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7">
            <a:extLst>
              <a:ext uri="{FF2B5EF4-FFF2-40B4-BE49-F238E27FC236}">
                <a16:creationId xmlns:a16="http://schemas.microsoft.com/office/drawing/2014/main" id="{AB8C00C5-CE36-4A0D-944F-EF47EBB0DC58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65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F3F302A2-63BE-4818-992F-86BE6C8E0C5C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330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64FDEA87-0BAE-4251-AD12-A715FA08CF6C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611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56FFCFCF-754F-4D54-A8C2-FF61AA78C50B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51726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8547E53F-944D-4658-83CD-6F1C23E4CD7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7840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72577451-2545-4CD4-B723-589318982A3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0906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1D4CFEB5-DD3D-469F-A04D-895B346105A5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72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4F7A249A-C986-445A-BBA8-ACE2CE97232F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80272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5C06D7E-2B60-4173-9E1B-AB4F710027B6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6836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BABF99A-96A4-4741-B356-EAF764908C7D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8112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1A173F85-567D-4020-9DCC-D9778FB00283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893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3F3B65EF-A63E-473E-8516-219E5D6F15BD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3062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893D2DD2-CB08-4188-9BFE-77136D50A358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8407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98B9F80C-C9F6-4002-B3A5-1DD422DD4413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7938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EEFCE28C-D337-420C-9A79-20B5753A5BF5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39199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7">
            <a:extLst>
              <a:ext uri="{FF2B5EF4-FFF2-40B4-BE49-F238E27FC236}">
                <a16:creationId xmlns:a16="http://schemas.microsoft.com/office/drawing/2014/main" id="{25211D15-F1FF-4334-814F-509DC6AAFB4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7480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6EBCB574-3119-4911-B352-35EF70CB0EE5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2204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A1C4E19A-0C36-4114-B139-D6719EDD80A9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93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F5840A5F-47B1-499A-A640-8541E960CFC0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62291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7E7816E3-4771-45D7-8B7B-C2F45F31AA66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398143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74E030BB-5B0F-4AFE-A53F-258C5761F46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6305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7">
            <a:extLst>
              <a:ext uri="{FF2B5EF4-FFF2-40B4-BE49-F238E27FC236}">
                <a16:creationId xmlns:a16="http://schemas.microsoft.com/office/drawing/2014/main" id="{F986C1C9-1BA6-4802-9C31-A2A74122C980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0D948BDE-89A4-4147-843E-4915A3DD9ABB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369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7">
            <a:extLst>
              <a:ext uri="{FF2B5EF4-FFF2-40B4-BE49-F238E27FC236}">
                <a16:creationId xmlns:a16="http://schemas.microsoft.com/office/drawing/2014/main" id="{D88B0758-7F03-48B3-AA83-64E48155660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610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F1E1B5D6-93AC-433E-AB0C-D218CCE1A076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8751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46C24FB-303C-4F5E-9212-6D1285C1E5A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414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7">
            <a:extLst>
              <a:ext uri="{FF2B5EF4-FFF2-40B4-BE49-F238E27FC236}">
                <a16:creationId xmlns:a16="http://schemas.microsoft.com/office/drawing/2014/main" id="{5B863E48-DEFA-48C2-8B43-E7E99CF3D7A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59419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EBC969D4-7DEA-4F1F-B27D-BE854B12D5DF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7994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76E1B51C-7EAB-47A5-B617-0FA87A90DCE7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03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8DA92FB-44CA-4A06-81E0-E131050FEB7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702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31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E4B7675D-93B2-44EB-BA14-11BF5F3632BB}"/>
              </a:ext>
            </a:extLst>
          </p:cNvPr>
          <p:cNvSpPr/>
          <p:nvPr/>
        </p:nvSpPr>
        <p:spPr>
          <a:xfrm>
            <a:off x="3867760" y="914400"/>
            <a:ext cx="1762125" cy="17621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13038-D601-4842-A754-D02B13CFF52E}"/>
              </a:ext>
            </a:extLst>
          </p:cNvPr>
          <p:cNvSpPr txBox="1"/>
          <p:nvPr/>
        </p:nvSpPr>
        <p:spPr>
          <a:xfrm>
            <a:off x="1130289" y="1561861"/>
            <a:ext cx="4246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>
                <a:latin typeface="Goblin One" panose="020A0902070400060704" pitchFamily="18" charset="0"/>
              </a:rPr>
              <a:t>AKTUAL</a:t>
            </a:r>
            <a:endParaRPr lang="en-ID" sz="54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3715D3-FB04-402E-B73D-245FB35F2CFC}"/>
              </a:ext>
            </a:extLst>
          </p:cNvPr>
          <p:cNvSpPr txBox="1"/>
          <p:nvPr/>
        </p:nvSpPr>
        <p:spPr>
          <a:xfrm>
            <a:off x="1130289" y="1223307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EE03D-24D5-4463-842E-44D2CD2B9606}"/>
              </a:ext>
            </a:extLst>
          </p:cNvPr>
          <p:cNvSpPr txBox="1"/>
          <p:nvPr/>
        </p:nvSpPr>
        <p:spPr>
          <a:xfrm>
            <a:off x="1130289" y="3915701"/>
            <a:ext cx="4596892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sollicitudin. Nunc pretium.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B82366-EF58-4D49-BCE8-495502D2161E}"/>
              </a:ext>
            </a:extLst>
          </p:cNvPr>
          <p:cNvSpPr txBox="1"/>
          <p:nvPr/>
        </p:nvSpPr>
        <p:spPr>
          <a:xfrm>
            <a:off x="6732988" y="5163219"/>
            <a:ext cx="432872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B2EBDC-4368-4255-8CEE-605A7E782108}"/>
              </a:ext>
            </a:extLst>
          </p:cNvPr>
          <p:cNvGrpSpPr/>
          <p:nvPr/>
        </p:nvGrpSpPr>
        <p:grpSpPr>
          <a:xfrm>
            <a:off x="1049601" y="2878874"/>
            <a:ext cx="4659488" cy="876018"/>
            <a:chOff x="1049601" y="2878874"/>
            <a:chExt cx="4659488" cy="876018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84EFD59F-E164-4BD3-88D0-8CE5F637DE0E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616864-F19C-4FD5-B5AF-A56BB5E7894D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118742B-3979-4B66-8FAA-60512CF9ED23}"/>
              </a:ext>
            </a:extLst>
          </p:cNvPr>
          <p:cNvSpPr txBox="1"/>
          <p:nvPr/>
        </p:nvSpPr>
        <p:spPr>
          <a:xfrm>
            <a:off x="113028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DEF56F-144F-4600-8CB8-AE2880777C61}"/>
              </a:ext>
            </a:extLst>
          </p:cNvPr>
          <p:cNvCxnSpPr>
            <a:cxnSpLocks/>
          </p:cNvCxnSpPr>
          <p:nvPr/>
        </p:nvCxnSpPr>
        <p:spPr>
          <a:xfrm flipH="1">
            <a:off x="3415017" y="605506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7B3E68D-27B5-4B56-A13A-E5F17A7DCF7C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CB1992-B7A4-4A66-B0D8-D01844905406}"/>
              </a:ext>
            </a:extLst>
          </p:cNvPr>
          <p:cNvSpPr/>
          <p:nvPr/>
        </p:nvSpPr>
        <p:spPr>
          <a:xfrm>
            <a:off x="1200150" y="527437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9" name="Picture Placeholder 7" descr="Text&#10;&#10;Description automatically generated">
            <a:extLst>
              <a:ext uri="{FF2B5EF4-FFF2-40B4-BE49-F238E27FC236}">
                <a16:creationId xmlns:a16="http://schemas.microsoft.com/office/drawing/2014/main" id="{DDFFEE04-A14A-4745-872D-11A9B8563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5" b="3575"/>
          <a:stretch>
            <a:fillRect/>
          </a:stretch>
        </p:blipFill>
        <p:spPr>
          <a:xfrm>
            <a:off x="6732988" y="914400"/>
            <a:ext cx="4328723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078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C39FEF3-5158-4B87-B479-4656A8822CB3}"/>
              </a:ext>
            </a:extLst>
          </p:cNvPr>
          <p:cNvSpPr/>
          <p:nvPr/>
        </p:nvSpPr>
        <p:spPr>
          <a:xfrm>
            <a:off x="9711328" y="767121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B01C4C-5650-4E4B-86A6-86CA64FEB3D6}"/>
              </a:ext>
            </a:extLst>
          </p:cNvPr>
          <p:cNvSpPr txBox="1"/>
          <p:nvPr/>
        </p:nvSpPr>
        <p:spPr>
          <a:xfrm>
            <a:off x="5521440" y="945417"/>
            <a:ext cx="4783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OUR TEAM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1C633-868C-4E4B-BEA7-AFF3F22F25A3}"/>
              </a:ext>
            </a:extLst>
          </p:cNvPr>
          <p:cNvSpPr txBox="1"/>
          <p:nvPr/>
        </p:nvSpPr>
        <p:spPr>
          <a:xfrm>
            <a:off x="1312318" y="5560210"/>
            <a:ext cx="4209122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eli. Phasel dolor. Nunc pretium tincidunt, accumsan le luctus.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3E5AEC1-9619-46C7-A880-20100E78BEC6}"/>
              </a:ext>
            </a:extLst>
          </p:cNvPr>
          <p:cNvGrpSpPr/>
          <p:nvPr/>
        </p:nvGrpSpPr>
        <p:grpSpPr>
          <a:xfrm>
            <a:off x="1312318" y="893521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6F04C04E-683E-4B76-86F4-538E2C817D98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A23F1EF-8DEA-4E9E-B970-0B8868264E2E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A425FE6-5DF6-424D-8560-58E6D7F9095F}"/>
              </a:ext>
            </a:extLst>
          </p:cNvPr>
          <p:cNvSpPr/>
          <p:nvPr/>
        </p:nvSpPr>
        <p:spPr>
          <a:xfrm>
            <a:off x="7667626" y="5731040"/>
            <a:ext cx="3231290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4" name="Picture Placeholder 10" descr="Text&#10;&#10;Description automatically generated">
            <a:extLst>
              <a:ext uri="{FF2B5EF4-FFF2-40B4-BE49-F238E27FC236}">
                <a16:creationId xmlns:a16="http://schemas.microsoft.com/office/drawing/2014/main" id="{ABB6ED49-68BC-456D-AC47-92A5C8E02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2" b="20262"/>
          <a:stretch>
            <a:fillRect/>
          </a:stretch>
        </p:blipFill>
        <p:spPr>
          <a:xfrm>
            <a:off x="1312318" y="2331376"/>
            <a:ext cx="9567364" cy="284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84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E28F23A-B1D6-452B-845C-E27672AAB8FC}"/>
              </a:ext>
            </a:extLst>
          </p:cNvPr>
          <p:cNvSpPr/>
          <p:nvPr/>
        </p:nvSpPr>
        <p:spPr>
          <a:xfrm>
            <a:off x="5502206" y="1246069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851ADE-0876-4A1F-A242-B4A57CF204B4}"/>
              </a:ext>
            </a:extLst>
          </p:cNvPr>
          <p:cNvSpPr txBox="1"/>
          <p:nvPr/>
        </p:nvSpPr>
        <p:spPr>
          <a:xfrm>
            <a:off x="1064668" y="1424365"/>
            <a:ext cx="5343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PORTFOLIO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00C5A8-1236-412B-9309-D2BC71CAE752}"/>
              </a:ext>
            </a:extLst>
          </p:cNvPr>
          <p:cNvSpPr txBox="1"/>
          <p:nvPr/>
        </p:nvSpPr>
        <p:spPr>
          <a:xfrm>
            <a:off x="9341496" y="3042792"/>
            <a:ext cx="1785836" cy="1992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adipiscing. Phasel dolor. Nunc pretium tincidunt, accumsan le luctus in. Nullam aliquam.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EDBE15-F26F-4581-84AA-8A2CA17B22C5}"/>
              </a:ext>
            </a:extLst>
          </p:cNvPr>
          <p:cNvGrpSpPr/>
          <p:nvPr/>
        </p:nvGrpSpPr>
        <p:grpSpPr>
          <a:xfrm>
            <a:off x="8221693" y="1314211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655CC5F6-C17B-4FF5-8984-37EAFEC816A9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A62848-36AC-4D83-A62A-58E2E7DB93E2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CDBE102-AF1A-4CF2-80F3-531DCF5FCB62}"/>
              </a:ext>
            </a:extLst>
          </p:cNvPr>
          <p:cNvSpPr txBox="1"/>
          <p:nvPr/>
        </p:nvSpPr>
        <p:spPr>
          <a:xfrm>
            <a:off x="1064668" y="1116588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7ED56B-D2B7-4233-BCDA-39FD533B482A}"/>
              </a:ext>
            </a:extLst>
          </p:cNvPr>
          <p:cNvSpPr/>
          <p:nvPr/>
        </p:nvSpPr>
        <p:spPr>
          <a:xfrm>
            <a:off x="9341496" y="5456396"/>
            <a:ext cx="1715734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0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1985C82F-62B6-45C9-AB2C-CA23C328D7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0" r="8240"/>
          <a:stretch>
            <a:fillRect/>
          </a:stretch>
        </p:blipFill>
        <p:spPr>
          <a:xfrm>
            <a:off x="1064668" y="3042792"/>
            <a:ext cx="3564482" cy="2844702"/>
          </a:xfrm>
          <a:prstGeom prst="rect">
            <a:avLst/>
          </a:prstGeom>
        </p:spPr>
      </p:pic>
      <p:pic>
        <p:nvPicPr>
          <p:cNvPr id="21" name="Picture Placeholder 14" descr="Text&#10;&#10;Description automatically generated">
            <a:extLst>
              <a:ext uri="{FF2B5EF4-FFF2-40B4-BE49-F238E27FC236}">
                <a16:creationId xmlns:a16="http://schemas.microsoft.com/office/drawing/2014/main" id="{BFF7D818-6F35-4CFA-803D-0A9371B9D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0" r="8240"/>
          <a:stretch>
            <a:fillRect/>
          </a:stretch>
        </p:blipFill>
        <p:spPr>
          <a:xfrm>
            <a:off x="5203082" y="3042792"/>
            <a:ext cx="3564482" cy="284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64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2579FD-EACD-44CE-89A0-01101DA74209}"/>
              </a:ext>
            </a:extLst>
          </p:cNvPr>
          <p:cNvSpPr txBox="1"/>
          <p:nvPr/>
        </p:nvSpPr>
        <p:spPr>
          <a:xfrm>
            <a:off x="1009649" y="1414361"/>
            <a:ext cx="6633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EXPLORATION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1CCDCB-6BFE-4B50-9B63-DAC3142FCC1A}"/>
              </a:ext>
            </a:extLst>
          </p:cNvPr>
          <p:cNvSpPr txBox="1"/>
          <p:nvPr/>
        </p:nvSpPr>
        <p:spPr>
          <a:xfrm>
            <a:off x="1009649" y="2563724"/>
            <a:ext cx="5324475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2B3542-396B-4E3D-A70B-4B59546760E8}"/>
              </a:ext>
            </a:extLst>
          </p:cNvPr>
          <p:cNvSpPr txBox="1"/>
          <p:nvPr/>
        </p:nvSpPr>
        <p:spPr>
          <a:xfrm>
            <a:off x="4448175" y="4765041"/>
            <a:ext cx="1885949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adipiscing. Phasel dolor. Nunc.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5B616D-28A3-4C51-94CA-389D82602781}"/>
              </a:ext>
            </a:extLst>
          </p:cNvPr>
          <p:cNvSpPr/>
          <p:nvPr/>
        </p:nvSpPr>
        <p:spPr>
          <a:xfrm rot="16200000">
            <a:off x="6727673" y="5060817"/>
            <a:ext cx="1022652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19C7AA-D08D-41C6-8B24-EC446812713B}"/>
              </a:ext>
            </a:extLst>
          </p:cNvPr>
          <p:cNvGrpSpPr/>
          <p:nvPr/>
        </p:nvGrpSpPr>
        <p:grpSpPr>
          <a:xfrm>
            <a:off x="1009649" y="4834918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C995092B-232F-4621-BF8B-E26CAAD4A9CE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EF49E3-2EBB-4D61-A332-B473859B4D82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DB98478-1899-40CB-88A8-C9F254E78A44}"/>
              </a:ext>
            </a:extLst>
          </p:cNvPr>
          <p:cNvSpPr txBox="1"/>
          <p:nvPr/>
        </p:nvSpPr>
        <p:spPr>
          <a:xfrm>
            <a:off x="8143875" y="1669683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BC16760-8D6A-4716-B3F2-307B2D3C86A3}"/>
              </a:ext>
            </a:extLst>
          </p:cNvPr>
          <p:cNvCxnSpPr>
            <a:cxnSpLocks/>
          </p:cNvCxnSpPr>
          <p:nvPr/>
        </p:nvCxnSpPr>
        <p:spPr>
          <a:xfrm flipH="1">
            <a:off x="10428604" y="1800488"/>
            <a:ext cx="75374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7164F42-AB8E-461B-82F9-13574B11E629}"/>
              </a:ext>
            </a:extLst>
          </p:cNvPr>
          <p:cNvSpPr/>
          <p:nvPr/>
        </p:nvSpPr>
        <p:spPr>
          <a:xfrm>
            <a:off x="5898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7" name="Picture Placeholder 13">
            <a:extLst>
              <a:ext uri="{FF2B5EF4-FFF2-40B4-BE49-F238E27FC236}">
                <a16:creationId xmlns:a16="http://schemas.microsoft.com/office/drawing/2014/main" id="{A2DBB0EB-D90F-4FBC-B182-215BC3C4E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" r="2880"/>
          <a:stretch>
            <a:fillRect/>
          </a:stretch>
        </p:blipFill>
        <p:spPr>
          <a:xfrm>
            <a:off x="8143875" y="2563723"/>
            <a:ext cx="3038476" cy="322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32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C7CE8C4-6513-465A-9486-376684B92BB2}"/>
              </a:ext>
            </a:extLst>
          </p:cNvPr>
          <p:cNvSpPr/>
          <p:nvPr/>
        </p:nvSpPr>
        <p:spPr>
          <a:xfrm>
            <a:off x="2877802" y="3156302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A0CC57-62C3-4DC6-B5E9-BE0934BE1157}"/>
              </a:ext>
            </a:extLst>
          </p:cNvPr>
          <p:cNvSpPr txBox="1"/>
          <p:nvPr/>
        </p:nvSpPr>
        <p:spPr>
          <a:xfrm>
            <a:off x="871886" y="2371472"/>
            <a:ext cx="3193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OUR</a:t>
            </a:r>
          </a:p>
          <a:p>
            <a:r>
              <a:rPr lang="en-US" sz="4800">
                <a:latin typeface="Goblin One" panose="020A0902070400060704" pitchFamily="18" charset="0"/>
              </a:rPr>
              <a:t>STORE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4D05DD-2CC3-4186-8D94-68341D5B7138}"/>
              </a:ext>
            </a:extLst>
          </p:cNvPr>
          <p:cNvSpPr txBox="1"/>
          <p:nvPr/>
        </p:nvSpPr>
        <p:spPr>
          <a:xfrm>
            <a:off x="8376010" y="2256692"/>
            <a:ext cx="2944104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sollicitudin. Nunc pretium tincidunt orci, ac accumsan leo.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995716-EAE2-4F0B-9C83-7D655B3738CF}"/>
              </a:ext>
            </a:extLst>
          </p:cNvPr>
          <p:cNvGrpSpPr/>
          <p:nvPr/>
        </p:nvGrpSpPr>
        <p:grpSpPr>
          <a:xfrm>
            <a:off x="8395243" y="5209984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7EB60BCA-9F16-43C0-9075-B11A6ECF54B7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6D529D-5874-48DA-8B46-47EEAB17358B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29B6065-A829-4131-B50D-D385483D368F}"/>
              </a:ext>
            </a:extLst>
          </p:cNvPr>
          <p:cNvSpPr txBox="1"/>
          <p:nvPr/>
        </p:nvSpPr>
        <p:spPr>
          <a:xfrm>
            <a:off x="871885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E5E0E9C-C07D-4D07-A9D2-3B6A6F8816FA}"/>
              </a:ext>
            </a:extLst>
          </p:cNvPr>
          <p:cNvCxnSpPr>
            <a:cxnSpLocks/>
          </p:cNvCxnSpPr>
          <p:nvPr/>
        </p:nvCxnSpPr>
        <p:spPr>
          <a:xfrm flipH="1">
            <a:off x="3156614" y="6055066"/>
            <a:ext cx="90877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E1B155B-264C-4730-A889-3A55A94EEFC0}"/>
              </a:ext>
            </a:extLst>
          </p:cNvPr>
          <p:cNvSpPr/>
          <p:nvPr/>
        </p:nvSpPr>
        <p:spPr>
          <a:xfrm>
            <a:off x="941746" y="5274373"/>
            <a:ext cx="3123643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45A82-D934-45D0-98E9-3FC8DD58A577}"/>
              </a:ext>
            </a:extLst>
          </p:cNvPr>
          <p:cNvSpPr txBox="1"/>
          <p:nvPr/>
        </p:nvSpPr>
        <p:spPr>
          <a:xfrm>
            <a:off x="871885" y="2063695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31C3DB-6268-4DA3-9889-DAFB21281303}"/>
              </a:ext>
            </a:extLst>
          </p:cNvPr>
          <p:cNvSpPr/>
          <p:nvPr/>
        </p:nvSpPr>
        <p:spPr>
          <a:xfrm>
            <a:off x="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C511F8-F75F-429D-B447-E7C6CC7EB2A8}"/>
              </a:ext>
            </a:extLst>
          </p:cNvPr>
          <p:cNvSpPr txBox="1"/>
          <p:nvPr/>
        </p:nvSpPr>
        <p:spPr>
          <a:xfrm>
            <a:off x="8371661" y="672133"/>
            <a:ext cx="2944104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sit, adipiscing. Phasel dolor. Nunc pretium tincidu.</a:t>
            </a:r>
          </a:p>
        </p:txBody>
      </p:sp>
      <p:pic>
        <p:nvPicPr>
          <p:cNvPr id="19" name="Picture Placeholder 15" descr="Text&#10;&#10;Description automatically generated">
            <a:extLst>
              <a:ext uri="{FF2B5EF4-FFF2-40B4-BE49-F238E27FC236}">
                <a16:creationId xmlns:a16="http://schemas.microsoft.com/office/drawing/2014/main" id="{5F045952-CEB3-49A1-A15F-3B3A608C65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4" b="1804"/>
          <a:stretch>
            <a:fillRect/>
          </a:stretch>
        </p:blipFill>
        <p:spPr>
          <a:xfrm>
            <a:off x="4788474" y="672133"/>
            <a:ext cx="2860102" cy="551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458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AED39B2-0EF5-4350-ACA8-4D967CF86022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3D09A3-7290-4911-986A-B3BD05B801AE}"/>
              </a:ext>
            </a:extLst>
          </p:cNvPr>
          <p:cNvSpPr txBox="1"/>
          <p:nvPr/>
        </p:nvSpPr>
        <p:spPr>
          <a:xfrm>
            <a:off x="921324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48DE25-09C2-4D6C-91AD-0818ED59DA1C}"/>
              </a:ext>
            </a:extLst>
          </p:cNvPr>
          <p:cNvCxnSpPr>
            <a:cxnSpLocks/>
          </p:cNvCxnSpPr>
          <p:nvPr/>
        </p:nvCxnSpPr>
        <p:spPr>
          <a:xfrm flipH="1">
            <a:off x="3206053" y="6055066"/>
            <a:ext cx="90877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3085544-2226-4FD7-BE81-C0A97D4F5AA8}"/>
              </a:ext>
            </a:extLst>
          </p:cNvPr>
          <p:cNvSpPr/>
          <p:nvPr/>
        </p:nvSpPr>
        <p:spPr>
          <a:xfrm>
            <a:off x="921324" y="672129"/>
            <a:ext cx="3193504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A0A480-1834-4096-983E-103E2D2723A8}"/>
              </a:ext>
            </a:extLst>
          </p:cNvPr>
          <p:cNvSpPr/>
          <p:nvPr/>
        </p:nvSpPr>
        <p:spPr>
          <a:xfrm>
            <a:off x="8373727" y="1315145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72D967-C69F-49C1-B042-0526E65A53B9}"/>
              </a:ext>
            </a:extLst>
          </p:cNvPr>
          <p:cNvSpPr txBox="1"/>
          <p:nvPr/>
        </p:nvSpPr>
        <p:spPr>
          <a:xfrm>
            <a:off x="5161965" y="1166735"/>
            <a:ext cx="4209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BEST</a:t>
            </a:r>
          </a:p>
          <a:p>
            <a:r>
              <a:rPr lang="en-US" sz="4800">
                <a:latin typeface="Goblin One" panose="020A0902070400060704" pitchFamily="18" charset="0"/>
              </a:rPr>
              <a:t>PROJECT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60CDD0-1B4C-4459-8957-7D90395E9D27}"/>
              </a:ext>
            </a:extLst>
          </p:cNvPr>
          <p:cNvSpPr txBox="1"/>
          <p:nvPr/>
        </p:nvSpPr>
        <p:spPr>
          <a:xfrm>
            <a:off x="5161965" y="2804044"/>
            <a:ext cx="610871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81D123-4174-4ADC-AC1D-0B1217DB9327}"/>
              </a:ext>
            </a:extLst>
          </p:cNvPr>
          <p:cNvGrpSpPr/>
          <p:nvPr/>
        </p:nvGrpSpPr>
        <p:grpSpPr>
          <a:xfrm>
            <a:off x="5161965" y="4815248"/>
            <a:ext cx="4659488" cy="876018"/>
            <a:chOff x="1049601" y="2878874"/>
            <a:chExt cx="4659488" cy="876018"/>
          </a:xfrm>
        </p:grpSpPr>
        <p:sp>
          <p:nvSpPr>
            <p:cNvPr id="11" name="Graphic 35">
              <a:extLst>
                <a:ext uri="{FF2B5EF4-FFF2-40B4-BE49-F238E27FC236}">
                  <a16:creationId xmlns:a16="http://schemas.microsoft.com/office/drawing/2014/main" id="{040B4F8C-1FB0-41B1-B1FE-8E4386C0DB36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F41BD0-62E2-4F2D-A468-A09FCA005975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pic>
        <p:nvPicPr>
          <p:cNvPr id="17" name="Picture Placeholder 13" descr="Text&#10;&#10;Description automatically generated">
            <a:extLst>
              <a:ext uri="{FF2B5EF4-FFF2-40B4-BE49-F238E27FC236}">
                <a16:creationId xmlns:a16="http://schemas.microsoft.com/office/drawing/2014/main" id="{F7AFAC58-C69D-40BF-8140-C083B59EB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19" b="13419"/>
          <a:stretch>
            <a:fillRect/>
          </a:stretch>
        </p:blipFill>
        <p:spPr>
          <a:xfrm>
            <a:off x="921324" y="1676400"/>
            <a:ext cx="3193504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0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0000B306-5AF6-48AC-94CB-C1B9A9EF9194}"/>
              </a:ext>
            </a:extLst>
          </p:cNvPr>
          <p:cNvSpPr/>
          <p:nvPr/>
        </p:nvSpPr>
        <p:spPr>
          <a:xfrm>
            <a:off x="6778227" y="3372580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181CF3-5D2C-4423-9E9F-ACAF90108148}"/>
              </a:ext>
            </a:extLst>
          </p:cNvPr>
          <p:cNvSpPr txBox="1"/>
          <p:nvPr/>
        </p:nvSpPr>
        <p:spPr>
          <a:xfrm>
            <a:off x="1130289" y="3226900"/>
            <a:ext cx="6835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OUR 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SERVICES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B373A8-8489-4875-8B8A-A3F6F24A267D}"/>
              </a:ext>
            </a:extLst>
          </p:cNvPr>
          <p:cNvSpPr txBox="1"/>
          <p:nvPr/>
        </p:nvSpPr>
        <p:spPr>
          <a:xfrm>
            <a:off x="1130289" y="4989541"/>
            <a:ext cx="9931422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35134A-46EB-4D23-A8D3-9C31CF997906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B43E93-6C3E-4EC3-88FD-871FA5E83C1C}"/>
              </a:ext>
            </a:extLst>
          </p:cNvPr>
          <p:cNvGrpSpPr/>
          <p:nvPr/>
        </p:nvGrpSpPr>
        <p:grpSpPr>
          <a:xfrm rot="16200000">
            <a:off x="9167445" y="1920210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B2A0E786-F28D-4BE2-9B97-A5C9E65A0893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E789795-A214-43A5-AA81-C53960B829BC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BEFF5FA1-06E3-459B-8D05-664CDF422182}"/>
              </a:ext>
            </a:extLst>
          </p:cNvPr>
          <p:cNvSpPr/>
          <p:nvPr/>
        </p:nvSpPr>
        <p:spPr>
          <a:xfrm rot="16200000">
            <a:off x="8062892" y="1667082"/>
            <a:ext cx="1950707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028F71A3-A438-4EE2-8028-062E1026A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75" b="21575"/>
          <a:stretch>
            <a:fillRect/>
          </a:stretch>
        </p:blipFill>
        <p:spPr>
          <a:xfrm>
            <a:off x="1130289" y="914885"/>
            <a:ext cx="683552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95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66D22791-51E5-43F6-9620-22A2CBBEE1BD}"/>
              </a:ext>
            </a:extLst>
          </p:cNvPr>
          <p:cNvSpPr/>
          <p:nvPr/>
        </p:nvSpPr>
        <p:spPr>
          <a:xfrm>
            <a:off x="9391593" y="2461261"/>
            <a:ext cx="1187587" cy="11875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36862-6711-4C87-9090-4ED936D07030}"/>
              </a:ext>
            </a:extLst>
          </p:cNvPr>
          <p:cNvSpPr txBox="1"/>
          <p:nvPr/>
        </p:nvSpPr>
        <p:spPr>
          <a:xfrm>
            <a:off x="6096000" y="1771411"/>
            <a:ext cx="4209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MODERN</a:t>
            </a:r>
          </a:p>
          <a:p>
            <a:r>
              <a:rPr lang="en-US" sz="4800">
                <a:latin typeface="Goblin One" panose="020A0902070400060704" pitchFamily="18" charset="0"/>
              </a:rPr>
              <a:t>PROJECT</a:t>
            </a:r>
            <a:endParaRPr lang="en-ID" sz="4800">
              <a:latin typeface="Goblin One" panose="020A09020704000607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686BCE-971A-4DF1-8B0A-80473A4D32FA}"/>
              </a:ext>
            </a:extLst>
          </p:cNvPr>
          <p:cNvGrpSpPr/>
          <p:nvPr/>
        </p:nvGrpSpPr>
        <p:grpSpPr>
          <a:xfrm rot="16200000">
            <a:off x="-1094187" y="2990991"/>
            <a:ext cx="4659488" cy="876018"/>
            <a:chOff x="1049601" y="2878874"/>
            <a:chExt cx="4659488" cy="876018"/>
          </a:xfrm>
        </p:grpSpPr>
        <p:sp>
          <p:nvSpPr>
            <p:cNvPr id="6" name="Graphic 35">
              <a:extLst>
                <a:ext uri="{FF2B5EF4-FFF2-40B4-BE49-F238E27FC236}">
                  <a16:creationId xmlns:a16="http://schemas.microsoft.com/office/drawing/2014/main" id="{CF08B968-C5EF-47D2-95CC-37073251A433}"/>
                </a:ext>
              </a:extLst>
            </p:cNvPr>
            <p:cNvSpPr/>
            <p:nvPr userDrawn="1"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6BAC0C9-5014-4A38-A76A-83C4CAB8D873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0980FE0-54A9-4164-9AED-6A1DDDD5EB35}"/>
              </a:ext>
            </a:extLst>
          </p:cNvPr>
          <p:cNvSpPr txBox="1"/>
          <p:nvPr/>
        </p:nvSpPr>
        <p:spPr>
          <a:xfrm>
            <a:off x="6096000" y="4222574"/>
            <a:ext cx="4483180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adipiscin. Phasellus sollicitudin dolor. Nunc pretium tincidunt, ac accumsan luctus in. Nullam aliquam, leo eget.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7694AF-DFE8-40FC-B3B9-03150671E0B8}"/>
              </a:ext>
            </a:extLst>
          </p:cNvPr>
          <p:cNvSpPr txBox="1"/>
          <p:nvPr/>
        </p:nvSpPr>
        <p:spPr>
          <a:xfrm>
            <a:off x="6096000" y="1463634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C0BA28-DAB1-40B5-A87E-184DF8602DC0}"/>
              </a:ext>
            </a:extLst>
          </p:cNvPr>
          <p:cNvCxnSpPr>
            <a:cxnSpLocks/>
          </p:cNvCxnSpPr>
          <p:nvPr/>
        </p:nvCxnSpPr>
        <p:spPr>
          <a:xfrm flipH="1">
            <a:off x="8747790" y="1606891"/>
            <a:ext cx="344421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4EF18EA-8B36-4C3E-9635-597972E81CA6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51E624F3-C773-4B38-B883-55946F6AC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4" b="7424"/>
          <a:stretch>
            <a:fillRect/>
          </a:stretch>
        </p:blipFill>
        <p:spPr>
          <a:xfrm>
            <a:off x="2339963" y="752475"/>
            <a:ext cx="3143251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12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8D83539-F01D-4C95-ABD4-65B6295E37CF}"/>
              </a:ext>
            </a:extLst>
          </p:cNvPr>
          <p:cNvSpPr/>
          <p:nvPr/>
        </p:nvSpPr>
        <p:spPr>
          <a:xfrm>
            <a:off x="6381693" y="3158294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04D8E5-FF14-417F-9361-E9CE1337EBD8}"/>
              </a:ext>
            </a:extLst>
          </p:cNvPr>
          <p:cNvSpPr txBox="1"/>
          <p:nvPr/>
        </p:nvSpPr>
        <p:spPr>
          <a:xfrm>
            <a:off x="1130289" y="3342589"/>
            <a:ext cx="72074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PROFESSIONAL</a:t>
            </a:r>
          </a:p>
          <a:p>
            <a:r>
              <a:rPr lang="en-US" sz="4800">
                <a:latin typeface="Goblin One" panose="020A0902070400060704" pitchFamily="18" charset="0"/>
              </a:rPr>
              <a:t>SERVICES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513588-984E-436A-9086-99BF24D11FBD}"/>
              </a:ext>
            </a:extLst>
          </p:cNvPr>
          <p:cNvSpPr txBox="1"/>
          <p:nvPr/>
        </p:nvSpPr>
        <p:spPr>
          <a:xfrm>
            <a:off x="6732988" y="5163219"/>
            <a:ext cx="432872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1A8B7-7F87-4A4C-9942-CE95ECAF7C87}"/>
              </a:ext>
            </a:extLst>
          </p:cNvPr>
          <p:cNvSpPr txBox="1"/>
          <p:nvPr/>
        </p:nvSpPr>
        <p:spPr>
          <a:xfrm>
            <a:off x="113028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AB6835-0D17-4183-8078-C4BEE08C1C22}"/>
              </a:ext>
            </a:extLst>
          </p:cNvPr>
          <p:cNvCxnSpPr>
            <a:cxnSpLocks/>
          </p:cNvCxnSpPr>
          <p:nvPr/>
        </p:nvCxnSpPr>
        <p:spPr>
          <a:xfrm flipH="1">
            <a:off x="3415017" y="605506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AE71123-C67D-48A0-8DED-E0CB54805885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5DD859-0D55-43F9-96B4-6ACEE6BB7B5E}"/>
              </a:ext>
            </a:extLst>
          </p:cNvPr>
          <p:cNvSpPr/>
          <p:nvPr/>
        </p:nvSpPr>
        <p:spPr>
          <a:xfrm>
            <a:off x="1200150" y="527437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579846-8BBB-4779-BC92-7F74FAC35794}"/>
              </a:ext>
            </a:extLst>
          </p:cNvPr>
          <p:cNvGrpSpPr/>
          <p:nvPr/>
        </p:nvGrpSpPr>
        <p:grpSpPr>
          <a:xfrm>
            <a:off x="8907398" y="3530430"/>
            <a:ext cx="2154312" cy="1193977"/>
            <a:chOff x="980244" y="4073839"/>
            <a:chExt cx="2154312" cy="1193977"/>
          </a:xfrm>
        </p:grpSpPr>
        <p:sp>
          <p:nvSpPr>
            <p:cNvPr id="11" name="Graphic 35">
              <a:extLst>
                <a:ext uri="{FF2B5EF4-FFF2-40B4-BE49-F238E27FC236}">
                  <a16:creationId xmlns:a16="http://schemas.microsoft.com/office/drawing/2014/main" id="{4BF2FB6B-C26F-4CC7-BE48-60725D49B1DD}"/>
                </a:ext>
              </a:extLst>
            </p:cNvPr>
            <p:cNvSpPr/>
            <p:nvPr userDrawn="1"/>
          </p:nvSpPr>
          <p:spPr>
            <a:xfrm rot="162467">
              <a:off x="980244" y="4073839"/>
              <a:ext cx="2154312" cy="1193977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C47AC5-6B1A-4F89-846B-2C36A6FA57B8}"/>
                </a:ext>
              </a:extLst>
            </p:cNvPr>
            <p:cNvSpPr txBox="1"/>
            <p:nvPr userDrawn="1"/>
          </p:nvSpPr>
          <p:spPr>
            <a:xfrm>
              <a:off x="1085850" y="4146285"/>
              <a:ext cx="1943100" cy="1022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pic>
        <p:nvPicPr>
          <p:cNvPr id="17" name="Picture Placeholder 13" descr="Text&#10;&#10;Description automatically generated">
            <a:extLst>
              <a:ext uri="{FF2B5EF4-FFF2-40B4-BE49-F238E27FC236}">
                <a16:creationId xmlns:a16="http://schemas.microsoft.com/office/drawing/2014/main" id="{EEFFCCB1-8060-4DC7-85CF-7C695467D8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79" b="30779"/>
          <a:stretch>
            <a:fillRect/>
          </a:stretch>
        </p:blipFill>
        <p:spPr>
          <a:xfrm>
            <a:off x="1200150" y="914400"/>
            <a:ext cx="986156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0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FAB6A6-654B-4A0E-BE09-848369063AF0}"/>
              </a:ext>
            </a:extLst>
          </p:cNvPr>
          <p:cNvSpPr txBox="1"/>
          <p:nvPr/>
        </p:nvSpPr>
        <p:spPr>
          <a:xfrm>
            <a:off x="835014" y="4438411"/>
            <a:ext cx="4440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NEW</a:t>
            </a:r>
          </a:p>
          <a:p>
            <a:r>
              <a:rPr lang="en-US" sz="4800">
                <a:latin typeface="Goblin One" panose="020A0902070400060704" pitchFamily="18" charset="0"/>
              </a:rPr>
              <a:t>CONCEPT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3DC20-9E67-4CDC-B61B-E005812957F4}"/>
              </a:ext>
            </a:extLst>
          </p:cNvPr>
          <p:cNvSpPr txBox="1"/>
          <p:nvPr/>
        </p:nvSpPr>
        <p:spPr>
          <a:xfrm>
            <a:off x="6629400" y="4428886"/>
            <a:ext cx="4727586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accumsan.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FA6D6E-DADD-4FB0-97F8-2BFBFC79B658}"/>
              </a:ext>
            </a:extLst>
          </p:cNvPr>
          <p:cNvSpPr txBox="1"/>
          <p:nvPr/>
        </p:nvSpPr>
        <p:spPr>
          <a:xfrm>
            <a:off x="8972550" y="2321753"/>
            <a:ext cx="2384437" cy="1668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27BE5B-34BF-4C2D-A5E5-712C01DF89B9}"/>
              </a:ext>
            </a:extLst>
          </p:cNvPr>
          <p:cNvSpPr txBox="1"/>
          <p:nvPr/>
        </p:nvSpPr>
        <p:spPr>
          <a:xfrm>
            <a:off x="835014" y="3144473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777B4F-62CB-4297-B18F-FF76B78B5554}"/>
              </a:ext>
            </a:extLst>
          </p:cNvPr>
          <p:cNvSpPr txBox="1"/>
          <p:nvPr/>
        </p:nvSpPr>
        <p:spPr>
          <a:xfrm>
            <a:off x="8993193" y="1442850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4D6751-74BB-46FC-95B2-B8135458FEEF}"/>
              </a:ext>
            </a:extLst>
          </p:cNvPr>
          <p:cNvSpPr/>
          <p:nvPr/>
        </p:nvSpPr>
        <p:spPr>
          <a:xfrm>
            <a:off x="835013" y="3559638"/>
            <a:ext cx="2220481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99226A-8F17-4370-A70C-7D5B9E481F83}"/>
              </a:ext>
            </a:extLst>
          </p:cNvPr>
          <p:cNvSpPr/>
          <p:nvPr/>
        </p:nvSpPr>
        <p:spPr>
          <a:xfrm>
            <a:off x="1351459" y="979862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FA853E-0FF2-4F67-8781-4261AE984D13}"/>
              </a:ext>
            </a:extLst>
          </p:cNvPr>
          <p:cNvSpPr/>
          <p:nvPr/>
        </p:nvSpPr>
        <p:spPr>
          <a:xfrm>
            <a:off x="5898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6FD162C0-2651-4C61-A2E3-3C1A3B930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" b="1279"/>
          <a:stretch>
            <a:fillRect/>
          </a:stretch>
        </p:blipFill>
        <p:spPr>
          <a:xfrm>
            <a:off x="4048125" y="0"/>
            <a:ext cx="4095750" cy="399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061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AB66EDB-9C1E-485F-BD77-270EF3E199EF}"/>
              </a:ext>
            </a:extLst>
          </p:cNvPr>
          <p:cNvSpPr/>
          <p:nvPr/>
        </p:nvSpPr>
        <p:spPr>
          <a:xfrm>
            <a:off x="8163754" y="1913999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1573DD-4DD1-4BFE-BBCD-84B7FFF07C61}"/>
              </a:ext>
            </a:extLst>
          </p:cNvPr>
          <p:cNvSpPr txBox="1"/>
          <p:nvPr/>
        </p:nvSpPr>
        <p:spPr>
          <a:xfrm>
            <a:off x="5181599" y="1722963"/>
            <a:ext cx="40783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MODERN</a:t>
            </a:r>
          </a:p>
          <a:p>
            <a:r>
              <a:rPr lang="en-US" sz="4800">
                <a:latin typeface="Goblin One" panose="020A0902070400060704" pitchFamily="18" charset="0"/>
              </a:rPr>
              <a:t>SLIDES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93F49D-7A77-4A0E-B23A-26A3AF6BCF5B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039F9-31AF-4216-9DCD-3062BE0571BA}"/>
              </a:ext>
            </a:extLst>
          </p:cNvPr>
          <p:cNvSpPr txBox="1"/>
          <p:nvPr/>
        </p:nvSpPr>
        <p:spPr>
          <a:xfrm>
            <a:off x="5181599" y="3762376"/>
            <a:ext cx="596431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accumsan.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D1281A0-E722-49D0-8FE2-1445A3075F0C}"/>
              </a:ext>
            </a:extLst>
          </p:cNvPr>
          <p:cNvGrpSpPr/>
          <p:nvPr/>
        </p:nvGrpSpPr>
        <p:grpSpPr>
          <a:xfrm>
            <a:off x="8240271" y="5251208"/>
            <a:ext cx="2905639" cy="882893"/>
            <a:chOff x="8492873" y="1294319"/>
            <a:chExt cx="2905639" cy="882893"/>
          </a:xfrm>
        </p:grpSpPr>
        <p:sp>
          <p:nvSpPr>
            <p:cNvPr id="9" name="Graphic 35">
              <a:extLst>
                <a:ext uri="{FF2B5EF4-FFF2-40B4-BE49-F238E27FC236}">
                  <a16:creationId xmlns:a16="http://schemas.microsoft.com/office/drawing/2014/main" id="{28C0BAB5-9B74-491A-8373-7FD55535B77D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F679ED-415C-4DDF-B86E-756C6B2928BF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FE68262-A4C6-4539-93C9-1CDAA6352C02}"/>
              </a:ext>
            </a:extLst>
          </p:cNvPr>
          <p:cNvSpPr txBox="1"/>
          <p:nvPr/>
        </p:nvSpPr>
        <p:spPr>
          <a:xfrm rot="16200000">
            <a:off x="9811680" y="1755873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154197-3E9B-4753-8C06-9D4BEEC430F2}"/>
              </a:ext>
            </a:extLst>
          </p:cNvPr>
          <p:cNvSpPr txBox="1"/>
          <p:nvPr/>
        </p:nvSpPr>
        <p:spPr>
          <a:xfrm>
            <a:off x="5181599" y="718979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830E2F-5F00-4F4A-B53F-653281B9580F}"/>
              </a:ext>
            </a:extLst>
          </p:cNvPr>
          <p:cNvCxnSpPr>
            <a:cxnSpLocks/>
          </p:cNvCxnSpPr>
          <p:nvPr/>
        </p:nvCxnSpPr>
        <p:spPr>
          <a:xfrm flipH="1">
            <a:off x="8163754" y="849784"/>
            <a:ext cx="1517443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Placeholder 13" descr="Text&#10;&#10;Description automatically generated">
            <a:extLst>
              <a:ext uri="{FF2B5EF4-FFF2-40B4-BE49-F238E27FC236}">
                <a16:creationId xmlns:a16="http://schemas.microsoft.com/office/drawing/2014/main" id="{27BC9E57-18EE-4422-A6B2-4C9E98E17E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r="2053"/>
          <a:stretch>
            <a:fillRect/>
          </a:stretch>
        </p:blipFill>
        <p:spPr>
          <a:xfrm>
            <a:off x="1027038" y="723900"/>
            <a:ext cx="3411611" cy="2371725"/>
          </a:xfrm>
          <a:prstGeom prst="rect">
            <a:avLst/>
          </a:prstGeom>
        </p:spPr>
      </p:pic>
      <p:pic>
        <p:nvPicPr>
          <p:cNvPr id="23" name="Picture Placeholder 16" descr="Text&#10;&#10;Description automatically generated">
            <a:extLst>
              <a:ext uri="{FF2B5EF4-FFF2-40B4-BE49-F238E27FC236}">
                <a16:creationId xmlns:a16="http://schemas.microsoft.com/office/drawing/2014/main" id="{20A7BD9D-8334-4FFC-BFCA-06CA154A9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r="2053"/>
          <a:stretch>
            <a:fillRect/>
          </a:stretch>
        </p:blipFill>
        <p:spPr>
          <a:xfrm>
            <a:off x="1027038" y="3762376"/>
            <a:ext cx="3411611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3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4FC88BD-C310-482B-9FC5-B5FCE795CCF9}"/>
              </a:ext>
            </a:extLst>
          </p:cNvPr>
          <p:cNvSpPr/>
          <p:nvPr/>
        </p:nvSpPr>
        <p:spPr>
          <a:xfrm>
            <a:off x="774254" y="1057767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F4078-1AE2-41BB-A794-4E63F604130F}"/>
              </a:ext>
            </a:extLst>
          </p:cNvPr>
          <p:cNvSpPr txBox="1"/>
          <p:nvPr/>
        </p:nvSpPr>
        <p:spPr>
          <a:xfrm>
            <a:off x="863589" y="1283090"/>
            <a:ext cx="69926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INTRODUCTION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2063CD-87C9-435D-A380-E18CF656D7DD}"/>
              </a:ext>
            </a:extLst>
          </p:cNvPr>
          <p:cNvSpPr txBox="1"/>
          <p:nvPr/>
        </p:nvSpPr>
        <p:spPr>
          <a:xfrm>
            <a:off x="8572501" y="2445378"/>
            <a:ext cx="2755910" cy="280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luctus in.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1B3D20-DB3B-48AA-8CBF-602C5150BEEE}"/>
              </a:ext>
            </a:extLst>
          </p:cNvPr>
          <p:cNvGrpSpPr/>
          <p:nvPr/>
        </p:nvGrpSpPr>
        <p:grpSpPr>
          <a:xfrm>
            <a:off x="8492873" y="1294319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E36765AC-E12D-4AC4-86EC-F7FD1B2EEB9B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A34982-BD1A-4F0F-AFA7-8273F38720B4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713F7FA-048A-43E3-B647-6E216CEEB67C}"/>
              </a:ext>
            </a:extLst>
          </p:cNvPr>
          <p:cNvSpPr txBox="1"/>
          <p:nvPr/>
        </p:nvSpPr>
        <p:spPr>
          <a:xfrm>
            <a:off x="3356612" y="5697445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4CB5ED0-B7ED-4130-8816-FF94083E6024}"/>
              </a:ext>
            </a:extLst>
          </p:cNvPr>
          <p:cNvCxnSpPr>
            <a:cxnSpLocks/>
          </p:cNvCxnSpPr>
          <p:nvPr/>
        </p:nvCxnSpPr>
        <p:spPr>
          <a:xfrm flipH="1">
            <a:off x="5641340" y="5828250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C92696F-A2C2-4FC0-93BA-62F6EA4EF84C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9D7D09C5-0856-43FF-8F58-2CA01C0C6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8" b="19898"/>
          <a:stretch>
            <a:fillRect/>
          </a:stretch>
        </p:blipFill>
        <p:spPr>
          <a:xfrm>
            <a:off x="863589" y="2445378"/>
            <a:ext cx="6992620" cy="280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870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784BA17-29A2-481F-8D4C-D585FFD52B2F}"/>
              </a:ext>
            </a:extLst>
          </p:cNvPr>
          <p:cNvSpPr/>
          <p:nvPr/>
        </p:nvSpPr>
        <p:spPr>
          <a:xfrm>
            <a:off x="5412871" y="108614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59DE9-BB65-431E-A49D-F57443AB730A}"/>
              </a:ext>
            </a:extLst>
          </p:cNvPr>
          <p:cNvSpPr txBox="1"/>
          <p:nvPr/>
        </p:nvSpPr>
        <p:spPr>
          <a:xfrm>
            <a:off x="6096000" y="895111"/>
            <a:ext cx="45095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PRODUCT</a:t>
            </a:r>
          </a:p>
          <a:p>
            <a:r>
              <a:rPr lang="en-US" sz="4800">
                <a:latin typeface="Goblin One" panose="020A0902070400060704" pitchFamily="18" charset="0"/>
              </a:rPr>
              <a:t>NAME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37492B-E92B-40D7-9D29-7C58A485239C}"/>
              </a:ext>
            </a:extLst>
          </p:cNvPr>
          <p:cNvSpPr txBox="1"/>
          <p:nvPr/>
        </p:nvSpPr>
        <p:spPr>
          <a:xfrm>
            <a:off x="1130289" y="2940637"/>
            <a:ext cx="4499596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adipiscin. Phasellus sollicitudin dolor. Nunc orci, ac accumsan leo luctus in. Nullam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B065F0-7346-4BE5-98BC-BC9066B46BC7}"/>
              </a:ext>
            </a:extLst>
          </p:cNvPr>
          <p:cNvSpPr txBox="1"/>
          <p:nvPr/>
        </p:nvSpPr>
        <p:spPr>
          <a:xfrm>
            <a:off x="1130289" y="579091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5122DC3-C5EE-4E37-B58A-A67AB1144C35}"/>
              </a:ext>
            </a:extLst>
          </p:cNvPr>
          <p:cNvCxnSpPr>
            <a:cxnSpLocks/>
          </p:cNvCxnSpPr>
          <p:nvPr/>
        </p:nvCxnSpPr>
        <p:spPr>
          <a:xfrm flipH="1">
            <a:off x="3415017" y="592171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89F5052-DFFB-4E96-A777-2D8A230A5774}"/>
              </a:ext>
            </a:extLst>
          </p:cNvPr>
          <p:cNvSpPr/>
          <p:nvPr/>
        </p:nvSpPr>
        <p:spPr>
          <a:xfrm>
            <a:off x="1200150" y="514102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9BE7BB-F626-4C65-8993-59AA0E9E195A}"/>
              </a:ext>
            </a:extLst>
          </p:cNvPr>
          <p:cNvGrpSpPr/>
          <p:nvPr/>
        </p:nvGrpSpPr>
        <p:grpSpPr>
          <a:xfrm>
            <a:off x="1130289" y="1238494"/>
            <a:ext cx="2905639" cy="882893"/>
            <a:chOff x="8492873" y="1294319"/>
            <a:chExt cx="2905639" cy="882893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C2CC286F-8110-469D-A8DE-58FA68432B7D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3446CE-00B4-43A4-8C9D-E1C21A44F394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455DA5AE-0292-45C2-903B-32141345F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" b="2062"/>
          <a:stretch>
            <a:fillRect/>
          </a:stretch>
        </p:blipFill>
        <p:spPr>
          <a:xfrm>
            <a:off x="6191250" y="2940667"/>
            <a:ext cx="4870460" cy="311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5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CD39EC5-93DC-4B67-98BB-7094FF89E46C}"/>
              </a:ext>
            </a:extLst>
          </p:cNvPr>
          <p:cNvSpPr/>
          <p:nvPr/>
        </p:nvSpPr>
        <p:spPr>
          <a:xfrm>
            <a:off x="6498721" y="4632931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14A233-3F26-45CC-8853-A0D035C6FA3B}"/>
              </a:ext>
            </a:extLst>
          </p:cNvPr>
          <p:cNvSpPr txBox="1"/>
          <p:nvPr/>
        </p:nvSpPr>
        <p:spPr>
          <a:xfrm>
            <a:off x="1027038" y="3848101"/>
            <a:ext cx="6530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BUSINESS</a:t>
            </a:r>
          </a:p>
          <a:p>
            <a:r>
              <a:rPr lang="en-US" sz="4800">
                <a:latin typeface="Goblin One" panose="020A0902070400060704" pitchFamily="18" charset="0"/>
              </a:rPr>
              <a:t>INFORMATION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C53746-07EB-499E-B6F7-092CCA0655F1}"/>
              </a:ext>
            </a:extLst>
          </p:cNvPr>
          <p:cNvSpPr txBox="1"/>
          <p:nvPr/>
        </p:nvSpPr>
        <p:spPr>
          <a:xfrm>
            <a:off x="1027038" y="5509466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42D138-2348-4304-891A-7896A4B6DEC3}"/>
              </a:ext>
            </a:extLst>
          </p:cNvPr>
          <p:cNvSpPr txBox="1"/>
          <p:nvPr/>
        </p:nvSpPr>
        <p:spPr>
          <a:xfrm>
            <a:off x="8334374" y="1133475"/>
            <a:ext cx="2830587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adipiscin. Phasellus sollicitudin dolor. Nunc pretium tincidunt, ac accumsan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0336A3-7B79-4B50-97A9-1CA4B2EF7B6F}"/>
              </a:ext>
            </a:extLst>
          </p:cNvPr>
          <p:cNvGrpSpPr/>
          <p:nvPr/>
        </p:nvGrpSpPr>
        <p:grpSpPr>
          <a:xfrm>
            <a:off x="8296847" y="4191484"/>
            <a:ext cx="2905639" cy="882893"/>
            <a:chOff x="8492873" y="1294319"/>
            <a:chExt cx="2905639" cy="882893"/>
          </a:xfrm>
        </p:grpSpPr>
        <p:sp>
          <p:nvSpPr>
            <p:cNvPr id="9" name="Graphic 35">
              <a:extLst>
                <a:ext uri="{FF2B5EF4-FFF2-40B4-BE49-F238E27FC236}">
                  <a16:creationId xmlns:a16="http://schemas.microsoft.com/office/drawing/2014/main" id="{88ECAD11-094E-4B30-9791-38A2B2CB478E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0E13036-8CD3-48B9-BD7B-578677808956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07D6D-AD49-4E73-B643-37DE81834731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0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F154801E-A305-4EC2-A42C-FC5832C2D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1" r="9761"/>
          <a:stretch>
            <a:fillRect/>
          </a:stretch>
        </p:blipFill>
        <p:spPr>
          <a:xfrm>
            <a:off x="1027038" y="1133475"/>
            <a:ext cx="2830587" cy="2344616"/>
          </a:xfrm>
          <a:prstGeom prst="rect">
            <a:avLst/>
          </a:prstGeom>
        </p:spPr>
      </p:pic>
      <p:pic>
        <p:nvPicPr>
          <p:cNvPr id="21" name="Picture Placeholder 14" descr="Text&#10;&#10;Description automatically generated">
            <a:extLst>
              <a:ext uri="{FF2B5EF4-FFF2-40B4-BE49-F238E27FC236}">
                <a16:creationId xmlns:a16="http://schemas.microsoft.com/office/drawing/2014/main" id="{423974BB-427C-4F6E-B753-F1478E6F7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1" r="9761"/>
          <a:stretch>
            <a:fillRect/>
          </a:stretch>
        </p:blipFill>
        <p:spPr>
          <a:xfrm>
            <a:off x="4512821" y="1133475"/>
            <a:ext cx="2830587" cy="23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99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8B053C-8877-4D27-88A6-3233125EBE8F}"/>
              </a:ext>
            </a:extLst>
          </p:cNvPr>
          <p:cNvSpPr txBox="1"/>
          <p:nvPr/>
        </p:nvSpPr>
        <p:spPr>
          <a:xfrm>
            <a:off x="5026014" y="2796808"/>
            <a:ext cx="6351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ORIENTATION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Graphic 35">
            <a:extLst>
              <a:ext uri="{FF2B5EF4-FFF2-40B4-BE49-F238E27FC236}">
                <a16:creationId xmlns:a16="http://schemas.microsoft.com/office/drawing/2014/main" id="{686A5DCC-1A81-4EBE-9793-0A281EA0ABA9}"/>
              </a:ext>
            </a:extLst>
          </p:cNvPr>
          <p:cNvSpPr/>
          <p:nvPr/>
        </p:nvSpPr>
        <p:spPr>
          <a:xfrm rot="162467">
            <a:off x="881895" y="2770859"/>
            <a:ext cx="3702164" cy="882893"/>
          </a:xfrm>
          <a:custGeom>
            <a:avLst/>
            <a:gdLst>
              <a:gd name="connsiteX0" fmla="*/ 24575 w 3518534"/>
              <a:gd name="connsiteY0" fmla="*/ 13621 h 661511"/>
              <a:gd name="connsiteX1" fmla="*/ 257175 w 3518534"/>
              <a:gd name="connsiteY1" fmla="*/ 2858 h 661511"/>
              <a:gd name="connsiteX2" fmla="*/ 489680 w 3518534"/>
              <a:gd name="connsiteY2" fmla="*/ 41434 h 661511"/>
              <a:gd name="connsiteX3" fmla="*/ 722281 w 3518534"/>
              <a:gd name="connsiteY3" fmla="*/ 43815 h 661511"/>
              <a:gd name="connsiteX4" fmla="*/ 954786 w 3518534"/>
              <a:gd name="connsiteY4" fmla="*/ 32099 h 661511"/>
              <a:gd name="connsiteX5" fmla="*/ 1187291 w 3518534"/>
              <a:gd name="connsiteY5" fmla="*/ 40100 h 661511"/>
              <a:gd name="connsiteX6" fmla="*/ 1419892 w 3518534"/>
              <a:gd name="connsiteY6" fmla="*/ 0 h 661511"/>
              <a:gd name="connsiteX7" fmla="*/ 1652397 w 3518534"/>
              <a:gd name="connsiteY7" fmla="*/ 14288 h 661511"/>
              <a:gd name="connsiteX8" fmla="*/ 1884902 w 3518534"/>
              <a:gd name="connsiteY8" fmla="*/ 26956 h 661511"/>
              <a:gd name="connsiteX9" fmla="*/ 2117503 w 3518534"/>
              <a:gd name="connsiteY9" fmla="*/ 34004 h 661511"/>
              <a:gd name="connsiteX10" fmla="*/ 2350103 w 3518534"/>
              <a:gd name="connsiteY10" fmla="*/ 14669 h 661511"/>
              <a:gd name="connsiteX11" fmla="*/ 2582609 w 3518534"/>
              <a:gd name="connsiteY11" fmla="*/ 44196 h 661511"/>
              <a:gd name="connsiteX12" fmla="*/ 2815209 w 3518534"/>
              <a:gd name="connsiteY12" fmla="*/ 36576 h 661511"/>
              <a:gd name="connsiteX13" fmla="*/ 3047810 w 3518534"/>
              <a:gd name="connsiteY13" fmla="*/ 42958 h 661511"/>
              <a:gd name="connsiteX14" fmla="*/ 3280410 w 3518534"/>
              <a:gd name="connsiteY14" fmla="*/ 29528 h 661511"/>
              <a:gd name="connsiteX15" fmla="*/ 3518535 w 3518534"/>
              <a:gd name="connsiteY15" fmla="*/ 14383 h 661511"/>
              <a:gd name="connsiteX16" fmla="*/ 3501676 w 3518534"/>
              <a:gd name="connsiteY16" fmla="*/ 227076 h 661511"/>
              <a:gd name="connsiteX17" fmla="*/ 3503390 w 3518534"/>
              <a:gd name="connsiteY17" fmla="*/ 433578 h 661511"/>
              <a:gd name="connsiteX18" fmla="*/ 3516535 w 3518534"/>
              <a:gd name="connsiteY18" fmla="*/ 644081 h 661511"/>
              <a:gd name="connsiteX19" fmla="*/ 3280505 w 3518534"/>
              <a:gd name="connsiteY19" fmla="*/ 618935 h 661511"/>
              <a:gd name="connsiteX20" fmla="*/ 3047905 w 3518534"/>
              <a:gd name="connsiteY20" fmla="*/ 625697 h 661511"/>
              <a:gd name="connsiteX21" fmla="*/ 2815399 w 3518534"/>
              <a:gd name="connsiteY21" fmla="*/ 660559 h 661511"/>
              <a:gd name="connsiteX22" fmla="*/ 2582895 w 3518534"/>
              <a:gd name="connsiteY22" fmla="*/ 648748 h 661511"/>
              <a:gd name="connsiteX23" fmla="*/ 2350294 w 3518534"/>
              <a:gd name="connsiteY23" fmla="*/ 657511 h 661511"/>
              <a:gd name="connsiteX24" fmla="*/ 2117789 w 3518534"/>
              <a:gd name="connsiteY24" fmla="*/ 661511 h 661511"/>
              <a:gd name="connsiteX25" fmla="*/ 1885283 w 3518534"/>
              <a:gd name="connsiteY25" fmla="*/ 613220 h 661511"/>
              <a:gd name="connsiteX26" fmla="*/ 1652683 w 3518534"/>
              <a:gd name="connsiteY26" fmla="*/ 658178 h 661511"/>
              <a:gd name="connsiteX27" fmla="*/ 1420178 w 3518534"/>
              <a:gd name="connsiteY27" fmla="*/ 661416 h 661511"/>
              <a:gd name="connsiteX28" fmla="*/ 1187577 w 3518534"/>
              <a:gd name="connsiteY28" fmla="*/ 621411 h 661511"/>
              <a:gd name="connsiteX29" fmla="*/ 954977 w 3518534"/>
              <a:gd name="connsiteY29" fmla="*/ 637699 h 661511"/>
              <a:gd name="connsiteX30" fmla="*/ 722376 w 3518534"/>
              <a:gd name="connsiteY30" fmla="*/ 646843 h 661511"/>
              <a:gd name="connsiteX31" fmla="*/ 489871 w 3518534"/>
              <a:gd name="connsiteY31" fmla="*/ 622078 h 661511"/>
              <a:gd name="connsiteX32" fmla="*/ 257175 w 3518534"/>
              <a:gd name="connsiteY32" fmla="*/ 642080 h 661511"/>
              <a:gd name="connsiteX33" fmla="*/ 35338 w 3518534"/>
              <a:gd name="connsiteY33" fmla="*/ 628079 h 661511"/>
              <a:gd name="connsiteX34" fmla="*/ 20860 w 3518534"/>
              <a:gd name="connsiteY34" fmla="*/ 433578 h 661511"/>
              <a:gd name="connsiteX35" fmla="*/ 48673 w 3518534"/>
              <a:gd name="connsiteY35" fmla="*/ 227076 h 661511"/>
              <a:gd name="connsiteX36" fmla="*/ 0 w 3518534"/>
              <a:gd name="connsiteY36" fmla="*/ 20574 h 661511"/>
              <a:gd name="connsiteX37" fmla="*/ 24575 w 3518534"/>
              <a:gd name="connsiteY37" fmla="*/ 13621 h 66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18534" h="661511">
                <a:moveTo>
                  <a:pt x="24575" y="13621"/>
                </a:moveTo>
                <a:lnTo>
                  <a:pt x="257175" y="2858"/>
                </a:lnTo>
                <a:lnTo>
                  <a:pt x="489680" y="41434"/>
                </a:lnTo>
                <a:lnTo>
                  <a:pt x="722281" y="43815"/>
                </a:lnTo>
                <a:lnTo>
                  <a:pt x="954786" y="32099"/>
                </a:lnTo>
                <a:lnTo>
                  <a:pt x="1187291" y="40100"/>
                </a:lnTo>
                <a:lnTo>
                  <a:pt x="1419892" y="0"/>
                </a:lnTo>
                <a:lnTo>
                  <a:pt x="1652397" y="14288"/>
                </a:lnTo>
                <a:lnTo>
                  <a:pt x="1884902" y="26956"/>
                </a:lnTo>
                <a:lnTo>
                  <a:pt x="2117503" y="34004"/>
                </a:lnTo>
                <a:lnTo>
                  <a:pt x="2350103" y="14669"/>
                </a:lnTo>
                <a:lnTo>
                  <a:pt x="2582609" y="44196"/>
                </a:lnTo>
                <a:lnTo>
                  <a:pt x="2815209" y="36576"/>
                </a:lnTo>
                <a:lnTo>
                  <a:pt x="3047810" y="42958"/>
                </a:lnTo>
                <a:lnTo>
                  <a:pt x="3280410" y="29528"/>
                </a:lnTo>
                <a:lnTo>
                  <a:pt x="3518535" y="14383"/>
                </a:lnTo>
                <a:lnTo>
                  <a:pt x="3501676" y="227076"/>
                </a:lnTo>
                <a:lnTo>
                  <a:pt x="3503390" y="433578"/>
                </a:lnTo>
                <a:lnTo>
                  <a:pt x="3516535" y="644081"/>
                </a:lnTo>
                <a:lnTo>
                  <a:pt x="3280505" y="618935"/>
                </a:lnTo>
                <a:lnTo>
                  <a:pt x="3047905" y="625697"/>
                </a:lnTo>
                <a:lnTo>
                  <a:pt x="2815399" y="660559"/>
                </a:lnTo>
                <a:lnTo>
                  <a:pt x="2582895" y="648748"/>
                </a:lnTo>
                <a:lnTo>
                  <a:pt x="2350294" y="657511"/>
                </a:lnTo>
                <a:lnTo>
                  <a:pt x="2117789" y="661511"/>
                </a:lnTo>
                <a:lnTo>
                  <a:pt x="1885283" y="613220"/>
                </a:lnTo>
                <a:lnTo>
                  <a:pt x="1652683" y="658178"/>
                </a:lnTo>
                <a:lnTo>
                  <a:pt x="1420178" y="661416"/>
                </a:lnTo>
                <a:lnTo>
                  <a:pt x="1187577" y="621411"/>
                </a:lnTo>
                <a:lnTo>
                  <a:pt x="954977" y="637699"/>
                </a:lnTo>
                <a:lnTo>
                  <a:pt x="722376" y="646843"/>
                </a:lnTo>
                <a:lnTo>
                  <a:pt x="489871" y="622078"/>
                </a:lnTo>
                <a:lnTo>
                  <a:pt x="257175" y="642080"/>
                </a:lnTo>
                <a:lnTo>
                  <a:pt x="35338" y="628079"/>
                </a:lnTo>
                <a:lnTo>
                  <a:pt x="20860" y="433578"/>
                </a:lnTo>
                <a:lnTo>
                  <a:pt x="48673" y="227076"/>
                </a:lnTo>
                <a:lnTo>
                  <a:pt x="0" y="20574"/>
                </a:lnTo>
                <a:lnTo>
                  <a:pt x="24575" y="1362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A9978C-B38C-47CC-ABF4-A982FA1827A0}"/>
              </a:ext>
            </a:extLst>
          </p:cNvPr>
          <p:cNvSpPr txBox="1"/>
          <p:nvPr/>
        </p:nvSpPr>
        <p:spPr>
          <a:xfrm>
            <a:off x="1074927" y="2825384"/>
            <a:ext cx="3325624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solidFill>
                  <a:schemeClr val="bg1"/>
                </a:solidFill>
                <a:latin typeface="Archivo" pitchFamily="2" charset="0"/>
                <a:cs typeface="Archivo" pitchFamily="2" charset="0"/>
              </a:rPr>
              <a:t>Lorem ipsum dolor sit, conse adipiscing elit. Phasellus quis.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2F8139-3F04-4F8E-92CF-B6C14CCD3308}"/>
              </a:ext>
            </a:extLst>
          </p:cNvPr>
          <p:cNvSpPr txBox="1"/>
          <p:nvPr/>
        </p:nvSpPr>
        <p:spPr>
          <a:xfrm>
            <a:off x="814567" y="3915701"/>
            <a:ext cx="10562866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dolo. Nunc pretium tincidunt orci, ac accumsan leo luctus in. Nullam aliquam, leo eget Bibendum.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BE730B-B22A-4CAE-8161-BCE5EFE38902}"/>
              </a:ext>
            </a:extLst>
          </p:cNvPr>
          <p:cNvSpPr txBox="1"/>
          <p:nvPr/>
        </p:nvSpPr>
        <p:spPr>
          <a:xfrm>
            <a:off x="5026014" y="5329694"/>
            <a:ext cx="6351419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pretim tincidunt, accumsan le luctus in. Nullam aliquam, leo eget.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4780C-1F63-4103-9DA8-26781B24E713}"/>
              </a:ext>
            </a:extLst>
          </p:cNvPr>
          <p:cNvSpPr txBox="1"/>
          <p:nvPr/>
        </p:nvSpPr>
        <p:spPr>
          <a:xfrm>
            <a:off x="814567" y="2083006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45CE46D-C0F5-45C3-A90F-1F09324FB0E8}"/>
              </a:ext>
            </a:extLst>
          </p:cNvPr>
          <p:cNvCxnSpPr>
            <a:cxnSpLocks/>
          </p:cNvCxnSpPr>
          <p:nvPr/>
        </p:nvCxnSpPr>
        <p:spPr>
          <a:xfrm flipH="1">
            <a:off x="3099296" y="2213811"/>
            <a:ext cx="148222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11FB537-7B26-45DC-A570-ACCB9455A625}"/>
              </a:ext>
            </a:extLst>
          </p:cNvPr>
          <p:cNvSpPr/>
          <p:nvPr/>
        </p:nvSpPr>
        <p:spPr>
          <a:xfrm>
            <a:off x="884429" y="1433118"/>
            <a:ext cx="3697096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B880DF-43CF-4B45-91F2-E35653B7E6D3}"/>
              </a:ext>
            </a:extLst>
          </p:cNvPr>
          <p:cNvSpPr/>
          <p:nvPr/>
        </p:nvSpPr>
        <p:spPr>
          <a:xfrm>
            <a:off x="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BA06ACF8-BACE-459D-87F3-C987BC410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4" b="13084"/>
          <a:stretch>
            <a:fillRect/>
          </a:stretch>
        </p:blipFill>
        <p:spPr>
          <a:xfrm>
            <a:off x="5026014" y="0"/>
            <a:ext cx="6351419" cy="23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61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0711A0-FB4F-473D-8EBE-E8C0790BBB5A}"/>
              </a:ext>
            </a:extLst>
          </p:cNvPr>
          <p:cNvSpPr txBox="1"/>
          <p:nvPr/>
        </p:nvSpPr>
        <p:spPr>
          <a:xfrm>
            <a:off x="920739" y="2598003"/>
            <a:ext cx="5777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INNOVATION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73CFDC-DA16-4D3C-BAAF-0951A1157DCE}"/>
              </a:ext>
            </a:extLst>
          </p:cNvPr>
          <p:cNvSpPr txBox="1"/>
          <p:nvPr/>
        </p:nvSpPr>
        <p:spPr>
          <a:xfrm>
            <a:off x="920739" y="3429000"/>
            <a:ext cx="5777544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 dolo. Nunc pretium tincidunt orci, ac accumsan leo luctus in. Nullam aliquam, leo eget.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C25BF3-4934-4B46-8EC1-F23E1DA5C81B}"/>
              </a:ext>
            </a:extLst>
          </p:cNvPr>
          <p:cNvGrpSpPr/>
          <p:nvPr/>
        </p:nvGrpSpPr>
        <p:grpSpPr>
          <a:xfrm>
            <a:off x="920739" y="955215"/>
            <a:ext cx="4659488" cy="876018"/>
            <a:chOff x="1049601" y="2878874"/>
            <a:chExt cx="4659488" cy="876018"/>
          </a:xfrm>
        </p:grpSpPr>
        <p:sp>
          <p:nvSpPr>
            <p:cNvPr id="6" name="Graphic 35">
              <a:extLst>
                <a:ext uri="{FF2B5EF4-FFF2-40B4-BE49-F238E27FC236}">
                  <a16:creationId xmlns:a16="http://schemas.microsoft.com/office/drawing/2014/main" id="{E02F9043-F818-4D96-A923-40F066FEE6C2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D9D5D82-C091-4C0D-A055-80E8F803A9F8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44D7DE0-23DB-419E-8E02-06C4CFBA5A78}"/>
              </a:ext>
            </a:extLst>
          </p:cNvPr>
          <p:cNvSpPr txBox="1"/>
          <p:nvPr/>
        </p:nvSpPr>
        <p:spPr>
          <a:xfrm>
            <a:off x="92073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7B6468-4937-4359-BDB5-77154DE12FC3}"/>
              </a:ext>
            </a:extLst>
          </p:cNvPr>
          <p:cNvCxnSpPr>
            <a:cxnSpLocks/>
          </p:cNvCxnSpPr>
          <p:nvPr/>
        </p:nvCxnSpPr>
        <p:spPr>
          <a:xfrm flipH="1">
            <a:off x="3205468" y="6055066"/>
            <a:ext cx="441313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D2437475-0297-4B16-B9CD-7A2392A57199}"/>
              </a:ext>
            </a:extLst>
          </p:cNvPr>
          <p:cNvSpPr/>
          <p:nvPr/>
        </p:nvSpPr>
        <p:spPr>
          <a:xfrm rot="16200000">
            <a:off x="5846647" y="1260357"/>
            <a:ext cx="929803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8019D9-A42F-41D4-B314-C32F8EDF47E4}"/>
              </a:ext>
            </a:extLst>
          </p:cNvPr>
          <p:cNvSpPr/>
          <p:nvPr/>
        </p:nvSpPr>
        <p:spPr>
          <a:xfrm>
            <a:off x="1179600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1AD15830-E6F2-497A-B3B5-2A513D806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" b="3064"/>
          <a:stretch>
            <a:fillRect/>
          </a:stretch>
        </p:blipFill>
        <p:spPr>
          <a:xfrm>
            <a:off x="7618603" y="0"/>
            <a:ext cx="36526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71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5DC749-110E-42BC-93B1-BA81D26D0DA5}"/>
              </a:ext>
            </a:extLst>
          </p:cNvPr>
          <p:cNvSpPr txBox="1"/>
          <p:nvPr/>
        </p:nvSpPr>
        <p:spPr>
          <a:xfrm>
            <a:off x="5494136" y="2598003"/>
            <a:ext cx="5777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INNOVATION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3AF544-DB7D-4280-AFF9-012A7F7743FF}"/>
              </a:ext>
            </a:extLst>
          </p:cNvPr>
          <p:cNvSpPr txBox="1"/>
          <p:nvPr/>
        </p:nvSpPr>
        <p:spPr>
          <a:xfrm>
            <a:off x="5494136" y="3429000"/>
            <a:ext cx="5777544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 dolo. Nunc pretium tincidunt orci, ac accumsan leo luctus in. Nullam aliquam, leo eget.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D04E60-99B8-49EA-B669-F62F0E797A38}"/>
              </a:ext>
            </a:extLst>
          </p:cNvPr>
          <p:cNvGrpSpPr/>
          <p:nvPr/>
        </p:nvGrpSpPr>
        <p:grpSpPr>
          <a:xfrm>
            <a:off x="5494136" y="955215"/>
            <a:ext cx="4659488" cy="876018"/>
            <a:chOff x="1049601" y="2878874"/>
            <a:chExt cx="4659488" cy="876018"/>
          </a:xfrm>
        </p:grpSpPr>
        <p:sp>
          <p:nvSpPr>
            <p:cNvPr id="6" name="Graphic 35">
              <a:extLst>
                <a:ext uri="{FF2B5EF4-FFF2-40B4-BE49-F238E27FC236}">
                  <a16:creationId xmlns:a16="http://schemas.microsoft.com/office/drawing/2014/main" id="{CBE5A547-0AD2-46CF-981C-BBD64076831C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A414E81-D7FD-4591-935A-C94904668752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896D642-667A-41CF-8369-7FC41E5A6B80}"/>
              </a:ext>
            </a:extLst>
          </p:cNvPr>
          <p:cNvSpPr txBox="1"/>
          <p:nvPr/>
        </p:nvSpPr>
        <p:spPr>
          <a:xfrm>
            <a:off x="5494136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71E9F6-81C4-4520-B755-12EA1815309E}"/>
              </a:ext>
            </a:extLst>
          </p:cNvPr>
          <p:cNvCxnSpPr>
            <a:cxnSpLocks/>
          </p:cNvCxnSpPr>
          <p:nvPr/>
        </p:nvCxnSpPr>
        <p:spPr>
          <a:xfrm flipH="1">
            <a:off x="7778865" y="6055066"/>
            <a:ext cx="441313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467EC70-EF7D-4BD1-88C7-FA664867400D}"/>
              </a:ext>
            </a:extLst>
          </p:cNvPr>
          <p:cNvSpPr/>
          <p:nvPr/>
        </p:nvSpPr>
        <p:spPr>
          <a:xfrm rot="16200000">
            <a:off x="10420044" y="1260357"/>
            <a:ext cx="929803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44B35A-92AB-428A-A38E-B1B3854F9861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F3098242-D056-4BE7-843E-539E5EC13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" b="3064"/>
          <a:stretch>
            <a:fillRect/>
          </a:stretch>
        </p:blipFill>
        <p:spPr>
          <a:xfrm>
            <a:off x="920740" y="0"/>
            <a:ext cx="36526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49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26D09D6-5966-4F2A-88C6-8F8DD2E44413}"/>
              </a:ext>
            </a:extLst>
          </p:cNvPr>
          <p:cNvSpPr/>
          <p:nvPr/>
        </p:nvSpPr>
        <p:spPr>
          <a:xfrm>
            <a:off x="3298321" y="1064357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7CA77-E883-44CC-BA25-B6E4E4208DC5}"/>
              </a:ext>
            </a:extLst>
          </p:cNvPr>
          <p:cNvSpPr txBox="1"/>
          <p:nvPr/>
        </p:nvSpPr>
        <p:spPr>
          <a:xfrm>
            <a:off x="977889" y="1476136"/>
            <a:ext cx="66688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PRODUCT</a:t>
            </a:r>
          </a:p>
          <a:p>
            <a:r>
              <a:rPr lang="en-US" sz="4800">
                <a:latin typeface="Goblin One" panose="020A0902070400060704" pitchFamily="18" charset="0"/>
              </a:rPr>
              <a:t>DISTRIBUTION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DC4ECD-B23D-4E23-82E1-9AFBA4FD9BC5}"/>
              </a:ext>
            </a:extLst>
          </p:cNvPr>
          <p:cNvSpPr txBox="1"/>
          <p:nvPr/>
        </p:nvSpPr>
        <p:spPr>
          <a:xfrm>
            <a:off x="977889" y="1168359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EC7128-17D5-4A73-95FA-C52989A3BC8D}"/>
              </a:ext>
            </a:extLst>
          </p:cNvPr>
          <p:cNvGrpSpPr/>
          <p:nvPr/>
        </p:nvGrpSpPr>
        <p:grpSpPr>
          <a:xfrm>
            <a:off x="8420672" y="4260607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100DF934-D967-4076-808E-48BF6466368D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B001E7-D3D1-44BB-AD57-A270706E2127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38AD62C-E0E4-4091-BBAA-B18367D9EB6D}"/>
              </a:ext>
            </a:extLst>
          </p:cNvPr>
          <p:cNvSpPr txBox="1"/>
          <p:nvPr/>
        </p:nvSpPr>
        <p:spPr>
          <a:xfrm>
            <a:off x="8401438" y="1084384"/>
            <a:ext cx="2944106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 pretium tincidunt orci, accumsan leo luctus in. Nullam aliquam, leo eget.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00F47-0EEC-4151-B33C-2D0ED7562923}"/>
              </a:ext>
            </a:extLst>
          </p:cNvPr>
          <p:cNvSpPr txBox="1"/>
          <p:nvPr/>
        </p:nvSpPr>
        <p:spPr>
          <a:xfrm>
            <a:off x="8401438" y="5844302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775C39-0385-4395-8F63-36E4337AB5E2}"/>
              </a:ext>
            </a:extLst>
          </p:cNvPr>
          <p:cNvCxnSpPr>
            <a:cxnSpLocks/>
          </p:cNvCxnSpPr>
          <p:nvPr/>
        </p:nvCxnSpPr>
        <p:spPr>
          <a:xfrm flipH="1">
            <a:off x="10686168" y="5975107"/>
            <a:ext cx="659376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236ECE23-6FD2-49C5-84D5-CB9DD5B0D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9" b="5159"/>
          <a:stretch>
            <a:fillRect/>
          </a:stretch>
        </p:blipFill>
        <p:spPr>
          <a:xfrm>
            <a:off x="0" y="3429000"/>
            <a:ext cx="764670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91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AF7D1E2-F8DC-485F-B4E7-AD3DD6FA7834}"/>
              </a:ext>
            </a:extLst>
          </p:cNvPr>
          <p:cNvSpPr/>
          <p:nvPr/>
        </p:nvSpPr>
        <p:spPr>
          <a:xfrm>
            <a:off x="4495993" y="1351712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070B3C-CBC9-4B95-8443-B3693BB7D71D}"/>
              </a:ext>
            </a:extLst>
          </p:cNvPr>
          <p:cNvSpPr txBox="1"/>
          <p:nvPr/>
        </p:nvSpPr>
        <p:spPr>
          <a:xfrm>
            <a:off x="920739" y="1589842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SPACE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CA8635-565F-4752-B8C8-B5A4E39E9E99}"/>
              </a:ext>
            </a:extLst>
          </p:cNvPr>
          <p:cNvSpPr txBox="1"/>
          <p:nvPr/>
        </p:nvSpPr>
        <p:spPr>
          <a:xfrm>
            <a:off x="920739" y="3698498"/>
            <a:ext cx="476284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 dolo. Nunc pretium tincidunt orci, ac accumsan leo luctus in.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C0A71-B22C-483A-AA96-A987E2813685}"/>
              </a:ext>
            </a:extLst>
          </p:cNvPr>
          <p:cNvSpPr txBox="1"/>
          <p:nvPr/>
        </p:nvSpPr>
        <p:spPr>
          <a:xfrm>
            <a:off x="920739" y="559178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C3B218-6571-4184-AA96-F281E4487B8A}"/>
              </a:ext>
            </a:extLst>
          </p:cNvPr>
          <p:cNvCxnSpPr>
            <a:cxnSpLocks/>
          </p:cNvCxnSpPr>
          <p:nvPr/>
        </p:nvCxnSpPr>
        <p:spPr>
          <a:xfrm flipH="1">
            <a:off x="3205469" y="689983"/>
            <a:ext cx="3302952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9CF27392-0CF5-44E8-B436-0B0CCCAD9A0B}"/>
              </a:ext>
            </a:extLst>
          </p:cNvPr>
          <p:cNvSpPr/>
          <p:nvPr/>
        </p:nvSpPr>
        <p:spPr>
          <a:xfrm>
            <a:off x="920738" y="5867724"/>
            <a:ext cx="4762841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68BA54-A4C6-4E76-9185-796E646E09C1}"/>
              </a:ext>
            </a:extLst>
          </p:cNvPr>
          <p:cNvSpPr/>
          <p:nvPr/>
        </p:nvSpPr>
        <p:spPr>
          <a:xfrm>
            <a:off x="1179600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9" name="Picture Placeholder 10" descr="Text&#10;&#10;Description automatically generated">
            <a:extLst>
              <a:ext uri="{FF2B5EF4-FFF2-40B4-BE49-F238E27FC236}">
                <a16:creationId xmlns:a16="http://schemas.microsoft.com/office/drawing/2014/main" id="{818B2037-A38C-4EEA-82AB-1089B613F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" r="6899"/>
          <a:stretch>
            <a:fillRect/>
          </a:stretch>
        </p:blipFill>
        <p:spPr>
          <a:xfrm>
            <a:off x="6508421" y="559178"/>
            <a:ext cx="4483429" cy="2600324"/>
          </a:xfrm>
          <a:prstGeom prst="rect">
            <a:avLst/>
          </a:prstGeom>
        </p:spPr>
      </p:pic>
      <p:pic>
        <p:nvPicPr>
          <p:cNvPr id="20" name="Picture Placeholder 13" descr="Text&#10;&#10;Description automatically generated">
            <a:extLst>
              <a:ext uri="{FF2B5EF4-FFF2-40B4-BE49-F238E27FC236}">
                <a16:creationId xmlns:a16="http://schemas.microsoft.com/office/drawing/2014/main" id="{085678A2-8F27-446C-84CC-AE58D1502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" r="6899"/>
          <a:stretch>
            <a:fillRect/>
          </a:stretch>
        </p:blipFill>
        <p:spPr>
          <a:xfrm>
            <a:off x="6508421" y="3698498"/>
            <a:ext cx="4483429" cy="260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488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5A1EA9DC-81F9-4E1B-8254-A8290357B5DC}"/>
              </a:ext>
            </a:extLst>
          </p:cNvPr>
          <p:cNvSpPr/>
          <p:nvPr/>
        </p:nvSpPr>
        <p:spPr>
          <a:xfrm>
            <a:off x="6349566" y="1202590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3860D9-EB49-46E6-B3EC-A730FA55019F}"/>
              </a:ext>
            </a:extLst>
          </p:cNvPr>
          <p:cNvSpPr txBox="1"/>
          <p:nvPr/>
        </p:nvSpPr>
        <p:spPr>
          <a:xfrm>
            <a:off x="903606" y="1399936"/>
            <a:ext cx="6633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EXPLORATION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23C7C3-4A51-4CE0-9C71-77EA0569E6F4}"/>
              </a:ext>
            </a:extLst>
          </p:cNvPr>
          <p:cNvSpPr txBox="1"/>
          <p:nvPr/>
        </p:nvSpPr>
        <p:spPr>
          <a:xfrm>
            <a:off x="8344288" y="2647950"/>
            <a:ext cx="2944106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 pretium tincidunt orci, accumsan leo luctus in. Nullam aliquam, leo eget.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CBB3F8-B2A1-4D78-A679-F488A3408527}"/>
              </a:ext>
            </a:extLst>
          </p:cNvPr>
          <p:cNvSpPr txBox="1"/>
          <p:nvPr/>
        </p:nvSpPr>
        <p:spPr>
          <a:xfrm>
            <a:off x="8344288" y="5672466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B2FA0F-6DF9-4E22-868F-0A8D4E1754FE}"/>
              </a:ext>
            </a:extLst>
          </p:cNvPr>
          <p:cNvCxnSpPr>
            <a:cxnSpLocks/>
          </p:cNvCxnSpPr>
          <p:nvPr/>
        </p:nvCxnSpPr>
        <p:spPr>
          <a:xfrm flipH="1">
            <a:off x="10629018" y="5803271"/>
            <a:ext cx="1562982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FEFD5C1-D3EA-43A1-B856-712967AD06A7}"/>
              </a:ext>
            </a:extLst>
          </p:cNvPr>
          <p:cNvSpPr txBox="1"/>
          <p:nvPr/>
        </p:nvSpPr>
        <p:spPr>
          <a:xfrm>
            <a:off x="903606" y="1092159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2F2552E-AE8C-48DA-BE0D-2E6CE22A3C03}"/>
              </a:ext>
            </a:extLst>
          </p:cNvPr>
          <p:cNvGrpSpPr/>
          <p:nvPr/>
        </p:nvGrpSpPr>
        <p:grpSpPr>
          <a:xfrm>
            <a:off x="8344288" y="1507284"/>
            <a:ext cx="2905639" cy="882893"/>
            <a:chOff x="8492873" y="1294319"/>
            <a:chExt cx="2905639" cy="882893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48C727C8-9DCD-476E-8F4F-75D62E9006A4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A530FE-0C78-4C9B-93A6-F24CB839E9C4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A389786-8680-41A6-BDFC-AD119AFCFD37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7" name="Picture Placeholder 13" descr="Text&#10;&#10;Description automatically generated">
            <a:extLst>
              <a:ext uri="{FF2B5EF4-FFF2-40B4-BE49-F238E27FC236}">
                <a16:creationId xmlns:a16="http://schemas.microsoft.com/office/drawing/2014/main" id="{D56D5B92-F8AB-43E6-96E1-0DA58AF13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" b="467"/>
          <a:stretch>
            <a:fillRect/>
          </a:stretch>
        </p:blipFill>
        <p:spPr>
          <a:xfrm>
            <a:off x="903606" y="2647950"/>
            <a:ext cx="6633547" cy="328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15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9B82536-E00D-4B5F-B0FD-4DF5D1919196}"/>
              </a:ext>
            </a:extLst>
          </p:cNvPr>
          <p:cNvSpPr/>
          <p:nvPr/>
        </p:nvSpPr>
        <p:spPr>
          <a:xfrm>
            <a:off x="4095636" y="1570310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784474-204E-4013-9778-EF978F94E36C}"/>
              </a:ext>
            </a:extLst>
          </p:cNvPr>
          <p:cNvSpPr txBox="1"/>
          <p:nvPr/>
        </p:nvSpPr>
        <p:spPr>
          <a:xfrm>
            <a:off x="895592" y="1369749"/>
            <a:ext cx="4209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BEST</a:t>
            </a:r>
          </a:p>
          <a:p>
            <a:r>
              <a:rPr lang="en-US" sz="4800">
                <a:latin typeface="Goblin One" panose="020A0902070400060704" pitchFamily="18" charset="0"/>
              </a:rPr>
              <a:t>PROJECT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3EB31-BC56-4B06-9B59-92E96C34B2F7}"/>
              </a:ext>
            </a:extLst>
          </p:cNvPr>
          <p:cNvSpPr txBox="1"/>
          <p:nvPr/>
        </p:nvSpPr>
        <p:spPr>
          <a:xfrm>
            <a:off x="895591" y="3198423"/>
            <a:ext cx="4533659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 pretium tincidunt orci, accumsan leo luctus in. Nullam aliquam, leo eget.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0BCF32-2A51-489D-BF9D-0F74FB037D29}"/>
              </a:ext>
            </a:extLst>
          </p:cNvPr>
          <p:cNvGrpSpPr/>
          <p:nvPr/>
        </p:nvGrpSpPr>
        <p:grpSpPr>
          <a:xfrm>
            <a:off x="2523611" y="5213108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1DBE6829-70D4-4D16-8366-A325CC78D6AC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91CD8A-C391-42A8-8F46-ED58EA455A0B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97DB586-9DE6-4348-BE7E-1AE6AB886600}"/>
              </a:ext>
            </a:extLst>
          </p:cNvPr>
          <p:cNvSpPr/>
          <p:nvPr/>
        </p:nvSpPr>
        <p:spPr>
          <a:xfrm rot="16200000">
            <a:off x="691860" y="5370863"/>
            <a:ext cx="1019177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6D4876-9308-441A-9794-69D5A26DD995}"/>
              </a:ext>
            </a:extLst>
          </p:cNvPr>
          <p:cNvSpPr/>
          <p:nvPr/>
        </p:nvSpPr>
        <p:spPr>
          <a:xfrm>
            <a:off x="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0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7BA29BFC-F5DA-4507-A61F-99C0EA27E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7" b="7447"/>
          <a:stretch>
            <a:fillRect/>
          </a:stretch>
        </p:blipFill>
        <p:spPr>
          <a:xfrm>
            <a:off x="6096000" y="762000"/>
            <a:ext cx="3133725" cy="5334001"/>
          </a:xfrm>
          <a:prstGeom prst="rect">
            <a:avLst/>
          </a:prstGeom>
        </p:spPr>
      </p:pic>
      <p:pic>
        <p:nvPicPr>
          <p:cNvPr id="21" name="Picture Placeholder 14" descr="Text&#10;&#10;Description automatically generated">
            <a:extLst>
              <a:ext uri="{FF2B5EF4-FFF2-40B4-BE49-F238E27FC236}">
                <a16:creationId xmlns:a16="http://schemas.microsoft.com/office/drawing/2014/main" id="{6BCD5EF1-012B-4381-9C97-F8270AFA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4" r="6964"/>
          <a:stretch>
            <a:fillRect/>
          </a:stretch>
        </p:blipFill>
        <p:spPr>
          <a:xfrm>
            <a:off x="9896475" y="762000"/>
            <a:ext cx="2295525" cy="533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627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8FDF35-FF5C-4059-BD40-86F96158A90D}"/>
              </a:ext>
            </a:extLst>
          </p:cNvPr>
          <p:cNvSpPr txBox="1"/>
          <p:nvPr/>
        </p:nvSpPr>
        <p:spPr>
          <a:xfrm>
            <a:off x="739935" y="895349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GALLERY</a:t>
            </a:r>
            <a:endParaRPr lang="en-ID" sz="4800">
              <a:latin typeface="Goblin One" panose="020A09020704000607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74501E-FE17-4D9F-A17A-00012F4A3833}"/>
              </a:ext>
            </a:extLst>
          </p:cNvPr>
          <p:cNvGrpSpPr/>
          <p:nvPr/>
        </p:nvGrpSpPr>
        <p:grpSpPr>
          <a:xfrm>
            <a:off x="8432383" y="1238732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B7F9EB0C-1674-4420-8C62-460BC3D27247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81EF14-24DF-4962-9E83-EC1A353E693D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9C06E84-92AF-44F9-A3E5-C75B017387A0}"/>
              </a:ext>
            </a:extLst>
          </p:cNvPr>
          <p:cNvSpPr/>
          <p:nvPr/>
        </p:nvSpPr>
        <p:spPr>
          <a:xfrm>
            <a:off x="5898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4D7B0F3-3FA1-42CE-B38B-DF82518DA673}"/>
              </a:ext>
            </a:extLst>
          </p:cNvPr>
          <p:cNvSpPr/>
          <p:nvPr/>
        </p:nvSpPr>
        <p:spPr>
          <a:xfrm>
            <a:off x="6475276" y="104920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3" name="Picture Placeholder 3" descr="Text&#10;&#10;Description automatically generated">
            <a:extLst>
              <a:ext uri="{FF2B5EF4-FFF2-40B4-BE49-F238E27FC236}">
                <a16:creationId xmlns:a16="http://schemas.microsoft.com/office/drawing/2014/main" id="{32E4A713-019B-415F-8BEC-8A2751551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" b="1520"/>
          <a:stretch>
            <a:fillRect/>
          </a:stretch>
        </p:blipFill>
        <p:spPr>
          <a:xfrm>
            <a:off x="739935" y="3057525"/>
            <a:ext cx="3133725" cy="3038476"/>
          </a:xfrm>
          <a:prstGeom prst="rect">
            <a:avLst/>
          </a:prstGeom>
        </p:spPr>
      </p:pic>
      <p:pic>
        <p:nvPicPr>
          <p:cNvPr id="24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D845BE96-5ABA-47E8-9179-B9B1C7A719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" b="1520"/>
          <a:stretch>
            <a:fillRect/>
          </a:stretch>
        </p:blipFill>
        <p:spPr>
          <a:xfrm>
            <a:off x="4529138" y="3057525"/>
            <a:ext cx="3133725" cy="3038476"/>
          </a:xfrm>
          <a:prstGeom prst="rect">
            <a:avLst/>
          </a:prstGeom>
        </p:spPr>
      </p:pic>
      <p:pic>
        <p:nvPicPr>
          <p:cNvPr id="25" name="Picture Placeholder 15" descr="Text&#10;&#10;Description automatically generated">
            <a:extLst>
              <a:ext uri="{FF2B5EF4-FFF2-40B4-BE49-F238E27FC236}">
                <a16:creationId xmlns:a16="http://schemas.microsoft.com/office/drawing/2014/main" id="{A928B795-3909-4984-9294-A87A04574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" b="1520"/>
          <a:stretch>
            <a:fillRect/>
          </a:stretch>
        </p:blipFill>
        <p:spPr>
          <a:xfrm>
            <a:off x="8318341" y="3057525"/>
            <a:ext cx="3133725" cy="30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80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D1FFEAB-91DE-43DA-A31F-68F3559D0F0F}"/>
              </a:ext>
            </a:extLst>
          </p:cNvPr>
          <p:cNvSpPr/>
          <p:nvPr/>
        </p:nvSpPr>
        <p:spPr>
          <a:xfrm>
            <a:off x="9584683" y="2206834"/>
            <a:ext cx="1762125" cy="17621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13A1AA-81BC-4FF7-9A12-E8E631E3D2F6}"/>
              </a:ext>
            </a:extLst>
          </p:cNvPr>
          <p:cNvSpPr txBox="1"/>
          <p:nvPr/>
        </p:nvSpPr>
        <p:spPr>
          <a:xfrm>
            <a:off x="1653011" y="1065677"/>
            <a:ext cx="4440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CONCEPT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2FCF8-4E72-4B3C-A9DA-6E69C4DB9A2C}"/>
              </a:ext>
            </a:extLst>
          </p:cNvPr>
          <p:cNvSpPr txBox="1"/>
          <p:nvPr/>
        </p:nvSpPr>
        <p:spPr>
          <a:xfrm>
            <a:off x="845192" y="2440472"/>
            <a:ext cx="5327662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sit, consectetur adipiscing. Phasellus sollicitudin. Nunc pretium tincidunt orci, accumsan leo luctus in. Nullam aliquam.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03081E-005B-4339-82CD-032FD013DDDC}"/>
              </a:ext>
            </a:extLst>
          </p:cNvPr>
          <p:cNvSpPr txBox="1"/>
          <p:nvPr/>
        </p:nvSpPr>
        <p:spPr>
          <a:xfrm>
            <a:off x="7216764" y="5811745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3576D9-D242-40BE-B611-B57230083315}"/>
              </a:ext>
            </a:extLst>
          </p:cNvPr>
          <p:cNvCxnSpPr>
            <a:cxnSpLocks/>
          </p:cNvCxnSpPr>
          <p:nvPr/>
        </p:nvCxnSpPr>
        <p:spPr>
          <a:xfrm flipH="1">
            <a:off x="9501493" y="5942550"/>
            <a:ext cx="192850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8284546-FD91-4B54-87F5-73DE6EC3F4A7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18F3138-0A3E-4C23-B573-61AB3F6BADFC}"/>
              </a:ext>
            </a:extLst>
          </p:cNvPr>
          <p:cNvGrpSpPr/>
          <p:nvPr/>
        </p:nvGrpSpPr>
        <p:grpSpPr>
          <a:xfrm>
            <a:off x="1513366" y="4515132"/>
            <a:ext cx="4659488" cy="876018"/>
            <a:chOff x="1049601" y="2878874"/>
            <a:chExt cx="4659488" cy="876018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21B2B713-F974-49AE-8FF7-4913914F3CAE}"/>
                </a:ext>
              </a:extLst>
            </p:cNvPr>
            <p:cNvSpPr/>
            <p:nvPr userDrawn="1"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E88D41-5E48-4347-8DE8-1387A6984700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F649E82F-9AAA-4F63-9DC0-E575B7EF3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1" b="5381"/>
          <a:stretch>
            <a:fillRect/>
          </a:stretch>
        </p:blipFill>
        <p:spPr>
          <a:xfrm>
            <a:off x="7216764" y="784645"/>
            <a:ext cx="3441711" cy="460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75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EB2F93F-34BC-4FD1-B1BA-45BE69557B66}"/>
              </a:ext>
            </a:extLst>
          </p:cNvPr>
          <p:cNvSpPr/>
          <p:nvPr/>
        </p:nvSpPr>
        <p:spPr>
          <a:xfrm>
            <a:off x="945504" y="1180174"/>
            <a:ext cx="1762125" cy="17621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4FBB7B-2101-4E6A-9D59-85BBBE9E5699}"/>
              </a:ext>
            </a:extLst>
          </p:cNvPr>
          <p:cNvSpPr txBox="1"/>
          <p:nvPr/>
        </p:nvSpPr>
        <p:spPr>
          <a:xfrm>
            <a:off x="1130289" y="1235999"/>
            <a:ext cx="36824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>
                <a:latin typeface="Goblin One" panose="020A0902070400060704" pitchFamily="18" charset="0"/>
              </a:rPr>
              <a:t>THANK</a:t>
            </a:r>
          </a:p>
          <a:p>
            <a:r>
              <a:rPr lang="en-US" sz="5400">
                <a:latin typeface="Goblin One" panose="020A0902070400060704" pitchFamily="18" charset="0"/>
              </a:rPr>
              <a:t>YOU</a:t>
            </a:r>
            <a:endParaRPr lang="en-ID" sz="54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D499C4-A6DC-4415-B4C5-74FC67E95AB0}"/>
              </a:ext>
            </a:extLst>
          </p:cNvPr>
          <p:cNvSpPr txBox="1"/>
          <p:nvPr/>
        </p:nvSpPr>
        <p:spPr>
          <a:xfrm>
            <a:off x="8841230" y="1326696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A85B8-37DA-46E3-B837-BC712A82FD6C}"/>
              </a:ext>
            </a:extLst>
          </p:cNvPr>
          <p:cNvSpPr txBox="1"/>
          <p:nvPr/>
        </p:nvSpPr>
        <p:spPr>
          <a:xfrm>
            <a:off x="1130289" y="3915701"/>
            <a:ext cx="9931422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38F49A-E483-4967-9482-B7FD332871FC}"/>
              </a:ext>
            </a:extLst>
          </p:cNvPr>
          <p:cNvSpPr txBox="1"/>
          <p:nvPr/>
        </p:nvSpPr>
        <p:spPr>
          <a:xfrm>
            <a:off x="6732988" y="5163219"/>
            <a:ext cx="432872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DF0EA5-80EB-4A4C-B110-7B81D7A8FBC6}"/>
              </a:ext>
            </a:extLst>
          </p:cNvPr>
          <p:cNvGrpSpPr/>
          <p:nvPr/>
        </p:nvGrpSpPr>
        <p:grpSpPr>
          <a:xfrm>
            <a:off x="6402222" y="2057372"/>
            <a:ext cx="4659488" cy="876018"/>
            <a:chOff x="1049601" y="2878874"/>
            <a:chExt cx="4659488" cy="876018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E14E3405-2E62-4B43-8DD7-16602CC63215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137D7B-9DE2-483F-AD94-14C55D44C77E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EC6C0D5-C96E-4EF0-A9A6-D17CC8F5E98E}"/>
              </a:ext>
            </a:extLst>
          </p:cNvPr>
          <p:cNvSpPr txBox="1"/>
          <p:nvPr/>
        </p:nvSpPr>
        <p:spPr>
          <a:xfrm>
            <a:off x="113028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486D09-DF15-4C23-A717-2EE09ED2BAF0}"/>
              </a:ext>
            </a:extLst>
          </p:cNvPr>
          <p:cNvCxnSpPr>
            <a:cxnSpLocks/>
          </p:cNvCxnSpPr>
          <p:nvPr/>
        </p:nvCxnSpPr>
        <p:spPr>
          <a:xfrm flipH="1">
            <a:off x="3415017" y="605506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C941872-3BA2-48B5-9820-0F9B04F5D18B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A4395-3997-48B4-908F-66156D94BC7D}"/>
              </a:ext>
            </a:extLst>
          </p:cNvPr>
          <p:cNvSpPr/>
          <p:nvPr/>
        </p:nvSpPr>
        <p:spPr>
          <a:xfrm>
            <a:off x="1200150" y="527437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010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358E08D-B2F6-4A56-8FD4-95DB193DBD9C}"/>
              </a:ext>
            </a:extLst>
          </p:cNvPr>
          <p:cNvSpPr/>
          <p:nvPr/>
        </p:nvSpPr>
        <p:spPr>
          <a:xfrm>
            <a:off x="4433975" y="953574"/>
            <a:ext cx="1187587" cy="11875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1FBCC-16BF-4D49-A1F9-52D707878202}"/>
              </a:ext>
            </a:extLst>
          </p:cNvPr>
          <p:cNvSpPr txBox="1"/>
          <p:nvPr/>
        </p:nvSpPr>
        <p:spPr>
          <a:xfrm>
            <a:off x="2281325" y="1133236"/>
            <a:ext cx="2943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POINT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1E50-227E-44F0-9552-13B47BC9C914}"/>
              </a:ext>
            </a:extLst>
          </p:cNvPr>
          <p:cNvSpPr txBox="1"/>
          <p:nvPr/>
        </p:nvSpPr>
        <p:spPr>
          <a:xfrm>
            <a:off x="6649948" y="2609850"/>
            <a:ext cx="4499596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amet. Phasellus sollicitudin dolor. Nunc pretium orci, ac accumsan luctus. Nullam aliquam, leo eget Bibendum.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B6DEFE-E1DD-4797-8456-916D755F29B0}"/>
              </a:ext>
            </a:extLst>
          </p:cNvPr>
          <p:cNvSpPr txBox="1"/>
          <p:nvPr/>
        </p:nvSpPr>
        <p:spPr>
          <a:xfrm>
            <a:off x="6649948" y="4988136"/>
            <a:ext cx="4499596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adipiscing. Phasel dolor. Nunc pretium tincidunt, accumsan le luctus in. Nullam aliquam, leo eget.</a:t>
            </a:r>
          </a:p>
        </p:txBody>
      </p:sp>
      <p:sp>
        <p:nvSpPr>
          <p:cNvPr id="7" name="Graphic 35">
            <a:extLst>
              <a:ext uri="{FF2B5EF4-FFF2-40B4-BE49-F238E27FC236}">
                <a16:creationId xmlns:a16="http://schemas.microsoft.com/office/drawing/2014/main" id="{AEE18EE7-2552-4240-85B1-0C4BF94F8E1F}"/>
              </a:ext>
            </a:extLst>
          </p:cNvPr>
          <p:cNvSpPr/>
          <p:nvPr/>
        </p:nvSpPr>
        <p:spPr>
          <a:xfrm rot="162467">
            <a:off x="6569260" y="1141835"/>
            <a:ext cx="4659488" cy="876018"/>
          </a:xfrm>
          <a:custGeom>
            <a:avLst/>
            <a:gdLst>
              <a:gd name="connsiteX0" fmla="*/ 24575 w 3518534"/>
              <a:gd name="connsiteY0" fmla="*/ 13621 h 661511"/>
              <a:gd name="connsiteX1" fmla="*/ 257175 w 3518534"/>
              <a:gd name="connsiteY1" fmla="*/ 2858 h 661511"/>
              <a:gd name="connsiteX2" fmla="*/ 489680 w 3518534"/>
              <a:gd name="connsiteY2" fmla="*/ 41434 h 661511"/>
              <a:gd name="connsiteX3" fmla="*/ 722281 w 3518534"/>
              <a:gd name="connsiteY3" fmla="*/ 43815 h 661511"/>
              <a:gd name="connsiteX4" fmla="*/ 954786 w 3518534"/>
              <a:gd name="connsiteY4" fmla="*/ 32099 h 661511"/>
              <a:gd name="connsiteX5" fmla="*/ 1187291 w 3518534"/>
              <a:gd name="connsiteY5" fmla="*/ 40100 h 661511"/>
              <a:gd name="connsiteX6" fmla="*/ 1419892 w 3518534"/>
              <a:gd name="connsiteY6" fmla="*/ 0 h 661511"/>
              <a:gd name="connsiteX7" fmla="*/ 1652397 w 3518534"/>
              <a:gd name="connsiteY7" fmla="*/ 14288 h 661511"/>
              <a:gd name="connsiteX8" fmla="*/ 1884902 w 3518534"/>
              <a:gd name="connsiteY8" fmla="*/ 26956 h 661511"/>
              <a:gd name="connsiteX9" fmla="*/ 2117503 w 3518534"/>
              <a:gd name="connsiteY9" fmla="*/ 34004 h 661511"/>
              <a:gd name="connsiteX10" fmla="*/ 2350103 w 3518534"/>
              <a:gd name="connsiteY10" fmla="*/ 14669 h 661511"/>
              <a:gd name="connsiteX11" fmla="*/ 2582609 w 3518534"/>
              <a:gd name="connsiteY11" fmla="*/ 44196 h 661511"/>
              <a:gd name="connsiteX12" fmla="*/ 2815209 w 3518534"/>
              <a:gd name="connsiteY12" fmla="*/ 36576 h 661511"/>
              <a:gd name="connsiteX13" fmla="*/ 3047810 w 3518534"/>
              <a:gd name="connsiteY13" fmla="*/ 42958 h 661511"/>
              <a:gd name="connsiteX14" fmla="*/ 3280410 w 3518534"/>
              <a:gd name="connsiteY14" fmla="*/ 29528 h 661511"/>
              <a:gd name="connsiteX15" fmla="*/ 3518535 w 3518534"/>
              <a:gd name="connsiteY15" fmla="*/ 14383 h 661511"/>
              <a:gd name="connsiteX16" fmla="*/ 3501676 w 3518534"/>
              <a:gd name="connsiteY16" fmla="*/ 227076 h 661511"/>
              <a:gd name="connsiteX17" fmla="*/ 3503390 w 3518534"/>
              <a:gd name="connsiteY17" fmla="*/ 433578 h 661511"/>
              <a:gd name="connsiteX18" fmla="*/ 3516535 w 3518534"/>
              <a:gd name="connsiteY18" fmla="*/ 644081 h 661511"/>
              <a:gd name="connsiteX19" fmla="*/ 3280505 w 3518534"/>
              <a:gd name="connsiteY19" fmla="*/ 618935 h 661511"/>
              <a:gd name="connsiteX20" fmla="*/ 3047905 w 3518534"/>
              <a:gd name="connsiteY20" fmla="*/ 625697 h 661511"/>
              <a:gd name="connsiteX21" fmla="*/ 2815399 w 3518534"/>
              <a:gd name="connsiteY21" fmla="*/ 660559 h 661511"/>
              <a:gd name="connsiteX22" fmla="*/ 2582895 w 3518534"/>
              <a:gd name="connsiteY22" fmla="*/ 648748 h 661511"/>
              <a:gd name="connsiteX23" fmla="*/ 2350294 w 3518534"/>
              <a:gd name="connsiteY23" fmla="*/ 657511 h 661511"/>
              <a:gd name="connsiteX24" fmla="*/ 2117789 w 3518534"/>
              <a:gd name="connsiteY24" fmla="*/ 661511 h 661511"/>
              <a:gd name="connsiteX25" fmla="*/ 1885283 w 3518534"/>
              <a:gd name="connsiteY25" fmla="*/ 613220 h 661511"/>
              <a:gd name="connsiteX26" fmla="*/ 1652683 w 3518534"/>
              <a:gd name="connsiteY26" fmla="*/ 658178 h 661511"/>
              <a:gd name="connsiteX27" fmla="*/ 1420178 w 3518534"/>
              <a:gd name="connsiteY27" fmla="*/ 661416 h 661511"/>
              <a:gd name="connsiteX28" fmla="*/ 1187577 w 3518534"/>
              <a:gd name="connsiteY28" fmla="*/ 621411 h 661511"/>
              <a:gd name="connsiteX29" fmla="*/ 954977 w 3518534"/>
              <a:gd name="connsiteY29" fmla="*/ 637699 h 661511"/>
              <a:gd name="connsiteX30" fmla="*/ 722376 w 3518534"/>
              <a:gd name="connsiteY30" fmla="*/ 646843 h 661511"/>
              <a:gd name="connsiteX31" fmla="*/ 489871 w 3518534"/>
              <a:gd name="connsiteY31" fmla="*/ 622078 h 661511"/>
              <a:gd name="connsiteX32" fmla="*/ 257175 w 3518534"/>
              <a:gd name="connsiteY32" fmla="*/ 642080 h 661511"/>
              <a:gd name="connsiteX33" fmla="*/ 35338 w 3518534"/>
              <a:gd name="connsiteY33" fmla="*/ 628079 h 661511"/>
              <a:gd name="connsiteX34" fmla="*/ 20860 w 3518534"/>
              <a:gd name="connsiteY34" fmla="*/ 433578 h 661511"/>
              <a:gd name="connsiteX35" fmla="*/ 48673 w 3518534"/>
              <a:gd name="connsiteY35" fmla="*/ 227076 h 661511"/>
              <a:gd name="connsiteX36" fmla="*/ 0 w 3518534"/>
              <a:gd name="connsiteY36" fmla="*/ 20574 h 661511"/>
              <a:gd name="connsiteX37" fmla="*/ 24575 w 3518534"/>
              <a:gd name="connsiteY37" fmla="*/ 13621 h 66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18534" h="661511">
                <a:moveTo>
                  <a:pt x="24575" y="13621"/>
                </a:moveTo>
                <a:lnTo>
                  <a:pt x="257175" y="2858"/>
                </a:lnTo>
                <a:lnTo>
                  <a:pt x="489680" y="41434"/>
                </a:lnTo>
                <a:lnTo>
                  <a:pt x="722281" y="43815"/>
                </a:lnTo>
                <a:lnTo>
                  <a:pt x="954786" y="32099"/>
                </a:lnTo>
                <a:lnTo>
                  <a:pt x="1187291" y="40100"/>
                </a:lnTo>
                <a:lnTo>
                  <a:pt x="1419892" y="0"/>
                </a:lnTo>
                <a:lnTo>
                  <a:pt x="1652397" y="14288"/>
                </a:lnTo>
                <a:lnTo>
                  <a:pt x="1884902" y="26956"/>
                </a:lnTo>
                <a:lnTo>
                  <a:pt x="2117503" y="34004"/>
                </a:lnTo>
                <a:lnTo>
                  <a:pt x="2350103" y="14669"/>
                </a:lnTo>
                <a:lnTo>
                  <a:pt x="2582609" y="44196"/>
                </a:lnTo>
                <a:lnTo>
                  <a:pt x="2815209" y="36576"/>
                </a:lnTo>
                <a:lnTo>
                  <a:pt x="3047810" y="42958"/>
                </a:lnTo>
                <a:lnTo>
                  <a:pt x="3280410" y="29528"/>
                </a:lnTo>
                <a:lnTo>
                  <a:pt x="3518535" y="14383"/>
                </a:lnTo>
                <a:lnTo>
                  <a:pt x="3501676" y="227076"/>
                </a:lnTo>
                <a:lnTo>
                  <a:pt x="3503390" y="433578"/>
                </a:lnTo>
                <a:lnTo>
                  <a:pt x="3516535" y="644081"/>
                </a:lnTo>
                <a:lnTo>
                  <a:pt x="3280505" y="618935"/>
                </a:lnTo>
                <a:lnTo>
                  <a:pt x="3047905" y="625697"/>
                </a:lnTo>
                <a:lnTo>
                  <a:pt x="2815399" y="660559"/>
                </a:lnTo>
                <a:lnTo>
                  <a:pt x="2582895" y="648748"/>
                </a:lnTo>
                <a:lnTo>
                  <a:pt x="2350294" y="657511"/>
                </a:lnTo>
                <a:lnTo>
                  <a:pt x="2117789" y="661511"/>
                </a:lnTo>
                <a:lnTo>
                  <a:pt x="1885283" y="613220"/>
                </a:lnTo>
                <a:lnTo>
                  <a:pt x="1652683" y="658178"/>
                </a:lnTo>
                <a:lnTo>
                  <a:pt x="1420178" y="661416"/>
                </a:lnTo>
                <a:lnTo>
                  <a:pt x="1187577" y="621411"/>
                </a:lnTo>
                <a:lnTo>
                  <a:pt x="954977" y="637699"/>
                </a:lnTo>
                <a:lnTo>
                  <a:pt x="722376" y="646843"/>
                </a:lnTo>
                <a:lnTo>
                  <a:pt x="489871" y="622078"/>
                </a:lnTo>
                <a:lnTo>
                  <a:pt x="257175" y="642080"/>
                </a:lnTo>
                <a:lnTo>
                  <a:pt x="35338" y="628079"/>
                </a:lnTo>
                <a:lnTo>
                  <a:pt x="20860" y="433578"/>
                </a:lnTo>
                <a:lnTo>
                  <a:pt x="48673" y="227076"/>
                </a:lnTo>
                <a:lnTo>
                  <a:pt x="0" y="20574"/>
                </a:lnTo>
                <a:lnTo>
                  <a:pt x="24575" y="1362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75647-694A-4EC3-999B-A7986D033189}"/>
              </a:ext>
            </a:extLst>
          </p:cNvPr>
          <p:cNvSpPr txBox="1"/>
          <p:nvPr/>
        </p:nvSpPr>
        <p:spPr>
          <a:xfrm>
            <a:off x="6649948" y="1197625"/>
            <a:ext cx="4499596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solidFill>
                  <a:schemeClr val="bg1"/>
                </a:solidFill>
                <a:latin typeface="Archivo" pitchFamily="2" charset="0"/>
                <a:cs typeface="Archivo" pitchFamily="2" charset="0"/>
              </a:rPr>
              <a:t>Lorem ipsum dolor sit amet, consectet adipiscing elit. Phasellus quis sollicitudin dolor. Nunc pretium tincidunt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827A6C-602F-4542-B22D-DF8D197ADEE6}"/>
              </a:ext>
            </a:extLst>
          </p:cNvPr>
          <p:cNvSpPr txBox="1"/>
          <p:nvPr/>
        </p:nvSpPr>
        <p:spPr>
          <a:xfrm rot="16200000">
            <a:off x="-11190" y="4746661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6411EF-BA42-47EE-9E37-DA5F8BED518B}"/>
              </a:ext>
            </a:extLst>
          </p:cNvPr>
          <p:cNvSpPr/>
          <p:nvPr/>
        </p:nvSpPr>
        <p:spPr>
          <a:xfrm>
            <a:off x="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5ADE83-5DEA-48EF-B179-99CFC9777D1A}"/>
              </a:ext>
            </a:extLst>
          </p:cNvPr>
          <p:cNvSpPr/>
          <p:nvPr/>
        </p:nvSpPr>
        <p:spPr>
          <a:xfrm rot="16200000">
            <a:off x="729924" y="2763430"/>
            <a:ext cx="738252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EF5C768C-6661-4056-A755-28846AD4F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5" b="7605"/>
          <a:stretch>
            <a:fillRect/>
          </a:stretch>
        </p:blipFill>
        <p:spPr>
          <a:xfrm>
            <a:off x="2281325" y="2609850"/>
            <a:ext cx="3340237" cy="42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87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A3AD582-B6E0-4965-BA63-DE3E78CB5C7B}"/>
              </a:ext>
            </a:extLst>
          </p:cNvPr>
          <p:cNvSpPr/>
          <p:nvPr/>
        </p:nvSpPr>
        <p:spPr>
          <a:xfrm>
            <a:off x="8550549" y="127020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F9184E-B878-4E20-B875-3C846FD516B2}"/>
              </a:ext>
            </a:extLst>
          </p:cNvPr>
          <p:cNvSpPr txBox="1"/>
          <p:nvPr/>
        </p:nvSpPr>
        <p:spPr>
          <a:xfrm>
            <a:off x="5981700" y="1079170"/>
            <a:ext cx="32399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ABOUT</a:t>
            </a:r>
          </a:p>
          <a:p>
            <a:r>
              <a:rPr lang="en-US" sz="4800">
                <a:latin typeface="Goblin One" panose="020A0902070400060704" pitchFamily="18" charset="0"/>
              </a:rPr>
              <a:t>US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80ADA-DC4C-470D-81C7-32B3E23A971E}"/>
              </a:ext>
            </a:extLst>
          </p:cNvPr>
          <p:cNvSpPr txBox="1"/>
          <p:nvPr/>
        </p:nvSpPr>
        <p:spPr>
          <a:xfrm>
            <a:off x="5981699" y="3110494"/>
            <a:ext cx="546047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sollicitudin. Nunc pretium tincidunt orci, ac leo luctus in. Nullam aliquam.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86F7C2-F699-4FCA-A74F-1D8B82A8D71F}"/>
              </a:ext>
            </a:extLst>
          </p:cNvPr>
          <p:cNvSpPr txBox="1"/>
          <p:nvPr/>
        </p:nvSpPr>
        <p:spPr>
          <a:xfrm>
            <a:off x="5981698" y="5115929"/>
            <a:ext cx="5460471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83C202-BF2A-4DF3-A3E7-AF5469C92D0E}"/>
              </a:ext>
            </a:extLst>
          </p:cNvPr>
          <p:cNvSpPr txBox="1"/>
          <p:nvPr/>
        </p:nvSpPr>
        <p:spPr>
          <a:xfrm>
            <a:off x="9221690" y="2201791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876B1-43BA-456B-A400-933C3E2B1229}"/>
              </a:ext>
            </a:extLst>
          </p:cNvPr>
          <p:cNvGrpSpPr/>
          <p:nvPr/>
        </p:nvGrpSpPr>
        <p:grpSpPr>
          <a:xfrm>
            <a:off x="2383382" y="5024225"/>
            <a:ext cx="2905639" cy="882893"/>
            <a:chOff x="8492873" y="1294319"/>
            <a:chExt cx="2905639" cy="882893"/>
          </a:xfrm>
        </p:grpSpPr>
        <p:sp>
          <p:nvSpPr>
            <p:cNvPr id="9" name="Graphic 35">
              <a:extLst>
                <a:ext uri="{FF2B5EF4-FFF2-40B4-BE49-F238E27FC236}">
                  <a16:creationId xmlns:a16="http://schemas.microsoft.com/office/drawing/2014/main" id="{58FB4B45-69C6-4963-BCAB-00359A9FA3D2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69C23D-A011-4DB4-B831-EABA8917C478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B4D281B-C0B0-4750-B080-C010C4076C68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7F1F72F2-6182-4CAF-AED1-B5EF846C7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" b="1014"/>
          <a:stretch>
            <a:fillRect/>
          </a:stretch>
        </p:blipFill>
        <p:spPr>
          <a:xfrm>
            <a:off x="0" y="1079171"/>
            <a:ext cx="5286375" cy="345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9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D784272-EB73-4951-99CF-A165F10AC823}"/>
              </a:ext>
            </a:extLst>
          </p:cNvPr>
          <p:cNvSpPr/>
          <p:nvPr/>
        </p:nvSpPr>
        <p:spPr>
          <a:xfrm>
            <a:off x="2231719" y="97667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FEA4A1-6260-4091-8657-77215D0708F8}"/>
              </a:ext>
            </a:extLst>
          </p:cNvPr>
          <p:cNvSpPr txBox="1"/>
          <p:nvPr/>
        </p:nvSpPr>
        <p:spPr>
          <a:xfrm>
            <a:off x="873114" y="1379433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GALLERY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2AA0D-FF59-4C79-AE23-739AA764C95B}"/>
              </a:ext>
            </a:extLst>
          </p:cNvPr>
          <p:cNvSpPr txBox="1"/>
          <p:nvPr/>
        </p:nvSpPr>
        <p:spPr>
          <a:xfrm>
            <a:off x="873114" y="4396954"/>
            <a:ext cx="4762842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amet. Phasellus sollicitudin dolor. Nunc pretium orci, ac accumsan luctus. Nullam aliquam, leo.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7759C0-CBC0-45B6-A0A3-D326FEECDDD3}"/>
              </a:ext>
            </a:extLst>
          </p:cNvPr>
          <p:cNvSpPr txBox="1"/>
          <p:nvPr/>
        </p:nvSpPr>
        <p:spPr>
          <a:xfrm>
            <a:off x="873115" y="3079256"/>
            <a:ext cx="4762842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Nullam, leo.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CB4DF6-F1F1-4EFB-9762-C861C58F597E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2" name="Picture Placeholder 3" descr="Text&#10;&#10;Description automatically generated">
            <a:extLst>
              <a:ext uri="{FF2B5EF4-FFF2-40B4-BE49-F238E27FC236}">
                <a16:creationId xmlns:a16="http://schemas.microsoft.com/office/drawing/2014/main" id="{C2FAFD32-B8D4-4B2E-B36A-9B74BC35FC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 b="17959"/>
          <a:stretch>
            <a:fillRect/>
          </a:stretch>
        </p:blipFill>
        <p:spPr>
          <a:xfrm>
            <a:off x="6394459" y="976676"/>
            <a:ext cx="2181226" cy="2795224"/>
          </a:xfrm>
          <a:prstGeom prst="rect">
            <a:avLst/>
          </a:prstGeom>
        </p:spPr>
      </p:pic>
      <p:pic>
        <p:nvPicPr>
          <p:cNvPr id="23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8B4FCA0D-0822-4236-A46F-22A197FC8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9" b="17959"/>
          <a:stretch>
            <a:fillRect/>
          </a:stretch>
        </p:blipFill>
        <p:spPr>
          <a:xfrm>
            <a:off x="9137660" y="976676"/>
            <a:ext cx="2181226" cy="2795224"/>
          </a:xfrm>
          <a:prstGeom prst="rect">
            <a:avLst/>
          </a:prstGeom>
        </p:spPr>
      </p:pic>
      <p:pic>
        <p:nvPicPr>
          <p:cNvPr id="24" name="Picture Placeholder 14" descr="Text&#10;&#10;Description automatically generated">
            <a:extLst>
              <a:ext uri="{FF2B5EF4-FFF2-40B4-BE49-F238E27FC236}">
                <a16:creationId xmlns:a16="http://schemas.microsoft.com/office/drawing/2014/main" id="{F892EC02-5D5D-45A0-A29B-5B380F388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69" b="18569"/>
          <a:stretch>
            <a:fillRect/>
          </a:stretch>
        </p:blipFill>
        <p:spPr>
          <a:xfrm>
            <a:off x="6394459" y="4333874"/>
            <a:ext cx="4924426" cy="15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988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C04C13B-EF71-47DB-9AF3-024F26A301D4}"/>
              </a:ext>
            </a:extLst>
          </p:cNvPr>
          <p:cNvSpPr/>
          <p:nvPr/>
        </p:nvSpPr>
        <p:spPr>
          <a:xfrm>
            <a:off x="7566823" y="1662040"/>
            <a:ext cx="1762125" cy="17621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292805-F913-466B-BBA1-A2C0C90493B5}"/>
              </a:ext>
            </a:extLst>
          </p:cNvPr>
          <p:cNvSpPr txBox="1"/>
          <p:nvPr/>
        </p:nvSpPr>
        <p:spPr>
          <a:xfrm>
            <a:off x="5581827" y="1388941"/>
            <a:ext cx="34596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WATCH</a:t>
            </a:r>
          </a:p>
          <a:p>
            <a:r>
              <a:rPr lang="en-US" sz="4800">
                <a:latin typeface="Goblin One" panose="020A0902070400060704" pitchFamily="18" charset="0"/>
              </a:rPr>
              <a:t>THIS</a:t>
            </a:r>
          </a:p>
          <a:p>
            <a:r>
              <a:rPr lang="en-US" sz="4800">
                <a:latin typeface="Goblin One" panose="020A0902070400060704" pitchFamily="18" charset="0"/>
              </a:rPr>
              <a:t>SPACE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52B2A-2AB9-4AF4-A3F4-B8ECD916675F}"/>
              </a:ext>
            </a:extLst>
          </p:cNvPr>
          <p:cNvSpPr txBox="1"/>
          <p:nvPr/>
        </p:nvSpPr>
        <p:spPr>
          <a:xfrm>
            <a:off x="5581827" y="1081164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4594F97-A79C-4352-86EC-EB31877C1237}"/>
              </a:ext>
            </a:extLst>
          </p:cNvPr>
          <p:cNvGrpSpPr/>
          <p:nvPr/>
        </p:nvGrpSpPr>
        <p:grpSpPr>
          <a:xfrm rot="16200000">
            <a:off x="8440338" y="2990991"/>
            <a:ext cx="4659488" cy="876018"/>
            <a:chOff x="1049601" y="2878874"/>
            <a:chExt cx="4659488" cy="876018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2D931037-A200-42B5-AF90-9864E108D8DB}"/>
                </a:ext>
              </a:extLst>
            </p:cNvPr>
            <p:cNvSpPr/>
            <p:nvPr userDrawn="1"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0AE888-1F30-4E47-BC8E-5C4626EAC390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282986F-34CA-493D-BF2E-71DF41578D73}"/>
              </a:ext>
            </a:extLst>
          </p:cNvPr>
          <p:cNvSpPr txBox="1"/>
          <p:nvPr/>
        </p:nvSpPr>
        <p:spPr>
          <a:xfrm>
            <a:off x="5579501" y="3893885"/>
            <a:ext cx="3749447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amet. Phasellus dolor. Nunc pretium orci, accumsan luctus. Nullam aliquam, leo eget Bibendum.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A601AB-FCF3-4DBB-83F8-63CC171F6772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53B18C35-8D2C-469E-AAAA-5B553C3CA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6" b="14666"/>
          <a:stretch>
            <a:fillRect/>
          </a:stretch>
        </p:blipFill>
        <p:spPr>
          <a:xfrm>
            <a:off x="983909" y="812899"/>
            <a:ext cx="3702041" cy="523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95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38DE41CD-5798-4D14-A301-B865880D6EAC}"/>
              </a:ext>
            </a:extLst>
          </p:cNvPr>
          <p:cNvSpPr/>
          <p:nvPr/>
        </p:nvSpPr>
        <p:spPr>
          <a:xfrm>
            <a:off x="5708513" y="3498599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0336E5-852B-4222-8FB2-3FD1A80755CD}"/>
              </a:ext>
            </a:extLst>
          </p:cNvPr>
          <p:cNvSpPr txBox="1"/>
          <p:nvPr/>
        </p:nvSpPr>
        <p:spPr>
          <a:xfrm>
            <a:off x="3735144" y="3910302"/>
            <a:ext cx="32752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GREAT</a:t>
            </a:r>
          </a:p>
          <a:p>
            <a:r>
              <a:rPr lang="en-US" sz="4800">
                <a:latin typeface="Goblin One" panose="020A0902070400060704" pitchFamily="18" charset="0"/>
              </a:rPr>
              <a:t>STORY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Graphic 35">
            <a:extLst>
              <a:ext uri="{FF2B5EF4-FFF2-40B4-BE49-F238E27FC236}">
                <a16:creationId xmlns:a16="http://schemas.microsoft.com/office/drawing/2014/main" id="{F2F8A762-176F-4436-830D-A5E34FB02D61}"/>
              </a:ext>
            </a:extLst>
          </p:cNvPr>
          <p:cNvSpPr/>
          <p:nvPr/>
        </p:nvSpPr>
        <p:spPr>
          <a:xfrm rot="162467">
            <a:off x="980244" y="4073839"/>
            <a:ext cx="2154312" cy="1193977"/>
          </a:xfrm>
          <a:custGeom>
            <a:avLst/>
            <a:gdLst>
              <a:gd name="connsiteX0" fmla="*/ 24575 w 3518534"/>
              <a:gd name="connsiteY0" fmla="*/ 13621 h 661511"/>
              <a:gd name="connsiteX1" fmla="*/ 257175 w 3518534"/>
              <a:gd name="connsiteY1" fmla="*/ 2858 h 661511"/>
              <a:gd name="connsiteX2" fmla="*/ 489680 w 3518534"/>
              <a:gd name="connsiteY2" fmla="*/ 41434 h 661511"/>
              <a:gd name="connsiteX3" fmla="*/ 722281 w 3518534"/>
              <a:gd name="connsiteY3" fmla="*/ 43815 h 661511"/>
              <a:gd name="connsiteX4" fmla="*/ 954786 w 3518534"/>
              <a:gd name="connsiteY4" fmla="*/ 32099 h 661511"/>
              <a:gd name="connsiteX5" fmla="*/ 1187291 w 3518534"/>
              <a:gd name="connsiteY5" fmla="*/ 40100 h 661511"/>
              <a:gd name="connsiteX6" fmla="*/ 1419892 w 3518534"/>
              <a:gd name="connsiteY6" fmla="*/ 0 h 661511"/>
              <a:gd name="connsiteX7" fmla="*/ 1652397 w 3518534"/>
              <a:gd name="connsiteY7" fmla="*/ 14288 h 661511"/>
              <a:gd name="connsiteX8" fmla="*/ 1884902 w 3518534"/>
              <a:gd name="connsiteY8" fmla="*/ 26956 h 661511"/>
              <a:gd name="connsiteX9" fmla="*/ 2117503 w 3518534"/>
              <a:gd name="connsiteY9" fmla="*/ 34004 h 661511"/>
              <a:gd name="connsiteX10" fmla="*/ 2350103 w 3518534"/>
              <a:gd name="connsiteY10" fmla="*/ 14669 h 661511"/>
              <a:gd name="connsiteX11" fmla="*/ 2582609 w 3518534"/>
              <a:gd name="connsiteY11" fmla="*/ 44196 h 661511"/>
              <a:gd name="connsiteX12" fmla="*/ 2815209 w 3518534"/>
              <a:gd name="connsiteY12" fmla="*/ 36576 h 661511"/>
              <a:gd name="connsiteX13" fmla="*/ 3047810 w 3518534"/>
              <a:gd name="connsiteY13" fmla="*/ 42958 h 661511"/>
              <a:gd name="connsiteX14" fmla="*/ 3280410 w 3518534"/>
              <a:gd name="connsiteY14" fmla="*/ 29528 h 661511"/>
              <a:gd name="connsiteX15" fmla="*/ 3518535 w 3518534"/>
              <a:gd name="connsiteY15" fmla="*/ 14383 h 661511"/>
              <a:gd name="connsiteX16" fmla="*/ 3501676 w 3518534"/>
              <a:gd name="connsiteY16" fmla="*/ 227076 h 661511"/>
              <a:gd name="connsiteX17" fmla="*/ 3503390 w 3518534"/>
              <a:gd name="connsiteY17" fmla="*/ 433578 h 661511"/>
              <a:gd name="connsiteX18" fmla="*/ 3516535 w 3518534"/>
              <a:gd name="connsiteY18" fmla="*/ 644081 h 661511"/>
              <a:gd name="connsiteX19" fmla="*/ 3280505 w 3518534"/>
              <a:gd name="connsiteY19" fmla="*/ 618935 h 661511"/>
              <a:gd name="connsiteX20" fmla="*/ 3047905 w 3518534"/>
              <a:gd name="connsiteY20" fmla="*/ 625697 h 661511"/>
              <a:gd name="connsiteX21" fmla="*/ 2815399 w 3518534"/>
              <a:gd name="connsiteY21" fmla="*/ 660559 h 661511"/>
              <a:gd name="connsiteX22" fmla="*/ 2582895 w 3518534"/>
              <a:gd name="connsiteY22" fmla="*/ 648748 h 661511"/>
              <a:gd name="connsiteX23" fmla="*/ 2350294 w 3518534"/>
              <a:gd name="connsiteY23" fmla="*/ 657511 h 661511"/>
              <a:gd name="connsiteX24" fmla="*/ 2117789 w 3518534"/>
              <a:gd name="connsiteY24" fmla="*/ 661511 h 661511"/>
              <a:gd name="connsiteX25" fmla="*/ 1885283 w 3518534"/>
              <a:gd name="connsiteY25" fmla="*/ 613220 h 661511"/>
              <a:gd name="connsiteX26" fmla="*/ 1652683 w 3518534"/>
              <a:gd name="connsiteY26" fmla="*/ 658178 h 661511"/>
              <a:gd name="connsiteX27" fmla="*/ 1420178 w 3518534"/>
              <a:gd name="connsiteY27" fmla="*/ 661416 h 661511"/>
              <a:gd name="connsiteX28" fmla="*/ 1187577 w 3518534"/>
              <a:gd name="connsiteY28" fmla="*/ 621411 h 661511"/>
              <a:gd name="connsiteX29" fmla="*/ 954977 w 3518534"/>
              <a:gd name="connsiteY29" fmla="*/ 637699 h 661511"/>
              <a:gd name="connsiteX30" fmla="*/ 722376 w 3518534"/>
              <a:gd name="connsiteY30" fmla="*/ 646843 h 661511"/>
              <a:gd name="connsiteX31" fmla="*/ 489871 w 3518534"/>
              <a:gd name="connsiteY31" fmla="*/ 622078 h 661511"/>
              <a:gd name="connsiteX32" fmla="*/ 257175 w 3518534"/>
              <a:gd name="connsiteY32" fmla="*/ 642080 h 661511"/>
              <a:gd name="connsiteX33" fmla="*/ 35338 w 3518534"/>
              <a:gd name="connsiteY33" fmla="*/ 628079 h 661511"/>
              <a:gd name="connsiteX34" fmla="*/ 20860 w 3518534"/>
              <a:gd name="connsiteY34" fmla="*/ 433578 h 661511"/>
              <a:gd name="connsiteX35" fmla="*/ 48673 w 3518534"/>
              <a:gd name="connsiteY35" fmla="*/ 227076 h 661511"/>
              <a:gd name="connsiteX36" fmla="*/ 0 w 3518534"/>
              <a:gd name="connsiteY36" fmla="*/ 20574 h 661511"/>
              <a:gd name="connsiteX37" fmla="*/ 24575 w 3518534"/>
              <a:gd name="connsiteY37" fmla="*/ 13621 h 66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18534" h="661511">
                <a:moveTo>
                  <a:pt x="24575" y="13621"/>
                </a:moveTo>
                <a:lnTo>
                  <a:pt x="257175" y="2858"/>
                </a:lnTo>
                <a:lnTo>
                  <a:pt x="489680" y="41434"/>
                </a:lnTo>
                <a:lnTo>
                  <a:pt x="722281" y="43815"/>
                </a:lnTo>
                <a:lnTo>
                  <a:pt x="954786" y="32099"/>
                </a:lnTo>
                <a:lnTo>
                  <a:pt x="1187291" y="40100"/>
                </a:lnTo>
                <a:lnTo>
                  <a:pt x="1419892" y="0"/>
                </a:lnTo>
                <a:lnTo>
                  <a:pt x="1652397" y="14288"/>
                </a:lnTo>
                <a:lnTo>
                  <a:pt x="1884902" y="26956"/>
                </a:lnTo>
                <a:lnTo>
                  <a:pt x="2117503" y="34004"/>
                </a:lnTo>
                <a:lnTo>
                  <a:pt x="2350103" y="14669"/>
                </a:lnTo>
                <a:lnTo>
                  <a:pt x="2582609" y="44196"/>
                </a:lnTo>
                <a:lnTo>
                  <a:pt x="2815209" y="36576"/>
                </a:lnTo>
                <a:lnTo>
                  <a:pt x="3047810" y="42958"/>
                </a:lnTo>
                <a:lnTo>
                  <a:pt x="3280410" y="29528"/>
                </a:lnTo>
                <a:lnTo>
                  <a:pt x="3518535" y="14383"/>
                </a:lnTo>
                <a:lnTo>
                  <a:pt x="3501676" y="227076"/>
                </a:lnTo>
                <a:lnTo>
                  <a:pt x="3503390" y="433578"/>
                </a:lnTo>
                <a:lnTo>
                  <a:pt x="3516535" y="644081"/>
                </a:lnTo>
                <a:lnTo>
                  <a:pt x="3280505" y="618935"/>
                </a:lnTo>
                <a:lnTo>
                  <a:pt x="3047905" y="625697"/>
                </a:lnTo>
                <a:lnTo>
                  <a:pt x="2815399" y="660559"/>
                </a:lnTo>
                <a:lnTo>
                  <a:pt x="2582895" y="648748"/>
                </a:lnTo>
                <a:lnTo>
                  <a:pt x="2350294" y="657511"/>
                </a:lnTo>
                <a:lnTo>
                  <a:pt x="2117789" y="661511"/>
                </a:lnTo>
                <a:lnTo>
                  <a:pt x="1885283" y="613220"/>
                </a:lnTo>
                <a:lnTo>
                  <a:pt x="1652683" y="658178"/>
                </a:lnTo>
                <a:lnTo>
                  <a:pt x="1420178" y="661416"/>
                </a:lnTo>
                <a:lnTo>
                  <a:pt x="1187577" y="621411"/>
                </a:lnTo>
                <a:lnTo>
                  <a:pt x="954977" y="637699"/>
                </a:lnTo>
                <a:lnTo>
                  <a:pt x="722376" y="646843"/>
                </a:lnTo>
                <a:lnTo>
                  <a:pt x="489871" y="622078"/>
                </a:lnTo>
                <a:lnTo>
                  <a:pt x="257175" y="642080"/>
                </a:lnTo>
                <a:lnTo>
                  <a:pt x="35338" y="628079"/>
                </a:lnTo>
                <a:lnTo>
                  <a:pt x="20860" y="433578"/>
                </a:lnTo>
                <a:lnTo>
                  <a:pt x="48673" y="227076"/>
                </a:lnTo>
                <a:lnTo>
                  <a:pt x="0" y="20574"/>
                </a:lnTo>
                <a:lnTo>
                  <a:pt x="24575" y="1362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C4A9A-99A8-4A8F-B72E-CDDAE6984CBE}"/>
              </a:ext>
            </a:extLst>
          </p:cNvPr>
          <p:cNvSpPr txBox="1"/>
          <p:nvPr/>
        </p:nvSpPr>
        <p:spPr>
          <a:xfrm>
            <a:off x="1085850" y="4146285"/>
            <a:ext cx="1943100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solidFill>
                  <a:schemeClr val="bg1"/>
                </a:solidFill>
                <a:latin typeface="Archivo" pitchFamily="2" charset="0"/>
                <a:cs typeface="Archivo" pitchFamily="2" charset="0"/>
              </a:rPr>
              <a:t>Lorem ipsum dolor sit, consectet adipiscing elit. Phasellus quis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172B1-3D6C-4886-93A8-A93FD4608C0E}"/>
              </a:ext>
            </a:extLst>
          </p:cNvPr>
          <p:cNvSpPr txBox="1"/>
          <p:nvPr/>
        </p:nvSpPr>
        <p:spPr>
          <a:xfrm>
            <a:off x="953243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62FFF8-7224-429F-8E20-CAE6C423DC10}"/>
              </a:ext>
            </a:extLst>
          </p:cNvPr>
          <p:cNvCxnSpPr>
            <a:cxnSpLocks/>
          </p:cNvCxnSpPr>
          <p:nvPr/>
        </p:nvCxnSpPr>
        <p:spPr>
          <a:xfrm flipH="1">
            <a:off x="3237972" y="6055066"/>
            <a:ext cx="3772428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C0C8A4B-6834-4FA3-B8A1-42B1C21DFCE7}"/>
              </a:ext>
            </a:extLst>
          </p:cNvPr>
          <p:cNvSpPr txBox="1"/>
          <p:nvPr/>
        </p:nvSpPr>
        <p:spPr>
          <a:xfrm>
            <a:off x="7896225" y="2917925"/>
            <a:ext cx="3342532" cy="326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5C59FF-C48D-4E37-9924-7877D835E34A}"/>
              </a:ext>
            </a:extLst>
          </p:cNvPr>
          <p:cNvSpPr txBox="1"/>
          <p:nvPr/>
        </p:nvSpPr>
        <p:spPr>
          <a:xfrm>
            <a:off x="7896225" y="1351888"/>
            <a:ext cx="334253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eli. Phasel dolor. Nunc pretium tincidunt, accumsan le luctus in. Nullam, leo.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54988C-49D0-4CBF-9BEC-55AE8F3BBA90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Placeholder 12" descr="Text&#10;&#10;Description automatically generated">
            <a:extLst>
              <a:ext uri="{FF2B5EF4-FFF2-40B4-BE49-F238E27FC236}">
                <a16:creationId xmlns:a16="http://schemas.microsoft.com/office/drawing/2014/main" id="{ED6B6006-D16F-43FA-B278-E8E06997A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0" b="14990"/>
          <a:stretch>
            <a:fillRect/>
          </a:stretch>
        </p:blipFill>
        <p:spPr>
          <a:xfrm>
            <a:off x="953243" y="802933"/>
            <a:ext cx="6057157" cy="212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61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6BDCDA30-40CA-4CDA-9875-F65E6CC85170}"/>
              </a:ext>
            </a:extLst>
          </p:cNvPr>
          <p:cNvSpPr/>
          <p:nvPr/>
        </p:nvSpPr>
        <p:spPr>
          <a:xfrm>
            <a:off x="5404886" y="1275133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65A74-CF0A-45B3-8E36-B0F140E87C17}"/>
              </a:ext>
            </a:extLst>
          </p:cNvPr>
          <p:cNvSpPr txBox="1"/>
          <p:nvPr/>
        </p:nvSpPr>
        <p:spPr>
          <a:xfrm>
            <a:off x="1029051" y="1657199"/>
            <a:ext cx="4969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OVERVIEW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73A7AA-7321-4B65-A2A6-7F6F4F9AB779}"/>
              </a:ext>
            </a:extLst>
          </p:cNvPr>
          <p:cNvSpPr txBox="1"/>
          <p:nvPr/>
        </p:nvSpPr>
        <p:spPr>
          <a:xfrm>
            <a:off x="1029050" y="3120230"/>
            <a:ext cx="3702041" cy="280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22D017-4C7C-4FC5-A591-031835FC9820}"/>
              </a:ext>
            </a:extLst>
          </p:cNvPr>
          <p:cNvGrpSpPr/>
          <p:nvPr/>
        </p:nvGrpSpPr>
        <p:grpSpPr>
          <a:xfrm rot="16200000">
            <a:off x="4545861" y="4150836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D4354CD2-3BA3-4CBB-9E20-EAF832D154F5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4D1D76-50BE-42A0-B5D7-44A2306D143F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41682A4-EA86-464C-9400-0BE47F28032A}"/>
              </a:ext>
            </a:extLst>
          </p:cNvPr>
          <p:cNvSpPr txBox="1"/>
          <p:nvPr/>
        </p:nvSpPr>
        <p:spPr>
          <a:xfrm>
            <a:off x="1029051" y="1349422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208CEC-F219-4573-9EE4-6F9D7C4320CA}"/>
              </a:ext>
            </a:extLst>
          </p:cNvPr>
          <p:cNvSpPr/>
          <p:nvPr/>
        </p:nvSpPr>
        <p:spPr>
          <a:xfrm>
            <a:off x="1179600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Picture Placeholder 11" descr="Text&#10;&#10;Description automatically generated">
            <a:extLst>
              <a:ext uri="{FF2B5EF4-FFF2-40B4-BE49-F238E27FC236}">
                <a16:creationId xmlns:a16="http://schemas.microsoft.com/office/drawing/2014/main" id="{1FB36E95-65A1-4B80-BA66-2E0EB24E2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" b="2887"/>
          <a:stretch>
            <a:fillRect/>
          </a:stretch>
        </p:blipFill>
        <p:spPr>
          <a:xfrm>
            <a:off x="7460909" y="812898"/>
            <a:ext cx="3702041" cy="523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5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KDS 67 Clone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F9B501"/>
      </a:accent1>
      <a:accent2>
        <a:srgbClr val="E1003F"/>
      </a:accent2>
      <a:accent3>
        <a:srgbClr val="90CE0B"/>
      </a:accent3>
      <a:accent4>
        <a:srgbClr val="5355FF"/>
      </a:accent4>
      <a:accent5>
        <a:srgbClr val="FF8211"/>
      </a:accent5>
      <a:accent6>
        <a:srgbClr val="752CD2"/>
      </a:accent6>
      <a:hlink>
        <a:srgbClr val="90CE0B"/>
      </a:hlink>
      <a:folHlink>
        <a:srgbClr val="FF821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1430</Words>
  <Application>Microsoft Office PowerPoint</Application>
  <PresentationFormat>Widescreen</PresentationFormat>
  <Paragraphs>147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Archivo</vt:lpstr>
      <vt:lpstr>Arial</vt:lpstr>
      <vt:lpstr>Calibri</vt:lpstr>
      <vt:lpstr>Goblin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Wildan Kurniawan</dc:creator>
  <cp:lastModifiedBy>Wildan Kurniawan</cp:lastModifiedBy>
  <cp:revision>53</cp:revision>
  <dcterms:created xsi:type="dcterms:W3CDTF">2021-10-26T01:33:57Z</dcterms:created>
  <dcterms:modified xsi:type="dcterms:W3CDTF">2021-10-29T06:09:30Z</dcterms:modified>
</cp:coreProperties>
</file>