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>
        <p:scale>
          <a:sx n="100" d="100"/>
          <a:sy n="100" d="100"/>
        </p:scale>
        <p:origin x="936" y="426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Graphic 7">
            <a:extLst>
              <a:ext uri="{FF2B5EF4-FFF2-40B4-BE49-F238E27FC236}">
                <a16:creationId xmlns:a16="http://schemas.microsoft.com/office/drawing/2014/main" id="{AB8C00C5-CE36-4A0D-944F-EF47EBB0DC58}"/>
              </a:ext>
            </a:extLst>
          </p:cNvPr>
          <p:cNvSpPr/>
          <p:nvPr userDrawn="1"/>
        </p:nvSpPr>
        <p:spPr>
          <a:xfrm>
            <a:off x="0" y="0"/>
            <a:ext cx="12192634" cy="6858317"/>
          </a:xfrm>
          <a:custGeom>
            <a:avLst/>
            <a:gdLst>
              <a:gd name="connsiteX0" fmla="*/ 439039 w 12192634"/>
              <a:gd name="connsiteY0" fmla="*/ 0 h 6858317"/>
              <a:gd name="connsiteX1" fmla="*/ 384493 w 12192634"/>
              <a:gd name="connsiteY1" fmla="*/ 143701 h 6858317"/>
              <a:gd name="connsiteX2" fmla="*/ 61849 w 12192634"/>
              <a:gd name="connsiteY2" fmla="*/ 670243 h 6858317"/>
              <a:gd name="connsiteX3" fmla="*/ 0 w 12192634"/>
              <a:gd name="connsiteY3" fmla="*/ 729171 h 6858317"/>
              <a:gd name="connsiteX4" fmla="*/ 0 w 12192634"/>
              <a:gd name="connsiteY4" fmla="*/ 606362 h 6858317"/>
              <a:gd name="connsiteX5" fmla="*/ 300609 w 12192634"/>
              <a:gd name="connsiteY5" fmla="*/ 114300 h 6858317"/>
              <a:gd name="connsiteX6" fmla="*/ 342900 w 12192634"/>
              <a:gd name="connsiteY6" fmla="*/ 0 h 6858317"/>
              <a:gd name="connsiteX7" fmla="*/ 1204976 w 12192634"/>
              <a:gd name="connsiteY7" fmla="*/ 0 h 6858317"/>
              <a:gd name="connsiteX8" fmla="*/ 1149795 w 12192634"/>
              <a:gd name="connsiteY8" fmla="*/ 19558 h 6858317"/>
              <a:gd name="connsiteX9" fmla="*/ 623316 w 12192634"/>
              <a:gd name="connsiteY9" fmla="*/ 342265 h 6858317"/>
              <a:gd name="connsiteX10" fmla="*/ 300609 w 12192634"/>
              <a:gd name="connsiteY10" fmla="*/ 868744 h 6858317"/>
              <a:gd name="connsiteX11" fmla="*/ 0 w 12192634"/>
              <a:gd name="connsiteY11" fmla="*/ 1360805 h 6858317"/>
              <a:gd name="connsiteX12" fmla="*/ 0 w 12192634"/>
              <a:gd name="connsiteY12" fmla="*/ 1483551 h 6858317"/>
              <a:gd name="connsiteX13" fmla="*/ 61849 w 12192634"/>
              <a:gd name="connsiteY13" fmla="*/ 1424686 h 6858317"/>
              <a:gd name="connsiteX14" fmla="*/ 384493 w 12192634"/>
              <a:gd name="connsiteY14" fmla="*/ 898144 h 6858317"/>
              <a:gd name="connsiteX15" fmla="*/ 686181 w 12192634"/>
              <a:gd name="connsiteY15" fmla="*/ 405130 h 6858317"/>
              <a:gd name="connsiteX16" fmla="*/ 1179259 w 12192634"/>
              <a:gd name="connsiteY16" fmla="*/ 103442 h 6858317"/>
              <a:gd name="connsiteX17" fmla="*/ 1423353 w 12192634"/>
              <a:gd name="connsiteY17" fmla="*/ 0 h 6858317"/>
              <a:gd name="connsiteX18" fmla="*/ 1937258 w 12192634"/>
              <a:gd name="connsiteY18" fmla="*/ 0 h 6858317"/>
              <a:gd name="connsiteX19" fmla="*/ 1642872 w 12192634"/>
              <a:gd name="connsiteY19" fmla="*/ 472377 h 6858317"/>
              <a:gd name="connsiteX20" fmla="*/ 1149795 w 12192634"/>
              <a:gd name="connsiteY20" fmla="*/ 774002 h 6858317"/>
              <a:gd name="connsiteX21" fmla="*/ 623316 w 12192634"/>
              <a:gd name="connsiteY21" fmla="*/ 1096709 h 6858317"/>
              <a:gd name="connsiteX22" fmla="*/ 300609 w 12192634"/>
              <a:gd name="connsiteY22" fmla="*/ 1623187 h 6858317"/>
              <a:gd name="connsiteX23" fmla="*/ 0 w 12192634"/>
              <a:gd name="connsiteY23" fmla="*/ 2115249 h 6858317"/>
              <a:gd name="connsiteX24" fmla="*/ 0 w 12192634"/>
              <a:gd name="connsiteY24" fmla="*/ 2238058 h 6858317"/>
              <a:gd name="connsiteX25" fmla="*/ 61849 w 12192634"/>
              <a:gd name="connsiteY25" fmla="*/ 2179130 h 6858317"/>
              <a:gd name="connsiteX26" fmla="*/ 384493 w 12192634"/>
              <a:gd name="connsiteY26" fmla="*/ 1652651 h 6858317"/>
              <a:gd name="connsiteX27" fmla="*/ 686181 w 12192634"/>
              <a:gd name="connsiteY27" fmla="*/ 1159574 h 6858317"/>
              <a:gd name="connsiteX28" fmla="*/ 1179259 w 12192634"/>
              <a:gd name="connsiteY28" fmla="*/ 857885 h 6858317"/>
              <a:gd name="connsiteX29" fmla="*/ 1705737 w 12192634"/>
              <a:gd name="connsiteY29" fmla="*/ 535242 h 6858317"/>
              <a:gd name="connsiteX30" fmla="*/ 2028444 w 12192634"/>
              <a:gd name="connsiteY30" fmla="*/ 8763 h 6858317"/>
              <a:gd name="connsiteX31" fmla="*/ 2031492 w 12192634"/>
              <a:gd name="connsiteY31" fmla="*/ 0 h 6858317"/>
              <a:gd name="connsiteX32" fmla="*/ 2528570 w 12192634"/>
              <a:gd name="connsiteY32" fmla="*/ 0 h 6858317"/>
              <a:gd name="connsiteX33" fmla="*/ 2266950 w 12192634"/>
              <a:gd name="connsiteY33" fmla="*/ 207264 h 6858317"/>
              <a:gd name="connsiteX34" fmla="*/ 1944243 w 12192634"/>
              <a:gd name="connsiteY34" fmla="*/ 733743 h 6858317"/>
              <a:gd name="connsiteX35" fmla="*/ 1642872 w 12192634"/>
              <a:gd name="connsiteY35" fmla="*/ 1226820 h 6858317"/>
              <a:gd name="connsiteX36" fmla="*/ 1149795 w 12192634"/>
              <a:gd name="connsiteY36" fmla="*/ 1528445 h 6858317"/>
              <a:gd name="connsiteX37" fmla="*/ 623316 w 12192634"/>
              <a:gd name="connsiteY37" fmla="*/ 1851152 h 6858317"/>
              <a:gd name="connsiteX38" fmla="*/ 300609 w 12192634"/>
              <a:gd name="connsiteY38" fmla="*/ 2377694 h 6858317"/>
              <a:gd name="connsiteX39" fmla="*/ 0 w 12192634"/>
              <a:gd name="connsiteY39" fmla="*/ 2869692 h 6858317"/>
              <a:gd name="connsiteX40" fmla="*/ 0 w 12192634"/>
              <a:gd name="connsiteY40" fmla="*/ 2992438 h 6858317"/>
              <a:gd name="connsiteX41" fmla="*/ 61849 w 12192634"/>
              <a:gd name="connsiteY41" fmla="*/ 2933700 h 6858317"/>
              <a:gd name="connsiteX42" fmla="*/ 384493 w 12192634"/>
              <a:gd name="connsiteY42" fmla="*/ 2407222 h 6858317"/>
              <a:gd name="connsiteX43" fmla="*/ 686181 w 12192634"/>
              <a:gd name="connsiteY43" fmla="*/ 1914144 h 6858317"/>
              <a:gd name="connsiteX44" fmla="*/ 1179259 w 12192634"/>
              <a:gd name="connsiteY44" fmla="*/ 1612519 h 6858317"/>
              <a:gd name="connsiteX45" fmla="*/ 1705737 w 12192634"/>
              <a:gd name="connsiteY45" fmla="*/ 1289812 h 6858317"/>
              <a:gd name="connsiteX46" fmla="*/ 2028444 w 12192634"/>
              <a:gd name="connsiteY46" fmla="*/ 763334 h 6858317"/>
              <a:gd name="connsiteX47" fmla="*/ 2330069 w 12192634"/>
              <a:gd name="connsiteY47" fmla="*/ 270256 h 6858317"/>
              <a:gd name="connsiteX48" fmla="*/ 2735834 w 12192634"/>
              <a:gd name="connsiteY48" fmla="*/ 127 h 6858317"/>
              <a:gd name="connsiteX49" fmla="*/ 3528632 w 12192634"/>
              <a:gd name="connsiteY49" fmla="*/ 0 h 6858317"/>
              <a:gd name="connsiteX50" fmla="*/ 3286760 w 12192634"/>
              <a:gd name="connsiteY50" fmla="*/ 337376 h 6858317"/>
              <a:gd name="connsiteX51" fmla="*/ 2794000 w 12192634"/>
              <a:gd name="connsiteY51" fmla="*/ 639064 h 6858317"/>
              <a:gd name="connsiteX52" fmla="*/ 2267522 w 12192634"/>
              <a:gd name="connsiteY52" fmla="*/ 961708 h 6858317"/>
              <a:gd name="connsiteX53" fmla="*/ 1944814 w 12192634"/>
              <a:gd name="connsiteY53" fmla="*/ 1488250 h 6858317"/>
              <a:gd name="connsiteX54" fmla="*/ 1643189 w 12192634"/>
              <a:gd name="connsiteY54" fmla="*/ 1981264 h 6858317"/>
              <a:gd name="connsiteX55" fmla="*/ 1150112 w 12192634"/>
              <a:gd name="connsiteY55" fmla="*/ 2282889 h 6858317"/>
              <a:gd name="connsiteX56" fmla="*/ 623634 w 12192634"/>
              <a:gd name="connsiteY56" fmla="*/ 2605596 h 6858317"/>
              <a:gd name="connsiteX57" fmla="*/ 300609 w 12192634"/>
              <a:gd name="connsiteY57" fmla="*/ 3132138 h 6858317"/>
              <a:gd name="connsiteX58" fmla="*/ 0 w 12192634"/>
              <a:gd name="connsiteY58" fmla="*/ 3624136 h 6858317"/>
              <a:gd name="connsiteX59" fmla="*/ 0 w 12192634"/>
              <a:gd name="connsiteY59" fmla="*/ 3746945 h 6858317"/>
              <a:gd name="connsiteX60" fmla="*/ 61849 w 12192634"/>
              <a:gd name="connsiteY60" fmla="*/ 3688016 h 6858317"/>
              <a:gd name="connsiteX61" fmla="*/ 384493 w 12192634"/>
              <a:gd name="connsiteY61" fmla="*/ 3161538 h 6858317"/>
              <a:gd name="connsiteX62" fmla="*/ 686181 w 12192634"/>
              <a:gd name="connsiteY62" fmla="*/ 2668461 h 6858317"/>
              <a:gd name="connsiteX63" fmla="*/ 1179259 w 12192634"/>
              <a:gd name="connsiteY63" fmla="*/ 2366836 h 6858317"/>
              <a:gd name="connsiteX64" fmla="*/ 1705737 w 12192634"/>
              <a:gd name="connsiteY64" fmla="*/ 2044129 h 6858317"/>
              <a:gd name="connsiteX65" fmla="*/ 2028444 w 12192634"/>
              <a:gd name="connsiteY65" fmla="*/ 1517650 h 6858317"/>
              <a:gd name="connsiteX66" fmla="*/ 2330069 w 12192634"/>
              <a:gd name="connsiteY66" fmla="*/ 1024573 h 6858317"/>
              <a:gd name="connsiteX67" fmla="*/ 2823083 w 12192634"/>
              <a:gd name="connsiteY67" fmla="*/ 722948 h 6858317"/>
              <a:gd name="connsiteX68" fmla="*/ 3349625 w 12192634"/>
              <a:gd name="connsiteY68" fmla="*/ 400050 h 6858317"/>
              <a:gd name="connsiteX69" fmla="*/ 3625342 w 12192634"/>
              <a:gd name="connsiteY69" fmla="*/ 0 h 6858317"/>
              <a:gd name="connsiteX70" fmla="*/ 3987800 w 12192634"/>
              <a:gd name="connsiteY70" fmla="*/ 0 h 6858317"/>
              <a:gd name="connsiteX71" fmla="*/ 3910902 w 12192634"/>
              <a:gd name="connsiteY71" fmla="*/ 72327 h 6858317"/>
              <a:gd name="connsiteX72" fmla="*/ 3588385 w 12192634"/>
              <a:gd name="connsiteY72" fmla="*/ 598805 h 6858317"/>
              <a:gd name="connsiteX73" fmla="*/ 3286760 w 12192634"/>
              <a:gd name="connsiteY73" fmla="*/ 1091883 h 6858317"/>
              <a:gd name="connsiteX74" fmla="*/ 2793683 w 12192634"/>
              <a:gd name="connsiteY74" fmla="*/ 1393508 h 6858317"/>
              <a:gd name="connsiteX75" fmla="*/ 2267204 w 12192634"/>
              <a:gd name="connsiteY75" fmla="*/ 1716151 h 6858317"/>
              <a:gd name="connsiteX76" fmla="*/ 1944497 w 12192634"/>
              <a:gd name="connsiteY76" fmla="*/ 2242693 h 6858317"/>
              <a:gd name="connsiteX77" fmla="*/ 1642872 w 12192634"/>
              <a:gd name="connsiteY77" fmla="*/ 2735707 h 6858317"/>
              <a:gd name="connsiteX78" fmla="*/ 1149795 w 12192634"/>
              <a:gd name="connsiteY78" fmla="*/ 3037396 h 6858317"/>
              <a:gd name="connsiteX79" fmla="*/ 623316 w 12192634"/>
              <a:gd name="connsiteY79" fmla="*/ 3360039 h 6858317"/>
              <a:gd name="connsiteX80" fmla="*/ 300609 w 12192634"/>
              <a:gd name="connsiteY80" fmla="*/ 3886581 h 6858317"/>
              <a:gd name="connsiteX81" fmla="*/ 0 w 12192634"/>
              <a:gd name="connsiteY81" fmla="*/ 4378643 h 6858317"/>
              <a:gd name="connsiteX82" fmla="*/ 0 w 12192634"/>
              <a:gd name="connsiteY82" fmla="*/ 4501325 h 6858317"/>
              <a:gd name="connsiteX83" fmla="*/ 61849 w 12192634"/>
              <a:gd name="connsiteY83" fmla="*/ 4442460 h 6858317"/>
              <a:gd name="connsiteX84" fmla="*/ 384493 w 12192634"/>
              <a:gd name="connsiteY84" fmla="*/ 3915982 h 6858317"/>
              <a:gd name="connsiteX85" fmla="*/ 686181 w 12192634"/>
              <a:gd name="connsiteY85" fmla="*/ 3422904 h 6858317"/>
              <a:gd name="connsiteX86" fmla="*/ 1179259 w 12192634"/>
              <a:gd name="connsiteY86" fmla="*/ 3121279 h 6858317"/>
              <a:gd name="connsiteX87" fmla="*/ 1705737 w 12192634"/>
              <a:gd name="connsiteY87" fmla="*/ 2798572 h 6858317"/>
              <a:gd name="connsiteX88" fmla="*/ 2028444 w 12192634"/>
              <a:gd name="connsiteY88" fmla="*/ 2272094 h 6858317"/>
              <a:gd name="connsiteX89" fmla="*/ 2330069 w 12192634"/>
              <a:gd name="connsiteY89" fmla="*/ 1779016 h 6858317"/>
              <a:gd name="connsiteX90" fmla="*/ 2823083 w 12192634"/>
              <a:gd name="connsiteY90" fmla="*/ 1477391 h 6858317"/>
              <a:gd name="connsiteX91" fmla="*/ 3349625 w 12192634"/>
              <a:gd name="connsiteY91" fmla="*/ 1154684 h 6858317"/>
              <a:gd name="connsiteX92" fmla="*/ 3672269 w 12192634"/>
              <a:gd name="connsiteY92" fmla="*/ 628206 h 6858317"/>
              <a:gd name="connsiteX93" fmla="*/ 3973894 w 12192634"/>
              <a:gd name="connsiteY93" fmla="*/ 135192 h 6858317"/>
              <a:gd name="connsiteX94" fmla="*/ 4129088 w 12192634"/>
              <a:gd name="connsiteY94" fmla="*/ 0 h 6858317"/>
              <a:gd name="connsiteX95" fmla="*/ 5098669 w 12192634"/>
              <a:gd name="connsiteY95" fmla="*/ 0 h 6858317"/>
              <a:gd name="connsiteX96" fmla="*/ 4930585 w 12192634"/>
              <a:gd name="connsiteY96" fmla="*/ 202438 h 6858317"/>
              <a:gd name="connsiteX97" fmla="*/ 4437571 w 12192634"/>
              <a:gd name="connsiteY97" fmla="*/ 504127 h 6858317"/>
              <a:gd name="connsiteX98" fmla="*/ 3911028 w 12192634"/>
              <a:gd name="connsiteY98" fmla="*/ 826770 h 6858317"/>
              <a:gd name="connsiteX99" fmla="*/ 3588385 w 12192634"/>
              <a:gd name="connsiteY99" fmla="*/ 1353249 h 6858317"/>
              <a:gd name="connsiteX100" fmla="*/ 3286760 w 12192634"/>
              <a:gd name="connsiteY100" fmla="*/ 1846326 h 6858317"/>
              <a:gd name="connsiteX101" fmla="*/ 2793683 w 12192634"/>
              <a:gd name="connsiteY101" fmla="*/ 2147951 h 6858317"/>
              <a:gd name="connsiteX102" fmla="*/ 2267204 w 12192634"/>
              <a:gd name="connsiteY102" fmla="*/ 2470658 h 6858317"/>
              <a:gd name="connsiteX103" fmla="*/ 1944497 w 12192634"/>
              <a:gd name="connsiteY103" fmla="*/ 2997137 h 6858317"/>
              <a:gd name="connsiteX104" fmla="*/ 1642872 w 12192634"/>
              <a:gd name="connsiteY104" fmla="*/ 3490151 h 6858317"/>
              <a:gd name="connsiteX105" fmla="*/ 1149795 w 12192634"/>
              <a:gd name="connsiteY105" fmla="*/ 3791839 h 6858317"/>
              <a:gd name="connsiteX106" fmla="*/ 623316 w 12192634"/>
              <a:gd name="connsiteY106" fmla="*/ 4114483 h 6858317"/>
              <a:gd name="connsiteX107" fmla="*/ 300609 w 12192634"/>
              <a:gd name="connsiteY107" fmla="*/ 4641025 h 6858317"/>
              <a:gd name="connsiteX108" fmla="*/ 0 w 12192634"/>
              <a:gd name="connsiteY108" fmla="*/ 5133086 h 6858317"/>
              <a:gd name="connsiteX109" fmla="*/ 0 w 12192634"/>
              <a:gd name="connsiteY109" fmla="*/ 5255832 h 6858317"/>
              <a:gd name="connsiteX110" fmla="*/ 61849 w 12192634"/>
              <a:gd name="connsiteY110" fmla="*/ 5196967 h 6858317"/>
              <a:gd name="connsiteX111" fmla="*/ 384493 w 12192634"/>
              <a:gd name="connsiteY111" fmla="*/ 4670425 h 6858317"/>
              <a:gd name="connsiteX112" fmla="*/ 686181 w 12192634"/>
              <a:gd name="connsiteY112" fmla="*/ 4177347 h 6858317"/>
              <a:gd name="connsiteX113" fmla="*/ 1179259 w 12192634"/>
              <a:gd name="connsiteY113" fmla="*/ 3875722 h 6858317"/>
              <a:gd name="connsiteX114" fmla="*/ 1705737 w 12192634"/>
              <a:gd name="connsiteY114" fmla="*/ 3553016 h 6858317"/>
              <a:gd name="connsiteX115" fmla="*/ 2028444 w 12192634"/>
              <a:gd name="connsiteY115" fmla="*/ 3026537 h 6858317"/>
              <a:gd name="connsiteX116" fmla="*/ 2330069 w 12192634"/>
              <a:gd name="connsiteY116" fmla="*/ 2533460 h 6858317"/>
              <a:gd name="connsiteX117" fmla="*/ 2823083 w 12192634"/>
              <a:gd name="connsiteY117" fmla="*/ 2231835 h 6858317"/>
              <a:gd name="connsiteX118" fmla="*/ 3349625 w 12192634"/>
              <a:gd name="connsiteY118" fmla="*/ 1909191 h 6858317"/>
              <a:gd name="connsiteX119" fmla="*/ 3672269 w 12192634"/>
              <a:gd name="connsiteY119" fmla="*/ 1382649 h 6858317"/>
              <a:gd name="connsiteX120" fmla="*/ 3973894 w 12192634"/>
              <a:gd name="connsiteY120" fmla="*/ 889635 h 6858317"/>
              <a:gd name="connsiteX121" fmla="*/ 4466971 w 12192634"/>
              <a:gd name="connsiteY121" fmla="*/ 588010 h 6858317"/>
              <a:gd name="connsiteX122" fmla="*/ 4993450 w 12192634"/>
              <a:gd name="connsiteY122" fmla="*/ 265303 h 6858317"/>
              <a:gd name="connsiteX123" fmla="*/ 5203063 w 12192634"/>
              <a:gd name="connsiteY123" fmla="*/ 0 h 6858317"/>
              <a:gd name="connsiteX124" fmla="*/ 5495290 w 12192634"/>
              <a:gd name="connsiteY124" fmla="*/ 0 h 6858317"/>
              <a:gd name="connsiteX125" fmla="*/ 5232400 w 12192634"/>
              <a:gd name="connsiteY125" fmla="*/ 463868 h 6858317"/>
              <a:gd name="connsiteX126" fmla="*/ 4930775 w 12192634"/>
              <a:gd name="connsiteY126" fmla="*/ 956882 h 6858317"/>
              <a:gd name="connsiteX127" fmla="*/ 4437761 w 12192634"/>
              <a:gd name="connsiteY127" fmla="*/ 1258570 h 6858317"/>
              <a:gd name="connsiteX128" fmla="*/ 3911219 w 12192634"/>
              <a:gd name="connsiteY128" fmla="*/ 1581214 h 6858317"/>
              <a:gd name="connsiteX129" fmla="*/ 3588576 w 12192634"/>
              <a:gd name="connsiteY129" fmla="*/ 2107692 h 6858317"/>
              <a:gd name="connsiteX130" fmla="*/ 3286951 w 12192634"/>
              <a:gd name="connsiteY130" fmla="*/ 2600770 h 6858317"/>
              <a:gd name="connsiteX131" fmla="*/ 2794000 w 12192634"/>
              <a:gd name="connsiteY131" fmla="*/ 2902395 h 6858317"/>
              <a:gd name="connsiteX132" fmla="*/ 2267522 w 12192634"/>
              <a:gd name="connsiteY132" fmla="*/ 3225102 h 6858317"/>
              <a:gd name="connsiteX133" fmla="*/ 1944814 w 12192634"/>
              <a:gd name="connsiteY133" fmla="*/ 3751580 h 6858317"/>
              <a:gd name="connsiteX134" fmla="*/ 1643189 w 12192634"/>
              <a:gd name="connsiteY134" fmla="*/ 4244594 h 6858317"/>
              <a:gd name="connsiteX135" fmla="*/ 1149858 w 12192634"/>
              <a:gd name="connsiteY135" fmla="*/ 4546600 h 6858317"/>
              <a:gd name="connsiteX136" fmla="*/ 623316 w 12192634"/>
              <a:gd name="connsiteY136" fmla="*/ 4869244 h 6858317"/>
              <a:gd name="connsiteX137" fmla="*/ 300609 w 12192634"/>
              <a:gd name="connsiteY137" fmla="*/ 5395786 h 6858317"/>
              <a:gd name="connsiteX138" fmla="*/ 0 w 12192634"/>
              <a:gd name="connsiteY138" fmla="*/ 5887530 h 6858317"/>
              <a:gd name="connsiteX139" fmla="*/ 0 w 12192634"/>
              <a:gd name="connsiteY139" fmla="*/ 6010339 h 6858317"/>
              <a:gd name="connsiteX140" fmla="*/ 61849 w 12192634"/>
              <a:gd name="connsiteY140" fmla="*/ 5951411 h 6858317"/>
              <a:gd name="connsiteX141" fmla="*/ 384493 w 12192634"/>
              <a:gd name="connsiteY141" fmla="*/ 5424869 h 6858317"/>
              <a:gd name="connsiteX142" fmla="*/ 686181 w 12192634"/>
              <a:gd name="connsiteY142" fmla="*/ 4931791 h 6858317"/>
              <a:gd name="connsiteX143" fmla="*/ 1179259 w 12192634"/>
              <a:gd name="connsiteY143" fmla="*/ 4630166 h 6858317"/>
              <a:gd name="connsiteX144" fmla="*/ 1705737 w 12192634"/>
              <a:gd name="connsiteY144" fmla="*/ 4307459 h 6858317"/>
              <a:gd name="connsiteX145" fmla="*/ 2028444 w 12192634"/>
              <a:gd name="connsiteY145" fmla="*/ 3780981 h 6858317"/>
              <a:gd name="connsiteX146" fmla="*/ 2330069 w 12192634"/>
              <a:gd name="connsiteY146" fmla="*/ 3287966 h 6858317"/>
              <a:gd name="connsiteX147" fmla="*/ 2823083 w 12192634"/>
              <a:gd name="connsiteY147" fmla="*/ 2986278 h 6858317"/>
              <a:gd name="connsiteX148" fmla="*/ 3349625 w 12192634"/>
              <a:gd name="connsiteY148" fmla="*/ 2663635 h 6858317"/>
              <a:gd name="connsiteX149" fmla="*/ 3672269 w 12192634"/>
              <a:gd name="connsiteY149" fmla="*/ 2137156 h 6858317"/>
              <a:gd name="connsiteX150" fmla="*/ 3973894 w 12192634"/>
              <a:gd name="connsiteY150" fmla="*/ 1644079 h 6858317"/>
              <a:gd name="connsiteX151" fmla="*/ 4466971 w 12192634"/>
              <a:gd name="connsiteY151" fmla="*/ 1342454 h 6858317"/>
              <a:gd name="connsiteX152" fmla="*/ 4993450 w 12192634"/>
              <a:gd name="connsiteY152" fmla="*/ 1019747 h 6858317"/>
              <a:gd name="connsiteX153" fmla="*/ 5316093 w 12192634"/>
              <a:gd name="connsiteY153" fmla="*/ 493268 h 6858317"/>
              <a:gd name="connsiteX154" fmla="*/ 5617718 w 12192634"/>
              <a:gd name="connsiteY154" fmla="*/ 254 h 6858317"/>
              <a:gd name="connsiteX155" fmla="*/ 5617718 w 12192634"/>
              <a:gd name="connsiteY155" fmla="*/ 254 h 6858317"/>
              <a:gd name="connsiteX156" fmla="*/ 6638290 w 12192634"/>
              <a:gd name="connsiteY156" fmla="*/ 0 h 6858317"/>
              <a:gd name="connsiteX157" fmla="*/ 6574473 w 12192634"/>
              <a:gd name="connsiteY157" fmla="*/ 67501 h 6858317"/>
              <a:gd name="connsiteX158" fmla="*/ 6081459 w 12192634"/>
              <a:gd name="connsiteY158" fmla="*/ 369189 h 6858317"/>
              <a:gd name="connsiteX159" fmla="*/ 5554917 w 12192634"/>
              <a:gd name="connsiteY159" fmla="*/ 691833 h 6858317"/>
              <a:gd name="connsiteX160" fmla="*/ 5232400 w 12192634"/>
              <a:gd name="connsiteY160" fmla="*/ 1218311 h 6858317"/>
              <a:gd name="connsiteX161" fmla="*/ 4930775 w 12192634"/>
              <a:gd name="connsiteY161" fmla="*/ 1711325 h 6858317"/>
              <a:gd name="connsiteX162" fmla="*/ 4437571 w 12192634"/>
              <a:gd name="connsiteY162" fmla="*/ 2012950 h 6858317"/>
              <a:gd name="connsiteX163" fmla="*/ 3911028 w 12192634"/>
              <a:gd name="connsiteY163" fmla="*/ 2335594 h 6858317"/>
              <a:gd name="connsiteX164" fmla="*/ 3588385 w 12192634"/>
              <a:gd name="connsiteY164" fmla="*/ 2862072 h 6858317"/>
              <a:gd name="connsiteX165" fmla="*/ 3286760 w 12192634"/>
              <a:gd name="connsiteY165" fmla="*/ 3355150 h 6858317"/>
              <a:gd name="connsiteX166" fmla="*/ 2793683 w 12192634"/>
              <a:gd name="connsiteY166" fmla="*/ 3656775 h 6858317"/>
              <a:gd name="connsiteX167" fmla="*/ 2267204 w 12192634"/>
              <a:gd name="connsiteY167" fmla="*/ 3979482 h 6858317"/>
              <a:gd name="connsiteX168" fmla="*/ 1944497 w 12192634"/>
              <a:gd name="connsiteY168" fmla="*/ 4505960 h 6858317"/>
              <a:gd name="connsiteX169" fmla="*/ 1642872 w 12192634"/>
              <a:gd name="connsiteY169" fmla="*/ 4999038 h 6858317"/>
              <a:gd name="connsiteX170" fmla="*/ 1149795 w 12192634"/>
              <a:gd name="connsiteY170" fmla="*/ 5300663 h 6858317"/>
              <a:gd name="connsiteX171" fmla="*/ 623316 w 12192634"/>
              <a:gd name="connsiteY171" fmla="*/ 5623370 h 6858317"/>
              <a:gd name="connsiteX172" fmla="*/ 300609 w 12192634"/>
              <a:gd name="connsiteY172" fmla="*/ 6149848 h 6858317"/>
              <a:gd name="connsiteX173" fmla="*/ 0 w 12192634"/>
              <a:gd name="connsiteY173" fmla="*/ 6642100 h 6858317"/>
              <a:gd name="connsiteX174" fmla="*/ 0 w 12192634"/>
              <a:gd name="connsiteY174" fmla="*/ 6764845 h 6858317"/>
              <a:gd name="connsiteX175" fmla="*/ 61849 w 12192634"/>
              <a:gd name="connsiteY175" fmla="*/ 6705600 h 6858317"/>
              <a:gd name="connsiteX176" fmla="*/ 384493 w 12192634"/>
              <a:gd name="connsiteY176" fmla="*/ 6179058 h 6858317"/>
              <a:gd name="connsiteX177" fmla="*/ 686181 w 12192634"/>
              <a:gd name="connsiteY177" fmla="*/ 5685981 h 6858317"/>
              <a:gd name="connsiteX178" fmla="*/ 1179259 w 12192634"/>
              <a:gd name="connsiteY178" fmla="*/ 5384356 h 6858317"/>
              <a:gd name="connsiteX179" fmla="*/ 1705737 w 12192634"/>
              <a:gd name="connsiteY179" fmla="*/ 5061649 h 6858317"/>
              <a:gd name="connsiteX180" fmla="*/ 2028444 w 12192634"/>
              <a:gd name="connsiteY180" fmla="*/ 4535170 h 6858317"/>
              <a:gd name="connsiteX181" fmla="*/ 2330069 w 12192634"/>
              <a:gd name="connsiteY181" fmla="*/ 4042156 h 6858317"/>
              <a:gd name="connsiteX182" fmla="*/ 2823083 w 12192634"/>
              <a:gd name="connsiteY182" fmla="*/ 3740468 h 6858317"/>
              <a:gd name="connsiteX183" fmla="*/ 3349625 w 12192634"/>
              <a:gd name="connsiteY183" fmla="*/ 3417824 h 6858317"/>
              <a:gd name="connsiteX184" fmla="*/ 3672269 w 12192634"/>
              <a:gd name="connsiteY184" fmla="*/ 2891346 h 6858317"/>
              <a:gd name="connsiteX185" fmla="*/ 3973894 w 12192634"/>
              <a:gd name="connsiteY185" fmla="*/ 2398268 h 6858317"/>
              <a:gd name="connsiteX186" fmla="*/ 4466971 w 12192634"/>
              <a:gd name="connsiteY186" fmla="*/ 2096643 h 6858317"/>
              <a:gd name="connsiteX187" fmla="*/ 4993450 w 12192634"/>
              <a:gd name="connsiteY187" fmla="*/ 1773936 h 6858317"/>
              <a:gd name="connsiteX188" fmla="*/ 5316093 w 12192634"/>
              <a:gd name="connsiteY188" fmla="*/ 1247458 h 6858317"/>
              <a:gd name="connsiteX189" fmla="*/ 5617718 w 12192634"/>
              <a:gd name="connsiteY189" fmla="*/ 754444 h 6858317"/>
              <a:gd name="connsiteX190" fmla="*/ 6110796 w 12192634"/>
              <a:gd name="connsiteY190" fmla="*/ 452819 h 6858317"/>
              <a:gd name="connsiteX191" fmla="*/ 6637274 w 12192634"/>
              <a:gd name="connsiteY191" fmla="*/ 130112 h 6858317"/>
              <a:gd name="connsiteX192" fmla="*/ 6754369 w 12192634"/>
              <a:gd name="connsiteY192" fmla="*/ 0 h 6858317"/>
              <a:gd name="connsiteX193" fmla="*/ 7031990 w 12192634"/>
              <a:gd name="connsiteY193" fmla="*/ 0 h 6858317"/>
              <a:gd name="connsiteX194" fmla="*/ 6875970 w 12192634"/>
              <a:gd name="connsiteY194" fmla="*/ 328930 h 6858317"/>
              <a:gd name="connsiteX195" fmla="*/ 6574345 w 12192634"/>
              <a:gd name="connsiteY195" fmla="*/ 822008 h 6858317"/>
              <a:gd name="connsiteX196" fmla="*/ 6081395 w 12192634"/>
              <a:gd name="connsiteY196" fmla="*/ 1123950 h 6858317"/>
              <a:gd name="connsiteX197" fmla="*/ 5554853 w 12192634"/>
              <a:gd name="connsiteY197" fmla="*/ 1446594 h 6858317"/>
              <a:gd name="connsiteX198" fmla="*/ 5232400 w 12192634"/>
              <a:gd name="connsiteY198" fmla="*/ 1972755 h 6858317"/>
              <a:gd name="connsiteX199" fmla="*/ 4930775 w 12192634"/>
              <a:gd name="connsiteY199" fmla="*/ 2465832 h 6858317"/>
              <a:gd name="connsiteX200" fmla="*/ 4437761 w 12192634"/>
              <a:gd name="connsiteY200" fmla="*/ 2767457 h 6858317"/>
              <a:gd name="connsiteX201" fmla="*/ 3911219 w 12192634"/>
              <a:gd name="connsiteY201" fmla="*/ 3090101 h 6858317"/>
              <a:gd name="connsiteX202" fmla="*/ 3588576 w 12192634"/>
              <a:gd name="connsiteY202" fmla="*/ 3616643 h 6858317"/>
              <a:gd name="connsiteX203" fmla="*/ 3286951 w 12192634"/>
              <a:gd name="connsiteY203" fmla="*/ 4109657 h 6858317"/>
              <a:gd name="connsiteX204" fmla="*/ 2793873 w 12192634"/>
              <a:gd name="connsiteY204" fmla="*/ 4411282 h 6858317"/>
              <a:gd name="connsiteX205" fmla="*/ 2267395 w 12192634"/>
              <a:gd name="connsiteY205" fmla="*/ 4733989 h 6858317"/>
              <a:gd name="connsiteX206" fmla="*/ 1944688 w 12192634"/>
              <a:gd name="connsiteY206" fmla="*/ 5260467 h 6858317"/>
              <a:gd name="connsiteX207" fmla="*/ 1643063 w 12192634"/>
              <a:gd name="connsiteY207" fmla="*/ 5753545 h 6858317"/>
              <a:gd name="connsiteX208" fmla="*/ 1149985 w 12192634"/>
              <a:gd name="connsiteY208" fmla="*/ 6055170 h 6858317"/>
              <a:gd name="connsiteX209" fmla="*/ 623507 w 12192634"/>
              <a:gd name="connsiteY209" fmla="*/ 6377877 h 6858317"/>
              <a:gd name="connsiteX210" fmla="*/ 316992 w 12192634"/>
              <a:gd name="connsiteY210" fmla="*/ 6858000 h 6858317"/>
              <a:gd name="connsiteX211" fmla="*/ 411671 w 12192634"/>
              <a:gd name="connsiteY211" fmla="*/ 6858000 h 6858317"/>
              <a:gd name="connsiteX212" fmla="*/ 686181 w 12192634"/>
              <a:gd name="connsiteY212" fmla="*/ 6440742 h 6858317"/>
              <a:gd name="connsiteX213" fmla="*/ 1179259 w 12192634"/>
              <a:gd name="connsiteY213" fmla="*/ 6139053 h 6858317"/>
              <a:gd name="connsiteX214" fmla="*/ 1705737 w 12192634"/>
              <a:gd name="connsiteY214" fmla="*/ 5816410 h 6858317"/>
              <a:gd name="connsiteX215" fmla="*/ 2028444 w 12192634"/>
              <a:gd name="connsiteY215" fmla="*/ 5289868 h 6858317"/>
              <a:gd name="connsiteX216" fmla="*/ 2330069 w 12192634"/>
              <a:gd name="connsiteY216" fmla="*/ 4796854 h 6858317"/>
              <a:gd name="connsiteX217" fmla="*/ 2823083 w 12192634"/>
              <a:gd name="connsiteY217" fmla="*/ 4495165 h 6858317"/>
              <a:gd name="connsiteX218" fmla="*/ 3349625 w 12192634"/>
              <a:gd name="connsiteY218" fmla="*/ 4172522 h 6858317"/>
              <a:gd name="connsiteX219" fmla="*/ 3672269 w 12192634"/>
              <a:gd name="connsiteY219" fmla="*/ 3646043 h 6858317"/>
              <a:gd name="connsiteX220" fmla="*/ 3973894 w 12192634"/>
              <a:gd name="connsiteY220" fmla="*/ 3152966 h 6858317"/>
              <a:gd name="connsiteX221" fmla="*/ 4466971 w 12192634"/>
              <a:gd name="connsiteY221" fmla="*/ 2851341 h 6858317"/>
              <a:gd name="connsiteX222" fmla="*/ 4993450 w 12192634"/>
              <a:gd name="connsiteY222" fmla="*/ 2528697 h 6858317"/>
              <a:gd name="connsiteX223" fmla="*/ 5316093 w 12192634"/>
              <a:gd name="connsiteY223" fmla="*/ 2002219 h 6858317"/>
              <a:gd name="connsiteX224" fmla="*/ 5617718 w 12192634"/>
              <a:gd name="connsiteY224" fmla="*/ 1509141 h 6858317"/>
              <a:gd name="connsiteX225" fmla="*/ 6110796 w 12192634"/>
              <a:gd name="connsiteY225" fmla="*/ 1207516 h 6858317"/>
              <a:gd name="connsiteX226" fmla="*/ 6637274 w 12192634"/>
              <a:gd name="connsiteY226" fmla="*/ 884873 h 6858317"/>
              <a:gd name="connsiteX227" fmla="*/ 6959918 w 12192634"/>
              <a:gd name="connsiteY227" fmla="*/ 358331 h 6858317"/>
              <a:gd name="connsiteX228" fmla="*/ 7141909 w 12192634"/>
              <a:gd name="connsiteY228" fmla="*/ 0 h 6858317"/>
              <a:gd name="connsiteX229" fmla="*/ 8147050 w 12192634"/>
              <a:gd name="connsiteY229" fmla="*/ 0 h 6858317"/>
              <a:gd name="connsiteX230" fmla="*/ 7725537 w 12192634"/>
              <a:gd name="connsiteY230" fmla="*/ 234252 h 6858317"/>
              <a:gd name="connsiteX231" fmla="*/ 7199059 w 12192634"/>
              <a:gd name="connsiteY231" fmla="*/ 556895 h 6858317"/>
              <a:gd name="connsiteX232" fmla="*/ 6876352 w 12192634"/>
              <a:gd name="connsiteY232" fmla="*/ 1083374 h 6858317"/>
              <a:gd name="connsiteX233" fmla="*/ 6574727 w 12192634"/>
              <a:gd name="connsiteY233" fmla="*/ 1576451 h 6858317"/>
              <a:gd name="connsiteX234" fmla="*/ 6081713 w 12192634"/>
              <a:gd name="connsiteY234" fmla="*/ 1878076 h 6858317"/>
              <a:gd name="connsiteX235" fmla="*/ 5555171 w 12192634"/>
              <a:gd name="connsiteY235" fmla="*/ 2200783 h 6858317"/>
              <a:gd name="connsiteX236" fmla="*/ 5232527 w 12192634"/>
              <a:gd name="connsiteY236" fmla="*/ 2727198 h 6858317"/>
              <a:gd name="connsiteX237" fmla="*/ 4930902 w 12192634"/>
              <a:gd name="connsiteY237" fmla="*/ 3220276 h 6858317"/>
              <a:gd name="connsiteX238" fmla="*/ 4437888 w 12192634"/>
              <a:gd name="connsiteY238" fmla="*/ 3521901 h 6858317"/>
              <a:gd name="connsiteX239" fmla="*/ 3911346 w 12192634"/>
              <a:gd name="connsiteY239" fmla="*/ 3844608 h 6858317"/>
              <a:gd name="connsiteX240" fmla="*/ 3588703 w 12192634"/>
              <a:gd name="connsiteY240" fmla="*/ 4371086 h 6858317"/>
              <a:gd name="connsiteX241" fmla="*/ 3287078 w 12192634"/>
              <a:gd name="connsiteY241" fmla="*/ 4864100 h 6858317"/>
              <a:gd name="connsiteX242" fmla="*/ 2794000 w 12192634"/>
              <a:gd name="connsiteY242" fmla="*/ 5165725 h 6858317"/>
              <a:gd name="connsiteX243" fmla="*/ 2267522 w 12192634"/>
              <a:gd name="connsiteY243" fmla="*/ 5488432 h 6858317"/>
              <a:gd name="connsiteX244" fmla="*/ 1944814 w 12192634"/>
              <a:gd name="connsiteY244" fmla="*/ 6014911 h 6858317"/>
              <a:gd name="connsiteX245" fmla="*/ 1643189 w 12192634"/>
              <a:gd name="connsiteY245" fmla="*/ 6507988 h 6858317"/>
              <a:gd name="connsiteX246" fmla="*/ 1150176 w 12192634"/>
              <a:gd name="connsiteY246" fmla="*/ 6809613 h 6858317"/>
              <a:gd name="connsiteX247" fmla="*/ 1020445 w 12192634"/>
              <a:gd name="connsiteY247" fmla="*/ 6858000 h 6858317"/>
              <a:gd name="connsiteX248" fmla="*/ 1277239 w 12192634"/>
              <a:gd name="connsiteY248" fmla="*/ 6858000 h 6858317"/>
              <a:gd name="connsiteX249" fmla="*/ 1706055 w 12192634"/>
              <a:gd name="connsiteY249" fmla="*/ 6570853 h 6858317"/>
              <a:gd name="connsiteX250" fmla="*/ 2028762 w 12192634"/>
              <a:gd name="connsiteY250" fmla="*/ 6044375 h 6858317"/>
              <a:gd name="connsiteX251" fmla="*/ 2330387 w 12192634"/>
              <a:gd name="connsiteY251" fmla="*/ 5551297 h 6858317"/>
              <a:gd name="connsiteX252" fmla="*/ 2823401 w 12192634"/>
              <a:gd name="connsiteY252" fmla="*/ 5249672 h 6858317"/>
              <a:gd name="connsiteX253" fmla="*/ 3349943 w 12192634"/>
              <a:gd name="connsiteY253" fmla="*/ 4926965 h 6858317"/>
              <a:gd name="connsiteX254" fmla="*/ 3672586 w 12192634"/>
              <a:gd name="connsiteY254" fmla="*/ 4400487 h 6858317"/>
              <a:gd name="connsiteX255" fmla="*/ 3974211 w 12192634"/>
              <a:gd name="connsiteY255" fmla="*/ 3907472 h 6858317"/>
              <a:gd name="connsiteX256" fmla="*/ 4467289 w 12192634"/>
              <a:gd name="connsiteY256" fmla="*/ 3605784 h 6858317"/>
              <a:gd name="connsiteX257" fmla="*/ 4993767 w 12192634"/>
              <a:gd name="connsiteY257" fmla="*/ 3283141 h 6858317"/>
              <a:gd name="connsiteX258" fmla="*/ 5316411 w 12192634"/>
              <a:gd name="connsiteY258" fmla="*/ 2756662 h 6858317"/>
              <a:gd name="connsiteX259" fmla="*/ 5618036 w 12192634"/>
              <a:gd name="connsiteY259" fmla="*/ 2263648 h 6858317"/>
              <a:gd name="connsiteX260" fmla="*/ 6111113 w 12192634"/>
              <a:gd name="connsiteY260" fmla="*/ 1961960 h 6858317"/>
              <a:gd name="connsiteX261" fmla="*/ 6637592 w 12192634"/>
              <a:gd name="connsiteY261" fmla="*/ 1639316 h 6858317"/>
              <a:gd name="connsiteX262" fmla="*/ 6960235 w 12192634"/>
              <a:gd name="connsiteY262" fmla="*/ 1112774 h 6858317"/>
              <a:gd name="connsiteX263" fmla="*/ 7261924 w 12192634"/>
              <a:gd name="connsiteY263" fmla="*/ 619760 h 6858317"/>
              <a:gd name="connsiteX264" fmla="*/ 7754938 w 12192634"/>
              <a:gd name="connsiteY264" fmla="*/ 318135 h 6858317"/>
              <a:gd name="connsiteX265" fmla="*/ 8276844 w 12192634"/>
              <a:gd name="connsiteY265" fmla="*/ 0 h 6858317"/>
              <a:gd name="connsiteX266" fmla="*/ 8597519 w 12192634"/>
              <a:gd name="connsiteY266" fmla="*/ 0 h 6858317"/>
              <a:gd name="connsiteX267" fmla="*/ 8520240 w 12192634"/>
              <a:gd name="connsiteY267" fmla="*/ 193993 h 6858317"/>
              <a:gd name="connsiteX268" fmla="*/ 8218551 w 12192634"/>
              <a:gd name="connsiteY268" fmla="*/ 687007 h 6858317"/>
              <a:gd name="connsiteX269" fmla="*/ 7725537 w 12192634"/>
              <a:gd name="connsiteY269" fmla="*/ 988695 h 6858317"/>
              <a:gd name="connsiteX270" fmla="*/ 7199059 w 12192634"/>
              <a:gd name="connsiteY270" fmla="*/ 1311339 h 6858317"/>
              <a:gd name="connsiteX271" fmla="*/ 6876352 w 12192634"/>
              <a:gd name="connsiteY271" fmla="*/ 1837817 h 6858317"/>
              <a:gd name="connsiteX272" fmla="*/ 6574727 w 12192634"/>
              <a:gd name="connsiteY272" fmla="*/ 2330895 h 6858317"/>
              <a:gd name="connsiteX273" fmla="*/ 6081713 w 12192634"/>
              <a:gd name="connsiteY273" fmla="*/ 2632520 h 6858317"/>
              <a:gd name="connsiteX274" fmla="*/ 5555171 w 12192634"/>
              <a:gd name="connsiteY274" fmla="*/ 2955227 h 6858317"/>
              <a:gd name="connsiteX275" fmla="*/ 5232400 w 12192634"/>
              <a:gd name="connsiteY275" fmla="*/ 3481705 h 6858317"/>
              <a:gd name="connsiteX276" fmla="*/ 4930775 w 12192634"/>
              <a:gd name="connsiteY276" fmla="*/ 3974719 h 6858317"/>
              <a:gd name="connsiteX277" fmla="*/ 4437761 w 12192634"/>
              <a:gd name="connsiteY277" fmla="*/ 4276344 h 6858317"/>
              <a:gd name="connsiteX278" fmla="*/ 3911219 w 12192634"/>
              <a:gd name="connsiteY278" fmla="*/ 4599051 h 6858317"/>
              <a:gd name="connsiteX279" fmla="*/ 3588576 w 12192634"/>
              <a:gd name="connsiteY279" fmla="*/ 5125530 h 6858317"/>
              <a:gd name="connsiteX280" fmla="*/ 3286951 w 12192634"/>
              <a:gd name="connsiteY280" fmla="*/ 5618544 h 6858317"/>
              <a:gd name="connsiteX281" fmla="*/ 2794000 w 12192634"/>
              <a:gd name="connsiteY281" fmla="*/ 5920232 h 6858317"/>
              <a:gd name="connsiteX282" fmla="*/ 2267522 w 12192634"/>
              <a:gd name="connsiteY282" fmla="*/ 6242876 h 6858317"/>
              <a:gd name="connsiteX283" fmla="*/ 1944814 w 12192634"/>
              <a:gd name="connsiteY283" fmla="*/ 6769354 h 6858317"/>
              <a:gd name="connsiteX284" fmla="*/ 1913064 w 12192634"/>
              <a:gd name="connsiteY284" fmla="*/ 6858254 h 6858317"/>
              <a:gd name="connsiteX285" fmla="*/ 2007934 w 12192634"/>
              <a:gd name="connsiteY285" fmla="*/ 6858254 h 6858317"/>
              <a:gd name="connsiteX286" fmla="*/ 2029016 w 12192634"/>
              <a:gd name="connsiteY286" fmla="*/ 6799072 h 6858317"/>
              <a:gd name="connsiteX287" fmla="*/ 2330641 w 12192634"/>
              <a:gd name="connsiteY287" fmla="*/ 6305995 h 6858317"/>
              <a:gd name="connsiteX288" fmla="*/ 2823655 w 12192634"/>
              <a:gd name="connsiteY288" fmla="*/ 6004370 h 6858317"/>
              <a:gd name="connsiteX289" fmla="*/ 3349625 w 12192634"/>
              <a:gd name="connsiteY289" fmla="*/ 5681409 h 6858317"/>
              <a:gd name="connsiteX290" fmla="*/ 3672269 w 12192634"/>
              <a:gd name="connsiteY290" fmla="*/ 5154930 h 6858317"/>
              <a:gd name="connsiteX291" fmla="*/ 3973894 w 12192634"/>
              <a:gd name="connsiteY291" fmla="*/ 4661916 h 6858317"/>
              <a:gd name="connsiteX292" fmla="*/ 4466971 w 12192634"/>
              <a:gd name="connsiteY292" fmla="*/ 4360228 h 6858317"/>
              <a:gd name="connsiteX293" fmla="*/ 4993450 w 12192634"/>
              <a:gd name="connsiteY293" fmla="*/ 4037584 h 6858317"/>
              <a:gd name="connsiteX294" fmla="*/ 5316093 w 12192634"/>
              <a:gd name="connsiteY294" fmla="*/ 3511106 h 6858317"/>
              <a:gd name="connsiteX295" fmla="*/ 5617718 w 12192634"/>
              <a:gd name="connsiteY295" fmla="*/ 3018092 h 6858317"/>
              <a:gd name="connsiteX296" fmla="*/ 6110796 w 12192634"/>
              <a:gd name="connsiteY296" fmla="*/ 2716403 h 6858317"/>
              <a:gd name="connsiteX297" fmla="*/ 6637274 w 12192634"/>
              <a:gd name="connsiteY297" fmla="*/ 2393760 h 6858317"/>
              <a:gd name="connsiteX298" fmla="*/ 6959918 w 12192634"/>
              <a:gd name="connsiteY298" fmla="*/ 1867281 h 6858317"/>
              <a:gd name="connsiteX299" fmla="*/ 7261607 w 12192634"/>
              <a:gd name="connsiteY299" fmla="*/ 1374204 h 6858317"/>
              <a:gd name="connsiteX300" fmla="*/ 7754620 w 12192634"/>
              <a:gd name="connsiteY300" fmla="*/ 1072579 h 6858317"/>
              <a:gd name="connsiteX301" fmla="*/ 8281099 w 12192634"/>
              <a:gd name="connsiteY301" fmla="*/ 749872 h 6858317"/>
              <a:gd name="connsiteX302" fmla="*/ 8603806 w 12192634"/>
              <a:gd name="connsiteY302" fmla="*/ 223393 h 6858317"/>
              <a:gd name="connsiteX303" fmla="*/ 8697151 w 12192634"/>
              <a:gd name="connsiteY303" fmla="*/ 0 h 6858317"/>
              <a:gd name="connsiteX304" fmla="*/ 9603549 w 12192634"/>
              <a:gd name="connsiteY304" fmla="*/ 0 h 6858317"/>
              <a:gd name="connsiteX305" fmla="*/ 9369361 w 12192634"/>
              <a:gd name="connsiteY305" fmla="*/ 99251 h 6858317"/>
              <a:gd name="connsiteX306" fmla="*/ 8842566 w 12192634"/>
              <a:gd name="connsiteY306" fmla="*/ 421957 h 6858317"/>
              <a:gd name="connsiteX307" fmla="*/ 8519922 w 12192634"/>
              <a:gd name="connsiteY307" fmla="*/ 948436 h 6858317"/>
              <a:gd name="connsiteX308" fmla="*/ 8218234 w 12192634"/>
              <a:gd name="connsiteY308" fmla="*/ 1441514 h 6858317"/>
              <a:gd name="connsiteX309" fmla="*/ 7725219 w 12192634"/>
              <a:gd name="connsiteY309" fmla="*/ 1743139 h 6858317"/>
              <a:gd name="connsiteX310" fmla="*/ 7198741 w 12192634"/>
              <a:gd name="connsiteY310" fmla="*/ 2065782 h 6858317"/>
              <a:gd name="connsiteX311" fmla="*/ 6876034 w 12192634"/>
              <a:gd name="connsiteY311" fmla="*/ 2592261 h 6858317"/>
              <a:gd name="connsiteX312" fmla="*/ 6574409 w 12192634"/>
              <a:gd name="connsiteY312" fmla="*/ 3085338 h 6858317"/>
              <a:gd name="connsiteX313" fmla="*/ 6081395 w 12192634"/>
              <a:gd name="connsiteY313" fmla="*/ 3386963 h 6858317"/>
              <a:gd name="connsiteX314" fmla="*/ 5554853 w 12192634"/>
              <a:gd name="connsiteY314" fmla="*/ 3709670 h 6858317"/>
              <a:gd name="connsiteX315" fmla="*/ 5232400 w 12192634"/>
              <a:gd name="connsiteY315" fmla="*/ 4236149 h 6858317"/>
              <a:gd name="connsiteX316" fmla="*/ 4930775 w 12192634"/>
              <a:gd name="connsiteY316" fmla="*/ 4729163 h 6858317"/>
              <a:gd name="connsiteX317" fmla="*/ 4437761 w 12192634"/>
              <a:gd name="connsiteY317" fmla="*/ 5030788 h 6858317"/>
              <a:gd name="connsiteX318" fmla="*/ 3911219 w 12192634"/>
              <a:gd name="connsiteY318" fmla="*/ 5353495 h 6858317"/>
              <a:gd name="connsiteX319" fmla="*/ 3588385 w 12192634"/>
              <a:gd name="connsiteY319" fmla="*/ 5880100 h 6858317"/>
              <a:gd name="connsiteX320" fmla="*/ 3286760 w 12192634"/>
              <a:gd name="connsiteY320" fmla="*/ 6373114 h 6858317"/>
              <a:gd name="connsiteX321" fmla="*/ 2793683 w 12192634"/>
              <a:gd name="connsiteY321" fmla="*/ 6674803 h 6858317"/>
              <a:gd name="connsiteX322" fmla="*/ 2426526 w 12192634"/>
              <a:gd name="connsiteY322" fmla="*/ 6858127 h 6858317"/>
              <a:gd name="connsiteX323" fmla="*/ 2588641 w 12192634"/>
              <a:gd name="connsiteY323" fmla="*/ 6858127 h 6858317"/>
              <a:gd name="connsiteX324" fmla="*/ 2823083 w 12192634"/>
              <a:gd name="connsiteY324" fmla="*/ 6758686 h 6858317"/>
              <a:gd name="connsiteX325" fmla="*/ 3349625 w 12192634"/>
              <a:gd name="connsiteY325" fmla="*/ 6435979 h 6858317"/>
              <a:gd name="connsiteX326" fmla="*/ 3672269 w 12192634"/>
              <a:gd name="connsiteY326" fmla="*/ 5909501 h 6858317"/>
              <a:gd name="connsiteX327" fmla="*/ 3973894 w 12192634"/>
              <a:gd name="connsiteY327" fmla="*/ 5416487 h 6858317"/>
              <a:gd name="connsiteX328" fmla="*/ 4466971 w 12192634"/>
              <a:gd name="connsiteY328" fmla="*/ 5114798 h 6858317"/>
              <a:gd name="connsiteX329" fmla="*/ 4993450 w 12192634"/>
              <a:gd name="connsiteY329" fmla="*/ 4792155 h 6858317"/>
              <a:gd name="connsiteX330" fmla="*/ 5316093 w 12192634"/>
              <a:gd name="connsiteY330" fmla="*/ 4265676 h 6858317"/>
              <a:gd name="connsiteX331" fmla="*/ 5617718 w 12192634"/>
              <a:gd name="connsiteY331" fmla="*/ 3772662 h 6858317"/>
              <a:gd name="connsiteX332" fmla="*/ 6110796 w 12192634"/>
              <a:gd name="connsiteY332" fmla="*/ 3470974 h 6858317"/>
              <a:gd name="connsiteX333" fmla="*/ 6637274 w 12192634"/>
              <a:gd name="connsiteY333" fmla="*/ 3148330 h 6858317"/>
              <a:gd name="connsiteX334" fmla="*/ 6959918 w 12192634"/>
              <a:gd name="connsiteY334" fmla="*/ 2621852 h 6858317"/>
              <a:gd name="connsiteX335" fmla="*/ 7261607 w 12192634"/>
              <a:gd name="connsiteY335" fmla="*/ 2128774 h 6858317"/>
              <a:gd name="connsiteX336" fmla="*/ 7754620 w 12192634"/>
              <a:gd name="connsiteY336" fmla="*/ 1827149 h 6858317"/>
              <a:gd name="connsiteX337" fmla="*/ 8281099 w 12192634"/>
              <a:gd name="connsiteY337" fmla="*/ 1504506 h 6858317"/>
              <a:gd name="connsiteX338" fmla="*/ 8603806 w 12192634"/>
              <a:gd name="connsiteY338" fmla="*/ 977963 h 6858317"/>
              <a:gd name="connsiteX339" fmla="*/ 8905431 w 12192634"/>
              <a:gd name="connsiteY339" fmla="*/ 484950 h 6858317"/>
              <a:gd name="connsiteX340" fmla="*/ 9398508 w 12192634"/>
              <a:gd name="connsiteY340" fmla="*/ 183325 h 6858317"/>
              <a:gd name="connsiteX341" fmla="*/ 9765411 w 12192634"/>
              <a:gd name="connsiteY341" fmla="*/ 127 h 6858317"/>
              <a:gd name="connsiteX342" fmla="*/ 10185082 w 12192634"/>
              <a:gd name="connsiteY342" fmla="*/ 0 h 6858317"/>
              <a:gd name="connsiteX343" fmla="*/ 10164064 w 12192634"/>
              <a:gd name="connsiteY343" fmla="*/ 59055 h 6858317"/>
              <a:gd name="connsiteX344" fmla="*/ 9862439 w 12192634"/>
              <a:gd name="connsiteY344" fmla="*/ 552069 h 6858317"/>
              <a:gd name="connsiteX345" fmla="*/ 9369361 w 12192634"/>
              <a:gd name="connsiteY345" fmla="*/ 853758 h 6858317"/>
              <a:gd name="connsiteX346" fmla="*/ 8842883 w 12192634"/>
              <a:gd name="connsiteY346" fmla="*/ 1176401 h 6858317"/>
              <a:gd name="connsiteX347" fmla="*/ 8520240 w 12192634"/>
              <a:gd name="connsiteY347" fmla="*/ 1702880 h 6858317"/>
              <a:gd name="connsiteX348" fmla="*/ 8218551 w 12192634"/>
              <a:gd name="connsiteY348" fmla="*/ 2195957 h 6858317"/>
              <a:gd name="connsiteX349" fmla="*/ 7725537 w 12192634"/>
              <a:gd name="connsiteY349" fmla="*/ 2497582 h 6858317"/>
              <a:gd name="connsiteX350" fmla="*/ 7199059 w 12192634"/>
              <a:gd name="connsiteY350" fmla="*/ 2820226 h 6858317"/>
              <a:gd name="connsiteX351" fmla="*/ 6876352 w 12192634"/>
              <a:gd name="connsiteY351" fmla="*/ 3346768 h 6858317"/>
              <a:gd name="connsiteX352" fmla="*/ 6574727 w 12192634"/>
              <a:gd name="connsiteY352" fmla="*/ 3839782 h 6858317"/>
              <a:gd name="connsiteX353" fmla="*/ 6081713 w 12192634"/>
              <a:gd name="connsiteY353" fmla="*/ 4141407 h 6858317"/>
              <a:gd name="connsiteX354" fmla="*/ 5555171 w 12192634"/>
              <a:gd name="connsiteY354" fmla="*/ 4464114 h 6858317"/>
              <a:gd name="connsiteX355" fmla="*/ 5232400 w 12192634"/>
              <a:gd name="connsiteY355" fmla="*/ 4990592 h 6858317"/>
              <a:gd name="connsiteX356" fmla="*/ 4930775 w 12192634"/>
              <a:gd name="connsiteY356" fmla="*/ 5483606 h 6858317"/>
              <a:gd name="connsiteX357" fmla="*/ 4437761 w 12192634"/>
              <a:gd name="connsiteY357" fmla="*/ 5785231 h 6858317"/>
              <a:gd name="connsiteX358" fmla="*/ 3911219 w 12192634"/>
              <a:gd name="connsiteY358" fmla="*/ 6107938 h 6858317"/>
              <a:gd name="connsiteX359" fmla="*/ 3588576 w 12192634"/>
              <a:gd name="connsiteY359" fmla="*/ 6634417 h 6858317"/>
              <a:gd name="connsiteX360" fmla="*/ 3495103 w 12192634"/>
              <a:gd name="connsiteY360" fmla="*/ 6858000 h 6858317"/>
              <a:gd name="connsiteX361" fmla="*/ 3595116 w 12192634"/>
              <a:gd name="connsiteY361" fmla="*/ 6858000 h 6858317"/>
              <a:gd name="connsiteX362" fmla="*/ 3672459 w 12192634"/>
              <a:gd name="connsiteY362" fmla="*/ 6663818 h 6858317"/>
              <a:gd name="connsiteX363" fmla="*/ 3974084 w 12192634"/>
              <a:gd name="connsiteY363" fmla="*/ 6170803 h 6858317"/>
              <a:gd name="connsiteX364" fmla="*/ 4467162 w 12192634"/>
              <a:gd name="connsiteY364" fmla="*/ 5869178 h 6858317"/>
              <a:gd name="connsiteX365" fmla="*/ 4993640 w 12192634"/>
              <a:gd name="connsiteY365" fmla="*/ 5546471 h 6858317"/>
              <a:gd name="connsiteX366" fmla="*/ 5316284 w 12192634"/>
              <a:gd name="connsiteY366" fmla="*/ 5019993 h 6858317"/>
              <a:gd name="connsiteX367" fmla="*/ 5617909 w 12192634"/>
              <a:gd name="connsiteY367" fmla="*/ 4526979 h 6858317"/>
              <a:gd name="connsiteX368" fmla="*/ 6110986 w 12192634"/>
              <a:gd name="connsiteY368" fmla="*/ 4225354 h 6858317"/>
              <a:gd name="connsiteX369" fmla="*/ 6637465 w 12192634"/>
              <a:gd name="connsiteY369" fmla="*/ 3902647 h 6858317"/>
              <a:gd name="connsiteX370" fmla="*/ 6960108 w 12192634"/>
              <a:gd name="connsiteY370" fmla="*/ 3376168 h 6858317"/>
              <a:gd name="connsiteX371" fmla="*/ 7261797 w 12192634"/>
              <a:gd name="connsiteY371" fmla="*/ 2883091 h 6858317"/>
              <a:gd name="connsiteX372" fmla="*/ 7754811 w 12192634"/>
              <a:gd name="connsiteY372" fmla="*/ 2581466 h 6858317"/>
              <a:gd name="connsiteX373" fmla="*/ 8281289 w 12192634"/>
              <a:gd name="connsiteY373" fmla="*/ 2258822 h 6858317"/>
              <a:gd name="connsiteX374" fmla="*/ 8603996 w 12192634"/>
              <a:gd name="connsiteY374" fmla="*/ 1732280 h 6858317"/>
              <a:gd name="connsiteX375" fmla="*/ 8905621 w 12192634"/>
              <a:gd name="connsiteY375" fmla="*/ 1239266 h 6858317"/>
              <a:gd name="connsiteX376" fmla="*/ 9398698 w 12192634"/>
              <a:gd name="connsiteY376" fmla="*/ 937641 h 6858317"/>
              <a:gd name="connsiteX377" fmla="*/ 9925177 w 12192634"/>
              <a:gd name="connsiteY377" fmla="*/ 614934 h 6858317"/>
              <a:gd name="connsiteX378" fmla="*/ 10247820 w 12192634"/>
              <a:gd name="connsiteY378" fmla="*/ 88456 h 6858317"/>
              <a:gd name="connsiteX379" fmla="*/ 10279570 w 12192634"/>
              <a:gd name="connsiteY379" fmla="*/ 0 h 6858317"/>
              <a:gd name="connsiteX380" fmla="*/ 10915332 w 12192634"/>
              <a:gd name="connsiteY380" fmla="*/ 0 h 6858317"/>
              <a:gd name="connsiteX381" fmla="*/ 10486898 w 12192634"/>
              <a:gd name="connsiteY381" fmla="*/ 287020 h 6858317"/>
              <a:gd name="connsiteX382" fmla="*/ 10164255 w 12192634"/>
              <a:gd name="connsiteY382" fmla="*/ 813499 h 6858317"/>
              <a:gd name="connsiteX383" fmla="*/ 9862630 w 12192634"/>
              <a:gd name="connsiteY383" fmla="*/ 1306513 h 6858317"/>
              <a:gd name="connsiteX384" fmla="*/ 9369552 w 12192634"/>
              <a:gd name="connsiteY384" fmla="*/ 1608201 h 6858317"/>
              <a:gd name="connsiteX385" fmla="*/ 8843073 w 12192634"/>
              <a:gd name="connsiteY385" fmla="*/ 1930845 h 6858317"/>
              <a:gd name="connsiteX386" fmla="*/ 8520430 w 12192634"/>
              <a:gd name="connsiteY386" fmla="*/ 2457323 h 6858317"/>
              <a:gd name="connsiteX387" fmla="*/ 8218742 w 12192634"/>
              <a:gd name="connsiteY387" fmla="*/ 2950401 h 6858317"/>
              <a:gd name="connsiteX388" fmla="*/ 7725728 w 12192634"/>
              <a:gd name="connsiteY388" fmla="*/ 3252026 h 6858317"/>
              <a:gd name="connsiteX389" fmla="*/ 7199249 w 12192634"/>
              <a:gd name="connsiteY389" fmla="*/ 3574733 h 6858317"/>
              <a:gd name="connsiteX390" fmla="*/ 6876543 w 12192634"/>
              <a:gd name="connsiteY390" fmla="*/ 4101211 h 6858317"/>
              <a:gd name="connsiteX391" fmla="*/ 6574918 w 12192634"/>
              <a:gd name="connsiteY391" fmla="*/ 4594225 h 6858317"/>
              <a:gd name="connsiteX392" fmla="*/ 6081395 w 12192634"/>
              <a:gd name="connsiteY392" fmla="*/ 4895850 h 6858317"/>
              <a:gd name="connsiteX393" fmla="*/ 5554853 w 12192634"/>
              <a:gd name="connsiteY393" fmla="*/ 5218557 h 6858317"/>
              <a:gd name="connsiteX394" fmla="*/ 5232400 w 12192634"/>
              <a:gd name="connsiteY394" fmla="*/ 5745036 h 6858317"/>
              <a:gd name="connsiteX395" fmla="*/ 4930775 w 12192634"/>
              <a:gd name="connsiteY395" fmla="*/ 6238050 h 6858317"/>
              <a:gd name="connsiteX396" fmla="*/ 4437761 w 12192634"/>
              <a:gd name="connsiteY396" fmla="*/ 6539738 h 6858317"/>
              <a:gd name="connsiteX397" fmla="*/ 3915601 w 12192634"/>
              <a:gd name="connsiteY397" fmla="*/ 6858000 h 6858317"/>
              <a:gd name="connsiteX398" fmla="*/ 4045458 w 12192634"/>
              <a:gd name="connsiteY398" fmla="*/ 6858000 h 6858317"/>
              <a:gd name="connsiteX399" fmla="*/ 4467162 w 12192634"/>
              <a:gd name="connsiteY399" fmla="*/ 6623622 h 6858317"/>
              <a:gd name="connsiteX400" fmla="*/ 4993640 w 12192634"/>
              <a:gd name="connsiteY400" fmla="*/ 6300915 h 6858317"/>
              <a:gd name="connsiteX401" fmla="*/ 5316284 w 12192634"/>
              <a:gd name="connsiteY401" fmla="*/ 5774436 h 6858317"/>
              <a:gd name="connsiteX402" fmla="*/ 5617909 w 12192634"/>
              <a:gd name="connsiteY402" fmla="*/ 5281422 h 6858317"/>
              <a:gd name="connsiteX403" fmla="*/ 6110986 w 12192634"/>
              <a:gd name="connsiteY403" fmla="*/ 4979797 h 6858317"/>
              <a:gd name="connsiteX404" fmla="*/ 6637465 w 12192634"/>
              <a:gd name="connsiteY404" fmla="*/ 4657090 h 6858317"/>
              <a:gd name="connsiteX405" fmla="*/ 6960108 w 12192634"/>
              <a:gd name="connsiteY405" fmla="*/ 4130612 h 6858317"/>
              <a:gd name="connsiteX406" fmla="*/ 7261797 w 12192634"/>
              <a:gd name="connsiteY406" fmla="*/ 3637597 h 6858317"/>
              <a:gd name="connsiteX407" fmla="*/ 7754811 w 12192634"/>
              <a:gd name="connsiteY407" fmla="*/ 3335909 h 6858317"/>
              <a:gd name="connsiteX408" fmla="*/ 8281289 w 12192634"/>
              <a:gd name="connsiteY408" fmla="*/ 3013266 h 6858317"/>
              <a:gd name="connsiteX409" fmla="*/ 8603996 w 12192634"/>
              <a:gd name="connsiteY409" fmla="*/ 2486787 h 6858317"/>
              <a:gd name="connsiteX410" fmla="*/ 8905621 w 12192634"/>
              <a:gd name="connsiteY410" fmla="*/ 1993710 h 6858317"/>
              <a:gd name="connsiteX411" fmla="*/ 9398698 w 12192634"/>
              <a:gd name="connsiteY411" fmla="*/ 1692085 h 6858317"/>
              <a:gd name="connsiteX412" fmla="*/ 9925177 w 12192634"/>
              <a:gd name="connsiteY412" fmla="*/ 1369378 h 6858317"/>
              <a:gd name="connsiteX413" fmla="*/ 10247820 w 12192634"/>
              <a:gd name="connsiteY413" fmla="*/ 842899 h 6858317"/>
              <a:gd name="connsiteX414" fmla="*/ 10549445 w 12192634"/>
              <a:gd name="connsiteY414" fmla="*/ 349885 h 6858317"/>
              <a:gd name="connsiteX415" fmla="*/ 11042650 w 12192634"/>
              <a:gd name="connsiteY415" fmla="*/ 48260 h 6858317"/>
              <a:gd name="connsiteX416" fmla="*/ 11172063 w 12192634"/>
              <a:gd name="connsiteY416" fmla="*/ 0 h 6858317"/>
              <a:gd name="connsiteX417" fmla="*/ 11780838 w 12192634"/>
              <a:gd name="connsiteY417" fmla="*/ 0 h 6858317"/>
              <a:gd name="connsiteX418" fmla="*/ 11506200 w 12192634"/>
              <a:gd name="connsiteY418" fmla="*/ 417195 h 6858317"/>
              <a:gd name="connsiteX419" fmla="*/ 11013122 w 12192634"/>
              <a:gd name="connsiteY419" fmla="*/ 718820 h 6858317"/>
              <a:gd name="connsiteX420" fmla="*/ 10486644 w 12192634"/>
              <a:gd name="connsiteY420" fmla="*/ 1041463 h 6858317"/>
              <a:gd name="connsiteX421" fmla="*/ 10164001 w 12192634"/>
              <a:gd name="connsiteY421" fmla="*/ 1567942 h 6858317"/>
              <a:gd name="connsiteX422" fmla="*/ 9862376 w 12192634"/>
              <a:gd name="connsiteY422" fmla="*/ 2060956 h 6858317"/>
              <a:gd name="connsiteX423" fmla="*/ 9369298 w 12192634"/>
              <a:gd name="connsiteY423" fmla="*/ 2362645 h 6858317"/>
              <a:gd name="connsiteX424" fmla="*/ 8842819 w 12192634"/>
              <a:gd name="connsiteY424" fmla="*/ 2685288 h 6858317"/>
              <a:gd name="connsiteX425" fmla="*/ 8520176 w 12192634"/>
              <a:gd name="connsiteY425" fmla="*/ 3211767 h 6858317"/>
              <a:gd name="connsiteX426" fmla="*/ 8218488 w 12192634"/>
              <a:gd name="connsiteY426" fmla="*/ 3704844 h 6858317"/>
              <a:gd name="connsiteX427" fmla="*/ 7725474 w 12192634"/>
              <a:gd name="connsiteY427" fmla="*/ 4006469 h 6858317"/>
              <a:gd name="connsiteX428" fmla="*/ 7198995 w 12192634"/>
              <a:gd name="connsiteY428" fmla="*/ 4329176 h 6858317"/>
              <a:gd name="connsiteX429" fmla="*/ 6876288 w 12192634"/>
              <a:gd name="connsiteY429" fmla="*/ 4855655 h 6858317"/>
              <a:gd name="connsiteX430" fmla="*/ 6574663 w 12192634"/>
              <a:gd name="connsiteY430" fmla="*/ 5348669 h 6858317"/>
              <a:gd name="connsiteX431" fmla="*/ 6081649 w 12192634"/>
              <a:gd name="connsiteY431" fmla="*/ 5650357 h 6858317"/>
              <a:gd name="connsiteX432" fmla="*/ 5555107 w 12192634"/>
              <a:gd name="connsiteY432" fmla="*/ 5973001 h 6858317"/>
              <a:gd name="connsiteX433" fmla="*/ 5232464 w 12192634"/>
              <a:gd name="connsiteY433" fmla="*/ 6499479 h 6858317"/>
              <a:gd name="connsiteX434" fmla="*/ 5050346 w 12192634"/>
              <a:gd name="connsiteY434" fmla="*/ 6858000 h 6858317"/>
              <a:gd name="connsiteX435" fmla="*/ 5160328 w 12192634"/>
              <a:gd name="connsiteY435" fmla="*/ 6858000 h 6858317"/>
              <a:gd name="connsiteX436" fmla="*/ 5316347 w 12192634"/>
              <a:gd name="connsiteY436" fmla="*/ 6528880 h 6858317"/>
              <a:gd name="connsiteX437" fmla="*/ 5617972 w 12192634"/>
              <a:gd name="connsiteY437" fmla="*/ 6035866 h 6858317"/>
              <a:gd name="connsiteX438" fmla="*/ 6111050 w 12192634"/>
              <a:gd name="connsiteY438" fmla="*/ 5734241 h 6858317"/>
              <a:gd name="connsiteX439" fmla="*/ 6637528 w 12192634"/>
              <a:gd name="connsiteY439" fmla="*/ 5411534 h 6858317"/>
              <a:gd name="connsiteX440" fmla="*/ 6960172 w 12192634"/>
              <a:gd name="connsiteY440" fmla="*/ 4885055 h 6858317"/>
              <a:gd name="connsiteX441" fmla="*/ 7261860 w 12192634"/>
              <a:gd name="connsiteY441" fmla="*/ 4392041 h 6858317"/>
              <a:gd name="connsiteX442" fmla="*/ 7754874 w 12192634"/>
              <a:gd name="connsiteY442" fmla="*/ 4090353 h 6858317"/>
              <a:gd name="connsiteX443" fmla="*/ 8281353 w 12192634"/>
              <a:gd name="connsiteY443" fmla="*/ 3767709 h 6858317"/>
              <a:gd name="connsiteX444" fmla="*/ 8604059 w 12192634"/>
              <a:gd name="connsiteY444" fmla="*/ 3241231 h 6858317"/>
              <a:gd name="connsiteX445" fmla="*/ 8905684 w 12192634"/>
              <a:gd name="connsiteY445" fmla="*/ 2748153 h 6858317"/>
              <a:gd name="connsiteX446" fmla="*/ 9398762 w 12192634"/>
              <a:gd name="connsiteY446" fmla="*/ 2446528 h 6858317"/>
              <a:gd name="connsiteX447" fmla="*/ 9925241 w 12192634"/>
              <a:gd name="connsiteY447" fmla="*/ 2123821 h 6858317"/>
              <a:gd name="connsiteX448" fmla="*/ 10247884 w 12192634"/>
              <a:gd name="connsiteY448" fmla="*/ 1597343 h 6858317"/>
              <a:gd name="connsiteX449" fmla="*/ 10549509 w 12192634"/>
              <a:gd name="connsiteY449" fmla="*/ 1104329 h 6858317"/>
              <a:gd name="connsiteX450" fmla="*/ 11042586 w 12192634"/>
              <a:gd name="connsiteY450" fmla="*/ 802704 h 6858317"/>
              <a:gd name="connsiteX451" fmla="*/ 11569065 w 12192634"/>
              <a:gd name="connsiteY451" fmla="*/ 480060 h 6858317"/>
              <a:gd name="connsiteX452" fmla="*/ 11875008 w 12192634"/>
              <a:gd name="connsiteY452" fmla="*/ 0 h 6858317"/>
              <a:gd name="connsiteX453" fmla="*/ 12130722 w 12192634"/>
              <a:gd name="connsiteY453" fmla="*/ 152400 h 6858317"/>
              <a:gd name="connsiteX454" fmla="*/ 11808079 w 12192634"/>
              <a:gd name="connsiteY454" fmla="*/ 678879 h 6858317"/>
              <a:gd name="connsiteX455" fmla="*/ 11506454 w 12192634"/>
              <a:gd name="connsiteY455" fmla="*/ 1171956 h 6858317"/>
              <a:gd name="connsiteX456" fmla="*/ 11013377 w 12192634"/>
              <a:gd name="connsiteY456" fmla="*/ 1473581 h 6858317"/>
              <a:gd name="connsiteX457" fmla="*/ 10486898 w 12192634"/>
              <a:gd name="connsiteY457" fmla="*/ 1796225 h 6858317"/>
              <a:gd name="connsiteX458" fmla="*/ 10164255 w 12192634"/>
              <a:gd name="connsiteY458" fmla="*/ 2322703 h 6858317"/>
              <a:gd name="connsiteX459" fmla="*/ 9862630 w 12192634"/>
              <a:gd name="connsiteY459" fmla="*/ 2815781 h 6858317"/>
              <a:gd name="connsiteX460" fmla="*/ 9369552 w 12192634"/>
              <a:gd name="connsiteY460" fmla="*/ 3117406 h 6858317"/>
              <a:gd name="connsiteX461" fmla="*/ 8843073 w 12192634"/>
              <a:gd name="connsiteY461" fmla="*/ 3440049 h 6858317"/>
              <a:gd name="connsiteX462" fmla="*/ 8520430 w 12192634"/>
              <a:gd name="connsiteY462" fmla="*/ 3966591 h 6858317"/>
              <a:gd name="connsiteX463" fmla="*/ 8218742 w 12192634"/>
              <a:gd name="connsiteY463" fmla="*/ 4459605 h 6858317"/>
              <a:gd name="connsiteX464" fmla="*/ 7725728 w 12192634"/>
              <a:gd name="connsiteY464" fmla="*/ 4761230 h 6858317"/>
              <a:gd name="connsiteX465" fmla="*/ 7199249 w 12192634"/>
              <a:gd name="connsiteY465" fmla="*/ 5083937 h 6858317"/>
              <a:gd name="connsiteX466" fmla="*/ 6876543 w 12192634"/>
              <a:gd name="connsiteY466" fmla="*/ 5610416 h 6858317"/>
              <a:gd name="connsiteX467" fmla="*/ 6574918 w 12192634"/>
              <a:gd name="connsiteY467" fmla="*/ 6103430 h 6858317"/>
              <a:gd name="connsiteX468" fmla="*/ 6081903 w 12192634"/>
              <a:gd name="connsiteY468" fmla="*/ 6405118 h 6858317"/>
              <a:gd name="connsiteX469" fmla="*/ 5555361 w 12192634"/>
              <a:gd name="connsiteY469" fmla="*/ 6727762 h 6858317"/>
              <a:gd name="connsiteX470" fmla="*/ 5437696 w 12192634"/>
              <a:gd name="connsiteY470" fmla="*/ 6858000 h 6858317"/>
              <a:gd name="connsiteX471" fmla="*/ 5553774 w 12192634"/>
              <a:gd name="connsiteY471" fmla="*/ 6858000 h 6858317"/>
              <a:gd name="connsiteX472" fmla="*/ 5617718 w 12192634"/>
              <a:gd name="connsiteY472" fmla="*/ 6790309 h 6858317"/>
              <a:gd name="connsiteX473" fmla="*/ 6110796 w 12192634"/>
              <a:gd name="connsiteY473" fmla="*/ 6488684 h 6858317"/>
              <a:gd name="connsiteX474" fmla="*/ 6637274 w 12192634"/>
              <a:gd name="connsiteY474" fmla="*/ 6165977 h 6858317"/>
              <a:gd name="connsiteX475" fmla="*/ 6959918 w 12192634"/>
              <a:gd name="connsiteY475" fmla="*/ 5639499 h 6858317"/>
              <a:gd name="connsiteX476" fmla="*/ 7261607 w 12192634"/>
              <a:gd name="connsiteY476" fmla="*/ 5146485 h 6858317"/>
              <a:gd name="connsiteX477" fmla="*/ 7754620 w 12192634"/>
              <a:gd name="connsiteY477" fmla="*/ 4844796 h 6858317"/>
              <a:gd name="connsiteX478" fmla="*/ 8281099 w 12192634"/>
              <a:gd name="connsiteY478" fmla="*/ 4522153 h 6858317"/>
              <a:gd name="connsiteX479" fmla="*/ 8603806 w 12192634"/>
              <a:gd name="connsiteY479" fmla="*/ 3995674 h 6858317"/>
              <a:gd name="connsiteX480" fmla="*/ 8905431 w 12192634"/>
              <a:gd name="connsiteY480" fmla="*/ 3502597 h 6858317"/>
              <a:gd name="connsiteX481" fmla="*/ 9398508 w 12192634"/>
              <a:gd name="connsiteY481" fmla="*/ 3200972 h 6858317"/>
              <a:gd name="connsiteX482" fmla="*/ 9924986 w 12192634"/>
              <a:gd name="connsiteY482" fmla="*/ 2878328 h 6858317"/>
              <a:gd name="connsiteX483" fmla="*/ 10247630 w 12192634"/>
              <a:gd name="connsiteY483" fmla="*/ 2351786 h 6858317"/>
              <a:gd name="connsiteX484" fmla="*/ 10549255 w 12192634"/>
              <a:gd name="connsiteY484" fmla="*/ 1858772 h 6858317"/>
              <a:gd name="connsiteX485" fmla="*/ 11042332 w 12192634"/>
              <a:gd name="connsiteY485" fmla="*/ 1557147 h 6858317"/>
              <a:gd name="connsiteX486" fmla="*/ 11568811 w 12192634"/>
              <a:gd name="connsiteY486" fmla="*/ 1234504 h 6858317"/>
              <a:gd name="connsiteX487" fmla="*/ 11891455 w 12192634"/>
              <a:gd name="connsiteY487" fmla="*/ 707962 h 6858317"/>
              <a:gd name="connsiteX488" fmla="*/ 12192000 w 12192634"/>
              <a:gd name="connsiteY488" fmla="*/ 215900 h 6858317"/>
              <a:gd name="connsiteX489" fmla="*/ 12192000 w 12192634"/>
              <a:gd name="connsiteY489" fmla="*/ 93282 h 6858317"/>
              <a:gd name="connsiteX490" fmla="*/ 12130215 w 12192634"/>
              <a:gd name="connsiteY490" fmla="*/ 152400 h 6858317"/>
              <a:gd name="connsiteX491" fmla="*/ 12130722 w 12192634"/>
              <a:gd name="connsiteY491" fmla="*/ 906844 h 6858317"/>
              <a:gd name="connsiteX492" fmla="*/ 11808079 w 12192634"/>
              <a:gd name="connsiteY492" fmla="*/ 1433322 h 6858317"/>
              <a:gd name="connsiteX493" fmla="*/ 11506454 w 12192634"/>
              <a:gd name="connsiteY493" fmla="*/ 1926400 h 6858317"/>
              <a:gd name="connsiteX494" fmla="*/ 11013377 w 12192634"/>
              <a:gd name="connsiteY494" fmla="*/ 2228025 h 6858317"/>
              <a:gd name="connsiteX495" fmla="*/ 10486898 w 12192634"/>
              <a:gd name="connsiteY495" fmla="*/ 2550668 h 6858317"/>
              <a:gd name="connsiteX496" fmla="*/ 10164255 w 12192634"/>
              <a:gd name="connsiteY496" fmla="*/ 3077147 h 6858317"/>
              <a:gd name="connsiteX497" fmla="*/ 9862630 w 12192634"/>
              <a:gd name="connsiteY497" fmla="*/ 3570224 h 6858317"/>
              <a:gd name="connsiteX498" fmla="*/ 9369552 w 12192634"/>
              <a:gd name="connsiteY498" fmla="*/ 3871849 h 6858317"/>
              <a:gd name="connsiteX499" fmla="*/ 8843073 w 12192634"/>
              <a:gd name="connsiteY499" fmla="*/ 4194493 h 6858317"/>
              <a:gd name="connsiteX500" fmla="*/ 8520430 w 12192634"/>
              <a:gd name="connsiteY500" fmla="*/ 4721035 h 6858317"/>
              <a:gd name="connsiteX501" fmla="*/ 8218742 w 12192634"/>
              <a:gd name="connsiteY501" fmla="*/ 5214049 h 6858317"/>
              <a:gd name="connsiteX502" fmla="*/ 7725728 w 12192634"/>
              <a:gd name="connsiteY502" fmla="*/ 5515674 h 6858317"/>
              <a:gd name="connsiteX503" fmla="*/ 7199249 w 12192634"/>
              <a:gd name="connsiteY503" fmla="*/ 5838381 h 6858317"/>
              <a:gd name="connsiteX504" fmla="*/ 6876543 w 12192634"/>
              <a:gd name="connsiteY504" fmla="*/ 6364859 h 6858317"/>
              <a:gd name="connsiteX505" fmla="*/ 6574918 w 12192634"/>
              <a:gd name="connsiteY505" fmla="*/ 6857937 h 6858317"/>
              <a:gd name="connsiteX506" fmla="*/ 6574536 w 12192634"/>
              <a:gd name="connsiteY506" fmla="*/ 6858318 h 6858317"/>
              <a:gd name="connsiteX507" fmla="*/ 6697155 w 12192634"/>
              <a:gd name="connsiteY507" fmla="*/ 6858318 h 6858317"/>
              <a:gd name="connsiteX508" fmla="*/ 6960426 w 12192634"/>
              <a:gd name="connsiteY508" fmla="*/ 6394260 h 6858317"/>
              <a:gd name="connsiteX509" fmla="*/ 7262114 w 12192634"/>
              <a:gd name="connsiteY509" fmla="*/ 5901246 h 6858317"/>
              <a:gd name="connsiteX510" fmla="*/ 7755128 w 12192634"/>
              <a:gd name="connsiteY510" fmla="*/ 5599621 h 6858317"/>
              <a:gd name="connsiteX511" fmla="*/ 8281606 w 12192634"/>
              <a:gd name="connsiteY511" fmla="*/ 5276914 h 6858317"/>
              <a:gd name="connsiteX512" fmla="*/ 8604314 w 12192634"/>
              <a:gd name="connsiteY512" fmla="*/ 4750435 h 6858317"/>
              <a:gd name="connsiteX513" fmla="*/ 8905939 w 12192634"/>
              <a:gd name="connsiteY513" fmla="*/ 4257358 h 6858317"/>
              <a:gd name="connsiteX514" fmla="*/ 9399016 w 12192634"/>
              <a:gd name="connsiteY514" fmla="*/ 3955733 h 6858317"/>
              <a:gd name="connsiteX515" fmla="*/ 9925494 w 12192634"/>
              <a:gd name="connsiteY515" fmla="*/ 3633089 h 6858317"/>
              <a:gd name="connsiteX516" fmla="*/ 10248138 w 12192634"/>
              <a:gd name="connsiteY516" fmla="*/ 3106611 h 6858317"/>
              <a:gd name="connsiteX517" fmla="*/ 10549763 w 12192634"/>
              <a:gd name="connsiteY517" fmla="*/ 2613533 h 6858317"/>
              <a:gd name="connsiteX518" fmla="*/ 11042650 w 12192634"/>
              <a:gd name="connsiteY518" fmla="*/ 2311400 h 6858317"/>
              <a:gd name="connsiteX519" fmla="*/ 11569129 w 12192634"/>
              <a:gd name="connsiteY519" fmla="*/ 1988757 h 6858317"/>
              <a:gd name="connsiteX520" fmla="*/ 11891772 w 12192634"/>
              <a:gd name="connsiteY520" fmla="*/ 1462278 h 6858317"/>
              <a:gd name="connsiteX521" fmla="*/ 12192318 w 12192634"/>
              <a:gd name="connsiteY521" fmla="*/ 970280 h 6858317"/>
              <a:gd name="connsiteX522" fmla="*/ 12192318 w 12192634"/>
              <a:gd name="connsiteY522" fmla="*/ 847725 h 6858317"/>
              <a:gd name="connsiteX523" fmla="*/ 12130215 w 12192634"/>
              <a:gd name="connsiteY523" fmla="*/ 906526 h 6858317"/>
              <a:gd name="connsiteX524" fmla="*/ 12130722 w 12192634"/>
              <a:gd name="connsiteY524" fmla="*/ 1661287 h 6858317"/>
              <a:gd name="connsiteX525" fmla="*/ 11808079 w 12192634"/>
              <a:gd name="connsiteY525" fmla="*/ 2187766 h 6858317"/>
              <a:gd name="connsiteX526" fmla="*/ 11506454 w 12192634"/>
              <a:gd name="connsiteY526" fmla="*/ 2680843 h 6858317"/>
              <a:gd name="connsiteX527" fmla="*/ 11013377 w 12192634"/>
              <a:gd name="connsiteY527" fmla="*/ 2982468 h 6858317"/>
              <a:gd name="connsiteX528" fmla="*/ 10486898 w 12192634"/>
              <a:gd name="connsiteY528" fmla="*/ 3305112 h 6858317"/>
              <a:gd name="connsiteX529" fmla="*/ 10164255 w 12192634"/>
              <a:gd name="connsiteY529" fmla="*/ 3831653 h 6858317"/>
              <a:gd name="connsiteX530" fmla="*/ 9862630 w 12192634"/>
              <a:gd name="connsiteY530" fmla="*/ 4324668 h 6858317"/>
              <a:gd name="connsiteX531" fmla="*/ 9369552 w 12192634"/>
              <a:gd name="connsiteY531" fmla="*/ 4626293 h 6858317"/>
              <a:gd name="connsiteX532" fmla="*/ 8843073 w 12192634"/>
              <a:gd name="connsiteY532" fmla="*/ 4949000 h 6858317"/>
              <a:gd name="connsiteX533" fmla="*/ 8520430 w 12192634"/>
              <a:gd name="connsiteY533" fmla="*/ 5475478 h 6858317"/>
              <a:gd name="connsiteX534" fmla="*/ 8218742 w 12192634"/>
              <a:gd name="connsiteY534" fmla="*/ 5968492 h 6858317"/>
              <a:gd name="connsiteX535" fmla="*/ 7725728 w 12192634"/>
              <a:gd name="connsiteY535" fmla="*/ 6270181 h 6858317"/>
              <a:gd name="connsiteX536" fmla="*/ 7199249 w 12192634"/>
              <a:gd name="connsiteY536" fmla="*/ 6592824 h 6858317"/>
              <a:gd name="connsiteX537" fmla="*/ 6989699 w 12192634"/>
              <a:gd name="connsiteY537" fmla="*/ 6858318 h 6858317"/>
              <a:gd name="connsiteX538" fmla="*/ 7094030 w 12192634"/>
              <a:gd name="connsiteY538" fmla="*/ 6858318 h 6858317"/>
              <a:gd name="connsiteX539" fmla="*/ 7262241 w 12192634"/>
              <a:gd name="connsiteY539" fmla="*/ 6655689 h 6858317"/>
              <a:gd name="connsiteX540" fmla="*/ 7755256 w 12192634"/>
              <a:gd name="connsiteY540" fmla="*/ 6354064 h 6858317"/>
              <a:gd name="connsiteX541" fmla="*/ 8281734 w 12192634"/>
              <a:gd name="connsiteY541" fmla="*/ 6031357 h 6858317"/>
              <a:gd name="connsiteX542" fmla="*/ 8604441 w 12192634"/>
              <a:gd name="connsiteY542" fmla="*/ 5504879 h 6858317"/>
              <a:gd name="connsiteX543" fmla="*/ 8906066 w 12192634"/>
              <a:gd name="connsiteY543" fmla="*/ 5011865 h 6858317"/>
              <a:gd name="connsiteX544" fmla="*/ 9399143 w 12192634"/>
              <a:gd name="connsiteY544" fmla="*/ 4710176 h 6858317"/>
              <a:gd name="connsiteX545" fmla="*/ 9925621 w 12192634"/>
              <a:gd name="connsiteY545" fmla="*/ 4387533 h 6858317"/>
              <a:gd name="connsiteX546" fmla="*/ 10248265 w 12192634"/>
              <a:gd name="connsiteY546" fmla="*/ 3861054 h 6858317"/>
              <a:gd name="connsiteX547" fmla="*/ 10549890 w 12192634"/>
              <a:gd name="connsiteY547" fmla="*/ 3367977 h 6858317"/>
              <a:gd name="connsiteX548" fmla="*/ 11042968 w 12192634"/>
              <a:gd name="connsiteY548" fmla="*/ 3066352 h 6858317"/>
              <a:gd name="connsiteX549" fmla="*/ 11569446 w 12192634"/>
              <a:gd name="connsiteY549" fmla="*/ 2743708 h 6858317"/>
              <a:gd name="connsiteX550" fmla="*/ 11892090 w 12192634"/>
              <a:gd name="connsiteY550" fmla="*/ 2217230 h 6858317"/>
              <a:gd name="connsiteX551" fmla="*/ 12192635 w 12192634"/>
              <a:gd name="connsiteY551" fmla="*/ 1725232 h 6858317"/>
              <a:gd name="connsiteX552" fmla="*/ 12192635 w 12192634"/>
              <a:gd name="connsiteY552" fmla="*/ 1602169 h 6858317"/>
              <a:gd name="connsiteX553" fmla="*/ 12130215 w 12192634"/>
              <a:gd name="connsiteY553" fmla="*/ 1660970 h 6858317"/>
              <a:gd name="connsiteX554" fmla="*/ 12130722 w 12192634"/>
              <a:gd name="connsiteY554" fmla="*/ 2415731 h 6858317"/>
              <a:gd name="connsiteX555" fmla="*/ 11808079 w 12192634"/>
              <a:gd name="connsiteY555" fmla="*/ 2942273 h 6858317"/>
              <a:gd name="connsiteX556" fmla="*/ 11506454 w 12192634"/>
              <a:gd name="connsiteY556" fmla="*/ 3435287 h 6858317"/>
              <a:gd name="connsiteX557" fmla="*/ 11013377 w 12192634"/>
              <a:gd name="connsiteY557" fmla="*/ 3736912 h 6858317"/>
              <a:gd name="connsiteX558" fmla="*/ 10486898 w 12192634"/>
              <a:gd name="connsiteY558" fmla="*/ 4059619 h 6858317"/>
              <a:gd name="connsiteX559" fmla="*/ 10164255 w 12192634"/>
              <a:gd name="connsiteY559" fmla="*/ 4586097 h 6858317"/>
              <a:gd name="connsiteX560" fmla="*/ 9862630 w 12192634"/>
              <a:gd name="connsiteY560" fmla="*/ 5079111 h 6858317"/>
              <a:gd name="connsiteX561" fmla="*/ 9369552 w 12192634"/>
              <a:gd name="connsiteY561" fmla="*/ 5380736 h 6858317"/>
              <a:gd name="connsiteX562" fmla="*/ 8843073 w 12192634"/>
              <a:gd name="connsiteY562" fmla="*/ 5703443 h 6858317"/>
              <a:gd name="connsiteX563" fmla="*/ 8520430 w 12192634"/>
              <a:gd name="connsiteY563" fmla="*/ 6229922 h 6858317"/>
              <a:gd name="connsiteX564" fmla="*/ 8218742 w 12192634"/>
              <a:gd name="connsiteY564" fmla="*/ 6722936 h 6858317"/>
              <a:gd name="connsiteX565" fmla="*/ 8063357 w 12192634"/>
              <a:gd name="connsiteY565" fmla="*/ 6858318 h 6858317"/>
              <a:gd name="connsiteX566" fmla="*/ 8204200 w 12192634"/>
              <a:gd name="connsiteY566" fmla="*/ 6858318 h 6858317"/>
              <a:gd name="connsiteX567" fmla="*/ 8281353 w 12192634"/>
              <a:gd name="connsiteY567" fmla="*/ 6785801 h 6858317"/>
              <a:gd name="connsiteX568" fmla="*/ 8604059 w 12192634"/>
              <a:gd name="connsiteY568" fmla="*/ 6259322 h 6858317"/>
              <a:gd name="connsiteX569" fmla="*/ 8905684 w 12192634"/>
              <a:gd name="connsiteY569" fmla="*/ 5766308 h 6858317"/>
              <a:gd name="connsiteX570" fmla="*/ 9398762 w 12192634"/>
              <a:gd name="connsiteY570" fmla="*/ 5464620 h 6858317"/>
              <a:gd name="connsiteX571" fmla="*/ 9925241 w 12192634"/>
              <a:gd name="connsiteY571" fmla="*/ 5141976 h 6858317"/>
              <a:gd name="connsiteX572" fmla="*/ 10247884 w 12192634"/>
              <a:gd name="connsiteY572" fmla="*/ 4615498 h 6858317"/>
              <a:gd name="connsiteX573" fmla="*/ 10549509 w 12192634"/>
              <a:gd name="connsiteY573" fmla="*/ 4122484 h 6858317"/>
              <a:gd name="connsiteX574" fmla="*/ 11042650 w 12192634"/>
              <a:gd name="connsiteY574" fmla="*/ 3820478 h 6858317"/>
              <a:gd name="connsiteX575" fmla="*/ 11569129 w 12192634"/>
              <a:gd name="connsiteY575" fmla="*/ 3497834 h 6858317"/>
              <a:gd name="connsiteX576" fmla="*/ 11891772 w 12192634"/>
              <a:gd name="connsiteY576" fmla="*/ 2971356 h 6858317"/>
              <a:gd name="connsiteX577" fmla="*/ 12192318 w 12192634"/>
              <a:gd name="connsiteY577" fmla="*/ 2479358 h 6858317"/>
              <a:gd name="connsiteX578" fmla="*/ 12192318 w 12192634"/>
              <a:gd name="connsiteY578" fmla="*/ 2356612 h 6858317"/>
              <a:gd name="connsiteX579" fmla="*/ 12130215 w 12192634"/>
              <a:gd name="connsiteY579" fmla="*/ 2415413 h 6858317"/>
              <a:gd name="connsiteX580" fmla="*/ 12130722 w 12192634"/>
              <a:gd name="connsiteY580" fmla="*/ 3170238 h 6858317"/>
              <a:gd name="connsiteX581" fmla="*/ 11808079 w 12192634"/>
              <a:gd name="connsiteY581" fmla="*/ 3696716 h 6858317"/>
              <a:gd name="connsiteX582" fmla="*/ 11506454 w 12192634"/>
              <a:gd name="connsiteY582" fmla="*/ 4189730 h 6858317"/>
              <a:gd name="connsiteX583" fmla="*/ 11013377 w 12192634"/>
              <a:gd name="connsiteY583" fmla="*/ 4491355 h 6858317"/>
              <a:gd name="connsiteX584" fmla="*/ 10486898 w 12192634"/>
              <a:gd name="connsiteY584" fmla="*/ 4814062 h 6858317"/>
              <a:gd name="connsiteX585" fmla="*/ 10164255 w 12192634"/>
              <a:gd name="connsiteY585" fmla="*/ 5340541 h 6858317"/>
              <a:gd name="connsiteX586" fmla="*/ 9862630 w 12192634"/>
              <a:gd name="connsiteY586" fmla="*/ 5833555 h 6858317"/>
              <a:gd name="connsiteX587" fmla="*/ 9369552 w 12192634"/>
              <a:gd name="connsiteY587" fmla="*/ 6135180 h 6858317"/>
              <a:gd name="connsiteX588" fmla="*/ 8843073 w 12192634"/>
              <a:gd name="connsiteY588" fmla="*/ 6457887 h 6858317"/>
              <a:gd name="connsiteX589" fmla="*/ 8567293 w 12192634"/>
              <a:gd name="connsiteY589" fmla="*/ 6858318 h 6858317"/>
              <a:gd name="connsiteX590" fmla="*/ 8664004 w 12192634"/>
              <a:gd name="connsiteY590" fmla="*/ 6858318 h 6858317"/>
              <a:gd name="connsiteX591" fmla="*/ 8905939 w 12192634"/>
              <a:gd name="connsiteY591" fmla="*/ 6520752 h 6858317"/>
              <a:gd name="connsiteX592" fmla="*/ 9399016 w 12192634"/>
              <a:gd name="connsiteY592" fmla="*/ 6219063 h 6858317"/>
              <a:gd name="connsiteX593" fmla="*/ 9925494 w 12192634"/>
              <a:gd name="connsiteY593" fmla="*/ 5896420 h 6858317"/>
              <a:gd name="connsiteX594" fmla="*/ 10248138 w 12192634"/>
              <a:gd name="connsiteY594" fmla="*/ 5369941 h 6858317"/>
              <a:gd name="connsiteX595" fmla="*/ 10549763 w 12192634"/>
              <a:gd name="connsiteY595" fmla="*/ 4876927 h 6858317"/>
              <a:gd name="connsiteX596" fmla="*/ 11042841 w 12192634"/>
              <a:gd name="connsiteY596" fmla="*/ 4575239 h 6858317"/>
              <a:gd name="connsiteX597" fmla="*/ 11569319 w 12192634"/>
              <a:gd name="connsiteY597" fmla="*/ 4252595 h 6858317"/>
              <a:gd name="connsiteX598" fmla="*/ 11891962 w 12192634"/>
              <a:gd name="connsiteY598" fmla="*/ 3726116 h 6858317"/>
              <a:gd name="connsiteX599" fmla="*/ 12192508 w 12192634"/>
              <a:gd name="connsiteY599" fmla="*/ 3234119 h 6858317"/>
              <a:gd name="connsiteX600" fmla="*/ 12192508 w 12192634"/>
              <a:gd name="connsiteY600" fmla="*/ 3111119 h 6858317"/>
              <a:gd name="connsiteX601" fmla="*/ 12130215 w 12192634"/>
              <a:gd name="connsiteY601" fmla="*/ 3169920 h 6858317"/>
              <a:gd name="connsiteX602" fmla="*/ 12130722 w 12192634"/>
              <a:gd name="connsiteY602" fmla="*/ 3924681 h 6858317"/>
              <a:gd name="connsiteX603" fmla="*/ 11808079 w 12192634"/>
              <a:gd name="connsiteY603" fmla="*/ 4451160 h 6858317"/>
              <a:gd name="connsiteX604" fmla="*/ 11506454 w 12192634"/>
              <a:gd name="connsiteY604" fmla="*/ 4944174 h 6858317"/>
              <a:gd name="connsiteX605" fmla="*/ 11013377 w 12192634"/>
              <a:gd name="connsiteY605" fmla="*/ 5245799 h 6858317"/>
              <a:gd name="connsiteX606" fmla="*/ 10486898 w 12192634"/>
              <a:gd name="connsiteY606" fmla="*/ 5568506 h 6858317"/>
              <a:gd name="connsiteX607" fmla="*/ 10164255 w 12192634"/>
              <a:gd name="connsiteY607" fmla="*/ 6094984 h 6858317"/>
              <a:gd name="connsiteX608" fmla="*/ 9862630 w 12192634"/>
              <a:gd name="connsiteY608" fmla="*/ 6587998 h 6858317"/>
              <a:gd name="connsiteX609" fmla="*/ 9456230 w 12192634"/>
              <a:gd name="connsiteY609" fmla="*/ 6858318 h 6858317"/>
              <a:gd name="connsiteX610" fmla="*/ 9663620 w 12192634"/>
              <a:gd name="connsiteY610" fmla="*/ 6858318 h 6858317"/>
              <a:gd name="connsiteX611" fmla="*/ 9925368 w 12192634"/>
              <a:gd name="connsiteY611" fmla="*/ 6650863 h 6858317"/>
              <a:gd name="connsiteX612" fmla="*/ 10248011 w 12192634"/>
              <a:gd name="connsiteY612" fmla="*/ 6124385 h 6858317"/>
              <a:gd name="connsiteX613" fmla="*/ 10549636 w 12192634"/>
              <a:gd name="connsiteY613" fmla="*/ 5631371 h 6858317"/>
              <a:gd name="connsiteX614" fmla="*/ 11042714 w 12192634"/>
              <a:gd name="connsiteY614" fmla="*/ 5329746 h 6858317"/>
              <a:gd name="connsiteX615" fmla="*/ 11569192 w 12192634"/>
              <a:gd name="connsiteY615" fmla="*/ 5007039 h 6858317"/>
              <a:gd name="connsiteX616" fmla="*/ 11891835 w 12192634"/>
              <a:gd name="connsiteY616" fmla="*/ 4480560 h 6858317"/>
              <a:gd name="connsiteX617" fmla="*/ 12192381 w 12192634"/>
              <a:gd name="connsiteY617" fmla="*/ 3988626 h 6858317"/>
              <a:gd name="connsiteX618" fmla="*/ 12192381 w 12192634"/>
              <a:gd name="connsiteY618" fmla="*/ 3865563 h 6858317"/>
              <a:gd name="connsiteX619" fmla="*/ 12130215 w 12192634"/>
              <a:gd name="connsiteY619" fmla="*/ 3924300 h 6858317"/>
              <a:gd name="connsiteX620" fmla="*/ 12130722 w 12192634"/>
              <a:gd name="connsiteY620" fmla="*/ 4679125 h 6858317"/>
              <a:gd name="connsiteX621" fmla="*/ 11808079 w 12192634"/>
              <a:gd name="connsiteY621" fmla="*/ 5205603 h 6858317"/>
              <a:gd name="connsiteX622" fmla="*/ 11506454 w 12192634"/>
              <a:gd name="connsiteY622" fmla="*/ 5698617 h 6858317"/>
              <a:gd name="connsiteX623" fmla="*/ 11013377 w 12192634"/>
              <a:gd name="connsiteY623" fmla="*/ 6000306 h 6858317"/>
              <a:gd name="connsiteX624" fmla="*/ 10486898 w 12192634"/>
              <a:gd name="connsiteY624" fmla="*/ 6322949 h 6858317"/>
              <a:gd name="connsiteX625" fmla="*/ 10164255 w 12192634"/>
              <a:gd name="connsiteY625" fmla="*/ 6849428 h 6858317"/>
              <a:gd name="connsiteX626" fmla="*/ 10161143 w 12192634"/>
              <a:gd name="connsiteY626" fmla="*/ 6858318 h 6858317"/>
              <a:gd name="connsiteX627" fmla="*/ 10255314 w 12192634"/>
              <a:gd name="connsiteY627" fmla="*/ 6858318 h 6858317"/>
              <a:gd name="connsiteX628" fmla="*/ 10549763 w 12192634"/>
              <a:gd name="connsiteY628" fmla="*/ 6385814 h 6858317"/>
              <a:gd name="connsiteX629" fmla="*/ 11042841 w 12192634"/>
              <a:gd name="connsiteY629" fmla="*/ 6084189 h 6858317"/>
              <a:gd name="connsiteX630" fmla="*/ 11569319 w 12192634"/>
              <a:gd name="connsiteY630" fmla="*/ 5761482 h 6858317"/>
              <a:gd name="connsiteX631" fmla="*/ 11891962 w 12192634"/>
              <a:gd name="connsiteY631" fmla="*/ 5235004 h 6858317"/>
              <a:gd name="connsiteX632" fmla="*/ 12192508 w 12192634"/>
              <a:gd name="connsiteY632" fmla="*/ 4743069 h 6858317"/>
              <a:gd name="connsiteX633" fmla="*/ 12192508 w 12192634"/>
              <a:gd name="connsiteY633" fmla="*/ 4620006 h 6858317"/>
              <a:gd name="connsiteX634" fmla="*/ 12130215 w 12192634"/>
              <a:gd name="connsiteY634" fmla="*/ 4678807 h 6858317"/>
              <a:gd name="connsiteX635" fmla="*/ 12130722 w 12192634"/>
              <a:gd name="connsiteY635" fmla="*/ 5433568 h 6858317"/>
              <a:gd name="connsiteX636" fmla="*/ 11808079 w 12192634"/>
              <a:gd name="connsiteY636" fmla="*/ 5960047 h 6858317"/>
              <a:gd name="connsiteX637" fmla="*/ 11506454 w 12192634"/>
              <a:gd name="connsiteY637" fmla="*/ 6453124 h 6858317"/>
              <a:gd name="connsiteX638" fmla="*/ 11013377 w 12192634"/>
              <a:gd name="connsiteY638" fmla="*/ 6754749 h 6858317"/>
              <a:gd name="connsiteX639" fmla="*/ 10768965 w 12192634"/>
              <a:gd name="connsiteY639" fmla="*/ 6858318 h 6858317"/>
              <a:gd name="connsiteX640" fmla="*/ 10987342 w 12192634"/>
              <a:gd name="connsiteY640" fmla="*/ 6858318 h 6858317"/>
              <a:gd name="connsiteX641" fmla="*/ 11042841 w 12192634"/>
              <a:gd name="connsiteY641" fmla="*/ 6838632 h 6858317"/>
              <a:gd name="connsiteX642" fmla="*/ 11569319 w 12192634"/>
              <a:gd name="connsiteY642" fmla="*/ 6515926 h 6858317"/>
              <a:gd name="connsiteX643" fmla="*/ 11891962 w 12192634"/>
              <a:gd name="connsiteY643" fmla="*/ 5989447 h 6858317"/>
              <a:gd name="connsiteX644" fmla="*/ 12192508 w 12192634"/>
              <a:gd name="connsiteY644" fmla="*/ 5497513 h 6858317"/>
              <a:gd name="connsiteX645" fmla="*/ 12192508 w 12192634"/>
              <a:gd name="connsiteY645" fmla="*/ 5374450 h 6858317"/>
              <a:gd name="connsiteX646" fmla="*/ 12130215 w 12192634"/>
              <a:gd name="connsiteY646" fmla="*/ 5433251 h 6858317"/>
              <a:gd name="connsiteX647" fmla="*/ 12130722 w 12192634"/>
              <a:gd name="connsiteY647" fmla="*/ 6188012 h 6858317"/>
              <a:gd name="connsiteX648" fmla="*/ 11808079 w 12192634"/>
              <a:gd name="connsiteY648" fmla="*/ 6714490 h 6858317"/>
              <a:gd name="connsiteX649" fmla="*/ 11753532 w 12192634"/>
              <a:gd name="connsiteY649" fmla="*/ 6858318 h 6858317"/>
              <a:gd name="connsiteX650" fmla="*/ 11849100 w 12192634"/>
              <a:gd name="connsiteY650" fmla="*/ 6858318 h 6858317"/>
              <a:gd name="connsiteX651" fmla="*/ 11891264 w 12192634"/>
              <a:gd name="connsiteY651" fmla="*/ 6744018 h 6858317"/>
              <a:gd name="connsiteX652" fmla="*/ 12191809 w 12192634"/>
              <a:gd name="connsiteY652" fmla="*/ 6252083 h 6858317"/>
              <a:gd name="connsiteX653" fmla="*/ 12191809 w 12192634"/>
              <a:gd name="connsiteY653" fmla="*/ 6128893 h 6858317"/>
              <a:gd name="connsiteX654" fmla="*/ 12130215 w 12192634"/>
              <a:gd name="connsiteY654" fmla="*/ 6187694 h 68583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</a:cxnLst>
            <a:rect l="l" t="t" r="r" b="b"/>
            <a:pathLst>
              <a:path w="12192634" h="6858317">
                <a:moveTo>
                  <a:pt x="439039" y="0"/>
                </a:moveTo>
                <a:cubicBezTo>
                  <a:pt x="417894" y="48387"/>
                  <a:pt x="401384" y="95631"/>
                  <a:pt x="384493" y="143701"/>
                </a:cubicBezTo>
                <a:cubicBezTo>
                  <a:pt x="330200" y="298006"/>
                  <a:pt x="274511" y="457581"/>
                  <a:pt x="61849" y="670243"/>
                </a:cubicBezTo>
                <a:cubicBezTo>
                  <a:pt x="40704" y="691388"/>
                  <a:pt x="20130" y="711200"/>
                  <a:pt x="0" y="729171"/>
                </a:cubicBezTo>
                <a:lnTo>
                  <a:pt x="0" y="606362"/>
                </a:lnTo>
                <a:cubicBezTo>
                  <a:pt x="197485" y="408559"/>
                  <a:pt x="247650" y="265621"/>
                  <a:pt x="300609" y="114300"/>
                </a:cubicBezTo>
                <a:cubicBezTo>
                  <a:pt x="313754" y="76772"/>
                  <a:pt x="327025" y="38862"/>
                  <a:pt x="342900" y="0"/>
                </a:cubicBezTo>
                <a:close/>
                <a:moveTo>
                  <a:pt x="1204976" y="0"/>
                </a:moveTo>
                <a:cubicBezTo>
                  <a:pt x="1186625" y="6668"/>
                  <a:pt x="1168273" y="13081"/>
                  <a:pt x="1149795" y="19558"/>
                </a:cubicBezTo>
                <a:cubicBezTo>
                  <a:pt x="995553" y="73660"/>
                  <a:pt x="835977" y="129604"/>
                  <a:pt x="623316" y="342265"/>
                </a:cubicBezTo>
                <a:cubicBezTo>
                  <a:pt x="410655" y="554927"/>
                  <a:pt x="354711" y="714439"/>
                  <a:pt x="300609" y="868744"/>
                </a:cubicBezTo>
                <a:cubicBezTo>
                  <a:pt x="247650" y="1020064"/>
                  <a:pt x="197485" y="1163003"/>
                  <a:pt x="0" y="1360805"/>
                </a:cubicBezTo>
                <a:lnTo>
                  <a:pt x="0" y="1483551"/>
                </a:lnTo>
                <a:cubicBezTo>
                  <a:pt x="20151" y="1465390"/>
                  <a:pt x="40767" y="1445768"/>
                  <a:pt x="61849" y="1424686"/>
                </a:cubicBezTo>
                <a:cubicBezTo>
                  <a:pt x="274511" y="1212025"/>
                  <a:pt x="330454" y="1052449"/>
                  <a:pt x="384493" y="898144"/>
                </a:cubicBezTo>
                <a:cubicBezTo>
                  <a:pt x="437642" y="746633"/>
                  <a:pt x="487871" y="603250"/>
                  <a:pt x="686181" y="405130"/>
                </a:cubicBezTo>
                <a:cubicBezTo>
                  <a:pt x="884491" y="207010"/>
                  <a:pt x="1027684" y="156591"/>
                  <a:pt x="1179259" y="103442"/>
                </a:cubicBezTo>
                <a:cubicBezTo>
                  <a:pt x="1257300" y="76200"/>
                  <a:pt x="1336485" y="48324"/>
                  <a:pt x="1423353" y="0"/>
                </a:cubicBezTo>
                <a:close/>
                <a:moveTo>
                  <a:pt x="1937258" y="0"/>
                </a:moveTo>
                <a:cubicBezTo>
                  <a:pt x="1886458" y="144018"/>
                  <a:pt x="1832166" y="283083"/>
                  <a:pt x="1642872" y="472377"/>
                </a:cubicBezTo>
                <a:cubicBezTo>
                  <a:pt x="1444562" y="670687"/>
                  <a:pt x="1301369" y="720852"/>
                  <a:pt x="1149795" y="774002"/>
                </a:cubicBezTo>
                <a:cubicBezTo>
                  <a:pt x="995553" y="828104"/>
                  <a:pt x="835977" y="884047"/>
                  <a:pt x="623316" y="1096709"/>
                </a:cubicBezTo>
                <a:cubicBezTo>
                  <a:pt x="410655" y="1309370"/>
                  <a:pt x="354711" y="1468882"/>
                  <a:pt x="300609" y="1623187"/>
                </a:cubicBezTo>
                <a:cubicBezTo>
                  <a:pt x="247650" y="1774508"/>
                  <a:pt x="197485" y="1917700"/>
                  <a:pt x="0" y="2115249"/>
                </a:cubicBezTo>
                <a:lnTo>
                  <a:pt x="0" y="2238058"/>
                </a:lnTo>
                <a:cubicBezTo>
                  <a:pt x="20130" y="2219833"/>
                  <a:pt x="40704" y="2200275"/>
                  <a:pt x="61849" y="2179130"/>
                </a:cubicBezTo>
                <a:cubicBezTo>
                  <a:pt x="274511" y="1966468"/>
                  <a:pt x="330454" y="1806956"/>
                  <a:pt x="384493" y="1652651"/>
                </a:cubicBezTo>
                <a:cubicBezTo>
                  <a:pt x="437642" y="1501077"/>
                  <a:pt x="487871" y="1357884"/>
                  <a:pt x="686181" y="1159574"/>
                </a:cubicBezTo>
                <a:cubicBezTo>
                  <a:pt x="884491" y="961263"/>
                  <a:pt x="1027684" y="911035"/>
                  <a:pt x="1179259" y="857885"/>
                </a:cubicBezTo>
                <a:cubicBezTo>
                  <a:pt x="1333500" y="803783"/>
                  <a:pt x="1493076" y="747903"/>
                  <a:pt x="1705737" y="535242"/>
                </a:cubicBezTo>
                <a:cubicBezTo>
                  <a:pt x="1918398" y="322580"/>
                  <a:pt x="1974342" y="163005"/>
                  <a:pt x="2028444" y="8763"/>
                </a:cubicBezTo>
                <a:lnTo>
                  <a:pt x="2031492" y="0"/>
                </a:lnTo>
                <a:close/>
                <a:moveTo>
                  <a:pt x="2528570" y="0"/>
                </a:moveTo>
                <a:cubicBezTo>
                  <a:pt x="2449449" y="46419"/>
                  <a:pt x="2363788" y="110681"/>
                  <a:pt x="2266950" y="207264"/>
                </a:cubicBezTo>
                <a:cubicBezTo>
                  <a:pt x="2054289" y="419925"/>
                  <a:pt x="1998345" y="579501"/>
                  <a:pt x="1944243" y="733743"/>
                </a:cubicBezTo>
                <a:cubicBezTo>
                  <a:pt x="1891411" y="885317"/>
                  <a:pt x="1841500" y="1028700"/>
                  <a:pt x="1642872" y="1226820"/>
                </a:cubicBezTo>
                <a:cubicBezTo>
                  <a:pt x="1444244" y="1424940"/>
                  <a:pt x="1301369" y="1475359"/>
                  <a:pt x="1149795" y="1528445"/>
                </a:cubicBezTo>
                <a:cubicBezTo>
                  <a:pt x="995553" y="1582547"/>
                  <a:pt x="835977" y="1638491"/>
                  <a:pt x="623316" y="1851152"/>
                </a:cubicBezTo>
                <a:cubicBezTo>
                  <a:pt x="410655" y="2063814"/>
                  <a:pt x="354711" y="2223389"/>
                  <a:pt x="300609" y="2377694"/>
                </a:cubicBezTo>
                <a:cubicBezTo>
                  <a:pt x="247650" y="2528951"/>
                  <a:pt x="197485" y="2671890"/>
                  <a:pt x="0" y="2869692"/>
                </a:cubicBezTo>
                <a:lnTo>
                  <a:pt x="0" y="2992438"/>
                </a:lnTo>
                <a:cubicBezTo>
                  <a:pt x="20151" y="2974448"/>
                  <a:pt x="40767" y="2954865"/>
                  <a:pt x="61849" y="2933700"/>
                </a:cubicBezTo>
                <a:cubicBezTo>
                  <a:pt x="274511" y="2721039"/>
                  <a:pt x="330454" y="2561527"/>
                  <a:pt x="384493" y="2407222"/>
                </a:cubicBezTo>
                <a:cubicBezTo>
                  <a:pt x="437642" y="2255647"/>
                  <a:pt x="487871" y="2112455"/>
                  <a:pt x="686181" y="1914144"/>
                </a:cubicBezTo>
                <a:cubicBezTo>
                  <a:pt x="884491" y="1715834"/>
                  <a:pt x="1027684" y="1665605"/>
                  <a:pt x="1179259" y="1612519"/>
                </a:cubicBezTo>
                <a:cubicBezTo>
                  <a:pt x="1333500" y="1558417"/>
                  <a:pt x="1493076" y="1502474"/>
                  <a:pt x="1705737" y="1289812"/>
                </a:cubicBezTo>
                <a:cubicBezTo>
                  <a:pt x="1918398" y="1077151"/>
                  <a:pt x="1974342" y="917638"/>
                  <a:pt x="2028444" y="763334"/>
                </a:cubicBezTo>
                <a:cubicBezTo>
                  <a:pt x="2081530" y="611759"/>
                  <a:pt x="2131759" y="468567"/>
                  <a:pt x="2330069" y="270256"/>
                </a:cubicBezTo>
                <a:cubicBezTo>
                  <a:pt x="2490089" y="110236"/>
                  <a:pt x="2614232" y="46673"/>
                  <a:pt x="2735834" y="127"/>
                </a:cubicBezTo>
                <a:close/>
                <a:moveTo>
                  <a:pt x="3528632" y="0"/>
                </a:moveTo>
                <a:cubicBezTo>
                  <a:pt x="3483356" y="100648"/>
                  <a:pt x="3416999" y="207137"/>
                  <a:pt x="3286760" y="337376"/>
                </a:cubicBezTo>
                <a:cubicBezTo>
                  <a:pt x="3088450" y="535750"/>
                  <a:pt x="2945257" y="585915"/>
                  <a:pt x="2794000" y="639064"/>
                </a:cubicBezTo>
                <a:cubicBezTo>
                  <a:pt x="2639695" y="693166"/>
                  <a:pt x="2480183" y="749110"/>
                  <a:pt x="2267522" y="961708"/>
                </a:cubicBezTo>
                <a:cubicBezTo>
                  <a:pt x="2054860" y="1174306"/>
                  <a:pt x="1998917" y="1333945"/>
                  <a:pt x="1944814" y="1488250"/>
                </a:cubicBezTo>
                <a:cubicBezTo>
                  <a:pt x="1891729" y="1639761"/>
                  <a:pt x="1841500" y="1782953"/>
                  <a:pt x="1643189" y="1981264"/>
                </a:cubicBezTo>
                <a:cubicBezTo>
                  <a:pt x="1444879" y="2179574"/>
                  <a:pt x="1301687" y="2229803"/>
                  <a:pt x="1150112" y="2282889"/>
                </a:cubicBezTo>
                <a:cubicBezTo>
                  <a:pt x="995871" y="2336991"/>
                  <a:pt x="836295" y="2392934"/>
                  <a:pt x="623634" y="2605596"/>
                </a:cubicBezTo>
                <a:cubicBezTo>
                  <a:pt x="410972" y="2818257"/>
                  <a:pt x="354711" y="2978150"/>
                  <a:pt x="300609" y="3132138"/>
                </a:cubicBezTo>
                <a:cubicBezTo>
                  <a:pt x="247650" y="3283458"/>
                  <a:pt x="197485" y="3426333"/>
                  <a:pt x="0" y="3624136"/>
                </a:cubicBezTo>
                <a:lnTo>
                  <a:pt x="0" y="3746945"/>
                </a:lnTo>
                <a:cubicBezTo>
                  <a:pt x="20130" y="3728720"/>
                  <a:pt x="40704" y="3708845"/>
                  <a:pt x="61849" y="3688016"/>
                </a:cubicBezTo>
                <a:cubicBezTo>
                  <a:pt x="274511" y="3475355"/>
                  <a:pt x="330200" y="3315843"/>
                  <a:pt x="384493" y="3161538"/>
                </a:cubicBezTo>
                <a:cubicBezTo>
                  <a:pt x="437642" y="3009964"/>
                  <a:pt x="487871" y="2866771"/>
                  <a:pt x="686181" y="2668461"/>
                </a:cubicBezTo>
                <a:cubicBezTo>
                  <a:pt x="884491" y="2470150"/>
                  <a:pt x="1027684" y="2419922"/>
                  <a:pt x="1179259" y="2366836"/>
                </a:cubicBezTo>
                <a:cubicBezTo>
                  <a:pt x="1333500" y="2312734"/>
                  <a:pt x="1493076" y="2256790"/>
                  <a:pt x="1705737" y="2044129"/>
                </a:cubicBezTo>
                <a:cubicBezTo>
                  <a:pt x="1918398" y="1831467"/>
                  <a:pt x="1974342" y="1671955"/>
                  <a:pt x="2028444" y="1517650"/>
                </a:cubicBezTo>
                <a:cubicBezTo>
                  <a:pt x="2081530" y="1366076"/>
                  <a:pt x="2131759" y="1222883"/>
                  <a:pt x="2330069" y="1024573"/>
                </a:cubicBezTo>
                <a:cubicBezTo>
                  <a:pt x="2528380" y="826262"/>
                  <a:pt x="2671572" y="776097"/>
                  <a:pt x="2823083" y="722948"/>
                </a:cubicBezTo>
                <a:cubicBezTo>
                  <a:pt x="2977388" y="668846"/>
                  <a:pt x="3136900" y="612902"/>
                  <a:pt x="3349625" y="400050"/>
                </a:cubicBezTo>
                <a:cubicBezTo>
                  <a:pt x="3505200" y="244666"/>
                  <a:pt x="3576891" y="117475"/>
                  <a:pt x="3625342" y="0"/>
                </a:cubicBezTo>
                <a:close/>
                <a:moveTo>
                  <a:pt x="3987800" y="0"/>
                </a:moveTo>
                <a:cubicBezTo>
                  <a:pt x="3962972" y="21908"/>
                  <a:pt x="3937318" y="45911"/>
                  <a:pt x="3910902" y="72327"/>
                </a:cubicBezTo>
                <a:cubicBezTo>
                  <a:pt x="3698431" y="284988"/>
                  <a:pt x="3642487" y="444500"/>
                  <a:pt x="3588385" y="598805"/>
                </a:cubicBezTo>
                <a:cubicBezTo>
                  <a:pt x="3535236" y="750380"/>
                  <a:pt x="3485071" y="893509"/>
                  <a:pt x="3286760" y="1091883"/>
                </a:cubicBezTo>
                <a:cubicBezTo>
                  <a:pt x="3088450" y="1290257"/>
                  <a:pt x="2945257" y="1340358"/>
                  <a:pt x="2793683" y="1393508"/>
                </a:cubicBezTo>
                <a:cubicBezTo>
                  <a:pt x="2639378" y="1447610"/>
                  <a:pt x="2479866" y="1503553"/>
                  <a:pt x="2267204" y="1716151"/>
                </a:cubicBezTo>
                <a:cubicBezTo>
                  <a:pt x="2054542" y="1928749"/>
                  <a:pt x="1998599" y="2088388"/>
                  <a:pt x="1944497" y="2242693"/>
                </a:cubicBezTo>
                <a:cubicBezTo>
                  <a:pt x="1891411" y="2394268"/>
                  <a:pt x="1841183" y="2537397"/>
                  <a:pt x="1642872" y="2735707"/>
                </a:cubicBezTo>
                <a:cubicBezTo>
                  <a:pt x="1444562" y="2934018"/>
                  <a:pt x="1301369" y="2984500"/>
                  <a:pt x="1149795" y="3037396"/>
                </a:cubicBezTo>
                <a:cubicBezTo>
                  <a:pt x="995553" y="3091498"/>
                  <a:pt x="835977" y="3147378"/>
                  <a:pt x="623316" y="3360039"/>
                </a:cubicBezTo>
                <a:cubicBezTo>
                  <a:pt x="410655" y="3572701"/>
                  <a:pt x="354711" y="3732276"/>
                  <a:pt x="300609" y="3886581"/>
                </a:cubicBezTo>
                <a:cubicBezTo>
                  <a:pt x="247650" y="4037902"/>
                  <a:pt x="197485" y="4180777"/>
                  <a:pt x="0" y="4378643"/>
                </a:cubicBezTo>
                <a:lnTo>
                  <a:pt x="0" y="4501325"/>
                </a:lnTo>
                <a:cubicBezTo>
                  <a:pt x="20151" y="4483164"/>
                  <a:pt x="40767" y="4463542"/>
                  <a:pt x="61849" y="4442460"/>
                </a:cubicBezTo>
                <a:cubicBezTo>
                  <a:pt x="274511" y="4229862"/>
                  <a:pt x="330200" y="4070350"/>
                  <a:pt x="384493" y="3915982"/>
                </a:cubicBezTo>
                <a:cubicBezTo>
                  <a:pt x="437642" y="3764407"/>
                  <a:pt x="487871" y="3621215"/>
                  <a:pt x="686181" y="3422904"/>
                </a:cubicBezTo>
                <a:cubicBezTo>
                  <a:pt x="884491" y="3224594"/>
                  <a:pt x="1027684" y="3174429"/>
                  <a:pt x="1179259" y="3121279"/>
                </a:cubicBezTo>
                <a:cubicBezTo>
                  <a:pt x="1333500" y="3067177"/>
                  <a:pt x="1493076" y="3011234"/>
                  <a:pt x="1705737" y="2798572"/>
                </a:cubicBezTo>
                <a:cubicBezTo>
                  <a:pt x="1918398" y="2585911"/>
                  <a:pt x="1974342" y="2426399"/>
                  <a:pt x="2028444" y="2272094"/>
                </a:cubicBezTo>
                <a:cubicBezTo>
                  <a:pt x="2081530" y="2120519"/>
                  <a:pt x="2131759" y="1977390"/>
                  <a:pt x="2330069" y="1779016"/>
                </a:cubicBezTo>
                <a:cubicBezTo>
                  <a:pt x="2528380" y="1580642"/>
                  <a:pt x="2671572" y="1530541"/>
                  <a:pt x="2823083" y="1477391"/>
                </a:cubicBezTo>
                <a:cubicBezTo>
                  <a:pt x="2977388" y="1423289"/>
                  <a:pt x="3136964" y="1367346"/>
                  <a:pt x="3349625" y="1154684"/>
                </a:cubicBezTo>
                <a:cubicBezTo>
                  <a:pt x="3562287" y="942023"/>
                  <a:pt x="3618166" y="782511"/>
                  <a:pt x="3672269" y="628206"/>
                </a:cubicBezTo>
                <a:cubicBezTo>
                  <a:pt x="3725418" y="476631"/>
                  <a:pt x="3775583" y="333502"/>
                  <a:pt x="3973894" y="135192"/>
                </a:cubicBezTo>
                <a:cubicBezTo>
                  <a:pt x="4022160" y="86298"/>
                  <a:pt x="4074039" y="41107"/>
                  <a:pt x="4129088" y="0"/>
                </a:cubicBezTo>
                <a:close/>
                <a:moveTo>
                  <a:pt x="5098669" y="0"/>
                </a:moveTo>
                <a:cubicBezTo>
                  <a:pt x="5049749" y="73077"/>
                  <a:pt x="4993425" y="140915"/>
                  <a:pt x="4930585" y="202438"/>
                </a:cubicBezTo>
                <a:cubicBezTo>
                  <a:pt x="4732274" y="400749"/>
                  <a:pt x="4589082" y="450850"/>
                  <a:pt x="4437571" y="504127"/>
                </a:cubicBezTo>
                <a:cubicBezTo>
                  <a:pt x="4283266" y="558165"/>
                  <a:pt x="4123690" y="614109"/>
                  <a:pt x="3911028" y="826770"/>
                </a:cubicBezTo>
                <a:cubicBezTo>
                  <a:pt x="3698367" y="1039432"/>
                  <a:pt x="3642487" y="1198944"/>
                  <a:pt x="3588385" y="1353249"/>
                </a:cubicBezTo>
                <a:cubicBezTo>
                  <a:pt x="3535236" y="1504823"/>
                  <a:pt x="3485071" y="1648016"/>
                  <a:pt x="3286760" y="1846326"/>
                </a:cubicBezTo>
                <a:cubicBezTo>
                  <a:pt x="3088450" y="2044637"/>
                  <a:pt x="2945257" y="2094802"/>
                  <a:pt x="2793683" y="2147951"/>
                </a:cubicBezTo>
                <a:cubicBezTo>
                  <a:pt x="2639378" y="2202053"/>
                  <a:pt x="2479866" y="2257997"/>
                  <a:pt x="2267204" y="2470658"/>
                </a:cubicBezTo>
                <a:cubicBezTo>
                  <a:pt x="2054542" y="2683320"/>
                  <a:pt x="1998599" y="2842832"/>
                  <a:pt x="1944497" y="2997137"/>
                </a:cubicBezTo>
                <a:cubicBezTo>
                  <a:pt x="1891411" y="3148711"/>
                  <a:pt x="1841183" y="3291840"/>
                  <a:pt x="1642872" y="3490151"/>
                </a:cubicBezTo>
                <a:cubicBezTo>
                  <a:pt x="1444562" y="3688461"/>
                  <a:pt x="1301369" y="3738690"/>
                  <a:pt x="1149795" y="3791839"/>
                </a:cubicBezTo>
                <a:cubicBezTo>
                  <a:pt x="995553" y="3845941"/>
                  <a:pt x="835977" y="3901884"/>
                  <a:pt x="623316" y="4114483"/>
                </a:cubicBezTo>
                <a:cubicBezTo>
                  <a:pt x="410655" y="4327081"/>
                  <a:pt x="354711" y="4486720"/>
                  <a:pt x="300609" y="4641025"/>
                </a:cubicBezTo>
                <a:cubicBezTo>
                  <a:pt x="247650" y="4792345"/>
                  <a:pt x="197485" y="4935220"/>
                  <a:pt x="0" y="5133086"/>
                </a:cubicBezTo>
                <a:lnTo>
                  <a:pt x="0" y="5255832"/>
                </a:lnTo>
                <a:cubicBezTo>
                  <a:pt x="20151" y="5237671"/>
                  <a:pt x="40767" y="5218049"/>
                  <a:pt x="61849" y="5196967"/>
                </a:cubicBezTo>
                <a:cubicBezTo>
                  <a:pt x="274511" y="4984306"/>
                  <a:pt x="330200" y="4824730"/>
                  <a:pt x="384493" y="4670425"/>
                </a:cubicBezTo>
                <a:cubicBezTo>
                  <a:pt x="437642" y="4518851"/>
                  <a:pt x="487871" y="4375658"/>
                  <a:pt x="686181" y="4177347"/>
                </a:cubicBezTo>
                <a:cubicBezTo>
                  <a:pt x="884491" y="3979037"/>
                  <a:pt x="1027684" y="3928872"/>
                  <a:pt x="1179259" y="3875722"/>
                </a:cubicBezTo>
                <a:cubicBezTo>
                  <a:pt x="1333500" y="3821621"/>
                  <a:pt x="1493076" y="3765677"/>
                  <a:pt x="1705737" y="3553016"/>
                </a:cubicBezTo>
                <a:cubicBezTo>
                  <a:pt x="1918398" y="3340354"/>
                  <a:pt x="1974342" y="3180842"/>
                  <a:pt x="2028444" y="3026537"/>
                </a:cubicBezTo>
                <a:cubicBezTo>
                  <a:pt x="2081530" y="2874963"/>
                  <a:pt x="2131759" y="2731834"/>
                  <a:pt x="2330069" y="2533460"/>
                </a:cubicBezTo>
                <a:cubicBezTo>
                  <a:pt x="2528380" y="2335086"/>
                  <a:pt x="2671572" y="2284984"/>
                  <a:pt x="2823083" y="2231835"/>
                </a:cubicBezTo>
                <a:cubicBezTo>
                  <a:pt x="2977388" y="2177733"/>
                  <a:pt x="3136964" y="2121789"/>
                  <a:pt x="3349625" y="1909191"/>
                </a:cubicBezTo>
                <a:cubicBezTo>
                  <a:pt x="3562287" y="1696593"/>
                  <a:pt x="3618166" y="1536954"/>
                  <a:pt x="3672269" y="1382649"/>
                </a:cubicBezTo>
                <a:cubicBezTo>
                  <a:pt x="3725418" y="1231138"/>
                  <a:pt x="3775583" y="1087946"/>
                  <a:pt x="3973894" y="889635"/>
                </a:cubicBezTo>
                <a:cubicBezTo>
                  <a:pt x="4172204" y="691325"/>
                  <a:pt x="4315397" y="641350"/>
                  <a:pt x="4466971" y="588010"/>
                </a:cubicBezTo>
                <a:cubicBezTo>
                  <a:pt x="4621276" y="533908"/>
                  <a:pt x="4780788" y="477964"/>
                  <a:pt x="4993450" y="265303"/>
                </a:cubicBezTo>
                <a:cubicBezTo>
                  <a:pt x="5091684" y="167132"/>
                  <a:pt x="5156200" y="80264"/>
                  <a:pt x="5203063" y="0"/>
                </a:cubicBezTo>
                <a:close/>
                <a:moveTo>
                  <a:pt x="5495290" y="0"/>
                </a:moveTo>
                <a:cubicBezTo>
                  <a:pt x="5331016" y="182118"/>
                  <a:pt x="5280851" y="325120"/>
                  <a:pt x="5232400" y="463868"/>
                </a:cubicBezTo>
                <a:cubicBezTo>
                  <a:pt x="5179251" y="615442"/>
                  <a:pt x="5129086" y="758571"/>
                  <a:pt x="4930775" y="956882"/>
                </a:cubicBezTo>
                <a:cubicBezTo>
                  <a:pt x="4732465" y="1155192"/>
                  <a:pt x="4589272" y="1205421"/>
                  <a:pt x="4437761" y="1258570"/>
                </a:cubicBezTo>
                <a:cubicBezTo>
                  <a:pt x="4283456" y="1312672"/>
                  <a:pt x="4123881" y="1368552"/>
                  <a:pt x="3911219" y="1581214"/>
                </a:cubicBezTo>
                <a:cubicBezTo>
                  <a:pt x="3698558" y="1793875"/>
                  <a:pt x="3642678" y="1953387"/>
                  <a:pt x="3588576" y="2107692"/>
                </a:cubicBezTo>
                <a:cubicBezTo>
                  <a:pt x="3535426" y="2259267"/>
                  <a:pt x="3485261" y="2402459"/>
                  <a:pt x="3286951" y="2600770"/>
                </a:cubicBezTo>
                <a:cubicBezTo>
                  <a:pt x="3088640" y="2799080"/>
                  <a:pt x="2945257" y="2849245"/>
                  <a:pt x="2794000" y="2902395"/>
                </a:cubicBezTo>
                <a:cubicBezTo>
                  <a:pt x="2639695" y="2956497"/>
                  <a:pt x="2480183" y="3012440"/>
                  <a:pt x="2267522" y="3225102"/>
                </a:cubicBezTo>
                <a:cubicBezTo>
                  <a:pt x="2054860" y="3437763"/>
                  <a:pt x="1998917" y="3597275"/>
                  <a:pt x="1944814" y="3751580"/>
                </a:cubicBezTo>
                <a:cubicBezTo>
                  <a:pt x="1891729" y="3903155"/>
                  <a:pt x="1841500" y="4046284"/>
                  <a:pt x="1643189" y="4244594"/>
                </a:cubicBezTo>
                <a:cubicBezTo>
                  <a:pt x="1444879" y="4442905"/>
                  <a:pt x="1301369" y="4493133"/>
                  <a:pt x="1149858" y="4546600"/>
                </a:cubicBezTo>
                <a:cubicBezTo>
                  <a:pt x="995553" y="4600702"/>
                  <a:pt x="835977" y="4656646"/>
                  <a:pt x="623316" y="4869244"/>
                </a:cubicBezTo>
                <a:cubicBezTo>
                  <a:pt x="410655" y="5081842"/>
                  <a:pt x="354711" y="5241481"/>
                  <a:pt x="300609" y="5395786"/>
                </a:cubicBezTo>
                <a:cubicBezTo>
                  <a:pt x="247650" y="5546789"/>
                  <a:pt x="197485" y="5689600"/>
                  <a:pt x="0" y="5887530"/>
                </a:cubicBezTo>
                <a:lnTo>
                  <a:pt x="0" y="6010339"/>
                </a:lnTo>
                <a:cubicBezTo>
                  <a:pt x="20130" y="5992114"/>
                  <a:pt x="40704" y="5972239"/>
                  <a:pt x="61849" y="5951411"/>
                </a:cubicBezTo>
                <a:cubicBezTo>
                  <a:pt x="274511" y="5738749"/>
                  <a:pt x="330454" y="5579174"/>
                  <a:pt x="384493" y="5424869"/>
                </a:cubicBezTo>
                <a:cubicBezTo>
                  <a:pt x="437642" y="5273294"/>
                  <a:pt x="487871" y="5130165"/>
                  <a:pt x="686181" y="4931791"/>
                </a:cubicBezTo>
                <a:cubicBezTo>
                  <a:pt x="884491" y="4733417"/>
                  <a:pt x="1027684" y="4683316"/>
                  <a:pt x="1179259" y="4630166"/>
                </a:cubicBezTo>
                <a:cubicBezTo>
                  <a:pt x="1333564" y="4576064"/>
                  <a:pt x="1493076" y="4520121"/>
                  <a:pt x="1705737" y="4307459"/>
                </a:cubicBezTo>
                <a:cubicBezTo>
                  <a:pt x="1918398" y="4094797"/>
                  <a:pt x="1974342" y="3935286"/>
                  <a:pt x="2028444" y="3780981"/>
                </a:cubicBezTo>
                <a:cubicBezTo>
                  <a:pt x="2081530" y="3629406"/>
                  <a:pt x="2131759" y="3486277"/>
                  <a:pt x="2330069" y="3287966"/>
                </a:cubicBezTo>
                <a:cubicBezTo>
                  <a:pt x="2528380" y="3089656"/>
                  <a:pt x="2671572" y="3039428"/>
                  <a:pt x="2823083" y="2986278"/>
                </a:cubicBezTo>
                <a:cubicBezTo>
                  <a:pt x="2977388" y="2932176"/>
                  <a:pt x="3136964" y="2876233"/>
                  <a:pt x="3349625" y="2663635"/>
                </a:cubicBezTo>
                <a:cubicBezTo>
                  <a:pt x="3562287" y="2451037"/>
                  <a:pt x="3618166" y="2291398"/>
                  <a:pt x="3672269" y="2137156"/>
                </a:cubicBezTo>
                <a:cubicBezTo>
                  <a:pt x="3725418" y="1985582"/>
                  <a:pt x="3775583" y="1842389"/>
                  <a:pt x="3973894" y="1644079"/>
                </a:cubicBezTo>
                <a:cubicBezTo>
                  <a:pt x="4172204" y="1445768"/>
                  <a:pt x="4315397" y="1395603"/>
                  <a:pt x="4466971" y="1342454"/>
                </a:cubicBezTo>
                <a:cubicBezTo>
                  <a:pt x="4621276" y="1288352"/>
                  <a:pt x="4780788" y="1232408"/>
                  <a:pt x="4993450" y="1019747"/>
                </a:cubicBezTo>
                <a:cubicBezTo>
                  <a:pt x="5206111" y="807085"/>
                  <a:pt x="5261991" y="647700"/>
                  <a:pt x="5316093" y="493268"/>
                </a:cubicBezTo>
                <a:cubicBezTo>
                  <a:pt x="5369243" y="341757"/>
                  <a:pt x="5419408" y="198565"/>
                  <a:pt x="5617718" y="254"/>
                </a:cubicBezTo>
                <a:lnTo>
                  <a:pt x="5617718" y="254"/>
                </a:lnTo>
                <a:close/>
                <a:moveTo>
                  <a:pt x="6638290" y="0"/>
                </a:moveTo>
                <a:cubicBezTo>
                  <a:pt x="6618923" y="21802"/>
                  <a:pt x="6597650" y="44302"/>
                  <a:pt x="6574473" y="67501"/>
                </a:cubicBezTo>
                <a:cubicBezTo>
                  <a:pt x="6376162" y="265875"/>
                  <a:pt x="6232970" y="316040"/>
                  <a:pt x="6081459" y="369189"/>
                </a:cubicBezTo>
                <a:cubicBezTo>
                  <a:pt x="5927154" y="423291"/>
                  <a:pt x="5767578" y="479235"/>
                  <a:pt x="5554917" y="691833"/>
                </a:cubicBezTo>
                <a:cubicBezTo>
                  <a:pt x="5342255" y="904430"/>
                  <a:pt x="5286312" y="1064006"/>
                  <a:pt x="5232400" y="1218311"/>
                </a:cubicBezTo>
                <a:cubicBezTo>
                  <a:pt x="5179251" y="1369886"/>
                  <a:pt x="5129086" y="1513015"/>
                  <a:pt x="4930775" y="1711325"/>
                </a:cubicBezTo>
                <a:cubicBezTo>
                  <a:pt x="4732465" y="1909636"/>
                  <a:pt x="4589082" y="1959864"/>
                  <a:pt x="4437571" y="2012950"/>
                </a:cubicBezTo>
                <a:cubicBezTo>
                  <a:pt x="4283266" y="2067052"/>
                  <a:pt x="4123690" y="2122996"/>
                  <a:pt x="3911028" y="2335594"/>
                </a:cubicBezTo>
                <a:cubicBezTo>
                  <a:pt x="3698367" y="2548192"/>
                  <a:pt x="3642487" y="2707831"/>
                  <a:pt x="3588385" y="2862072"/>
                </a:cubicBezTo>
                <a:cubicBezTo>
                  <a:pt x="3535236" y="3013647"/>
                  <a:pt x="3485071" y="3156839"/>
                  <a:pt x="3286760" y="3355150"/>
                </a:cubicBezTo>
                <a:cubicBezTo>
                  <a:pt x="3088450" y="3553460"/>
                  <a:pt x="2945257" y="3603625"/>
                  <a:pt x="2793683" y="3656775"/>
                </a:cubicBezTo>
                <a:cubicBezTo>
                  <a:pt x="2639378" y="3710877"/>
                  <a:pt x="2479866" y="3766820"/>
                  <a:pt x="2267204" y="3979482"/>
                </a:cubicBezTo>
                <a:cubicBezTo>
                  <a:pt x="2054542" y="4192143"/>
                  <a:pt x="1998599" y="4351655"/>
                  <a:pt x="1944497" y="4505960"/>
                </a:cubicBezTo>
                <a:cubicBezTo>
                  <a:pt x="1891411" y="4657535"/>
                  <a:pt x="1841183" y="4800664"/>
                  <a:pt x="1642872" y="4999038"/>
                </a:cubicBezTo>
                <a:cubicBezTo>
                  <a:pt x="1444562" y="5197412"/>
                  <a:pt x="1301369" y="5247513"/>
                  <a:pt x="1149795" y="5300663"/>
                </a:cubicBezTo>
                <a:cubicBezTo>
                  <a:pt x="995553" y="5354765"/>
                  <a:pt x="835977" y="5410708"/>
                  <a:pt x="623316" y="5623370"/>
                </a:cubicBezTo>
                <a:cubicBezTo>
                  <a:pt x="410655" y="5836031"/>
                  <a:pt x="354711" y="5995543"/>
                  <a:pt x="300609" y="6149848"/>
                </a:cubicBezTo>
                <a:cubicBezTo>
                  <a:pt x="247650" y="6301232"/>
                  <a:pt x="197485" y="6444171"/>
                  <a:pt x="0" y="6642100"/>
                </a:cubicBezTo>
                <a:lnTo>
                  <a:pt x="0" y="6764845"/>
                </a:lnTo>
                <a:cubicBezTo>
                  <a:pt x="20151" y="6746494"/>
                  <a:pt x="40767" y="6726745"/>
                  <a:pt x="61849" y="6705600"/>
                </a:cubicBezTo>
                <a:cubicBezTo>
                  <a:pt x="274511" y="6492939"/>
                  <a:pt x="330454" y="6333363"/>
                  <a:pt x="384493" y="6179058"/>
                </a:cubicBezTo>
                <a:cubicBezTo>
                  <a:pt x="437642" y="6027484"/>
                  <a:pt x="487871" y="5884355"/>
                  <a:pt x="686181" y="5685981"/>
                </a:cubicBezTo>
                <a:cubicBezTo>
                  <a:pt x="884491" y="5487607"/>
                  <a:pt x="1027684" y="5437505"/>
                  <a:pt x="1179259" y="5384356"/>
                </a:cubicBezTo>
                <a:cubicBezTo>
                  <a:pt x="1333500" y="5330254"/>
                  <a:pt x="1493076" y="5274310"/>
                  <a:pt x="1705737" y="5061649"/>
                </a:cubicBezTo>
                <a:cubicBezTo>
                  <a:pt x="1918398" y="4848987"/>
                  <a:pt x="1974342" y="4689475"/>
                  <a:pt x="2028444" y="4535170"/>
                </a:cubicBezTo>
                <a:cubicBezTo>
                  <a:pt x="2081530" y="4383596"/>
                  <a:pt x="2131759" y="4240467"/>
                  <a:pt x="2330069" y="4042156"/>
                </a:cubicBezTo>
                <a:cubicBezTo>
                  <a:pt x="2528380" y="3843846"/>
                  <a:pt x="2671572" y="3793617"/>
                  <a:pt x="2823083" y="3740468"/>
                </a:cubicBezTo>
                <a:cubicBezTo>
                  <a:pt x="2977388" y="3686366"/>
                  <a:pt x="3136964" y="3630486"/>
                  <a:pt x="3349625" y="3417824"/>
                </a:cubicBezTo>
                <a:cubicBezTo>
                  <a:pt x="3562287" y="3205163"/>
                  <a:pt x="3618166" y="3045651"/>
                  <a:pt x="3672269" y="2891346"/>
                </a:cubicBezTo>
                <a:cubicBezTo>
                  <a:pt x="3725418" y="2739771"/>
                  <a:pt x="3775583" y="2596579"/>
                  <a:pt x="3973894" y="2398268"/>
                </a:cubicBezTo>
                <a:cubicBezTo>
                  <a:pt x="4172204" y="2199958"/>
                  <a:pt x="4315397" y="2149793"/>
                  <a:pt x="4466971" y="2096643"/>
                </a:cubicBezTo>
                <a:cubicBezTo>
                  <a:pt x="4621276" y="2042541"/>
                  <a:pt x="4780788" y="1986598"/>
                  <a:pt x="4993450" y="1773936"/>
                </a:cubicBezTo>
                <a:cubicBezTo>
                  <a:pt x="5206111" y="1561275"/>
                  <a:pt x="5261991" y="1401763"/>
                  <a:pt x="5316093" y="1247458"/>
                </a:cubicBezTo>
                <a:cubicBezTo>
                  <a:pt x="5369243" y="1095947"/>
                  <a:pt x="5419408" y="952754"/>
                  <a:pt x="5617718" y="754444"/>
                </a:cubicBezTo>
                <a:cubicBezTo>
                  <a:pt x="5816029" y="556133"/>
                  <a:pt x="5959221" y="505968"/>
                  <a:pt x="6110796" y="452819"/>
                </a:cubicBezTo>
                <a:cubicBezTo>
                  <a:pt x="6265101" y="398717"/>
                  <a:pt x="6424613" y="342773"/>
                  <a:pt x="6637274" y="130112"/>
                </a:cubicBezTo>
                <a:cubicBezTo>
                  <a:pt x="6678740" y="89007"/>
                  <a:pt x="6717856" y="45566"/>
                  <a:pt x="6754369" y="0"/>
                </a:cubicBezTo>
                <a:close/>
                <a:moveTo>
                  <a:pt x="7031990" y="0"/>
                </a:moveTo>
                <a:cubicBezTo>
                  <a:pt x="6948742" y="121349"/>
                  <a:pt x="6911975" y="226314"/>
                  <a:pt x="6875970" y="328930"/>
                </a:cubicBezTo>
                <a:cubicBezTo>
                  <a:pt x="6822885" y="480505"/>
                  <a:pt x="6772657" y="623634"/>
                  <a:pt x="6574345" y="822008"/>
                </a:cubicBezTo>
                <a:cubicBezTo>
                  <a:pt x="6376035" y="1020382"/>
                  <a:pt x="6232906" y="1070483"/>
                  <a:pt x="6081395" y="1123950"/>
                </a:cubicBezTo>
                <a:cubicBezTo>
                  <a:pt x="5927090" y="1178052"/>
                  <a:pt x="5767515" y="1233996"/>
                  <a:pt x="5554853" y="1446594"/>
                </a:cubicBezTo>
                <a:cubicBezTo>
                  <a:pt x="5342192" y="1659192"/>
                  <a:pt x="5286312" y="1818513"/>
                  <a:pt x="5232400" y="1972755"/>
                </a:cubicBezTo>
                <a:cubicBezTo>
                  <a:pt x="5179251" y="2124329"/>
                  <a:pt x="5129086" y="2267522"/>
                  <a:pt x="4930775" y="2465832"/>
                </a:cubicBezTo>
                <a:cubicBezTo>
                  <a:pt x="4732465" y="2664143"/>
                  <a:pt x="4589272" y="2714308"/>
                  <a:pt x="4437761" y="2767457"/>
                </a:cubicBezTo>
                <a:cubicBezTo>
                  <a:pt x="4283456" y="2821559"/>
                  <a:pt x="4123881" y="2877503"/>
                  <a:pt x="3911219" y="3090101"/>
                </a:cubicBezTo>
                <a:cubicBezTo>
                  <a:pt x="3698558" y="3302699"/>
                  <a:pt x="3642678" y="3462338"/>
                  <a:pt x="3588576" y="3616643"/>
                </a:cubicBezTo>
                <a:cubicBezTo>
                  <a:pt x="3535426" y="3768153"/>
                  <a:pt x="3485261" y="3911346"/>
                  <a:pt x="3286951" y="4109657"/>
                </a:cubicBezTo>
                <a:cubicBezTo>
                  <a:pt x="3088640" y="4307967"/>
                  <a:pt x="2945448" y="4358196"/>
                  <a:pt x="2793873" y="4411282"/>
                </a:cubicBezTo>
                <a:cubicBezTo>
                  <a:pt x="2639568" y="4465384"/>
                  <a:pt x="2480056" y="4521327"/>
                  <a:pt x="2267395" y="4733989"/>
                </a:cubicBezTo>
                <a:cubicBezTo>
                  <a:pt x="2054733" y="4946650"/>
                  <a:pt x="1998789" y="5106162"/>
                  <a:pt x="1944688" y="5260467"/>
                </a:cubicBezTo>
                <a:cubicBezTo>
                  <a:pt x="1891602" y="5412042"/>
                  <a:pt x="1841373" y="5555171"/>
                  <a:pt x="1643063" y="5753545"/>
                </a:cubicBezTo>
                <a:cubicBezTo>
                  <a:pt x="1444752" y="5951919"/>
                  <a:pt x="1301560" y="6002020"/>
                  <a:pt x="1149985" y="6055170"/>
                </a:cubicBezTo>
                <a:cubicBezTo>
                  <a:pt x="995744" y="6109272"/>
                  <a:pt x="836168" y="6165215"/>
                  <a:pt x="623507" y="6377877"/>
                </a:cubicBezTo>
                <a:cubicBezTo>
                  <a:pt x="431800" y="6569329"/>
                  <a:pt x="367411" y="6717729"/>
                  <a:pt x="316992" y="6858000"/>
                </a:cubicBezTo>
                <a:lnTo>
                  <a:pt x="411671" y="6858000"/>
                </a:lnTo>
                <a:cubicBezTo>
                  <a:pt x="458597" y="6732651"/>
                  <a:pt x="521081" y="6605842"/>
                  <a:pt x="686181" y="6440742"/>
                </a:cubicBezTo>
                <a:cubicBezTo>
                  <a:pt x="884491" y="6242368"/>
                  <a:pt x="1027684" y="6192203"/>
                  <a:pt x="1179259" y="6139053"/>
                </a:cubicBezTo>
                <a:cubicBezTo>
                  <a:pt x="1333500" y="6084951"/>
                  <a:pt x="1493076" y="6029008"/>
                  <a:pt x="1705737" y="5816410"/>
                </a:cubicBezTo>
                <a:cubicBezTo>
                  <a:pt x="1918398" y="5603812"/>
                  <a:pt x="1974342" y="5444173"/>
                  <a:pt x="2028444" y="5289868"/>
                </a:cubicBezTo>
                <a:cubicBezTo>
                  <a:pt x="2081530" y="5138293"/>
                  <a:pt x="2131759" y="4995164"/>
                  <a:pt x="2330069" y="4796854"/>
                </a:cubicBezTo>
                <a:cubicBezTo>
                  <a:pt x="2528380" y="4598543"/>
                  <a:pt x="2671572" y="4548315"/>
                  <a:pt x="2823083" y="4495165"/>
                </a:cubicBezTo>
                <a:cubicBezTo>
                  <a:pt x="2977388" y="4441127"/>
                  <a:pt x="3136964" y="4385183"/>
                  <a:pt x="3349625" y="4172522"/>
                </a:cubicBezTo>
                <a:cubicBezTo>
                  <a:pt x="3562287" y="3959860"/>
                  <a:pt x="3618166" y="3800348"/>
                  <a:pt x="3672269" y="3646043"/>
                </a:cubicBezTo>
                <a:cubicBezTo>
                  <a:pt x="3725418" y="3494469"/>
                  <a:pt x="3775583" y="3351340"/>
                  <a:pt x="3973894" y="3152966"/>
                </a:cubicBezTo>
                <a:cubicBezTo>
                  <a:pt x="4172204" y="2954592"/>
                  <a:pt x="4315397" y="2904490"/>
                  <a:pt x="4466971" y="2851341"/>
                </a:cubicBezTo>
                <a:cubicBezTo>
                  <a:pt x="4621276" y="2797239"/>
                  <a:pt x="4780788" y="2741295"/>
                  <a:pt x="4993450" y="2528697"/>
                </a:cubicBezTo>
                <a:cubicBezTo>
                  <a:pt x="5206111" y="2316099"/>
                  <a:pt x="5261991" y="2156460"/>
                  <a:pt x="5316093" y="2002219"/>
                </a:cubicBezTo>
                <a:cubicBezTo>
                  <a:pt x="5369243" y="1850644"/>
                  <a:pt x="5419408" y="1707452"/>
                  <a:pt x="5617718" y="1509141"/>
                </a:cubicBezTo>
                <a:cubicBezTo>
                  <a:pt x="5816029" y="1310831"/>
                  <a:pt x="5959221" y="1260666"/>
                  <a:pt x="6110796" y="1207516"/>
                </a:cubicBezTo>
                <a:cubicBezTo>
                  <a:pt x="6265101" y="1153414"/>
                  <a:pt x="6424613" y="1097471"/>
                  <a:pt x="6637274" y="884873"/>
                </a:cubicBezTo>
                <a:cubicBezTo>
                  <a:pt x="6849936" y="672275"/>
                  <a:pt x="6905879" y="512636"/>
                  <a:pt x="6959918" y="358331"/>
                </a:cubicBezTo>
                <a:cubicBezTo>
                  <a:pt x="7000240" y="243332"/>
                  <a:pt x="7038912" y="133350"/>
                  <a:pt x="7141909" y="0"/>
                </a:cubicBezTo>
                <a:close/>
                <a:moveTo>
                  <a:pt x="8147050" y="0"/>
                </a:moveTo>
                <a:cubicBezTo>
                  <a:pt x="7984554" y="143383"/>
                  <a:pt x="7858252" y="187706"/>
                  <a:pt x="7725537" y="234252"/>
                </a:cubicBezTo>
                <a:cubicBezTo>
                  <a:pt x="7571232" y="288354"/>
                  <a:pt x="7411720" y="344234"/>
                  <a:pt x="7199059" y="556895"/>
                </a:cubicBezTo>
                <a:cubicBezTo>
                  <a:pt x="6986397" y="769557"/>
                  <a:pt x="6930454" y="929069"/>
                  <a:pt x="6876352" y="1083374"/>
                </a:cubicBezTo>
                <a:cubicBezTo>
                  <a:pt x="6823266" y="1234948"/>
                  <a:pt x="6773037" y="1378141"/>
                  <a:pt x="6574727" y="1576451"/>
                </a:cubicBezTo>
                <a:cubicBezTo>
                  <a:pt x="6376416" y="1774762"/>
                  <a:pt x="6233224" y="1824927"/>
                  <a:pt x="6081713" y="1878076"/>
                </a:cubicBezTo>
                <a:cubicBezTo>
                  <a:pt x="5927408" y="1932178"/>
                  <a:pt x="5767832" y="1988122"/>
                  <a:pt x="5555171" y="2200783"/>
                </a:cubicBezTo>
                <a:cubicBezTo>
                  <a:pt x="5342509" y="2413445"/>
                  <a:pt x="5286629" y="2572957"/>
                  <a:pt x="5232527" y="2727198"/>
                </a:cubicBezTo>
                <a:cubicBezTo>
                  <a:pt x="5179378" y="2878773"/>
                  <a:pt x="5129213" y="3021965"/>
                  <a:pt x="4930902" y="3220276"/>
                </a:cubicBezTo>
                <a:cubicBezTo>
                  <a:pt x="4732592" y="3418586"/>
                  <a:pt x="4589399" y="3468751"/>
                  <a:pt x="4437888" y="3521901"/>
                </a:cubicBezTo>
                <a:cubicBezTo>
                  <a:pt x="4283583" y="3576003"/>
                  <a:pt x="4124008" y="3631946"/>
                  <a:pt x="3911346" y="3844608"/>
                </a:cubicBezTo>
                <a:cubicBezTo>
                  <a:pt x="3698684" y="4057269"/>
                  <a:pt x="3642805" y="4216781"/>
                  <a:pt x="3588703" y="4371086"/>
                </a:cubicBezTo>
                <a:cubicBezTo>
                  <a:pt x="3535553" y="4522597"/>
                  <a:pt x="3485388" y="4665790"/>
                  <a:pt x="3287078" y="4864100"/>
                </a:cubicBezTo>
                <a:cubicBezTo>
                  <a:pt x="3088767" y="5062411"/>
                  <a:pt x="2945257" y="5112639"/>
                  <a:pt x="2794000" y="5165725"/>
                </a:cubicBezTo>
                <a:cubicBezTo>
                  <a:pt x="2639695" y="5219827"/>
                  <a:pt x="2480183" y="5275771"/>
                  <a:pt x="2267522" y="5488432"/>
                </a:cubicBezTo>
                <a:cubicBezTo>
                  <a:pt x="2054860" y="5701094"/>
                  <a:pt x="1998917" y="5860606"/>
                  <a:pt x="1944814" y="6014911"/>
                </a:cubicBezTo>
                <a:cubicBezTo>
                  <a:pt x="1891729" y="6166485"/>
                  <a:pt x="1841500" y="6309678"/>
                  <a:pt x="1643189" y="6507988"/>
                </a:cubicBezTo>
                <a:cubicBezTo>
                  <a:pt x="1444879" y="6706299"/>
                  <a:pt x="1301687" y="6756464"/>
                  <a:pt x="1150176" y="6809613"/>
                </a:cubicBezTo>
                <a:cubicBezTo>
                  <a:pt x="1107694" y="6824536"/>
                  <a:pt x="1064768" y="6839522"/>
                  <a:pt x="1020445" y="6858000"/>
                </a:cubicBezTo>
                <a:lnTo>
                  <a:pt x="1277239" y="6858000"/>
                </a:lnTo>
                <a:cubicBezTo>
                  <a:pt x="1402715" y="6809295"/>
                  <a:pt x="1537589" y="6739192"/>
                  <a:pt x="1706055" y="6570853"/>
                </a:cubicBezTo>
                <a:cubicBezTo>
                  <a:pt x="1918716" y="6358192"/>
                  <a:pt x="1974660" y="6198616"/>
                  <a:pt x="2028762" y="6044375"/>
                </a:cubicBezTo>
                <a:cubicBezTo>
                  <a:pt x="2081848" y="5892800"/>
                  <a:pt x="2132076" y="5749608"/>
                  <a:pt x="2330387" y="5551297"/>
                </a:cubicBezTo>
                <a:cubicBezTo>
                  <a:pt x="2528697" y="5352987"/>
                  <a:pt x="2671890" y="5302758"/>
                  <a:pt x="2823401" y="5249672"/>
                </a:cubicBezTo>
                <a:cubicBezTo>
                  <a:pt x="2977706" y="5195570"/>
                  <a:pt x="3137281" y="5139627"/>
                  <a:pt x="3349943" y="4926965"/>
                </a:cubicBezTo>
                <a:cubicBezTo>
                  <a:pt x="3562604" y="4714304"/>
                  <a:pt x="3618484" y="4554792"/>
                  <a:pt x="3672586" y="4400487"/>
                </a:cubicBezTo>
                <a:cubicBezTo>
                  <a:pt x="3725736" y="4248912"/>
                  <a:pt x="3775901" y="4105783"/>
                  <a:pt x="3974211" y="3907472"/>
                </a:cubicBezTo>
                <a:cubicBezTo>
                  <a:pt x="4172522" y="3709162"/>
                  <a:pt x="4315714" y="3658934"/>
                  <a:pt x="4467289" y="3605784"/>
                </a:cubicBezTo>
                <a:cubicBezTo>
                  <a:pt x="4621594" y="3551682"/>
                  <a:pt x="4781106" y="3495739"/>
                  <a:pt x="4993767" y="3283141"/>
                </a:cubicBezTo>
                <a:cubicBezTo>
                  <a:pt x="5206429" y="3070543"/>
                  <a:pt x="5262309" y="2910904"/>
                  <a:pt x="5316411" y="2756662"/>
                </a:cubicBezTo>
                <a:cubicBezTo>
                  <a:pt x="5369560" y="2605088"/>
                  <a:pt x="5419725" y="2461959"/>
                  <a:pt x="5618036" y="2263648"/>
                </a:cubicBezTo>
                <a:cubicBezTo>
                  <a:pt x="5816346" y="2065338"/>
                  <a:pt x="5959539" y="2015109"/>
                  <a:pt x="6111113" y="1961960"/>
                </a:cubicBezTo>
                <a:cubicBezTo>
                  <a:pt x="6265418" y="1907858"/>
                  <a:pt x="6424930" y="1851914"/>
                  <a:pt x="6637592" y="1639316"/>
                </a:cubicBezTo>
                <a:cubicBezTo>
                  <a:pt x="6850253" y="1426718"/>
                  <a:pt x="6906197" y="1267079"/>
                  <a:pt x="6960235" y="1112774"/>
                </a:cubicBezTo>
                <a:cubicBezTo>
                  <a:pt x="7013385" y="961263"/>
                  <a:pt x="7063613" y="818071"/>
                  <a:pt x="7261924" y="619760"/>
                </a:cubicBezTo>
                <a:cubicBezTo>
                  <a:pt x="7460234" y="421450"/>
                  <a:pt x="7603363" y="371285"/>
                  <a:pt x="7754938" y="318135"/>
                </a:cubicBezTo>
                <a:cubicBezTo>
                  <a:pt x="7908100" y="264414"/>
                  <a:pt x="8066532" y="208915"/>
                  <a:pt x="8276844" y="0"/>
                </a:cubicBezTo>
                <a:close/>
                <a:moveTo>
                  <a:pt x="8597519" y="0"/>
                </a:moveTo>
                <a:cubicBezTo>
                  <a:pt x="8564499" y="67691"/>
                  <a:pt x="8542210" y="131255"/>
                  <a:pt x="8520240" y="193993"/>
                </a:cubicBezTo>
                <a:cubicBezTo>
                  <a:pt x="8467090" y="345567"/>
                  <a:pt x="8416861" y="488696"/>
                  <a:pt x="8218551" y="687007"/>
                </a:cubicBezTo>
                <a:cubicBezTo>
                  <a:pt x="8020241" y="885317"/>
                  <a:pt x="7877112" y="935546"/>
                  <a:pt x="7725537" y="988695"/>
                </a:cubicBezTo>
                <a:cubicBezTo>
                  <a:pt x="7571232" y="1042797"/>
                  <a:pt x="7411720" y="1098677"/>
                  <a:pt x="7199059" y="1311339"/>
                </a:cubicBezTo>
                <a:cubicBezTo>
                  <a:pt x="6986397" y="1524000"/>
                  <a:pt x="6930454" y="1683576"/>
                  <a:pt x="6876352" y="1837817"/>
                </a:cubicBezTo>
                <a:cubicBezTo>
                  <a:pt x="6823266" y="1989392"/>
                  <a:pt x="6773037" y="2132584"/>
                  <a:pt x="6574727" y="2330895"/>
                </a:cubicBezTo>
                <a:cubicBezTo>
                  <a:pt x="6376416" y="2529205"/>
                  <a:pt x="6233224" y="2579370"/>
                  <a:pt x="6081713" y="2632520"/>
                </a:cubicBezTo>
                <a:cubicBezTo>
                  <a:pt x="5927408" y="2686622"/>
                  <a:pt x="5767832" y="2742565"/>
                  <a:pt x="5555171" y="2955227"/>
                </a:cubicBezTo>
                <a:cubicBezTo>
                  <a:pt x="5342509" y="3167888"/>
                  <a:pt x="5286312" y="3327400"/>
                  <a:pt x="5232400" y="3481705"/>
                </a:cubicBezTo>
                <a:cubicBezTo>
                  <a:pt x="5179251" y="3633216"/>
                  <a:pt x="5129086" y="3776409"/>
                  <a:pt x="4930775" y="3974719"/>
                </a:cubicBezTo>
                <a:cubicBezTo>
                  <a:pt x="4732465" y="4173030"/>
                  <a:pt x="4589272" y="4223195"/>
                  <a:pt x="4437761" y="4276344"/>
                </a:cubicBezTo>
                <a:cubicBezTo>
                  <a:pt x="4283456" y="4330446"/>
                  <a:pt x="4123881" y="4386390"/>
                  <a:pt x="3911219" y="4599051"/>
                </a:cubicBezTo>
                <a:cubicBezTo>
                  <a:pt x="3698558" y="4811713"/>
                  <a:pt x="3642678" y="4971225"/>
                  <a:pt x="3588576" y="5125530"/>
                </a:cubicBezTo>
                <a:cubicBezTo>
                  <a:pt x="3535426" y="5277104"/>
                  <a:pt x="3485261" y="5420233"/>
                  <a:pt x="3286951" y="5618544"/>
                </a:cubicBezTo>
                <a:cubicBezTo>
                  <a:pt x="3088640" y="5816854"/>
                  <a:pt x="2945257" y="5867400"/>
                  <a:pt x="2794000" y="5920232"/>
                </a:cubicBezTo>
                <a:cubicBezTo>
                  <a:pt x="2639695" y="5974271"/>
                  <a:pt x="2480183" y="6030214"/>
                  <a:pt x="2267522" y="6242876"/>
                </a:cubicBezTo>
                <a:cubicBezTo>
                  <a:pt x="2054860" y="6455537"/>
                  <a:pt x="1998917" y="6615049"/>
                  <a:pt x="1944814" y="6769354"/>
                </a:cubicBezTo>
                <a:cubicBezTo>
                  <a:pt x="1934401" y="6799072"/>
                  <a:pt x="1924114" y="6828473"/>
                  <a:pt x="1913064" y="6858254"/>
                </a:cubicBezTo>
                <a:lnTo>
                  <a:pt x="2007934" y="6858254"/>
                </a:lnTo>
                <a:cubicBezTo>
                  <a:pt x="2015236" y="6838379"/>
                  <a:pt x="2022158" y="6818694"/>
                  <a:pt x="2029016" y="6799072"/>
                </a:cubicBezTo>
                <a:cubicBezTo>
                  <a:pt x="2082102" y="6647498"/>
                  <a:pt x="2132330" y="6504306"/>
                  <a:pt x="2330641" y="6305995"/>
                </a:cubicBezTo>
                <a:cubicBezTo>
                  <a:pt x="2528951" y="6107684"/>
                  <a:pt x="2672144" y="6057456"/>
                  <a:pt x="2823655" y="6004370"/>
                </a:cubicBezTo>
                <a:cubicBezTo>
                  <a:pt x="2977388" y="5949950"/>
                  <a:pt x="3136900" y="5894070"/>
                  <a:pt x="3349625" y="5681409"/>
                </a:cubicBezTo>
                <a:cubicBezTo>
                  <a:pt x="3562350" y="5468747"/>
                  <a:pt x="3618166" y="5309235"/>
                  <a:pt x="3672269" y="5154930"/>
                </a:cubicBezTo>
                <a:cubicBezTo>
                  <a:pt x="3725418" y="5003356"/>
                  <a:pt x="3775583" y="4860227"/>
                  <a:pt x="3973894" y="4661916"/>
                </a:cubicBezTo>
                <a:cubicBezTo>
                  <a:pt x="4172204" y="4463606"/>
                  <a:pt x="4315397" y="4413377"/>
                  <a:pt x="4466971" y="4360228"/>
                </a:cubicBezTo>
                <a:cubicBezTo>
                  <a:pt x="4621276" y="4306126"/>
                  <a:pt x="4780788" y="4250246"/>
                  <a:pt x="4993450" y="4037584"/>
                </a:cubicBezTo>
                <a:cubicBezTo>
                  <a:pt x="5206111" y="3824922"/>
                  <a:pt x="5261991" y="3665411"/>
                  <a:pt x="5316093" y="3511106"/>
                </a:cubicBezTo>
                <a:cubicBezTo>
                  <a:pt x="5369243" y="3359531"/>
                  <a:pt x="5419408" y="3216402"/>
                  <a:pt x="5617718" y="3018092"/>
                </a:cubicBezTo>
                <a:cubicBezTo>
                  <a:pt x="5816029" y="2819781"/>
                  <a:pt x="5959221" y="2769553"/>
                  <a:pt x="6110796" y="2716403"/>
                </a:cubicBezTo>
                <a:cubicBezTo>
                  <a:pt x="6265101" y="2662301"/>
                  <a:pt x="6424613" y="2606421"/>
                  <a:pt x="6637274" y="2393760"/>
                </a:cubicBezTo>
                <a:cubicBezTo>
                  <a:pt x="6849936" y="2181098"/>
                  <a:pt x="6905879" y="2021523"/>
                  <a:pt x="6959918" y="1867281"/>
                </a:cubicBezTo>
                <a:cubicBezTo>
                  <a:pt x="7013068" y="1715707"/>
                  <a:pt x="7063295" y="1572514"/>
                  <a:pt x="7261607" y="1374204"/>
                </a:cubicBezTo>
                <a:cubicBezTo>
                  <a:pt x="7459917" y="1175893"/>
                  <a:pt x="7603045" y="1125728"/>
                  <a:pt x="7754620" y="1072579"/>
                </a:cubicBezTo>
                <a:cubicBezTo>
                  <a:pt x="7908925" y="1018477"/>
                  <a:pt x="8068501" y="962533"/>
                  <a:pt x="8281099" y="749872"/>
                </a:cubicBezTo>
                <a:cubicBezTo>
                  <a:pt x="8493696" y="537210"/>
                  <a:pt x="8549704" y="377698"/>
                  <a:pt x="8603806" y="223393"/>
                </a:cubicBezTo>
                <a:cubicBezTo>
                  <a:pt x="8629777" y="149352"/>
                  <a:pt x="8654986" y="77343"/>
                  <a:pt x="8697151" y="0"/>
                </a:cubicBezTo>
                <a:close/>
                <a:moveTo>
                  <a:pt x="9603549" y="0"/>
                </a:moveTo>
                <a:cubicBezTo>
                  <a:pt x="9522016" y="45784"/>
                  <a:pt x="9446768" y="72136"/>
                  <a:pt x="9369361" y="99251"/>
                </a:cubicBezTo>
                <a:cubicBezTo>
                  <a:pt x="9214803" y="153353"/>
                  <a:pt x="9055100" y="209550"/>
                  <a:pt x="8842566" y="421957"/>
                </a:cubicBezTo>
                <a:cubicBezTo>
                  <a:pt x="8630031" y="634365"/>
                  <a:pt x="8574024" y="794131"/>
                  <a:pt x="8519922" y="948436"/>
                </a:cubicBezTo>
                <a:cubicBezTo>
                  <a:pt x="8466772" y="1100011"/>
                  <a:pt x="8416544" y="1243140"/>
                  <a:pt x="8218234" y="1441514"/>
                </a:cubicBezTo>
                <a:cubicBezTo>
                  <a:pt x="8019923" y="1639888"/>
                  <a:pt x="7876794" y="1689989"/>
                  <a:pt x="7725219" y="1743139"/>
                </a:cubicBezTo>
                <a:cubicBezTo>
                  <a:pt x="7570915" y="1797241"/>
                  <a:pt x="7411403" y="1853184"/>
                  <a:pt x="7198741" y="2065782"/>
                </a:cubicBezTo>
                <a:cubicBezTo>
                  <a:pt x="6986080" y="2278380"/>
                  <a:pt x="6930136" y="2438019"/>
                  <a:pt x="6876034" y="2592261"/>
                </a:cubicBezTo>
                <a:cubicBezTo>
                  <a:pt x="6822948" y="2743835"/>
                  <a:pt x="6772719" y="2887028"/>
                  <a:pt x="6574409" y="3085338"/>
                </a:cubicBezTo>
                <a:cubicBezTo>
                  <a:pt x="6376099" y="3283649"/>
                  <a:pt x="6232906" y="3333750"/>
                  <a:pt x="6081395" y="3386963"/>
                </a:cubicBezTo>
                <a:cubicBezTo>
                  <a:pt x="5927090" y="3441065"/>
                  <a:pt x="5767515" y="3497009"/>
                  <a:pt x="5554853" y="3709670"/>
                </a:cubicBezTo>
                <a:cubicBezTo>
                  <a:pt x="5342192" y="3922332"/>
                  <a:pt x="5286312" y="4081844"/>
                  <a:pt x="5232400" y="4236149"/>
                </a:cubicBezTo>
                <a:cubicBezTo>
                  <a:pt x="5179251" y="4387723"/>
                  <a:pt x="5129086" y="4530852"/>
                  <a:pt x="4930775" y="4729163"/>
                </a:cubicBezTo>
                <a:cubicBezTo>
                  <a:pt x="4732465" y="4927473"/>
                  <a:pt x="4589272" y="4977638"/>
                  <a:pt x="4437761" y="5030788"/>
                </a:cubicBezTo>
                <a:cubicBezTo>
                  <a:pt x="4283456" y="5084890"/>
                  <a:pt x="4123881" y="5140833"/>
                  <a:pt x="3911219" y="5353495"/>
                </a:cubicBezTo>
                <a:cubicBezTo>
                  <a:pt x="3698558" y="5566156"/>
                  <a:pt x="3642487" y="5725668"/>
                  <a:pt x="3588385" y="5880100"/>
                </a:cubicBezTo>
                <a:cubicBezTo>
                  <a:pt x="3535236" y="6031675"/>
                  <a:pt x="3485071" y="6174804"/>
                  <a:pt x="3286760" y="6373114"/>
                </a:cubicBezTo>
                <a:cubicBezTo>
                  <a:pt x="3088450" y="6571425"/>
                  <a:pt x="2945257" y="6621653"/>
                  <a:pt x="2793683" y="6674803"/>
                </a:cubicBezTo>
                <a:cubicBezTo>
                  <a:pt x="2680399" y="6714490"/>
                  <a:pt x="2564321" y="6755194"/>
                  <a:pt x="2426526" y="6858127"/>
                </a:cubicBezTo>
                <a:lnTo>
                  <a:pt x="2588641" y="6858127"/>
                </a:lnTo>
                <a:cubicBezTo>
                  <a:pt x="2670302" y="6812281"/>
                  <a:pt x="2745613" y="6785864"/>
                  <a:pt x="2823083" y="6758686"/>
                </a:cubicBezTo>
                <a:cubicBezTo>
                  <a:pt x="2977388" y="6704584"/>
                  <a:pt x="3136964" y="6648641"/>
                  <a:pt x="3349625" y="6435979"/>
                </a:cubicBezTo>
                <a:cubicBezTo>
                  <a:pt x="3562287" y="6223318"/>
                  <a:pt x="3618166" y="6063806"/>
                  <a:pt x="3672269" y="5909501"/>
                </a:cubicBezTo>
                <a:cubicBezTo>
                  <a:pt x="3725418" y="5757926"/>
                  <a:pt x="3775583" y="5614797"/>
                  <a:pt x="3973894" y="5416487"/>
                </a:cubicBezTo>
                <a:cubicBezTo>
                  <a:pt x="4172204" y="5218176"/>
                  <a:pt x="4315397" y="5167948"/>
                  <a:pt x="4466971" y="5114798"/>
                </a:cubicBezTo>
                <a:cubicBezTo>
                  <a:pt x="4621276" y="5060760"/>
                  <a:pt x="4780788" y="5004816"/>
                  <a:pt x="4993450" y="4792155"/>
                </a:cubicBezTo>
                <a:cubicBezTo>
                  <a:pt x="5206111" y="4579493"/>
                  <a:pt x="5261991" y="4419981"/>
                  <a:pt x="5316093" y="4265676"/>
                </a:cubicBezTo>
                <a:cubicBezTo>
                  <a:pt x="5369243" y="4114102"/>
                  <a:pt x="5419408" y="3970972"/>
                  <a:pt x="5617718" y="3772662"/>
                </a:cubicBezTo>
                <a:cubicBezTo>
                  <a:pt x="5816029" y="3574352"/>
                  <a:pt x="5959221" y="3524123"/>
                  <a:pt x="6110796" y="3470974"/>
                </a:cubicBezTo>
                <a:cubicBezTo>
                  <a:pt x="6265101" y="3416935"/>
                  <a:pt x="6424613" y="3360991"/>
                  <a:pt x="6637274" y="3148330"/>
                </a:cubicBezTo>
                <a:cubicBezTo>
                  <a:pt x="6849936" y="2935669"/>
                  <a:pt x="6905879" y="2776157"/>
                  <a:pt x="6959918" y="2621852"/>
                </a:cubicBezTo>
                <a:cubicBezTo>
                  <a:pt x="7013068" y="2470277"/>
                  <a:pt x="7063295" y="2327085"/>
                  <a:pt x="7261607" y="2128774"/>
                </a:cubicBezTo>
                <a:cubicBezTo>
                  <a:pt x="7459917" y="1930464"/>
                  <a:pt x="7603045" y="1880298"/>
                  <a:pt x="7754620" y="1827149"/>
                </a:cubicBezTo>
                <a:cubicBezTo>
                  <a:pt x="7908925" y="1773047"/>
                  <a:pt x="8068501" y="1717104"/>
                  <a:pt x="8281099" y="1504506"/>
                </a:cubicBezTo>
                <a:cubicBezTo>
                  <a:pt x="8493696" y="1291908"/>
                  <a:pt x="8549704" y="1132269"/>
                  <a:pt x="8603806" y="977963"/>
                </a:cubicBezTo>
                <a:cubicBezTo>
                  <a:pt x="8656955" y="826452"/>
                  <a:pt x="8707120" y="683260"/>
                  <a:pt x="8905431" y="484950"/>
                </a:cubicBezTo>
                <a:cubicBezTo>
                  <a:pt x="9103741" y="286639"/>
                  <a:pt x="9246933" y="236411"/>
                  <a:pt x="9398508" y="183325"/>
                </a:cubicBezTo>
                <a:cubicBezTo>
                  <a:pt x="9511665" y="143637"/>
                  <a:pt x="9627680" y="102933"/>
                  <a:pt x="9765411" y="127"/>
                </a:cubicBezTo>
                <a:close/>
                <a:moveTo>
                  <a:pt x="10185082" y="0"/>
                </a:moveTo>
                <a:cubicBezTo>
                  <a:pt x="10177844" y="19812"/>
                  <a:pt x="10170922" y="39497"/>
                  <a:pt x="10164064" y="59055"/>
                </a:cubicBezTo>
                <a:cubicBezTo>
                  <a:pt x="10110915" y="210629"/>
                  <a:pt x="10060749" y="353759"/>
                  <a:pt x="9862439" y="552069"/>
                </a:cubicBezTo>
                <a:cubicBezTo>
                  <a:pt x="9664129" y="750380"/>
                  <a:pt x="9520936" y="800608"/>
                  <a:pt x="9369361" y="853758"/>
                </a:cubicBezTo>
                <a:cubicBezTo>
                  <a:pt x="9215120" y="907796"/>
                  <a:pt x="9055544" y="963740"/>
                  <a:pt x="8842883" y="1176401"/>
                </a:cubicBezTo>
                <a:cubicBezTo>
                  <a:pt x="8630221" y="1389063"/>
                  <a:pt x="8574342" y="1548575"/>
                  <a:pt x="8520240" y="1702880"/>
                </a:cubicBezTo>
                <a:cubicBezTo>
                  <a:pt x="8467090" y="1854454"/>
                  <a:pt x="8416861" y="1997647"/>
                  <a:pt x="8218551" y="2195957"/>
                </a:cubicBezTo>
                <a:cubicBezTo>
                  <a:pt x="8020241" y="2394268"/>
                  <a:pt x="7877112" y="2444433"/>
                  <a:pt x="7725537" y="2497582"/>
                </a:cubicBezTo>
                <a:cubicBezTo>
                  <a:pt x="7571232" y="2551684"/>
                  <a:pt x="7411720" y="2607628"/>
                  <a:pt x="7199059" y="2820226"/>
                </a:cubicBezTo>
                <a:cubicBezTo>
                  <a:pt x="6986397" y="3032824"/>
                  <a:pt x="6930454" y="3192463"/>
                  <a:pt x="6876352" y="3346768"/>
                </a:cubicBezTo>
                <a:cubicBezTo>
                  <a:pt x="6823266" y="3498342"/>
                  <a:pt x="6773037" y="3641471"/>
                  <a:pt x="6574727" y="3839782"/>
                </a:cubicBezTo>
                <a:cubicBezTo>
                  <a:pt x="6376416" y="4038092"/>
                  <a:pt x="6233224" y="4088321"/>
                  <a:pt x="6081713" y="4141407"/>
                </a:cubicBezTo>
                <a:cubicBezTo>
                  <a:pt x="5927408" y="4195509"/>
                  <a:pt x="5767832" y="4251452"/>
                  <a:pt x="5555171" y="4464114"/>
                </a:cubicBezTo>
                <a:cubicBezTo>
                  <a:pt x="5342509" y="4676775"/>
                  <a:pt x="5286312" y="4836287"/>
                  <a:pt x="5232400" y="4990592"/>
                </a:cubicBezTo>
                <a:cubicBezTo>
                  <a:pt x="5179251" y="5142167"/>
                  <a:pt x="5129086" y="5285296"/>
                  <a:pt x="4930775" y="5483606"/>
                </a:cubicBezTo>
                <a:cubicBezTo>
                  <a:pt x="4732465" y="5681917"/>
                  <a:pt x="4589272" y="5732145"/>
                  <a:pt x="4437761" y="5785231"/>
                </a:cubicBezTo>
                <a:cubicBezTo>
                  <a:pt x="4283456" y="5839333"/>
                  <a:pt x="4123881" y="5895277"/>
                  <a:pt x="3911219" y="6107938"/>
                </a:cubicBezTo>
                <a:cubicBezTo>
                  <a:pt x="3698558" y="6320600"/>
                  <a:pt x="3642678" y="6480112"/>
                  <a:pt x="3588576" y="6634417"/>
                </a:cubicBezTo>
                <a:cubicBezTo>
                  <a:pt x="3562604" y="6708457"/>
                  <a:pt x="3537331" y="6780467"/>
                  <a:pt x="3495103" y="6858000"/>
                </a:cubicBezTo>
                <a:lnTo>
                  <a:pt x="3595116" y="6858000"/>
                </a:lnTo>
                <a:cubicBezTo>
                  <a:pt x="3628136" y="6790245"/>
                  <a:pt x="3650425" y="6726619"/>
                  <a:pt x="3672459" y="6663818"/>
                </a:cubicBezTo>
                <a:cubicBezTo>
                  <a:pt x="3725609" y="6512243"/>
                  <a:pt x="3775774" y="6369114"/>
                  <a:pt x="3974084" y="6170803"/>
                </a:cubicBezTo>
                <a:cubicBezTo>
                  <a:pt x="4172395" y="5972493"/>
                  <a:pt x="4315587" y="5922264"/>
                  <a:pt x="4467162" y="5869178"/>
                </a:cubicBezTo>
                <a:cubicBezTo>
                  <a:pt x="4621467" y="5815076"/>
                  <a:pt x="4780979" y="5759133"/>
                  <a:pt x="4993640" y="5546471"/>
                </a:cubicBezTo>
                <a:cubicBezTo>
                  <a:pt x="5206302" y="5333810"/>
                  <a:pt x="5262182" y="5174298"/>
                  <a:pt x="5316284" y="5019993"/>
                </a:cubicBezTo>
                <a:cubicBezTo>
                  <a:pt x="5369433" y="4868418"/>
                  <a:pt x="5419598" y="4725289"/>
                  <a:pt x="5617909" y="4526979"/>
                </a:cubicBezTo>
                <a:cubicBezTo>
                  <a:pt x="5816219" y="4328668"/>
                  <a:pt x="5959412" y="4278440"/>
                  <a:pt x="6110986" y="4225354"/>
                </a:cubicBezTo>
                <a:cubicBezTo>
                  <a:pt x="6265291" y="4171252"/>
                  <a:pt x="6424803" y="4115308"/>
                  <a:pt x="6637465" y="3902647"/>
                </a:cubicBezTo>
                <a:cubicBezTo>
                  <a:pt x="6850126" y="3689985"/>
                  <a:pt x="6906069" y="3530473"/>
                  <a:pt x="6960108" y="3376168"/>
                </a:cubicBezTo>
                <a:cubicBezTo>
                  <a:pt x="7013257" y="3224594"/>
                  <a:pt x="7063486" y="3081465"/>
                  <a:pt x="7261797" y="2883091"/>
                </a:cubicBezTo>
                <a:cubicBezTo>
                  <a:pt x="7460107" y="2684717"/>
                  <a:pt x="7603236" y="2634615"/>
                  <a:pt x="7754811" y="2581466"/>
                </a:cubicBezTo>
                <a:cubicBezTo>
                  <a:pt x="7909116" y="2527364"/>
                  <a:pt x="8068691" y="2471420"/>
                  <a:pt x="8281289" y="2258822"/>
                </a:cubicBezTo>
                <a:cubicBezTo>
                  <a:pt x="8493887" y="2046224"/>
                  <a:pt x="8549894" y="1886585"/>
                  <a:pt x="8603996" y="1732280"/>
                </a:cubicBezTo>
                <a:cubicBezTo>
                  <a:pt x="8657145" y="1580769"/>
                  <a:pt x="8707310" y="1437577"/>
                  <a:pt x="8905621" y="1239266"/>
                </a:cubicBezTo>
                <a:cubicBezTo>
                  <a:pt x="9103931" y="1040955"/>
                  <a:pt x="9247124" y="990791"/>
                  <a:pt x="9398698" y="937641"/>
                </a:cubicBezTo>
                <a:cubicBezTo>
                  <a:pt x="9552940" y="883539"/>
                  <a:pt x="9712516" y="827596"/>
                  <a:pt x="9925177" y="614934"/>
                </a:cubicBezTo>
                <a:cubicBezTo>
                  <a:pt x="10137839" y="402273"/>
                  <a:pt x="10193719" y="242761"/>
                  <a:pt x="10247820" y="88456"/>
                </a:cubicBezTo>
                <a:cubicBezTo>
                  <a:pt x="10258234" y="58801"/>
                  <a:pt x="10268458" y="29464"/>
                  <a:pt x="10279570" y="0"/>
                </a:cubicBezTo>
                <a:close/>
                <a:moveTo>
                  <a:pt x="10915332" y="0"/>
                </a:moveTo>
                <a:cubicBezTo>
                  <a:pt x="10789983" y="48705"/>
                  <a:pt x="10654982" y="118872"/>
                  <a:pt x="10486898" y="287020"/>
                </a:cubicBezTo>
                <a:cubicBezTo>
                  <a:pt x="10274300" y="499682"/>
                  <a:pt x="10218356" y="659194"/>
                  <a:pt x="10164255" y="813499"/>
                </a:cubicBezTo>
                <a:cubicBezTo>
                  <a:pt x="10111105" y="965073"/>
                  <a:pt x="10060940" y="1108202"/>
                  <a:pt x="9862630" y="1306513"/>
                </a:cubicBezTo>
                <a:cubicBezTo>
                  <a:pt x="9664319" y="1504823"/>
                  <a:pt x="9521127" y="1555052"/>
                  <a:pt x="9369552" y="1608201"/>
                </a:cubicBezTo>
                <a:cubicBezTo>
                  <a:pt x="9215247" y="1662303"/>
                  <a:pt x="9055735" y="1718183"/>
                  <a:pt x="8843073" y="1930845"/>
                </a:cubicBezTo>
                <a:cubicBezTo>
                  <a:pt x="8630412" y="2143506"/>
                  <a:pt x="8574532" y="2303082"/>
                  <a:pt x="8520430" y="2457323"/>
                </a:cubicBezTo>
                <a:cubicBezTo>
                  <a:pt x="8467281" y="2608898"/>
                  <a:pt x="8417052" y="2752090"/>
                  <a:pt x="8218742" y="2950401"/>
                </a:cubicBezTo>
                <a:cubicBezTo>
                  <a:pt x="8020432" y="3148711"/>
                  <a:pt x="7877302" y="3198876"/>
                  <a:pt x="7725728" y="3252026"/>
                </a:cubicBezTo>
                <a:cubicBezTo>
                  <a:pt x="7571423" y="3306128"/>
                  <a:pt x="7411911" y="3362071"/>
                  <a:pt x="7199249" y="3574733"/>
                </a:cubicBezTo>
                <a:cubicBezTo>
                  <a:pt x="6986588" y="3787394"/>
                  <a:pt x="6930644" y="3946906"/>
                  <a:pt x="6876543" y="4101211"/>
                </a:cubicBezTo>
                <a:cubicBezTo>
                  <a:pt x="6823457" y="4252786"/>
                  <a:pt x="6773228" y="4395915"/>
                  <a:pt x="6574918" y="4594225"/>
                </a:cubicBezTo>
                <a:cubicBezTo>
                  <a:pt x="6376607" y="4792536"/>
                  <a:pt x="6232906" y="4842764"/>
                  <a:pt x="6081395" y="4895850"/>
                </a:cubicBezTo>
                <a:cubicBezTo>
                  <a:pt x="5927090" y="4949952"/>
                  <a:pt x="5767515" y="5005896"/>
                  <a:pt x="5554853" y="5218557"/>
                </a:cubicBezTo>
                <a:cubicBezTo>
                  <a:pt x="5342192" y="5431219"/>
                  <a:pt x="5286312" y="5590731"/>
                  <a:pt x="5232400" y="5745036"/>
                </a:cubicBezTo>
                <a:cubicBezTo>
                  <a:pt x="5179251" y="5896610"/>
                  <a:pt x="5129086" y="6039739"/>
                  <a:pt x="4930775" y="6238050"/>
                </a:cubicBezTo>
                <a:cubicBezTo>
                  <a:pt x="4732465" y="6436360"/>
                  <a:pt x="4589272" y="6486589"/>
                  <a:pt x="4437761" y="6539738"/>
                </a:cubicBezTo>
                <a:cubicBezTo>
                  <a:pt x="4284536" y="6593395"/>
                  <a:pt x="4126103" y="6648958"/>
                  <a:pt x="3915601" y="6858000"/>
                </a:cubicBezTo>
                <a:lnTo>
                  <a:pt x="4045458" y="6858000"/>
                </a:lnTo>
                <a:cubicBezTo>
                  <a:pt x="4208082" y="6714427"/>
                  <a:pt x="4334383" y="6670104"/>
                  <a:pt x="4467162" y="6623622"/>
                </a:cubicBezTo>
                <a:cubicBezTo>
                  <a:pt x="4621467" y="6569519"/>
                  <a:pt x="4780979" y="6513576"/>
                  <a:pt x="4993640" y="6300915"/>
                </a:cubicBezTo>
                <a:cubicBezTo>
                  <a:pt x="5206302" y="6088253"/>
                  <a:pt x="5262182" y="5928741"/>
                  <a:pt x="5316284" y="5774436"/>
                </a:cubicBezTo>
                <a:cubicBezTo>
                  <a:pt x="5369433" y="5622862"/>
                  <a:pt x="5419598" y="5479733"/>
                  <a:pt x="5617909" y="5281422"/>
                </a:cubicBezTo>
                <a:cubicBezTo>
                  <a:pt x="5816219" y="5083112"/>
                  <a:pt x="5959412" y="5032883"/>
                  <a:pt x="6110986" y="4979797"/>
                </a:cubicBezTo>
                <a:cubicBezTo>
                  <a:pt x="6265291" y="4925695"/>
                  <a:pt x="6424803" y="4869752"/>
                  <a:pt x="6637465" y="4657090"/>
                </a:cubicBezTo>
                <a:cubicBezTo>
                  <a:pt x="6850126" y="4444429"/>
                  <a:pt x="6906069" y="4284917"/>
                  <a:pt x="6960108" y="4130612"/>
                </a:cubicBezTo>
                <a:cubicBezTo>
                  <a:pt x="7013257" y="3979037"/>
                  <a:pt x="7063486" y="3835908"/>
                  <a:pt x="7261797" y="3637597"/>
                </a:cubicBezTo>
                <a:cubicBezTo>
                  <a:pt x="7460107" y="3439287"/>
                  <a:pt x="7603236" y="3389059"/>
                  <a:pt x="7754811" y="3335909"/>
                </a:cubicBezTo>
                <a:cubicBezTo>
                  <a:pt x="7909116" y="3281807"/>
                  <a:pt x="8068691" y="3225864"/>
                  <a:pt x="8281289" y="3013266"/>
                </a:cubicBezTo>
                <a:cubicBezTo>
                  <a:pt x="8493887" y="2800668"/>
                  <a:pt x="8549894" y="2641029"/>
                  <a:pt x="8603996" y="2486787"/>
                </a:cubicBezTo>
                <a:cubicBezTo>
                  <a:pt x="8657145" y="2335213"/>
                  <a:pt x="8707310" y="2192020"/>
                  <a:pt x="8905621" y="1993710"/>
                </a:cubicBezTo>
                <a:cubicBezTo>
                  <a:pt x="9103931" y="1795399"/>
                  <a:pt x="9247124" y="1745234"/>
                  <a:pt x="9398698" y="1692085"/>
                </a:cubicBezTo>
                <a:cubicBezTo>
                  <a:pt x="9552940" y="1637983"/>
                  <a:pt x="9712516" y="1582039"/>
                  <a:pt x="9925177" y="1369378"/>
                </a:cubicBezTo>
                <a:cubicBezTo>
                  <a:pt x="10137839" y="1156716"/>
                  <a:pt x="10193719" y="997204"/>
                  <a:pt x="10247820" y="842899"/>
                </a:cubicBezTo>
                <a:cubicBezTo>
                  <a:pt x="10300970" y="691325"/>
                  <a:pt x="10351135" y="548196"/>
                  <a:pt x="10549445" y="349885"/>
                </a:cubicBezTo>
                <a:cubicBezTo>
                  <a:pt x="10747756" y="151575"/>
                  <a:pt x="10890758" y="101600"/>
                  <a:pt x="11042650" y="48260"/>
                </a:cubicBezTo>
                <a:cubicBezTo>
                  <a:pt x="11085068" y="33401"/>
                  <a:pt x="11127867" y="18352"/>
                  <a:pt x="11172063" y="0"/>
                </a:cubicBezTo>
                <a:close/>
                <a:moveTo>
                  <a:pt x="11780838" y="0"/>
                </a:moveTo>
                <a:cubicBezTo>
                  <a:pt x="11733403" y="125286"/>
                  <a:pt x="11671300" y="252095"/>
                  <a:pt x="11506200" y="417195"/>
                </a:cubicBezTo>
                <a:cubicBezTo>
                  <a:pt x="11307890" y="615506"/>
                  <a:pt x="11164697" y="665671"/>
                  <a:pt x="11013122" y="718820"/>
                </a:cubicBezTo>
                <a:cubicBezTo>
                  <a:pt x="10858881" y="772922"/>
                  <a:pt x="10699306" y="828802"/>
                  <a:pt x="10486644" y="1041463"/>
                </a:cubicBezTo>
                <a:cubicBezTo>
                  <a:pt x="10273982" y="1254125"/>
                  <a:pt x="10218103" y="1413637"/>
                  <a:pt x="10164001" y="1567942"/>
                </a:cubicBezTo>
                <a:cubicBezTo>
                  <a:pt x="10110851" y="1719517"/>
                  <a:pt x="10060686" y="1862645"/>
                  <a:pt x="9862376" y="2060956"/>
                </a:cubicBezTo>
                <a:cubicBezTo>
                  <a:pt x="9664065" y="2259267"/>
                  <a:pt x="9520872" y="2309495"/>
                  <a:pt x="9369298" y="2362645"/>
                </a:cubicBezTo>
                <a:cubicBezTo>
                  <a:pt x="9214993" y="2416747"/>
                  <a:pt x="9055481" y="2472690"/>
                  <a:pt x="8842819" y="2685288"/>
                </a:cubicBezTo>
                <a:cubicBezTo>
                  <a:pt x="8630158" y="2897886"/>
                  <a:pt x="8574278" y="3057525"/>
                  <a:pt x="8520176" y="3211767"/>
                </a:cubicBezTo>
                <a:cubicBezTo>
                  <a:pt x="8467027" y="3363341"/>
                  <a:pt x="8416798" y="3506534"/>
                  <a:pt x="8218488" y="3704844"/>
                </a:cubicBezTo>
                <a:cubicBezTo>
                  <a:pt x="8020177" y="3903155"/>
                  <a:pt x="7877048" y="3953320"/>
                  <a:pt x="7725474" y="4006469"/>
                </a:cubicBezTo>
                <a:cubicBezTo>
                  <a:pt x="7571169" y="4060571"/>
                  <a:pt x="7411656" y="4116515"/>
                  <a:pt x="7198995" y="4329176"/>
                </a:cubicBezTo>
                <a:cubicBezTo>
                  <a:pt x="6986334" y="4541838"/>
                  <a:pt x="6930390" y="4701350"/>
                  <a:pt x="6876288" y="4855655"/>
                </a:cubicBezTo>
                <a:cubicBezTo>
                  <a:pt x="6823202" y="5007229"/>
                  <a:pt x="6772974" y="5150358"/>
                  <a:pt x="6574663" y="5348669"/>
                </a:cubicBezTo>
                <a:cubicBezTo>
                  <a:pt x="6376353" y="5546979"/>
                  <a:pt x="6233160" y="5597208"/>
                  <a:pt x="6081649" y="5650357"/>
                </a:cubicBezTo>
                <a:cubicBezTo>
                  <a:pt x="5927344" y="5704396"/>
                  <a:pt x="5767769" y="5760339"/>
                  <a:pt x="5555107" y="5973001"/>
                </a:cubicBezTo>
                <a:cubicBezTo>
                  <a:pt x="5342446" y="6185662"/>
                  <a:pt x="5286566" y="6345174"/>
                  <a:pt x="5232464" y="6499479"/>
                </a:cubicBezTo>
                <a:cubicBezTo>
                  <a:pt x="5192078" y="6614605"/>
                  <a:pt x="5153470" y="6724777"/>
                  <a:pt x="5050346" y="6858000"/>
                </a:cubicBezTo>
                <a:lnTo>
                  <a:pt x="5160328" y="6858000"/>
                </a:lnTo>
                <a:cubicBezTo>
                  <a:pt x="5243576" y="6736588"/>
                  <a:pt x="5280343" y="6631559"/>
                  <a:pt x="5316347" y="6528880"/>
                </a:cubicBezTo>
                <a:cubicBezTo>
                  <a:pt x="5369497" y="6377305"/>
                  <a:pt x="5419662" y="6234176"/>
                  <a:pt x="5617972" y="6035866"/>
                </a:cubicBezTo>
                <a:cubicBezTo>
                  <a:pt x="5816283" y="5837555"/>
                  <a:pt x="5959475" y="5787390"/>
                  <a:pt x="6111050" y="5734241"/>
                </a:cubicBezTo>
                <a:cubicBezTo>
                  <a:pt x="6265355" y="5680139"/>
                  <a:pt x="6424867" y="5624195"/>
                  <a:pt x="6637528" y="5411534"/>
                </a:cubicBezTo>
                <a:cubicBezTo>
                  <a:pt x="6850190" y="5198872"/>
                  <a:pt x="6906133" y="5039360"/>
                  <a:pt x="6960172" y="4885055"/>
                </a:cubicBezTo>
                <a:cubicBezTo>
                  <a:pt x="7013321" y="4733481"/>
                  <a:pt x="7063550" y="4590352"/>
                  <a:pt x="7261860" y="4392041"/>
                </a:cubicBezTo>
                <a:cubicBezTo>
                  <a:pt x="7460170" y="4193731"/>
                  <a:pt x="7603300" y="4143502"/>
                  <a:pt x="7754874" y="4090353"/>
                </a:cubicBezTo>
                <a:cubicBezTo>
                  <a:pt x="7909179" y="4036251"/>
                  <a:pt x="8068755" y="3980371"/>
                  <a:pt x="8281353" y="3767709"/>
                </a:cubicBezTo>
                <a:cubicBezTo>
                  <a:pt x="8493951" y="3555047"/>
                  <a:pt x="8549957" y="3395536"/>
                  <a:pt x="8604059" y="3241231"/>
                </a:cubicBezTo>
                <a:cubicBezTo>
                  <a:pt x="8657209" y="3089656"/>
                  <a:pt x="8707374" y="2946464"/>
                  <a:pt x="8905684" y="2748153"/>
                </a:cubicBezTo>
                <a:cubicBezTo>
                  <a:pt x="9103995" y="2549843"/>
                  <a:pt x="9247188" y="2499678"/>
                  <a:pt x="9398762" y="2446528"/>
                </a:cubicBezTo>
                <a:cubicBezTo>
                  <a:pt x="9553004" y="2392426"/>
                  <a:pt x="9712579" y="2336483"/>
                  <a:pt x="9925241" y="2123821"/>
                </a:cubicBezTo>
                <a:cubicBezTo>
                  <a:pt x="10137902" y="1911160"/>
                  <a:pt x="10193782" y="1751648"/>
                  <a:pt x="10247884" y="1597343"/>
                </a:cubicBezTo>
                <a:cubicBezTo>
                  <a:pt x="10301033" y="1445832"/>
                  <a:pt x="10351198" y="1302639"/>
                  <a:pt x="10549509" y="1104329"/>
                </a:cubicBezTo>
                <a:cubicBezTo>
                  <a:pt x="10747819" y="906018"/>
                  <a:pt x="10891012" y="855853"/>
                  <a:pt x="11042586" y="802704"/>
                </a:cubicBezTo>
                <a:cubicBezTo>
                  <a:pt x="11196828" y="748602"/>
                  <a:pt x="11356404" y="692658"/>
                  <a:pt x="11569065" y="480060"/>
                </a:cubicBezTo>
                <a:cubicBezTo>
                  <a:pt x="11760200" y="288671"/>
                  <a:pt x="11824589" y="140272"/>
                  <a:pt x="11875008" y="0"/>
                </a:cubicBezTo>
                <a:close/>
                <a:moveTo>
                  <a:pt x="12130722" y="152400"/>
                </a:moveTo>
                <a:cubicBezTo>
                  <a:pt x="11918124" y="365062"/>
                  <a:pt x="11862181" y="524574"/>
                  <a:pt x="11808079" y="678879"/>
                </a:cubicBezTo>
                <a:cubicBezTo>
                  <a:pt x="11754930" y="830453"/>
                  <a:pt x="11704765" y="973646"/>
                  <a:pt x="11506454" y="1171956"/>
                </a:cubicBezTo>
                <a:cubicBezTo>
                  <a:pt x="11308144" y="1370267"/>
                  <a:pt x="11164951" y="1420432"/>
                  <a:pt x="11013377" y="1473581"/>
                </a:cubicBezTo>
                <a:cubicBezTo>
                  <a:pt x="10859135" y="1527683"/>
                  <a:pt x="10699559" y="1583627"/>
                  <a:pt x="10486898" y="1796225"/>
                </a:cubicBezTo>
                <a:cubicBezTo>
                  <a:pt x="10274236" y="2008823"/>
                  <a:pt x="10218356" y="2168398"/>
                  <a:pt x="10164255" y="2322703"/>
                </a:cubicBezTo>
                <a:cubicBezTo>
                  <a:pt x="10111105" y="2474278"/>
                  <a:pt x="10060940" y="2617470"/>
                  <a:pt x="9862630" y="2815781"/>
                </a:cubicBezTo>
                <a:cubicBezTo>
                  <a:pt x="9664319" y="3014091"/>
                  <a:pt x="9521127" y="3064256"/>
                  <a:pt x="9369552" y="3117406"/>
                </a:cubicBezTo>
                <a:cubicBezTo>
                  <a:pt x="9215247" y="3171508"/>
                  <a:pt x="9055735" y="3227451"/>
                  <a:pt x="8843073" y="3440049"/>
                </a:cubicBezTo>
                <a:cubicBezTo>
                  <a:pt x="8630412" y="3652647"/>
                  <a:pt x="8574532" y="3812286"/>
                  <a:pt x="8520430" y="3966591"/>
                </a:cubicBezTo>
                <a:cubicBezTo>
                  <a:pt x="8467281" y="4118102"/>
                  <a:pt x="8417052" y="4261295"/>
                  <a:pt x="8218742" y="4459605"/>
                </a:cubicBezTo>
                <a:cubicBezTo>
                  <a:pt x="8020432" y="4657916"/>
                  <a:pt x="7877302" y="4708081"/>
                  <a:pt x="7725728" y="4761230"/>
                </a:cubicBezTo>
                <a:cubicBezTo>
                  <a:pt x="7571423" y="4815332"/>
                  <a:pt x="7411911" y="4871276"/>
                  <a:pt x="7199249" y="5083937"/>
                </a:cubicBezTo>
                <a:cubicBezTo>
                  <a:pt x="6986588" y="5296599"/>
                  <a:pt x="6930644" y="5456111"/>
                  <a:pt x="6876543" y="5610416"/>
                </a:cubicBezTo>
                <a:cubicBezTo>
                  <a:pt x="6823457" y="5761990"/>
                  <a:pt x="6773228" y="5905119"/>
                  <a:pt x="6574918" y="6103430"/>
                </a:cubicBezTo>
                <a:cubicBezTo>
                  <a:pt x="6376607" y="6301740"/>
                  <a:pt x="6233414" y="6351969"/>
                  <a:pt x="6081903" y="6405118"/>
                </a:cubicBezTo>
                <a:cubicBezTo>
                  <a:pt x="5927598" y="6459220"/>
                  <a:pt x="5768023" y="6515164"/>
                  <a:pt x="5555361" y="6727762"/>
                </a:cubicBezTo>
                <a:cubicBezTo>
                  <a:pt x="5513667" y="6768846"/>
                  <a:pt x="5474380" y="6812344"/>
                  <a:pt x="5437696" y="6858000"/>
                </a:cubicBezTo>
                <a:lnTo>
                  <a:pt x="5553774" y="6858000"/>
                </a:lnTo>
                <a:cubicBezTo>
                  <a:pt x="5573205" y="6836157"/>
                  <a:pt x="5594414" y="6813550"/>
                  <a:pt x="5617718" y="6790309"/>
                </a:cubicBezTo>
                <a:cubicBezTo>
                  <a:pt x="5816029" y="6591999"/>
                  <a:pt x="5959221" y="6541834"/>
                  <a:pt x="6110796" y="6488684"/>
                </a:cubicBezTo>
                <a:cubicBezTo>
                  <a:pt x="6265101" y="6434582"/>
                  <a:pt x="6424613" y="6378639"/>
                  <a:pt x="6637274" y="6165977"/>
                </a:cubicBezTo>
                <a:cubicBezTo>
                  <a:pt x="6849936" y="5953316"/>
                  <a:pt x="6905879" y="5793804"/>
                  <a:pt x="6959918" y="5639499"/>
                </a:cubicBezTo>
                <a:cubicBezTo>
                  <a:pt x="7013068" y="5487924"/>
                  <a:pt x="7063295" y="5344795"/>
                  <a:pt x="7261607" y="5146485"/>
                </a:cubicBezTo>
                <a:cubicBezTo>
                  <a:pt x="7459917" y="4948174"/>
                  <a:pt x="7603045" y="4897946"/>
                  <a:pt x="7754620" y="4844796"/>
                </a:cubicBezTo>
                <a:cubicBezTo>
                  <a:pt x="7908925" y="4790758"/>
                  <a:pt x="8068501" y="4734814"/>
                  <a:pt x="8281099" y="4522153"/>
                </a:cubicBezTo>
                <a:cubicBezTo>
                  <a:pt x="8493696" y="4309491"/>
                  <a:pt x="8549704" y="4149979"/>
                  <a:pt x="8603806" y="3995674"/>
                </a:cubicBezTo>
                <a:cubicBezTo>
                  <a:pt x="8656955" y="3844100"/>
                  <a:pt x="8707120" y="3700971"/>
                  <a:pt x="8905431" y="3502597"/>
                </a:cubicBezTo>
                <a:cubicBezTo>
                  <a:pt x="9103741" y="3304222"/>
                  <a:pt x="9246933" y="3254121"/>
                  <a:pt x="9398508" y="3200972"/>
                </a:cubicBezTo>
                <a:cubicBezTo>
                  <a:pt x="9552749" y="3146870"/>
                  <a:pt x="9712325" y="3090926"/>
                  <a:pt x="9924986" y="2878328"/>
                </a:cubicBezTo>
                <a:cubicBezTo>
                  <a:pt x="10137648" y="2665730"/>
                  <a:pt x="10193528" y="2506091"/>
                  <a:pt x="10247630" y="2351786"/>
                </a:cubicBezTo>
                <a:cubicBezTo>
                  <a:pt x="10300780" y="2200275"/>
                  <a:pt x="10350944" y="2057083"/>
                  <a:pt x="10549255" y="1858772"/>
                </a:cubicBezTo>
                <a:cubicBezTo>
                  <a:pt x="10747566" y="1660462"/>
                  <a:pt x="10890758" y="1610297"/>
                  <a:pt x="11042332" y="1557147"/>
                </a:cubicBezTo>
                <a:cubicBezTo>
                  <a:pt x="11196574" y="1503045"/>
                  <a:pt x="11356149" y="1447102"/>
                  <a:pt x="11568811" y="1234504"/>
                </a:cubicBezTo>
                <a:cubicBezTo>
                  <a:pt x="11781472" y="1021905"/>
                  <a:pt x="11837353" y="862266"/>
                  <a:pt x="11891455" y="707962"/>
                </a:cubicBezTo>
                <a:cubicBezTo>
                  <a:pt x="11944350" y="556705"/>
                  <a:pt x="11994579" y="413766"/>
                  <a:pt x="12192000" y="215900"/>
                </a:cubicBezTo>
                <a:lnTo>
                  <a:pt x="12192000" y="93282"/>
                </a:lnTo>
                <a:cubicBezTo>
                  <a:pt x="12171870" y="111527"/>
                  <a:pt x="12151296" y="131234"/>
                  <a:pt x="12130215" y="152400"/>
                </a:cubicBezTo>
                <a:close/>
                <a:moveTo>
                  <a:pt x="12130722" y="906844"/>
                </a:moveTo>
                <a:cubicBezTo>
                  <a:pt x="11918124" y="1119505"/>
                  <a:pt x="11862181" y="1279081"/>
                  <a:pt x="11808079" y="1433322"/>
                </a:cubicBezTo>
                <a:cubicBezTo>
                  <a:pt x="11754930" y="1584897"/>
                  <a:pt x="11704765" y="1728089"/>
                  <a:pt x="11506454" y="1926400"/>
                </a:cubicBezTo>
                <a:cubicBezTo>
                  <a:pt x="11308144" y="2124710"/>
                  <a:pt x="11164951" y="2174875"/>
                  <a:pt x="11013377" y="2228025"/>
                </a:cubicBezTo>
                <a:cubicBezTo>
                  <a:pt x="10859135" y="2282127"/>
                  <a:pt x="10699559" y="2338070"/>
                  <a:pt x="10486898" y="2550668"/>
                </a:cubicBezTo>
                <a:cubicBezTo>
                  <a:pt x="10274236" y="2763266"/>
                  <a:pt x="10218356" y="2922905"/>
                  <a:pt x="10164255" y="3077147"/>
                </a:cubicBezTo>
                <a:cubicBezTo>
                  <a:pt x="10111105" y="3228721"/>
                  <a:pt x="10060940" y="3371914"/>
                  <a:pt x="9862630" y="3570224"/>
                </a:cubicBezTo>
                <a:cubicBezTo>
                  <a:pt x="9664319" y="3768534"/>
                  <a:pt x="9521127" y="3818700"/>
                  <a:pt x="9369552" y="3871849"/>
                </a:cubicBezTo>
                <a:cubicBezTo>
                  <a:pt x="9215247" y="3925951"/>
                  <a:pt x="9055735" y="3981895"/>
                  <a:pt x="8843073" y="4194493"/>
                </a:cubicBezTo>
                <a:cubicBezTo>
                  <a:pt x="8630412" y="4407091"/>
                  <a:pt x="8574532" y="4566730"/>
                  <a:pt x="8520430" y="4721035"/>
                </a:cubicBezTo>
                <a:cubicBezTo>
                  <a:pt x="8467281" y="4872609"/>
                  <a:pt x="8417052" y="5015738"/>
                  <a:pt x="8218742" y="5214049"/>
                </a:cubicBezTo>
                <a:cubicBezTo>
                  <a:pt x="8020432" y="5412359"/>
                  <a:pt x="7877302" y="5462588"/>
                  <a:pt x="7725728" y="5515674"/>
                </a:cubicBezTo>
                <a:cubicBezTo>
                  <a:pt x="7571423" y="5569776"/>
                  <a:pt x="7411911" y="5625719"/>
                  <a:pt x="7199249" y="5838381"/>
                </a:cubicBezTo>
                <a:cubicBezTo>
                  <a:pt x="6986588" y="6051042"/>
                  <a:pt x="6930644" y="6210554"/>
                  <a:pt x="6876543" y="6364859"/>
                </a:cubicBezTo>
                <a:cubicBezTo>
                  <a:pt x="6823457" y="6516434"/>
                  <a:pt x="6773228" y="6659563"/>
                  <a:pt x="6574918" y="6857937"/>
                </a:cubicBezTo>
                <a:lnTo>
                  <a:pt x="6574536" y="6858318"/>
                </a:lnTo>
                <a:lnTo>
                  <a:pt x="6697155" y="6858318"/>
                </a:lnTo>
                <a:cubicBezTo>
                  <a:pt x="6861619" y="6676200"/>
                  <a:pt x="6911785" y="6533070"/>
                  <a:pt x="6960426" y="6394260"/>
                </a:cubicBezTo>
                <a:cubicBezTo>
                  <a:pt x="7013575" y="6242685"/>
                  <a:pt x="7063804" y="6099556"/>
                  <a:pt x="7262114" y="5901246"/>
                </a:cubicBezTo>
                <a:cubicBezTo>
                  <a:pt x="7460425" y="5702935"/>
                  <a:pt x="7603554" y="5652707"/>
                  <a:pt x="7755128" y="5599621"/>
                </a:cubicBezTo>
                <a:cubicBezTo>
                  <a:pt x="7909433" y="5545519"/>
                  <a:pt x="8069009" y="5489575"/>
                  <a:pt x="8281606" y="5276914"/>
                </a:cubicBezTo>
                <a:cubicBezTo>
                  <a:pt x="8494205" y="5064252"/>
                  <a:pt x="8550211" y="4904740"/>
                  <a:pt x="8604314" y="4750435"/>
                </a:cubicBezTo>
                <a:cubicBezTo>
                  <a:pt x="8657463" y="4598861"/>
                  <a:pt x="8707628" y="4455732"/>
                  <a:pt x="8905939" y="4257358"/>
                </a:cubicBezTo>
                <a:cubicBezTo>
                  <a:pt x="9104249" y="4058984"/>
                  <a:pt x="9247442" y="4008882"/>
                  <a:pt x="9399016" y="3955733"/>
                </a:cubicBezTo>
                <a:cubicBezTo>
                  <a:pt x="9553257" y="3901631"/>
                  <a:pt x="9712833" y="3845687"/>
                  <a:pt x="9925494" y="3633089"/>
                </a:cubicBezTo>
                <a:cubicBezTo>
                  <a:pt x="10138156" y="3420491"/>
                  <a:pt x="10194036" y="3260852"/>
                  <a:pt x="10248138" y="3106611"/>
                </a:cubicBezTo>
                <a:cubicBezTo>
                  <a:pt x="10301288" y="2955036"/>
                  <a:pt x="10351453" y="2811844"/>
                  <a:pt x="10549763" y="2613533"/>
                </a:cubicBezTo>
                <a:cubicBezTo>
                  <a:pt x="10748073" y="2415223"/>
                  <a:pt x="10890758" y="2364740"/>
                  <a:pt x="11042650" y="2311400"/>
                </a:cubicBezTo>
                <a:cubicBezTo>
                  <a:pt x="11196892" y="2257298"/>
                  <a:pt x="11356467" y="2201355"/>
                  <a:pt x="11569129" y="1988757"/>
                </a:cubicBezTo>
                <a:cubicBezTo>
                  <a:pt x="11781790" y="1776159"/>
                  <a:pt x="11837670" y="1616520"/>
                  <a:pt x="11891772" y="1462278"/>
                </a:cubicBezTo>
                <a:cubicBezTo>
                  <a:pt x="11944794" y="1310958"/>
                  <a:pt x="11994896" y="1168019"/>
                  <a:pt x="12192318" y="970280"/>
                </a:cubicBezTo>
                <a:lnTo>
                  <a:pt x="12192318" y="847725"/>
                </a:lnTo>
                <a:cubicBezTo>
                  <a:pt x="12171997" y="865886"/>
                  <a:pt x="12151296" y="885489"/>
                  <a:pt x="12130215" y="906526"/>
                </a:cubicBezTo>
                <a:close/>
                <a:moveTo>
                  <a:pt x="12130722" y="1661287"/>
                </a:moveTo>
                <a:cubicBezTo>
                  <a:pt x="11918124" y="1873948"/>
                  <a:pt x="11862181" y="2033524"/>
                  <a:pt x="11808079" y="2187766"/>
                </a:cubicBezTo>
                <a:cubicBezTo>
                  <a:pt x="11754930" y="2339340"/>
                  <a:pt x="11704765" y="2482533"/>
                  <a:pt x="11506454" y="2680843"/>
                </a:cubicBezTo>
                <a:cubicBezTo>
                  <a:pt x="11308144" y="2879154"/>
                  <a:pt x="11164951" y="2929319"/>
                  <a:pt x="11013377" y="2982468"/>
                </a:cubicBezTo>
                <a:cubicBezTo>
                  <a:pt x="10859135" y="3036570"/>
                  <a:pt x="10699559" y="3092514"/>
                  <a:pt x="10486898" y="3305112"/>
                </a:cubicBezTo>
                <a:cubicBezTo>
                  <a:pt x="10274236" y="3517709"/>
                  <a:pt x="10218356" y="3677349"/>
                  <a:pt x="10164255" y="3831653"/>
                </a:cubicBezTo>
                <a:cubicBezTo>
                  <a:pt x="10111105" y="3983165"/>
                  <a:pt x="10060940" y="4126357"/>
                  <a:pt x="9862630" y="4324668"/>
                </a:cubicBezTo>
                <a:cubicBezTo>
                  <a:pt x="9664319" y="4522978"/>
                  <a:pt x="9521127" y="4573143"/>
                  <a:pt x="9369552" y="4626293"/>
                </a:cubicBezTo>
                <a:cubicBezTo>
                  <a:pt x="9215247" y="4680395"/>
                  <a:pt x="9055735" y="4736338"/>
                  <a:pt x="8843073" y="4949000"/>
                </a:cubicBezTo>
                <a:cubicBezTo>
                  <a:pt x="8630412" y="5161661"/>
                  <a:pt x="8574532" y="5321173"/>
                  <a:pt x="8520430" y="5475478"/>
                </a:cubicBezTo>
                <a:cubicBezTo>
                  <a:pt x="8467281" y="5627053"/>
                  <a:pt x="8417052" y="5770182"/>
                  <a:pt x="8218742" y="5968492"/>
                </a:cubicBezTo>
                <a:cubicBezTo>
                  <a:pt x="8020432" y="6166803"/>
                  <a:pt x="7877302" y="6217031"/>
                  <a:pt x="7725728" y="6270181"/>
                </a:cubicBezTo>
                <a:cubicBezTo>
                  <a:pt x="7571423" y="6324219"/>
                  <a:pt x="7411911" y="6380163"/>
                  <a:pt x="7199249" y="6592824"/>
                </a:cubicBezTo>
                <a:cubicBezTo>
                  <a:pt x="7101015" y="6691122"/>
                  <a:pt x="7036182" y="6778054"/>
                  <a:pt x="6989699" y="6858318"/>
                </a:cubicBezTo>
                <a:lnTo>
                  <a:pt x="7094030" y="6858318"/>
                </a:lnTo>
                <a:cubicBezTo>
                  <a:pt x="7142925" y="6785166"/>
                  <a:pt x="7199313" y="6717220"/>
                  <a:pt x="7262241" y="6655689"/>
                </a:cubicBezTo>
                <a:cubicBezTo>
                  <a:pt x="7460552" y="6457379"/>
                  <a:pt x="7603681" y="6407214"/>
                  <a:pt x="7755256" y="6354064"/>
                </a:cubicBezTo>
                <a:cubicBezTo>
                  <a:pt x="7909560" y="6299962"/>
                  <a:pt x="8069136" y="6244019"/>
                  <a:pt x="8281734" y="6031357"/>
                </a:cubicBezTo>
                <a:cubicBezTo>
                  <a:pt x="8494331" y="5818696"/>
                  <a:pt x="8550339" y="5659184"/>
                  <a:pt x="8604441" y="5504879"/>
                </a:cubicBezTo>
                <a:cubicBezTo>
                  <a:pt x="8657590" y="5353304"/>
                  <a:pt x="8707755" y="5210175"/>
                  <a:pt x="8906066" y="5011865"/>
                </a:cubicBezTo>
                <a:cubicBezTo>
                  <a:pt x="9104376" y="4813554"/>
                  <a:pt x="9247569" y="4763326"/>
                  <a:pt x="9399143" y="4710176"/>
                </a:cubicBezTo>
                <a:cubicBezTo>
                  <a:pt x="9553384" y="4656074"/>
                  <a:pt x="9712960" y="4600194"/>
                  <a:pt x="9925621" y="4387533"/>
                </a:cubicBezTo>
                <a:cubicBezTo>
                  <a:pt x="10138283" y="4174871"/>
                  <a:pt x="10194163" y="4015359"/>
                  <a:pt x="10248265" y="3861054"/>
                </a:cubicBezTo>
                <a:cubicBezTo>
                  <a:pt x="10301415" y="3709480"/>
                  <a:pt x="10351580" y="3566287"/>
                  <a:pt x="10549890" y="3367977"/>
                </a:cubicBezTo>
                <a:cubicBezTo>
                  <a:pt x="10748201" y="3169666"/>
                  <a:pt x="10891393" y="3119501"/>
                  <a:pt x="11042968" y="3066352"/>
                </a:cubicBezTo>
                <a:cubicBezTo>
                  <a:pt x="11197209" y="3012250"/>
                  <a:pt x="11356784" y="2956370"/>
                  <a:pt x="11569446" y="2743708"/>
                </a:cubicBezTo>
                <a:cubicBezTo>
                  <a:pt x="11782107" y="2531047"/>
                  <a:pt x="11837988" y="2371535"/>
                  <a:pt x="11892090" y="2217230"/>
                </a:cubicBezTo>
                <a:cubicBezTo>
                  <a:pt x="11945112" y="2065909"/>
                  <a:pt x="11995214" y="1922970"/>
                  <a:pt x="12192635" y="1725232"/>
                </a:cubicBezTo>
                <a:lnTo>
                  <a:pt x="12192635" y="1602169"/>
                </a:lnTo>
                <a:cubicBezTo>
                  <a:pt x="12172124" y="1620330"/>
                  <a:pt x="12151296" y="1639932"/>
                  <a:pt x="12130215" y="1660970"/>
                </a:cubicBezTo>
                <a:close/>
                <a:moveTo>
                  <a:pt x="12130722" y="2415731"/>
                </a:moveTo>
                <a:cubicBezTo>
                  <a:pt x="11918124" y="2628392"/>
                  <a:pt x="11862181" y="2787968"/>
                  <a:pt x="11808079" y="2942273"/>
                </a:cubicBezTo>
                <a:cubicBezTo>
                  <a:pt x="11754930" y="3093784"/>
                  <a:pt x="11704765" y="3236976"/>
                  <a:pt x="11506454" y="3435287"/>
                </a:cubicBezTo>
                <a:cubicBezTo>
                  <a:pt x="11308144" y="3633597"/>
                  <a:pt x="11164951" y="3683762"/>
                  <a:pt x="11013377" y="3736912"/>
                </a:cubicBezTo>
                <a:cubicBezTo>
                  <a:pt x="10859135" y="3791014"/>
                  <a:pt x="10699559" y="3846957"/>
                  <a:pt x="10486898" y="4059619"/>
                </a:cubicBezTo>
                <a:cubicBezTo>
                  <a:pt x="10274236" y="4272280"/>
                  <a:pt x="10218356" y="4431792"/>
                  <a:pt x="10164255" y="4586097"/>
                </a:cubicBezTo>
                <a:cubicBezTo>
                  <a:pt x="10111105" y="4737608"/>
                  <a:pt x="10060940" y="4880801"/>
                  <a:pt x="9862630" y="5079111"/>
                </a:cubicBezTo>
                <a:cubicBezTo>
                  <a:pt x="9664319" y="5277422"/>
                  <a:pt x="9521127" y="5327587"/>
                  <a:pt x="9369552" y="5380736"/>
                </a:cubicBezTo>
                <a:cubicBezTo>
                  <a:pt x="9215247" y="5434838"/>
                  <a:pt x="9055735" y="5490782"/>
                  <a:pt x="8843073" y="5703443"/>
                </a:cubicBezTo>
                <a:cubicBezTo>
                  <a:pt x="8630412" y="5916105"/>
                  <a:pt x="8574532" y="6075617"/>
                  <a:pt x="8520430" y="6229922"/>
                </a:cubicBezTo>
                <a:cubicBezTo>
                  <a:pt x="8467281" y="6381496"/>
                  <a:pt x="8417052" y="6524625"/>
                  <a:pt x="8218742" y="6722936"/>
                </a:cubicBezTo>
                <a:cubicBezTo>
                  <a:pt x="8170419" y="6771894"/>
                  <a:pt x="8118475" y="6817169"/>
                  <a:pt x="8063357" y="6858318"/>
                </a:cubicBezTo>
                <a:lnTo>
                  <a:pt x="8204200" y="6858318"/>
                </a:lnTo>
                <a:cubicBezTo>
                  <a:pt x="8229156" y="6836410"/>
                  <a:pt x="8254873" y="6812217"/>
                  <a:pt x="8281353" y="6785801"/>
                </a:cubicBezTo>
                <a:cubicBezTo>
                  <a:pt x="8494014" y="6573203"/>
                  <a:pt x="8549957" y="6413627"/>
                  <a:pt x="8604059" y="6259322"/>
                </a:cubicBezTo>
                <a:cubicBezTo>
                  <a:pt x="8657209" y="6107748"/>
                  <a:pt x="8707374" y="5964619"/>
                  <a:pt x="8905684" y="5766308"/>
                </a:cubicBezTo>
                <a:cubicBezTo>
                  <a:pt x="9103995" y="5567998"/>
                  <a:pt x="9247188" y="5517769"/>
                  <a:pt x="9398762" y="5464620"/>
                </a:cubicBezTo>
                <a:cubicBezTo>
                  <a:pt x="9553004" y="5410581"/>
                  <a:pt x="9712579" y="5354638"/>
                  <a:pt x="9925241" y="5141976"/>
                </a:cubicBezTo>
                <a:cubicBezTo>
                  <a:pt x="10137902" y="4929315"/>
                  <a:pt x="10193782" y="4769803"/>
                  <a:pt x="10247884" y="4615498"/>
                </a:cubicBezTo>
                <a:cubicBezTo>
                  <a:pt x="10301033" y="4463923"/>
                  <a:pt x="10351198" y="4320794"/>
                  <a:pt x="10549509" y="4122484"/>
                </a:cubicBezTo>
                <a:cubicBezTo>
                  <a:pt x="10747819" y="3924173"/>
                  <a:pt x="10890758" y="3873500"/>
                  <a:pt x="11042650" y="3820478"/>
                </a:cubicBezTo>
                <a:cubicBezTo>
                  <a:pt x="11196892" y="3766376"/>
                  <a:pt x="11356467" y="3710496"/>
                  <a:pt x="11569129" y="3497834"/>
                </a:cubicBezTo>
                <a:cubicBezTo>
                  <a:pt x="11781790" y="3285172"/>
                  <a:pt x="11837670" y="3125661"/>
                  <a:pt x="11891772" y="2971356"/>
                </a:cubicBezTo>
                <a:cubicBezTo>
                  <a:pt x="11944794" y="2820035"/>
                  <a:pt x="11994896" y="2677097"/>
                  <a:pt x="12192318" y="2479358"/>
                </a:cubicBezTo>
                <a:lnTo>
                  <a:pt x="12192318" y="2356612"/>
                </a:lnTo>
                <a:cubicBezTo>
                  <a:pt x="12171997" y="2374773"/>
                  <a:pt x="12151296" y="2394375"/>
                  <a:pt x="12130215" y="2415413"/>
                </a:cubicBezTo>
                <a:close/>
                <a:moveTo>
                  <a:pt x="12130722" y="3170238"/>
                </a:moveTo>
                <a:cubicBezTo>
                  <a:pt x="11918124" y="3382836"/>
                  <a:pt x="11862181" y="3542411"/>
                  <a:pt x="11808079" y="3696716"/>
                </a:cubicBezTo>
                <a:cubicBezTo>
                  <a:pt x="11754930" y="3848291"/>
                  <a:pt x="11704765" y="3991420"/>
                  <a:pt x="11506454" y="4189730"/>
                </a:cubicBezTo>
                <a:cubicBezTo>
                  <a:pt x="11308144" y="4388041"/>
                  <a:pt x="11164951" y="4438269"/>
                  <a:pt x="11013377" y="4491355"/>
                </a:cubicBezTo>
                <a:cubicBezTo>
                  <a:pt x="10859135" y="4545457"/>
                  <a:pt x="10699559" y="4601401"/>
                  <a:pt x="10486898" y="4814062"/>
                </a:cubicBezTo>
                <a:cubicBezTo>
                  <a:pt x="10274236" y="5026724"/>
                  <a:pt x="10218356" y="5186236"/>
                  <a:pt x="10164255" y="5340541"/>
                </a:cubicBezTo>
                <a:cubicBezTo>
                  <a:pt x="10111105" y="5492115"/>
                  <a:pt x="10060940" y="5635244"/>
                  <a:pt x="9862630" y="5833555"/>
                </a:cubicBezTo>
                <a:cubicBezTo>
                  <a:pt x="9664319" y="6031865"/>
                  <a:pt x="9521127" y="6082094"/>
                  <a:pt x="9369552" y="6135180"/>
                </a:cubicBezTo>
                <a:cubicBezTo>
                  <a:pt x="9215247" y="6189282"/>
                  <a:pt x="9055735" y="6245225"/>
                  <a:pt x="8843073" y="6457887"/>
                </a:cubicBezTo>
                <a:cubicBezTo>
                  <a:pt x="8687371" y="6613589"/>
                  <a:pt x="8615680" y="6740843"/>
                  <a:pt x="8567293" y="6858318"/>
                </a:cubicBezTo>
                <a:lnTo>
                  <a:pt x="8664004" y="6858318"/>
                </a:lnTo>
                <a:cubicBezTo>
                  <a:pt x="8709279" y="6757606"/>
                  <a:pt x="8775573" y="6651118"/>
                  <a:pt x="8905939" y="6520752"/>
                </a:cubicBezTo>
                <a:cubicBezTo>
                  <a:pt x="9104249" y="6322441"/>
                  <a:pt x="9247442" y="6272213"/>
                  <a:pt x="9399016" y="6219063"/>
                </a:cubicBezTo>
                <a:cubicBezTo>
                  <a:pt x="9553257" y="6165025"/>
                  <a:pt x="9712833" y="6109081"/>
                  <a:pt x="9925494" y="5896420"/>
                </a:cubicBezTo>
                <a:cubicBezTo>
                  <a:pt x="10138156" y="5683758"/>
                  <a:pt x="10194036" y="5524246"/>
                  <a:pt x="10248138" y="5369941"/>
                </a:cubicBezTo>
                <a:cubicBezTo>
                  <a:pt x="10301288" y="5218367"/>
                  <a:pt x="10351453" y="5075238"/>
                  <a:pt x="10549763" y="4876927"/>
                </a:cubicBezTo>
                <a:cubicBezTo>
                  <a:pt x="10748073" y="4678617"/>
                  <a:pt x="10891266" y="4628388"/>
                  <a:pt x="11042841" y="4575239"/>
                </a:cubicBezTo>
                <a:cubicBezTo>
                  <a:pt x="11197082" y="4521200"/>
                  <a:pt x="11356657" y="4465257"/>
                  <a:pt x="11569319" y="4252595"/>
                </a:cubicBezTo>
                <a:cubicBezTo>
                  <a:pt x="11781981" y="4039934"/>
                  <a:pt x="11837860" y="3880422"/>
                  <a:pt x="11891962" y="3726116"/>
                </a:cubicBezTo>
                <a:cubicBezTo>
                  <a:pt x="11944985" y="3574796"/>
                  <a:pt x="11995086" y="3431921"/>
                  <a:pt x="12192508" y="3234119"/>
                </a:cubicBezTo>
                <a:lnTo>
                  <a:pt x="12192508" y="3111119"/>
                </a:lnTo>
                <a:cubicBezTo>
                  <a:pt x="12172061" y="3129280"/>
                  <a:pt x="12151296" y="3148883"/>
                  <a:pt x="12130215" y="3169920"/>
                </a:cubicBezTo>
                <a:close/>
                <a:moveTo>
                  <a:pt x="12130722" y="3924681"/>
                </a:moveTo>
                <a:cubicBezTo>
                  <a:pt x="11918124" y="4137279"/>
                  <a:pt x="11862181" y="4296855"/>
                  <a:pt x="11808079" y="4451160"/>
                </a:cubicBezTo>
                <a:cubicBezTo>
                  <a:pt x="11754930" y="4602734"/>
                  <a:pt x="11704765" y="4745863"/>
                  <a:pt x="11506454" y="4944174"/>
                </a:cubicBezTo>
                <a:cubicBezTo>
                  <a:pt x="11308144" y="5142484"/>
                  <a:pt x="11164951" y="5192713"/>
                  <a:pt x="11013377" y="5245799"/>
                </a:cubicBezTo>
                <a:cubicBezTo>
                  <a:pt x="10859135" y="5299901"/>
                  <a:pt x="10699559" y="5355844"/>
                  <a:pt x="10486898" y="5568506"/>
                </a:cubicBezTo>
                <a:cubicBezTo>
                  <a:pt x="10274236" y="5781167"/>
                  <a:pt x="10218356" y="5940679"/>
                  <a:pt x="10164255" y="6094984"/>
                </a:cubicBezTo>
                <a:cubicBezTo>
                  <a:pt x="10111105" y="6246559"/>
                  <a:pt x="10060940" y="6389688"/>
                  <a:pt x="9862630" y="6587998"/>
                </a:cubicBezTo>
                <a:cubicBezTo>
                  <a:pt x="9702356" y="6748272"/>
                  <a:pt x="9578086" y="6811836"/>
                  <a:pt x="9456230" y="6858318"/>
                </a:cubicBezTo>
                <a:lnTo>
                  <a:pt x="9663620" y="6858318"/>
                </a:lnTo>
                <a:cubicBezTo>
                  <a:pt x="9742869" y="6811899"/>
                  <a:pt x="9828720" y="6747637"/>
                  <a:pt x="9925368" y="6650863"/>
                </a:cubicBezTo>
                <a:cubicBezTo>
                  <a:pt x="10137966" y="6438202"/>
                  <a:pt x="10193909" y="6278690"/>
                  <a:pt x="10248011" y="6124385"/>
                </a:cubicBezTo>
                <a:cubicBezTo>
                  <a:pt x="10301160" y="5972810"/>
                  <a:pt x="10351326" y="5829681"/>
                  <a:pt x="10549636" y="5631371"/>
                </a:cubicBezTo>
                <a:cubicBezTo>
                  <a:pt x="10747946" y="5433060"/>
                  <a:pt x="10891139" y="5382832"/>
                  <a:pt x="11042714" y="5329746"/>
                </a:cubicBezTo>
                <a:cubicBezTo>
                  <a:pt x="11196955" y="5275644"/>
                  <a:pt x="11356531" y="5219700"/>
                  <a:pt x="11569192" y="5007039"/>
                </a:cubicBezTo>
                <a:cubicBezTo>
                  <a:pt x="11781854" y="4794377"/>
                  <a:pt x="11837733" y="4634865"/>
                  <a:pt x="11891835" y="4480560"/>
                </a:cubicBezTo>
                <a:cubicBezTo>
                  <a:pt x="11944858" y="4329240"/>
                  <a:pt x="11994959" y="4186365"/>
                  <a:pt x="12192381" y="3988626"/>
                </a:cubicBezTo>
                <a:lnTo>
                  <a:pt x="12192381" y="3865563"/>
                </a:lnTo>
                <a:cubicBezTo>
                  <a:pt x="12171997" y="3883552"/>
                  <a:pt x="12151296" y="3903136"/>
                  <a:pt x="12130215" y="3924300"/>
                </a:cubicBezTo>
                <a:close/>
                <a:moveTo>
                  <a:pt x="12130722" y="4679125"/>
                </a:moveTo>
                <a:cubicBezTo>
                  <a:pt x="11918124" y="4891786"/>
                  <a:pt x="11862181" y="5051298"/>
                  <a:pt x="11808079" y="5205603"/>
                </a:cubicBezTo>
                <a:cubicBezTo>
                  <a:pt x="11754930" y="5357178"/>
                  <a:pt x="11704765" y="5500307"/>
                  <a:pt x="11506454" y="5698617"/>
                </a:cubicBezTo>
                <a:cubicBezTo>
                  <a:pt x="11308144" y="5896928"/>
                  <a:pt x="11164951" y="5947156"/>
                  <a:pt x="11013377" y="6000306"/>
                </a:cubicBezTo>
                <a:cubicBezTo>
                  <a:pt x="10859135" y="6054344"/>
                  <a:pt x="10699559" y="6110288"/>
                  <a:pt x="10486898" y="6322949"/>
                </a:cubicBezTo>
                <a:cubicBezTo>
                  <a:pt x="10274236" y="6535611"/>
                  <a:pt x="10218356" y="6695123"/>
                  <a:pt x="10164255" y="6849428"/>
                </a:cubicBezTo>
                <a:cubicBezTo>
                  <a:pt x="10163239" y="6852412"/>
                  <a:pt x="10162159" y="6855333"/>
                  <a:pt x="10161143" y="6858318"/>
                </a:cubicBezTo>
                <a:lnTo>
                  <a:pt x="10255314" y="6858318"/>
                </a:lnTo>
                <a:cubicBezTo>
                  <a:pt x="10306114" y="6714173"/>
                  <a:pt x="10360406" y="6575171"/>
                  <a:pt x="10549763" y="6385814"/>
                </a:cubicBezTo>
                <a:cubicBezTo>
                  <a:pt x="10748073" y="6187504"/>
                  <a:pt x="10891266" y="6137275"/>
                  <a:pt x="11042841" y="6084189"/>
                </a:cubicBezTo>
                <a:cubicBezTo>
                  <a:pt x="11197082" y="6030087"/>
                  <a:pt x="11356657" y="5974144"/>
                  <a:pt x="11569319" y="5761482"/>
                </a:cubicBezTo>
                <a:cubicBezTo>
                  <a:pt x="11781981" y="5548821"/>
                  <a:pt x="11837860" y="5389309"/>
                  <a:pt x="11891962" y="5235004"/>
                </a:cubicBezTo>
                <a:cubicBezTo>
                  <a:pt x="11944985" y="5083683"/>
                  <a:pt x="11995086" y="4940808"/>
                  <a:pt x="12192508" y="4743069"/>
                </a:cubicBezTo>
                <a:lnTo>
                  <a:pt x="12192508" y="4620006"/>
                </a:lnTo>
                <a:cubicBezTo>
                  <a:pt x="12172061" y="4638167"/>
                  <a:pt x="12151296" y="4657770"/>
                  <a:pt x="12130215" y="4678807"/>
                </a:cubicBezTo>
                <a:close/>
                <a:moveTo>
                  <a:pt x="12130722" y="5433568"/>
                </a:moveTo>
                <a:cubicBezTo>
                  <a:pt x="11918124" y="5646230"/>
                  <a:pt x="11862181" y="5805742"/>
                  <a:pt x="11808079" y="5960047"/>
                </a:cubicBezTo>
                <a:cubicBezTo>
                  <a:pt x="11754930" y="6111621"/>
                  <a:pt x="11704765" y="6254750"/>
                  <a:pt x="11506454" y="6453124"/>
                </a:cubicBezTo>
                <a:cubicBezTo>
                  <a:pt x="11308144" y="6651498"/>
                  <a:pt x="11164951" y="6701600"/>
                  <a:pt x="11013377" y="6754749"/>
                </a:cubicBezTo>
                <a:cubicBezTo>
                  <a:pt x="10935335" y="6782118"/>
                  <a:pt x="10855960" y="6809931"/>
                  <a:pt x="10768965" y="6858318"/>
                </a:cubicBezTo>
                <a:lnTo>
                  <a:pt x="10987342" y="6858318"/>
                </a:lnTo>
                <a:cubicBezTo>
                  <a:pt x="11005820" y="6851587"/>
                  <a:pt x="11024235" y="6845110"/>
                  <a:pt x="11042841" y="6838632"/>
                </a:cubicBezTo>
                <a:cubicBezTo>
                  <a:pt x="11197145" y="6784531"/>
                  <a:pt x="11356657" y="6728587"/>
                  <a:pt x="11569319" y="6515926"/>
                </a:cubicBezTo>
                <a:cubicBezTo>
                  <a:pt x="11781981" y="6303264"/>
                  <a:pt x="11837860" y="6143752"/>
                  <a:pt x="11891962" y="5989447"/>
                </a:cubicBezTo>
                <a:cubicBezTo>
                  <a:pt x="11944985" y="5838127"/>
                  <a:pt x="11995086" y="5695252"/>
                  <a:pt x="12192508" y="5497513"/>
                </a:cubicBezTo>
                <a:lnTo>
                  <a:pt x="12192508" y="5374450"/>
                </a:lnTo>
                <a:cubicBezTo>
                  <a:pt x="12172061" y="5392611"/>
                  <a:pt x="12151296" y="5412213"/>
                  <a:pt x="12130215" y="5433251"/>
                </a:cubicBezTo>
                <a:close/>
                <a:moveTo>
                  <a:pt x="12130722" y="6188012"/>
                </a:moveTo>
                <a:cubicBezTo>
                  <a:pt x="11918124" y="6400673"/>
                  <a:pt x="11862181" y="6560185"/>
                  <a:pt x="11808079" y="6714490"/>
                </a:cubicBezTo>
                <a:cubicBezTo>
                  <a:pt x="11791252" y="6762623"/>
                  <a:pt x="11774678" y="6809740"/>
                  <a:pt x="11753532" y="6858318"/>
                </a:cubicBezTo>
                <a:lnTo>
                  <a:pt x="11849100" y="6858318"/>
                </a:lnTo>
                <a:cubicBezTo>
                  <a:pt x="11864784" y="6819393"/>
                  <a:pt x="11878056" y="6781482"/>
                  <a:pt x="11891264" y="6744018"/>
                </a:cubicBezTo>
                <a:cubicBezTo>
                  <a:pt x="11944286" y="6592761"/>
                  <a:pt x="11994388" y="6449822"/>
                  <a:pt x="12191809" y="6252083"/>
                </a:cubicBezTo>
                <a:lnTo>
                  <a:pt x="12191809" y="6128893"/>
                </a:lnTo>
                <a:cubicBezTo>
                  <a:pt x="12171807" y="6147054"/>
                  <a:pt x="12151296" y="6166657"/>
                  <a:pt x="12130215" y="6187694"/>
                </a:cubicBezTo>
                <a:close/>
              </a:path>
            </a:pathLst>
          </a:custGeom>
          <a:solidFill>
            <a:schemeClr val="accent4">
              <a:lumMod val="50000"/>
              <a:alpha val="10000"/>
            </a:schemeClr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4815BA10-0C46-45E2-A540-4A4B9647DCF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732988" y="914400"/>
            <a:ext cx="4328723" cy="4019550"/>
          </a:xfrm>
          <a:prstGeom prst="rect">
            <a:avLst/>
          </a:prstGeom>
          <a:pattFill prst="pct5">
            <a:fgClr>
              <a:schemeClr val="bg1">
                <a:lumMod val="50000"/>
                <a:lumOff val="50000"/>
              </a:schemeClr>
            </a:fgClr>
            <a:bgClr>
              <a:schemeClr val="bg1"/>
            </a:bgClr>
          </a:pattFill>
        </p:spPr>
        <p:txBody>
          <a:bodyPr/>
          <a:lstStyle>
            <a:lvl1pPr>
              <a:defRPr sz="12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636502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raphic 7">
            <a:extLst>
              <a:ext uri="{FF2B5EF4-FFF2-40B4-BE49-F238E27FC236}">
                <a16:creationId xmlns:a16="http://schemas.microsoft.com/office/drawing/2014/main" id="{F3F302A2-63BE-4818-992F-86BE6C8E0C5C}"/>
              </a:ext>
            </a:extLst>
          </p:cNvPr>
          <p:cNvSpPr/>
          <p:nvPr userDrawn="1"/>
        </p:nvSpPr>
        <p:spPr>
          <a:xfrm>
            <a:off x="0" y="0"/>
            <a:ext cx="12192634" cy="6858317"/>
          </a:xfrm>
          <a:custGeom>
            <a:avLst/>
            <a:gdLst>
              <a:gd name="connsiteX0" fmla="*/ 439039 w 12192634"/>
              <a:gd name="connsiteY0" fmla="*/ 0 h 6858317"/>
              <a:gd name="connsiteX1" fmla="*/ 384493 w 12192634"/>
              <a:gd name="connsiteY1" fmla="*/ 143701 h 6858317"/>
              <a:gd name="connsiteX2" fmla="*/ 61849 w 12192634"/>
              <a:gd name="connsiteY2" fmla="*/ 670243 h 6858317"/>
              <a:gd name="connsiteX3" fmla="*/ 0 w 12192634"/>
              <a:gd name="connsiteY3" fmla="*/ 729171 h 6858317"/>
              <a:gd name="connsiteX4" fmla="*/ 0 w 12192634"/>
              <a:gd name="connsiteY4" fmla="*/ 606362 h 6858317"/>
              <a:gd name="connsiteX5" fmla="*/ 300609 w 12192634"/>
              <a:gd name="connsiteY5" fmla="*/ 114300 h 6858317"/>
              <a:gd name="connsiteX6" fmla="*/ 342900 w 12192634"/>
              <a:gd name="connsiteY6" fmla="*/ 0 h 6858317"/>
              <a:gd name="connsiteX7" fmla="*/ 1204976 w 12192634"/>
              <a:gd name="connsiteY7" fmla="*/ 0 h 6858317"/>
              <a:gd name="connsiteX8" fmla="*/ 1149795 w 12192634"/>
              <a:gd name="connsiteY8" fmla="*/ 19558 h 6858317"/>
              <a:gd name="connsiteX9" fmla="*/ 623316 w 12192634"/>
              <a:gd name="connsiteY9" fmla="*/ 342265 h 6858317"/>
              <a:gd name="connsiteX10" fmla="*/ 300609 w 12192634"/>
              <a:gd name="connsiteY10" fmla="*/ 868744 h 6858317"/>
              <a:gd name="connsiteX11" fmla="*/ 0 w 12192634"/>
              <a:gd name="connsiteY11" fmla="*/ 1360805 h 6858317"/>
              <a:gd name="connsiteX12" fmla="*/ 0 w 12192634"/>
              <a:gd name="connsiteY12" fmla="*/ 1483551 h 6858317"/>
              <a:gd name="connsiteX13" fmla="*/ 61849 w 12192634"/>
              <a:gd name="connsiteY13" fmla="*/ 1424686 h 6858317"/>
              <a:gd name="connsiteX14" fmla="*/ 384493 w 12192634"/>
              <a:gd name="connsiteY14" fmla="*/ 898144 h 6858317"/>
              <a:gd name="connsiteX15" fmla="*/ 686181 w 12192634"/>
              <a:gd name="connsiteY15" fmla="*/ 405130 h 6858317"/>
              <a:gd name="connsiteX16" fmla="*/ 1179259 w 12192634"/>
              <a:gd name="connsiteY16" fmla="*/ 103442 h 6858317"/>
              <a:gd name="connsiteX17" fmla="*/ 1423353 w 12192634"/>
              <a:gd name="connsiteY17" fmla="*/ 0 h 6858317"/>
              <a:gd name="connsiteX18" fmla="*/ 1937258 w 12192634"/>
              <a:gd name="connsiteY18" fmla="*/ 0 h 6858317"/>
              <a:gd name="connsiteX19" fmla="*/ 1642872 w 12192634"/>
              <a:gd name="connsiteY19" fmla="*/ 472377 h 6858317"/>
              <a:gd name="connsiteX20" fmla="*/ 1149795 w 12192634"/>
              <a:gd name="connsiteY20" fmla="*/ 774002 h 6858317"/>
              <a:gd name="connsiteX21" fmla="*/ 623316 w 12192634"/>
              <a:gd name="connsiteY21" fmla="*/ 1096709 h 6858317"/>
              <a:gd name="connsiteX22" fmla="*/ 300609 w 12192634"/>
              <a:gd name="connsiteY22" fmla="*/ 1623187 h 6858317"/>
              <a:gd name="connsiteX23" fmla="*/ 0 w 12192634"/>
              <a:gd name="connsiteY23" fmla="*/ 2115249 h 6858317"/>
              <a:gd name="connsiteX24" fmla="*/ 0 w 12192634"/>
              <a:gd name="connsiteY24" fmla="*/ 2238058 h 6858317"/>
              <a:gd name="connsiteX25" fmla="*/ 61849 w 12192634"/>
              <a:gd name="connsiteY25" fmla="*/ 2179130 h 6858317"/>
              <a:gd name="connsiteX26" fmla="*/ 384493 w 12192634"/>
              <a:gd name="connsiteY26" fmla="*/ 1652651 h 6858317"/>
              <a:gd name="connsiteX27" fmla="*/ 686181 w 12192634"/>
              <a:gd name="connsiteY27" fmla="*/ 1159574 h 6858317"/>
              <a:gd name="connsiteX28" fmla="*/ 1179259 w 12192634"/>
              <a:gd name="connsiteY28" fmla="*/ 857885 h 6858317"/>
              <a:gd name="connsiteX29" fmla="*/ 1705737 w 12192634"/>
              <a:gd name="connsiteY29" fmla="*/ 535242 h 6858317"/>
              <a:gd name="connsiteX30" fmla="*/ 2028444 w 12192634"/>
              <a:gd name="connsiteY30" fmla="*/ 8763 h 6858317"/>
              <a:gd name="connsiteX31" fmla="*/ 2031492 w 12192634"/>
              <a:gd name="connsiteY31" fmla="*/ 0 h 6858317"/>
              <a:gd name="connsiteX32" fmla="*/ 2528570 w 12192634"/>
              <a:gd name="connsiteY32" fmla="*/ 0 h 6858317"/>
              <a:gd name="connsiteX33" fmla="*/ 2266950 w 12192634"/>
              <a:gd name="connsiteY33" fmla="*/ 207264 h 6858317"/>
              <a:gd name="connsiteX34" fmla="*/ 1944243 w 12192634"/>
              <a:gd name="connsiteY34" fmla="*/ 733743 h 6858317"/>
              <a:gd name="connsiteX35" fmla="*/ 1642872 w 12192634"/>
              <a:gd name="connsiteY35" fmla="*/ 1226820 h 6858317"/>
              <a:gd name="connsiteX36" fmla="*/ 1149795 w 12192634"/>
              <a:gd name="connsiteY36" fmla="*/ 1528445 h 6858317"/>
              <a:gd name="connsiteX37" fmla="*/ 623316 w 12192634"/>
              <a:gd name="connsiteY37" fmla="*/ 1851152 h 6858317"/>
              <a:gd name="connsiteX38" fmla="*/ 300609 w 12192634"/>
              <a:gd name="connsiteY38" fmla="*/ 2377694 h 6858317"/>
              <a:gd name="connsiteX39" fmla="*/ 0 w 12192634"/>
              <a:gd name="connsiteY39" fmla="*/ 2869692 h 6858317"/>
              <a:gd name="connsiteX40" fmla="*/ 0 w 12192634"/>
              <a:gd name="connsiteY40" fmla="*/ 2992438 h 6858317"/>
              <a:gd name="connsiteX41" fmla="*/ 61849 w 12192634"/>
              <a:gd name="connsiteY41" fmla="*/ 2933700 h 6858317"/>
              <a:gd name="connsiteX42" fmla="*/ 384493 w 12192634"/>
              <a:gd name="connsiteY42" fmla="*/ 2407222 h 6858317"/>
              <a:gd name="connsiteX43" fmla="*/ 686181 w 12192634"/>
              <a:gd name="connsiteY43" fmla="*/ 1914144 h 6858317"/>
              <a:gd name="connsiteX44" fmla="*/ 1179259 w 12192634"/>
              <a:gd name="connsiteY44" fmla="*/ 1612519 h 6858317"/>
              <a:gd name="connsiteX45" fmla="*/ 1705737 w 12192634"/>
              <a:gd name="connsiteY45" fmla="*/ 1289812 h 6858317"/>
              <a:gd name="connsiteX46" fmla="*/ 2028444 w 12192634"/>
              <a:gd name="connsiteY46" fmla="*/ 763334 h 6858317"/>
              <a:gd name="connsiteX47" fmla="*/ 2330069 w 12192634"/>
              <a:gd name="connsiteY47" fmla="*/ 270256 h 6858317"/>
              <a:gd name="connsiteX48" fmla="*/ 2735834 w 12192634"/>
              <a:gd name="connsiteY48" fmla="*/ 127 h 6858317"/>
              <a:gd name="connsiteX49" fmla="*/ 3528632 w 12192634"/>
              <a:gd name="connsiteY49" fmla="*/ 0 h 6858317"/>
              <a:gd name="connsiteX50" fmla="*/ 3286760 w 12192634"/>
              <a:gd name="connsiteY50" fmla="*/ 337376 h 6858317"/>
              <a:gd name="connsiteX51" fmla="*/ 2794000 w 12192634"/>
              <a:gd name="connsiteY51" fmla="*/ 639064 h 6858317"/>
              <a:gd name="connsiteX52" fmla="*/ 2267522 w 12192634"/>
              <a:gd name="connsiteY52" fmla="*/ 961708 h 6858317"/>
              <a:gd name="connsiteX53" fmla="*/ 1944814 w 12192634"/>
              <a:gd name="connsiteY53" fmla="*/ 1488250 h 6858317"/>
              <a:gd name="connsiteX54" fmla="*/ 1643189 w 12192634"/>
              <a:gd name="connsiteY54" fmla="*/ 1981264 h 6858317"/>
              <a:gd name="connsiteX55" fmla="*/ 1150112 w 12192634"/>
              <a:gd name="connsiteY55" fmla="*/ 2282889 h 6858317"/>
              <a:gd name="connsiteX56" fmla="*/ 623634 w 12192634"/>
              <a:gd name="connsiteY56" fmla="*/ 2605596 h 6858317"/>
              <a:gd name="connsiteX57" fmla="*/ 300609 w 12192634"/>
              <a:gd name="connsiteY57" fmla="*/ 3132138 h 6858317"/>
              <a:gd name="connsiteX58" fmla="*/ 0 w 12192634"/>
              <a:gd name="connsiteY58" fmla="*/ 3624136 h 6858317"/>
              <a:gd name="connsiteX59" fmla="*/ 0 w 12192634"/>
              <a:gd name="connsiteY59" fmla="*/ 3746945 h 6858317"/>
              <a:gd name="connsiteX60" fmla="*/ 61849 w 12192634"/>
              <a:gd name="connsiteY60" fmla="*/ 3688016 h 6858317"/>
              <a:gd name="connsiteX61" fmla="*/ 384493 w 12192634"/>
              <a:gd name="connsiteY61" fmla="*/ 3161538 h 6858317"/>
              <a:gd name="connsiteX62" fmla="*/ 686181 w 12192634"/>
              <a:gd name="connsiteY62" fmla="*/ 2668461 h 6858317"/>
              <a:gd name="connsiteX63" fmla="*/ 1179259 w 12192634"/>
              <a:gd name="connsiteY63" fmla="*/ 2366836 h 6858317"/>
              <a:gd name="connsiteX64" fmla="*/ 1705737 w 12192634"/>
              <a:gd name="connsiteY64" fmla="*/ 2044129 h 6858317"/>
              <a:gd name="connsiteX65" fmla="*/ 2028444 w 12192634"/>
              <a:gd name="connsiteY65" fmla="*/ 1517650 h 6858317"/>
              <a:gd name="connsiteX66" fmla="*/ 2330069 w 12192634"/>
              <a:gd name="connsiteY66" fmla="*/ 1024573 h 6858317"/>
              <a:gd name="connsiteX67" fmla="*/ 2823083 w 12192634"/>
              <a:gd name="connsiteY67" fmla="*/ 722948 h 6858317"/>
              <a:gd name="connsiteX68" fmla="*/ 3349625 w 12192634"/>
              <a:gd name="connsiteY68" fmla="*/ 400050 h 6858317"/>
              <a:gd name="connsiteX69" fmla="*/ 3625342 w 12192634"/>
              <a:gd name="connsiteY69" fmla="*/ 0 h 6858317"/>
              <a:gd name="connsiteX70" fmla="*/ 3987800 w 12192634"/>
              <a:gd name="connsiteY70" fmla="*/ 0 h 6858317"/>
              <a:gd name="connsiteX71" fmla="*/ 3910902 w 12192634"/>
              <a:gd name="connsiteY71" fmla="*/ 72327 h 6858317"/>
              <a:gd name="connsiteX72" fmla="*/ 3588385 w 12192634"/>
              <a:gd name="connsiteY72" fmla="*/ 598805 h 6858317"/>
              <a:gd name="connsiteX73" fmla="*/ 3286760 w 12192634"/>
              <a:gd name="connsiteY73" fmla="*/ 1091883 h 6858317"/>
              <a:gd name="connsiteX74" fmla="*/ 2793683 w 12192634"/>
              <a:gd name="connsiteY74" fmla="*/ 1393508 h 6858317"/>
              <a:gd name="connsiteX75" fmla="*/ 2267204 w 12192634"/>
              <a:gd name="connsiteY75" fmla="*/ 1716151 h 6858317"/>
              <a:gd name="connsiteX76" fmla="*/ 1944497 w 12192634"/>
              <a:gd name="connsiteY76" fmla="*/ 2242693 h 6858317"/>
              <a:gd name="connsiteX77" fmla="*/ 1642872 w 12192634"/>
              <a:gd name="connsiteY77" fmla="*/ 2735707 h 6858317"/>
              <a:gd name="connsiteX78" fmla="*/ 1149795 w 12192634"/>
              <a:gd name="connsiteY78" fmla="*/ 3037396 h 6858317"/>
              <a:gd name="connsiteX79" fmla="*/ 623316 w 12192634"/>
              <a:gd name="connsiteY79" fmla="*/ 3360039 h 6858317"/>
              <a:gd name="connsiteX80" fmla="*/ 300609 w 12192634"/>
              <a:gd name="connsiteY80" fmla="*/ 3886581 h 6858317"/>
              <a:gd name="connsiteX81" fmla="*/ 0 w 12192634"/>
              <a:gd name="connsiteY81" fmla="*/ 4378643 h 6858317"/>
              <a:gd name="connsiteX82" fmla="*/ 0 w 12192634"/>
              <a:gd name="connsiteY82" fmla="*/ 4501325 h 6858317"/>
              <a:gd name="connsiteX83" fmla="*/ 61849 w 12192634"/>
              <a:gd name="connsiteY83" fmla="*/ 4442460 h 6858317"/>
              <a:gd name="connsiteX84" fmla="*/ 384493 w 12192634"/>
              <a:gd name="connsiteY84" fmla="*/ 3915982 h 6858317"/>
              <a:gd name="connsiteX85" fmla="*/ 686181 w 12192634"/>
              <a:gd name="connsiteY85" fmla="*/ 3422904 h 6858317"/>
              <a:gd name="connsiteX86" fmla="*/ 1179259 w 12192634"/>
              <a:gd name="connsiteY86" fmla="*/ 3121279 h 6858317"/>
              <a:gd name="connsiteX87" fmla="*/ 1705737 w 12192634"/>
              <a:gd name="connsiteY87" fmla="*/ 2798572 h 6858317"/>
              <a:gd name="connsiteX88" fmla="*/ 2028444 w 12192634"/>
              <a:gd name="connsiteY88" fmla="*/ 2272094 h 6858317"/>
              <a:gd name="connsiteX89" fmla="*/ 2330069 w 12192634"/>
              <a:gd name="connsiteY89" fmla="*/ 1779016 h 6858317"/>
              <a:gd name="connsiteX90" fmla="*/ 2823083 w 12192634"/>
              <a:gd name="connsiteY90" fmla="*/ 1477391 h 6858317"/>
              <a:gd name="connsiteX91" fmla="*/ 3349625 w 12192634"/>
              <a:gd name="connsiteY91" fmla="*/ 1154684 h 6858317"/>
              <a:gd name="connsiteX92" fmla="*/ 3672269 w 12192634"/>
              <a:gd name="connsiteY92" fmla="*/ 628206 h 6858317"/>
              <a:gd name="connsiteX93" fmla="*/ 3973894 w 12192634"/>
              <a:gd name="connsiteY93" fmla="*/ 135192 h 6858317"/>
              <a:gd name="connsiteX94" fmla="*/ 4129088 w 12192634"/>
              <a:gd name="connsiteY94" fmla="*/ 0 h 6858317"/>
              <a:gd name="connsiteX95" fmla="*/ 5098669 w 12192634"/>
              <a:gd name="connsiteY95" fmla="*/ 0 h 6858317"/>
              <a:gd name="connsiteX96" fmla="*/ 4930585 w 12192634"/>
              <a:gd name="connsiteY96" fmla="*/ 202438 h 6858317"/>
              <a:gd name="connsiteX97" fmla="*/ 4437571 w 12192634"/>
              <a:gd name="connsiteY97" fmla="*/ 504127 h 6858317"/>
              <a:gd name="connsiteX98" fmla="*/ 3911028 w 12192634"/>
              <a:gd name="connsiteY98" fmla="*/ 826770 h 6858317"/>
              <a:gd name="connsiteX99" fmla="*/ 3588385 w 12192634"/>
              <a:gd name="connsiteY99" fmla="*/ 1353249 h 6858317"/>
              <a:gd name="connsiteX100" fmla="*/ 3286760 w 12192634"/>
              <a:gd name="connsiteY100" fmla="*/ 1846326 h 6858317"/>
              <a:gd name="connsiteX101" fmla="*/ 2793683 w 12192634"/>
              <a:gd name="connsiteY101" fmla="*/ 2147951 h 6858317"/>
              <a:gd name="connsiteX102" fmla="*/ 2267204 w 12192634"/>
              <a:gd name="connsiteY102" fmla="*/ 2470658 h 6858317"/>
              <a:gd name="connsiteX103" fmla="*/ 1944497 w 12192634"/>
              <a:gd name="connsiteY103" fmla="*/ 2997137 h 6858317"/>
              <a:gd name="connsiteX104" fmla="*/ 1642872 w 12192634"/>
              <a:gd name="connsiteY104" fmla="*/ 3490151 h 6858317"/>
              <a:gd name="connsiteX105" fmla="*/ 1149795 w 12192634"/>
              <a:gd name="connsiteY105" fmla="*/ 3791839 h 6858317"/>
              <a:gd name="connsiteX106" fmla="*/ 623316 w 12192634"/>
              <a:gd name="connsiteY106" fmla="*/ 4114483 h 6858317"/>
              <a:gd name="connsiteX107" fmla="*/ 300609 w 12192634"/>
              <a:gd name="connsiteY107" fmla="*/ 4641025 h 6858317"/>
              <a:gd name="connsiteX108" fmla="*/ 0 w 12192634"/>
              <a:gd name="connsiteY108" fmla="*/ 5133086 h 6858317"/>
              <a:gd name="connsiteX109" fmla="*/ 0 w 12192634"/>
              <a:gd name="connsiteY109" fmla="*/ 5255832 h 6858317"/>
              <a:gd name="connsiteX110" fmla="*/ 61849 w 12192634"/>
              <a:gd name="connsiteY110" fmla="*/ 5196967 h 6858317"/>
              <a:gd name="connsiteX111" fmla="*/ 384493 w 12192634"/>
              <a:gd name="connsiteY111" fmla="*/ 4670425 h 6858317"/>
              <a:gd name="connsiteX112" fmla="*/ 686181 w 12192634"/>
              <a:gd name="connsiteY112" fmla="*/ 4177347 h 6858317"/>
              <a:gd name="connsiteX113" fmla="*/ 1179259 w 12192634"/>
              <a:gd name="connsiteY113" fmla="*/ 3875722 h 6858317"/>
              <a:gd name="connsiteX114" fmla="*/ 1705737 w 12192634"/>
              <a:gd name="connsiteY114" fmla="*/ 3553016 h 6858317"/>
              <a:gd name="connsiteX115" fmla="*/ 2028444 w 12192634"/>
              <a:gd name="connsiteY115" fmla="*/ 3026537 h 6858317"/>
              <a:gd name="connsiteX116" fmla="*/ 2330069 w 12192634"/>
              <a:gd name="connsiteY116" fmla="*/ 2533460 h 6858317"/>
              <a:gd name="connsiteX117" fmla="*/ 2823083 w 12192634"/>
              <a:gd name="connsiteY117" fmla="*/ 2231835 h 6858317"/>
              <a:gd name="connsiteX118" fmla="*/ 3349625 w 12192634"/>
              <a:gd name="connsiteY118" fmla="*/ 1909191 h 6858317"/>
              <a:gd name="connsiteX119" fmla="*/ 3672269 w 12192634"/>
              <a:gd name="connsiteY119" fmla="*/ 1382649 h 6858317"/>
              <a:gd name="connsiteX120" fmla="*/ 3973894 w 12192634"/>
              <a:gd name="connsiteY120" fmla="*/ 889635 h 6858317"/>
              <a:gd name="connsiteX121" fmla="*/ 4466971 w 12192634"/>
              <a:gd name="connsiteY121" fmla="*/ 588010 h 6858317"/>
              <a:gd name="connsiteX122" fmla="*/ 4993450 w 12192634"/>
              <a:gd name="connsiteY122" fmla="*/ 265303 h 6858317"/>
              <a:gd name="connsiteX123" fmla="*/ 5203063 w 12192634"/>
              <a:gd name="connsiteY123" fmla="*/ 0 h 6858317"/>
              <a:gd name="connsiteX124" fmla="*/ 5495290 w 12192634"/>
              <a:gd name="connsiteY124" fmla="*/ 0 h 6858317"/>
              <a:gd name="connsiteX125" fmla="*/ 5232400 w 12192634"/>
              <a:gd name="connsiteY125" fmla="*/ 463868 h 6858317"/>
              <a:gd name="connsiteX126" fmla="*/ 4930775 w 12192634"/>
              <a:gd name="connsiteY126" fmla="*/ 956882 h 6858317"/>
              <a:gd name="connsiteX127" fmla="*/ 4437761 w 12192634"/>
              <a:gd name="connsiteY127" fmla="*/ 1258570 h 6858317"/>
              <a:gd name="connsiteX128" fmla="*/ 3911219 w 12192634"/>
              <a:gd name="connsiteY128" fmla="*/ 1581214 h 6858317"/>
              <a:gd name="connsiteX129" fmla="*/ 3588576 w 12192634"/>
              <a:gd name="connsiteY129" fmla="*/ 2107692 h 6858317"/>
              <a:gd name="connsiteX130" fmla="*/ 3286951 w 12192634"/>
              <a:gd name="connsiteY130" fmla="*/ 2600770 h 6858317"/>
              <a:gd name="connsiteX131" fmla="*/ 2794000 w 12192634"/>
              <a:gd name="connsiteY131" fmla="*/ 2902395 h 6858317"/>
              <a:gd name="connsiteX132" fmla="*/ 2267522 w 12192634"/>
              <a:gd name="connsiteY132" fmla="*/ 3225102 h 6858317"/>
              <a:gd name="connsiteX133" fmla="*/ 1944814 w 12192634"/>
              <a:gd name="connsiteY133" fmla="*/ 3751580 h 6858317"/>
              <a:gd name="connsiteX134" fmla="*/ 1643189 w 12192634"/>
              <a:gd name="connsiteY134" fmla="*/ 4244594 h 6858317"/>
              <a:gd name="connsiteX135" fmla="*/ 1149858 w 12192634"/>
              <a:gd name="connsiteY135" fmla="*/ 4546600 h 6858317"/>
              <a:gd name="connsiteX136" fmla="*/ 623316 w 12192634"/>
              <a:gd name="connsiteY136" fmla="*/ 4869244 h 6858317"/>
              <a:gd name="connsiteX137" fmla="*/ 300609 w 12192634"/>
              <a:gd name="connsiteY137" fmla="*/ 5395786 h 6858317"/>
              <a:gd name="connsiteX138" fmla="*/ 0 w 12192634"/>
              <a:gd name="connsiteY138" fmla="*/ 5887530 h 6858317"/>
              <a:gd name="connsiteX139" fmla="*/ 0 w 12192634"/>
              <a:gd name="connsiteY139" fmla="*/ 6010339 h 6858317"/>
              <a:gd name="connsiteX140" fmla="*/ 61849 w 12192634"/>
              <a:gd name="connsiteY140" fmla="*/ 5951411 h 6858317"/>
              <a:gd name="connsiteX141" fmla="*/ 384493 w 12192634"/>
              <a:gd name="connsiteY141" fmla="*/ 5424869 h 6858317"/>
              <a:gd name="connsiteX142" fmla="*/ 686181 w 12192634"/>
              <a:gd name="connsiteY142" fmla="*/ 4931791 h 6858317"/>
              <a:gd name="connsiteX143" fmla="*/ 1179259 w 12192634"/>
              <a:gd name="connsiteY143" fmla="*/ 4630166 h 6858317"/>
              <a:gd name="connsiteX144" fmla="*/ 1705737 w 12192634"/>
              <a:gd name="connsiteY144" fmla="*/ 4307459 h 6858317"/>
              <a:gd name="connsiteX145" fmla="*/ 2028444 w 12192634"/>
              <a:gd name="connsiteY145" fmla="*/ 3780981 h 6858317"/>
              <a:gd name="connsiteX146" fmla="*/ 2330069 w 12192634"/>
              <a:gd name="connsiteY146" fmla="*/ 3287966 h 6858317"/>
              <a:gd name="connsiteX147" fmla="*/ 2823083 w 12192634"/>
              <a:gd name="connsiteY147" fmla="*/ 2986278 h 6858317"/>
              <a:gd name="connsiteX148" fmla="*/ 3349625 w 12192634"/>
              <a:gd name="connsiteY148" fmla="*/ 2663635 h 6858317"/>
              <a:gd name="connsiteX149" fmla="*/ 3672269 w 12192634"/>
              <a:gd name="connsiteY149" fmla="*/ 2137156 h 6858317"/>
              <a:gd name="connsiteX150" fmla="*/ 3973894 w 12192634"/>
              <a:gd name="connsiteY150" fmla="*/ 1644079 h 6858317"/>
              <a:gd name="connsiteX151" fmla="*/ 4466971 w 12192634"/>
              <a:gd name="connsiteY151" fmla="*/ 1342454 h 6858317"/>
              <a:gd name="connsiteX152" fmla="*/ 4993450 w 12192634"/>
              <a:gd name="connsiteY152" fmla="*/ 1019747 h 6858317"/>
              <a:gd name="connsiteX153" fmla="*/ 5316093 w 12192634"/>
              <a:gd name="connsiteY153" fmla="*/ 493268 h 6858317"/>
              <a:gd name="connsiteX154" fmla="*/ 5617718 w 12192634"/>
              <a:gd name="connsiteY154" fmla="*/ 254 h 6858317"/>
              <a:gd name="connsiteX155" fmla="*/ 5617718 w 12192634"/>
              <a:gd name="connsiteY155" fmla="*/ 254 h 6858317"/>
              <a:gd name="connsiteX156" fmla="*/ 6638290 w 12192634"/>
              <a:gd name="connsiteY156" fmla="*/ 0 h 6858317"/>
              <a:gd name="connsiteX157" fmla="*/ 6574473 w 12192634"/>
              <a:gd name="connsiteY157" fmla="*/ 67501 h 6858317"/>
              <a:gd name="connsiteX158" fmla="*/ 6081459 w 12192634"/>
              <a:gd name="connsiteY158" fmla="*/ 369189 h 6858317"/>
              <a:gd name="connsiteX159" fmla="*/ 5554917 w 12192634"/>
              <a:gd name="connsiteY159" fmla="*/ 691833 h 6858317"/>
              <a:gd name="connsiteX160" fmla="*/ 5232400 w 12192634"/>
              <a:gd name="connsiteY160" fmla="*/ 1218311 h 6858317"/>
              <a:gd name="connsiteX161" fmla="*/ 4930775 w 12192634"/>
              <a:gd name="connsiteY161" fmla="*/ 1711325 h 6858317"/>
              <a:gd name="connsiteX162" fmla="*/ 4437571 w 12192634"/>
              <a:gd name="connsiteY162" fmla="*/ 2012950 h 6858317"/>
              <a:gd name="connsiteX163" fmla="*/ 3911028 w 12192634"/>
              <a:gd name="connsiteY163" fmla="*/ 2335594 h 6858317"/>
              <a:gd name="connsiteX164" fmla="*/ 3588385 w 12192634"/>
              <a:gd name="connsiteY164" fmla="*/ 2862072 h 6858317"/>
              <a:gd name="connsiteX165" fmla="*/ 3286760 w 12192634"/>
              <a:gd name="connsiteY165" fmla="*/ 3355150 h 6858317"/>
              <a:gd name="connsiteX166" fmla="*/ 2793683 w 12192634"/>
              <a:gd name="connsiteY166" fmla="*/ 3656775 h 6858317"/>
              <a:gd name="connsiteX167" fmla="*/ 2267204 w 12192634"/>
              <a:gd name="connsiteY167" fmla="*/ 3979482 h 6858317"/>
              <a:gd name="connsiteX168" fmla="*/ 1944497 w 12192634"/>
              <a:gd name="connsiteY168" fmla="*/ 4505960 h 6858317"/>
              <a:gd name="connsiteX169" fmla="*/ 1642872 w 12192634"/>
              <a:gd name="connsiteY169" fmla="*/ 4999038 h 6858317"/>
              <a:gd name="connsiteX170" fmla="*/ 1149795 w 12192634"/>
              <a:gd name="connsiteY170" fmla="*/ 5300663 h 6858317"/>
              <a:gd name="connsiteX171" fmla="*/ 623316 w 12192634"/>
              <a:gd name="connsiteY171" fmla="*/ 5623370 h 6858317"/>
              <a:gd name="connsiteX172" fmla="*/ 300609 w 12192634"/>
              <a:gd name="connsiteY172" fmla="*/ 6149848 h 6858317"/>
              <a:gd name="connsiteX173" fmla="*/ 0 w 12192634"/>
              <a:gd name="connsiteY173" fmla="*/ 6642100 h 6858317"/>
              <a:gd name="connsiteX174" fmla="*/ 0 w 12192634"/>
              <a:gd name="connsiteY174" fmla="*/ 6764845 h 6858317"/>
              <a:gd name="connsiteX175" fmla="*/ 61849 w 12192634"/>
              <a:gd name="connsiteY175" fmla="*/ 6705600 h 6858317"/>
              <a:gd name="connsiteX176" fmla="*/ 384493 w 12192634"/>
              <a:gd name="connsiteY176" fmla="*/ 6179058 h 6858317"/>
              <a:gd name="connsiteX177" fmla="*/ 686181 w 12192634"/>
              <a:gd name="connsiteY177" fmla="*/ 5685981 h 6858317"/>
              <a:gd name="connsiteX178" fmla="*/ 1179259 w 12192634"/>
              <a:gd name="connsiteY178" fmla="*/ 5384356 h 6858317"/>
              <a:gd name="connsiteX179" fmla="*/ 1705737 w 12192634"/>
              <a:gd name="connsiteY179" fmla="*/ 5061649 h 6858317"/>
              <a:gd name="connsiteX180" fmla="*/ 2028444 w 12192634"/>
              <a:gd name="connsiteY180" fmla="*/ 4535170 h 6858317"/>
              <a:gd name="connsiteX181" fmla="*/ 2330069 w 12192634"/>
              <a:gd name="connsiteY181" fmla="*/ 4042156 h 6858317"/>
              <a:gd name="connsiteX182" fmla="*/ 2823083 w 12192634"/>
              <a:gd name="connsiteY182" fmla="*/ 3740468 h 6858317"/>
              <a:gd name="connsiteX183" fmla="*/ 3349625 w 12192634"/>
              <a:gd name="connsiteY183" fmla="*/ 3417824 h 6858317"/>
              <a:gd name="connsiteX184" fmla="*/ 3672269 w 12192634"/>
              <a:gd name="connsiteY184" fmla="*/ 2891346 h 6858317"/>
              <a:gd name="connsiteX185" fmla="*/ 3973894 w 12192634"/>
              <a:gd name="connsiteY185" fmla="*/ 2398268 h 6858317"/>
              <a:gd name="connsiteX186" fmla="*/ 4466971 w 12192634"/>
              <a:gd name="connsiteY186" fmla="*/ 2096643 h 6858317"/>
              <a:gd name="connsiteX187" fmla="*/ 4993450 w 12192634"/>
              <a:gd name="connsiteY187" fmla="*/ 1773936 h 6858317"/>
              <a:gd name="connsiteX188" fmla="*/ 5316093 w 12192634"/>
              <a:gd name="connsiteY188" fmla="*/ 1247458 h 6858317"/>
              <a:gd name="connsiteX189" fmla="*/ 5617718 w 12192634"/>
              <a:gd name="connsiteY189" fmla="*/ 754444 h 6858317"/>
              <a:gd name="connsiteX190" fmla="*/ 6110796 w 12192634"/>
              <a:gd name="connsiteY190" fmla="*/ 452819 h 6858317"/>
              <a:gd name="connsiteX191" fmla="*/ 6637274 w 12192634"/>
              <a:gd name="connsiteY191" fmla="*/ 130112 h 6858317"/>
              <a:gd name="connsiteX192" fmla="*/ 6754369 w 12192634"/>
              <a:gd name="connsiteY192" fmla="*/ 0 h 6858317"/>
              <a:gd name="connsiteX193" fmla="*/ 7031990 w 12192634"/>
              <a:gd name="connsiteY193" fmla="*/ 0 h 6858317"/>
              <a:gd name="connsiteX194" fmla="*/ 6875970 w 12192634"/>
              <a:gd name="connsiteY194" fmla="*/ 328930 h 6858317"/>
              <a:gd name="connsiteX195" fmla="*/ 6574345 w 12192634"/>
              <a:gd name="connsiteY195" fmla="*/ 822008 h 6858317"/>
              <a:gd name="connsiteX196" fmla="*/ 6081395 w 12192634"/>
              <a:gd name="connsiteY196" fmla="*/ 1123950 h 6858317"/>
              <a:gd name="connsiteX197" fmla="*/ 5554853 w 12192634"/>
              <a:gd name="connsiteY197" fmla="*/ 1446594 h 6858317"/>
              <a:gd name="connsiteX198" fmla="*/ 5232400 w 12192634"/>
              <a:gd name="connsiteY198" fmla="*/ 1972755 h 6858317"/>
              <a:gd name="connsiteX199" fmla="*/ 4930775 w 12192634"/>
              <a:gd name="connsiteY199" fmla="*/ 2465832 h 6858317"/>
              <a:gd name="connsiteX200" fmla="*/ 4437761 w 12192634"/>
              <a:gd name="connsiteY200" fmla="*/ 2767457 h 6858317"/>
              <a:gd name="connsiteX201" fmla="*/ 3911219 w 12192634"/>
              <a:gd name="connsiteY201" fmla="*/ 3090101 h 6858317"/>
              <a:gd name="connsiteX202" fmla="*/ 3588576 w 12192634"/>
              <a:gd name="connsiteY202" fmla="*/ 3616643 h 6858317"/>
              <a:gd name="connsiteX203" fmla="*/ 3286951 w 12192634"/>
              <a:gd name="connsiteY203" fmla="*/ 4109657 h 6858317"/>
              <a:gd name="connsiteX204" fmla="*/ 2793873 w 12192634"/>
              <a:gd name="connsiteY204" fmla="*/ 4411282 h 6858317"/>
              <a:gd name="connsiteX205" fmla="*/ 2267395 w 12192634"/>
              <a:gd name="connsiteY205" fmla="*/ 4733989 h 6858317"/>
              <a:gd name="connsiteX206" fmla="*/ 1944688 w 12192634"/>
              <a:gd name="connsiteY206" fmla="*/ 5260467 h 6858317"/>
              <a:gd name="connsiteX207" fmla="*/ 1643063 w 12192634"/>
              <a:gd name="connsiteY207" fmla="*/ 5753545 h 6858317"/>
              <a:gd name="connsiteX208" fmla="*/ 1149985 w 12192634"/>
              <a:gd name="connsiteY208" fmla="*/ 6055170 h 6858317"/>
              <a:gd name="connsiteX209" fmla="*/ 623507 w 12192634"/>
              <a:gd name="connsiteY209" fmla="*/ 6377877 h 6858317"/>
              <a:gd name="connsiteX210" fmla="*/ 316992 w 12192634"/>
              <a:gd name="connsiteY210" fmla="*/ 6858000 h 6858317"/>
              <a:gd name="connsiteX211" fmla="*/ 411671 w 12192634"/>
              <a:gd name="connsiteY211" fmla="*/ 6858000 h 6858317"/>
              <a:gd name="connsiteX212" fmla="*/ 686181 w 12192634"/>
              <a:gd name="connsiteY212" fmla="*/ 6440742 h 6858317"/>
              <a:gd name="connsiteX213" fmla="*/ 1179259 w 12192634"/>
              <a:gd name="connsiteY213" fmla="*/ 6139053 h 6858317"/>
              <a:gd name="connsiteX214" fmla="*/ 1705737 w 12192634"/>
              <a:gd name="connsiteY214" fmla="*/ 5816410 h 6858317"/>
              <a:gd name="connsiteX215" fmla="*/ 2028444 w 12192634"/>
              <a:gd name="connsiteY215" fmla="*/ 5289868 h 6858317"/>
              <a:gd name="connsiteX216" fmla="*/ 2330069 w 12192634"/>
              <a:gd name="connsiteY216" fmla="*/ 4796854 h 6858317"/>
              <a:gd name="connsiteX217" fmla="*/ 2823083 w 12192634"/>
              <a:gd name="connsiteY217" fmla="*/ 4495165 h 6858317"/>
              <a:gd name="connsiteX218" fmla="*/ 3349625 w 12192634"/>
              <a:gd name="connsiteY218" fmla="*/ 4172522 h 6858317"/>
              <a:gd name="connsiteX219" fmla="*/ 3672269 w 12192634"/>
              <a:gd name="connsiteY219" fmla="*/ 3646043 h 6858317"/>
              <a:gd name="connsiteX220" fmla="*/ 3973894 w 12192634"/>
              <a:gd name="connsiteY220" fmla="*/ 3152966 h 6858317"/>
              <a:gd name="connsiteX221" fmla="*/ 4466971 w 12192634"/>
              <a:gd name="connsiteY221" fmla="*/ 2851341 h 6858317"/>
              <a:gd name="connsiteX222" fmla="*/ 4993450 w 12192634"/>
              <a:gd name="connsiteY222" fmla="*/ 2528697 h 6858317"/>
              <a:gd name="connsiteX223" fmla="*/ 5316093 w 12192634"/>
              <a:gd name="connsiteY223" fmla="*/ 2002219 h 6858317"/>
              <a:gd name="connsiteX224" fmla="*/ 5617718 w 12192634"/>
              <a:gd name="connsiteY224" fmla="*/ 1509141 h 6858317"/>
              <a:gd name="connsiteX225" fmla="*/ 6110796 w 12192634"/>
              <a:gd name="connsiteY225" fmla="*/ 1207516 h 6858317"/>
              <a:gd name="connsiteX226" fmla="*/ 6637274 w 12192634"/>
              <a:gd name="connsiteY226" fmla="*/ 884873 h 6858317"/>
              <a:gd name="connsiteX227" fmla="*/ 6959918 w 12192634"/>
              <a:gd name="connsiteY227" fmla="*/ 358331 h 6858317"/>
              <a:gd name="connsiteX228" fmla="*/ 7141909 w 12192634"/>
              <a:gd name="connsiteY228" fmla="*/ 0 h 6858317"/>
              <a:gd name="connsiteX229" fmla="*/ 8147050 w 12192634"/>
              <a:gd name="connsiteY229" fmla="*/ 0 h 6858317"/>
              <a:gd name="connsiteX230" fmla="*/ 7725537 w 12192634"/>
              <a:gd name="connsiteY230" fmla="*/ 234252 h 6858317"/>
              <a:gd name="connsiteX231" fmla="*/ 7199059 w 12192634"/>
              <a:gd name="connsiteY231" fmla="*/ 556895 h 6858317"/>
              <a:gd name="connsiteX232" fmla="*/ 6876352 w 12192634"/>
              <a:gd name="connsiteY232" fmla="*/ 1083374 h 6858317"/>
              <a:gd name="connsiteX233" fmla="*/ 6574727 w 12192634"/>
              <a:gd name="connsiteY233" fmla="*/ 1576451 h 6858317"/>
              <a:gd name="connsiteX234" fmla="*/ 6081713 w 12192634"/>
              <a:gd name="connsiteY234" fmla="*/ 1878076 h 6858317"/>
              <a:gd name="connsiteX235" fmla="*/ 5555171 w 12192634"/>
              <a:gd name="connsiteY235" fmla="*/ 2200783 h 6858317"/>
              <a:gd name="connsiteX236" fmla="*/ 5232527 w 12192634"/>
              <a:gd name="connsiteY236" fmla="*/ 2727198 h 6858317"/>
              <a:gd name="connsiteX237" fmla="*/ 4930902 w 12192634"/>
              <a:gd name="connsiteY237" fmla="*/ 3220276 h 6858317"/>
              <a:gd name="connsiteX238" fmla="*/ 4437888 w 12192634"/>
              <a:gd name="connsiteY238" fmla="*/ 3521901 h 6858317"/>
              <a:gd name="connsiteX239" fmla="*/ 3911346 w 12192634"/>
              <a:gd name="connsiteY239" fmla="*/ 3844608 h 6858317"/>
              <a:gd name="connsiteX240" fmla="*/ 3588703 w 12192634"/>
              <a:gd name="connsiteY240" fmla="*/ 4371086 h 6858317"/>
              <a:gd name="connsiteX241" fmla="*/ 3287078 w 12192634"/>
              <a:gd name="connsiteY241" fmla="*/ 4864100 h 6858317"/>
              <a:gd name="connsiteX242" fmla="*/ 2794000 w 12192634"/>
              <a:gd name="connsiteY242" fmla="*/ 5165725 h 6858317"/>
              <a:gd name="connsiteX243" fmla="*/ 2267522 w 12192634"/>
              <a:gd name="connsiteY243" fmla="*/ 5488432 h 6858317"/>
              <a:gd name="connsiteX244" fmla="*/ 1944814 w 12192634"/>
              <a:gd name="connsiteY244" fmla="*/ 6014911 h 6858317"/>
              <a:gd name="connsiteX245" fmla="*/ 1643189 w 12192634"/>
              <a:gd name="connsiteY245" fmla="*/ 6507988 h 6858317"/>
              <a:gd name="connsiteX246" fmla="*/ 1150176 w 12192634"/>
              <a:gd name="connsiteY246" fmla="*/ 6809613 h 6858317"/>
              <a:gd name="connsiteX247" fmla="*/ 1020445 w 12192634"/>
              <a:gd name="connsiteY247" fmla="*/ 6858000 h 6858317"/>
              <a:gd name="connsiteX248" fmla="*/ 1277239 w 12192634"/>
              <a:gd name="connsiteY248" fmla="*/ 6858000 h 6858317"/>
              <a:gd name="connsiteX249" fmla="*/ 1706055 w 12192634"/>
              <a:gd name="connsiteY249" fmla="*/ 6570853 h 6858317"/>
              <a:gd name="connsiteX250" fmla="*/ 2028762 w 12192634"/>
              <a:gd name="connsiteY250" fmla="*/ 6044375 h 6858317"/>
              <a:gd name="connsiteX251" fmla="*/ 2330387 w 12192634"/>
              <a:gd name="connsiteY251" fmla="*/ 5551297 h 6858317"/>
              <a:gd name="connsiteX252" fmla="*/ 2823401 w 12192634"/>
              <a:gd name="connsiteY252" fmla="*/ 5249672 h 6858317"/>
              <a:gd name="connsiteX253" fmla="*/ 3349943 w 12192634"/>
              <a:gd name="connsiteY253" fmla="*/ 4926965 h 6858317"/>
              <a:gd name="connsiteX254" fmla="*/ 3672586 w 12192634"/>
              <a:gd name="connsiteY254" fmla="*/ 4400487 h 6858317"/>
              <a:gd name="connsiteX255" fmla="*/ 3974211 w 12192634"/>
              <a:gd name="connsiteY255" fmla="*/ 3907472 h 6858317"/>
              <a:gd name="connsiteX256" fmla="*/ 4467289 w 12192634"/>
              <a:gd name="connsiteY256" fmla="*/ 3605784 h 6858317"/>
              <a:gd name="connsiteX257" fmla="*/ 4993767 w 12192634"/>
              <a:gd name="connsiteY257" fmla="*/ 3283141 h 6858317"/>
              <a:gd name="connsiteX258" fmla="*/ 5316411 w 12192634"/>
              <a:gd name="connsiteY258" fmla="*/ 2756662 h 6858317"/>
              <a:gd name="connsiteX259" fmla="*/ 5618036 w 12192634"/>
              <a:gd name="connsiteY259" fmla="*/ 2263648 h 6858317"/>
              <a:gd name="connsiteX260" fmla="*/ 6111113 w 12192634"/>
              <a:gd name="connsiteY260" fmla="*/ 1961960 h 6858317"/>
              <a:gd name="connsiteX261" fmla="*/ 6637592 w 12192634"/>
              <a:gd name="connsiteY261" fmla="*/ 1639316 h 6858317"/>
              <a:gd name="connsiteX262" fmla="*/ 6960235 w 12192634"/>
              <a:gd name="connsiteY262" fmla="*/ 1112774 h 6858317"/>
              <a:gd name="connsiteX263" fmla="*/ 7261924 w 12192634"/>
              <a:gd name="connsiteY263" fmla="*/ 619760 h 6858317"/>
              <a:gd name="connsiteX264" fmla="*/ 7754938 w 12192634"/>
              <a:gd name="connsiteY264" fmla="*/ 318135 h 6858317"/>
              <a:gd name="connsiteX265" fmla="*/ 8276844 w 12192634"/>
              <a:gd name="connsiteY265" fmla="*/ 0 h 6858317"/>
              <a:gd name="connsiteX266" fmla="*/ 8597519 w 12192634"/>
              <a:gd name="connsiteY266" fmla="*/ 0 h 6858317"/>
              <a:gd name="connsiteX267" fmla="*/ 8520240 w 12192634"/>
              <a:gd name="connsiteY267" fmla="*/ 193993 h 6858317"/>
              <a:gd name="connsiteX268" fmla="*/ 8218551 w 12192634"/>
              <a:gd name="connsiteY268" fmla="*/ 687007 h 6858317"/>
              <a:gd name="connsiteX269" fmla="*/ 7725537 w 12192634"/>
              <a:gd name="connsiteY269" fmla="*/ 988695 h 6858317"/>
              <a:gd name="connsiteX270" fmla="*/ 7199059 w 12192634"/>
              <a:gd name="connsiteY270" fmla="*/ 1311339 h 6858317"/>
              <a:gd name="connsiteX271" fmla="*/ 6876352 w 12192634"/>
              <a:gd name="connsiteY271" fmla="*/ 1837817 h 6858317"/>
              <a:gd name="connsiteX272" fmla="*/ 6574727 w 12192634"/>
              <a:gd name="connsiteY272" fmla="*/ 2330895 h 6858317"/>
              <a:gd name="connsiteX273" fmla="*/ 6081713 w 12192634"/>
              <a:gd name="connsiteY273" fmla="*/ 2632520 h 6858317"/>
              <a:gd name="connsiteX274" fmla="*/ 5555171 w 12192634"/>
              <a:gd name="connsiteY274" fmla="*/ 2955227 h 6858317"/>
              <a:gd name="connsiteX275" fmla="*/ 5232400 w 12192634"/>
              <a:gd name="connsiteY275" fmla="*/ 3481705 h 6858317"/>
              <a:gd name="connsiteX276" fmla="*/ 4930775 w 12192634"/>
              <a:gd name="connsiteY276" fmla="*/ 3974719 h 6858317"/>
              <a:gd name="connsiteX277" fmla="*/ 4437761 w 12192634"/>
              <a:gd name="connsiteY277" fmla="*/ 4276344 h 6858317"/>
              <a:gd name="connsiteX278" fmla="*/ 3911219 w 12192634"/>
              <a:gd name="connsiteY278" fmla="*/ 4599051 h 6858317"/>
              <a:gd name="connsiteX279" fmla="*/ 3588576 w 12192634"/>
              <a:gd name="connsiteY279" fmla="*/ 5125530 h 6858317"/>
              <a:gd name="connsiteX280" fmla="*/ 3286951 w 12192634"/>
              <a:gd name="connsiteY280" fmla="*/ 5618544 h 6858317"/>
              <a:gd name="connsiteX281" fmla="*/ 2794000 w 12192634"/>
              <a:gd name="connsiteY281" fmla="*/ 5920232 h 6858317"/>
              <a:gd name="connsiteX282" fmla="*/ 2267522 w 12192634"/>
              <a:gd name="connsiteY282" fmla="*/ 6242876 h 6858317"/>
              <a:gd name="connsiteX283" fmla="*/ 1944814 w 12192634"/>
              <a:gd name="connsiteY283" fmla="*/ 6769354 h 6858317"/>
              <a:gd name="connsiteX284" fmla="*/ 1913064 w 12192634"/>
              <a:gd name="connsiteY284" fmla="*/ 6858254 h 6858317"/>
              <a:gd name="connsiteX285" fmla="*/ 2007934 w 12192634"/>
              <a:gd name="connsiteY285" fmla="*/ 6858254 h 6858317"/>
              <a:gd name="connsiteX286" fmla="*/ 2029016 w 12192634"/>
              <a:gd name="connsiteY286" fmla="*/ 6799072 h 6858317"/>
              <a:gd name="connsiteX287" fmla="*/ 2330641 w 12192634"/>
              <a:gd name="connsiteY287" fmla="*/ 6305995 h 6858317"/>
              <a:gd name="connsiteX288" fmla="*/ 2823655 w 12192634"/>
              <a:gd name="connsiteY288" fmla="*/ 6004370 h 6858317"/>
              <a:gd name="connsiteX289" fmla="*/ 3349625 w 12192634"/>
              <a:gd name="connsiteY289" fmla="*/ 5681409 h 6858317"/>
              <a:gd name="connsiteX290" fmla="*/ 3672269 w 12192634"/>
              <a:gd name="connsiteY290" fmla="*/ 5154930 h 6858317"/>
              <a:gd name="connsiteX291" fmla="*/ 3973894 w 12192634"/>
              <a:gd name="connsiteY291" fmla="*/ 4661916 h 6858317"/>
              <a:gd name="connsiteX292" fmla="*/ 4466971 w 12192634"/>
              <a:gd name="connsiteY292" fmla="*/ 4360228 h 6858317"/>
              <a:gd name="connsiteX293" fmla="*/ 4993450 w 12192634"/>
              <a:gd name="connsiteY293" fmla="*/ 4037584 h 6858317"/>
              <a:gd name="connsiteX294" fmla="*/ 5316093 w 12192634"/>
              <a:gd name="connsiteY294" fmla="*/ 3511106 h 6858317"/>
              <a:gd name="connsiteX295" fmla="*/ 5617718 w 12192634"/>
              <a:gd name="connsiteY295" fmla="*/ 3018092 h 6858317"/>
              <a:gd name="connsiteX296" fmla="*/ 6110796 w 12192634"/>
              <a:gd name="connsiteY296" fmla="*/ 2716403 h 6858317"/>
              <a:gd name="connsiteX297" fmla="*/ 6637274 w 12192634"/>
              <a:gd name="connsiteY297" fmla="*/ 2393760 h 6858317"/>
              <a:gd name="connsiteX298" fmla="*/ 6959918 w 12192634"/>
              <a:gd name="connsiteY298" fmla="*/ 1867281 h 6858317"/>
              <a:gd name="connsiteX299" fmla="*/ 7261607 w 12192634"/>
              <a:gd name="connsiteY299" fmla="*/ 1374204 h 6858317"/>
              <a:gd name="connsiteX300" fmla="*/ 7754620 w 12192634"/>
              <a:gd name="connsiteY300" fmla="*/ 1072579 h 6858317"/>
              <a:gd name="connsiteX301" fmla="*/ 8281099 w 12192634"/>
              <a:gd name="connsiteY301" fmla="*/ 749872 h 6858317"/>
              <a:gd name="connsiteX302" fmla="*/ 8603806 w 12192634"/>
              <a:gd name="connsiteY302" fmla="*/ 223393 h 6858317"/>
              <a:gd name="connsiteX303" fmla="*/ 8697151 w 12192634"/>
              <a:gd name="connsiteY303" fmla="*/ 0 h 6858317"/>
              <a:gd name="connsiteX304" fmla="*/ 9603549 w 12192634"/>
              <a:gd name="connsiteY304" fmla="*/ 0 h 6858317"/>
              <a:gd name="connsiteX305" fmla="*/ 9369361 w 12192634"/>
              <a:gd name="connsiteY305" fmla="*/ 99251 h 6858317"/>
              <a:gd name="connsiteX306" fmla="*/ 8842566 w 12192634"/>
              <a:gd name="connsiteY306" fmla="*/ 421957 h 6858317"/>
              <a:gd name="connsiteX307" fmla="*/ 8519922 w 12192634"/>
              <a:gd name="connsiteY307" fmla="*/ 948436 h 6858317"/>
              <a:gd name="connsiteX308" fmla="*/ 8218234 w 12192634"/>
              <a:gd name="connsiteY308" fmla="*/ 1441514 h 6858317"/>
              <a:gd name="connsiteX309" fmla="*/ 7725219 w 12192634"/>
              <a:gd name="connsiteY309" fmla="*/ 1743139 h 6858317"/>
              <a:gd name="connsiteX310" fmla="*/ 7198741 w 12192634"/>
              <a:gd name="connsiteY310" fmla="*/ 2065782 h 6858317"/>
              <a:gd name="connsiteX311" fmla="*/ 6876034 w 12192634"/>
              <a:gd name="connsiteY311" fmla="*/ 2592261 h 6858317"/>
              <a:gd name="connsiteX312" fmla="*/ 6574409 w 12192634"/>
              <a:gd name="connsiteY312" fmla="*/ 3085338 h 6858317"/>
              <a:gd name="connsiteX313" fmla="*/ 6081395 w 12192634"/>
              <a:gd name="connsiteY313" fmla="*/ 3386963 h 6858317"/>
              <a:gd name="connsiteX314" fmla="*/ 5554853 w 12192634"/>
              <a:gd name="connsiteY314" fmla="*/ 3709670 h 6858317"/>
              <a:gd name="connsiteX315" fmla="*/ 5232400 w 12192634"/>
              <a:gd name="connsiteY315" fmla="*/ 4236149 h 6858317"/>
              <a:gd name="connsiteX316" fmla="*/ 4930775 w 12192634"/>
              <a:gd name="connsiteY316" fmla="*/ 4729163 h 6858317"/>
              <a:gd name="connsiteX317" fmla="*/ 4437761 w 12192634"/>
              <a:gd name="connsiteY317" fmla="*/ 5030788 h 6858317"/>
              <a:gd name="connsiteX318" fmla="*/ 3911219 w 12192634"/>
              <a:gd name="connsiteY318" fmla="*/ 5353495 h 6858317"/>
              <a:gd name="connsiteX319" fmla="*/ 3588385 w 12192634"/>
              <a:gd name="connsiteY319" fmla="*/ 5880100 h 6858317"/>
              <a:gd name="connsiteX320" fmla="*/ 3286760 w 12192634"/>
              <a:gd name="connsiteY320" fmla="*/ 6373114 h 6858317"/>
              <a:gd name="connsiteX321" fmla="*/ 2793683 w 12192634"/>
              <a:gd name="connsiteY321" fmla="*/ 6674803 h 6858317"/>
              <a:gd name="connsiteX322" fmla="*/ 2426526 w 12192634"/>
              <a:gd name="connsiteY322" fmla="*/ 6858127 h 6858317"/>
              <a:gd name="connsiteX323" fmla="*/ 2588641 w 12192634"/>
              <a:gd name="connsiteY323" fmla="*/ 6858127 h 6858317"/>
              <a:gd name="connsiteX324" fmla="*/ 2823083 w 12192634"/>
              <a:gd name="connsiteY324" fmla="*/ 6758686 h 6858317"/>
              <a:gd name="connsiteX325" fmla="*/ 3349625 w 12192634"/>
              <a:gd name="connsiteY325" fmla="*/ 6435979 h 6858317"/>
              <a:gd name="connsiteX326" fmla="*/ 3672269 w 12192634"/>
              <a:gd name="connsiteY326" fmla="*/ 5909501 h 6858317"/>
              <a:gd name="connsiteX327" fmla="*/ 3973894 w 12192634"/>
              <a:gd name="connsiteY327" fmla="*/ 5416487 h 6858317"/>
              <a:gd name="connsiteX328" fmla="*/ 4466971 w 12192634"/>
              <a:gd name="connsiteY328" fmla="*/ 5114798 h 6858317"/>
              <a:gd name="connsiteX329" fmla="*/ 4993450 w 12192634"/>
              <a:gd name="connsiteY329" fmla="*/ 4792155 h 6858317"/>
              <a:gd name="connsiteX330" fmla="*/ 5316093 w 12192634"/>
              <a:gd name="connsiteY330" fmla="*/ 4265676 h 6858317"/>
              <a:gd name="connsiteX331" fmla="*/ 5617718 w 12192634"/>
              <a:gd name="connsiteY331" fmla="*/ 3772662 h 6858317"/>
              <a:gd name="connsiteX332" fmla="*/ 6110796 w 12192634"/>
              <a:gd name="connsiteY332" fmla="*/ 3470974 h 6858317"/>
              <a:gd name="connsiteX333" fmla="*/ 6637274 w 12192634"/>
              <a:gd name="connsiteY333" fmla="*/ 3148330 h 6858317"/>
              <a:gd name="connsiteX334" fmla="*/ 6959918 w 12192634"/>
              <a:gd name="connsiteY334" fmla="*/ 2621852 h 6858317"/>
              <a:gd name="connsiteX335" fmla="*/ 7261607 w 12192634"/>
              <a:gd name="connsiteY335" fmla="*/ 2128774 h 6858317"/>
              <a:gd name="connsiteX336" fmla="*/ 7754620 w 12192634"/>
              <a:gd name="connsiteY336" fmla="*/ 1827149 h 6858317"/>
              <a:gd name="connsiteX337" fmla="*/ 8281099 w 12192634"/>
              <a:gd name="connsiteY337" fmla="*/ 1504506 h 6858317"/>
              <a:gd name="connsiteX338" fmla="*/ 8603806 w 12192634"/>
              <a:gd name="connsiteY338" fmla="*/ 977963 h 6858317"/>
              <a:gd name="connsiteX339" fmla="*/ 8905431 w 12192634"/>
              <a:gd name="connsiteY339" fmla="*/ 484950 h 6858317"/>
              <a:gd name="connsiteX340" fmla="*/ 9398508 w 12192634"/>
              <a:gd name="connsiteY340" fmla="*/ 183325 h 6858317"/>
              <a:gd name="connsiteX341" fmla="*/ 9765411 w 12192634"/>
              <a:gd name="connsiteY341" fmla="*/ 127 h 6858317"/>
              <a:gd name="connsiteX342" fmla="*/ 10185082 w 12192634"/>
              <a:gd name="connsiteY342" fmla="*/ 0 h 6858317"/>
              <a:gd name="connsiteX343" fmla="*/ 10164064 w 12192634"/>
              <a:gd name="connsiteY343" fmla="*/ 59055 h 6858317"/>
              <a:gd name="connsiteX344" fmla="*/ 9862439 w 12192634"/>
              <a:gd name="connsiteY344" fmla="*/ 552069 h 6858317"/>
              <a:gd name="connsiteX345" fmla="*/ 9369361 w 12192634"/>
              <a:gd name="connsiteY345" fmla="*/ 853758 h 6858317"/>
              <a:gd name="connsiteX346" fmla="*/ 8842883 w 12192634"/>
              <a:gd name="connsiteY346" fmla="*/ 1176401 h 6858317"/>
              <a:gd name="connsiteX347" fmla="*/ 8520240 w 12192634"/>
              <a:gd name="connsiteY347" fmla="*/ 1702880 h 6858317"/>
              <a:gd name="connsiteX348" fmla="*/ 8218551 w 12192634"/>
              <a:gd name="connsiteY348" fmla="*/ 2195957 h 6858317"/>
              <a:gd name="connsiteX349" fmla="*/ 7725537 w 12192634"/>
              <a:gd name="connsiteY349" fmla="*/ 2497582 h 6858317"/>
              <a:gd name="connsiteX350" fmla="*/ 7199059 w 12192634"/>
              <a:gd name="connsiteY350" fmla="*/ 2820226 h 6858317"/>
              <a:gd name="connsiteX351" fmla="*/ 6876352 w 12192634"/>
              <a:gd name="connsiteY351" fmla="*/ 3346768 h 6858317"/>
              <a:gd name="connsiteX352" fmla="*/ 6574727 w 12192634"/>
              <a:gd name="connsiteY352" fmla="*/ 3839782 h 6858317"/>
              <a:gd name="connsiteX353" fmla="*/ 6081713 w 12192634"/>
              <a:gd name="connsiteY353" fmla="*/ 4141407 h 6858317"/>
              <a:gd name="connsiteX354" fmla="*/ 5555171 w 12192634"/>
              <a:gd name="connsiteY354" fmla="*/ 4464114 h 6858317"/>
              <a:gd name="connsiteX355" fmla="*/ 5232400 w 12192634"/>
              <a:gd name="connsiteY355" fmla="*/ 4990592 h 6858317"/>
              <a:gd name="connsiteX356" fmla="*/ 4930775 w 12192634"/>
              <a:gd name="connsiteY356" fmla="*/ 5483606 h 6858317"/>
              <a:gd name="connsiteX357" fmla="*/ 4437761 w 12192634"/>
              <a:gd name="connsiteY357" fmla="*/ 5785231 h 6858317"/>
              <a:gd name="connsiteX358" fmla="*/ 3911219 w 12192634"/>
              <a:gd name="connsiteY358" fmla="*/ 6107938 h 6858317"/>
              <a:gd name="connsiteX359" fmla="*/ 3588576 w 12192634"/>
              <a:gd name="connsiteY359" fmla="*/ 6634417 h 6858317"/>
              <a:gd name="connsiteX360" fmla="*/ 3495103 w 12192634"/>
              <a:gd name="connsiteY360" fmla="*/ 6858000 h 6858317"/>
              <a:gd name="connsiteX361" fmla="*/ 3595116 w 12192634"/>
              <a:gd name="connsiteY361" fmla="*/ 6858000 h 6858317"/>
              <a:gd name="connsiteX362" fmla="*/ 3672459 w 12192634"/>
              <a:gd name="connsiteY362" fmla="*/ 6663818 h 6858317"/>
              <a:gd name="connsiteX363" fmla="*/ 3974084 w 12192634"/>
              <a:gd name="connsiteY363" fmla="*/ 6170803 h 6858317"/>
              <a:gd name="connsiteX364" fmla="*/ 4467162 w 12192634"/>
              <a:gd name="connsiteY364" fmla="*/ 5869178 h 6858317"/>
              <a:gd name="connsiteX365" fmla="*/ 4993640 w 12192634"/>
              <a:gd name="connsiteY365" fmla="*/ 5546471 h 6858317"/>
              <a:gd name="connsiteX366" fmla="*/ 5316284 w 12192634"/>
              <a:gd name="connsiteY366" fmla="*/ 5019993 h 6858317"/>
              <a:gd name="connsiteX367" fmla="*/ 5617909 w 12192634"/>
              <a:gd name="connsiteY367" fmla="*/ 4526979 h 6858317"/>
              <a:gd name="connsiteX368" fmla="*/ 6110986 w 12192634"/>
              <a:gd name="connsiteY368" fmla="*/ 4225354 h 6858317"/>
              <a:gd name="connsiteX369" fmla="*/ 6637465 w 12192634"/>
              <a:gd name="connsiteY369" fmla="*/ 3902647 h 6858317"/>
              <a:gd name="connsiteX370" fmla="*/ 6960108 w 12192634"/>
              <a:gd name="connsiteY370" fmla="*/ 3376168 h 6858317"/>
              <a:gd name="connsiteX371" fmla="*/ 7261797 w 12192634"/>
              <a:gd name="connsiteY371" fmla="*/ 2883091 h 6858317"/>
              <a:gd name="connsiteX372" fmla="*/ 7754811 w 12192634"/>
              <a:gd name="connsiteY372" fmla="*/ 2581466 h 6858317"/>
              <a:gd name="connsiteX373" fmla="*/ 8281289 w 12192634"/>
              <a:gd name="connsiteY373" fmla="*/ 2258822 h 6858317"/>
              <a:gd name="connsiteX374" fmla="*/ 8603996 w 12192634"/>
              <a:gd name="connsiteY374" fmla="*/ 1732280 h 6858317"/>
              <a:gd name="connsiteX375" fmla="*/ 8905621 w 12192634"/>
              <a:gd name="connsiteY375" fmla="*/ 1239266 h 6858317"/>
              <a:gd name="connsiteX376" fmla="*/ 9398698 w 12192634"/>
              <a:gd name="connsiteY376" fmla="*/ 937641 h 6858317"/>
              <a:gd name="connsiteX377" fmla="*/ 9925177 w 12192634"/>
              <a:gd name="connsiteY377" fmla="*/ 614934 h 6858317"/>
              <a:gd name="connsiteX378" fmla="*/ 10247820 w 12192634"/>
              <a:gd name="connsiteY378" fmla="*/ 88456 h 6858317"/>
              <a:gd name="connsiteX379" fmla="*/ 10279570 w 12192634"/>
              <a:gd name="connsiteY379" fmla="*/ 0 h 6858317"/>
              <a:gd name="connsiteX380" fmla="*/ 10915332 w 12192634"/>
              <a:gd name="connsiteY380" fmla="*/ 0 h 6858317"/>
              <a:gd name="connsiteX381" fmla="*/ 10486898 w 12192634"/>
              <a:gd name="connsiteY381" fmla="*/ 287020 h 6858317"/>
              <a:gd name="connsiteX382" fmla="*/ 10164255 w 12192634"/>
              <a:gd name="connsiteY382" fmla="*/ 813499 h 6858317"/>
              <a:gd name="connsiteX383" fmla="*/ 9862630 w 12192634"/>
              <a:gd name="connsiteY383" fmla="*/ 1306513 h 6858317"/>
              <a:gd name="connsiteX384" fmla="*/ 9369552 w 12192634"/>
              <a:gd name="connsiteY384" fmla="*/ 1608201 h 6858317"/>
              <a:gd name="connsiteX385" fmla="*/ 8843073 w 12192634"/>
              <a:gd name="connsiteY385" fmla="*/ 1930845 h 6858317"/>
              <a:gd name="connsiteX386" fmla="*/ 8520430 w 12192634"/>
              <a:gd name="connsiteY386" fmla="*/ 2457323 h 6858317"/>
              <a:gd name="connsiteX387" fmla="*/ 8218742 w 12192634"/>
              <a:gd name="connsiteY387" fmla="*/ 2950401 h 6858317"/>
              <a:gd name="connsiteX388" fmla="*/ 7725728 w 12192634"/>
              <a:gd name="connsiteY388" fmla="*/ 3252026 h 6858317"/>
              <a:gd name="connsiteX389" fmla="*/ 7199249 w 12192634"/>
              <a:gd name="connsiteY389" fmla="*/ 3574733 h 6858317"/>
              <a:gd name="connsiteX390" fmla="*/ 6876543 w 12192634"/>
              <a:gd name="connsiteY390" fmla="*/ 4101211 h 6858317"/>
              <a:gd name="connsiteX391" fmla="*/ 6574918 w 12192634"/>
              <a:gd name="connsiteY391" fmla="*/ 4594225 h 6858317"/>
              <a:gd name="connsiteX392" fmla="*/ 6081395 w 12192634"/>
              <a:gd name="connsiteY392" fmla="*/ 4895850 h 6858317"/>
              <a:gd name="connsiteX393" fmla="*/ 5554853 w 12192634"/>
              <a:gd name="connsiteY393" fmla="*/ 5218557 h 6858317"/>
              <a:gd name="connsiteX394" fmla="*/ 5232400 w 12192634"/>
              <a:gd name="connsiteY394" fmla="*/ 5745036 h 6858317"/>
              <a:gd name="connsiteX395" fmla="*/ 4930775 w 12192634"/>
              <a:gd name="connsiteY395" fmla="*/ 6238050 h 6858317"/>
              <a:gd name="connsiteX396" fmla="*/ 4437761 w 12192634"/>
              <a:gd name="connsiteY396" fmla="*/ 6539738 h 6858317"/>
              <a:gd name="connsiteX397" fmla="*/ 3915601 w 12192634"/>
              <a:gd name="connsiteY397" fmla="*/ 6858000 h 6858317"/>
              <a:gd name="connsiteX398" fmla="*/ 4045458 w 12192634"/>
              <a:gd name="connsiteY398" fmla="*/ 6858000 h 6858317"/>
              <a:gd name="connsiteX399" fmla="*/ 4467162 w 12192634"/>
              <a:gd name="connsiteY399" fmla="*/ 6623622 h 6858317"/>
              <a:gd name="connsiteX400" fmla="*/ 4993640 w 12192634"/>
              <a:gd name="connsiteY400" fmla="*/ 6300915 h 6858317"/>
              <a:gd name="connsiteX401" fmla="*/ 5316284 w 12192634"/>
              <a:gd name="connsiteY401" fmla="*/ 5774436 h 6858317"/>
              <a:gd name="connsiteX402" fmla="*/ 5617909 w 12192634"/>
              <a:gd name="connsiteY402" fmla="*/ 5281422 h 6858317"/>
              <a:gd name="connsiteX403" fmla="*/ 6110986 w 12192634"/>
              <a:gd name="connsiteY403" fmla="*/ 4979797 h 6858317"/>
              <a:gd name="connsiteX404" fmla="*/ 6637465 w 12192634"/>
              <a:gd name="connsiteY404" fmla="*/ 4657090 h 6858317"/>
              <a:gd name="connsiteX405" fmla="*/ 6960108 w 12192634"/>
              <a:gd name="connsiteY405" fmla="*/ 4130612 h 6858317"/>
              <a:gd name="connsiteX406" fmla="*/ 7261797 w 12192634"/>
              <a:gd name="connsiteY406" fmla="*/ 3637597 h 6858317"/>
              <a:gd name="connsiteX407" fmla="*/ 7754811 w 12192634"/>
              <a:gd name="connsiteY407" fmla="*/ 3335909 h 6858317"/>
              <a:gd name="connsiteX408" fmla="*/ 8281289 w 12192634"/>
              <a:gd name="connsiteY408" fmla="*/ 3013266 h 6858317"/>
              <a:gd name="connsiteX409" fmla="*/ 8603996 w 12192634"/>
              <a:gd name="connsiteY409" fmla="*/ 2486787 h 6858317"/>
              <a:gd name="connsiteX410" fmla="*/ 8905621 w 12192634"/>
              <a:gd name="connsiteY410" fmla="*/ 1993710 h 6858317"/>
              <a:gd name="connsiteX411" fmla="*/ 9398698 w 12192634"/>
              <a:gd name="connsiteY411" fmla="*/ 1692085 h 6858317"/>
              <a:gd name="connsiteX412" fmla="*/ 9925177 w 12192634"/>
              <a:gd name="connsiteY412" fmla="*/ 1369378 h 6858317"/>
              <a:gd name="connsiteX413" fmla="*/ 10247820 w 12192634"/>
              <a:gd name="connsiteY413" fmla="*/ 842899 h 6858317"/>
              <a:gd name="connsiteX414" fmla="*/ 10549445 w 12192634"/>
              <a:gd name="connsiteY414" fmla="*/ 349885 h 6858317"/>
              <a:gd name="connsiteX415" fmla="*/ 11042650 w 12192634"/>
              <a:gd name="connsiteY415" fmla="*/ 48260 h 6858317"/>
              <a:gd name="connsiteX416" fmla="*/ 11172063 w 12192634"/>
              <a:gd name="connsiteY416" fmla="*/ 0 h 6858317"/>
              <a:gd name="connsiteX417" fmla="*/ 11780838 w 12192634"/>
              <a:gd name="connsiteY417" fmla="*/ 0 h 6858317"/>
              <a:gd name="connsiteX418" fmla="*/ 11506200 w 12192634"/>
              <a:gd name="connsiteY418" fmla="*/ 417195 h 6858317"/>
              <a:gd name="connsiteX419" fmla="*/ 11013122 w 12192634"/>
              <a:gd name="connsiteY419" fmla="*/ 718820 h 6858317"/>
              <a:gd name="connsiteX420" fmla="*/ 10486644 w 12192634"/>
              <a:gd name="connsiteY420" fmla="*/ 1041463 h 6858317"/>
              <a:gd name="connsiteX421" fmla="*/ 10164001 w 12192634"/>
              <a:gd name="connsiteY421" fmla="*/ 1567942 h 6858317"/>
              <a:gd name="connsiteX422" fmla="*/ 9862376 w 12192634"/>
              <a:gd name="connsiteY422" fmla="*/ 2060956 h 6858317"/>
              <a:gd name="connsiteX423" fmla="*/ 9369298 w 12192634"/>
              <a:gd name="connsiteY423" fmla="*/ 2362645 h 6858317"/>
              <a:gd name="connsiteX424" fmla="*/ 8842819 w 12192634"/>
              <a:gd name="connsiteY424" fmla="*/ 2685288 h 6858317"/>
              <a:gd name="connsiteX425" fmla="*/ 8520176 w 12192634"/>
              <a:gd name="connsiteY425" fmla="*/ 3211767 h 6858317"/>
              <a:gd name="connsiteX426" fmla="*/ 8218488 w 12192634"/>
              <a:gd name="connsiteY426" fmla="*/ 3704844 h 6858317"/>
              <a:gd name="connsiteX427" fmla="*/ 7725474 w 12192634"/>
              <a:gd name="connsiteY427" fmla="*/ 4006469 h 6858317"/>
              <a:gd name="connsiteX428" fmla="*/ 7198995 w 12192634"/>
              <a:gd name="connsiteY428" fmla="*/ 4329176 h 6858317"/>
              <a:gd name="connsiteX429" fmla="*/ 6876288 w 12192634"/>
              <a:gd name="connsiteY429" fmla="*/ 4855655 h 6858317"/>
              <a:gd name="connsiteX430" fmla="*/ 6574663 w 12192634"/>
              <a:gd name="connsiteY430" fmla="*/ 5348669 h 6858317"/>
              <a:gd name="connsiteX431" fmla="*/ 6081649 w 12192634"/>
              <a:gd name="connsiteY431" fmla="*/ 5650357 h 6858317"/>
              <a:gd name="connsiteX432" fmla="*/ 5555107 w 12192634"/>
              <a:gd name="connsiteY432" fmla="*/ 5973001 h 6858317"/>
              <a:gd name="connsiteX433" fmla="*/ 5232464 w 12192634"/>
              <a:gd name="connsiteY433" fmla="*/ 6499479 h 6858317"/>
              <a:gd name="connsiteX434" fmla="*/ 5050346 w 12192634"/>
              <a:gd name="connsiteY434" fmla="*/ 6858000 h 6858317"/>
              <a:gd name="connsiteX435" fmla="*/ 5160328 w 12192634"/>
              <a:gd name="connsiteY435" fmla="*/ 6858000 h 6858317"/>
              <a:gd name="connsiteX436" fmla="*/ 5316347 w 12192634"/>
              <a:gd name="connsiteY436" fmla="*/ 6528880 h 6858317"/>
              <a:gd name="connsiteX437" fmla="*/ 5617972 w 12192634"/>
              <a:gd name="connsiteY437" fmla="*/ 6035866 h 6858317"/>
              <a:gd name="connsiteX438" fmla="*/ 6111050 w 12192634"/>
              <a:gd name="connsiteY438" fmla="*/ 5734241 h 6858317"/>
              <a:gd name="connsiteX439" fmla="*/ 6637528 w 12192634"/>
              <a:gd name="connsiteY439" fmla="*/ 5411534 h 6858317"/>
              <a:gd name="connsiteX440" fmla="*/ 6960172 w 12192634"/>
              <a:gd name="connsiteY440" fmla="*/ 4885055 h 6858317"/>
              <a:gd name="connsiteX441" fmla="*/ 7261860 w 12192634"/>
              <a:gd name="connsiteY441" fmla="*/ 4392041 h 6858317"/>
              <a:gd name="connsiteX442" fmla="*/ 7754874 w 12192634"/>
              <a:gd name="connsiteY442" fmla="*/ 4090353 h 6858317"/>
              <a:gd name="connsiteX443" fmla="*/ 8281353 w 12192634"/>
              <a:gd name="connsiteY443" fmla="*/ 3767709 h 6858317"/>
              <a:gd name="connsiteX444" fmla="*/ 8604059 w 12192634"/>
              <a:gd name="connsiteY444" fmla="*/ 3241231 h 6858317"/>
              <a:gd name="connsiteX445" fmla="*/ 8905684 w 12192634"/>
              <a:gd name="connsiteY445" fmla="*/ 2748153 h 6858317"/>
              <a:gd name="connsiteX446" fmla="*/ 9398762 w 12192634"/>
              <a:gd name="connsiteY446" fmla="*/ 2446528 h 6858317"/>
              <a:gd name="connsiteX447" fmla="*/ 9925241 w 12192634"/>
              <a:gd name="connsiteY447" fmla="*/ 2123821 h 6858317"/>
              <a:gd name="connsiteX448" fmla="*/ 10247884 w 12192634"/>
              <a:gd name="connsiteY448" fmla="*/ 1597343 h 6858317"/>
              <a:gd name="connsiteX449" fmla="*/ 10549509 w 12192634"/>
              <a:gd name="connsiteY449" fmla="*/ 1104329 h 6858317"/>
              <a:gd name="connsiteX450" fmla="*/ 11042586 w 12192634"/>
              <a:gd name="connsiteY450" fmla="*/ 802704 h 6858317"/>
              <a:gd name="connsiteX451" fmla="*/ 11569065 w 12192634"/>
              <a:gd name="connsiteY451" fmla="*/ 480060 h 6858317"/>
              <a:gd name="connsiteX452" fmla="*/ 11875008 w 12192634"/>
              <a:gd name="connsiteY452" fmla="*/ 0 h 6858317"/>
              <a:gd name="connsiteX453" fmla="*/ 12130722 w 12192634"/>
              <a:gd name="connsiteY453" fmla="*/ 152400 h 6858317"/>
              <a:gd name="connsiteX454" fmla="*/ 11808079 w 12192634"/>
              <a:gd name="connsiteY454" fmla="*/ 678879 h 6858317"/>
              <a:gd name="connsiteX455" fmla="*/ 11506454 w 12192634"/>
              <a:gd name="connsiteY455" fmla="*/ 1171956 h 6858317"/>
              <a:gd name="connsiteX456" fmla="*/ 11013377 w 12192634"/>
              <a:gd name="connsiteY456" fmla="*/ 1473581 h 6858317"/>
              <a:gd name="connsiteX457" fmla="*/ 10486898 w 12192634"/>
              <a:gd name="connsiteY457" fmla="*/ 1796225 h 6858317"/>
              <a:gd name="connsiteX458" fmla="*/ 10164255 w 12192634"/>
              <a:gd name="connsiteY458" fmla="*/ 2322703 h 6858317"/>
              <a:gd name="connsiteX459" fmla="*/ 9862630 w 12192634"/>
              <a:gd name="connsiteY459" fmla="*/ 2815781 h 6858317"/>
              <a:gd name="connsiteX460" fmla="*/ 9369552 w 12192634"/>
              <a:gd name="connsiteY460" fmla="*/ 3117406 h 6858317"/>
              <a:gd name="connsiteX461" fmla="*/ 8843073 w 12192634"/>
              <a:gd name="connsiteY461" fmla="*/ 3440049 h 6858317"/>
              <a:gd name="connsiteX462" fmla="*/ 8520430 w 12192634"/>
              <a:gd name="connsiteY462" fmla="*/ 3966591 h 6858317"/>
              <a:gd name="connsiteX463" fmla="*/ 8218742 w 12192634"/>
              <a:gd name="connsiteY463" fmla="*/ 4459605 h 6858317"/>
              <a:gd name="connsiteX464" fmla="*/ 7725728 w 12192634"/>
              <a:gd name="connsiteY464" fmla="*/ 4761230 h 6858317"/>
              <a:gd name="connsiteX465" fmla="*/ 7199249 w 12192634"/>
              <a:gd name="connsiteY465" fmla="*/ 5083937 h 6858317"/>
              <a:gd name="connsiteX466" fmla="*/ 6876543 w 12192634"/>
              <a:gd name="connsiteY466" fmla="*/ 5610416 h 6858317"/>
              <a:gd name="connsiteX467" fmla="*/ 6574918 w 12192634"/>
              <a:gd name="connsiteY467" fmla="*/ 6103430 h 6858317"/>
              <a:gd name="connsiteX468" fmla="*/ 6081903 w 12192634"/>
              <a:gd name="connsiteY468" fmla="*/ 6405118 h 6858317"/>
              <a:gd name="connsiteX469" fmla="*/ 5555361 w 12192634"/>
              <a:gd name="connsiteY469" fmla="*/ 6727762 h 6858317"/>
              <a:gd name="connsiteX470" fmla="*/ 5437696 w 12192634"/>
              <a:gd name="connsiteY470" fmla="*/ 6858000 h 6858317"/>
              <a:gd name="connsiteX471" fmla="*/ 5553774 w 12192634"/>
              <a:gd name="connsiteY471" fmla="*/ 6858000 h 6858317"/>
              <a:gd name="connsiteX472" fmla="*/ 5617718 w 12192634"/>
              <a:gd name="connsiteY472" fmla="*/ 6790309 h 6858317"/>
              <a:gd name="connsiteX473" fmla="*/ 6110796 w 12192634"/>
              <a:gd name="connsiteY473" fmla="*/ 6488684 h 6858317"/>
              <a:gd name="connsiteX474" fmla="*/ 6637274 w 12192634"/>
              <a:gd name="connsiteY474" fmla="*/ 6165977 h 6858317"/>
              <a:gd name="connsiteX475" fmla="*/ 6959918 w 12192634"/>
              <a:gd name="connsiteY475" fmla="*/ 5639499 h 6858317"/>
              <a:gd name="connsiteX476" fmla="*/ 7261607 w 12192634"/>
              <a:gd name="connsiteY476" fmla="*/ 5146485 h 6858317"/>
              <a:gd name="connsiteX477" fmla="*/ 7754620 w 12192634"/>
              <a:gd name="connsiteY477" fmla="*/ 4844796 h 6858317"/>
              <a:gd name="connsiteX478" fmla="*/ 8281099 w 12192634"/>
              <a:gd name="connsiteY478" fmla="*/ 4522153 h 6858317"/>
              <a:gd name="connsiteX479" fmla="*/ 8603806 w 12192634"/>
              <a:gd name="connsiteY479" fmla="*/ 3995674 h 6858317"/>
              <a:gd name="connsiteX480" fmla="*/ 8905431 w 12192634"/>
              <a:gd name="connsiteY480" fmla="*/ 3502597 h 6858317"/>
              <a:gd name="connsiteX481" fmla="*/ 9398508 w 12192634"/>
              <a:gd name="connsiteY481" fmla="*/ 3200972 h 6858317"/>
              <a:gd name="connsiteX482" fmla="*/ 9924986 w 12192634"/>
              <a:gd name="connsiteY482" fmla="*/ 2878328 h 6858317"/>
              <a:gd name="connsiteX483" fmla="*/ 10247630 w 12192634"/>
              <a:gd name="connsiteY483" fmla="*/ 2351786 h 6858317"/>
              <a:gd name="connsiteX484" fmla="*/ 10549255 w 12192634"/>
              <a:gd name="connsiteY484" fmla="*/ 1858772 h 6858317"/>
              <a:gd name="connsiteX485" fmla="*/ 11042332 w 12192634"/>
              <a:gd name="connsiteY485" fmla="*/ 1557147 h 6858317"/>
              <a:gd name="connsiteX486" fmla="*/ 11568811 w 12192634"/>
              <a:gd name="connsiteY486" fmla="*/ 1234504 h 6858317"/>
              <a:gd name="connsiteX487" fmla="*/ 11891455 w 12192634"/>
              <a:gd name="connsiteY487" fmla="*/ 707962 h 6858317"/>
              <a:gd name="connsiteX488" fmla="*/ 12192000 w 12192634"/>
              <a:gd name="connsiteY488" fmla="*/ 215900 h 6858317"/>
              <a:gd name="connsiteX489" fmla="*/ 12192000 w 12192634"/>
              <a:gd name="connsiteY489" fmla="*/ 93282 h 6858317"/>
              <a:gd name="connsiteX490" fmla="*/ 12130215 w 12192634"/>
              <a:gd name="connsiteY490" fmla="*/ 152400 h 6858317"/>
              <a:gd name="connsiteX491" fmla="*/ 12130722 w 12192634"/>
              <a:gd name="connsiteY491" fmla="*/ 906844 h 6858317"/>
              <a:gd name="connsiteX492" fmla="*/ 11808079 w 12192634"/>
              <a:gd name="connsiteY492" fmla="*/ 1433322 h 6858317"/>
              <a:gd name="connsiteX493" fmla="*/ 11506454 w 12192634"/>
              <a:gd name="connsiteY493" fmla="*/ 1926400 h 6858317"/>
              <a:gd name="connsiteX494" fmla="*/ 11013377 w 12192634"/>
              <a:gd name="connsiteY494" fmla="*/ 2228025 h 6858317"/>
              <a:gd name="connsiteX495" fmla="*/ 10486898 w 12192634"/>
              <a:gd name="connsiteY495" fmla="*/ 2550668 h 6858317"/>
              <a:gd name="connsiteX496" fmla="*/ 10164255 w 12192634"/>
              <a:gd name="connsiteY496" fmla="*/ 3077147 h 6858317"/>
              <a:gd name="connsiteX497" fmla="*/ 9862630 w 12192634"/>
              <a:gd name="connsiteY497" fmla="*/ 3570224 h 6858317"/>
              <a:gd name="connsiteX498" fmla="*/ 9369552 w 12192634"/>
              <a:gd name="connsiteY498" fmla="*/ 3871849 h 6858317"/>
              <a:gd name="connsiteX499" fmla="*/ 8843073 w 12192634"/>
              <a:gd name="connsiteY499" fmla="*/ 4194493 h 6858317"/>
              <a:gd name="connsiteX500" fmla="*/ 8520430 w 12192634"/>
              <a:gd name="connsiteY500" fmla="*/ 4721035 h 6858317"/>
              <a:gd name="connsiteX501" fmla="*/ 8218742 w 12192634"/>
              <a:gd name="connsiteY501" fmla="*/ 5214049 h 6858317"/>
              <a:gd name="connsiteX502" fmla="*/ 7725728 w 12192634"/>
              <a:gd name="connsiteY502" fmla="*/ 5515674 h 6858317"/>
              <a:gd name="connsiteX503" fmla="*/ 7199249 w 12192634"/>
              <a:gd name="connsiteY503" fmla="*/ 5838381 h 6858317"/>
              <a:gd name="connsiteX504" fmla="*/ 6876543 w 12192634"/>
              <a:gd name="connsiteY504" fmla="*/ 6364859 h 6858317"/>
              <a:gd name="connsiteX505" fmla="*/ 6574918 w 12192634"/>
              <a:gd name="connsiteY505" fmla="*/ 6857937 h 6858317"/>
              <a:gd name="connsiteX506" fmla="*/ 6574536 w 12192634"/>
              <a:gd name="connsiteY506" fmla="*/ 6858318 h 6858317"/>
              <a:gd name="connsiteX507" fmla="*/ 6697155 w 12192634"/>
              <a:gd name="connsiteY507" fmla="*/ 6858318 h 6858317"/>
              <a:gd name="connsiteX508" fmla="*/ 6960426 w 12192634"/>
              <a:gd name="connsiteY508" fmla="*/ 6394260 h 6858317"/>
              <a:gd name="connsiteX509" fmla="*/ 7262114 w 12192634"/>
              <a:gd name="connsiteY509" fmla="*/ 5901246 h 6858317"/>
              <a:gd name="connsiteX510" fmla="*/ 7755128 w 12192634"/>
              <a:gd name="connsiteY510" fmla="*/ 5599621 h 6858317"/>
              <a:gd name="connsiteX511" fmla="*/ 8281606 w 12192634"/>
              <a:gd name="connsiteY511" fmla="*/ 5276914 h 6858317"/>
              <a:gd name="connsiteX512" fmla="*/ 8604314 w 12192634"/>
              <a:gd name="connsiteY512" fmla="*/ 4750435 h 6858317"/>
              <a:gd name="connsiteX513" fmla="*/ 8905939 w 12192634"/>
              <a:gd name="connsiteY513" fmla="*/ 4257358 h 6858317"/>
              <a:gd name="connsiteX514" fmla="*/ 9399016 w 12192634"/>
              <a:gd name="connsiteY514" fmla="*/ 3955733 h 6858317"/>
              <a:gd name="connsiteX515" fmla="*/ 9925494 w 12192634"/>
              <a:gd name="connsiteY515" fmla="*/ 3633089 h 6858317"/>
              <a:gd name="connsiteX516" fmla="*/ 10248138 w 12192634"/>
              <a:gd name="connsiteY516" fmla="*/ 3106611 h 6858317"/>
              <a:gd name="connsiteX517" fmla="*/ 10549763 w 12192634"/>
              <a:gd name="connsiteY517" fmla="*/ 2613533 h 6858317"/>
              <a:gd name="connsiteX518" fmla="*/ 11042650 w 12192634"/>
              <a:gd name="connsiteY518" fmla="*/ 2311400 h 6858317"/>
              <a:gd name="connsiteX519" fmla="*/ 11569129 w 12192634"/>
              <a:gd name="connsiteY519" fmla="*/ 1988757 h 6858317"/>
              <a:gd name="connsiteX520" fmla="*/ 11891772 w 12192634"/>
              <a:gd name="connsiteY520" fmla="*/ 1462278 h 6858317"/>
              <a:gd name="connsiteX521" fmla="*/ 12192318 w 12192634"/>
              <a:gd name="connsiteY521" fmla="*/ 970280 h 6858317"/>
              <a:gd name="connsiteX522" fmla="*/ 12192318 w 12192634"/>
              <a:gd name="connsiteY522" fmla="*/ 847725 h 6858317"/>
              <a:gd name="connsiteX523" fmla="*/ 12130215 w 12192634"/>
              <a:gd name="connsiteY523" fmla="*/ 906526 h 6858317"/>
              <a:gd name="connsiteX524" fmla="*/ 12130722 w 12192634"/>
              <a:gd name="connsiteY524" fmla="*/ 1661287 h 6858317"/>
              <a:gd name="connsiteX525" fmla="*/ 11808079 w 12192634"/>
              <a:gd name="connsiteY525" fmla="*/ 2187766 h 6858317"/>
              <a:gd name="connsiteX526" fmla="*/ 11506454 w 12192634"/>
              <a:gd name="connsiteY526" fmla="*/ 2680843 h 6858317"/>
              <a:gd name="connsiteX527" fmla="*/ 11013377 w 12192634"/>
              <a:gd name="connsiteY527" fmla="*/ 2982468 h 6858317"/>
              <a:gd name="connsiteX528" fmla="*/ 10486898 w 12192634"/>
              <a:gd name="connsiteY528" fmla="*/ 3305112 h 6858317"/>
              <a:gd name="connsiteX529" fmla="*/ 10164255 w 12192634"/>
              <a:gd name="connsiteY529" fmla="*/ 3831653 h 6858317"/>
              <a:gd name="connsiteX530" fmla="*/ 9862630 w 12192634"/>
              <a:gd name="connsiteY530" fmla="*/ 4324668 h 6858317"/>
              <a:gd name="connsiteX531" fmla="*/ 9369552 w 12192634"/>
              <a:gd name="connsiteY531" fmla="*/ 4626293 h 6858317"/>
              <a:gd name="connsiteX532" fmla="*/ 8843073 w 12192634"/>
              <a:gd name="connsiteY532" fmla="*/ 4949000 h 6858317"/>
              <a:gd name="connsiteX533" fmla="*/ 8520430 w 12192634"/>
              <a:gd name="connsiteY533" fmla="*/ 5475478 h 6858317"/>
              <a:gd name="connsiteX534" fmla="*/ 8218742 w 12192634"/>
              <a:gd name="connsiteY534" fmla="*/ 5968492 h 6858317"/>
              <a:gd name="connsiteX535" fmla="*/ 7725728 w 12192634"/>
              <a:gd name="connsiteY535" fmla="*/ 6270181 h 6858317"/>
              <a:gd name="connsiteX536" fmla="*/ 7199249 w 12192634"/>
              <a:gd name="connsiteY536" fmla="*/ 6592824 h 6858317"/>
              <a:gd name="connsiteX537" fmla="*/ 6989699 w 12192634"/>
              <a:gd name="connsiteY537" fmla="*/ 6858318 h 6858317"/>
              <a:gd name="connsiteX538" fmla="*/ 7094030 w 12192634"/>
              <a:gd name="connsiteY538" fmla="*/ 6858318 h 6858317"/>
              <a:gd name="connsiteX539" fmla="*/ 7262241 w 12192634"/>
              <a:gd name="connsiteY539" fmla="*/ 6655689 h 6858317"/>
              <a:gd name="connsiteX540" fmla="*/ 7755256 w 12192634"/>
              <a:gd name="connsiteY540" fmla="*/ 6354064 h 6858317"/>
              <a:gd name="connsiteX541" fmla="*/ 8281734 w 12192634"/>
              <a:gd name="connsiteY541" fmla="*/ 6031357 h 6858317"/>
              <a:gd name="connsiteX542" fmla="*/ 8604441 w 12192634"/>
              <a:gd name="connsiteY542" fmla="*/ 5504879 h 6858317"/>
              <a:gd name="connsiteX543" fmla="*/ 8906066 w 12192634"/>
              <a:gd name="connsiteY543" fmla="*/ 5011865 h 6858317"/>
              <a:gd name="connsiteX544" fmla="*/ 9399143 w 12192634"/>
              <a:gd name="connsiteY544" fmla="*/ 4710176 h 6858317"/>
              <a:gd name="connsiteX545" fmla="*/ 9925621 w 12192634"/>
              <a:gd name="connsiteY545" fmla="*/ 4387533 h 6858317"/>
              <a:gd name="connsiteX546" fmla="*/ 10248265 w 12192634"/>
              <a:gd name="connsiteY546" fmla="*/ 3861054 h 6858317"/>
              <a:gd name="connsiteX547" fmla="*/ 10549890 w 12192634"/>
              <a:gd name="connsiteY547" fmla="*/ 3367977 h 6858317"/>
              <a:gd name="connsiteX548" fmla="*/ 11042968 w 12192634"/>
              <a:gd name="connsiteY548" fmla="*/ 3066352 h 6858317"/>
              <a:gd name="connsiteX549" fmla="*/ 11569446 w 12192634"/>
              <a:gd name="connsiteY549" fmla="*/ 2743708 h 6858317"/>
              <a:gd name="connsiteX550" fmla="*/ 11892090 w 12192634"/>
              <a:gd name="connsiteY550" fmla="*/ 2217230 h 6858317"/>
              <a:gd name="connsiteX551" fmla="*/ 12192635 w 12192634"/>
              <a:gd name="connsiteY551" fmla="*/ 1725232 h 6858317"/>
              <a:gd name="connsiteX552" fmla="*/ 12192635 w 12192634"/>
              <a:gd name="connsiteY552" fmla="*/ 1602169 h 6858317"/>
              <a:gd name="connsiteX553" fmla="*/ 12130215 w 12192634"/>
              <a:gd name="connsiteY553" fmla="*/ 1660970 h 6858317"/>
              <a:gd name="connsiteX554" fmla="*/ 12130722 w 12192634"/>
              <a:gd name="connsiteY554" fmla="*/ 2415731 h 6858317"/>
              <a:gd name="connsiteX555" fmla="*/ 11808079 w 12192634"/>
              <a:gd name="connsiteY555" fmla="*/ 2942273 h 6858317"/>
              <a:gd name="connsiteX556" fmla="*/ 11506454 w 12192634"/>
              <a:gd name="connsiteY556" fmla="*/ 3435287 h 6858317"/>
              <a:gd name="connsiteX557" fmla="*/ 11013377 w 12192634"/>
              <a:gd name="connsiteY557" fmla="*/ 3736912 h 6858317"/>
              <a:gd name="connsiteX558" fmla="*/ 10486898 w 12192634"/>
              <a:gd name="connsiteY558" fmla="*/ 4059619 h 6858317"/>
              <a:gd name="connsiteX559" fmla="*/ 10164255 w 12192634"/>
              <a:gd name="connsiteY559" fmla="*/ 4586097 h 6858317"/>
              <a:gd name="connsiteX560" fmla="*/ 9862630 w 12192634"/>
              <a:gd name="connsiteY560" fmla="*/ 5079111 h 6858317"/>
              <a:gd name="connsiteX561" fmla="*/ 9369552 w 12192634"/>
              <a:gd name="connsiteY561" fmla="*/ 5380736 h 6858317"/>
              <a:gd name="connsiteX562" fmla="*/ 8843073 w 12192634"/>
              <a:gd name="connsiteY562" fmla="*/ 5703443 h 6858317"/>
              <a:gd name="connsiteX563" fmla="*/ 8520430 w 12192634"/>
              <a:gd name="connsiteY563" fmla="*/ 6229922 h 6858317"/>
              <a:gd name="connsiteX564" fmla="*/ 8218742 w 12192634"/>
              <a:gd name="connsiteY564" fmla="*/ 6722936 h 6858317"/>
              <a:gd name="connsiteX565" fmla="*/ 8063357 w 12192634"/>
              <a:gd name="connsiteY565" fmla="*/ 6858318 h 6858317"/>
              <a:gd name="connsiteX566" fmla="*/ 8204200 w 12192634"/>
              <a:gd name="connsiteY566" fmla="*/ 6858318 h 6858317"/>
              <a:gd name="connsiteX567" fmla="*/ 8281353 w 12192634"/>
              <a:gd name="connsiteY567" fmla="*/ 6785801 h 6858317"/>
              <a:gd name="connsiteX568" fmla="*/ 8604059 w 12192634"/>
              <a:gd name="connsiteY568" fmla="*/ 6259322 h 6858317"/>
              <a:gd name="connsiteX569" fmla="*/ 8905684 w 12192634"/>
              <a:gd name="connsiteY569" fmla="*/ 5766308 h 6858317"/>
              <a:gd name="connsiteX570" fmla="*/ 9398762 w 12192634"/>
              <a:gd name="connsiteY570" fmla="*/ 5464620 h 6858317"/>
              <a:gd name="connsiteX571" fmla="*/ 9925241 w 12192634"/>
              <a:gd name="connsiteY571" fmla="*/ 5141976 h 6858317"/>
              <a:gd name="connsiteX572" fmla="*/ 10247884 w 12192634"/>
              <a:gd name="connsiteY572" fmla="*/ 4615498 h 6858317"/>
              <a:gd name="connsiteX573" fmla="*/ 10549509 w 12192634"/>
              <a:gd name="connsiteY573" fmla="*/ 4122484 h 6858317"/>
              <a:gd name="connsiteX574" fmla="*/ 11042650 w 12192634"/>
              <a:gd name="connsiteY574" fmla="*/ 3820478 h 6858317"/>
              <a:gd name="connsiteX575" fmla="*/ 11569129 w 12192634"/>
              <a:gd name="connsiteY575" fmla="*/ 3497834 h 6858317"/>
              <a:gd name="connsiteX576" fmla="*/ 11891772 w 12192634"/>
              <a:gd name="connsiteY576" fmla="*/ 2971356 h 6858317"/>
              <a:gd name="connsiteX577" fmla="*/ 12192318 w 12192634"/>
              <a:gd name="connsiteY577" fmla="*/ 2479358 h 6858317"/>
              <a:gd name="connsiteX578" fmla="*/ 12192318 w 12192634"/>
              <a:gd name="connsiteY578" fmla="*/ 2356612 h 6858317"/>
              <a:gd name="connsiteX579" fmla="*/ 12130215 w 12192634"/>
              <a:gd name="connsiteY579" fmla="*/ 2415413 h 6858317"/>
              <a:gd name="connsiteX580" fmla="*/ 12130722 w 12192634"/>
              <a:gd name="connsiteY580" fmla="*/ 3170238 h 6858317"/>
              <a:gd name="connsiteX581" fmla="*/ 11808079 w 12192634"/>
              <a:gd name="connsiteY581" fmla="*/ 3696716 h 6858317"/>
              <a:gd name="connsiteX582" fmla="*/ 11506454 w 12192634"/>
              <a:gd name="connsiteY582" fmla="*/ 4189730 h 6858317"/>
              <a:gd name="connsiteX583" fmla="*/ 11013377 w 12192634"/>
              <a:gd name="connsiteY583" fmla="*/ 4491355 h 6858317"/>
              <a:gd name="connsiteX584" fmla="*/ 10486898 w 12192634"/>
              <a:gd name="connsiteY584" fmla="*/ 4814062 h 6858317"/>
              <a:gd name="connsiteX585" fmla="*/ 10164255 w 12192634"/>
              <a:gd name="connsiteY585" fmla="*/ 5340541 h 6858317"/>
              <a:gd name="connsiteX586" fmla="*/ 9862630 w 12192634"/>
              <a:gd name="connsiteY586" fmla="*/ 5833555 h 6858317"/>
              <a:gd name="connsiteX587" fmla="*/ 9369552 w 12192634"/>
              <a:gd name="connsiteY587" fmla="*/ 6135180 h 6858317"/>
              <a:gd name="connsiteX588" fmla="*/ 8843073 w 12192634"/>
              <a:gd name="connsiteY588" fmla="*/ 6457887 h 6858317"/>
              <a:gd name="connsiteX589" fmla="*/ 8567293 w 12192634"/>
              <a:gd name="connsiteY589" fmla="*/ 6858318 h 6858317"/>
              <a:gd name="connsiteX590" fmla="*/ 8664004 w 12192634"/>
              <a:gd name="connsiteY590" fmla="*/ 6858318 h 6858317"/>
              <a:gd name="connsiteX591" fmla="*/ 8905939 w 12192634"/>
              <a:gd name="connsiteY591" fmla="*/ 6520752 h 6858317"/>
              <a:gd name="connsiteX592" fmla="*/ 9399016 w 12192634"/>
              <a:gd name="connsiteY592" fmla="*/ 6219063 h 6858317"/>
              <a:gd name="connsiteX593" fmla="*/ 9925494 w 12192634"/>
              <a:gd name="connsiteY593" fmla="*/ 5896420 h 6858317"/>
              <a:gd name="connsiteX594" fmla="*/ 10248138 w 12192634"/>
              <a:gd name="connsiteY594" fmla="*/ 5369941 h 6858317"/>
              <a:gd name="connsiteX595" fmla="*/ 10549763 w 12192634"/>
              <a:gd name="connsiteY595" fmla="*/ 4876927 h 6858317"/>
              <a:gd name="connsiteX596" fmla="*/ 11042841 w 12192634"/>
              <a:gd name="connsiteY596" fmla="*/ 4575239 h 6858317"/>
              <a:gd name="connsiteX597" fmla="*/ 11569319 w 12192634"/>
              <a:gd name="connsiteY597" fmla="*/ 4252595 h 6858317"/>
              <a:gd name="connsiteX598" fmla="*/ 11891962 w 12192634"/>
              <a:gd name="connsiteY598" fmla="*/ 3726116 h 6858317"/>
              <a:gd name="connsiteX599" fmla="*/ 12192508 w 12192634"/>
              <a:gd name="connsiteY599" fmla="*/ 3234119 h 6858317"/>
              <a:gd name="connsiteX600" fmla="*/ 12192508 w 12192634"/>
              <a:gd name="connsiteY600" fmla="*/ 3111119 h 6858317"/>
              <a:gd name="connsiteX601" fmla="*/ 12130215 w 12192634"/>
              <a:gd name="connsiteY601" fmla="*/ 3169920 h 6858317"/>
              <a:gd name="connsiteX602" fmla="*/ 12130722 w 12192634"/>
              <a:gd name="connsiteY602" fmla="*/ 3924681 h 6858317"/>
              <a:gd name="connsiteX603" fmla="*/ 11808079 w 12192634"/>
              <a:gd name="connsiteY603" fmla="*/ 4451160 h 6858317"/>
              <a:gd name="connsiteX604" fmla="*/ 11506454 w 12192634"/>
              <a:gd name="connsiteY604" fmla="*/ 4944174 h 6858317"/>
              <a:gd name="connsiteX605" fmla="*/ 11013377 w 12192634"/>
              <a:gd name="connsiteY605" fmla="*/ 5245799 h 6858317"/>
              <a:gd name="connsiteX606" fmla="*/ 10486898 w 12192634"/>
              <a:gd name="connsiteY606" fmla="*/ 5568506 h 6858317"/>
              <a:gd name="connsiteX607" fmla="*/ 10164255 w 12192634"/>
              <a:gd name="connsiteY607" fmla="*/ 6094984 h 6858317"/>
              <a:gd name="connsiteX608" fmla="*/ 9862630 w 12192634"/>
              <a:gd name="connsiteY608" fmla="*/ 6587998 h 6858317"/>
              <a:gd name="connsiteX609" fmla="*/ 9456230 w 12192634"/>
              <a:gd name="connsiteY609" fmla="*/ 6858318 h 6858317"/>
              <a:gd name="connsiteX610" fmla="*/ 9663620 w 12192634"/>
              <a:gd name="connsiteY610" fmla="*/ 6858318 h 6858317"/>
              <a:gd name="connsiteX611" fmla="*/ 9925368 w 12192634"/>
              <a:gd name="connsiteY611" fmla="*/ 6650863 h 6858317"/>
              <a:gd name="connsiteX612" fmla="*/ 10248011 w 12192634"/>
              <a:gd name="connsiteY612" fmla="*/ 6124385 h 6858317"/>
              <a:gd name="connsiteX613" fmla="*/ 10549636 w 12192634"/>
              <a:gd name="connsiteY613" fmla="*/ 5631371 h 6858317"/>
              <a:gd name="connsiteX614" fmla="*/ 11042714 w 12192634"/>
              <a:gd name="connsiteY614" fmla="*/ 5329746 h 6858317"/>
              <a:gd name="connsiteX615" fmla="*/ 11569192 w 12192634"/>
              <a:gd name="connsiteY615" fmla="*/ 5007039 h 6858317"/>
              <a:gd name="connsiteX616" fmla="*/ 11891835 w 12192634"/>
              <a:gd name="connsiteY616" fmla="*/ 4480560 h 6858317"/>
              <a:gd name="connsiteX617" fmla="*/ 12192381 w 12192634"/>
              <a:gd name="connsiteY617" fmla="*/ 3988626 h 6858317"/>
              <a:gd name="connsiteX618" fmla="*/ 12192381 w 12192634"/>
              <a:gd name="connsiteY618" fmla="*/ 3865563 h 6858317"/>
              <a:gd name="connsiteX619" fmla="*/ 12130215 w 12192634"/>
              <a:gd name="connsiteY619" fmla="*/ 3924300 h 6858317"/>
              <a:gd name="connsiteX620" fmla="*/ 12130722 w 12192634"/>
              <a:gd name="connsiteY620" fmla="*/ 4679125 h 6858317"/>
              <a:gd name="connsiteX621" fmla="*/ 11808079 w 12192634"/>
              <a:gd name="connsiteY621" fmla="*/ 5205603 h 6858317"/>
              <a:gd name="connsiteX622" fmla="*/ 11506454 w 12192634"/>
              <a:gd name="connsiteY622" fmla="*/ 5698617 h 6858317"/>
              <a:gd name="connsiteX623" fmla="*/ 11013377 w 12192634"/>
              <a:gd name="connsiteY623" fmla="*/ 6000306 h 6858317"/>
              <a:gd name="connsiteX624" fmla="*/ 10486898 w 12192634"/>
              <a:gd name="connsiteY624" fmla="*/ 6322949 h 6858317"/>
              <a:gd name="connsiteX625" fmla="*/ 10164255 w 12192634"/>
              <a:gd name="connsiteY625" fmla="*/ 6849428 h 6858317"/>
              <a:gd name="connsiteX626" fmla="*/ 10161143 w 12192634"/>
              <a:gd name="connsiteY626" fmla="*/ 6858318 h 6858317"/>
              <a:gd name="connsiteX627" fmla="*/ 10255314 w 12192634"/>
              <a:gd name="connsiteY627" fmla="*/ 6858318 h 6858317"/>
              <a:gd name="connsiteX628" fmla="*/ 10549763 w 12192634"/>
              <a:gd name="connsiteY628" fmla="*/ 6385814 h 6858317"/>
              <a:gd name="connsiteX629" fmla="*/ 11042841 w 12192634"/>
              <a:gd name="connsiteY629" fmla="*/ 6084189 h 6858317"/>
              <a:gd name="connsiteX630" fmla="*/ 11569319 w 12192634"/>
              <a:gd name="connsiteY630" fmla="*/ 5761482 h 6858317"/>
              <a:gd name="connsiteX631" fmla="*/ 11891962 w 12192634"/>
              <a:gd name="connsiteY631" fmla="*/ 5235004 h 6858317"/>
              <a:gd name="connsiteX632" fmla="*/ 12192508 w 12192634"/>
              <a:gd name="connsiteY632" fmla="*/ 4743069 h 6858317"/>
              <a:gd name="connsiteX633" fmla="*/ 12192508 w 12192634"/>
              <a:gd name="connsiteY633" fmla="*/ 4620006 h 6858317"/>
              <a:gd name="connsiteX634" fmla="*/ 12130215 w 12192634"/>
              <a:gd name="connsiteY634" fmla="*/ 4678807 h 6858317"/>
              <a:gd name="connsiteX635" fmla="*/ 12130722 w 12192634"/>
              <a:gd name="connsiteY635" fmla="*/ 5433568 h 6858317"/>
              <a:gd name="connsiteX636" fmla="*/ 11808079 w 12192634"/>
              <a:gd name="connsiteY636" fmla="*/ 5960047 h 6858317"/>
              <a:gd name="connsiteX637" fmla="*/ 11506454 w 12192634"/>
              <a:gd name="connsiteY637" fmla="*/ 6453124 h 6858317"/>
              <a:gd name="connsiteX638" fmla="*/ 11013377 w 12192634"/>
              <a:gd name="connsiteY638" fmla="*/ 6754749 h 6858317"/>
              <a:gd name="connsiteX639" fmla="*/ 10768965 w 12192634"/>
              <a:gd name="connsiteY639" fmla="*/ 6858318 h 6858317"/>
              <a:gd name="connsiteX640" fmla="*/ 10987342 w 12192634"/>
              <a:gd name="connsiteY640" fmla="*/ 6858318 h 6858317"/>
              <a:gd name="connsiteX641" fmla="*/ 11042841 w 12192634"/>
              <a:gd name="connsiteY641" fmla="*/ 6838632 h 6858317"/>
              <a:gd name="connsiteX642" fmla="*/ 11569319 w 12192634"/>
              <a:gd name="connsiteY642" fmla="*/ 6515926 h 6858317"/>
              <a:gd name="connsiteX643" fmla="*/ 11891962 w 12192634"/>
              <a:gd name="connsiteY643" fmla="*/ 5989447 h 6858317"/>
              <a:gd name="connsiteX644" fmla="*/ 12192508 w 12192634"/>
              <a:gd name="connsiteY644" fmla="*/ 5497513 h 6858317"/>
              <a:gd name="connsiteX645" fmla="*/ 12192508 w 12192634"/>
              <a:gd name="connsiteY645" fmla="*/ 5374450 h 6858317"/>
              <a:gd name="connsiteX646" fmla="*/ 12130215 w 12192634"/>
              <a:gd name="connsiteY646" fmla="*/ 5433251 h 6858317"/>
              <a:gd name="connsiteX647" fmla="*/ 12130722 w 12192634"/>
              <a:gd name="connsiteY647" fmla="*/ 6188012 h 6858317"/>
              <a:gd name="connsiteX648" fmla="*/ 11808079 w 12192634"/>
              <a:gd name="connsiteY648" fmla="*/ 6714490 h 6858317"/>
              <a:gd name="connsiteX649" fmla="*/ 11753532 w 12192634"/>
              <a:gd name="connsiteY649" fmla="*/ 6858318 h 6858317"/>
              <a:gd name="connsiteX650" fmla="*/ 11849100 w 12192634"/>
              <a:gd name="connsiteY650" fmla="*/ 6858318 h 6858317"/>
              <a:gd name="connsiteX651" fmla="*/ 11891264 w 12192634"/>
              <a:gd name="connsiteY651" fmla="*/ 6744018 h 6858317"/>
              <a:gd name="connsiteX652" fmla="*/ 12191809 w 12192634"/>
              <a:gd name="connsiteY652" fmla="*/ 6252083 h 6858317"/>
              <a:gd name="connsiteX653" fmla="*/ 12191809 w 12192634"/>
              <a:gd name="connsiteY653" fmla="*/ 6128893 h 6858317"/>
              <a:gd name="connsiteX654" fmla="*/ 12130215 w 12192634"/>
              <a:gd name="connsiteY654" fmla="*/ 6187694 h 68583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</a:cxnLst>
            <a:rect l="l" t="t" r="r" b="b"/>
            <a:pathLst>
              <a:path w="12192634" h="6858317">
                <a:moveTo>
                  <a:pt x="439039" y="0"/>
                </a:moveTo>
                <a:cubicBezTo>
                  <a:pt x="417894" y="48387"/>
                  <a:pt x="401384" y="95631"/>
                  <a:pt x="384493" y="143701"/>
                </a:cubicBezTo>
                <a:cubicBezTo>
                  <a:pt x="330200" y="298006"/>
                  <a:pt x="274511" y="457581"/>
                  <a:pt x="61849" y="670243"/>
                </a:cubicBezTo>
                <a:cubicBezTo>
                  <a:pt x="40704" y="691388"/>
                  <a:pt x="20130" y="711200"/>
                  <a:pt x="0" y="729171"/>
                </a:cubicBezTo>
                <a:lnTo>
                  <a:pt x="0" y="606362"/>
                </a:lnTo>
                <a:cubicBezTo>
                  <a:pt x="197485" y="408559"/>
                  <a:pt x="247650" y="265621"/>
                  <a:pt x="300609" y="114300"/>
                </a:cubicBezTo>
                <a:cubicBezTo>
                  <a:pt x="313754" y="76772"/>
                  <a:pt x="327025" y="38862"/>
                  <a:pt x="342900" y="0"/>
                </a:cubicBezTo>
                <a:close/>
                <a:moveTo>
                  <a:pt x="1204976" y="0"/>
                </a:moveTo>
                <a:cubicBezTo>
                  <a:pt x="1186625" y="6668"/>
                  <a:pt x="1168273" y="13081"/>
                  <a:pt x="1149795" y="19558"/>
                </a:cubicBezTo>
                <a:cubicBezTo>
                  <a:pt x="995553" y="73660"/>
                  <a:pt x="835977" y="129604"/>
                  <a:pt x="623316" y="342265"/>
                </a:cubicBezTo>
                <a:cubicBezTo>
                  <a:pt x="410655" y="554927"/>
                  <a:pt x="354711" y="714439"/>
                  <a:pt x="300609" y="868744"/>
                </a:cubicBezTo>
                <a:cubicBezTo>
                  <a:pt x="247650" y="1020064"/>
                  <a:pt x="197485" y="1163003"/>
                  <a:pt x="0" y="1360805"/>
                </a:cubicBezTo>
                <a:lnTo>
                  <a:pt x="0" y="1483551"/>
                </a:lnTo>
                <a:cubicBezTo>
                  <a:pt x="20151" y="1465390"/>
                  <a:pt x="40767" y="1445768"/>
                  <a:pt x="61849" y="1424686"/>
                </a:cubicBezTo>
                <a:cubicBezTo>
                  <a:pt x="274511" y="1212025"/>
                  <a:pt x="330454" y="1052449"/>
                  <a:pt x="384493" y="898144"/>
                </a:cubicBezTo>
                <a:cubicBezTo>
                  <a:pt x="437642" y="746633"/>
                  <a:pt x="487871" y="603250"/>
                  <a:pt x="686181" y="405130"/>
                </a:cubicBezTo>
                <a:cubicBezTo>
                  <a:pt x="884491" y="207010"/>
                  <a:pt x="1027684" y="156591"/>
                  <a:pt x="1179259" y="103442"/>
                </a:cubicBezTo>
                <a:cubicBezTo>
                  <a:pt x="1257300" y="76200"/>
                  <a:pt x="1336485" y="48324"/>
                  <a:pt x="1423353" y="0"/>
                </a:cubicBezTo>
                <a:close/>
                <a:moveTo>
                  <a:pt x="1937258" y="0"/>
                </a:moveTo>
                <a:cubicBezTo>
                  <a:pt x="1886458" y="144018"/>
                  <a:pt x="1832166" y="283083"/>
                  <a:pt x="1642872" y="472377"/>
                </a:cubicBezTo>
                <a:cubicBezTo>
                  <a:pt x="1444562" y="670687"/>
                  <a:pt x="1301369" y="720852"/>
                  <a:pt x="1149795" y="774002"/>
                </a:cubicBezTo>
                <a:cubicBezTo>
                  <a:pt x="995553" y="828104"/>
                  <a:pt x="835977" y="884047"/>
                  <a:pt x="623316" y="1096709"/>
                </a:cubicBezTo>
                <a:cubicBezTo>
                  <a:pt x="410655" y="1309370"/>
                  <a:pt x="354711" y="1468882"/>
                  <a:pt x="300609" y="1623187"/>
                </a:cubicBezTo>
                <a:cubicBezTo>
                  <a:pt x="247650" y="1774508"/>
                  <a:pt x="197485" y="1917700"/>
                  <a:pt x="0" y="2115249"/>
                </a:cubicBezTo>
                <a:lnTo>
                  <a:pt x="0" y="2238058"/>
                </a:lnTo>
                <a:cubicBezTo>
                  <a:pt x="20130" y="2219833"/>
                  <a:pt x="40704" y="2200275"/>
                  <a:pt x="61849" y="2179130"/>
                </a:cubicBezTo>
                <a:cubicBezTo>
                  <a:pt x="274511" y="1966468"/>
                  <a:pt x="330454" y="1806956"/>
                  <a:pt x="384493" y="1652651"/>
                </a:cubicBezTo>
                <a:cubicBezTo>
                  <a:pt x="437642" y="1501077"/>
                  <a:pt x="487871" y="1357884"/>
                  <a:pt x="686181" y="1159574"/>
                </a:cubicBezTo>
                <a:cubicBezTo>
                  <a:pt x="884491" y="961263"/>
                  <a:pt x="1027684" y="911035"/>
                  <a:pt x="1179259" y="857885"/>
                </a:cubicBezTo>
                <a:cubicBezTo>
                  <a:pt x="1333500" y="803783"/>
                  <a:pt x="1493076" y="747903"/>
                  <a:pt x="1705737" y="535242"/>
                </a:cubicBezTo>
                <a:cubicBezTo>
                  <a:pt x="1918398" y="322580"/>
                  <a:pt x="1974342" y="163005"/>
                  <a:pt x="2028444" y="8763"/>
                </a:cubicBezTo>
                <a:lnTo>
                  <a:pt x="2031492" y="0"/>
                </a:lnTo>
                <a:close/>
                <a:moveTo>
                  <a:pt x="2528570" y="0"/>
                </a:moveTo>
                <a:cubicBezTo>
                  <a:pt x="2449449" y="46419"/>
                  <a:pt x="2363788" y="110681"/>
                  <a:pt x="2266950" y="207264"/>
                </a:cubicBezTo>
                <a:cubicBezTo>
                  <a:pt x="2054289" y="419925"/>
                  <a:pt x="1998345" y="579501"/>
                  <a:pt x="1944243" y="733743"/>
                </a:cubicBezTo>
                <a:cubicBezTo>
                  <a:pt x="1891411" y="885317"/>
                  <a:pt x="1841500" y="1028700"/>
                  <a:pt x="1642872" y="1226820"/>
                </a:cubicBezTo>
                <a:cubicBezTo>
                  <a:pt x="1444244" y="1424940"/>
                  <a:pt x="1301369" y="1475359"/>
                  <a:pt x="1149795" y="1528445"/>
                </a:cubicBezTo>
                <a:cubicBezTo>
                  <a:pt x="995553" y="1582547"/>
                  <a:pt x="835977" y="1638491"/>
                  <a:pt x="623316" y="1851152"/>
                </a:cubicBezTo>
                <a:cubicBezTo>
                  <a:pt x="410655" y="2063814"/>
                  <a:pt x="354711" y="2223389"/>
                  <a:pt x="300609" y="2377694"/>
                </a:cubicBezTo>
                <a:cubicBezTo>
                  <a:pt x="247650" y="2528951"/>
                  <a:pt x="197485" y="2671890"/>
                  <a:pt x="0" y="2869692"/>
                </a:cubicBezTo>
                <a:lnTo>
                  <a:pt x="0" y="2992438"/>
                </a:lnTo>
                <a:cubicBezTo>
                  <a:pt x="20151" y="2974448"/>
                  <a:pt x="40767" y="2954865"/>
                  <a:pt x="61849" y="2933700"/>
                </a:cubicBezTo>
                <a:cubicBezTo>
                  <a:pt x="274511" y="2721039"/>
                  <a:pt x="330454" y="2561527"/>
                  <a:pt x="384493" y="2407222"/>
                </a:cubicBezTo>
                <a:cubicBezTo>
                  <a:pt x="437642" y="2255647"/>
                  <a:pt x="487871" y="2112455"/>
                  <a:pt x="686181" y="1914144"/>
                </a:cubicBezTo>
                <a:cubicBezTo>
                  <a:pt x="884491" y="1715834"/>
                  <a:pt x="1027684" y="1665605"/>
                  <a:pt x="1179259" y="1612519"/>
                </a:cubicBezTo>
                <a:cubicBezTo>
                  <a:pt x="1333500" y="1558417"/>
                  <a:pt x="1493076" y="1502474"/>
                  <a:pt x="1705737" y="1289812"/>
                </a:cubicBezTo>
                <a:cubicBezTo>
                  <a:pt x="1918398" y="1077151"/>
                  <a:pt x="1974342" y="917638"/>
                  <a:pt x="2028444" y="763334"/>
                </a:cubicBezTo>
                <a:cubicBezTo>
                  <a:pt x="2081530" y="611759"/>
                  <a:pt x="2131759" y="468567"/>
                  <a:pt x="2330069" y="270256"/>
                </a:cubicBezTo>
                <a:cubicBezTo>
                  <a:pt x="2490089" y="110236"/>
                  <a:pt x="2614232" y="46673"/>
                  <a:pt x="2735834" y="127"/>
                </a:cubicBezTo>
                <a:close/>
                <a:moveTo>
                  <a:pt x="3528632" y="0"/>
                </a:moveTo>
                <a:cubicBezTo>
                  <a:pt x="3483356" y="100648"/>
                  <a:pt x="3416999" y="207137"/>
                  <a:pt x="3286760" y="337376"/>
                </a:cubicBezTo>
                <a:cubicBezTo>
                  <a:pt x="3088450" y="535750"/>
                  <a:pt x="2945257" y="585915"/>
                  <a:pt x="2794000" y="639064"/>
                </a:cubicBezTo>
                <a:cubicBezTo>
                  <a:pt x="2639695" y="693166"/>
                  <a:pt x="2480183" y="749110"/>
                  <a:pt x="2267522" y="961708"/>
                </a:cubicBezTo>
                <a:cubicBezTo>
                  <a:pt x="2054860" y="1174306"/>
                  <a:pt x="1998917" y="1333945"/>
                  <a:pt x="1944814" y="1488250"/>
                </a:cubicBezTo>
                <a:cubicBezTo>
                  <a:pt x="1891729" y="1639761"/>
                  <a:pt x="1841500" y="1782953"/>
                  <a:pt x="1643189" y="1981264"/>
                </a:cubicBezTo>
                <a:cubicBezTo>
                  <a:pt x="1444879" y="2179574"/>
                  <a:pt x="1301687" y="2229803"/>
                  <a:pt x="1150112" y="2282889"/>
                </a:cubicBezTo>
                <a:cubicBezTo>
                  <a:pt x="995871" y="2336991"/>
                  <a:pt x="836295" y="2392934"/>
                  <a:pt x="623634" y="2605596"/>
                </a:cubicBezTo>
                <a:cubicBezTo>
                  <a:pt x="410972" y="2818257"/>
                  <a:pt x="354711" y="2978150"/>
                  <a:pt x="300609" y="3132138"/>
                </a:cubicBezTo>
                <a:cubicBezTo>
                  <a:pt x="247650" y="3283458"/>
                  <a:pt x="197485" y="3426333"/>
                  <a:pt x="0" y="3624136"/>
                </a:cubicBezTo>
                <a:lnTo>
                  <a:pt x="0" y="3746945"/>
                </a:lnTo>
                <a:cubicBezTo>
                  <a:pt x="20130" y="3728720"/>
                  <a:pt x="40704" y="3708845"/>
                  <a:pt x="61849" y="3688016"/>
                </a:cubicBezTo>
                <a:cubicBezTo>
                  <a:pt x="274511" y="3475355"/>
                  <a:pt x="330200" y="3315843"/>
                  <a:pt x="384493" y="3161538"/>
                </a:cubicBezTo>
                <a:cubicBezTo>
                  <a:pt x="437642" y="3009964"/>
                  <a:pt x="487871" y="2866771"/>
                  <a:pt x="686181" y="2668461"/>
                </a:cubicBezTo>
                <a:cubicBezTo>
                  <a:pt x="884491" y="2470150"/>
                  <a:pt x="1027684" y="2419922"/>
                  <a:pt x="1179259" y="2366836"/>
                </a:cubicBezTo>
                <a:cubicBezTo>
                  <a:pt x="1333500" y="2312734"/>
                  <a:pt x="1493076" y="2256790"/>
                  <a:pt x="1705737" y="2044129"/>
                </a:cubicBezTo>
                <a:cubicBezTo>
                  <a:pt x="1918398" y="1831467"/>
                  <a:pt x="1974342" y="1671955"/>
                  <a:pt x="2028444" y="1517650"/>
                </a:cubicBezTo>
                <a:cubicBezTo>
                  <a:pt x="2081530" y="1366076"/>
                  <a:pt x="2131759" y="1222883"/>
                  <a:pt x="2330069" y="1024573"/>
                </a:cubicBezTo>
                <a:cubicBezTo>
                  <a:pt x="2528380" y="826262"/>
                  <a:pt x="2671572" y="776097"/>
                  <a:pt x="2823083" y="722948"/>
                </a:cubicBezTo>
                <a:cubicBezTo>
                  <a:pt x="2977388" y="668846"/>
                  <a:pt x="3136900" y="612902"/>
                  <a:pt x="3349625" y="400050"/>
                </a:cubicBezTo>
                <a:cubicBezTo>
                  <a:pt x="3505200" y="244666"/>
                  <a:pt x="3576891" y="117475"/>
                  <a:pt x="3625342" y="0"/>
                </a:cubicBezTo>
                <a:close/>
                <a:moveTo>
                  <a:pt x="3987800" y="0"/>
                </a:moveTo>
                <a:cubicBezTo>
                  <a:pt x="3962972" y="21908"/>
                  <a:pt x="3937318" y="45911"/>
                  <a:pt x="3910902" y="72327"/>
                </a:cubicBezTo>
                <a:cubicBezTo>
                  <a:pt x="3698431" y="284988"/>
                  <a:pt x="3642487" y="444500"/>
                  <a:pt x="3588385" y="598805"/>
                </a:cubicBezTo>
                <a:cubicBezTo>
                  <a:pt x="3535236" y="750380"/>
                  <a:pt x="3485071" y="893509"/>
                  <a:pt x="3286760" y="1091883"/>
                </a:cubicBezTo>
                <a:cubicBezTo>
                  <a:pt x="3088450" y="1290257"/>
                  <a:pt x="2945257" y="1340358"/>
                  <a:pt x="2793683" y="1393508"/>
                </a:cubicBezTo>
                <a:cubicBezTo>
                  <a:pt x="2639378" y="1447610"/>
                  <a:pt x="2479866" y="1503553"/>
                  <a:pt x="2267204" y="1716151"/>
                </a:cubicBezTo>
                <a:cubicBezTo>
                  <a:pt x="2054542" y="1928749"/>
                  <a:pt x="1998599" y="2088388"/>
                  <a:pt x="1944497" y="2242693"/>
                </a:cubicBezTo>
                <a:cubicBezTo>
                  <a:pt x="1891411" y="2394268"/>
                  <a:pt x="1841183" y="2537397"/>
                  <a:pt x="1642872" y="2735707"/>
                </a:cubicBezTo>
                <a:cubicBezTo>
                  <a:pt x="1444562" y="2934018"/>
                  <a:pt x="1301369" y="2984500"/>
                  <a:pt x="1149795" y="3037396"/>
                </a:cubicBezTo>
                <a:cubicBezTo>
                  <a:pt x="995553" y="3091498"/>
                  <a:pt x="835977" y="3147378"/>
                  <a:pt x="623316" y="3360039"/>
                </a:cubicBezTo>
                <a:cubicBezTo>
                  <a:pt x="410655" y="3572701"/>
                  <a:pt x="354711" y="3732276"/>
                  <a:pt x="300609" y="3886581"/>
                </a:cubicBezTo>
                <a:cubicBezTo>
                  <a:pt x="247650" y="4037902"/>
                  <a:pt x="197485" y="4180777"/>
                  <a:pt x="0" y="4378643"/>
                </a:cubicBezTo>
                <a:lnTo>
                  <a:pt x="0" y="4501325"/>
                </a:lnTo>
                <a:cubicBezTo>
                  <a:pt x="20151" y="4483164"/>
                  <a:pt x="40767" y="4463542"/>
                  <a:pt x="61849" y="4442460"/>
                </a:cubicBezTo>
                <a:cubicBezTo>
                  <a:pt x="274511" y="4229862"/>
                  <a:pt x="330200" y="4070350"/>
                  <a:pt x="384493" y="3915982"/>
                </a:cubicBezTo>
                <a:cubicBezTo>
                  <a:pt x="437642" y="3764407"/>
                  <a:pt x="487871" y="3621215"/>
                  <a:pt x="686181" y="3422904"/>
                </a:cubicBezTo>
                <a:cubicBezTo>
                  <a:pt x="884491" y="3224594"/>
                  <a:pt x="1027684" y="3174429"/>
                  <a:pt x="1179259" y="3121279"/>
                </a:cubicBezTo>
                <a:cubicBezTo>
                  <a:pt x="1333500" y="3067177"/>
                  <a:pt x="1493076" y="3011234"/>
                  <a:pt x="1705737" y="2798572"/>
                </a:cubicBezTo>
                <a:cubicBezTo>
                  <a:pt x="1918398" y="2585911"/>
                  <a:pt x="1974342" y="2426399"/>
                  <a:pt x="2028444" y="2272094"/>
                </a:cubicBezTo>
                <a:cubicBezTo>
                  <a:pt x="2081530" y="2120519"/>
                  <a:pt x="2131759" y="1977390"/>
                  <a:pt x="2330069" y="1779016"/>
                </a:cubicBezTo>
                <a:cubicBezTo>
                  <a:pt x="2528380" y="1580642"/>
                  <a:pt x="2671572" y="1530541"/>
                  <a:pt x="2823083" y="1477391"/>
                </a:cubicBezTo>
                <a:cubicBezTo>
                  <a:pt x="2977388" y="1423289"/>
                  <a:pt x="3136964" y="1367346"/>
                  <a:pt x="3349625" y="1154684"/>
                </a:cubicBezTo>
                <a:cubicBezTo>
                  <a:pt x="3562287" y="942023"/>
                  <a:pt x="3618166" y="782511"/>
                  <a:pt x="3672269" y="628206"/>
                </a:cubicBezTo>
                <a:cubicBezTo>
                  <a:pt x="3725418" y="476631"/>
                  <a:pt x="3775583" y="333502"/>
                  <a:pt x="3973894" y="135192"/>
                </a:cubicBezTo>
                <a:cubicBezTo>
                  <a:pt x="4022160" y="86298"/>
                  <a:pt x="4074039" y="41107"/>
                  <a:pt x="4129088" y="0"/>
                </a:cubicBezTo>
                <a:close/>
                <a:moveTo>
                  <a:pt x="5098669" y="0"/>
                </a:moveTo>
                <a:cubicBezTo>
                  <a:pt x="5049749" y="73077"/>
                  <a:pt x="4993425" y="140915"/>
                  <a:pt x="4930585" y="202438"/>
                </a:cubicBezTo>
                <a:cubicBezTo>
                  <a:pt x="4732274" y="400749"/>
                  <a:pt x="4589082" y="450850"/>
                  <a:pt x="4437571" y="504127"/>
                </a:cubicBezTo>
                <a:cubicBezTo>
                  <a:pt x="4283266" y="558165"/>
                  <a:pt x="4123690" y="614109"/>
                  <a:pt x="3911028" y="826770"/>
                </a:cubicBezTo>
                <a:cubicBezTo>
                  <a:pt x="3698367" y="1039432"/>
                  <a:pt x="3642487" y="1198944"/>
                  <a:pt x="3588385" y="1353249"/>
                </a:cubicBezTo>
                <a:cubicBezTo>
                  <a:pt x="3535236" y="1504823"/>
                  <a:pt x="3485071" y="1648016"/>
                  <a:pt x="3286760" y="1846326"/>
                </a:cubicBezTo>
                <a:cubicBezTo>
                  <a:pt x="3088450" y="2044637"/>
                  <a:pt x="2945257" y="2094802"/>
                  <a:pt x="2793683" y="2147951"/>
                </a:cubicBezTo>
                <a:cubicBezTo>
                  <a:pt x="2639378" y="2202053"/>
                  <a:pt x="2479866" y="2257997"/>
                  <a:pt x="2267204" y="2470658"/>
                </a:cubicBezTo>
                <a:cubicBezTo>
                  <a:pt x="2054542" y="2683320"/>
                  <a:pt x="1998599" y="2842832"/>
                  <a:pt x="1944497" y="2997137"/>
                </a:cubicBezTo>
                <a:cubicBezTo>
                  <a:pt x="1891411" y="3148711"/>
                  <a:pt x="1841183" y="3291840"/>
                  <a:pt x="1642872" y="3490151"/>
                </a:cubicBezTo>
                <a:cubicBezTo>
                  <a:pt x="1444562" y="3688461"/>
                  <a:pt x="1301369" y="3738690"/>
                  <a:pt x="1149795" y="3791839"/>
                </a:cubicBezTo>
                <a:cubicBezTo>
                  <a:pt x="995553" y="3845941"/>
                  <a:pt x="835977" y="3901884"/>
                  <a:pt x="623316" y="4114483"/>
                </a:cubicBezTo>
                <a:cubicBezTo>
                  <a:pt x="410655" y="4327081"/>
                  <a:pt x="354711" y="4486720"/>
                  <a:pt x="300609" y="4641025"/>
                </a:cubicBezTo>
                <a:cubicBezTo>
                  <a:pt x="247650" y="4792345"/>
                  <a:pt x="197485" y="4935220"/>
                  <a:pt x="0" y="5133086"/>
                </a:cubicBezTo>
                <a:lnTo>
                  <a:pt x="0" y="5255832"/>
                </a:lnTo>
                <a:cubicBezTo>
                  <a:pt x="20151" y="5237671"/>
                  <a:pt x="40767" y="5218049"/>
                  <a:pt x="61849" y="5196967"/>
                </a:cubicBezTo>
                <a:cubicBezTo>
                  <a:pt x="274511" y="4984306"/>
                  <a:pt x="330200" y="4824730"/>
                  <a:pt x="384493" y="4670425"/>
                </a:cubicBezTo>
                <a:cubicBezTo>
                  <a:pt x="437642" y="4518851"/>
                  <a:pt x="487871" y="4375658"/>
                  <a:pt x="686181" y="4177347"/>
                </a:cubicBezTo>
                <a:cubicBezTo>
                  <a:pt x="884491" y="3979037"/>
                  <a:pt x="1027684" y="3928872"/>
                  <a:pt x="1179259" y="3875722"/>
                </a:cubicBezTo>
                <a:cubicBezTo>
                  <a:pt x="1333500" y="3821621"/>
                  <a:pt x="1493076" y="3765677"/>
                  <a:pt x="1705737" y="3553016"/>
                </a:cubicBezTo>
                <a:cubicBezTo>
                  <a:pt x="1918398" y="3340354"/>
                  <a:pt x="1974342" y="3180842"/>
                  <a:pt x="2028444" y="3026537"/>
                </a:cubicBezTo>
                <a:cubicBezTo>
                  <a:pt x="2081530" y="2874963"/>
                  <a:pt x="2131759" y="2731834"/>
                  <a:pt x="2330069" y="2533460"/>
                </a:cubicBezTo>
                <a:cubicBezTo>
                  <a:pt x="2528380" y="2335086"/>
                  <a:pt x="2671572" y="2284984"/>
                  <a:pt x="2823083" y="2231835"/>
                </a:cubicBezTo>
                <a:cubicBezTo>
                  <a:pt x="2977388" y="2177733"/>
                  <a:pt x="3136964" y="2121789"/>
                  <a:pt x="3349625" y="1909191"/>
                </a:cubicBezTo>
                <a:cubicBezTo>
                  <a:pt x="3562287" y="1696593"/>
                  <a:pt x="3618166" y="1536954"/>
                  <a:pt x="3672269" y="1382649"/>
                </a:cubicBezTo>
                <a:cubicBezTo>
                  <a:pt x="3725418" y="1231138"/>
                  <a:pt x="3775583" y="1087946"/>
                  <a:pt x="3973894" y="889635"/>
                </a:cubicBezTo>
                <a:cubicBezTo>
                  <a:pt x="4172204" y="691325"/>
                  <a:pt x="4315397" y="641350"/>
                  <a:pt x="4466971" y="588010"/>
                </a:cubicBezTo>
                <a:cubicBezTo>
                  <a:pt x="4621276" y="533908"/>
                  <a:pt x="4780788" y="477964"/>
                  <a:pt x="4993450" y="265303"/>
                </a:cubicBezTo>
                <a:cubicBezTo>
                  <a:pt x="5091684" y="167132"/>
                  <a:pt x="5156200" y="80264"/>
                  <a:pt x="5203063" y="0"/>
                </a:cubicBezTo>
                <a:close/>
                <a:moveTo>
                  <a:pt x="5495290" y="0"/>
                </a:moveTo>
                <a:cubicBezTo>
                  <a:pt x="5331016" y="182118"/>
                  <a:pt x="5280851" y="325120"/>
                  <a:pt x="5232400" y="463868"/>
                </a:cubicBezTo>
                <a:cubicBezTo>
                  <a:pt x="5179251" y="615442"/>
                  <a:pt x="5129086" y="758571"/>
                  <a:pt x="4930775" y="956882"/>
                </a:cubicBezTo>
                <a:cubicBezTo>
                  <a:pt x="4732465" y="1155192"/>
                  <a:pt x="4589272" y="1205421"/>
                  <a:pt x="4437761" y="1258570"/>
                </a:cubicBezTo>
                <a:cubicBezTo>
                  <a:pt x="4283456" y="1312672"/>
                  <a:pt x="4123881" y="1368552"/>
                  <a:pt x="3911219" y="1581214"/>
                </a:cubicBezTo>
                <a:cubicBezTo>
                  <a:pt x="3698558" y="1793875"/>
                  <a:pt x="3642678" y="1953387"/>
                  <a:pt x="3588576" y="2107692"/>
                </a:cubicBezTo>
                <a:cubicBezTo>
                  <a:pt x="3535426" y="2259267"/>
                  <a:pt x="3485261" y="2402459"/>
                  <a:pt x="3286951" y="2600770"/>
                </a:cubicBezTo>
                <a:cubicBezTo>
                  <a:pt x="3088640" y="2799080"/>
                  <a:pt x="2945257" y="2849245"/>
                  <a:pt x="2794000" y="2902395"/>
                </a:cubicBezTo>
                <a:cubicBezTo>
                  <a:pt x="2639695" y="2956497"/>
                  <a:pt x="2480183" y="3012440"/>
                  <a:pt x="2267522" y="3225102"/>
                </a:cubicBezTo>
                <a:cubicBezTo>
                  <a:pt x="2054860" y="3437763"/>
                  <a:pt x="1998917" y="3597275"/>
                  <a:pt x="1944814" y="3751580"/>
                </a:cubicBezTo>
                <a:cubicBezTo>
                  <a:pt x="1891729" y="3903155"/>
                  <a:pt x="1841500" y="4046284"/>
                  <a:pt x="1643189" y="4244594"/>
                </a:cubicBezTo>
                <a:cubicBezTo>
                  <a:pt x="1444879" y="4442905"/>
                  <a:pt x="1301369" y="4493133"/>
                  <a:pt x="1149858" y="4546600"/>
                </a:cubicBezTo>
                <a:cubicBezTo>
                  <a:pt x="995553" y="4600702"/>
                  <a:pt x="835977" y="4656646"/>
                  <a:pt x="623316" y="4869244"/>
                </a:cubicBezTo>
                <a:cubicBezTo>
                  <a:pt x="410655" y="5081842"/>
                  <a:pt x="354711" y="5241481"/>
                  <a:pt x="300609" y="5395786"/>
                </a:cubicBezTo>
                <a:cubicBezTo>
                  <a:pt x="247650" y="5546789"/>
                  <a:pt x="197485" y="5689600"/>
                  <a:pt x="0" y="5887530"/>
                </a:cubicBezTo>
                <a:lnTo>
                  <a:pt x="0" y="6010339"/>
                </a:lnTo>
                <a:cubicBezTo>
                  <a:pt x="20130" y="5992114"/>
                  <a:pt x="40704" y="5972239"/>
                  <a:pt x="61849" y="5951411"/>
                </a:cubicBezTo>
                <a:cubicBezTo>
                  <a:pt x="274511" y="5738749"/>
                  <a:pt x="330454" y="5579174"/>
                  <a:pt x="384493" y="5424869"/>
                </a:cubicBezTo>
                <a:cubicBezTo>
                  <a:pt x="437642" y="5273294"/>
                  <a:pt x="487871" y="5130165"/>
                  <a:pt x="686181" y="4931791"/>
                </a:cubicBezTo>
                <a:cubicBezTo>
                  <a:pt x="884491" y="4733417"/>
                  <a:pt x="1027684" y="4683316"/>
                  <a:pt x="1179259" y="4630166"/>
                </a:cubicBezTo>
                <a:cubicBezTo>
                  <a:pt x="1333564" y="4576064"/>
                  <a:pt x="1493076" y="4520121"/>
                  <a:pt x="1705737" y="4307459"/>
                </a:cubicBezTo>
                <a:cubicBezTo>
                  <a:pt x="1918398" y="4094797"/>
                  <a:pt x="1974342" y="3935286"/>
                  <a:pt x="2028444" y="3780981"/>
                </a:cubicBezTo>
                <a:cubicBezTo>
                  <a:pt x="2081530" y="3629406"/>
                  <a:pt x="2131759" y="3486277"/>
                  <a:pt x="2330069" y="3287966"/>
                </a:cubicBezTo>
                <a:cubicBezTo>
                  <a:pt x="2528380" y="3089656"/>
                  <a:pt x="2671572" y="3039428"/>
                  <a:pt x="2823083" y="2986278"/>
                </a:cubicBezTo>
                <a:cubicBezTo>
                  <a:pt x="2977388" y="2932176"/>
                  <a:pt x="3136964" y="2876233"/>
                  <a:pt x="3349625" y="2663635"/>
                </a:cubicBezTo>
                <a:cubicBezTo>
                  <a:pt x="3562287" y="2451037"/>
                  <a:pt x="3618166" y="2291398"/>
                  <a:pt x="3672269" y="2137156"/>
                </a:cubicBezTo>
                <a:cubicBezTo>
                  <a:pt x="3725418" y="1985582"/>
                  <a:pt x="3775583" y="1842389"/>
                  <a:pt x="3973894" y="1644079"/>
                </a:cubicBezTo>
                <a:cubicBezTo>
                  <a:pt x="4172204" y="1445768"/>
                  <a:pt x="4315397" y="1395603"/>
                  <a:pt x="4466971" y="1342454"/>
                </a:cubicBezTo>
                <a:cubicBezTo>
                  <a:pt x="4621276" y="1288352"/>
                  <a:pt x="4780788" y="1232408"/>
                  <a:pt x="4993450" y="1019747"/>
                </a:cubicBezTo>
                <a:cubicBezTo>
                  <a:pt x="5206111" y="807085"/>
                  <a:pt x="5261991" y="647700"/>
                  <a:pt x="5316093" y="493268"/>
                </a:cubicBezTo>
                <a:cubicBezTo>
                  <a:pt x="5369243" y="341757"/>
                  <a:pt x="5419408" y="198565"/>
                  <a:pt x="5617718" y="254"/>
                </a:cubicBezTo>
                <a:lnTo>
                  <a:pt x="5617718" y="254"/>
                </a:lnTo>
                <a:close/>
                <a:moveTo>
                  <a:pt x="6638290" y="0"/>
                </a:moveTo>
                <a:cubicBezTo>
                  <a:pt x="6618923" y="21802"/>
                  <a:pt x="6597650" y="44302"/>
                  <a:pt x="6574473" y="67501"/>
                </a:cubicBezTo>
                <a:cubicBezTo>
                  <a:pt x="6376162" y="265875"/>
                  <a:pt x="6232970" y="316040"/>
                  <a:pt x="6081459" y="369189"/>
                </a:cubicBezTo>
                <a:cubicBezTo>
                  <a:pt x="5927154" y="423291"/>
                  <a:pt x="5767578" y="479235"/>
                  <a:pt x="5554917" y="691833"/>
                </a:cubicBezTo>
                <a:cubicBezTo>
                  <a:pt x="5342255" y="904430"/>
                  <a:pt x="5286312" y="1064006"/>
                  <a:pt x="5232400" y="1218311"/>
                </a:cubicBezTo>
                <a:cubicBezTo>
                  <a:pt x="5179251" y="1369886"/>
                  <a:pt x="5129086" y="1513015"/>
                  <a:pt x="4930775" y="1711325"/>
                </a:cubicBezTo>
                <a:cubicBezTo>
                  <a:pt x="4732465" y="1909636"/>
                  <a:pt x="4589082" y="1959864"/>
                  <a:pt x="4437571" y="2012950"/>
                </a:cubicBezTo>
                <a:cubicBezTo>
                  <a:pt x="4283266" y="2067052"/>
                  <a:pt x="4123690" y="2122996"/>
                  <a:pt x="3911028" y="2335594"/>
                </a:cubicBezTo>
                <a:cubicBezTo>
                  <a:pt x="3698367" y="2548192"/>
                  <a:pt x="3642487" y="2707831"/>
                  <a:pt x="3588385" y="2862072"/>
                </a:cubicBezTo>
                <a:cubicBezTo>
                  <a:pt x="3535236" y="3013647"/>
                  <a:pt x="3485071" y="3156839"/>
                  <a:pt x="3286760" y="3355150"/>
                </a:cubicBezTo>
                <a:cubicBezTo>
                  <a:pt x="3088450" y="3553460"/>
                  <a:pt x="2945257" y="3603625"/>
                  <a:pt x="2793683" y="3656775"/>
                </a:cubicBezTo>
                <a:cubicBezTo>
                  <a:pt x="2639378" y="3710877"/>
                  <a:pt x="2479866" y="3766820"/>
                  <a:pt x="2267204" y="3979482"/>
                </a:cubicBezTo>
                <a:cubicBezTo>
                  <a:pt x="2054542" y="4192143"/>
                  <a:pt x="1998599" y="4351655"/>
                  <a:pt x="1944497" y="4505960"/>
                </a:cubicBezTo>
                <a:cubicBezTo>
                  <a:pt x="1891411" y="4657535"/>
                  <a:pt x="1841183" y="4800664"/>
                  <a:pt x="1642872" y="4999038"/>
                </a:cubicBezTo>
                <a:cubicBezTo>
                  <a:pt x="1444562" y="5197412"/>
                  <a:pt x="1301369" y="5247513"/>
                  <a:pt x="1149795" y="5300663"/>
                </a:cubicBezTo>
                <a:cubicBezTo>
                  <a:pt x="995553" y="5354765"/>
                  <a:pt x="835977" y="5410708"/>
                  <a:pt x="623316" y="5623370"/>
                </a:cubicBezTo>
                <a:cubicBezTo>
                  <a:pt x="410655" y="5836031"/>
                  <a:pt x="354711" y="5995543"/>
                  <a:pt x="300609" y="6149848"/>
                </a:cubicBezTo>
                <a:cubicBezTo>
                  <a:pt x="247650" y="6301232"/>
                  <a:pt x="197485" y="6444171"/>
                  <a:pt x="0" y="6642100"/>
                </a:cubicBezTo>
                <a:lnTo>
                  <a:pt x="0" y="6764845"/>
                </a:lnTo>
                <a:cubicBezTo>
                  <a:pt x="20151" y="6746494"/>
                  <a:pt x="40767" y="6726745"/>
                  <a:pt x="61849" y="6705600"/>
                </a:cubicBezTo>
                <a:cubicBezTo>
                  <a:pt x="274511" y="6492939"/>
                  <a:pt x="330454" y="6333363"/>
                  <a:pt x="384493" y="6179058"/>
                </a:cubicBezTo>
                <a:cubicBezTo>
                  <a:pt x="437642" y="6027484"/>
                  <a:pt x="487871" y="5884355"/>
                  <a:pt x="686181" y="5685981"/>
                </a:cubicBezTo>
                <a:cubicBezTo>
                  <a:pt x="884491" y="5487607"/>
                  <a:pt x="1027684" y="5437505"/>
                  <a:pt x="1179259" y="5384356"/>
                </a:cubicBezTo>
                <a:cubicBezTo>
                  <a:pt x="1333500" y="5330254"/>
                  <a:pt x="1493076" y="5274310"/>
                  <a:pt x="1705737" y="5061649"/>
                </a:cubicBezTo>
                <a:cubicBezTo>
                  <a:pt x="1918398" y="4848987"/>
                  <a:pt x="1974342" y="4689475"/>
                  <a:pt x="2028444" y="4535170"/>
                </a:cubicBezTo>
                <a:cubicBezTo>
                  <a:pt x="2081530" y="4383596"/>
                  <a:pt x="2131759" y="4240467"/>
                  <a:pt x="2330069" y="4042156"/>
                </a:cubicBezTo>
                <a:cubicBezTo>
                  <a:pt x="2528380" y="3843846"/>
                  <a:pt x="2671572" y="3793617"/>
                  <a:pt x="2823083" y="3740468"/>
                </a:cubicBezTo>
                <a:cubicBezTo>
                  <a:pt x="2977388" y="3686366"/>
                  <a:pt x="3136964" y="3630486"/>
                  <a:pt x="3349625" y="3417824"/>
                </a:cubicBezTo>
                <a:cubicBezTo>
                  <a:pt x="3562287" y="3205163"/>
                  <a:pt x="3618166" y="3045651"/>
                  <a:pt x="3672269" y="2891346"/>
                </a:cubicBezTo>
                <a:cubicBezTo>
                  <a:pt x="3725418" y="2739771"/>
                  <a:pt x="3775583" y="2596579"/>
                  <a:pt x="3973894" y="2398268"/>
                </a:cubicBezTo>
                <a:cubicBezTo>
                  <a:pt x="4172204" y="2199958"/>
                  <a:pt x="4315397" y="2149793"/>
                  <a:pt x="4466971" y="2096643"/>
                </a:cubicBezTo>
                <a:cubicBezTo>
                  <a:pt x="4621276" y="2042541"/>
                  <a:pt x="4780788" y="1986598"/>
                  <a:pt x="4993450" y="1773936"/>
                </a:cubicBezTo>
                <a:cubicBezTo>
                  <a:pt x="5206111" y="1561275"/>
                  <a:pt x="5261991" y="1401763"/>
                  <a:pt x="5316093" y="1247458"/>
                </a:cubicBezTo>
                <a:cubicBezTo>
                  <a:pt x="5369243" y="1095947"/>
                  <a:pt x="5419408" y="952754"/>
                  <a:pt x="5617718" y="754444"/>
                </a:cubicBezTo>
                <a:cubicBezTo>
                  <a:pt x="5816029" y="556133"/>
                  <a:pt x="5959221" y="505968"/>
                  <a:pt x="6110796" y="452819"/>
                </a:cubicBezTo>
                <a:cubicBezTo>
                  <a:pt x="6265101" y="398717"/>
                  <a:pt x="6424613" y="342773"/>
                  <a:pt x="6637274" y="130112"/>
                </a:cubicBezTo>
                <a:cubicBezTo>
                  <a:pt x="6678740" y="89007"/>
                  <a:pt x="6717856" y="45566"/>
                  <a:pt x="6754369" y="0"/>
                </a:cubicBezTo>
                <a:close/>
                <a:moveTo>
                  <a:pt x="7031990" y="0"/>
                </a:moveTo>
                <a:cubicBezTo>
                  <a:pt x="6948742" y="121349"/>
                  <a:pt x="6911975" y="226314"/>
                  <a:pt x="6875970" y="328930"/>
                </a:cubicBezTo>
                <a:cubicBezTo>
                  <a:pt x="6822885" y="480505"/>
                  <a:pt x="6772657" y="623634"/>
                  <a:pt x="6574345" y="822008"/>
                </a:cubicBezTo>
                <a:cubicBezTo>
                  <a:pt x="6376035" y="1020382"/>
                  <a:pt x="6232906" y="1070483"/>
                  <a:pt x="6081395" y="1123950"/>
                </a:cubicBezTo>
                <a:cubicBezTo>
                  <a:pt x="5927090" y="1178052"/>
                  <a:pt x="5767515" y="1233996"/>
                  <a:pt x="5554853" y="1446594"/>
                </a:cubicBezTo>
                <a:cubicBezTo>
                  <a:pt x="5342192" y="1659192"/>
                  <a:pt x="5286312" y="1818513"/>
                  <a:pt x="5232400" y="1972755"/>
                </a:cubicBezTo>
                <a:cubicBezTo>
                  <a:pt x="5179251" y="2124329"/>
                  <a:pt x="5129086" y="2267522"/>
                  <a:pt x="4930775" y="2465832"/>
                </a:cubicBezTo>
                <a:cubicBezTo>
                  <a:pt x="4732465" y="2664143"/>
                  <a:pt x="4589272" y="2714308"/>
                  <a:pt x="4437761" y="2767457"/>
                </a:cubicBezTo>
                <a:cubicBezTo>
                  <a:pt x="4283456" y="2821559"/>
                  <a:pt x="4123881" y="2877503"/>
                  <a:pt x="3911219" y="3090101"/>
                </a:cubicBezTo>
                <a:cubicBezTo>
                  <a:pt x="3698558" y="3302699"/>
                  <a:pt x="3642678" y="3462338"/>
                  <a:pt x="3588576" y="3616643"/>
                </a:cubicBezTo>
                <a:cubicBezTo>
                  <a:pt x="3535426" y="3768153"/>
                  <a:pt x="3485261" y="3911346"/>
                  <a:pt x="3286951" y="4109657"/>
                </a:cubicBezTo>
                <a:cubicBezTo>
                  <a:pt x="3088640" y="4307967"/>
                  <a:pt x="2945448" y="4358196"/>
                  <a:pt x="2793873" y="4411282"/>
                </a:cubicBezTo>
                <a:cubicBezTo>
                  <a:pt x="2639568" y="4465384"/>
                  <a:pt x="2480056" y="4521327"/>
                  <a:pt x="2267395" y="4733989"/>
                </a:cubicBezTo>
                <a:cubicBezTo>
                  <a:pt x="2054733" y="4946650"/>
                  <a:pt x="1998789" y="5106162"/>
                  <a:pt x="1944688" y="5260467"/>
                </a:cubicBezTo>
                <a:cubicBezTo>
                  <a:pt x="1891602" y="5412042"/>
                  <a:pt x="1841373" y="5555171"/>
                  <a:pt x="1643063" y="5753545"/>
                </a:cubicBezTo>
                <a:cubicBezTo>
                  <a:pt x="1444752" y="5951919"/>
                  <a:pt x="1301560" y="6002020"/>
                  <a:pt x="1149985" y="6055170"/>
                </a:cubicBezTo>
                <a:cubicBezTo>
                  <a:pt x="995744" y="6109272"/>
                  <a:pt x="836168" y="6165215"/>
                  <a:pt x="623507" y="6377877"/>
                </a:cubicBezTo>
                <a:cubicBezTo>
                  <a:pt x="431800" y="6569329"/>
                  <a:pt x="367411" y="6717729"/>
                  <a:pt x="316992" y="6858000"/>
                </a:cubicBezTo>
                <a:lnTo>
                  <a:pt x="411671" y="6858000"/>
                </a:lnTo>
                <a:cubicBezTo>
                  <a:pt x="458597" y="6732651"/>
                  <a:pt x="521081" y="6605842"/>
                  <a:pt x="686181" y="6440742"/>
                </a:cubicBezTo>
                <a:cubicBezTo>
                  <a:pt x="884491" y="6242368"/>
                  <a:pt x="1027684" y="6192203"/>
                  <a:pt x="1179259" y="6139053"/>
                </a:cubicBezTo>
                <a:cubicBezTo>
                  <a:pt x="1333500" y="6084951"/>
                  <a:pt x="1493076" y="6029008"/>
                  <a:pt x="1705737" y="5816410"/>
                </a:cubicBezTo>
                <a:cubicBezTo>
                  <a:pt x="1918398" y="5603812"/>
                  <a:pt x="1974342" y="5444173"/>
                  <a:pt x="2028444" y="5289868"/>
                </a:cubicBezTo>
                <a:cubicBezTo>
                  <a:pt x="2081530" y="5138293"/>
                  <a:pt x="2131759" y="4995164"/>
                  <a:pt x="2330069" y="4796854"/>
                </a:cubicBezTo>
                <a:cubicBezTo>
                  <a:pt x="2528380" y="4598543"/>
                  <a:pt x="2671572" y="4548315"/>
                  <a:pt x="2823083" y="4495165"/>
                </a:cubicBezTo>
                <a:cubicBezTo>
                  <a:pt x="2977388" y="4441127"/>
                  <a:pt x="3136964" y="4385183"/>
                  <a:pt x="3349625" y="4172522"/>
                </a:cubicBezTo>
                <a:cubicBezTo>
                  <a:pt x="3562287" y="3959860"/>
                  <a:pt x="3618166" y="3800348"/>
                  <a:pt x="3672269" y="3646043"/>
                </a:cubicBezTo>
                <a:cubicBezTo>
                  <a:pt x="3725418" y="3494469"/>
                  <a:pt x="3775583" y="3351340"/>
                  <a:pt x="3973894" y="3152966"/>
                </a:cubicBezTo>
                <a:cubicBezTo>
                  <a:pt x="4172204" y="2954592"/>
                  <a:pt x="4315397" y="2904490"/>
                  <a:pt x="4466971" y="2851341"/>
                </a:cubicBezTo>
                <a:cubicBezTo>
                  <a:pt x="4621276" y="2797239"/>
                  <a:pt x="4780788" y="2741295"/>
                  <a:pt x="4993450" y="2528697"/>
                </a:cubicBezTo>
                <a:cubicBezTo>
                  <a:pt x="5206111" y="2316099"/>
                  <a:pt x="5261991" y="2156460"/>
                  <a:pt x="5316093" y="2002219"/>
                </a:cubicBezTo>
                <a:cubicBezTo>
                  <a:pt x="5369243" y="1850644"/>
                  <a:pt x="5419408" y="1707452"/>
                  <a:pt x="5617718" y="1509141"/>
                </a:cubicBezTo>
                <a:cubicBezTo>
                  <a:pt x="5816029" y="1310831"/>
                  <a:pt x="5959221" y="1260666"/>
                  <a:pt x="6110796" y="1207516"/>
                </a:cubicBezTo>
                <a:cubicBezTo>
                  <a:pt x="6265101" y="1153414"/>
                  <a:pt x="6424613" y="1097471"/>
                  <a:pt x="6637274" y="884873"/>
                </a:cubicBezTo>
                <a:cubicBezTo>
                  <a:pt x="6849936" y="672275"/>
                  <a:pt x="6905879" y="512636"/>
                  <a:pt x="6959918" y="358331"/>
                </a:cubicBezTo>
                <a:cubicBezTo>
                  <a:pt x="7000240" y="243332"/>
                  <a:pt x="7038912" y="133350"/>
                  <a:pt x="7141909" y="0"/>
                </a:cubicBezTo>
                <a:close/>
                <a:moveTo>
                  <a:pt x="8147050" y="0"/>
                </a:moveTo>
                <a:cubicBezTo>
                  <a:pt x="7984554" y="143383"/>
                  <a:pt x="7858252" y="187706"/>
                  <a:pt x="7725537" y="234252"/>
                </a:cubicBezTo>
                <a:cubicBezTo>
                  <a:pt x="7571232" y="288354"/>
                  <a:pt x="7411720" y="344234"/>
                  <a:pt x="7199059" y="556895"/>
                </a:cubicBezTo>
                <a:cubicBezTo>
                  <a:pt x="6986397" y="769557"/>
                  <a:pt x="6930454" y="929069"/>
                  <a:pt x="6876352" y="1083374"/>
                </a:cubicBezTo>
                <a:cubicBezTo>
                  <a:pt x="6823266" y="1234948"/>
                  <a:pt x="6773037" y="1378141"/>
                  <a:pt x="6574727" y="1576451"/>
                </a:cubicBezTo>
                <a:cubicBezTo>
                  <a:pt x="6376416" y="1774762"/>
                  <a:pt x="6233224" y="1824927"/>
                  <a:pt x="6081713" y="1878076"/>
                </a:cubicBezTo>
                <a:cubicBezTo>
                  <a:pt x="5927408" y="1932178"/>
                  <a:pt x="5767832" y="1988122"/>
                  <a:pt x="5555171" y="2200783"/>
                </a:cubicBezTo>
                <a:cubicBezTo>
                  <a:pt x="5342509" y="2413445"/>
                  <a:pt x="5286629" y="2572957"/>
                  <a:pt x="5232527" y="2727198"/>
                </a:cubicBezTo>
                <a:cubicBezTo>
                  <a:pt x="5179378" y="2878773"/>
                  <a:pt x="5129213" y="3021965"/>
                  <a:pt x="4930902" y="3220276"/>
                </a:cubicBezTo>
                <a:cubicBezTo>
                  <a:pt x="4732592" y="3418586"/>
                  <a:pt x="4589399" y="3468751"/>
                  <a:pt x="4437888" y="3521901"/>
                </a:cubicBezTo>
                <a:cubicBezTo>
                  <a:pt x="4283583" y="3576003"/>
                  <a:pt x="4124008" y="3631946"/>
                  <a:pt x="3911346" y="3844608"/>
                </a:cubicBezTo>
                <a:cubicBezTo>
                  <a:pt x="3698684" y="4057269"/>
                  <a:pt x="3642805" y="4216781"/>
                  <a:pt x="3588703" y="4371086"/>
                </a:cubicBezTo>
                <a:cubicBezTo>
                  <a:pt x="3535553" y="4522597"/>
                  <a:pt x="3485388" y="4665790"/>
                  <a:pt x="3287078" y="4864100"/>
                </a:cubicBezTo>
                <a:cubicBezTo>
                  <a:pt x="3088767" y="5062411"/>
                  <a:pt x="2945257" y="5112639"/>
                  <a:pt x="2794000" y="5165725"/>
                </a:cubicBezTo>
                <a:cubicBezTo>
                  <a:pt x="2639695" y="5219827"/>
                  <a:pt x="2480183" y="5275771"/>
                  <a:pt x="2267522" y="5488432"/>
                </a:cubicBezTo>
                <a:cubicBezTo>
                  <a:pt x="2054860" y="5701094"/>
                  <a:pt x="1998917" y="5860606"/>
                  <a:pt x="1944814" y="6014911"/>
                </a:cubicBezTo>
                <a:cubicBezTo>
                  <a:pt x="1891729" y="6166485"/>
                  <a:pt x="1841500" y="6309678"/>
                  <a:pt x="1643189" y="6507988"/>
                </a:cubicBezTo>
                <a:cubicBezTo>
                  <a:pt x="1444879" y="6706299"/>
                  <a:pt x="1301687" y="6756464"/>
                  <a:pt x="1150176" y="6809613"/>
                </a:cubicBezTo>
                <a:cubicBezTo>
                  <a:pt x="1107694" y="6824536"/>
                  <a:pt x="1064768" y="6839522"/>
                  <a:pt x="1020445" y="6858000"/>
                </a:cubicBezTo>
                <a:lnTo>
                  <a:pt x="1277239" y="6858000"/>
                </a:lnTo>
                <a:cubicBezTo>
                  <a:pt x="1402715" y="6809295"/>
                  <a:pt x="1537589" y="6739192"/>
                  <a:pt x="1706055" y="6570853"/>
                </a:cubicBezTo>
                <a:cubicBezTo>
                  <a:pt x="1918716" y="6358192"/>
                  <a:pt x="1974660" y="6198616"/>
                  <a:pt x="2028762" y="6044375"/>
                </a:cubicBezTo>
                <a:cubicBezTo>
                  <a:pt x="2081848" y="5892800"/>
                  <a:pt x="2132076" y="5749608"/>
                  <a:pt x="2330387" y="5551297"/>
                </a:cubicBezTo>
                <a:cubicBezTo>
                  <a:pt x="2528697" y="5352987"/>
                  <a:pt x="2671890" y="5302758"/>
                  <a:pt x="2823401" y="5249672"/>
                </a:cubicBezTo>
                <a:cubicBezTo>
                  <a:pt x="2977706" y="5195570"/>
                  <a:pt x="3137281" y="5139627"/>
                  <a:pt x="3349943" y="4926965"/>
                </a:cubicBezTo>
                <a:cubicBezTo>
                  <a:pt x="3562604" y="4714304"/>
                  <a:pt x="3618484" y="4554792"/>
                  <a:pt x="3672586" y="4400487"/>
                </a:cubicBezTo>
                <a:cubicBezTo>
                  <a:pt x="3725736" y="4248912"/>
                  <a:pt x="3775901" y="4105783"/>
                  <a:pt x="3974211" y="3907472"/>
                </a:cubicBezTo>
                <a:cubicBezTo>
                  <a:pt x="4172522" y="3709162"/>
                  <a:pt x="4315714" y="3658934"/>
                  <a:pt x="4467289" y="3605784"/>
                </a:cubicBezTo>
                <a:cubicBezTo>
                  <a:pt x="4621594" y="3551682"/>
                  <a:pt x="4781106" y="3495739"/>
                  <a:pt x="4993767" y="3283141"/>
                </a:cubicBezTo>
                <a:cubicBezTo>
                  <a:pt x="5206429" y="3070543"/>
                  <a:pt x="5262309" y="2910904"/>
                  <a:pt x="5316411" y="2756662"/>
                </a:cubicBezTo>
                <a:cubicBezTo>
                  <a:pt x="5369560" y="2605088"/>
                  <a:pt x="5419725" y="2461959"/>
                  <a:pt x="5618036" y="2263648"/>
                </a:cubicBezTo>
                <a:cubicBezTo>
                  <a:pt x="5816346" y="2065338"/>
                  <a:pt x="5959539" y="2015109"/>
                  <a:pt x="6111113" y="1961960"/>
                </a:cubicBezTo>
                <a:cubicBezTo>
                  <a:pt x="6265418" y="1907858"/>
                  <a:pt x="6424930" y="1851914"/>
                  <a:pt x="6637592" y="1639316"/>
                </a:cubicBezTo>
                <a:cubicBezTo>
                  <a:pt x="6850253" y="1426718"/>
                  <a:pt x="6906197" y="1267079"/>
                  <a:pt x="6960235" y="1112774"/>
                </a:cubicBezTo>
                <a:cubicBezTo>
                  <a:pt x="7013385" y="961263"/>
                  <a:pt x="7063613" y="818071"/>
                  <a:pt x="7261924" y="619760"/>
                </a:cubicBezTo>
                <a:cubicBezTo>
                  <a:pt x="7460234" y="421450"/>
                  <a:pt x="7603363" y="371285"/>
                  <a:pt x="7754938" y="318135"/>
                </a:cubicBezTo>
                <a:cubicBezTo>
                  <a:pt x="7908100" y="264414"/>
                  <a:pt x="8066532" y="208915"/>
                  <a:pt x="8276844" y="0"/>
                </a:cubicBezTo>
                <a:close/>
                <a:moveTo>
                  <a:pt x="8597519" y="0"/>
                </a:moveTo>
                <a:cubicBezTo>
                  <a:pt x="8564499" y="67691"/>
                  <a:pt x="8542210" y="131255"/>
                  <a:pt x="8520240" y="193993"/>
                </a:cubicBezTo>
                <a:cubicBezTo>
                  <a:pt x="8467090" y="345567"/>
                  <a:pt x="8416861" y="488696"/>
                  <a:pt x="8218551" y="687007"/>
                </a:cubicBezTo>
                <a:cubicBezTo>
                  <a:pt x="8020241" y="885317"/>
                  <a:pt x="7877112" y="935546"/>
                  <a:pt x="7725537" y="988695"/>
                </a:cubicBezTo>
                <a:cubicBezTo>
                  <a:pt x="7571232" y="1042797"/>
                  <a:pt x="7411720" y="1098677"/>
                  <a:pt x="7199059" y="1311339"/>
                </a:cubicBezTo>
                <a:cubicBezTo>
                  <a:pt x="6986397" y="1524000"/>
                  <a:pt x="6930454" y="1683576"/>
                  <a:pt x="6876352" y="1837817"/>
                </a:cubicBezTo>
                <a:cubicBezTo>
                  <a:pt x="6823266" y="1989392"/>
                  <a:pt x="6773037" y="2132584"/>
                  <a:pt x="6574727" y="2330895"/>
                </a:cubicBezTo>
                <a:cubicBezTo>
                  <a:pt x="6376416" y="2529205"/>
                  <a:pt x="6233224" y="2579370"/>
                  <a:pt x="6081713" y="2632520"/>
                </a:cubicBezTo>
                <a:cubicBezTo>
                  <a:pt x="5927408" y="2686622"/>
                  <a:pt x="5767832" y="2742565"/>
                  <a:pt x="5555171" y="2955227"/>
                </a:cubicBezTo>
                <a:cubicBezTo>
                  <a:pt x="5342509" y="3167888"/>
                  <a:pt x="5286312" y="3327400"/>
                  <a:pt x="5232400" y="3481705"/>
                </a:cubicBezTo>
                <a:cubicBezTo>
                  <a:pt x="5179251" y="3633216"/>
                  <a:pt x="5129086" y="3776409"/>
                  <a:pt x="4930775" y="3974719"/>
                </a:cubicBezTo>
                <a:cubicBezTo>
                  <a:pt x="4732465" y="4173030"/>
                  <a:pt x="4589272" y="4223195"/>
                  <a:pt x="4437761" y="4276344"/>
                </a:cubicBezTo>
                <a:cubicBezTo>
                  <a:pt x="4283456" y="4330446"/>
                  <a:pt x="4123881" y="4386390"/>
                  <a:pt x="3911219" y="4599051"/>
                </a:cubicBezTo>
                <a:cubicBezTo>
                  <a:pt x="3698558" y="4811713"/>
                  <a:pt x="3642678" y="4971225"/>
                  <a:pt x="3588576" y="5125530"/>
                </a:cubicBezTo>
                <a:cubicBezTo>
                  <a:pt x="3535426" y="5277104"/>
                  <a:pt x="3485261" y="5420233"/>
                  <a:pt x="3286951" y="5618544"/>
                </a:cubicBezTo>
                <a:cubicBezTo>
                  <a:pt x="3088640" y="5816854"/>
                  <a:pt x="2945257" y="5867400"/>
                  <a:pt x="2794000" y="5920232"/>
                </a:cubicBezTo>
                <a:cubicBezTo>
                  <a:pt x="2639695" y="5974271"/>
                  <a:pt x="2480183" y="6030214"/>
                  <a:pt x="2267522" y="6242876"/>
                </a:cubicBezTo>
                <a:cubicBezTo>
                  <a:pt x="2054860" y="6455537"/>
                  <a:pt x="1998917" y="6615049"/>
                  <a:pt x="1944814" y="6769354"/>
                </a:cubicBezTo>
                <a:cubicBezTo>
                  <a:pt x="1934401" y="6799072"/>
                  <a:pt x="1924114" y="6828473"/>
                  <a:pt x="1913064" y="6858254"/>
                </a:cubicBezTo>
                <a:lnTo>
                  <a:pt x="2007934" y="6858254"/>
                </a:lnTo>
                <a:cubicBezTo>
                  <a:pt x="2015236" y="6838379"/>
                  <a:pt x="2022158" y="6818694"/>
                  <a:pt x="2029016" y="6799072"/>
                </a:cubicBezTo>
                <a:cubicBezTo>
                  <a:pt x="2082102" y="6647498"/>
                  <a:pt x="2132330" y="6504306"/>
                  <a:pt x="2330641" y="6305995"/>
                </a:cubicBezTo>
                <a:cubicBezTo>
                  <a:pt x="2528951" y="6107684"/>
                  <a:pt x="2672144" y="6057456"/>
                  <a:pt x="2823655" y="6004370"/>
                </a:cubicBezTo>
                <a:cubicBezTo>
                  <a:pt x="2977388" y="5949950"/>
                  <a:pt x="3136900" y="5894070"/>
                  <a:pt x="3349625" y="5681409"/>
                </a:cubicBezTo>
                <a:cubicBezTo>
                  <a:pt x="3562350" y="5468747"/>
                  <a:pt x="3618166" y="5309235"/>
                  <a:pt x="3672269" y="5154930"/>
                </a:cubicBezTo>
                <a:cubicBezTo>
                  <a:pt x="3725418" y="5003356"/>
                  <a:pt x="3775583" y="4860227"/>
                  <a:pt x="3973894" y="4661916"/>
                </a:cubicBezTo>
                <a:cubicBezTo>
                  <a:pt x="4172204" y="4463606"/>
                  <a:pt x="4315397" y="4413377"/>
                  <a:pt x="4466971" y="4360228"/>
                </a:cubicBezTo>
                <a:cubicBezTo>
                  <a:pt x="4621276" y="4306126"/>
                  <a:pt x="4780788" y="4250246"/>
                  <a:pt x="4993450" y="4037584"/>
                </a:cubicBezTo>
                <a:cubicBezTo>
                  <a:pt x="5206111" y="3824922"/>
                  <a:pt x="5261991" y="3665411"/>
                  <a:pt x="5316093" y="3511106"/>
                </a:cubicBezTo>
                <a:cubicBezTo>
                  <a:pt x="5369243" y="3359531"/>
                  <a:pt x="5419408" y="3216402"/>
                  <a:pt x="5617718" y="3018092"/>
                </a:cubicBezTo>
                <a:cubicBezTo>
                  <a:pt x="5816029" y="2819781"/>
                  <a:pt x="5959221" y="2769553"/>
                  <a:pt x="6110796" y="2716403"/>
                </a:cubicBezTo>
                <a:cubicBezTo>
                  <a:pt x="6265101" y="2662301"/>
                  <a:pt x="6424613" y="2606421"/>
                  <a:pt x="6637274" y="2393760"/>
                </a:cubicBezTo>
                <a:cubicBezTo>
                  <a:pt x="6849936" y="2181098"/>
                  <a:pt x="6905879" y="2021523"/>
                  <a:pt x="6959918" y="1867281"/>
                </a:cubicBezTo>
                <a:cubicBezTo>
                  <a:pt x="7013068" y="1715707"/>
                  <a:pt x="7063295" y="1572514"/>
                  <a:pt x="7261607" y="1374204"/>
                </a:cubicBezTo>
                <a:cubicBezTo>
                  <a:pt x="7459917" y="1175893"/>
                  <a:pt x="7603045" y="1125728"/>
                  <a:pt x="7754620" y="1072579"/>
                </a:cubicBezTo>
                <a:cubicBezTo>
                  <a:pt x="7908925" y="1018477"/>
                  <a:pt x="8068501" y="962533"/>
                  <a:pt x="8281099" y="749872"/>
                </a:cubicBezTo>
                <a:cubicBezTo>
                  <a:pt x="8493696" y="537210"/>
                  <a:pt x="8549704" y="377698"/>
                  <a:pt x="8603806" y="223393"/>
                </a:cubicBezTo>
                <a:cubicBezTo>
                  <a:pt x="8629777" y="149352"/>
                  <a:pt x="8654986" y="77343"/>
                  <a:pt x="8697151" y="0"/>
                </a:cubicBezTo>
                <a:close/>
                <a:moveTo>
                  <a:pt x="9603549" y="0"/>
                </a:moveTo>
                <a:cubicBezTo>
                  <a:pt x="9522016" y="45784"/>
                  <a:pt x="9446768" y="72136"/>
                  <a:pt x="9369361" y="99251"/>
                </a:cubicBezTo>
                <a:cubicBezTo>
                  <a:pt x="9214803" y="153353"/>
                  <a:pt x="9055100" y="209550"/>
                  <a:pt x="8842566" y="421957"/>
                </a:cubicBezTo>
                <a:cubicBezTo>
                  <a:pt x="8630031" y="634365"/>
                  <a:pt x="8574024" y="794131"/>
                  <a:pt x="8519922" y="948436"/>
                </a:cubicBezTo>
                <a:cubicBezTo>
                  <a:pt x="8466772" y="1100011"/>
                  <a:pt x="8416544" y="1243140"/>
                  <a:pt x="8218234" y="1441514"/>
                </a:cubicBezTo>
                <a:cubicBezTo>
                  <a:pt x="8019923" y="1639888"/>
                  <a:pt x="7876794" y="1689989"/>
                  <a:pt x="7725219" y="1743139"/>
                </a:cubicBezTo>
                <a:cubicBezTo>
                  <a:pt x="7570915" y="1797241"/>
                  <a:pt x="7411403" y="1853184"/>
                  <a:pt x="7198741" y="2065782"/>
                </a:cubicBezTo>
                <a:cubicBezTo>
                  <a:pt x="6986080" y="2278380"/>
                  <a:pt x="6930136" y="2438019"/>
                  <a:pt x="6876034" y="2592261"/>
                </a:cubicBezTo>
                <a:cubicBezTo>
                  <a:pt x="6822948" y="2743835"/>
                  <a:pt x="6772719" y="2887028"/>
                  <a:pt x="6574409" y="3085338"/>
                </a:cubicBezTo>
                <a:cubicBezTo>
                  <a:pt x="6376099" y="3283649"/>
                  <a:pt x="6232906" y="3333750"/>
                  <a:pt x="6081395" y="3386963"/>
                </a:cubicBezTo>
                <a:cubicBezTo>
                  <a:pt x="5927090" y="3441065"/>
                  <a:pt x="5767515" y="3497009"/>
                  <a:pt x="5554853" y="3709670"/>
                </a:cubicBezTo>
                <a:cubicBezTo>
                  <a:pt x="5342192" y="3922332"/>
                  <a:pt x="5286312" y="4081844"/>
                  <a:pt x="5232400" y="4236149"/>
                </a:cubicBezTo>
                <a:cubicBezTo>
                  <a:pt x="5179251" y="4387723"/>
                  <a:pt x="5129086" y="4530852"/>
                  <a:pt x="4930775" y="4729163"/>
                </a:cubicBezTo>
                <a:cubicBezTo>
                  <a:pt x="4732465" y="4927473"/>
                  <a:pt x="4589272" y="4977638"/>
                  <a:pt x="4437761" y="5030788"/>
                </a:cubicBezTo>
                <a:cubicBezTo>
                  <a:pt x="4283456" y="5084890"/>
                  <a:pt x="4123881" y="5140833"/>
                  <a:pt x="3911219" y="5353495"/>
                </a:cubicBezTo>
                <a:cubicBezTo>
                  <a:pt x="3698558" y="5566156"/>
                  <a:pt x="3642487" y="5725668"/>
                  <a:pt x="3588385" y="5880100"/>
                </a:cubicBezTo>
                <a:cubicBezTo>
                  <a:pt x="3535236" y="6031675"/>
                  <a:pt x="3485071" y="6174804"/>
                  <a:pt x="3286760" y="6373114"/>
                </a:cubicBezTo>
                <a:cubicBezTo>
                  <a:pt x="3088450" y="6571425"/>
                  <a:pt x="2945257" y="6621653"/>
                  <a:pt x="2793683" y="6674803"/>
                </a:cubicBezTo>
                <a:cubicBezTo>
                  <a:pt x="2680399" y="6714490"/>
                  <a:pt x="2564321" y="6755194"/>
                  <a:pt x="2426526" y="6858127"/>
                </a:cubicBezTo>
                <a:lnTo>
                  <a:pt x="2588641" y="6858127"/>
                </a:lnTo>
                <a:cubicBezTo>
                  <a:pt x="2670302" y="6812281"/>
                  <a:pt x="2745613" y="6785864"/>
                  <a:pt x="2823083" y="6758686"/>
                </a:cubicBezTo>
                <a:cubicBezTo>
                  <a:pt x="2977388" y="6704584"/>
                  <a:pt x="3136964" y="6648641"/>
                  <a:pt x="3349625" y="6435979"/>
                </a:cubicBezTo>
                <a:cubicBezTo>
                  <a:pt x="3562287" y="6223318"/>
                  <a:pt x="3618166" y="6063806"/>
                  <a:pt x="3672269" y="5909501"/>
                </a:cubicBezTo>
                <a:cubicBezTo>
                  <a:pt x="3725418" y="5757926"/>
                  <a:pt x="3775583" y="5614797"/>
                  <a:pt x="3973894" y="5416487"/>
                </a:cubicBezTo>
                <a:cubicBezTo>
                  <a:pt x="4172204" y="5218176"/>
                  <a:pt x="4315397" y="5167948"/>
                  <a:pt x="4466971" y="5114798"/>
                </a:cubicBezTo>
                <a:cubicBezTo>
                  <a:pt x="4621276" y="5060760"/>
                  <a:pt x="4780788" y="5004816"/>
                  <a:pt x="4993450" y="4792155"/>
                </a:cubicBezTo>
                <a:cubicBezTo>
                  <a:pt x="5206111" y="4579493"/>
                  <a:pt x="5261991" y="4419981"/>
                  <a:pt x="5316093" y="4265676"/>
                </a:cubicBezTo>
                <a:cubicBezTo>
                  <a:pt x="5369243" y="4114102"/>
                  <a:pt x="5419408" y="3970972"/>
                  <a:pt x="5617718" y="3772662"/>
                </a:cubicBezTo>
                <a:cubicBezTo>
                  <a:pt x="5816029" y="3574352"/>
                  <a:pt x="5959221" y="3524123"/>
                  <a:pt x="6110796" y="3470974"/>
                </a:cubicBezTo>
                <a:cubicBezTo>
                  <a:pt x="6265101" y="3416935"/>
                  <a:pt x="6424613" y="3360991"/>
                  <a:pt x="6637274" y="3148330"/>
                </a:cubicBezTo>
                <a:cubicBezTo>
                  <a:pt x="6849936" y="2935669"/>
                  <a:pt x="6905879" y="2776157"/>
                  <a:pt x="6959918" y="2621852"/>
                </a:cubicBezTo>
                <a:cubicBezTo>
                  <a:pt x="7013068" y="2470277"/>
                  <a:pt x="7063295" y="2327085"/>
                  <a:pt x="7261607" y="2128774"/>
                </a:cubicBezTo>
                <a:cubicBezTo>
                  <a:pt x="7459917" y="1930464"/>
                  <a:pt x="7603045" y="1880298"/>
                  <a:pt x="7754620" y="1827149"/>
                </a:cubicBezTo>
                <a:cubicBezTo>
                  <a:pt x="7908925" y="1773047"/>
                  <a:pt x="8068501" y="1717104"/>
                  <a:pt x="8281099" y="1504506"/>
                </a:cubicBezTo>
                <a:cubicBezTo>
                  <a:pt x="8493696" y="1291908"/>
                  <a:pt x="8549704" y="1132269"/>
                  <a:pt x="8603806" y="977963"/>
                </a:cubicBezTo>
                <a:cubicBezTo>
                  <a:pt x="8656955" y="826452"/>
                  <a:pt x="8707120" y="683260"/>
                  <a:pt x="8905431" y="484950"/>
                </a:cubicBezTo>
                <a:cubicBezTo>
                  <a:pt x="9103741" y="286639"/>
                  <a:pt x="9246933" y="236411"/>
                  <a:pt x="9398508" y="183325"/>
                </a:cubicBezTo>
                <a:cubicBezTo>
                  <a:pt x="9511665" y="143637"/>
                  <a:pt x="9627680" y="102933"/>
                  <a:pt x="9765411" y="127"/>
                </a:cubicBezTo>
                <a:close/>
                <a:moveTo>
                  <a:pt x="10185082" y="0"/>
                </a:moveTo>
                <a:cubicBezTo>
                  <a:pt x="10177844" y="19812"/>
                  <a:pt x="10170922" y="39497"/>
                  <a:pt x="10164064" y="59055"/>
                </a:cubicBezTo>
                <a:cubicBezTo>
                  <a:pt x="10110915" y="210629"/>
                  <a:pt x="10060749" y="353759"/>
                  <a:pt x="9862439" y="552069"/>
                </a:cubicBezTo>
                <a:cubicBezTo>
                  <a:pt x="9664129" y="750380"/>
                  <a:pt x="9520936" y="800608"/>
                  <a:pt x="9369361" y="853758"/>
                </a:cubicBezTo>
                <a:cubicBezTo>
                  <a:pt x="9215120" y="907796"/>
                  <a:pt x="9055544" y="963740"/>
                  <a:pt x="8842883" y="1176401"/>
                </a:cubicBezTo>
                <a:cubicBezTo>
                  <a:pt x="8630221" y="1389063"/>
                  <a:pt x="8574342" y="1548575"/>
                  <a:pt x="8520240" y="1702880"/>
                </a:cubicBezTo>
                <a:cubicBezTo>
                  <a:pt x="8467090" y="1854454"/>
                  <a:pt x="8416861" y="1997647"/>
                  <a:pt x="8218551" y="2195957"/>
                </a:cubicBezTo>
                <a:cubicBezTo>
                  <a:pt x="8020241" y="2394268"/>
                  <a:pt x="7877112" y="2444433"/>
                  <a:pt x="7725537" y="2497582"/>
                </a:cubicBezTo>
                <a:cubicBezTo>
                  <a:pt x="7571232" y="2551684"/>
                  <a:pt x="7411720" y="2607628"/>
                  <a:pt x="7199059" y="2820226"/>
                </a:cubicBezTo>
                <a:cubicBezTo>
                  <a:pt x="6986397" y="3032824"/>
                  <a:pt x="6930454" y="3192463"/>
                  <a:pt x="6876352" y="3346768"/>
                </a:cubicBezTo>
                <a:cubicBezTo>
                  <a:pt x="6823266" y="3498342"/>
                  <a:pt x="6773037" y="3641471"/>
                  <a:pt x="6574727" y="3839782"/>
                </a:cubicBezTo>
                <a:cubicBezTo>
                  <a:pt x="6376416" y="4038092"/>
                  <a:pt x="6233224" y="4088321"/>
                  <a:pt x="6081713" y="4141407"/>
                </a:cubicBezTo>
                <a:cubicBezTo>
                  <a:pt x="5927408" y="4195509"/>
                  <a:pt x="5767832" y="4251452"/>
                  <a:pt x="5555171" y="4464114"/>
                </a:cubicBezTo>
                <a:cubicBezTo>
                  <a:pt x="5342509" y="4676775"/>
                  <a:pt x="5286312" y="4836287"/>
                  <a:pt x="5232400" y="4990592"/>
                </a:cubicBezTo>
                <a:cubicBezTo>
                  <a:pt x="5179251" y="5142167"/>
                  <a:pt x="5129086" y="5285296"/>
                  <a:pt x="4930775" y="5483606"/>
                </a:cubicBezTo>
                <a:cubicBezTo>
                  <a:pt x="4732465" y="5681917"/>
                  <a:pt x="4589272" y="5732145"/>
                  <a:pt x="4437761" y="5785231"/>
                </a:cubicBezTo>
                <a:cubicBezTo>
                  <a:pt x="4283456" y="5839333"/>
                  <a:pt x="4123881" y="5895277"/>
                  <a:pt x="3911219" y="6107938"/>
                </a:cubicBezTo>
                <a:cubicBezTo>
                  <a:pt x="3698558" y="6320600"/>
                  <a:pt x="3642678" y="6480112"/>
                  <a:pt x="3588576" y="6634417"/>
                </a:cubicBezTo>
                <a:cubicBezTo>
                  <a:pt x="3562604" y="6708457"/>
                  <a:pt x="3537331" y="6780467"/>
                  <a:pt x="3495103" y="6858000"/>
                </a:cubicBezTo>
                <a:lnTo>
                  <a:pt x="3595116" y="6858000"/>
                </a:lnTo>
                <a:cubicBezTo>
                  <a:pt x="3628136" y="6790245"/>
                  <a:pt x="3650425" y="6726619"/>
                  <a:pt x="3672459" y="6663818"/>
                </a:cubicBezTo>
                <a:cubicBezTo>
                  <a:pt x="3725609" y="6512243"/>
                  <a:pt x="3775774" y="6369114"/>
                  <a:pt x="3974084" y="6170803"/>
                </a:cubicBezTo>
                <a:cubicBezTo>
                  <a:pt x="4172395" y="5972493"/>
                  <a:pt x="4315587" y="5922264"/>
                  <a:pt x="4467162" y="5869178"/>
                </a:cubicBezTo>
                <a:cubicBezTo>
                  <a:pt x="4621467" y="5815076"/>
                  <a:pt x="4780979" y="5759133"/>
                  <a:pt x="4993640" y="5546471"/>
                </a:cubicBezTo>
                <a:cubicBezTo>
                  <a:pt x="5206302" y="5333810"/>
                  <a:pt x="5262182" y="5174298"/>
                  <a:pt x="5316284" y="5019993"/>
                </a:cubicBezTo>
                <a:cubicBezTo>
                  <a:pt x="5369433" y="4868418"/>
                  <a:pt x="5419598" y="4725289"/>
                  <a:pt x="5617909" y="4526979"/>
                </a:cubicBezTo>
                <a:cubicBezTo>
                  <a:pt x="5816219" y="4328668"/>
                  <a:pt x="5959412" y="4278440"/>
                  <a:pt x="6110986" y="4225354"/>
                </a:cubicBezTo>
                <a:cubicBezTo>
                  <a:pt x="6265291" y="4171252"/>
                  <a:pt x="6424803" y="4115308"/>
                  <a:pt x="6637465" y="3902647"/>
                </a:cubicBezTo>
                <a:cubicBezTo>
                  <a:pt x="6850126" y="3689985"/>
                  <a:pt x="6906069" y="3530473"/>
                  <a:pt x="6960108" y="3376168"/>
                </a:cubicBezTo>
                <a:cubicBezTo>
                  <a:pt x="7013257" y="3224594"/>
                  <a:pt x="7063486" y="3081465"/>
                  <a:pt x="7261797" y="2883091"/>
                </a:cubicBezTo>
                <a:cubicBezTo>
                  <a:pt x="7460107" y="2684717"/>
                  <a:pt x="7603236" y="2634615"/>
                  <a:pt x="7754811" y="2581466"/>
                </a:cubicBezTo>
                <a:cubicBezTo>
                  <a:pt x="7909116" y="2527364"/>
                  <a:pt x="8068691" y="2471420"/>
                  <a:pt x="8281289" y="2258822"/>
                </a:cubicBezTo>
                <a:cubicBezTo>
                  <a:pt x="8493887" y="2046224"/>
                  <a:pt x="8549894" y="1886585"/>
                  <a:pt x="8603996" y="1732280"/>
                </a:cubicBezTo>
                <a:cubicBezTo>
                  <a:pt x="8657145" y="1580769"/>
                  <a:pt x="8707310" y="1437577"/>
                  <a:pt x="8905621" y="1239266"/>
                </a:cubicBezTo>
                <a:cubicBezTo>
                  <a:pt x="9103931" y="1040955"/>
                  <a:pt x="9247124" y="990791"/>
                  <a:pt x="9398698" y="937641"/>
                </a:cubicBezTo>
                <a:cubicBezTo>
                  <a:pt x="9552940" y="883539"/>
                  <a:pt x="9712516" y="827596"/>
                  <a:pt x="9925177" y="614934"/>
                </a:cubicBezTo>
                <a:cubicBezTo>
                  <a:pt x="10137839" y="402273"/>
                  <a:pt x="10193719" y="242761"/>
                  <a:pt x="10247820" y="88456"/>
                </a:cubicBezTo>
                <a:cubicBezTo>
                  <a:pt x="10258234" y="58801"/>
                  <a:pt x="10268458" y="29464"/>
                  <a:pt x="10279570" y="0"/>
                </a:cubicBezTo>
                <a:close/>
                <a:moveTo>
                  <a:pt x="10915332" y="0"/>
                </a:moveTo>
                <a:cubicBezTo>
                  <a:pt x="10789983" y="48705"/>
                  <a:pt x="10654982" y="118872"/>
                  <a:pt x="10486898" y="287020"/>
                </a:cubicBezTo>
                <a:cubicBezTo>
                  <a:pt x="10274300" y="499682"/>
                  <a:pt x="10218356" y="659194"/>
                  <a:pt x="10164255" y="813499"/>
                </a:cubicBezTo>
                <a:cubicBezTo>
                  <a:pt x="10111105" y="965073"/>
                  <a:pt x="10060940" y="1108202"/>
                  <a:pt x="9862630" y="1306513"/>
                </a:cubicBezTo>
                <a:cubicBezTo>
                  <a:pt x="9664319" y="1504823"/>
                  <a:pt x="9521127" y="1555052"/>
                  <a:pt x="9369552" y="1608201"/>
                </a:cubicBezTo>
                <a:cubicBezTo>
                  <a:pt x="9215247" y="1662303"/>
                  <a:pt x="9055735" y="1718183"/>
                  <a:pt x="8843073" y="1930845"/>
                </a:cubicBezTo>
                <a:cubicBezTo>
                  <a:pt x="8630412" y="2143506"/>
                  <a:pt x="8574532" y="2303082"/>
                  <a:pt x="8520430" y="2457323"/>
                </a:cubicBezTo>
                <a:cubicBezTo>
                  <a:pt x="8467281" y="2608898"/>
                  <a:pt x="8417052" y="2752090"/>
                  <a:pt x="8218742" y="2950401"/>
                </a:cubicBezTo>
                <a:cubicBezTo>
                  <a:pt x="8020432" y="3148711"/>
                  <a:pt x="7877302" y="3198876"/>
                  <a:pt x="7725728" y="3252026"/>
                </a:cubicBezTo>
                <a:cubicBezTo>
                  <a:pt x="7571423" y="3306128"/>
                  <a:pt x="7411911" y="3362071"/>
                  <a:pt x="7199249" y="3574733"/>
                </a:cubicBezTo>
                <a:cubicBezTo>
                  <a:pt x="6986588" y="3787394"/>
                  <a:pt x="6930644" y="3946906"/>
                  <a:pt x="6876543" y="4101211"/>
                </a:cubicBezTo>
                <a:cubicBezTo>
                  <a:pt x="6823457" y="4252786"/>
                  <a:pt x="6773228" y="4395915"/>
                  <a:pt x="6574918" y="4594225"/>
                </a:cubicBezTo>
                <a:cubicBezTo>
                  <a:pt x="6376607" y="4792536"/>
                  <a:pt x="6232906" y="4842764"/>
                  <a:pt x="6081395" y="4895850"/>
                </a:cubicBezTo>
                <a:cubicBezTo>
                  <a:pt x="5927090" y="4949952"/>
                  <a:pt x="5767515" y="5005896"/>
                  <a:pt x="5554853" y="5218557"/>
                </a:cubicBezTo>
                <a:cubicBezTo>
                  <a:pt x="5342192" y="5431219"/>
                  <a:pt x="5286312" y="5590731"/>
                  <a:pt x="5232400" y="5745036"/>
                </a:cubicBezTo>
                <a:cubicBezTo>
                  <a:pt x="5179251" y="5896610"/>
                  <a:pt x="5129086" y="6039739"/>
                  <a:pt x="4930775" y="6238050"/>
                </a:cubicBezTo>
                <a:cubicBezTo>
                  <a:pt x="4732465" y="6436360"/>
                  <a:pt x="4589272" y="6486589"/>
                  <a:pt x="4437761" y="6539738"/>
                </a:cubicBezTo>
                <a:cubicBezTo>
                  <a:pt x="4284536" y="6593395"/>
                  <a:pt x="4126103" y="6648958"/>
                  <a:pt x="3915601" y="6858000"/>
                </a:cubicBezTo>
                <a:lnTo>
                  <a:pt x="4045458" y="6858000"/>
                </a:lnTo>
                <a:cubicBezTo>
                  <a:pt x="4208082" y="6714427"/>
                  <a:pt x="4334383" y="6670104"/>
                  <a:pt x="4467162" y="6623622"/>
                </a:cubicBezTo>
                <a:cubicBezTo>
                  <a:pt x="4621467" y="6569519"/>
                  <a:pt x="4780979" y="6513576"/>
                  <a:pt x="4993640" y="6300915"/>
                </a:cubicBezTo>
                <a:cubicBezTo>
                  <a:pt x="5206302" y="6088253"/>
                  <a:pt x="5262182" y="5928741"/>
                  <a:pt x="5316284" y="5774436"/>
                </a:cubicBezTo>
                <a:cubicBezTo>
                  <a:pt x="5369433" y="5622862"/>
                  <a:pt x="5419598" y="5479733"/>
                  <a:pt x="5617909" y="5281422"/>
                </a:cubicBezTo>
                <a:cubicBezTo>
                  <a:pt x="5816219" y="5083112"/>
                  <a:pt x="5959412" y="5032883"/>
                  <a:pt x="6110986" y="4979797"/>
                </a:cubicBezTo>
                <a:cubicBezTo>
                  <a:pt x="6265291" y="4925695"/>
                  <a:pt x="6424803" y="4869752"/>
                  <a:pt x="6637465" y="4657090"/>
                </a:cubicBezTo>
                <a:cubicBezTo>
                  <a:pt x="6850126" y="4444429"/>
                  <a:pt x="6906069" y="4284917"/>
                  <a:pt x="6960108" y="4130612"/>
                </a:cubicBezTo>
                <a:cubicBezTo>
                  <a:pt x="7013257" y="3979037"/>
                  <a:pt x="7063486" y="3835908"/>
                  <a:pt x="7261797" y="3637597"/>
                </a:cubicBezTo>
                <a:cubicBezTo>
                  <a:pt x="7460107" y="3439287"/>
                  <a:pt x="7603236" y="3389059"/>
                  <a:pt x="7754811" y="3335909"/>
                </a:cubicBezTo>
                <a:cubicBezTo>
                  <a:pt x="7909116" y="3281807"/>
                  <a:pt x="8068691" y="3225864"/>
                  <a:pt x="8281289" y="3013266"/>
                </a:cubicBezTo>
                <a:cubicBezTo>
                  <a:pt x="8493887" y="2800668"/>
                  <a:pt x="8549894" y="2641029"/>
                  <a:pt x="8603996" y="2486787"/>
                </a:cubicBezTo>
                <a:cubicBezTo>
                  <a:pt x="8657145" y="2335213"/>
                  <a:pt x="8707310" y="2192020"/>
                  <a:pt x="8905621" y="1993710"/>
                </a:cubicBezTo>
                <a:cubicBezTo>
                  <a:pt x="9103931" y="1795399"/>
                  <a:pt x="9247124" y="1745234"/>
                  <a:pt x="9398698" y="1692085"/>
                </a:cubicBezTo>
                <a:cubicBezTo>
                  <a:pt x="9552940" y="1637983"/>
                  <a:pt x="9712516" y="1582039"/>
                  <a:pt x="9925177" y="1369378"/>
                </a:cubicBezTo>
                <a:cubicBezTo>
                  <a:pt x="10137839" y="1156716"/>
                  <a:pt x="10193719" y="997204"/>
                  <a:pt x="10247820" y="842899"/>
                </a:cubicBezTo>
                <a:cubicBezTo>
                  <a:pt x="10300970" y="691325"/>
                  <a:pt x="10351135" y="548196"/>
                  <a:pt x="10549445" y="349885"/>
                </a:cubicBezTo>
                <a:cubicBezTo>
                  <a:pt x="10747756" y="151575"/>
                  <a:pt x="10890758" y="101600"/>
                  <a:pt x="11042650" y="48260"/>
                </a:cubicBezTo>
                <a:cubicBezTo>
                  <a:pt x="11085068" y="33401"/>
                  <a:pt x="11127867" y="18352"/>
                  <a:pt x="11172063" y="0"/>
                </a:cubicBezTo>
                <a:close/>
                <a:moveTo>
                  <a:pt x="11780838" y="0"/>
                </a:moveTo>
                <a:cubicBezTo>
                  <a:pt x="11733403" y="125286"/>
                  <a:pt x="11671300" y="252095"/>
                  <a:pt x="11506200" y="417195"/>
                </a:cubicBezTo>
                <a:cubicBezTo>
                  <a:pt x="11307890" y="615506"/>
                  <a:pt x="11164697" y="665671"/>
                  <a:pt x="11013122" y="718820"/>
                </a:cubicBezTo>
                <a:cubicBezTo>
                  <a:pt x="10858881" y="772922"/>
                  <a:pt x="10699306" y="828802"/>
                  <a:pt x="10486644" y="1041463"/>
                </a:cubicBezTo>
                <a:cubicBezTo>
                  <a:pt x="10273982" y="1254125"/>
                  <a:pt x="10218103" y="1413637"/>
                  <a:pt x="10164001" y="1567942"/>
                </a:cubicBezTo>
                <a:cubicBezTo>
                  <a:pt x="10110851" y="1719517"/>
                  <a:pt x="10060686" y="1862645"/>
                  <a:pt x="9862376" y="2060956"/>
                </a:cubicBezTo>
                <a:cubicBezTo>
                  <a:pt x="9664065" y="2259267"/>
                  <a:pt x="9520872" y="2309495"/>
                  <a:pt x="9369298" y="2362645"/>
                </a:cubicBezTo>
                <a:cubicBezTo>
                  <a:pt x="9214993" y="2416747"/>
                  <a:pt x="9055481" y="2472690"/>
                  <a:pt x="8842819" y="2685288"/>
                </a:cubicBezTo>
                <a:cubicBezTo>
                  <a:pt x="8630158" y="2897886"/>
                  <a:pt x="8574278" y="3057525"/>
                  <a:pt x="8520176" y="3211767"/>
                </a:cubicBezTo>
                <a:cubicBezTo>
                  <a:pt x="8467027" y="3363341"/>
                  <a:pt x="8416798" y="3506534"/>
                  <a:pt x="8218488" y="3704844"/>
                </a:cubicBezTo>
                <a:cubicBezTo>
                  <a:pt x="8020177" y="3903155"/>
                  <a:pt x="7877048" y="3953320"/>
                  <a:pt x="7725474" y="4006469"/>
                </a:cubicBezTo>
                <a:cubicBezTo>
                  <a:pt x="7571169" y="4060571"/>
                  <a:pt x="7411656" y="4116515"/>
                  <a:pt x="7198995" y="4329176"/>
                </a:cubicBezTo>
                <a:cubicBezTo>
                  <a:pt x="6986334" y="4541838"/>
                  <a:pt x="6930390" y="4701350"/>
                  <a:pt x="6876288" y="4855655"/>
                </a:cubicBezTo>
                <a:cubicBezTo>
                  <a:pt x="6823202" y="5007229"/>
                  <a:pt x="6772974" y="5150358"/>
                  <a:pt x="6574663" y="5348669"/>
                </a:cubicBezTo>
                <a:cubicBezTo>
                  <a:pt x="6376353" y="5546979"/>
                  <a:pt x="6233160" y="5597208"/>
                  <a:pt x="6081649" y="5650357"/>
                </a:cubicBezTo>
                <a:cubicBezTo>
                  <a:pt x="5927344" y="5704396"/>
                  <a:pt x="5767769" y="5760339"/>
                  <a:pt x="5555107" y="5973001"/>
                </a:cubicBezTo>
                <a:cubicBezTo>
                  <a:pt x="5342446" y="6185662"/>
                  <a:pt x="5286566" y="6345174"/>
                  <a:pt x="5232464" y="6499479"/>
                </a:cubicBezTo>
                <a:cubicBezTo>
                  <a:pt x="5192078" y="6614605"/>
                  <a:pt x="5153470" y="6724777"/>
                  <a:pt x="5050346" y="6858000"/>
                </a:cubicBezTo>
                <a:lnTo>
                  <a:pt x="5160328" y="6858000"/>
                </a:lnTo>
                <a:cubicBezTo>
                  <a:pt x="5243576" y="6736588"/>
                  <a:pt x="5280343" y="6631559"/>
                  <a:pt x="5316347" y="6528880"/>
                </a:cubicBezTo>
                <a:cubicBezTo>
                  <a:pt x="5369497" y="6377305"/>
                  <a:pt x="5419662" y="6234176"/>
                  <a:pt x="5617972" y="6035866"/>
                </a:cubicBezTo>
                <a:cubicBezTo>
                  <a:pt x="5816283" y="5837555"/>
                  <a:pt x="5959475" y="5787390"/>
                  <a:pt x="6111050" y="5734241"/>
                </a:cubicBezTo>
                <a:cubicBezTo>
                  <a:pt x="6265355" y="5680139"/>
                  <a:pt x="6424867" y="5624195"/>
                  <a:pt x="6637528" y="5411534"/>
                </a:cubicBezTo>
                <a:cubicBezTo>
                  <a:pt x="6850190" y="5198872"/>
                  <a:pt x="6906133" y="5039360"/>
                  <a:pt x="6960172" y="4885055"/>
                </a:cubicBezTo>
                <a:cubicBezTo>
                  <a:pt x="7013321" y="4733481"/>
                  <a:pt x="7063550" y="4590352"/>
                  <a:pt x="7261860" y="4392041"/>
                </a:cubicBezTo>
                <a:cubicBezTo>
                  <a:pt x="7460170" y="4193731"/>
                  <a:pt x="7603300" y="4143502"/>
                  <a:pt x="7754874" y="4090353"/>
                </a:cubicBezTo>
                <a:cubicBezTo>
                  <a:pt x="7909179" y="4036251"/>
                  <a:pt x="8068755" y="3980371"/>
                  <a:pt x="8281353" y="3767709"/>
                </a:cubicBezTo>
                <a:cubicBezTo>
                  <a:pt x="8493951" y="3555047"/>
                  <a:pt x="8549957" y="3395536"/>
                  <a:pt x="8604059" y="3241231"/>
                </a:cubicBezTo>
                <a:cubicBezTo>
                  <a:pt x="8657209" y="3089656"/>
                  <a:pt x="8707374" y="2946464"/>
                  <a:pt x="8905684" y="2748153"/>
                </a:cubicBezTo>
                <a:cubicBezTo>
                  <a:pt x="9103995" y="2549843"/>
                  <a:pt x="9247188" y="2499678"/>
                  <a:pt x="9398762" y="2446528"/>
                </a:cubicBezTo>
                <a:cubicBezTo>
                  <a:pt x="9553004" y="2392426"/>
                  <a:pt x="9712579" y="2336483"/>
                  <a:pt x="9925241" y="2123821"/>
                </a:cubicBezTo>
                <a:cubicBezTo>
                  <a:pt x="10137902" y="1911160"/>
                  <a:pt x="10193782" y="1751648"/>
                  <a:pt x="10247884" y="1597343"/>
                </a:cubicBezTo>
                <a:cubicBezTo>
                  <a:pt x="10301033" y="1445832"/>
                  <a:pt x="10351198" y="1302639"/>
                  <a:pt x="10549509" y="1104329"/>
                </a:cubicBezTo>
                <a:cubicBezTo>
                  <a:pt x="10747819" y="906018"/>
                  <a:pt x="10891012" y="855853"/>
                  <a:pt x="11042586" y="802704"/>
                </a:cubicBezTo>
                <a:cubicBezTo>
                  <a:pt x="11196828" y="748602"/>
                  <a:pt x="11356404" y="692658"/>
                  <a:pt x="11569065" y="480060"/>
                </a:cubicBezTo>
                <a:cubicBezTo>
                  <a:pt x="11760200" y="288671"/>
                  <a:pt x="11824589" y="140272"/>
                  <a:pt x="11875008" y="0"/>
                </a:cubicBezTo>
                <a:close/>
                <a:moveTo>
                  <a:pt x="12130722" y="152400"/>
                </a:moveTo>
                <a:cubicBezTo>
                  <a:pt x="11918124" y="365062"/>
                  <a:pt x="11862181" y="524574"/>
                  <a:pt x="11808079" y="678879"/>
                </a:cubicBezTo>
                <a:cubicBezTo>
                  <a:pt x="11754930" y="830453"/>
                  <a:pt x="11704765" y="973646"/>
                  <a:pt x="11506454" y="1171956"/>
                </a:cubicBezTo>
                <a:cubicBezTo>
                  <a:pt x="11308144" y="1370267"/>
                  <a:pt x="11164951" y="1420432"/>
                  <a:pt x="11013377" y="1473581"/>
                </a:cubicBezTo>
                <a:cubicBezTo>
                  <a:pt x="10859135" y="1527683"/>
                  <a:pt x="10699559" y="1583627"/>
                  <a:pt x="10486898" y="1796225"/>
                </a:cubicBezTo>
                <a:cubicBezTo>
                  <a:pt x="10274236" y="2008823"/>
                  <a:pt x="10218356" y="2168398"/>
                  <a:pt x="10164255" y="2322703"/>
                </a:cubicBezTo>
                <a:cubicBezTo>
                  <a:pt x="10111105" y="2474278"/>
                  <a:pt x="10060940" y="2617470"/>
                  <a:pt x="9862630" y="2815781"/>
                </a:cubicBezTo>
                <a:cubicBezTo>
                  <a:pt x="9664319" y="3014091"/>
                  <a:pt x="9521127" y="3064256"/>
                  <a:pt x="9369552" y="3117406"/>
                </a:cubicBezTo>
                <a:cubicBezTo>
                  <a:pt x="9215247" y="3171508"/>
                  <a:pt x="9055735" y="3227451"/>
                  <a:pt x="8843073" y="3440049"/>
                </a:cubicBezTo>
                <a:cubicBezTo>
                  <a:pt x="8630412" y="3652647"/>
                  <a:pt x="8574532" y="3812286"/>
                  <a:pt x="8520430" y="3966591"/>
                </a:cubicBezTo>
                <a:cubicBezTo>
                  <a:pt x="8467281" y="4118102"/>
                  <a:pt x="8417052" y="4261295"/>
                  <a:pt x="8218742" y="4459605"/>
                </a:cubicBezTo>
                <a:cubicBezTo>
                  <a:pt x="8020432" y="4657916"/>
                  <a:pt x="7877302" y="4708081"/>
                  <a:pt x="7725728" y="4761230"/>
                </a:cubicBezTo>
                <a:cubicBezTo>
                  <a:pt x="7571423" y="4815332"/>
                  <a:pt x="7411911" y="4871276"/>
                  <a:pt x="7199249" y="5083937"/>
                </a:cubicBezTo>
                <a:cubicBezTo>
                  <a:pt x="6986588" y="5296599"/>
                  <a:pt x="6930644" y="5456111"/>
                  <a:pt x="6876543" y="5610416"/>
                </a:cubicBezTo>
                <a:cubicBezTo>
                  <a:pt x="6823457" y="5761990"/>
                  <a:pt x="6773228" y="5905119"/>
                  <a:pt x="6574918" y="6103430"/>
                </a:cubicBezTo>
                <a:cubicBezTo>
                  <a:pt x="6376607" y="6301740"/>
                  <a:pt x="6233414" y="6351969"/>
                  <a:pt x="6081903" y="6405118"/>
                </a:cubicBezTo>
                <a:cubicBezTo>
                  <a:pt x="5927598" y="6459220"/>
                  <a:pt x="5768023" y="6515164"/>
                  <a:pt x="5555361" y="6727762"/>
                </a:cubicBezTo>
                <a:cubicBezTo>
                  <a:pt x="5513667" y="6768846"/>
                  <a:pt x="5474380" y="6812344"/>
                  <a:pt x="5437696" y="6858000"/>
                </a:cubicBezTo>
                <a:lnTo>
                  <a:pt x="5553774" y="6858000"/>
                </a:lnTo>
                <a:cubicBezTo>
                  <a:pt x="5573205" y="6836157"/>
                  <a:pt x="5594414" y="6813550"/>
                  <a:pt x="5617718" y="6790309"/>
                </a:cubicBezTo>
                <a:cubicBezTo>
                  <a:pt x="5816029" y="6591999"/>
                  <a:pt x="5959221" y="6541834"/>
                  <a:pt x="6110796" y="6488684"/>
                </a:cubicBezTo>
                <a:cubicBezTo>
                  <a:pt x="6265101" y="6434582"/>
                  <a:pt x="6424613" y="6378639"/>
                  <a:pt x="6637274" y="6165977"/>
                </a:cubicBezTo>
                <a:cubicBezTo>
                  <a:pt x="6849936" y="5953316"/>
                  <a:pt x="6905879" y="5793804"/>
                  <a:pt x="6959918" y="5639499"/>
                </a:cubicBezTo>
                <a:cubicBezTo>
                  <a:pt x="7013068" y="5487924"/>
                  <a:pt x="7063295" y="5344795"/>
                  <a:pt x="7261607" y="5146485"/>
                </a:cubicBezTo>
                <a:cubicBezTo>
                  <a:pt x="7459917" y="4948174"/>
                  <a:pt x="7603045" y="4897946"/>
                  <a:pt x="7754620" y="4844796"/>
                </a:cubicBezTo>
                <a:cubicBezTo>
                  <a:pt x="7908925" y="4790758"/>
                  <a:pt x="8068501" y="4734814"/>
                  <a:pt x="8281099" y="4522153"/>
                </a:cubicBezTo>
                <a:cubicBezTo>
                  <a:pt x="8493696" y="4309491"/>
                  <a:pt x="8549704" y="4149979"/>
                  <a:pt x="8603806" y="3995674"/>
                </a:cubicBezTo>
                <a:cubicBezTo>
                  <a:pt x="8656955" y="3844100"/>
                  <a:pt x="8707120" y="3700971"/>
                  <a:pt x="8905431" y="3502597"/>
                </a:cubicBezTo>
                <a:cubicBezTo>
                  <a:pt x="9103741" y="3304222"/>
                  <a:pt x="9246933" y="3254121"/>
                  <a:pt x="9398508" y="3200972"/>
                </a:cubicBezTo>
                <a:cubicBezTo>
                  <a:pt x="9552749" y="3146870"/>
                  <a:pt x="9712325" y="3090926"/>
                  <a:pt x="9924986" y="2878328"/>
                </a:cubicBezTo>
                <a:cubicBezTo>
                  <a:pt x="10137648" y="2665730"/>
                  <a:pt x="10193528" y="2506091"/>
                  <a:pt x="10247630" y="2351786"/>
                </a:cubicBezTo>
                <a:cubicBezTo>
                  <a:pt x="10300780" y="2200275"/>
                  <a:pt x="10350944" y="2057083"/>
                  <a:pt x="10549255" y="1858772"/>
                </a:cubicBezTo>
                <a:cubicBezTo>
                  <a:pt x="10747566" y="1660462"/>
                  <a:pt x="10890758" y="1610297"/>
                  <a:pt x="11042332" y="1557147"/>
                </a:cubicBezTo>
                <a:cubicBezTo>
                  <a:pt x="11196574" y="1503045"/>
                  <a:pt x="11356149" y="1447102"/>
                  <a:pt x="11568811" y="1234504"/>
                </a:cubicBezTo>
                <a:cubicBezTo>
                  <a:pt x="11781472" y="1021905"/>
                  <a:pt x="11837353" y="862266"/>
                  <a:pt x="11891455" y="707962"/>
                </a:cubicBezTo>
                <a:cubicBezTo>
                  <a:pt x="11944350" y="556705"/>
                  <a:pt x="11994579" y="413766"/>
                  <a:pt x="12192000" y="215900"/>
                </a:cubicBezTo>
                <a:lnTo>
                  <a:pt x="12192000" y="93282"/>
                </a:lnTo>
                <a:cubicBezTo>
                  <a:pt x="12171870" y="111527"/>
                  <a:pt x="12151296" y="131234"/>
                  <a:pt x="12130215" y="152400"/>
                </a:cubicBezTo>
                <a:close/>
                <a:moveTo>
                  <a:pt x="12130722" y="906844"/>
                </a:moveTo>
                <a:cubicBezTo>
                  <a:pt x="11918124" y="1119505"/>
                  <a:pt x="11862181" y="1279081"/>
                  <a:pt x="11808079" y="1433322"/>
                </a:cubicBezTo>
                <a:cubicBezTo>
                  <a:pt x="11754930" y="1584897"/>
                  <a:pt x="11704765" y="1728089"/>
                  <a:pt x="11506454" y="1926400"/>
                </a:cubicBezTo>
                <a:cubicBezTo>
                  <a:pt x="11308144" y="2124710"/>
                  <a:pt x="11164951" y="2174875"/>
                  <a:pt x="11013377" y="2228025"/>
                </a:cubicBezTo>
                <a:cubicBezTo>
                  <a:pt x="10859135" y="2282127"/>
                  <a:pt x="10699559" y="2338070"/>
                  <a:pt x="10486898" y="2550668"/>
                </a:cubicBezTo>
                <a:cubicBezTo>
                  <a:pt x="10274236" y="2763266"/>
                  <a:pt x="10218356" y="2922905"/>
                  <a:pt x="10164255" y="3077147"/>
                </a:cubicBezTo>
                <a:cubicBezTo>
                  <a:pt x="10111105" y="3228721"/>
                  <a:pt x="10060940" y="3371914"/>
                  <a:pt x="9862630" y="3570224"/>
                </a:cubicBezTo>
                <a:cubicBezTo>
                  <a:pt x="9664319" y="3768534"/>
                  <a:pt x="9521127" y="3818700"/>
                  <a:pt x="9369552" y="3871849"/>
                </a:cubicBezTo>
                <a:cubicBezTo>
                  <a:pt x="9215247" y="3925951"/>
                  <a:pt x="9055735" y="3981895"/>
                  <a:pt x="8843073" y="4194493"/>
                </a:cubicBezTo>
                <a:cubicBezTo>
                  <a:pt x="8630412" y="4407091"/>
                  <a:pt x="8574532" y="4566730"/>
                  <a:pt x="8520430" y="4721035"/>
                </a:cubicBezTo>
                <a:cubicBezTo>
                  <a:pt x="8467281" y="4872609"/>
                  <a:pt x="8417052" y="5015738"/>
                  <a:pt x="8218742" y="5214049"/>
                </a:cubicBezTo>
                <a:cubicBezTo>
                  <a:pt x="8020432" y="5412359"/>
                  <a:pt x="7877302" y="5462588"/>
                  <a:pt x="7725728" y="5515674"/>
                </a:cubicBezTo>
                <a:cubicBezTo>
                  <a:pt x="7571423" y="5569776"/>
                  <a:pt x="7411911" y="5625719"/>
                  <a:pt x="7199249" y="5838381"/>
                </a:cubicBezTo>
                <a:cubicBezTo>
                  <a:pt x="6986588" y="6051042"/>
                  <a:pt x="6930644" y="6210554"/>
                  <a:pt x="6876543" y="6364859"/>
                </a:cubicBezTo>
                <a:cubicBezTo>
                  <a:pt x="6823457" y="6516434"/>
                  <a:pt x="6773228" y="6659563"/>
                  <a:pt x="6574918" y="6857937"/>
                </a:cubicBezTo>
                <a:lnTo>
                  <a:pt x="6574536" y="6858318"/>
                </a:lnTo>
                <a:lnTo>
                  <a:pt x="6697155" y="6858318"/>
                </a:lnTo>
                <a:cubicBezTo>
                  <a:pt x="6861619" y="6676200"/>
                  <a:pt x="6911785" y="6533070"/>
                  <a:pt x="6960426" y="6394260"/>
                </a:cubicBezTo>
                <a:cubicBezTo>
                  <a:pt x="7013575" y="6242685"/>
                  <a:pt x="7063804" y="6099556"/>
                  <a:pt x="7262114" y="5901246"/>
                </a:cubicBezTo>
                <a:cubicBezTo>
                  <a:pt x="7460425" y="5702935"/>
                  <a:pt x="7603554" y="5652707"/>
                  <a:pt x="7755128" y="5599621"/>
                </a:cubicBezTo>
                <a:cubicBezTo>
                  <a:pt x="7909433" y="5545519"/>
                  <a:pt x="8069009" y="5489575"/>
                  <a:pt x="8281606" y="5276914"/>
                </a:cubicBezTo>
                <a:cubicBezTo>
                  <a:pt x="8494205" y="5064252"/>
                  <a:pt x="8550211" y="4904740"/>
                  <a:pt x="8604314" y="4750435"/>
                </a:cubicBezTo>
                <a:cubicBezTo>
                  <a:pt x="8657463" y="4598861"/>
                  <a:pt x="8707628" y="4455732"/>
                  <a:pt x="8905939" y="4257358"/>
                </a:cubicBezTo>
                <a:cubicBezTo>
                  <a:pt x="9104249" y="4058984"/>
                  <a:pt x="9247442" y="4008882"/>
                  <a:pt x="9399016" y="3955733"/>
                </a:cubicBezTo>
                <a:cubicBezTo>
                  <a:pt x="9553257" y="3901631"/>
                  <a:pt x="9712833" y="3845687"/>
                  <a:pt x="9925494" y="3633089"/>
                </a:cubicBezTo>
                <a:cubicBezTo>
                  <a:pt x="10138156" y="3420491"/>
                  <a:pt x="10194036" y="3260852"/>
                  <a:pt x="10248138" y="3106611"/>
                </a:cubicBezTo>
                <a:cubicBezTo>
                  <a:pt x="10301288" y="2955036"/>
                  <a:pt x="10351453" y="2811844"/>
                  <a:pt x="10549763" y="2613533"/>
                </a:cubicBezTo>
                <a:cubicBezTo>
                  <a:pt x="10748073" y="2415223"/>
                  <a:pt x="10890758" y="2364740"/>
                  <a:pt x="11042650" y="2311400"/>
                </a:cubicBezTo>
                <a:cubicBezTo>
                  <a:pt x="11196892" y="2257298"/>
                  <a:pt x="11356467" y="2201355"/>
                  <a:pt x="11569129" y="1988757"/>
                </a:cubicBezTo>
                <a:cubicBezTo>
                  <a:pt x="11781790" y="1776159"/>
                  <a:pt x="11837670" y="1616520"/>
                  <a:pt x="11891772" y="1462278"/>
                </a:cubicBezTo>
                <a:cubicBezTo>
                  <a:pt x="11944794" y="1310958"/>
                  <a:pt x="11994896" y="1168019"/>
                  <a:pt x="12192318" y="970280"/>
                </a:cubicBezTo>
                <a:lnTo>
                  <a:pt x="12192318" y="847725"/>
                </a:lnTo>
                <a:cubicBezTo>
                  <a:pt x="12171997" y="865886"/>
                  <a:pt x="12151296" y="885489"/>
                  <a:pt x="12130215" y="906526"/>
                </a:cubicBezTo>
                <a:close/>
                <a:moveTo>
                  <a:pt x="12130722" y="1661287"/>
                </a:moveTo>
                <a:cubicBezTo>
                  <a:pt x="11918124" y="1873948"/>
                  <a:pt x="11862181" y="2033524"/>
                  <a:pt x="11808079" y="2187766"/>
                </a:cubicBezTo>
                <a:cubicBezTo>
                  <a:pt x="11754930" y="2339340"/>
                  <a:pt x="11704765" y="2482533"/>
                  <a:pt x="11506454" y="2680843"/>
                </a:cubicBezTo>
                <a:cubicBezTo>
                  <a:pt x="11308144" y="2879154"/>
                  <a:pt x="11164951" y="2929319"/>
                  <a:pt x="11013377" y="2982468"/>
                </a:cubicBezTo>
                <a:cubicBezTo>
                  <a:pt x="10859135" y="3036570"/>
                  <a:pt x="10699559" y="3092514"/>
                  <a:pt x="10486898" y="3305112"/>
                </a:cubicBezTo>
                <a:cubicBezTo>
                  <a:pt x="10274236" y="3517709"/>
                  <a:pt x="10218356" y="3677349"/>
                  <a:pt x="10164255" y="3831653"/>
                </a:cubicBezTo>
                <a:cubicBezTo>
                  <a:pt x="10111105" y="3983165"/>
                  <a:pt x="10060940" y="4126357"/>
                  <a:pt x="9862630" y="4324668"/>
                </a:cubicBezTo>
                <a:cubicBezTo>
                  <a:pt x="9664319" y="4522978"/>
                  <a:pt x="9521127" y="4573143"/>
                  <a:pt x="9369552" y="4626293"/>
                </a:cubicBezTo>
                <a:cubicBezTo>
                  <a:pt x="9215247" y="4680395"/>
                  <a:pt x="9055735" y="4736338"/>
                  <a:pt x="8843073" y="4949000"/>
                </a:cubicBezTo>
                <a:cubicBezTo>
                  <a:pt x="8630412" y="5161661"/>
                  <a:pt x="8574532" y="5321173"/>
                  <a:pt x="8520430" y="5475478"/>
                </a:cubicBezTo>
                <a:cubicBezTo>
                  <a:pt x="8467281" y="5627053"/>
                  <a:pt x="8417052" y="5770182"/>
                  <a:pt x="8218742" y="5968492"/>
                </a:cubicBezTo>
                <a:cubicBezTo>
                  <a:pt x="8020432" y="6166803"/>
                  <a:pt x="7877302" y="6217031"/>
                  <a:pt x="7725728" y="6270181"/>
                </a:cubicBezTo>
                <a:cubicBezTo>
                  <a:pt x="7571423" y="6324219"/>
                  <a:pt x="7411911" y="6380163"/>
                  <a:pt x="7199249" y="6592824"/>
                </a:cubicBezTo>
                <a:cubicBezTo>
                  <a:pt x="7101015" y="6691122"/>
                  <a:pt x="7036182" y="6778054"/>
                  <a:pt x="6989699" y="6858318"/>
                </a:cubicBezTo>
                <a:lnTo>
                  <a:pt x="7094030" y="6858318"/>
                </a:lnTo>
                <a:cubicBezTo>
                  <a:pt x="7142925" y="6785166"/>
                  <a:pt x="7199313" y="6717220"/>
                  <a:pt x="7262241" y="6655689"/>
                </a:cubicBezTo>
                <a:cubicBezTo>
                  <a:pt x="7460552" y="6457379"/>
                  <a:pt x="7603681" y="6407214"/>
                  <a:pt x="7755256" y="6354064"/>
                </a:cubicBezTo>
                <a:cubicBezTo>
                  <a:pt x="7909560" y="6299962"/>
                  <a:pt x="8069136" y="6244019"/>
                  <a:pt x="8281734" y="6031357"/>
                </a:cubicBezTo>
                <a:cubicBezTo>
                  <a:pt x="8494331" y="5818696"/>
                  <a:pt x="8550339" y="5659184"/>
                  <a:pt x="8604441" y="5504879"/>
                </a:cubicBezTo>
                <a:cubicBezTo>
                  <a:pt x="8657590" y="5353304"/>
                  <a:pt x="8707755" y="5210175"/>
                  <a:pt x="8906066" y="5011865"/>
                </a:cubicBezTo>
                <a:cubicBezTo>
                  <a:pt x="9104376" y="4813554"/>
                  <a:pt x="9247569" y="4763326"/>
                  <a:pt x="9399143" y="4710176"/>
                </a:cubicBezTo>
                <a:cubicBezTo>
                  <a:pt x="9553384" y="4656074"/>
                  <a:pt x="9712960" y="4600194"/>
                  <a:pt x="9925621" y="4387533"/>
                </a:cubicBezTo>
                <a:cubicBezTo>
                  <a:pt x="10138283" y="4174871"/>
                  <a:pt x="10194163" y="4015359"/>
                  <a:pt x="10248265" y="3861054"/>
                </a:cubicBezTo>
                <a:cubicBezTo>
                  <a:pt x="10301415" y="3709480"/>
                  <a:pt x="10351580" y="3566287"/>
                  <a:pt x="10549890" y="3367977"/>
                </a:cubicBezTo>
                <a:cubicBezTo>
                  <a:pt x="10748201" y="3169666"/>
                  <a:pt x="10891393" y="3119501"/>
                  <a:pt x="11042968" y="3066352"/>
                </a:cubicBezTo>
                <a:cubicBezTo>
                  <a:pt x="11197209" y="3012250"/>
                  <a:pt x="11356784" y="2956370"/>
                  <a:pt x="11569446" y="2743708"/>
                </a:cubicBezTo>
                <a:cubicBezTo>
                  <a:pt x="11782107" y="2531047"/>
                  <a:pt x="11837988" y="2371535"/>
                  <a:pt x="11892090" y="2217230"/>
                </a:cubicBezTo>
                <a:cubicBezTo>
                  <a:pt x="11945112" y="2065909"/>
                  <a:pt x="11995214" y="1922970"/>
                  <a:pt x="12192635" y="1725232"/>
                </a:cubicBezTo>
                <a:lnTo>
                  <a:pt x="12192635" y="1602169"/>
                </a:lnTo>
                <a:cubicBezTo>
                  <a:pt x="12172124" y="1620330"/>
                  <a:pt x="12151296" y="1639932"/>
                  <a:pt x="12130215" y="1660970"/>
                </a:cubicBezTo>
                <a:close/>
                <a:moveTo>
                  <a:pt x="12130722" y="2415731"/>
                </a:moveTo>
                <a:cubicBezTo>
                  <a:pt x="11918124" y="2628392"/>
                  <a:pt x="11862181" y="2787968"/>
                  <a:pt x="11808079" y="2942273"/>
                </a:cubicBezTo>
                <a:cubicBezTo>
                  <a:pt x="11754930" y="3093784"/>
                  <a:pt x="11704765" y="3236976"/>
                  <a:pt x="11506454" y="3435287"/>
                </a:cubicBezTo>
                <a:cubicBezTo>
                  <a:pt x="11308144" y="3633597"/>
                  <a:pt x="11164951" y="3683762"/>
                  <a:pt x="11013377" y="3736912"/>
                </a:cubicBezTo>
                <a:cubicBezTo>
                  <a:pt x="10859135" y="3791014"/>
                  <a:pt x="10699559" y="3846957"/>
                  <a:pt x="10486898" y="4059619"/>
                </a:cubicBezTo>
                <a:cubicBezTo>
                  <a:pt x="10274236" y="4272280"/>
                  <a:pt x="10218356" y="4431792"/>
                  <a:pt x="10164255" y="4586097"/>
                </a:cubicBezTo>
                <a:cubicBezTo>
                  <a:pt x="10111105" y="4737608"/>
                  <a:pt x="10060940" y="4880801"/>
                  <a:pt x="9862630" y="5079111"/>
                </a:cubicBezTo>
                <a:cubicBezTo>
                  <a:pt x="9664319" y="5277422"/>
                  <a:pt x="9521127" y="5327587"/>
                  <a:pt x="9369552" y="5380736"/>
                </a:cubicBezTo>
                <a:cubicBezTo>
                  <a:pt x="9215247" y="5434838"/>
                  <a:pt x="9055735" y="5490782"/>
                  <a:pt x="8843073" y="5703443"/>
                </a:cubicBezTo>
                <a:cubicBezTo>
                  <a:pt x="8630412" y="5916105"/>
                  <a:pt x="8574532" y="6075617"/>
                  <a:pt x="8520430" y="6229922"/>
                </a:cubicBezTo>
                <a:cubicBezTo>
                  <a:pt x="8467281" y="6381496"/>
                  <a:pt x="8417052" y="6524625"/>
                  <a:pt x="8218742" y="6722936"/>
                </a:cubicBezTo>
                <a:cubicBezTo>
                  <a:pt x="8170419" y="6771894"/>
                  <a:pt x="8118475" y="6817169"/>
                  <a:pt x="8063357" y="6858318"/>
                </a:cubicBezTo>
                <a:lnTo>
                  <a:pt x="8204200" y="6858318"/>
                </a:lnTo>
                <a:cubicBezTo>
                  <a:pt x="8229156" y="6836410"/>
                  <a:pt x="8254873" y="6812217"/>
                  <a:pt x="8281353" y="6785801"/>
                </a:cubicBezTo>
                <a:cubicBezTo>
                  <a:pt x="8494014" y="6573203"/>
                  <a:pt x="8549957" y="6413627"/>
                  <a:pt x="8604059" y="6259322"/>
                </a:cubicBezTo>
                <a:cubicBezTo>
                  <a:pt x="8657209" y="6107748"/>
                  <a:pt x="8707374" y="5964619"/>
                  <a:pt x="8905684" y="5766308"/>
                </a:cubicBezTo>
                <a:cubicBezTo>
                  <a:pt x="9103995" y="5567998"/>
                  <a:pt x="9247188" y="5517769"/>
                  <a:pt x="9398762" y="5464620"/>
                </a:cubicBezTo>
                <a:cubicBezTo>
                  <a:pt x="9553004" y="5410581"/>
                  <a:pt x="9712579" y="5354638"/>
                  <a:pt x="9925241" y="5141976"/>
                </a:cubicBezTo>
                <a:cubicBezTo>
                  <a:pt x="10137902" y="4929315"/>
                  <a:pt x="10193782" y="4769803"/>
                  <a:pt x="10247884" y="4615498"/>
                </a:cubicBezTo>
                <a:cubicBezTo>
                  <a:pt x="10301033" y="4463923"/>
                  <a:pt x="10351198" y="4320794"/>
                  <a:pt x="10549509" y="4122484"/>
                </a:cubicBezTo>
                <a:cubicBezTo>
                  <a:pt x="10747819" y="3924173"/>
                  <a:pt x="10890758" y="3873500"/>
                  <a:pt x="11042650" y="3820478"/>
                </a:cubicBezTo>
                <a:cubicBezTo>
                  <a:pt x="11196892" y="3766376"/>
                  <a:pt x="11356467" y="3710496"/>
                  <a:pt x="11569129" y="3497834"/>
                </a:cubicBezTo>
                <a:cubicBezTo>
                  <a:pt x="11781790" y="3285172"/>
                  <a:pt x="11837670" y="3125661"/>
                  <a:pt x="11891772" y="2971356"/>
                </a:cubicBezTo>
                <a:cubicBezTo>
                  <a:pt x="11944794" y="2820035"/>
                  <a:pt x="11994896" y="2677097"/>
                  <a:pt x="12192318" y="2479358"/>
                </a:cubicBezTo>
                <a:lnTo>
                  <a:pt x="12192318" y="2356612"/>
                </a:lnTo>
                <a:cubicBezTo>
                  <a:pt x="12171997" y="2374773"/>
                  <a:pt x="12151296" y="2394375"/>
                  <a:pt x="12130215" y="2415413"/>
                </a:cubicBezTo>
                <a:close/>
                <a:moveTo>
                  <a:pt x="12130722" y="3170238"/>
                </a:moveTo>
                <a:cubicBezTo>
                  <a:pt x="11918124" y="3382836"/>
                  <a:pt x="11862181" y="3542411"/>
                  <a:pt x="11808079" y="3696716"/>
                </a:cubicBezTo>
                <a:cubicBezTo>
                  <a:pt x="11754930" y="3848291"/>
                  <a:pt x="11704765" y="3991420"/>
                  <a:pt x="11506454" y="4189730"/>
                </a:cubicBezTo>
                <a:cubicBezTo>
                  <a:pt x="11308144" y="4388041"/>
                  <a:pt x="11164951" y="4438269"/>
                  <a:pt x="11013377" y="4491355"/>
                </a:cubicBezTo>
                <a:cubicBezTo>
                  <a:pt x="10859135" y="4545457"/>
                  <a:pt x="10699559" y="4601401"/>
                  <a:pt x="10486898" y="4814062"/>
                </a:cubicBezTo>
                <a:cubicBezTo>
                  <a:pt x="10274236" y="5026724"/>
                  <a:pt x="10218356" y="5186236"/>
                  <a:pt x="10164255" y="5340541"/>
                </a:cubicBezTo>
                <a:cubicBezTo>
                  <a:pt x="10111105" y="5492115"/>
                  <a:pt x="10060940" y="5635244"/>
                  <a:pt x="9862630" y="5833555"/>
                </a:cubicBezTo>
                <a:cubicBezTo>
                  <a:pt x="9664319" y="6031865"/>
                  <a:pt x="9521127" y="6082094"/>
                  <a:pt x="9369552" y="6135180"/>
                </a:cubicBezTo>
                <a:cubicBezTo>
                  <a:pt x="9215247" y="6189282"/>
                  <a:pt x="9055735" y="6245225"/>
                  <a:pt x="8843073" y="6457887"/>
                </a:cubicBezTo>
                <a:cubicBezTo>
                  <a:pt x="8687371" y="6613589"/>
                  <a:pt x="8615680" y="6740843"/>
                  <a:pt x="8567293" y="6858318"/>
                </a:cubicBezTo>
                <a:lnTo>
                  <a:pt x="8664004" y="6858318"/>
                </a:lnTo>
                <a:cubicBezTo>
                  <a:pt x="8709279" y="6757606"/>
                  <a:pt x="8775573" y="6651118"/>
                  <a:pt x="8905939" y="6520752"/>
                </a:cubicBezTo>
                <a:cubicBezTo>
                  <a:pt x="9104249" y="6322441"/>
                  <a:pt x="9247442" y="6272213"/>
                  <a:pt x="9399016" y="6219063"/>
                </a:cubicBezTo>
                <a:cubicBezTo>
                  <a:pt x="9553257" y="6165025"/>
                  <a:pt x="9712833" y="6109081"/>
                  <a:pt x="9925494" y="5896420"/>
                </a:cubicBezTo>
                <a:cubicBezTo>
                  <a:pt x="10138156" y="5683758"/>
                  <a:pt x="10194036" y="5524246"/>
                  <a:pt x="10248138" y="5369941"/>
                </a:cubicBezTo>
                <a:cubicBezTo>
                  <a:pt x="10301288" y="5218367"/>
                  <a:pt x="10351453" y="5075238"/>
                  <a:pt x="10549763" y="4876927"/>
                </a:cubicBezTo>
                <a:cubicBezTo>
                  <a:pt x="10748073" y="4678617"/>
                  <a:pt x="10891266" y="4628388"/>
                  <a:pt x="11042841" y="4575239"/>
                </a:cubicBezTo>
                <a:cubicBezTo>
                  <a:pt x="11197082" y="4521200"/>
                  <a:pt x="11356657" y="4465257"/>
                  <a:pt x="11569319" y="4252595"/>
                </a:cubicBezTo>
                <a:cubicBezTo>
                  <a:pt x="11781981" y="4039934"/>
                  <a:pt x="11837860" y="3880422"/>
                  <a:pt x="11891962" y="3726116"/>
                </a:cubicBezTo>
                <a:cubicBezTo>
                  <a:pt x="11944985" y="3574796"/>
                  <a:pt x="11995086" y="3431921"/>
                  <a:pt x="12192508" y="3234119"/>
                </a:cubicBezTo>
                <a:lnTo>
                  <a:pt x="12192508" y="3111119"/>
                </a:lnTo>
                <a:cubicBezTo>
                  <a:pt x="12172061" y="3129280"/>
                  <a:pt x="12151296" y="3148883"/>
                  <a:pt x="12130215" y="3169920"/>
                </a:cubicBezTo>
                <a:close/>
                <a:moveTo>
                  <a:pt x="12130722" y="3924681"/>
                </a:moveTo>
                <a:cubicBezTo>
                  <a:pt x="11918124" y="4137279"/>
                  <a:pt x="11862181" y="4296855"/>
                  <a:pt x="11808079" y="4451160"/>
                </a:cubicBezTo>
                <a:cubicBezTo>
                  <a:pt x="11754930" y="4602734"/>
                  <a:pt x="11704765" y="4745863"/>
                  <a:pt x="11506454" y="4944174"/>
                </a:cubicBezTo>
                <a:cubicBezTo>
                  <a:pt x="11308144" y="5142484"/>
                  <a:pt x="11164951" y="5192713"/>
                  <a:pt x="11013377" y="5245799"/>
                </a:cubicBezTo>
                <a:cubicBezTo>
                  <a:pt x="10859135" y="5299901"/>
                  <a:pt x="10699559" y="5355844"/>
                  <a:pt x="10486898" y="5568506"/>
                </a:cubicBezTo>
                <a:cubicBezTo>
                  <a:pt x="10274236" y="5781167"/>
                  <a:pt x="10218356" y="5940679"/>
                  <a:pt x="10164255" y="6094984"/>
                </a:cubicBezTo>
                <a:cubicBezTo>
                  <a:pt x="10111105" y="6246559"/>
                  <a:pt x="10060940" y="6389688"/>
                  <a:pt x="9862630" y="6587998"/>
                </a:cubicBezTo>
                <a:cubicBezTo>
                  <a:pt x="9702356" y="6748272"/>
                  <a:pt x="9578086" y="6811836"/>
                  <a:pt x="9456230" y="6858318"/>
                </a:cubicBezTo>
                <a:lnTo>
                  <a:pt x="9663620" y="6858318"/>
                </a:lnTo>
                <a:cubicBezTo>
                  <a:pt x="9742869" y="6811899"/>
                  <a:pt x="9828720" y="6747637"/>
                  <a:pt x="9925368" y="6650863"/>
                </a:cubicBezTo>
                <a:cubicBezTo>
                  <a:pt x="10137966" y="6438202"/>
                  <a:pt x="10193909" y="6278690"/>
                  <a:pt x="10248011" y="6124385"/>
                </a:cubicBezTo>
                <a:cubicBezTo>
                  <a:pt x="10301160" y="5972810"/>
                  <a:pt x="10351326" y="5829681"/>
                  <a:pt x="10549636" y="5631371"/>
                </a:cubicBezTo>
                <a:cubicBezTo>
                  <a:pt x="10747946" y="5433060"/>
                  <a:pt x="10891139" y="5382832"/>
                  <a:pt x="11042714" y="5329746"/>
                </a:cubicBezTo>
                <a:cubicBezTo>
                  <a:pt x="11196955" y="5275644"/>
                  <a:pt x="11356531" y="5219700"/>
                  <a:pt x="11569192" y="5007039"/>
                </a:cubicBezTo>
                <a:cubicBezTo>
                  <a:pt x="11781854" y="4794377"/>
                  <a:pt x="11837733" y="4634865"/>
                  <a:pt x="11891835" y="4480560"/>
                </a:cubicBezTo>
                <a:cubicBezTo>
                  <a:pt x="11944858" y="4329240"/>
                  <a:pt x="11994959" y="4186365"/>
                  <a:pt x="12192381" y="3988626"/>
                </a:cubicBezTo>
                <a:lnTo>
                  <a:pt x="12192381" y="3865563"/>
                </a:lnTo>
                <a:cubicBezTo>
                  <a:pt x="12171997" y="3883552"/>
                  <a:pt x="12151296" y="3903136"/>
                  <a:pt x="12130215" y="3924300"/>
                </a:cubicBezTo>
                <a:close/>
                <a:moveTo>
                  <a:pt x="12130722" y="4679125"/>
                </a:moveTo>
                <a:cubicBezTo>
                  <a:pt x="11918124" y="4891786"/>
                  <a:pt x="11862181" y="5051298"/>
                  <a:pt x="11808079" y="5205603"/>
                </a:cubicBezTo>
                <a:cubicBezTo>
                  <a:pt x="11754930" y="5357178"/>
                  <a:pt x="11704765" y="5500307"/>
                  <a:pt x="11506454" y="5698617"/>
                </a:cubicBezTo>
                <a:cubicBezTo>
                  <a:pt x="11308144" y="5896928"/>
                  <a:pt x="11164951" y="5947156"/>
                  <a:pt x="11013377" y="6000306"/>
                </a:cubicBezTo>
                <a:cubicBezTo>
                  <a:pt x="10859135" y="6054344"/>
                  <a:pt x="10699559" y="6110288"/>
                  <a:pt x="10486898" y="6322949"/>
                </a:cubicBezTo>
                <a:cubicBezTo>
                  <a:pt x="10274236" y="6535611"/>
                  <a:pt x="10218356" y="6695123"/>
                  <a:pt x="10164255" y="6849428"/>
                </a:cubicBezTo>
                <a:cubicBezTo>
                  <a:pt x="10163239" y="6852412"/>
                  <a:pt x="10162159" y="6855333"/>
                  <a:pt x="10161143" y="6858318"/>
                </a:cubicBezTo>
                <a:lnTo>
                  <a:pt x="10255314" y="6858318"/>
                </a:lnTo>
                <a:cubicBezTo>
                  <a:pt x="10306114" y="6714173"/>
                  <a:pt x="10360406" y="6575171"/>
                  <a:pt x="10549763" y="6385814"/>
                </a:cubicBezTo>
                <a:cubicBezTo>
                  <a:pt x="10748073" y="6187504"/>
                  <a:pt x="10891266" y="6137275"/>
                  <a:pt x="11042841" y="6084189"/>
                </a:cubicBezTo>
                <a:cubicBezTo>
                  <a:pt x="11197082" y="6030087"/>
                  <a:pt x="11356657" y="5974144"/>
                  <a:pt x="11569319" y="5761482"/>
                </a:cubicBezTo>
                <a:cubicBezTo>
                  <a:pt x="11781981" y="5548821"/>
                  <a:pt x="11837860" y="5389309"/>
                  <a:pt x="11891962" y="5235004"/>
                </a:cubicBezTo>
                <a:cubicBezTo>
                  <a:pt x="11944985" y="5083683"/>
                  <a:pt x="11995086" y="4940808"/>
                  <a:pt x="12192508" y="4743069"/>
                </a:cubicBezTo>
                <a:lnTo>
                  <a:pt x="12192508" y="4620006"/>
                </a:lnTo>
                <a:cubicBezTo>
                  <a:pt x="12172061" y="4638167"/>
                  <a:pt x="12151296" y="4657770"/>
                  <a:pt x="12130215" y="4678807"/>
                </a:cubicBezTo>
                <a:close/>
                <a:moveTo>
                  <a:pt x="12130722" y="5433568"/>
                </a:moveTo>
                <a:cubicBezTo>
                  <a:pt x="11918124" y="5646230"/>
                  <a:pt x="11862181" y="5805742"/>
                  <a:pt x="11808079" y="5960047"/>
                </a:cubicBezTo>
                <a:cubicBezTo>
                  <a:pt x="11754930" y="6111621"/>
                  <a:pt x="11704765" y="6254750"/>
                  <a:pt x="11506454" y="6453124"/>
                </a:cubicBezTo>
                <a:cubicBezTo>
                  <a:pt x="11308144" y="6651498"/>
                  <a:pt x="11164951" y="6701600"/>
                  <a:pt x="11013377" y="6754749"/>
                </a:cubicBezTo>
                <a:cubicBezTo>
                  <a:pt x="10935335" y="6782118"/>
                  <a:pt x="10855960" y="6809931"/>
                  <a:pt x="10768965" y="6858318"/>
                </a:cubicBezTo>
                <a:lnTo>
                  <a:pt x="10987342" y="6858318"/>
                </a:lnTo>
                <a:cubicBezTo>
                  <a:pt x="11005820" y="6851587"/>
                  <a:pt x="11024235" y="6845110"/>
                  <a:pt x="11042841" y="6838632"/>
                </a:cubicBezTo>
                <a:cubicBezTo>
                  <a:pt x="11197145" y="6784531"/>
                  <a:pt x="11356657" y="6728587"/>
                  <a:pt x="11569319" y="6515926"/>
                </a:cubicBezTo>
                <a:cubicBezTo>
                  <a:pt x="11781981" y="6303264"/>
                  <a:pt x="11837860" y="6143752"/>
                  <a:pt x="11891962" y="5989447"/>
                </a:cubicBezTo>
                <a:cubicBezTo>
                  <a:pt x="11944985" y="5838127"/>
                  <a:pt x="11995086" y="5695252"/>
                  <a:pt x="12192508" y="5497513"/>
                </a:cubicBezTo>
                <a:lnTo>
                  <a:pt x="12192508" y="5374450"/>
                </a:lnTo>
                <a:cubicBezTo>
                  <a:pt x="12172061" y="5392611"/>
                  <a:pt x="12151296" y="5412213"/>
                  <a:pt x="12130215" y="5433251"/>
                </a:cubicBezTo>
                <a:close/>
                <a:moveTo>
                  <a:pt x="12130722" y="6188012"/>
                </a:moveTo>
                <a:cubicBezTo>
                  <a:pt x="11918124" y="6400673"/>
                  <a:pt x="11862181" y="6560185"/>
                  <a:pt x="11808079" y="6714490"/>
                </a:cubicBezTo>
                <a:cubicBezTo>
                  <a:pt x="11791252" y="6762623"/>
                  <a:pt x="11774678" y="6809740"/>
                  <a:pt x="11753532" y="6858318"/>
                </a:cubicBezTo>
                <a:lnTo>
                  <a:pt x="11849100" y="6858318"/>
                </a:lnTo>
                <a:cubicBezTo>
                  <a:pt x="11864784" y="6819393"/>
                  <a:pt x="11878056" y="6781482"/>
                  <a:pt x="11891264" y="6744018"/>
                </a:cubicBezTo>
                <a:cubicBezTo>
                  <a:pt x="11944286" y="6592761"/>
                  <a:pt x="11994388" y="6449822"/>
                  <a:pt x="12191809" y="6252083"/>
                </a:cubicBezTo>
                <a:lnTo>
                  <a:pt x="12191809" y="6128893"/>
                </a:lnTo>
                <a:cubicBezTo>
                  <a:pt x="12171807" y="6147054"/>
                  <a:pt x="12151296" y="6166657"/>
                  <a:pt x="12130215" y="6187694"/>
                </a:cubicBezTo>
                <a:close/>
              </a:path>
            </a:pathLst>
          </a:custGeom>
          <a:solidFill>
            <a:schemeClr val="bg1">
              <a:lumMod val="85000"/>
              <a:lumOff val="15000"/>
              <a:alpha val="50000"/>
            </a:schemeClr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4" name="Picture Placeholder 12">
            <a:extLst>
              <a:ext uri="{FF2B5EF4-FFF2-40B4-BE49-F238E27FC236}">
                <a16:creationId xmlns:a16="http://schemas.microsoft.com/office/drawing/2014/main" id="{9788CD32-BFA8-4536-8732-D27CFA746F7E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312318" y="2331376"/>
            <a:ext cx="9567364" cy="2844702"/>
          </a:xfrm>
          <a:prstGeom prst="rect">
            <a:avLst/>
          </a:prstGeom>
          <a:pattFill prst="pct5">
            <a:fgClr>
              <a:schemeClr val="bg1">
                <a:lumMod val="50000"/>
                <a:lumOff val="50000"/>
              </a:schemeClr>
            </a:fgClr>
            <a:bgClr>
              <a:schemeClr val="bg1"/>
            </a:bgClr>
          </a:pattFill>
        </p:spPr>
        <p:txBody>
          <a:bodyPr/>
          <a:lstStyle>
            <a:lvl1pPr>
              <a:defRPr sz="12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7933064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raphic 7">
            <a:extLst>
              <a:ext uri="{FF2B5EF4-FFF2-40B4-BE49-F238E27FC236}">
                <a16:creationId xmlns:a16="http://schemas.microsoft.com/office/drawing/2014/main" id="{64FDEA87-0BAE-4251-AD12-A715FA08CF6C}"/>
              </a:ext>
            </a:extLst>
          </p:cNvPr>
          <p:cNvSpPr/>
          <p:nvPr userDrawn="1"/>
        </p:nvSpPr>
        <p:spPr>
          <a:xfrm>
            <a:off x="0" y="0"/>
            <a:ext cx="12192634" cy="6858317"/>
          </a:xfrm>
          <a:custGeom>
            <a:avLst/>
            <a:gdLst>
              <a:gd name="connsiteX0" fmla="*/ 439039 w 12192634"/>
              <a:gd name="connsiteY0" fmla="*/ 0 h 6858317"/>
              <a:gd name="connsiteX1" fmla="*/ 384493 w 12192634"/>
              <a:gd name="connsiteY1" fmla="*/ 143701 h 6858317"/>
              <a:gd name="connsiteX2" fmla="*/ 61849 w 12192634"/>
              <a:gd name="connsiteY2" fmla="*/ 670243 h 6858317"/>
              <a:gd name="connsiteX3" fmla="*/ 0 w 12192634"/>
              <a:gd name="connsiteY3" fmla="*/ 729171 h 6858317"/>
              <a:gd name="connsiteX4" fmla="*/ 0 w 12192634"/>
              <a:gd name="connsiteY4" fmla="*/ 606362 h 6858317"/>
              <a:gd name="connsiteX5" fmla="*/ 300609 w 12192634"/>
              <a:gd name="connsiteY5" fmla="*/ 114300 h 6858317"/>
              <a:gd name="connsiteX6" fmla="*/ 342900 w 12192634"/>
              <a:gd name="connsiteY6" fmla="*/ 0 h 6858317"/>
              <a:gd name="connsiteX7" fmla="*/ 1204976 w 12192634"/>
              <a:gd name="connsiteY7" fmla="*/ 0 h 6858317"/>
              <a:gd name="connsiteX8" fmla="*/ 1149795 w 12192634"/>
              <a:gd name="connsiteY8" fmla="*/ 19558 h 6858317"/>
              <a:gd name="connsiteX9" fmla="*/ 623316 w 12192634"/>
              <a:gd name="connsiteY9" fmla="*/ 342265 h 6858317"/>
              <a:gd name="connsiteX10" fmla="*/ 300609 w 12192634"/>
              <a:gd name="connsiteY10" fmla="*/ 868744 h 6858317"/>
              <a:gd name="connsiteX11" fmla="*/ 0 w 12192634"/>
              <a:gd name="connsiteY11" fmla="*/ 1360805 h 6858317"/>
              <a:gd name="connsiteX12" fmla="*/ 0 w 12192634"/>
              <a:gd name="connsiteY12" fmla="*/ 1483551 h 6858317"/>
              <a:gd name="connsiteX13" fmla="*/ 61849 w 12192634"/>
              <a:gd name="connsiteY13" fmla="*/ 1424686 h 6858317"/>
              <a:gd name="connsiteX14" fmla="*/ 384493 w 12192634"/>
              <a:gd name="connsiteY14" fmla="*/ 898144 h 6858317"/>
              <a:gd name="connsiteX15" fmla="*/ 686181 w 12192634"/>
              <a:gd name="connsiteY15" fmla="*/ 405130 h 6858317"/>
              <a:gd name="connsiteX16" fmla="*/ 1179259 w 12192634"/>
              <a:gd name="connsiteY16" fmla="*/ 103442 h 6858317"/>
              <a:gd name="connsiteX17" fmla="*/ 1423353 w 12192634"/>
              <a:gd name="connsiteY17" fmla="*/ 0 h 6858317"/>
              <a:gd name="connsiteX18" fmla="*/ 1937258 w 12192634"/>
              <a:gd name="connsiteY18" fmla="*/ 0 h 6858317"/>
              <a:gd name="connsiteX19" fmla="*/ 1642872 w 12192634"/>
              <a:gd name="connsiteY19" fmla="*/ 472377 h 6858317"/>
              <a:gd name="connsiteX20" fmla="*/ 1149795 w 12192634"/>
              <a:gd name="connsiteY20" fmla="*/ 774002 h 6858317"/>
              <a:gd name="connsiteX21" fmla="*/ 623316 w 12192634"/>
              <a:gd name="connsiteY21" fmla="*/ 1096709 h 6858317"/>
              <a:gd name="connsiteX22" fmla="*/ 300609 w 12192634"/>
              <a:gd name="connsiteY22" fmla="*/ 1623187 h 6858317"/>
              <a:gd name="connsiteX23" fmla="*/ 0 w 12192634"/>
              <a:gd name="connsiteY23" fmla="*/ 2115249 h 6858317"/>
              <a:gd name="connsiteX24" fmla="*/ 0 w 12192634"/>
              <a:gd name="connsiteY24" fmla="*/ 2238058 h 6858317"/>
              <a:gd name="connsiteX25" fmla="*/ 61849 w 12192634"/>
              <a:gd name="connsiteY25" fmla="*/ 2179130 h 6858317"/>
              <a:gd name="connsiteX26" fmla="*/ 384493 w 12192634"/>
              <a:gd name="connsiteY26" fmla="*/ 1652651 h 6858317"/>
              <a:gd name="connsiteX27" fmla="*/ 686181 w 12192634"/>
              <a:gd name="connsiteY27" fmla="*/ 1159574 h 6858317"/>
              <a:gd name="connsiteX28" fmla="*/ 1179259 w 12192634"/>
              <a:gd name="connsiteY28" fmla="*/ 857885 h 6858317"/>
              <a:gd name="connsiteX29" fmla="*/ 1705737 w 12192634"/>
              <a:gd name="connsiteY29" fmla="*/ 535242 h 6858317"/>
              <a:gd name="connsiteX30" fmla="*/ 2028444 w 12192634"/>
              <a:gd name="connsiteY30" fmla="*/ 8763 h 6858317"/>
              <a:gd name="connsiteX31" fmla="*/ 2031492 w 12192634"/>
              <a:gd name="connsiteY31" fmla="*/ 0 h 6858317"/>
              <a:gd name="connsiteX32" fmla="*/ 2528570 w 12192634"/>
              <a:gd name="connsiteY32" fmla="*/ 0 h 6858317"/>
              <a:gd name="connsiteX33" fmla="*/ 2266950 w 12192634"/>
              <a:gd name="connsiteY33" fmla="*/ 207264 h 6858317"/>
              <a:gd name="connsiteX34" fmla="*/ 1944243 w 12192634"/>
              <a:gd name="connsiteY34" fmla="*/ 733743 h 6858317"/>
              <a:gd name="connsiteX35" fmla="*/ 1642872 w 12192634"/>
              <a:gd name="connsiteY35" fmla="*/ 1226820 h 6858317"/>
              <a:gd name="connsiteX36" fmla="*/ 1149795 w 12192634"/>
              <a:gd name="connsiteY36" fmla="*/ 1528445 h 6858317"/>
              <a:gd name="connsiteX37" fmla="*/ 623316 w 12192634"/>
              <a:gd name="connsiteY37" fmla="*/ 1851152 h 6858317"/>
              <a:gd name="connsiteX38" fmla="*/ 300609 w 12192634"/>
              <a:gd name="connsiteY38" fmla="*/ 2377694 h 6858317"/>
              <a:gd name="connsiteX39" fmla="*/ 0 w 12192634"/>
              <a:gd name="connsiteY39" fmla="*/ 2869692 h 6858317"/>
              <a:gd name="connsiteX40" fmla="*/ 0 w 12192634"/>
              <a:gd name="connsiteY40" fmla="*/ 2992438 h 6858317"/>
              <a:gd name="connsiteX41" fmla="*/ 61849 w 12192634"/>
              <a:gd name="connsiteY41" fmla="*/ 2933700 h 6858317"/>
              <a:gd name="connsiteX42" fmla="*/ 384493 w 12192634"/>
              <a:gd name="connsiteY42" fmla="*/ 2407222 h 6858317"/>
              <a:gd name="connsiteX43" fmla="*/ 686181 w 12192634"/>
              <a:gd name="connsiteY43" fmla="*/ 1914144 h 6858317"/>
              <a:gd name="connsiteX44" fmla="*/ 1179259 w 12192634"/>
              <a:gd name="connsiteY44" fmla="*/ 1612519 h 6858317"/>
              <a:gd name="connsiteX45" fmla="*/ 1705737 w 12192634"/>
              <a:gd name="connsiteY45" fmla="*/ 1289812 h 6858317"/>
              <a:gd name="connsiteX46" fmla="*/ 2028444 w 12192634"/>
              <a:gd name="connsiteY46" fmla="*/ 763334 h 6858317"/>
              <a:gd name="connsiteX47" fmla="*/ 2330069 w 12192634"/>
              <a:gd name="connsiteY47" fmla="*/ 270256 h 6858317"/>
              <a:gd name="connsiteX48" fmla="*/ 2735834 w 12192634"/>
              <a:gd name="connsiteY48" fmla="*/ 127 h 6858317"/>
              <a:gd name="connsiteX49" fmla="*/ 3528632 w 12192634"/>
              <a:gd name="connsiteY49" fmla="*/ 0 h 6858317"/>
              <a:gd name="connsiteX50" fmla="*/ 3286760 w 12192634"/>
              <a:gd name="connsiteY50" fmla="*/ 337376 h 6858317"/>
              <a:gd name="connsiteX51" fmla="*/ 2794000 w 12192634"/>
              <a:gd name="connsiteY51" fmla="*/ 639064 h 6858317"/>
              <a:gd name="connsiteX52" fmla="*/ 2267522 w 12192634"/>
              <a:gd name="connsiteY52" fmla="*/ 961708 h 6858317"/>
              <a:gd name="connsiteX53" fmla="*/ 1944814 w 12192634"/>
              <a:gd name="connsiteY53" fmla="*/ 1488250 h 6858317"/>
              <a:gd name="connsiteX54" fmla="*/ 1643189 w 12192634"/>
              <a:gd name="connsiteY54" fmla="*/ 1981264 h 6858317"/>
              <a:gd name="connsiteX55" fmla="*/ 1150112 w 12192634"/>
              <a:gd name="connsiteY55" fmla="*/ 2282889 h 6858317"/>
              <a:gd name="connsiteX56" fmla="*/ 623634 w 12192634"/>
              <a:gd name="connsiteY56" fmla="*/ 2605596 h 6858317"/>
              <a:gd name="connsiteX57" fmla="*/ 300609 w 12192634"/>
              <a:gd name="connsiteY57" fmla="*/ 3132138 h 6858317"/>
              <a:gd name="connsiteX58" fmla="*/ 0 w 12192634"/>
              <a:gd name="connsiteY58" fmla="*/ 3624136 h 6858317"/>
              <a:gd name="connsiteX59" fmla="*/ 0 w 12192634"/>
              <a:gd name="connsiteY59" fmla="*/ 3746945 h 6858317"/>
              <a:gd name="connsiteX60" fmla="*/ 61849 w 12192634"/>
              <a:gd name="connsiteY60" fmla="*/ 3688016 h 6858317"/>
              <a:gd name="connsiteX61" fmla="*/ 384493 w 12192634"/>
              <a:gd name="connsiteY61" fmla="*/ 3161538 h 6858317"/>
              <a:gd name="connsiteX62" fmla="*/ 686181 w 12192634"/>
              <a:gd name="connsiteY62" fmla="*/ 2668461 h 6858317"/>
              <a:gd name="connsiteX63" fmla="*/ 1179259 w 12192634"/>
              <a:gd name="connsiteY63" fmla="*/ 2366836 h 6858317"/>
              <a:gd name="connsiteX64" fmla="*/ 1705737 w 12192634"/>
              <a:gd name="connsiteY64" fmla="*/ 2044129 h 6858317"/>
              <a:gd name="connsiteX65" fmla="*/ 2028444 w 12192634"/>
              <a:gd name="connsiteY65" fmla="*/ 1517650 h 6858317"/>
              <a:gd name="connsiteX66" fmla="*/ 2330069 w 12192634"/>
              <a:gd name="connsiteY66" fmla="*/ 1024573 h 6858317"/>
              <a:gd name="connsiteX67" fmla="*/ 2823083 w 12192634"/>
              <a:gd name="connsiteY67" fmla="*/ 722948 h 6858317"/>
              <a:gd name="connsiteX68" fmla="*/ 3349625 w 12192634"/>
              <a:gd name="connsiteY68" fmla="*/ 400050 h 6858317"/>
              <a:gd name="connsiteX69" fmla="*/ 3625342 w 12192634"/>
              <a:gd name="connsiteY69" fmla="*/ 0 h 6858317"/>
              <a:gd name="connsiteX70" fmla="*/ 3987800 w 12192634"/>
              <a:gd name="connsiteY70" fmla="*/ 0 h 6858317"/>
              <a:gd name="connsiteX71" fmla="*/ 3910902 w 12192634"/>
              <a:gd name="connsiteY71" fmla="*/ 72327 h 6858317"/>
              <a:gd name="connsiteX72" fmla="*/ 3588385 w 12192634"/>
              <a:gd name="connsiteY72" fmla="*/ 598805 h 6858317"/>
              <a:gd name="connsiteX73" fmla="*/ 3286760 w 12192634"/>
              <a:gd name="connsiteY73" fmla="*/ 1091883 h 6858317"/>
              <a:gd name="connsiteX74" fmla="*/ 2793683 w 12192634"/>
              <a:gd name="connsiteY74" fmla="*/ 1393508 h 6858317"/>
              <a:gd name="connsiteX75" fmla="*/ 2267204 w 12192634"/>
              <a:gd name="connsiteY75" fmla="*/ 1716151 h 6858317"/>
              <a:gd name="connsiteX76" fmla="*/ 1944497 w 12192634"/>
              <a:gd name="connsiteY76" fmla="*/ 2242693 h 6858317"/>
              <a:gd name="connsiteX77" fmla="*/ 1642872 w 12192634"/>
              <a:gd name="connsiteY77" fmla="*/ 2735707 h 6858317"/>
              <a:gd name="connsiteX78" fmla="*/ 1149795 w 12192634"/>
              <a:gd name="connsiteY78" fmla="*/ 3037396 h 6858317"/>
              <a:gd name="connsiteX79" fmla="*/ 623316 w 12192634"/>
              <a:gd name="connsiteY79" fmla="*/ 3360039 h 6858317"/>
              <a:gd name="connsiteX80" fmla="*/ 300609 w 12192634"/>
              <a:gd name="connsiteY80" fmla="*/ 3886581 h 6858317"/>
              <a:gd name="connsiteX81" fmla="*/ 0 w 12192634"/>
              <a:gd name="connsiteY81" fmla="*/ 4378643 h 6858317"/>
              <a:gd name="connsiteX82" fmla="*/ 0 w 12192634"/>
              <a:gd name="connsiteY82" fmla="*/ 4501325 h 6858317"/>
              <a:gd name="connsiteX83" fmla="*/ 61849 w 12192634"/>
              <a:gd name="connsiteY83" fmla="*/ 4442460 h 6858317"/>
              <a:gd name="connsiteX84" fmla="*/ 384493 w 12192634"/>
              <a:gd name="connsiteY84" fmla="*/ 3915982 h 6858317"/>
              <a:gd name="connsiteX85" fmla="*/ 686181 w 12192634"/>
              <a:gd name="connsiteY85" fmla="*/ 3422904 h 6858317"/>
              <a:gd name="connsiteX86" fmla="*/ 1179259 w 12192634"/>
              <a:gd name="connsiteY86" fmla="*/ 3121279 h 6858317"/>
              <a:gd name="connsiteX87" fmla="*/ 1705737 w 12192634"/>
              <a:gd name="connsiteY87" fmla="*/ 2798572 h 6858317"/>
              <a:gd name="connsiteX88" fmla="*/ 2028444 w 12192634"/>
              <a:gd name="connsiteY88" fmla="*/ 2272094 h 6858317"/>
              <a:gd name="connsiteX89" fmla="*/ 2330069 w 12192634"/>
              <a:gd name="connsiteY89" fmla="*/ 1779016 h 6858317"/>
              <a:gd name="connsiteX90" fmla="*/ 2823083 w 12192634"/>
              <a:gd name="connsiteY90" fmla="*/ 1477391 h 6858317"/>
              <a:gd name="connsiteX91" fmla="*/ 3349625 w 12192634"/>
              <a:gd name="connsiteY91" fmla="*/ 1154684 h 6858317"/>
              <a:gd name="connsiteX92" fmla="*/ 3672269 w 12192634"/>
              <a:gd name="connsiteY92" fmla="*/ 628206 h 6858317"/>
              <a:gd name="connsiteX93" fmla="*/ 3973894 w 12192634"/>
              <a:gd name="connsiteY93" fmla="*/ 135192 h 6858317"/>
              <a:gd name="connsiteX94" fmla="*/ 4129088 w 12192634"/>
              <a:gd name="connsiteY94" fmla="*/ 0 h 6858317"/>
              <a:gd name="connsiteX95" fmla="*/ 5098669 w 12192634"/>
              <a:gd name="connsiteY95" fmla="*/ 0 h 6858317"/>
              <a:gd name="connsiteX96" fmla="*/ 4930585 w 12192634"/>
              <a:gd name="connsiteY96" fmla="*/ 202438 h 6858317"/>
              <a:gd name="connsiteX97" fmla="*/ 4437571 w 12192634"/>
              <a:gd name="connsiteY97" fmla="*/ 504127 h 6858317"/>
              <a:gd name="connsiteX98" fmla="*/ 3911028 w 12192634"/>
              <a:gd name="connsiteY98" fmla="*/ 826770 h 6858317"/>
              <a:gd name="connsiteX99" fmla="*/ 3588385 w 12192634"/>
              <a:gd name="connsiteY99" fmla="*/ 1353249 h 6858317"/>
              <a:gd name="connsiteX100" fmla="*/ 3286760 w 12192634"/>
              <a:gd name="connsiteY100" fmla="*/ 1846326 h 6858317"/>
              <a:gd name="connsiteX101" fmla="*/ 2793683 w 12192634"/>
              <a:gd name="connsiteY101" fmla="*/ 2147951 h 6858317"/>
              <a:gd name="connsiteX102" fmla="*/ 2267204 w 12192634"/>
              <a:gd name="connsiteY102" fmla="*/ 2470658 h 6858317"/>
              <a:gd name="connsiteX103" fmla="*/ 1944497 w 12192634"/>
              <a:gd name="connsiteY103" fmla="*/ 2997137 h 6858317"/>
              <a:gd name="connsiteX104" fmla="*/ 1642872 w 12192634"/>
              <a:gd name="connsiteY104" fmla="*/ 3490151 h 6858317"/>
              <a:gd name="connsiteX105" fmla="*/ 1149795 w 12192634"/>
              <a:gd name="connsiteY105" fmla="*/ 3791839 h 6858317"/>
              <a:gd name="connsiteX106" fmla="*/ 623316 w 12192634"/>
              <a:gd name="connsiteY106" fmla="*/ 4114483 h 6858317"/>
              <a:gd name="connsiteX107" fmla="*/ 300609 w 12192634"/>
              <a:gd name="connsiteY107" fmla="*/ 4641025 h 6858317"/>
              <a:gd name="connsiteX108" fmla="*/ 0 w 12192634"/>
              <a:gd name="connsiteY108" fmla="*/ 5133086 h 6858317"/>
              <a:gd name="connsiteX109" fmla="*/ 0 w 12192634"/>
              <a:gd name="connsiteY109" fmla="*/ 5255832 h 6858317"/>
              <a:gd name="connsiteX110" fmla="*/ 61849 w 12192634"/>
              <a:gd name="connsiteY110" fmla="*/ 5196967 h 6858317"/>
              <a:gd name="connsiteX111" fmla="*/ 384493 w 12192634"/>
              <a:gd name="connsiteY111" fmla="*/ 4670425 h 6858317"/>
              <a:gd name="connsiteX112" fmla="*/ 686181 w 12192634"/>
              <a:gd name="connsiteY112" fmla="*/ 4177347 h 6858317"/>
              <a:gd name="connsiteX113" fmla="*/ 1179259 w 12192634"/>
              <a:gd name="connsiteY113" fmla="*/ 3875722 h 6858317"/>
              <a:gd name="connsiteX114" fmla="*/ 1705737 w 12192634"/>
              <a:gd name="connsiteY114" fmla="*/ 3553016 h 6858317"/>
              <a:gd name="connsiteX115" fmla="*/ 2028444 w 12192634"/>
              <a:gd name="connsiteY115" fmla="*/ 3026537 h 6858317"/>
              <a:gd name="connsiteX116" fmla="*/ 2330069 w 12192634"/>
              <a:gd name="connsiteY116" fmla="*/ 2533460 h 6858317"/>
              <a:gd name="connsiteX117" fmla="*/ 2823083 w 12192634"/>
              <a:gd name="connsiteY117" fmla="*/ 2231835 h 6858317"/>
              <a:gd name="connsiteX118" fmla="*/ 3349625 w 12192634"/>
              <a:gd name="connsiteY118" fmla="*/ 1909191 h 6858317"/>
              <a:gd name="connsiteX119" fmla="*/ 3672269 w 12192634"/>
              <a:gd name="connsiteY119" fmla="*/ 1382649 h 6858317"/>
              <a:gd name="connsiteX120" fmla="*/ 3973894 w 12192634"/>
              <a:gd name="connsiteY120" fmla="*/ 889635 h 6858317"/>
              <a:gd name="connsiteX121" fmla="*/ 4466971 w 12192634"/>
              <a:gd name="connsiteY121" fmla="*/ 588010 h 6858317"/>
              <a:gd name="connsiteX122" fmla="*/ 4993450 w 12192634"/>
              <a:gd name="connsiteY122" fmla="*/ 265303 h 6858317"/>
              <a:gd name="connsiteX123" fmla="*/ 5203063 w 12192634"/>
              <a:gd name="connsiteY123" fmla="*/ 0 h 6858317"/>
              <a:gd name="connsiteX124" fmla="*/ 5495290 w 12192634"/>
              <a:gd name="connsiteY124" fmla="*/ 0 h 6858317"/>
              <a:gd name="connsiteX125" fmla="*/ 5232400 w 12192634"/>
              <a:gd name="connsiteY125" fmla="*/ 463868 h 6858317"/>
              <a:gd name="connsiteX126" fmla="*/ 4930775 w 12192634"/>
              <a:gd name="connsiteY126" fmla="*/ 956882 h 6858317"/>
              <a:gd name="connsiteX127" fmla="*/ 4437761 w 12192634"/>
              <a:gd name="connsiteY127" fmla="*/ 1258570 h 6858317"/>
              <a:gd name="connsiteX128" fmla="*/ 3911219 w 12192634"/>
              <a:gd name="connsiteY128" fmla="*/ 1581214 h 6858317"/>
              <a:gd name="connsiteX129" fmla="*/ 3588576 w 12192634"/>
              <a:gd name="connsiteY129" fmla="*/ 2107692 h 6858317"/>
              <a:gd name="connsiteX130" fmla="*/ 3286951 w 12192634"/>
              <a:gd name="connsiteY130" fmla="*/ 2600770 h 6858317"/>
              <a:gd name="connsiteX131" fmla="*/ 2794000 w 12192634"/>
              <a:gd name="connsiteY131" fmla="*/ 2902395 h 6858317"/>
              <a:gd name="connsiteX132" fmla="*/ 2267522 w 12192634"/>
              <a:gd name="connsiteY132" fmla="*/ 3225102 h 6858317"/>
              <a:gd name="connsiteX133" fmla="*/ 1944814 w 12192634"/>
              <a:gd name="connsiteY133" fmla="*/ 3751580 h 6858317"/>
              <a:gd name="connsiteX134" fmla="*/ 1643189 w 12192634"/>
              <a:gd name="connsiteY134" fmla="*/ 4244594 h 6858317"/>
              <a:gd name="connsiteX135" fmla="*/ 1149858 w 12192634"/>
              <a:gd name="connsiteY135" fmla="*/ 4546600 h 6858317"/>
              <a:gd name="connsiteX136" fmla="*/ 623316 w 12192634"/>
              <a:gd name="connsiteY136" fmla="*/ 4869244 h 6858317"/>
              <a:gd name="connsiteX137" fmla="*/ 300609 w 12192634"/>
              <a:gd name="connsiteY137" fmla="*/ 5395786 h 6858317"/>
              <a:gd name="connsiteX138" fmla="*/ 0 w 12192634"/>
              <a:gd name="connsiteY138" fmla="*/ 5887530 h 6858317"/>
              <a:gd name="connsiteX139" fmla="*/ 0 w 12192634"/>
              <a:gd name="connsiteY139" fmla="*/ 6010339 h 6858317"/>
              <a:gd name="connsiteX140" fmla="*/ 61849 w 12192634"/>
              <a:gd name="connsiteY140" fmla="*/ 5951411 h 6858317"/>
              <a:gd name="connsiteX141" fmla="*/ 384493 w 12192634"/>
              <a:gd name="connsiteY141" fmla="*/ 5424869 h 6858317"/>
              <a:gd name="connsiteX142" fmla="*/ 686181 w 12192634"/>
              <a:gd name="connsiteY142" fmla="*/ 4931791 h 6858317"/>
              <a:gd name="connsiteX143" fmla="*/ 1179259 w 12192634"/>
              <a:gd name="connsiteY143" fmla="*/ 4630166 h 6858317"/>
              <a:gd name="connsiteX144" fmla="*/ 1705737 w 12192634"/>
              <a:gd name="connsiteY144" fmla="*/ 4307459 h 6858317"/>
              <a:gd name="connsiteX145" fmla="*/ 2028444 w 12192634"/>
              <a:gd name="connsiteY145" fmla="*/ 3780981 h 6858317"/>
              <a:gd name="connsiteX146" fmla="*/ 2330069 w 12192634"/>
              <a:gd name="connsiteY146" fmla="*/ 3287966 h 6858317"/>
              <a:gd name="connsiteX147" fmla="*/ 2823083 w 12192634"/>
              <a:gd name="connsiteY147" fmla="*/ 2986278 h 6858317"/>
              <a:gd name="connsiteX148" fmla="*/ 3349625 w 12192634"/>
              <a:gd name="connsiteY148" fmla="*/ 2663635 h 6858317"/>
              <a:gd name="connsiteX149" fmla="*/ 3672269 w 12192634"/>
              <a:gd name="connsiteY149" fmla="*/ 2137156 h 6858317"/>
              <a:gd name="connsiteX150" fmla="*/ 3973894 w 12192634"/>
              <a:gd name="connsiteY150" fmla="*/ 1644079 h 6858317"/>
              <a:gd name="connsiteX151" fmla="*/ 4466971 w 12192634"/>
              <a:gd name="connsiteY151" fmla="*/ 1342454 h 6858317"/>
              <a:gd name="connsiteX152" fmla="*/ 4993450 w 12192634"/>
              <a:gd name="connsiteY152" fmla="*/ 1019747 h 6858317"/>
              <a:gd name="connsiteX153" fmla="*/ 5316093 w 12192634"/>
              <a:gd name="connsiteY153" fmla="*/ 493268 h 6858317"/>
              <a:gd name="connsiteX154" fmla="*/ 5617718 w 12192634"/>
              <a:gd name="connsiteY154" fmla="*/ 254 h 6858317"/>
              <a:gd name="connsiteX155" fmla="*/ 5617718 w 12192634"/>
              <a:gd name="connsiteY155" fmla="*/ 254 h 6858317"/>
              <a:gd name="connsiteX156" fmla="*/ 6638290 w 12192634"/>
              <a:gd name="connsiteY156" fmla="*/ 0 h 6858317"/>
              <a:gd name="connsiteX157" fmla="*/ 6574473 w 12192634"/>
              <a:gd name="connsiteY157" fmla="*/ 67501 h 6858317"/>
              <a:gd name="connsiteX158" fmla="*/ 6081459 w 12192634"/>
              <a:gd name="connsiteY158" fmla="*/ 369189 h 6858317"/>
              <a:gd name="connsiteX159" fmla="*/ 5554917 w 12192634"/>
              <a:gd name="connsiteY159" fmla="*/ 691833 h 6858317"/>
              <a:gd name="connsiteX160" fmla="*/ 5232400 w 12192634"/>
              <a:gd name="connsiteY160" fmla="*/ 1218311 h 6858317"/>
              <a:gd name="connsiteX161" fmla="*/ 4930775 w 12192634"/>
              <a:gd name="connsiteY161" fmla="*/ 1711325 h 6858317"/>
              <a:gd name="connsiteX162" fmla="*/ 4437571 w 12192634"/>
              <a:gd name="connsiteY162" fmla="*/ 2012950 h 6858317"/>
              <a:gd name="connsiteX163" fmla="*/ 3911028 w 12192634"/>
              <a:gd name="connsiteY163" fmla="*/ 2335594 h 6858317"/>
              <a:gd name="connsiteX164" fmla="*/ 3588385 w 12192634"/>
              <a:gd name="connsiteY164" fmla="*/ 2862072 h 6858317"/>
              <a:gd name="connsiteX165" fmla="*/ 3286760 w 12192634"/>
              <a:gd name="connsiteY165" fmla="*/ 3355150 h 6858317"/>
              <a:gd name="connsiteX166" fmla="*/ 2793683 w 12192634"/>
              <a:gd name="connsiteY166" fmla="*/ 3656775 h 6858317"/>
              <a:gd name="connsiteX167" fmla="*/ 2267204 w 12192634"/>
              <a:gd name="connsiteY167" fmla="*/ 3979482 h 6858317"/>
              <a:gd name="connsiteX168" fmla="*/ 1944497 w 12192634"/>
              <a:gd name="connsiteY168" fmla="*/ 4505960 h 6858317"/>
              <a:gd name="connsiteX169" fmla="*/ 1642872 w 12192634"/>
              <a:gd name="connsiteY169" fmla="*/ 4999038 h 6858317"/>
              <a:gd name="connsiteX170" fmla="*/ 1149795 w 12192634"/>
              <a:gd name="connsiteY170" fmla="*/ 5300663 h 6858317"/>
              <a:gd name="connsiteX171" fmla="*/ 623316 w 12192634"/>
              <a:gd name="connsiteY171" fmla="*/ 5623370 h 6858317"/>
              <a:gd name="connsiteX172" fmla="*/ 300609 w 12192634"/>
              <a:gd name="connsiteY172" fmla="*/ 6149848 h 6858317"/>
              <a:gd name="connsiteX173" fmla="*/ 0 w 12192634"/>
              <a:gd name="connsiteY173" fmla="*/ 6642100 h 6858317"/>
              <a:gd name="connsiteX174" fmla="*/ 0 w 12192634"/>
              <a:gd name="connsiteY174" fmla="*/ 6764845 h 6858317"/>
              <a:gd name="connsiteX175" fmla="*/ 61849 w 12192634"/>
              <a:gd name="connsiteY175" fmla="*/ 6705600 h 6858317"/>
              <a:gd name="connsiteX176" fmla="*/ 384493 w 12192634"/>
              <a:gd name="connsiteY176" fmla="*/ 6179058 h 6858317"/>
              <a:gd name="connsiteX177" fmla="*/ 686181 w 12192634"/>
              <a:gd name="connsiteY177" fmla="*/ 5685981 h 6858317"/>
              <a:gd name="connsiteX178" fmla="*/ 1179259 w 12192634"/>
              <a:gd name="connsiteY178" fmla="*/ 5384356 h 6858317"/>
              <a:gd name="connsiteX179" fmla="*/ 1705737 w 12192634"/>
              <a:gd name="connsiteY179" fmla="*/ 5061649 h 6858317"/>
              <a:gd name="connsiteX180" fmla="*/ 2028444 w 12192634"/>
              <a:gd name="connsiteY180" fmla="*/ 4535170 h 6858317"/>
              <a:gd name="connsiteX181" fmla="*/ 2330069 w 12192634"/>
              <a:gd name="connsiteY181" fmla="*/ 4042156 h 6858317"/>
              <a:gd name="connsiteX182" fmla="*/ 2823083 w 12192634"/>
              <a:gd name="connsiteY182" fmla="*/ 3740468 h 6858317"/>
              <a:gd name="connsiteX183" fmla="*/ 3349625 w 12192634"/>
              <a:gd name="connsiteY183" fmla="*/ 3417824 h 6858317"/>
              <a:gd name="connsiteX184" fmla="*/ 3672269 w 12192634"/>
              <a:gd name="connsiteY184" fmla="*/ 2891346 h 6858317"/>
              <a:gd name="connsiteX185" fmla="*/ 3973894 w 12192634"/>
              <a:gd name="connsiteY185" fmla="*/ 2398268 h 6858317"/>
              <a:gd name="connsiteX186" fmla="*/ 4466971 w 12192634"/>
              <a:gd name="connsiteY186" fmla="*/ 2096643 h 6858317"/>
              <a:gd name="connsiteX187" fmla="*/ 4993450 w 12192634"/>
              <a:gd name="connsiteY187" fmla="*/ 1773936 h 6858317"/>
              <a:gd name="connsiteX188" fmla="*/ 5316093 w 12192634"/>
              <a:gd name="connsiteY188" fmla="*/ 1247458 h 6858317"/>
              <a:gd name="connsiteX189" fmla="*/ 5617718 w 12192634"/>
              <a:gd name="connsiteY189" fmla="*/ 754444 h 6858317"/>
              <a:gd name="connsiteX190" fmla="*/ 6110796 w 12192634"/>
              <a:gd name="connsiteY190" fmla="*/ 452819 h 6858317"/>
              <a:gd name="connsiteX191" fmla="*/ 6637274 w 12192634"/>
              <a:gd name="connsiteY191" fmla="*/ 130112 h 6858317"/>
              <a:gd name="connsiteX192" fmla="*/ 6754369 w 12192634"/>
              <a:gd name="connsiteY192" fmla="*/ 0 h 6858317"/>
              <a:gd name="connsiteX193" fmla="*/ 7031990 w 12192634"/>
              <a:gd name="connsiteY193" fmla="*/ 0 h 6858317"/>
              <a:gd name="connsiteX194" fmla="*/ 6875970 w 12192634"/>
              <a:gd name="connsiteY194" fmla="*/ 328930 h 6858317"/>
              <a:gd name="connsiteX195" fmla="*/ 6574345 w 12192634"/>
              <a:gd name="connsiteY195" fmla="*/ 822008 h 6858317"/>
              <a:gd name="connsiteX196" fmla="*/ 6081395 w 12192634"/>
              <a:gd name="connsiteY196" fmla="*/ 1123950 h 6858317"/>
              <a:gd name="connsiteX197" fmla="*/ 5554853 w 12192634"/>
              <a:gd name="connsiteY197" fmla="*/ 1446594 h 6858317"/>
              <a:gd name="connsiteX198" fmla="*/ 5232400 w 12192634"/>
              <a:gd name="connsiteY198" fmla="*/ 1972755 h 6858317"/>
              <a:gd name="connsiteX199" fmla="*/ 4930775 w 12192634"/>
              <a:gd name="connsiteY199" fmla="*/ 2465832 h 6858317"/>
              <a:gd name="connsiteX200" fmla="*/ 4437761 w 12192634"/>
              <a:gd name="connsiteY200" fmla="*/ 2767457 h 6858317"/>
              <a:gd name="connsiteX201" fmla="*/ 3911219 w 12192634"/>
              <a:gd name="connsiteY201" fmla="*/ 3090101 h 6858317"/>
              <a:gd name="connsiteX202" fmla="*/ 3588576 w 12192634"/>
              <a:gd name="connsiteY202" fmla="*/ 3616643 h 6858317"/>
              <a:gd name="connsiteX203" fmla="*/ 3286951 w 12192634"/>
              <a:gd name="connsiteY203" fmla="*/ 4109657 h 6858317"/>
              <a:gd name="connsiteX204" fmla="*/ 2793873 w 12192634"/>
              <a:gd name="connsiteY204" fmla="*/ 4411282 h 6858317"/>
              <a:gd name="connsiteX205" fmla="*/ 2267395 w 12192634"/>
              <a:gd name="connsiteY205" fmla="*/ 4733989 h 6858317"/>
              <a:gd name="connsiteX206" fmla="*/ 1944688 w 12192634"/>
              <a:gd name="connsiteY206" fmla="*/ 5260467 h 6858317"/>
              <a:gd name="connsiteX207" fmla="*/ 1643063 w 12192634"/>
              <a:gd name="connsiteY207" fmla="*/ 5753545 h 6858317"/>
              <a:gd name="connsiteX208" fmla="*/ 1149985 w 12192634"/>
              <a:gd name="connsiteY208" fmla="*/ 6055170 h 6858317"/>
              <a:gd name="connsiteX209" fmla="*/ 623507 w 12192634"/>
              <a:gd name="connsiteY209" fmla="*/ 6377877 h 6858317"/>
              <a:gd name="connsiteX210" fmla="*/ 316992 w 12192634"/>
              <a:gd name="connsiteY210" fmla="*/ 6858000 h 6858317"/>
              <a:gd name="connsiteX211" fmla="*/ 411671 w 12192634"/>
              <a:gd name="connsiteY211" fmla="*/ 6858000 h 6858317"/>
              <a:gd name="connsiteX212" fmla="*/ 686181 w 12192634"/>
              <a:gd name="connsiteY212" fmla="*/ 6440742 h 6858317"/>
              <a:gd name="connsiteX213" fmla="*/ 1179259 w 12192634"/>
              <a:gd name="connsiteY213" fmla="*/ 6139053 h 6858317"/>
              <a:gd name="connsiteX214" fmla="*/ 1705737 w 12192634"/>
              <a:gd name="connsiteY214" fmla="*/ 5816410 h 6858317"/>
              <a:gd name="connsiteX215" fmla="*/ 2028444 w 12192634"/>
              <a:gd name="connsiteY215" fmla="*/ 5289868 h 6858317"/>
              <a:gd name="connsiteX216" fmla="*/ 2330069 w 12192634"/>
              <a:gd name="connsiteY216" fmla="*/ 4796854 h 6858317"/>
              <a:gd name="connsiteX217" fmla="*/ 2823083 w 12192634"/>
              <a:gd name="connsiteY217" fmla="*/ 4495165 h 6858317"/>
              <a:gd name="connsiteX218" fmla="*/ 3349625 w 12192634"/>
              <a:gd name="connsiteY218" fmla="*/ 4172522 h 6858317"/>
              <a:gd name="connsiteX219" fmla="*/ 3672269 w 12192634"/>
              <a:gd name="connsiteY219" fmla="*/ 3646043 h 6858317"/>
              <a:gd name="connsiteX220" fmla="*/ 3973894 w 12192634"/>
              <a:gd name="connsiteY220" fmla="*/ 3152966 h 6858317"/>
              <a:gd name="connsiteX221" fmla="*/ 4466971 w 12192634"/>
              <a:gd name="connsiteY221" fmla="*/ 2851341 h 6858317"/>
              <a:gd name="connsiteX222" fmla="*/ 4993450 w 12192634"/>
              <a:gd name="connsiteY222" fmla="*/ 2528697 h 6858317"/>
              <a:gd name="connsiteX223" fmla="*/ 5316093 w 12192634"/>
              <a:gd name="connsiteY223" fmla="*/ 2002219 h 6858317"/>
              <a:gd name="connsiteX224" fmla="*/ 5617718 w 12192634"/>
              <a:gd name="connsiteY224" fmla="*/ 1509141 h 6858317"/>
              <a:gd name="connsiteX225" fmla="*/ 6110796 w 12192634"/>
              <a:gd name="connsiteY225" fmla="*/ 1207516 h 6858317"/>
              <a:gd name="connsiteX226" fmla="*/ 6637274 w 12192634"/>
              <a:gd name="connsiteY226" fmla="*/ 884873 h 6858317"/>
              <a:gd name="connsiteX227" fmla="*/ 6959918 w 12192634"/>
              <a:gd name="connsiteY227" fmla="*/ 358331 h 6858317"/>
              <a:gd name="connsiteX228" fmla="*/ 7141909 w 12192634"/>
              <a:gd name="connsiteY228" fmla="*/ 0 h 6858317"/>
              <a:gd name="connsiteX229" fmla="*/ 8147050 w 12192634"/>
              <a:gd name="connsiteY229" fmla="*/ 0 h 6858317"/>
              <a:gd name="connsiteX230" fmla="*/ 7725537 w 12192634"/>
              <a:gd name="connsiteY230" fmla="*/ 234252 h 6858317"/>
              <a:gd name="connsiteX231" fmla="*/ 7199059 w 12192634"/>
              <a:gd name="connsiteY231" fmla="*/ 556895 h 6858317"/>
              <a:gd name="connsiteX232" fmla="*/ 6876352 w 12192634"/>
              <a:gd name="connsiteY232" fmla="*/ 1083374 h 6858317"/>
              <a:gd name="connsiteX233" fmla="*/ 6574727 w 12192634"/>
              <a:gd name="connsiteY233" fmla="*/ 1576451 h 6858317"/>
              <a:gd name="connsiteX234" fmla="*/ 6081713 w 12192634"/>
              <a:gd name="connsiteY234" fmla="*/ 1878076 h 6858317"/>
              <a:gd name="connsiteX235" fmla="*/ 5555171 w 12192634"/>
              <a:gd name="connsiteY235" fmla="*/ 2200783 h 6858317"/>
              <a:gd name="connsiteX236" fmla="*/ 5232527 w 12192634"/>
              <a:gd name="connsiteY236" fmla="*/ 2727198 h 6858317"/>
              <a:gd name="connsiteX237" fmla="*/ 4930902 w 12192634"/>
              <a:gd name="connsiteY237" fmla="*/ 3220276 h 6858317"/>
              <a:gd name="connsiteX238" fmla="*/ 4437888 w 12192634"/>
              <a:gd name="connsiteY238" fmla="*/ 3521901 h 6858317"/>
              <a:gd name="connsiteX239" fmla="*/ 3911346 w 12192634"/>
              <a:gd name="connsiteY239" fmla="*/ 3844608 h 6858317"/>
              <a:gd name="connsiteX240" fmla="*/ 3588703 w 12192634"/>
              <a:gd name="connsiteY240" fmla="*/ 4371086 h 6858317"/>
              <a:gd name="connsiteX241" fmla="*/ 3287078 w 12192634"/>
              <a:gd name="connsiteY241" fmla="*/ 4864100 h 6858317"/>
              <a:gd name="connsiteX242" fmla="*/ 2794000 w 12192634"/>
              <a:gd name="connsiteY242" fmla="*/ 5165725 h 6858317"/>
              <a:gd name="connsiteX243" fmla="*/ 2267522 w 12192634"/>
              <a:gd name="connsiteY243" fmla="*/ 5488432 h 6858317"/>
              <a:gd name="connsiteX244" fmla="*/ 1944814 w 12192634"/>
              <a:gd name="connsiteY244" fmla="*/ 6014911 h 6858317"/>
              <a:gd name="connsiteX245" fmla="*/ 1643189 w 12192634"/>
              <a:gd name="connsiteY245" fmla="*/ 6507988 h 6858317"/>
              <a:gd name="connsiteX246" fmla="*/ 1150176 w 12192634"/>
              <a:gd name="connsiteY246" fmla="*/ 6809613 h 6858317"/>
              <a:gd name="connsiteX247" fmla="*/ 1020445 w 12192634"/>
              <a:gd name="connsiteY247" fmla="*/ 6858000 h 6858317"/>
              <a:gd name="connsiteX248" fmla="*/ 1277239 w 12192634"/>
              <a:gd name="connsiteY248" fmla="*/ 6858000 h 6858317"/>
              <a:gd name="connsiteX249" fmla="*/ 1706055 w 12192634"/>
              <a:gd name="connsiteY249" fmla="*/ 6570853 h 6858317"/>
              <a:gd name="connsiteX250" fmla="*/ 2028762 w 12192634"/>
              <a:gd name="connsiteY250" fmla="*/ 6044375 h 6858317"/>
              <a:gd name="connsiteX251" fmla="*/ 2330387 w 12192634"/>
              <a:gd name="connsiteY251" fmla="*/ 5551297 h 6858317"/>
              <a:gd name="connsiteX252" fmla="*/ 2823401 w 12192634"/>
              <a:gd name="connsiteY252" fmla="*/ 5249672 h 6858317"/>
              <a:gd name="connsiteX253" fmla="*/ 3349943 w 12192634"/>
              <a:gd name="connsiteY253" fmla="*/ 4926965 h 6858317"/>
              <a:gd name="connsiteX254" fmla="*/ 3672586 w 12192634"/>
              <a:gd name="connsiteY254" fmla="*/ 4400487 h 6858317"/>
              <a:gd name="connsiteX255" fmla="*/ 3974211 w 12192634"/>
              <a:gd name="connsiteY255" fmla="*/ 3907472 h 6858317"/>
              <a:gd name="connsiteX256" fmla="*/ 4467289 w 12192634"/>
              <a:gd name="connsiteY256" fmla="*/ 3605784 h 6858317"/>
              <a:gd name="connsiteX257" fmla="*/ 4993767 w 12192634"/>
              <a:gd name="connsiteY257" fmla="*/ 3283141 h 6858317"/>
              <a:gd name="connsiteX258" fmla="*/ 5316411 w 12192634"/>
              <a:gd name="connsiteY258" fmla="*/ 2756662 h 6858317"/>
              <a:gd name="connsiteX259" fmla="*/ 5618036 w 12192634"/>
              <a:gd name="connsiteY259" fmla="*/ 2263648 h 6858317"/>
              <a:gd name="connsiteX260" fmla="*/ 6111113 w 12192634"/>
              <a:gd name="connsiteY260" fmla="*/ 1961960 h 6858317"/>
              <a:gd name="connsiteX261" fmla="*/ 6637592 w 12192634"/>
              <a:gd name="connsiteY261" fmla="*/ 1639316 h 6858317"/>
              <a:gd name="connsiteX262" fmla="*/ 6960235 w 12192634"/>
              <a:gd name="connsiteY262" fmla="*/ 1112774 h 6858317"/>
              <a:gd name="connsiteX263" fmla="*/ 7261924 w 12192634"/>
              <a:gd name="connsiteY263" fmla="*/ 619760 h 6858317"/>
              <a:gd name="connsiteX264" fmla="*/ 7754938 w 12192634"/>
              <a:gd name="connsiteY264" fmla="*/ 318135 h 6858317"/>
              <a:gd name="connsiteX265" fmla="*/ 8276844 w 12192634"/>
              <a:gd name="connsiteY265" fmla="*/ 0 h 6858317"/>
              <a:gd name="connsiteX266" fmla="*/ 8597519 w 12192634"/>
              <a:gd name="connsiteY266" fmla="*/ 0 h 6858317"/>
              <a:gd name="connsiteX267" fmla="*/ 8520240 w 12192634"/>
              <a:gd name="connsiteY267" fmla="*/ 193993 h 6858317"/>
              <a:gd name="connsiteX268" fmla="*/ 8218551 w 12192634"/>
              <a:gd name="connsiteY268" fmla="*/ 687007 h 6858317"/>
              <a:gd name="connsiteX269" fmla="*/ 7725537 w 12192634"/>
              <a:gd name="connsiteY269" fmla="*/ 988695 h 6858317"/>
              <a:gd name="connsiteX270" fmla="*/ 7199059 w 12192634"/>
              <a:gd name="connsiteY270" fmla="*/ 1311339 h 6858317"/>
              <a:gd name="connsiteX271" fmla="*/ 6876352 w 12192634"/>
              <a:gd name="connsiteY271" fmla="*/ 1837817 h 6858317"/>
              <a:gd name="connsiteX272" fmla="*/ 6574727 w 12192634"/>
              <a:gd name="connsiteY272" fmla="*/ 2330895 h 6858317"/>
              <a:gd name="connsiteX273" fmla="*/ 6081713 w 12192634"/>
              <a:gd name="connsiteY273" fmla="*/ 2632520 h 6858317"/>
              <a:gd name="connsiteX274" fmla="*/ 5555171 w 12192634"/>
              <a:gd name="connsiteY274" fmla="*/ 2955227 h 6858317"/>
              <a:gd name="connsiteX275" fmla="*/ 5232400 w 12192634"/>
              <a:gd name="connsiteY275" fmla="*/ 3481705 h 6858317"/>
              <a:gd name="connsiteX276" fmla="*/ 4930775 w 12192634"/>
              <a:gd name="connsiteY276" fmla="*/ 3974719 h 6858317"/>
              <a:gd name="connsiteX277" fmla="*/ 4437761 w 12192634"/>
              <a:gd name="connsiteY277" fmla="*/ 4276344 h 6858317"/>
              <a:gd name="connsiteX278" fmla="*/ 3911219 w 12192634"/>
              <a:gd name="connsiteY278" fmla="*/ 4599051 h 6858317"/>
              <a:gd name="connsiteX279" fmla="*/ 3588576 w 12192634"/>
              <a:gd name="connsiteY279" fmla="*/ 5125530 h 6858317"/>
              <a:gd name="connsiteX280" fmla="*/ 3286951 w 12192634"/>
              <a:gd name="connsiteY280" fmla="*/ 5618544 h 6858317"/>
              <a:gd name="connsiteX281" fmla="*/ 2794000 w 12192634"/>
              <a:gd name="connsiteY281" fmla="*/ 5920232 h 6858317"/>
              <a:gd name="connsiteX282" fmla="*/ 2267522 w 12192634"/>
              <a:gd name="connsiteY282" fmla="*/ 6242876 h 6858317"/>
              <a:gd name="connsiteX283" fmla="*/ 1944814 w 12192634"/>
              <a:gd name="connsiteY283" fmla="*/ 6769354 h 6858317"/>
              <a:gd name="connsiteX284" fmla="*/ 1913064 w 12192634"/>
              <a:gd name="connsiteY284" fmla="*/ 6858254 h 6858317"/>
              <a:gd name="connsiteX285" fmla="*/ 2007934 w 12192634"/>
              <a:gd name="connsiteY285" fmla="*/ 6858254 h 6858317"/>
              <a:gd name="connsiteX286" fmla="*/ 2029016 w 12192634"/>
              <a:gd name="connsiteY286" fmla="*/ 6799072 h 6858317"/>
              <a:gd name="connsiteX287" fmla="*/ 2330641 w 12192634"/>
              <a:gd name="connsiteY287" fmla="*/ 6305995 h 6858317"/>
              <a:gd name="connsiteX288" fmla="*/ 2823655 w 12192634"/>
              <a:gd name="connsiteY288" fmla="*/ 6004370 h 6858317"/>
              <a:gd name="connsiteX289" fmla="*/ 3349625 w 12192634"/>
              <a:gd name="connsiteY289" fmla="*/ 5681409 h 6858317"/>
              <a:gd name="connsiteX290" fmla="*/ 3672269 w 12192634"/>
              <a:gd name="connsiteY290" fmla="*/ 5154930 h 6858317"/>
              <a:gd name="connsiteX291" fmla="*/ 3973894 w 12192634"/>
              <a:gd name="connsiteY291" fmla="*/ 4661916 h 6858317"/>
              <a:gd name="connsiteX292" fmla="*/ 4466971 w 12192634"/>
              <a:gd name="connsiteY292" fmla="*/ 4360228 h 6858317"/>
              <a:gd name="connsiteX293" fmla="*/ 4993450 w 12192634"/>
              <a:gd name="connsiteY293" fmla="*/ 4037584 h 6858317"/>
              <a:gd name="connsiteX294" fmla="*/ 5316093 w 12192634"/>
              <a:gd name="connsiteY294" fmla="*/ 3511106 h 6858317"/>
              <a:gd name="connsiteX295" fmla="*/ 5617718 w 12192634"/>
              <a:gd name="connsiteY295" fmla="*/ 3018092 h 6858317"/>
              <a:gd name="connsiteX296" fmla="*/ 6110796 w 12192634"/>
              <a:gd name="connsiteY296" fmla="*/ 2716403 h 6858317"/>
              <a:gd name="connsiteX297" fmla="*/ 6637274 w 12192634"/>
              <a:gd name="connsiteY297" fmla="*/ 2393760 h 6858317"/>
              <a:gd name="connsiteX298" fmla="*/ 6959918 w 12192634"/>
              <a:gd name="connsiteY298" fmla="*/ 1867281 h 6858317"/>
              <a:gd name="connsiteX299" fmla="*/ 7261607 w 12192634"/>
              <a:gd name="connsiteY299" fmla="*/ 1374204 h 6858317"/>
              <a:gd name="connsiteX300" fmla="*/ 7754620 w 12192634"/>
              <a:gd name="connsiteY300" fmla="*/ 1072579 h 6858317"/>
              <a:gd name="connsiteX301" fmla="*/ 8281099 w 12192634"/>
              <a:gd name="connsiteY301" fmla="*/ 749872 h 6858317"/>
              <a:gd name="connsiteX302" fmla="*/ 8603806 w 12192634"/>
              <a:gd name="connsiteY302" fmla="*/ 223393 h 6858317"/>
              <a:gd name="connsiteX303" fmla="*/ 8697151 w 12192634"/>
              <a:gd name="connsiteY303" fmla="*/ 0 h 6858317"/>
              <a:gd name="connsiteX304" fmla="*/ 9603549 w 12192634"/>
              <a:gd name="connsiteY304" fmla="*/ 0 h 6858317"/>
              <a:gd name="connsiteX305" fmla="*/ 9369361 w 12192634"/>
              <a:gd name="connsiteY305" fmla="*/ 99251 h 6858317"/>
              <a:gd name="connsiteX306" fmla="*/ 8842566 w 12192634"/>
              <a:gd name="connsiteY306" fmla="*/ 421957 h 6858317"/>
              <a:gd name="connsiteX307" fmla="*/ 8519922 w 12192634"/>
              <a:gd name="connsiteY307" fmla="*/ 948436 h 6858317"/>
              <a:gd name="connsiteX308" fmla="*/ 8218234 w 12192634"/>
              <a:gd name="connsiteY308" fmla="*/ 1441514 h 6858317"/>
              <a:gd name="connsiteX309" fmla="*/ 7725219 w 12192634"/>
              <a:gd name="connsiteY309" fmla="*/ 1743139 h 6858317"/>
              <a:gd name="connsiteX310" fmla="*/ 7198741 w 12192634"/>
              <a:gd name="connsiteY310" fmla="*/ 2065782 h 6858317"/>
              <a:gd name="connsiteX311" fmla="*/ 6876034 w 12192634"/>
              <a:gd name="connsiteY311" fmla="*/ 2592261 h 6858317"/>
              <a:gd name="connsiteX312" fmla="*/ 6574409 w 12192634"/>
              <a:gd name="connsiteY312" fmla="*/ 3085338 h 6858317"/>
              <a:gd name="connsiteX313" fmla="*/ 6081395 w 12192634"/>
              <a:gd name="connsiteY313" fmla="*/ 3386963 h 6858317"/>
              <a:gd name="connsiteX314" fmla="*/ 5554853 w 12192634"/>
              <a:gd name="connsiteY314" fmla="*/ 3709670 h 6858317"/>
              <a:gd name="connsiteX315" fmla="*/ 5232400 w 12192634"/>
              <a:gd name="connsiteY315" fmla="*/ 4236149 h 6858317"/>
              <a:gd name="connsiteX316" fmla="*/ 4930775 w 12192634"/>
              <a:gd name="connsiteY316" fmla="*/ 4729163 h 6858317"/>
              <a:gd name="connsiteX317" fmla="*/ 4437761 w 12192634"/>
              <a:gd name="connsiteY317" fmla="*/ 5030788 h 6858317"/>
              <a:gd name="connsiteX318" fmla="*/ 3911219 w 12192634"/>
              <a:gd name="connsiteY318" fmla="*/ 5353495 h 6858317"/>
              <a:gd name="connsiteX319" fmla="*/ 3588385 w 12192634"/>
              <a:gd name="connsiteY319" fmla="*/ 5880100 h 6858317"/>
              <a:gd name="connsiteX320" fmla="*/ 3286760 w 12192634"/>
              <a:gd name="connsiteY320" fmla="*/ 6373114 h 6858317"/>
              <a:gd name="connsiteX321" fmla="*/ 2793683 w 12192634"/>
              <a:gd name="connsiteY321" fmla="*/ 6674803 h 6858317"/>
              <a:gd name="connsiteX322" fmla="*/ 2426526 w 12192634"/>
              <a:gd name="connsiteY322" fmla="*/ 6858127 h 6858317"/>
              <a:gd name="connsiteX323" fmla="*/ 2588641 w 12192634"/>
              <a:gd name="connsiteY323" fmla="*/ 6858127 h 6858317"/>
              <a:gd name="connsiteX324" fmla="*/ 2823083 w 12192634"/>
              <a:gd name="connsiteY324" fmla="*/ 6758686 h 6858317"/>
              <a:gd name="connsiteX325" fmla="*/ 3349625 w 12192634"/>
              <a:gd name="connsiteY325" fmla="*/ 6435979 h 6858317"/>
              <a:gd name="connsiteX326" fmla="*/ 3672269 w 12192634"/>
              <a:gd name="connsiteY326" fmla="*/ 5909501 h 6858317"/>
              <a:gd name="connsiteX327" fmla="*/ 3973894 w 12192634"/>
              <a:gd name="connsiteY327" fmla="*/ 5416487 h 6858317"/>
              <a:gd name="connsiteX328" fmla="*/ 4466971 w 12192634"/>
              <a:gd name="connsiteY328" fmla="*/ 5114798 h 6858317"/>
              <a:gd name="connsiteX329" fmla="*/ 4993450 w 12192634"/>
              <a:gd name="connsiteY329" fmla="*/ 4792155 h 6858317"/>
              <a:gd name="connsiteX330" fmla="*/ 5316093 w 12192634"/>
              <a:gd name="connsiteY330" fmla="*/ 4265676 h 6858317"/>
              <a:gd name="connsiteX331" fmla="*/ 5617718 w 12192634"/>
              <a:gd name="connsiteY331" fmla="*/ 3772662 h 6858317"/>
              <a:gd name="connsiteX332" fmla="*/ 6110796 w 12192634"/>
              <a:gd name="connsiteY332" fmla="*/ 3470974 h 6858317"/>
              <a:gd name="connsiteX333" fmla="*/ 6637274 w 12192634"/>
              <a:gd name="connsiteY333" fmla="*/ 3148330 h 6858317"/>
              <a:gd name="connsiteX334" fmla="*/ 6959918 w 12192634"/>
              <a:gd name="connsiteY334" fmla="*/ 2621852 h 6858317"/>
              <a:gd name="connsiteX335" fmla="*/ 7261607 w 12192634"/>
              <a:gd name="connsiteY335" fmla="*/ 2128774 h 6858317"/>
              <a:gd name="connsiteX336" fmla="*/ 7754620 w 12192634"/>
              <a:gd name="connsiteY336" fmla="*/ 1827149 h 6858317"/>
              <a:gd name="connsiteX337" fmla="*/ 8281099 w 12192634"/>
              <a:gd name="connsiteY337" fmla="*/ 1504506 h 6858317"/>
              <a:gd name="connsiteX338" fmla="*/ 8603806 w 12192634"/>
              <a:gd name="connsiteY338" fmla="*/ 977963 h 6858317"/>
              <a:gd name="connsiteX339" fmla="*/ 8905431 w 12192634"/>
              <a:gd name="connsiteY339" fmla="*/ 484950 h 6858317"/>
              <a:gd name="connsiteX340" fmla="*/ 9398508 w 12192634"/>
              <a:gd name="connsiteY340" fmla="*/ 183325 h 6858317"/>
              <a:gd name="connsiteX341" fmla="*/ 9765411 w 12192634"/>
              <a:gd name="connsiteY341" fmla="*/ 127 h 6858317"/>
              <a:gd name="connsiteX342" fmla="*/ 10185082 w 12192634"/>
              <a:gd name="connsiteY342" fmla="*/ 0 h 6858317"/>
              <a:gd name="connsiteX343" fmla="*/ 10164064 w 12192634"/>
              <a:gd name="connsiteY343" fmla="*/ 59055 h 6858317"/>
              <a:gd name="connsiteX344" fmla="*/ 9862439 w 12192634"/>
              <a:gd name="connsiteY344" fmla="*/ 552069 h 6858317"/>
              <a:gd name="connsiteX345" fmla="*/ 9369361 w 12192634"/>
              <a:gd name="connsiteY345" fmla="*/ 853758 h 6858317"/>
              <a:gd name="connsiteX346" fmla="*/ 8842883 w 12192634"/>
              <a:gd name="connsiteY346" fmla="*/ 1176401 h 6858317"/>
              <a:gd name="connsiteX347" fmla="*/ 8520240 w 12192634"/>
              <a:gd name="connsiteY347" fmla="*/ 1702880 h 6858317"/>
              <a:gd name="connsiteX348" fmla="*/ 8218551 w 12192634"/>
              <a:gd name="connsiteY348" fmla="*/ 2195957 h 6858317"/>
              <a:gd name="connsiteX349" fmla="*/ 7725537 w 12192634"/>
              <a:gd name="connsiteY349" fmla="*/ 2497582 h 6858317"/>
              <a:gd name="connsiteX350" fmla="*/ 7199059 w 12192634"/>
              <a:gd name="connsiteY350" fmla="*/ 2820226 h 6858317"/>
              <a:gd name="connsiteX351" fmla="*/ 6876352 w 12192634"/>
              <a:gd name="connsiteY351" fmla="*/ 3346768 h 6858317"/>
              <a:gd name="connsiteX352" fmla="*/ 6574727 w 12192634"/>
              <a:gd name="connsiteY352" fmla="*/ 3839782 h 6858317"/>
              <a:gd name="connsiteX353" fmla="*/ 6081713 w 12192634"/>
              <a:gd name="connsiteY353" fmla="*/ 4141407 h 6858317"/>
              <a:gd name="connsiteX354" fmla="*/ 5555171 w 12192634"/>
              <a:gd name="connsiteY354" fmla="*/ 4464114 h 6858317"/>
              <a:gd name="connsiteX355" fmla="*/ 5232400 w 12192634"/>
              <a:gd name="connsiteY355" fmla="*/ 4990592 h 6858317"/>
              <a:gd name="connsiteX356" fmla="*/ 4930775 w 12192634"/>
              <a:gd name="connsiteY356" fmla="*/ 5483606 h 6858317"/>
              <a:gd name="connsiteX357" fmla="*/ 4437761 w 12192634"/>
              <a:gd name="connsiteY357" fmla="*/ 5785231 h 6858317"/>
              <a:gd name="connsiteX358" fmla="*/ 3911219 w 12192634"/>
              <a:gd name="connsiteY358" fmla="*/ 6107938 h 6858317"/>
              <a:gd name="connsiteX359" fmla="*/ 3588576 w 12192634"/>
              <a:gd name="connsiteY359" fmla="*/ 6634417 h 6858317"/>
              <a:gd name="connsiteX360" fmla="*/ 3495103 w 12192634"/>
              <a:gd name="connsiteY360" fmla="*/ 6858000 h 6858317"/>
              <a:gd name="connsiteX361" fmla="*/ 3595116 w 12192634"/>
              <a:gd name="connsiteY361" fmla="*/ 6858000 h 6858317"/>
              <a:gd name="connsiteX362" fmla="*/ 3672459 w 12192634"/>
              <a:gd name="connsiteY362" fmla="*/ 6663818 h 6858317"/>
              <a:gd name="connsiteX363" fmla="*/ 3974084 w 12192634"/>
              <a:gd name="connsiteY363" fmla="*/ 6170803 h 6858317"/>
              <a:gd name="connsiteX364" fmla="*/ 4467162 w 12192634"/>
              <a:gd name="connsiteY364" fmla="*/ 5869178 h 6858317"/>
              <a:gd name="connsiteX365" fmla="*/ 4993640 w 12192634"/>
              <a:gd name="connsiteY365" fmla="*/ 5546471 h 6858317"/>
              <a:gd name="connsiteX366" fmla="*/ 5316284 w 12192634"/>
              <a:gd name="connsiteY366" fmla="*/ 5019993 h 6858317"/>
              <a:gd name="connsiteX367" fmla="*/ 5617909 w 12192634"/>
              <a:gd name="connsiteY367" fmla="*/ 4526979 h 6858317"/>
              <a:gd name="connsiteX368" fmla="*/ 6110986 w 12192634"/>
              <a:gd name="connsiteY368" fmla="*/ 4225354 h 6858317"/>
              <a:gd name="connsiteX369" fmla="*/ 6637465 w 12192634"/>
              <a:gd name="connsiteY369" fmla="*/ 3902647 h 6858317"/>
              <a:gd name="connsiteX370" fmla="*/ 6960108 w 12192634"/>
              <a:gd name="connsiteY370" fmla="*/ 3376168 h 6858317"/>
              <a:gd name="connsiteX371" fmla="*/ 7261797 w 12192634"/>
              <a:gd name="connsiteY371" fmla="*/ 2883091 h 6858317"/>
              <a:gd name="connsiteX372" fmla="*/ 7754811 w 12192634"/>
              <a:gd name="connsiteY372" fmla="*/ 2581466 h 6858317"/>
              <a:gd name="connsiteX373" fmla="*/ 8281289 w 12192634"/>
              <a:gd name="connsiteY373" fmla="*/ 2258822 h 6858317"/>
              <a:gd name="connsiteX374" fmla="*/ 8603996 w 12192634"/>
              <a:gd name="connsiteY374" fmla="*/ 1732280 h 6858317"/>
              <a:gd name="connsiteX375" fmla="*/ 8905621 w 12192634"/>
              <a:gd name="connsiteY375" fmla="*/ 1239266 h 6858317"/>
              <a:gd name="connsiteX376" fmla="*/ 9398698 w 12192634"/>
              <a:gd name="connsiteY376" fmla="*/ 937641 h 6858317"/>
              <a:gd name="connsiteX377" fmla="*/ 9925177 w 12192634"/>
              <a:gd name="connsiteY377" fmla="*/ 614934 h 6858317"/>
              <a:gd name="connsiteX378" fmla="*/ 10247820 w 12192634"/>
              <a:gd name="connsiteY378" fmla="*/ 88456 h 6858317"/>
              <a:gd name="connsiteX379" fmla="*/ 10279570 w 12192634"/>
              <a:gd name="connsiteY379" fmla="*/ 0 h 6858317"/>
              <a:gd name="connsiteX380" fmla="*/ 10915332 w 12192634"/>
              <a:gd name="connsiteY380" fmla="*/ 0 h 6858317"/>
              <a:gd name="connsiteX381" fmla="*/ 10486898 w 12192634"/>
              <a:gd name="connsiteY381" fmla="*/ 287020 h 6858317"/>
              <a:gd name="connsiteX382" fmla="*/ 10164255 w 12192634"/>
              <a:gd name="connsiteY382" fmla="*/ 813499 h 6858317"/>
              <a:gd name="connsiteX383" fmla="*/ 9862630 w 12192634"/>
              <a:gd name="connsiteY383" fmla="*/ 1306513 h 6858317"/>
              <a:gd name="connsiteX384" fmla="*/ 9369552 w 12192634"/>
              <a:gd name="connsiteY384" fmla="*/ 1608201 h 6858317"/>
              <a:gd name="connsiteX385" fmla="*/ 8843073 w 12192634"/>
              <a:gd name="connsiteY385" fmla="*/ 1930845 h 6858317"/>
              <a:gd name="connsiteX386" fmla="*/ 8520430 w 12192634"/>
              <a:gd name="connsiteY386" fmla="*/ 2457323 h 6858317"/>
              <a:gd name="connsiteX387" fmla="*/ 8218742 w 12192634"/>
              <a:gd name="connsiteY387" fmla="*/ 2950401 h 6858317"/>
              <a:gd name="connsiteX388" fmla="*/ 7725728 w 12192634"/>
              <a:gd name="connsiteY388" fmla="*/ 3252026 h 6858317"/>
              <a:gd name="connsiteX389" fmla="*/ 7199249 w 12192634"/>
              <a:gd name="connsiteY389" fmla="*/ 3574733 h 6858317"/>
              <a:gd name="connsiteX390" fmla="*/ 6876543 w 12192634"/>
              <a:gd name="connsiteY390" fmla="*/ 4101211 h 6858317"/>
              <a:gd name="connsiteX391" fmla="*/ 6574918 w 12192634"/>
              <a:gd name="connsiteY391" fmla="*/ 4594225 h 6858317"/>
              <a:gd name="connsiteX392" fmla="*/ 6081395 w 12192634"/>
              <a:gd name="connsiteY392" fmla="*/ 4895850 h 6858317"/>
              <a:gd name="connsiteX393" fmla="*/ 5554853 w 12192634"/>
              <a:gd name="connsiteY393" fmla="*/ 5218557 h 6858317"/>
              <a:gd name="connsiteX394" fmla="*/ 5232400 w 12192634"/>
              <a:gd name="connsiteY394" fmla="*/ 5745036 h 6858317"/>
              <a:gd name="connsiteX395" fmla="*/ 4930775 w 12192634"/>
              <a:gd name="connsiteY395" fmla="*/ 6238050 h 6858317"/>
              <a:gd name="connsiteX396" fmla="*/ 4437761 w 12192634"/>
              <a:gd name="connsiteY396" fmla="*/ 6539738 h 6858317"/>
              <a:gd name="connsiteX397" fmla="*/ 3915601 w 12192634"/>
              <a:gd name="connsiteY397" fmla="*/ 6858000 h 6858317"/>
              <a:gd name="connsiteX398" fmla="*/ 4045458 w 12192634"/>
              <a:gd name="connsiteY398" fmla="*/ 6858000 h 6858317"/>
              <a:gd name="connsiteX399" fmla="*/ 4467162 w 12192634"/>
              <a:gd name="connsiteY399" fmla="*/ 6623622 h 6858317"/>
              <a:gd name="connsiteX400" fmla="*/ 4993640 w 12192634"/>
              <a:gd name="connsiteY400" fmla="*/ 6300915 h 6858317"/>
              <a:gd name="connsiteX401" fmla="*/ 5316284 w 12192634"/>
              <a:gd name="connsiteY401" fmla="*/ 5774436 h 6858317"/>
              <a:gd name="connsiteX402" fmla="*/ 5617909 w 12192634"/>
              <a:gd name="connsiteY402" fmla="*/ 5281422 h 6858317"/>
              <a:gd name="connsiteX403" fmla="*/ 6110986 w 12192634"/>
              <a:gd name="connsiteY403" fmla="*/ 4979797 h 6858317"/>
              <a:gd name="connsiteX404" fmla="*/ 6637465 w 12192634"/>
              <a:gd name="connsiteY404" fmla="*/ 4657090 h 6858317"/>
              <a:gd name="connsiteX405" fmla="*/ 6960108 w 12192634"/>
              <a:gd name="connsiteY405" fmla="*/ 4130612 h 6858317"/>
              <a:gd name="connsiteX406" fmla="*/ 7261797 w 12192634"/>
              <a:gd name="connsiteY406" fmla="*/ 3637597 h 6858317"/>
              <a:gd name="connsiteX407" fmla="*/ 7754811 w 12192634"/>
              <a:gd name="connsiteY407" fmla="*/ 3335909 h 6858317"/>
              <a:gd name="connsiteX408" fmla="*/ 8281289 w 12192634"/>
              <a:gd name="connsiteY408" fmla="*/ 3013266 h 6858317"/>
              <a:gd name="connsiteX409" fmla="*/ 8603996 w 12192634"/>
              <a:gd name="connsiteY409" fmla="*/ 2486787 h 6858317"/>
              <a:gd name="connsiteX410" fmla="*/ 8905621 w 12192634"/>
              <a:gd name="connsiteY410" fmla="*/ 1993710 h 6858317"/>
              <a:gd name="connsiteX411" fmla="*/ 9398698 w 12192634"/>
              <a:gd name="connsiteY411" fmla="*/ 1692085 h 6858317"/>
              <a:gd name="connsiteX412" fmla="*/ 9925177 w 12192634"/>
              <a:gd name="connsiteY412" fmla="*/ 1369378 h 6858317"/>
              <a:gd name="connsiteX413" fmla="*/ 10247820 w 12192634"/>
              <a:gd name="connsiteY413" fmla="*/ 842899 h 6858317"/>
              <a:gd name="connsiteX414" fmla="*/ 10549445 w 12192634"/>
              <a:gd name="connsiteY414" fmla="*/ 349885 h 6858317"/>
              <a:gd name="connsiteX415" fmla="*/ 11042650 w 12192634"/>
              <a:gd name="connsiteY415" fmla="*/ 48260 h 6858317"/>
              <a:gd name="connsiteX416" fmla="*/ 11172063 w 12192634"/>
              <a:gd name="connsiteY416" fmla="*/ 0 h 6858317"/>
              <a:gd name="connsiteX417" fmla="*/ 11780838 w 12192634"/>
              <a:gd name="connsiteY417" fmla="*/ 0 h 6858317"/>
              <a:gd name="connsiteX418" fmla="*/ 11506200 w 12192634"/>
              <a:gd name="connsiteY418" fmla="*/ 417195 h 6858317"/>
              <a:gd name="connsiteX419" fmla="*/ 11013122 w 12192634"/>
              <a:gd name="connsiteY419" fmla="*/ 718820 h 6858317"/>
              <a:gd name="connsiteX420" fmla="*/ 10486644 w 12192634"/>
              <a:gd name="connsiteY420" fmla="*/ 1041463 h 6858317"/>
              <a:gd name="connsiteX421" fmla="*/ 10164001 w 12192634"/>
              <a:gd name="connsiteY421" fmla="*/ 1567942 h 6858317"/>
              <a:gd name="connsiteX422" fmla="*/ 9862376 w 12192634"/>
              <a:gd name="connsiteY422" fmla="*/ 2060956 h 6858317"/>
              <a:gd name="connsiteX423" fmla="*/ 9369298 w 12192634"/>
              <a:gd name="connsiteY423" fmla="*/ 2362645 h 6858317"/>
              <a:gd name="connsiteX424" fmla="*/ 8842819 w 12192634"/>
              <a:gd name="connsiteY424" fmla="*/ 2685288 h 6858317"/>
              <a:gd name="connsiteX425" fmla="*/ 8520176 w 12192634"/>
              <a:gd name="connsiteY425" fmla="*/ 3211767 h 6858317"/>
              <a:gd name="connsiteX426" fmla="*/ 8218488 w 12192634"/>
              <a:gd name="connsiteY426" fmla="*/ 3704844 h 6858317"/>
              <a:gd name="connsiteX427" fmla="*/ 7725474 w 12192634"/>
              <a:gd name="connsiteY427" fmla="*/ 4006469 h 6858317"/>
              <a:gd name="connsiteX428" fmla="*/ 7198995 w 12192634"/>
              <a:gd name="connsiteY428" fmla="*/ 4329176 h 6858317"/>
              <a:gd name="connsiteX429" fmla="*/ 6876288 w 12192634"/>
              <a:gd name="connsiteY429" fmla="*/ 4855655 h 6858317"/>
              <a:gd name="connsiteX430" fmla="*/ 6574663 w 12192634"/>
              <a:gd name="connsiteY430" fmla="*/ 5348669 h 6858317"/>
              <a:gd name="connsiteX431" fmla="*/ 6081649 w 12192634"/>
              <a:gd name="connsiteY431" fmla="*/ 5650357 h 6858317"/>
              <a:gd name="connsiteX432" fmla="*/ 5555107 w 12192634"/>
              <a:gd name="connsiteY432" fmla="*/ 5973001 h 6858317"/>
              <a:gd name="connsiteX433" fmla="*/ 5232464 w 12192634"/>
              <a:gd name="connsiteY433" fmla="*/ 6499479 h 6858317"/>
              <a:gd name="connsiteX434" fmla="*/ 5050346 w 12192634"/>
              <a:gd name="connsiteY434" fmla="*/ 6858000 h 6858317"/>
              <a:gd name="connsiteX435" fmla="*/ 5160328 w 12192634"/>
              <a:gd name="connsiteY435" fmla="*/ 6858000 h 6858317"/>
              <a:gd name="connsiteX436" fmla="*/ 5316347 w 12192634"/>
              <a:gd name="connsiteY436" fmla="*/ 6528880 h 6858317"/>
              <a:gd name="connsiteX437" fmla="*/ 5617972 w 12192634"/>
              <a:gd name="connsiteY437" fmla="*/ 6035866 h 6858317"/>
              <a:gd name="connsiteX438" fmla="*/ 6111050 w 12192634"/>
              <a:gd name="connsiteY438" fmla="*/ 5734241 h 6858317"/>
              <a:gd name="connsiteX439" fmla="*/ 6637528 w 12192634"/>
              <a:gd name="connsiteY439" fmla="*/ 5411534 h 6858317"/>
              <a:gd name="connsiteX440" fmla="*/ 6960172 w 12192634"/>
              <a:gd name="connsiteY440" fmla="*/ 4885055 h 6858317"/>
              <a:gd name="connsiteX441" fmla="*/ 7261860 w 12192634"/>
              <a:gd name="connsiteY441" fmla="*/ 4392041 h 6858317"/>
              <a:gd name="connsiteX442" fmla="*/ 7754874 w 12192634"/>
              <a:gd name="connsiteY442" fmla="*/ 4090353 h 6858317"/>
              <a:gd name="connsiteX443" fmla="*/ 8281353 w 12192634"/>
              <a:gd name="connsiteY443" fmla="*/ 3767709 h 6858317"/>
              <a:gd name="connsiteX444" fmla="*/ 8604059 w 12192634"/>
              <a:gd name="connsiteY444" fmla="*/ 3241231 h 6858317"/>
              <a:gd name="connsiteX445" fmla="*/ 8905684 w 12192634"/>
              <a:gd name="connsiteY445" fmla="*/ 2748153 h 6858317"/>
              <a:gd name="connsiteX446" fmla="*/ 9398762 w 12192634"/>
              <a:gd name="connsiteY446" fmla="*/ 2446528 h 6858317"/>
              <a:gd name="connsiteX447" fmla="*/ 9925241 w 12192634"/>
              <a:gd name="connsiteY447" fmla="*/ 2123821 h 6858317"/>
              <a:gd name="connsiteX448" fmla="*/ 10247884 w 12192634"/>
              <a:gd name="connsiteY448" fmla="*/ 1597343 h 6858317"/>
              <a:gd name="connsiteX449" fmla="*/ 10549509 w 12192634"/>
              <a:gd name="connsiteY449" fmla="*/ 1104329 h 6858317"/>
              <a:gd name="connsiteX450" fmla="*/ 11042586 w 12192634"/>
              <a:gd name="connsiteY450" fmla="*/ 802704 h 6858317"/>
              <a:gd name="connsiteX451" fmla="*/ 11569065 w 12192634"/>
              <a:gd name="connsiteY451" fmla="*/ 480060 h 6858317"/>
              <a:gd name="connsiteX452" fmla="*/ 11875008 w 12192634"/>
              <a:gd name="connsiteY452" fmla="*/ 0 h 6858317"/>
              <a:gd name="connsiteX453" fmla="*/ 12130722 w 12192634"/>
              <a:gd name="connsiteY453" fmla="*/ 152400 h 6858317"/>
              <a:gd name="connsiteX454" fmla="*/ 11808079 w 12192634"/>
              <a:gd name="connsiteY454" fmla="*/ 678879 h 6858317"/>
              <a:gd name="connsiteX455" fmla="*/ 11506454 w 12192634"/>
              <a:gd name="connsiteY455" fmla="*/ 1171956 h 6858317"/>
              <a:gd name="connsiteX456" fmla="*/ 11013377 w 12192634"/>
              <a:gd name="connsiteY456" fmla="*/ 1473581 h 6858317"/>
              <a:gd name="connsiteX457" fmla="*/ 10486898 w 12192634"/>
              <a:gd name="connsiteY457" fmla="*/ 1796225 h 6858317"/>
              <a:gd name="connsiteX458" fmla="*/ 10164255 w 12192634"/>
              <a:gd name="connsiteY458" fmla="*/ 2322703 h 6858317"/>
              <a:gd name="connsiteX459" fmla="*/ 9862630 w 12192634"/>
              <a:gd name="connsiteY459" fmla="*/ 2815781 h 6858317"/>
              <a:gd name="connsiteX460" fmla="*/ 9369552 w 12192634"/>
              <a:gd name="connsiteY460" fmla="*/ 3117406 h 6858317"/>
              <a:gd name="connsiteX461" fmla="*/ 8843073 w 12192634"/>
              <a:gd name="connsiteY461" fmla="*/ 3440049 h 6858317"/>
              <a:gd name="connsiteX462" fmla="*/ 8520430 w 12192634"/>
              <a:gd name="connsiteY462" fmla="*/ 3966591 h 6858317"/>
              <a:gd name="connsiteX463" fmla="*/ 8218742 w 12192634"/>
              <a:gd name="connsiteY463" fmla="*/ 4459605 h 6858317"/>
              <a:gd name="connsiteX464" fmla="*/ 7725728 w 12192634"/>
              <a:gd name="connsiteY464" fmla="*/ 4761230 h 6858317"/>
              <a:gd name="connsiteX465" fmla="*/ 7199249 w 12192634"/>
              <a:gd name="connsiteY465" fmla="*/ 5083937 h 6858317"/>
              <a:gd name="connsiteX466" fmla="*/ 6876543 w 12192634"/>
              <a:gd name="connsiteY466" fmla="*/ 5610416 h 6858317"/>
              <a:gd name="connsiteX467" fmla="*/ 6574918 w 12192634"/>
              <a:gd name="connsiteY467" fmla="*/ 6103430 h 6858317"/>
              <a:gd name="connsiteX468" fmla="*/ 6081903 w 12192634"/>
              <a:gd name="connsiteY468" fmla="*/ 6405118 h 6858317"/>
              <a:gd name="connsiteX469" fmla="*/ 5555361 w 12192634"/>
              <a:gd name="connsiteY469" fmla="*/ 6727762 h 6858317"/>
              <a:gd name="connsiteX470" fmla="*/ 5437696 w 12192634"/>
              <a:gd name="connsiteY470" fmla="*/ 6858000 h 6858317"/>
              <a:gd name="connsiteX471" fmla="*/ 5553774 w 12192634"/>
              <a:gd name="connsiteY471" fmla="*/ 6858000 h 6858317"/>
              <a:gd name="connsiteX472" fmla="*/ 5617718 w 12192634"/>
              <a:gd name="connsiteY472" fmla="*/ 6790309 h 6858317"/>
              <a:gd name="connsiteX473" fmla="*/ 6110796 w 12192634"/>
              <a:gd name="connsiteY473" fmla="*/ 6488684 h 6858317"/>
              <a:gd name="connsiteX474" fmla="*/ 6637274 w 12192634"/>
              <a:gd name="connsiteY474" fmla="*/ 6165977 h 6858317"/>
              <a:gd name="connsiteX475" fmla="*/ 6959918 w 12192634"/>
              <a:gd name="connsiteY475" fmla="*/ 5639499 h 6858317"/>
              <a:gd name="connsiteX476" fmla="*/ 7261607 w 12192634"/>
              <a:gd name="connsiteY476" fmla="*/ 5146485 h 6858317"/>
              <a:gd name="connsiteX477" fmla="*/ 7754620 w 12192634"/>
              <a:gd name="connsiteY477" fmla="*/ 4844796 h 6858317"/>
              <a:gd name="connsiteX478" fmla="*/ 8281099 w 12192634"/>
              <a:gd name="connsiteY478" fmla="*/ 4522153 h 6858317"/>
              <a:gd name="connsiteX479" fmla="*/ 8603806 w 12192634"/>
              <a:gd name="connsiteY479" fmla="*/ 3995674 h 6858317"/>
              <a:gd name="connsiteX480" fmla="*/ 8905431 w 12192634"/>
              <a:gd name="connsiteY480" fmla="*/ 3502597 h 6858317"/>
              <a:gd name="connsiteX481" fmla="*/ 9398508 w 12192634"/>
              <a:gd name="connsiteY481" fmla="*/ 3200972 h 6858317"/>
              <a:gd name="connsiteX482" fmla="*/ 9924986 w 12192634"/>
              <a:gd name="connsiteY482" fmla="*/ 2878328 h 6858317"/>
              <a:gd name="connsiteX483" fmla="*/ 10247630 w 12192634"/>
              <a:gd name="connsiteY483" fmla="*/ 2351786 h 6858317"/>
              <a:gd name="connsiteX484" fmla="*/ 10549255 w 12192634"/>
              <a:gd name="connsiteY484" fmla="*/ 1858772 h 6858317"/>
              <a:gd name="connsiteX485" fmla="*/ 11042332 w 12192634"/>
              <a:gd name="connsiteY485" fmla="*/ 1557147 h 6858317"/>
              <a:gd name="connsiteX486" fmla="*/ 11568811 w 12192634"/>
              <a:gd name="connsiteY486" fmla="*/ 1234504 h 6858317"/>
              <a:gd name="connsiteX487" fmla="*/ 11891455 w 12192634"/>
              <a:gd name="connsiteY487" fmla="*/ 707962 h 6858317"/>
              <a:gd name="connsiteX488" fmla="*/ 12192000 w 12192634"/>
              <a:gd name="connsiteY488" fmla="*/ 215900 h 6858317"/>
              <a:gd name="connsiteX489" fmla="*/ 12192000 w 12192634"/>
              <a:gd name="connsiteY489" fmla="*/ 93282 h 6858317"/>
              <a:gd name="connsiteX490" fmla="*/ 12130215 w 12192634"/>
              <a:gd name="connsiteY490" fmla="*/ 152400 h 6858317"/>
              <a:gd name="connsiteX491" fmla="*/ 12130722 w 12192634"/>
              <a:gd name="connsiteY491" fmla="*/ 906844 h 6858317"/>
              <a:gd name="connsiteX492" fmla="*/ 11808079 w 12192634"/>
              <a:gd name="connsiteY492" fmla="*/ 1433322 h 6858317"/>
              <a:gd name="connsiteX493" fmla="*/ 11506454 w 12192634"/>
              <a:gd name="connsiteY493" fmla="*/ 1926400 h 6858317"/>
              <a:gd name="connsiteX494" fmla="*/ 11013377 w 12192634"/>
              <a:gd name="connsiteY494" fmla="*/ 2228025 h 6858317"/>
              <a:gd name="connsiteX495" fmla="*/ 10486898 w 12192634"/>
              <a:gd name="connsiteY495" fmla="*/ 2550668 h 6858317"/>
              <a:gd name="connsiteX496" fmla="*/ 10164255 w 12192634"/>
              <a:gd name="connsiteY496" fmla="*/ 3077147 h 6858317"/>
              <a:gd name="connsiteX497" fmla="*/ 9862630 w 12192634"/>
              <a:gd name="connsiteY497" fmla="*/ 3570224 h 6858317"/>
              <a:gd name="connsiteX498" fmla="*/ 9369552 w 12192634"/>
              <a:gd name="connsiteY498" fmla="*/ 3871849 h 6858317"/>
              <a:gd name="connsiteX499" fmla="*/ 8843073 w 12192634"/>
              <a:gd name="connsiteY499" fmla="*/ 4194493 h 6858317"/>
              <a:gd name="connsiteX500" fmla="*/ 8520430 w 12192634"/>
              <a:gd name="connsiteY500" fmla="*/ 4721035 h 6858317"/>
              <a:gd name="connsiteX501" fmla="*/ 8218742 w 12192634"/>
              <a:gd name="connsiteY501" fmla="*/ 5214049 h 6858317"/>
              <a:gd name="connsiteX502" fmla="*/ 7725728 w 12192634"/>
              <a:gd name="connsiteY502" fmla="*/ 5515674 h 6858317"/>
              <a:gd name="connsiteX503" fmla="*/ 7199249 w 12192634"/>
              <a:gd name="connsiteY503" fmla="*/ 5838381 h 6858317"/>
              <a:gd name="connsiteX504" fmla="*/ 6876543 w 12192634"/>
              <a:gd name="connsiteY504" fmla="*/ 6364859 h 6858317"/>
              <a:gd name="connsiteX505" fmla="*/ 6574918 w 12192634"/>
              <a:gd name="connsiteY505" fmla="*/ 6857937 h 6858317"/>
              <a:gd name="connsiteX506" fmla="*/ 6574536 w 12192634"/>
              <a:gd name="connsiteY506" fmla="*/ 6858318 h 6858317"/>
              <a:gd name="connsiteX507" fmla="*/ 6697155 w 12192634"/>
              <a:gd name="connsiteY507" fmla="*/ 6858318 h 6858317"/>
              <a:gd name="connsiteX508" fmla="*/ 6960426 w 12192634"/>
              <a:gd name="connsiteY508" fmla="*/ 6394260 h 6858317"/>
              <a:gd name="connsiteX509" fmla="*/ 7262114 w 12192634"/>
              <a:gd name="connsiteY509" fmla="*/ 5901246 h 6858317"/>
              <a:gd name="connsiteX510" fmla="*/ 7755128 w 12192634"/>
              <a:gd name="connsiteY510" fmla="*/ 5599621 h 6858317"/>
              <a:gd name="connsiteX511" fmla="*/ 8281606 w 12192634"/>
              <a:gd name="connsiteY511" fmla="*/ 5276914 h 6858317"/>
              <a:gd name="connsiteX512" fmla="*/ 8604314 w 12192634"/>
              <a:gd name="connsiteY512" fmla="*/ 4750435 h 6858317"/>
              <a:gd name="connsiteX513" fmla="*/ 8905939 w 12192634"/>
              <a:gd name="connsiteY513" fmla="*/ 4257358 h 6858317"/>
              <a:gd name="connsiteX514" fmla="*/ 9399016 w 12192634"/>
              <a:gd name="connsiteY514" fmla="*/ 3955733 h 6858317"/>
              <a:gd name="connsiteX515" fmla="*/ 9925494 w 12192634"/>
              <a:gd name="connsiteY515" fmla="*/ 3633089 h 6858317"/>
              <a:gd name="connsiteX516" fmla="*/ 10248138 w 12192634"/>
              <a:gd name="connsiteY516" fmla="*/ 3106611 h 6858317"/>
              <a:gd name="connsiteX517" fmla="*/ 10549763 w 12192634"/>
              <a:gd name="connsiteY517" fmla="*/ 2613533 h 6858317"/>
              <a:gd name="connsiteX518" fmla="*/ 11042650 w 12192634"/>
              <a:gd name="connsiteY518" fmla="*/ 2311400 h 6858317"/>
              <a:gd name="connsiteX519" fmla="*/ 11569129 w 12192634"/>
              <a:gd name="connsiteY519" fmla="*/ 1988757 h 6858317"/>
              <a:gd name="connsiteX520" fmla="*/ 11891772 w 12192634"/>
              <a:gd name="connsiteY520" fmla="*/ 1462278 h 6858317"/>
              <a:gd name="connsiteX521" fmla="*/ 12192318 w 12192634"/>
              <a:gd name="connsiteY521" fmla="*/ 970280 h 6858317"/>
              <a:gd name="connsiteX522" fmla="*/ 12192318 w 12192634"/>
              <a:gd name="connsiteY522" fmla="*/ 847725 h 6858317"/>
              <a:gd name="connsiteX523" fmla="*/ 12130215 w 12192634"/>
              <a:gd name="connsiteY523" fmla="*/ 906526 h 6858317"/>
              <a:gd name="connsiteX524" fmla="*/ 12130722 w 12192634"/>
              <a:gd name="connsiteY524" fmla="*/ 1661287 h 6858317"/>
              <a:gd name="connsiteX525" fmla="*/ 11808079 w 12192634"/>
              <a:gd name="connsiteY525" fmla="*/ 2187766 h 6858317"/>
              <a:gd name="connsiteX526" fmla="*/ 11506454 w 12192634"/>
              <a:gd name="connsiteY526" fmla="*/ 2680843 h 6858317"/>
              <a:gd name="connsiteX527" fmla="*/ 11013377 w 12192634"/>
              <a:gd name="connsiteY527" fmla="*/ 2982468 h 6858317"/>
              <a:gd name="connsiteX528" fmla="*/ 10486898 w 12192634"/>
              <a:gd name="connsiteY528" fmla="*/ 3305112 h 6858317"/>
              <a:gd name="connsiteX529" fmla="*/ 10164255 w 12192634"/>
              <a:gd name="connsiteY529" fmla="*/ 3831653 h 6858317"/>
              <a:gd name="connsiteX530" fmla="*/ 9862630 w 12192634"/>
              <a:gd name="connsiteY530" fmla="*/ 4324668 h 6858317"/>
              <a:gd name="connsiteX531" fmla="*/ 9369552 w 12192634"/>
              <a:gd name="connsiteY531" fmla="*/ 4626293 h 6858317"/>
              <a:gd name="connsiteX532" fmla="*/ 8843073 w 12192634"/>
              <a:gd name="connsiteY532" fmla="*/ 4949000 h 6858317"/>
              <a:gd name="connsiteX533" fmla="*/ 8520430 w 12192634"/>
              <a:gd name="connsiteY533" fmla="*/ 5475478 h 6858317"/>
              <a:gd name="connsiteX534" fmla="*/ 8218742 w 12192634"/>
              <a:gd name="connsiteY534" fmla="*/ 5968492 h 6858317"/>
              <a:gd name="connsiteX535" fmla="*/ 7725728 w 12192634"/>
              <a:gd name="connsiteY535" fmla="*/ 6270181 h 6858317"/>
              <a:gd name="connsiteX536" fmla="*/ 7199249 w 12192634"/>
              <a:gd name="connsiteY536" fmla="*/ 6592824 h 6858317"/>
              <a:gd name="connsiteX537" fmla="*/ 6989699 w 12192634"/>
              <a:gd name="connsiteY537" fmla="*/ 6858318 h 6858317"/>
              <a:gd name="connsiteX538" fmla="*/ 7094030 w 12192634"/>
              <a:gd name="connsiteY538" fmla="*/ 6858318 h 6858317"/>
              <a:gd name="connsiteX539" fmla="*/ 7262241 w 12192634"/>
              <a:gd name="connsiteY539" fmla="*/ 6655689 h 6858317"/>
              <a:gd name="connsiteX540" fmla="*/ 7755256 w 12192634"/>
              <a:gd name="connsiteY540" fmla="*/ 6354064 h 6858317"/>
              <a:gd name="connsiteX541" fmla="*/ 8281734 w 12192634"/>
              <a:gd name="connsiteY541" fmla="*/ 6031357 h 6858317"/>
              <a:gd name="connsiteX542" fmla="*/ 8604441 w 12192634"/>
              <a:gd name="connsiteY542" fmla="*/ 5504879 h 6858317"/>
              <a:gd name="connsiteX543" fmla="*/ 8906066 w 12192634"/>
              <a:gd name="connsiteY543" fmla="*/ 5011865 h 6858317"/>
              <a:gd name="connsiteX544" fmla="*/ 9399143 w 12192634"/>
              <a:gd name="connsiteY544" fmla="*/ 4710176 h 6858317"/>
              <a:gd name="connsiteX545" fmla="*/ 9925621 w 12192634"/>
              <a:gd name="connsiteY545" fmla="*/ 4387533 h 6858317"/>
              <a:gd name="connsiteX546" fmla="*/ 10248265 w 12192634"/>
              <a:gd name="connsiteY546" fmla="*/ 3861054 h 6858317"/>
              <a:gd name="connsiteX547" fmla="*/ 10549890 w 12192634"/>
              <a:gd name="connsiteY547" fmla="*/ 3367977 h 6858317"/>
              <a:gd name="connsiteX548" fmla="*/ 11042968 w 12192634"/>
              <a:gd name="connsiteY548" fmla="*/ 3066352 h 6858317"/>
              <a:gd name="connsiteX549" fmla="*/ 11569446 w 12192634"/>
              <a:gd name="connsiteY549" fmla="*/ 2743708 h 6858317"/>
              <a:gd name="connsiteX550" fmla="*/ 11892090 w 12192634"/>
              <a:gd name="connsiteY550" fmla="*/ 2217230 h 6858317"/>
              <a:gd name="connsiteX551" fmla="*/ 12192635 w 12192634"/>
              <a:gd name="connsiteY551" fmla="*/ 1725232 h 6858317"/>
              <a:gd name="connsiteX552" fmla="*/ 12192635 w 12192634"/>
              <a:gd name="connsiteY552" fmla="*/ 1602169 h 6858317"/>
              <a:gd name="connsiteX553" fmla="*/ 12130215 w 12192634"/>
              <a:gd name="connsiteY553" fmla="*/ 1660970 h 6858317"/>
              <a:gd name="connsiteX554" fmla="*/ 12130722 w 12192634"/>
              <a:gd name="connsiteY554" fmla="*/ 2415731 h 6858317"/>
              <a:gd name="connsiteX555" fmla="*/ 11808079 w 12192634"/>
              <a:gd name="connsiteY555" fmla="*/ 2942273 h 6858317"/>
              <a:gd name="connsiteX556" fmla="*/ 11506454 w 12192634"/>
              <a:gd name="connsiteY556" fmla="*/ 3435287 h 6858317"/>
              <a:gd name="connsiteX557" fmla="*/ 11013377 w 12192634"/>
              <a:gd name="connsiteY557" fmla="*/ 3736912 h 6858317"/>
              <a:gd name="connsiteX558" fmla="*/ 10486898 w 12192634"/>
              <a:gd name="connsiteY558" fmla="*/ 4059619 h 6858317"/>
              <a:gd name="connsiteX559" fmla="*/ 10164255 w 12192634"/>
              <a:gd name="connsiteY559" fmla="*/ 4586097 h 6858317"/>
              <a:gd name="connsiteX560" fmla="*/ 9862630 w 12192634"/>
              <a:gd name="connsiteY560" fmla="*/ 5079111 h 6858317"/>
              <a:gd name="connsiteX561" fmla="*/ 9369552 w 12192634"/>
              <a:gd name="connsiteY561" fmla="*/ 5380736 h 6858317"/>
              <a:gd name="connsiteX562" fmla="*/ 8843073 w 12192634"/>
              <a:gd name="connsiteY562" fmla="*/ 5703443 h 6858317"/>
              <a:gd name="connsiteX563" fmla="*/ 8520430 w 12192634"/>
              <a:gd name="connsiteY563" fmla="*/ 6229922 h 6858317"/>
              <a:gd name="connsiteX564" fmla="*/ 8218742 w 12192634"/>
              <a:gd name="connsiteY564" fmla="*/ 6722936 h 6858317"/>
              <a:gd name="connsiteX565" fmla="*/ 8063357 w 12192634"/>
              <a:gd name="connsiteY565" fmla="*/ 6858318 h 6858317"/>
              <a:gd name="connsiteX566" fmla="*/ 8204200 w 12192634"/>
              <a:gd name="connsiteY566" fmla="*/ 6858318 h 6858317"/>
              <a:gd name="connsiteX567" fmla="*/ 8281353 w 12192634"/>
              <a:gd name="connsiteY567" fmla="*/ 6785801 h 6858317"/>
              <a:gd name="connsiteX568" fmla="*/ 8604059 w 12192634"/>
              <a:gd name="connsiteY568" fmla="*/ 6259322 h 6858317"/>
              <a:gd name="connsiteX569" fmla="*/ 8905684 w 12192634"/>
              <a:gd name="connsiteY569" fmla="*/ 5766308 h 6858317"/>
              <a:gd name="connsiteX570" fmla="*/ 9398762 w 12192634"/>
              <a:gd name="connsiteY570" fmla="*/ 5464620 h 6858317"/>
              <a:gd name="connsiteX571" fmla="*/ 9925241 w 12192634"/>
              <a:gd name="connsiteY571" fmla="*/ 5141976 h 6858317"/>
              <a:gd name="connsiteX572" fmla="*/ 10247884 w 12192634"/>
              <a:gd name="connsiteY572" fmla="*/ 4615498 h 6858317"/>
              <a:gd name="connsiteX573" fmla="*/ 10549509 w 12192634"/>
              <a:gd name="connsiteY573" fmla="*/ 4122484 h 6858317"/>
              <a:gd name="connsiteX574" fmla="*/ 11042650 w 12192634"/>
              <a:gd name="connsiteY574" fmla="*/ 3820478 h 6858317"/>
              <a:gd name="connsiteX575" fmla="*/ 11569129 w 12192634"/>
              <a:gd name="connsiteY575" fmla="*/ 3497834 h 6858317"/>
              <a:gd name="connsiteX576" fmla="*/ 11891772 w 12192634"/>
              <a:gd name="connsiteY576" fmla="*/ 2971356 h 6858317"/>
              <a:gd name="connsiteX577" fmla="*/ 12192318 w 12192634"/>
              <a:gd name="connsiteY577" fmla="*/ 2479358 h 6858317"/>
              <a:gd name="connsiteX578" fmla="*/ 12192318 w 12192634"/>
              <a:gd name="connsiteY578" fmla="*/ 2356612 h 6858317"/>
              <a:gd name="connsiteX579" fmla="*/ 12130215 w 12192634"/>
              <a:gd name="connsiteY579" fmla="*/ 2415413 h 6858317"/>
              <a:gd name="connsiteX580" fmla="*/ 12130722 w 12192634"/>
              <a:gd name="connsiteY580" fmla="*/ 3170238 h 6858317"/>
              <a:gd name="connsiteX581" fmla="*/ 11808079 w 12192634"/>
              <a:gd name="connsiteY581" fmla="*/ 3696716 h 6858317"/>
              <a:gd name="connsiteX582" fmla="*/ 11506454 w 12192634"/>
              <a:gd name="connsiteY582" fmla="*/ 4189730 h 6858317"/>
              <a:gd name="connsiteX583" fmla="*/ 11013377 w 12192634"/>
              <a:gd name="connsiteY583" fmla="*/ 4491355 h 6858317"/>
              <a:gd name="connsiteX584" fmla="*/ 10486898 w 12192634"/>
              <a:gd name="connsiteY584" fmla="*/ 4814062 h 6858317"/>
              <a:gd name="connsiteX585" fmla="*/ 10164255 w 12192634"/>
              <a:gd name="connsiteY585" fmla="*/ 5340541 h 6858317"/>
              <a:gd name="connsiteX586" fmla="*/ 9862630 w 12192634"/>
              <a:gd name="connsiteY586" fmla="*/ 5833555 h 6858317"/>
              <a:gd name="connsiteX587" fmla="*/ 9369552 w 12192634"/>
              <a:gd name="connsiteY587" fmla="*/ 6135180 h 6858317"/>
              <a:gd name="connsiteX588" fmla="*/ 8843073 w 12192634"/>
              <a:gd name="connsiteY588" fmla="*/ 6457887 h 6858317"/>
              <a:gd name="connsiteX589" fmla="*/ 8567293 w 12192634"/>
              <a:gd name="connsiteY589" fmla="*/ 6858318 h 6858317"/>
              <a:gd name="connsiteX590" fmla="*/ 8664004 w 12192634"/>
              <a:gd name="connsiteY590" fmla="*/ 6858318 h 6858317"/>
              <a:gd name="connsiteX591" fmla="*/ 8905939 w 12192634"/>
              <a:gd name="connsiteY591" fmla="*/ 6520752 h 6858317"/>
              <a:gd name="connsiteX592" fmla="*/ 9399016 w 12192634"/>
              <a:gd name="connsiteY592" fmla="*/ 6219063 h 6858317"/>
              <a:gd name="connsiteX593" fmla="*/ 9925494 w 12192634"/>
              <a:gd name="connsiteY593" fmla="*/ 5896420 h 6858317"/>
              <a:gd name="connsiteX594" fmla="*/ 10248138 w 12192634"/>
              <a:gd name="connsiteY594" fmla="*/ 5369941 h 6858317"/>
              <a:gd name="connsiteX595" fmla="*/ 10549763 w 12192634"/>
              <a:gd name="connsiteY595" fmla="*/ 4876927 h 6858317"/>
              <a:gd name="connsiteX596" fmla="*/ 11042841 w 12192634"/>
              <a:gd name="connsiteY596" fmla="*/ 4575239 h 6858317"/>
              <a:gd name="connsiteX597" fmla="*/ 11569319 w 12192634"/>
              <a:gd name="connsiteY597" fmla="*/ 4252595 h 6858317"/>
              <a:gd name="connsiteX598" fmla="*/ 11891962 w 12192634"/>
              <a:gd name="connsiteY598" fmla="*/ 3726116 h 6858317"/>
              <a:gd name="connsiteX599" fmla="*/ 12192508 w 12192634"/>
              <a:gd name="connsiteY599" fmla="*/ 3234119 h 6858317"/>
              <a:gd name="connsiteX600" fmla="*/ 12192508 w 12192634"/>
              <a:gd name="connsiteY600" fmla="*/ 3111119 h 6858317"/>
              <a:gd name="connsiteX601" fmla="*/ 12130215 w 12192634"/>
              <a:gd name="connsiteY601" fmla="*/ 3169920 h 6858317"/>
              <a:gd name="connsiteX602" fmla="*/ 12130722 w 12192634"/>
              <a:gd name="connsiteY602" fmla="*/ 3924681 h 6858317"/>
              <a:gd name="connsiteX603" fmla="*/ 11808079 w 12192634"/>
              <a:gd name="connsiteY603" fmla="*/ 4451160 h 6858317"/>
              <a:gd name="connsiteX604" fmla="*/ 11506454 w 12192634"/>
              <a:gd name="connsiteY604" fmla="*/ 4944174 h 6858317"/>
              <a:gd name="connsiteX605" fmla="*/ 11013377 w 12192634"/>
              <a:gd name="connsiteY605" fmla="*/ 5245799 h 6858317"/>
              <a:gd name="connsiteX606" fmla="*/ 10486898 w 12192634"/>
              <a:gd name="connsiteY606" fmla="*/ 5568506 h 6858317"/>
              <a:gd name="connsiteX607" fmla="*/ 10164255 w 12192634"/>
              <a:gd name="connsiteY607" fmla="*/ 6094984 h 6858317"/>
              <a:gd name="connsiteX608" fmla="*/ 9862630 w 12192634"/>
              <a:gd name="connsiteY608" fmla="*/ 6587998 h 6858317"/>
              <a:gd name="connsiteX609" fmla="*/ 9456230 w 12192634"/>
              <a:gd name="connsiteY609" fmla="*/ 6858318 h 6858317"/>
              <a:gd name="connsiteX610" fmla="*/ 9663620 w 12192634"/>
              <a:gd name="connsiteY610" fmla="*/ 6858318 h 6858317"/>
              <a:gd name="connsiteX611" fmla="*/ 9925368 w 12192634"/>
              <a:gd name="connsiteY611" fmla="*/ 6650863 h 6858317"/>
              <a:gd name="connsiteX612" fmla="*/ 10248011 w 12192634"/>
              <a:gd name="connsiteY612" fmla="*/ 6124385 h 6858317"/>
              <a:gd name="connsiteX613" fmla="*/ 10549636 w 12192634"/>
              <a:gd name="connsiteY613" fmla="*/ 5631371 h 6858317"/>
              <a:gd name="connsiteX614" fmla="*/ 11042714 w 12192634"/>
              <a:gd name="connsiteY614" fmla="*/ 5329746 h 6858317"/>
              <a:gd name="connsiteX615" fmla="*/ 11569192 w 12192634"/>
              <a:gd name="connsiteY615" fmla="*/ 5007039 h 6858317"/>
              <a:gd name="connsiteX616" fmla="*/ 11891835 w 12192634"/>
              <a:gd name="connsiteY616" fmla="*/ 4480560 h 6858317"/>
              <a:gd name="connsiteX617" fmla="*/ 12192381 w 12192634"/>
              <a:gd name="connsiteY617" fmla="*/ 3988626 h 6858317"/>
              <a:gd name="connsiteX618" fmla="*/ 12192381 w 12192634"/>
              <a:gd name="connsiteY618" fmla="*/ 3865563 h 6858317"/>
              <a:gd name="connsiteX619" fmla="*/ 12130215 w 12192634"/>
              <a:gd name="connsiteY619" fmla="*/ 3924300 h 6858317"/>
              <a:gd name="connsiteX620" fmla="*/ 12130722 w 12192634"/>
              <a:gd name="connsiteY620" fmla="*/ 4679125 h 6858317"/>
              <a:gd name="connsiteX621" fmla="*/ 11808079 w 12192634"/>
              <a:gd name="connsiteY621" fmla="*/ 5205603 h 6858317"/>
              <a:gd name="connsiteX622" fmla="*/ 11506454 w 12192634"/>
              <a:gd name="connsiteY622" fmla="*/ 5698617 h 6858317"/>
              <a:gd name="connsiteX623" fmla="*/ 11013377 w 12192634"/>
              <a:gd name="connsiteY623" fmla="*/ 6000306 h 6858317"/>
              <a:gd name="connsiteX624" fmla="*/ 10486898 w 12192634"/>
              <a:gd name="connsiteY624" fmla="*/ 6322949 h 6858317"/>
              <a:gd name="connsiteX625" fmla="*/ 10164255 w 12192634"/>
              <a:gd name="connsiteY625" fmla="*/ 6849428 h 6858317"/>
              <a:gd name="connsiteX626" fmla="*/ 10161143 w 12192634"/>
              <a:gd name="connsiteY626" fmla="*/ 6858318 h 6858317"/>
              <a:gd name="connsiteX627" fmla="*/ 10255314 w 12192634"/>
              <a:gd name="connsiteY627" fmla="*/ 6858318 h 6858317"/>
              <a:gd name="connsiteX628" fmla="*/ 10549763 w 12192634"/>
              <a:gd name="connsiteY628" fmla="*/ 6385814 h 6858317"/>
              <a:gd name="connsiteX629" fmla="*/ 11042841 w 12192634"/>
              <a:gd name="connsiteY629" fmla="*/ 6084189 h 6858317"/>
              <a:gd name="connsiteX630" fmla="*/ 11569319 w 12192634"/>
              <a:gd name="connsiteY630" fmla="*/ 5761482 h 6858317"/>
              <a:gd name="connsiteX631" fmla="*/ 11891962 w 12192634"/>
              <a:gd name="connsiteY631" fmla="*/ 5235004 h 6858317"/>
              <a:gd name="connsiteX632" fmla="*/ 12192508 w 12192634"/>
              <a:gd name="connsiteY632" fmla="*/ 4743069 h 6858317"/>
              <a:gd name="connsiteX633" fmla="*/ 12192508 w 12192634"/>
              <a:gd name="connsiteY633" fmla="*/ 4620006 h 6858317"/>
              <a:gd name="connsiteX634" fmla="*/ 12130215 w 12192634"/>
              <a:gd name="connsiteY634" fmla="*/ 4678807 h 6858317"/>
              <a:gd name="connsiteX635" fmla="*/ 12130722 w 12192634"/>
              <a:gd name="connsiteY635" fmla="*/ 5433568 h 6858317"/>
              <a:gd name="connsiteX636" fmla="*/ 11808079 w 12192634"/>
              <a:gd name="connsiteY636" fmla="*/ 5960047 h 6858317"/>
              <a:gd name="connsiteX637" fmla="*/ 11506454 w 12192634"/>
              <a:gd name="connsiteY637" fmla="*/ 6453124 h 6858317"/>
              <a:gd name="connsiteX638" fmla="*/ 11013377 w 12192634"/>
              <a:gd name="connsiteY638" fmla="*/ 6754749 h 6858317"/>
              <a:gd name="connsiteX639" fmla="*/ 10768965 w 12192634"/>
              <a:gd name="connsiteY639" fmla="*/ 6858318 h 6858317"/>
              <a:gd name="connsiteX640" fmla="*/ 10987342 w 12192634"/>
              <a:gd name="connsiteY640" fmla="*/ 6858318 h 6858317"/>
              <a:gd name="connsiteX641" fmla="*/ 11042841 w 12192634"/>
              <a:gd name="connsiteY641" fmla="*/ 6838632 h 6858317"/>
              <a:gd name="connsiteX642" fmla="*/ 11569319 w 12192634"/>
              <a:gd name="connsiteY642" fmla="*/ 6515926 h 6858317"/>
              <a:gd name="connsiteX643" fmla="*/ 11891962 w 12192634"/>
              <a:gd name="connsiteY643" fmla="*/ 5989447 h 6858317"/>
              <a:gd name="connsiteX644" fmla="*/ 12192508 w 12192634"/>
              <a:gd name="connsiteY644" fmla="*/ 5497513 h 6858317"/>
              <a:gd name="connsiteX645" fmla="*/ 12192508 w 12192634"/>
              <a:gd name="connsiteY645" fmla="*/ 5374450 h 6858317"/>
              <a:gd name="connsiteX646" fmla="*/ 12130215 w 12192634"/>
              <a:gd name="connsiteY646" fmla="*/ 5433251 h 6858317"/>
              <a:gd name="connsiteX647" fmla="*/ 12130722 w 12192634"/>
              <a:gd name="connsiteY647" fmla="*/ 6188012 h 6858317"/>
              <a:gd name="connsiteX648" fmla="*/ 11808079 w 12192634"/>
              <a:gd name="connsiteY648" fmla="*/ 6714490 h 6858317"/>
              <a:gd name="connsiteX649" fmla="*/ 11753532 w 12192634"/>
              <a:gd name="connsiteY649" fmla="*/ 6858318 h 6858317"/>
              <a:gd name="connsiteX650" fmla="*/ 11849100 w 12192634"/>
              <a:gd name="connsiteY650" fmla="*/ 6858318 h 6858317"/>
              <a:gd name="connsiteX651" fmla="*/ 11891264 w 12192634"/>
              <a:gd name="connsiteY651" fmla="*/ 6744018 h 6858317"/>
              <a:gd name="connsiteX652" fmla="*/ 12191809 w 12192634"/>
              <a:gd name="connsiteY652" fmla="*/ 6252083 h 6858317"/>
              <a:gd name="connsiteX653" fmla="*/ 12191809 w 12192634"/>
              <a:gd name="connsiteY653" fmla="*/ 6128893 h 6858317"/>
              <a:gd name="connsiteX654" fmla="*/ 12130215 w 12192634"/>
              <a:gd name="connsiteY654" fmla="*/ 6187694 h 68583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</a:cxnLst>
            <a:rect l="l" t="t" r="r" b="b"/>
            <a:pathLst>
              <a:path w="12192634" h="6858317">
                <a:moveTo>
                  <a:pt x="439039" y="0"/>
                </a:moveTo>
                <a:cubicBezTo>
                  <a:pt x="417894" y="48387"/>
                  <a:pt x="401384" y="95631"/>
                  <a:pt x="384493" y="143701"/>
                </a:cubicBezTo>
                <a:cubicBezTo>
                  <a:pt x="330200" y="298006"/>
                  <a:pt x="274511" y="457581"/>
                  <a:pt x="61849" y="670243"/>
                </a:cubicBezTo>
                <a:cubicBezTo>
                  <a:pt x="40704" y="691388"/>
                  <a:pt x="20130" y="711200"/>
                  <a:pt x="0" y="729171"/>
                </a:cubicBezTo>
                <a:lnTo>
                  <a:pt x="0" y="606362"/>
                </a:lnTo>
                <a:cubicBezTo>
                  <a:pt x="197485" y="408559"/>
                  <a:pt x="247650" y="265621"/>
                  <a:pt x="300609" y="114300"/>
                </a:cubicBezTo>
                <a:cubicBezTo>
                  <a:pt x="313754" y="76772"/>
                  <a:pt x="327025" y="38862"/>
                  <a:pt x="342900" y="0"/>
                </a:cubicBezTo>
                <a:close/>
                <a:moveTo>
                  <a:pt x="1204976" y="0"/>
                </a:moveTo>
                <a:cubicBezTo>
                  <a:pt x="1186625" y="6668"/>
                  <a:pt x="1168273" y="13081"/>
                  <a:pt x="1149795" y="19558"/>
                </a:cubicBezTo>
                <a:cubicBezTo>
                  <a:pt x="995553" y="73660"/>
                  <a:pt x="835977" y="129604"/>
                  <a:pt x="623316" y="342265"/>
                </a:cubicBezTo>
                <a:cubicBezTo>
                  <a:pt x="410655" y="554927"/>
                  <a:pt x="354711" y="714439"/>
                  <a:pt x="300609" y="868744"/>
                </a:cubicBezTo>
                <a:cubicBezTo>
                  <a:pt x="247650" y="1020064"/>
                  <a:pt x="197485" y="1163003"/>
                  <a:pt x="0" y="1360805"/>
                </a:cubicBezTo>
                <a:lnTo>
                  <a:pt x="0" y="1483551"/>
                </a:lnTo>
                <a:cubicBezTo>
                  <a:pt x="20151" y="1465390"/>
                  <a:pt x="40767" y="1445768"/>
                  <a:pt x="61849" y="1424686"/>
                </a:cubicBezTo>
                <a:cubicBezTo>
                  <a:pt x="274511" y="1212025"/>
                  <a:pt x="330454" y="1052449"/>
                  <a:pt x="384493" y="898144"/>
                </a:cubicBezTo>
                <a:cubicBezTo>
                  <a:pt x="437642" y="746633"/>
                  <a:pt x="487871" y="603250"/>
                  <a:pt x="686181" y="405130"/>
                </a:cubicBezTo>
                <a:cubicBezTo>
                  <a:pt x="884491" y="207010"/>
                  <a:pt x="1027684" y="156591"/>
                  <a:pt x="1179259" y="103442"/>
                </a:cubicBezTo>
                <a:cubicBezTo>
                  <a:pt x="1257300" y="76200"/>
                  <a:pt x="1336485" y="48324"/>
                  <a:pt x="1423353" y="0"/>
                </a:cubicBezTo>
                <a:close/>
                <a:moveTo>
                  <a:pt x="1937258" y="0"/>
                </a:moveTo>
                <a:cubicBezTo>
                  <a:pt x="1886458" y="144018"/>
                  <a:pt x="1832166" y="283083"/>
                  <a:pt x="1642872" y="472377"/>
                </a:cubicBezTo>
                <a:cubicBezTo>
                  <a:pt x="1444562" y="670687"/>
                  <a:pt x="1301369" y="720852"/>
                  <a:pt x="1149795" y="774002"/>
                </a:cubicBezTo>
                <a:cubicBezTo>
                  <a:pt x="995553" y="828104"/>
                  <a:pt x="835977" y="884047"/>
                  <a:pt x="623316" y="1096709"/>
                </a:cubicBezTo>
                <a:cubicBezTo>
                  <a:pt x="410655" y="1309370"/>
                  <a:pt x="354711" y="1468882"/>
                  <a:pt x="300609" y="1623187"/>
                </a:cubicBezTo>
                <a:cubicBezTo>
                  <a:pt x="247650" y="1774508"/>
                  <a:pt x="197485" y="1917700"/>
                  <a:pt x="0" y="2115249"/>
                </a:cubicBezTo>
                <a:lnTo>
                  <a:pt x="0" y="2238058"/>
                </a:lnTo>
                <a:cubicBezTo>
                  <a:pt x="20130" y="2219833"/>
                  <a:pt x="40704" y="2200275"/>
                  <a:pt x="61849" y="2179130"/>
                </a:cubicBezTo>
                <a:cubicBezTo>
                  <a:pt x="274511" y="1966468"/>
                  <a:pt x="330454" y="1806956"/>
                  <a:pt x="384493" y="1652651"/>
                </a:cubicBezTo>
                <a:cubicBezTo>
                  <a:pt x="437642" y="1501077"/>
                  <a:pt x="487871" y="1357884"/>
                  <a:pt x="686181" y="1159574"/>
                </a:cubicBezTo>
                <a:cubicBezTo>
                  <a:pt x="884491" y="961263"/>
                  <a:pt x="1027684" y="911035"/>
                  <a:pt x="1179259" y="857885"/>
                </a:cubicBezTo>
                <a:cubicBezTo>
                  <a:pt x="1333500" y="803783"/>
                  <a:pt x="1493076" y="747903"/>
                  <a:pt x="1705737" y="535242"/>
                </a:cubicBezTo>
                <a:cubicBezTo>
                  <a:pt x="1918398" y="322580"/>
                  <a:pt x="1974342" y="163005"/>
                  <a:pt x="2028444" y="8763"/>
                </a:cubicBezTo>
                <a:lnTo>
                  <a:pt x="2031492" y="0"/>
                </a:lnTo>
                <a:close/>
                <a:moveTo>
                  <a:pt x="2528570" y="0"/>
                </a:moveTo>
                <a:cubicBezTo>
                  <a:pt x="2449449" y="46419"/>
                  <a:pt x="2363788" y="110681"/>
                  <a:pt x="2266950" y="207264"/>
                </a:cubicBezTo>
                <a:cubicBezTo>
                  <a:pt x="2054289" y="419925"/>
                  <a:pt x="1998345" y="579501"/>
                  <a:pt x="1944243" y="733743"/>
                </a:cubicBezTo>
                <a:cubicBezTo>
                  <a:pt x="1891411" y="885317"/>
                  <a:pt x="1841500" y="1028700"/>
                  <a:pt x="1642872" y="1226820"/>
                </a:cubicBezTo>
                <a:cubicBezTo>
                  <a:pt x="1444244" y="1424940"/>
                  <a:pt x="1301369" y="1475359"/>
                  <a:pt x="1149795" y="1528445"/>
                </a:cubicBezTo>
                <a:cubicBezTo>
                  <a:pt x="995553" y="1582547"/>
                  <a:pt x="835977" y="1638491"/>
                  <a:pt x="623316" y="1851152"/>
                </a:cubicBezTo>
                <a:cubicBezTo>
                  <a:pt x="410655" y="2063814"/>
                  <a:pt x="354711" y="2223389"/>
                  <a:pt x="300609" y="2377694"/>
                </a:cubicBezTo>
                <a:cubicBezTo>
                  <a:pt x="247650" y="2528951"/>
                  <a:pt x="197485" y="2671890"/>
                  <a:pt x="0" y="2869692"/>
                </a:cubicBezTo>
                <a:lnTo>
                  <a:pt x="0" y="2992438"/>
                </a:lnTo>
                <a:cubicBezTo>
                  <a:pt x="20151" y="2974448"/>
                  <a:pt x="40767" y="2954865"/>
                  <a:pt x="61849" y="2933700"/>
                </a:cubicBezTo>
                <a:cubicBezTo>
                  <a:pt x="274511" y="2721039"/>
                  <a:pt x="330454" y="2561527"/>
                  <a:pt x="384493" y="2407222"/>
                </a:cubicBezTo>
                <a:cubicBezTo>
                  <a:pt x="437642" y="2255647"/>
                  <a:pt x="487871" y="2112455"/>
                  <a:pt x="686181" y="1914144"/>
                </a:cubicBezTo>
                <a:cubicBezTo>
                  <a:pt x="884491" y="1715834"/>
                  <a:pt x="1027684" y="1665605"/>
                  <a:pt x="1179259" y="1612519"/>
                </a:cubicBezTo>
                <a:cubicBezTo>
                  <a:pt x="1333500" y="1558417"/>
                  <a:pt x="1493076" y="1502474"/>
                  <a:pt x="1705737" y="1289812"/>
                </a:cubicBezTo>
                <a:cubicBezTo>
                  <a:pt x="1918398" y="1077151"/>
                  <a:pt x="1974342" y="917638"/>
                  <a:pt x="2028444" y="763334"/>
                </a:cubicBezTo>
                <a:cubicBezTo>
                  <a:pt x="2081530" y="611759"/>
                  <a:pt x="2131759" y="468567"/>
                  <a:pt x="2330069" y="270256"/>
                </a:cubicBezTo>
                <a:cubicBezTo>
                  <a:pt x="2490089" y="110236"/>
                  <a:pt x="2614232" y="46673"/>
                  <a:pt x="2735834" y="127"/>
                </a:cubicBezTo>
                <a:close/>
                <a:moveTo>
                  <a:pt x="3528632" y="0"/>
                </a:moveTo>
                <a:cubicBezTo>
                  <a:pt x="3483356" y="100648"/>
                  <a:pt x="3416999" y="207137"/>
                  <a:pt x="3286760" y="337376"/>
                </a:cubicBezTo>
                <a:cubicBezTo>
                  <a:pt x="3088450" y="535750"/>
                  <a:pt x="2945257" y="585915"/>
                  <a:pt x="2794000" y="639064"/>
                </a:cubicBezTo>
                <a:cubicBezTo>
                  <a:pt x="2639695" y="693166"/>
                  <a:pt x="2480183" y="749110"/>
                  <a:pt x="2267522" y="961708"/>
                </a:cubicBezTo>
                <a:cubicBezTo>
                  <a:pt x="2054860" y="1174306"/>
                  <a:pt x="1998917" y="1333945"/>
                  <a:pt x="1944814" y="1488250"/>
                </a:cubicBezTo>
                <a:cubicBezTo>
                  <a:pt x="1891729" y="1639761"/>
                  <a:pt x="1841500" y="1782953"/>
                  <a:pt x="1643189" y="1981264"/>
                </a:cubicBezTo>
                <a:cubicBezTo>
                  <a:pt x="1444879" y="2179574"/>
                  <a:pt x="1301687" y="2229803"/>
                  <a:pt x="1150112" y="2282889"/>
                </a:cubicBezTo>
                <a:cubicBezTo>
                  <a:pt x="995871" y="2336991"/>
                  <a:pt x="836295" y="2392934"/>
                  <a:pt x="623634" y="2605596"/>
                </a:cubicBezTo>
                <a:cubicBezTo>
                  <a:pt x="410972" y="2818257"/>
                  <a:pt x="354711" y="2978150"/>
                  <a:pt x="300609" y="3132138"/>
                </a:cubicBezTo>
                <a:cubicBezTo>
                  <a:pt x="247650" y="3283458"/>
                  <a:pt x="197485" y="3426333"/>
                  <a:pt x="0" y="3624136"/>
                </a:cubicBezTo>
                <a:lnTo>
                  <a:pt x="0" y="3746945"/>
                </a:lnTo>
                <a:cubicBezTo>
                  <a:pt x="20130" y="3728720"/>
                  <a:pt x="40704" y="3708845"/>
                  <a:pt x="61849" y="3688016"/>
                </a:cubicBezTo>
                <a:cubicBezTo>
                  <a:pt x="274511" y="3475355"/>
                  <a:pt x="330200" y="3315843"/>
                  <a:pt x="384493" y="3161538"/>
                </a:cubicBezTo>
                <a:cubicBezTo>
                  <a:pt x="437642" y="3009964"/>
                  <a:pt x="487871" y="2866771"/>
                  <a:pt x="686181" y="2668461"/>
                </a:cubicBezTo>
                <a:cubicBezTo>
                  <a:pt x="884491" y="2470150"/>
                  <a:pt x="1027684" y="2419922"/>
                  <a:pt x="1179259" y="2366836"/>
                </a:cubicBezTo>
                <a:cubicBezTo>
                  <a:pt x="1333500" y="2312734"/>
                  <a:pt x="1493076" y="2256790"/>
                  <a:pt x="1705737" y="2044129"/>
                </a:cubicBezTo>
                <a:cubicBezTo>
                  <a:pt x="1918398" y="1831467"/>
                  <a:pt x="1974342" y="1671955"/>
                  <a:pt x="2028444" y="1517650"/>
                </a:cubicBezTo>
                <a:cubicBezTo>
                  <a:pt x="2081530" y="1366076"/>
                  <a:pt x="2131759" y="1222883"/>
                  <a:pt x="2330069" y="1024573"/>
                </a:cubicBezTo>
                <a:cubicBezTo>
                  <a:pt x="2528380" y="826262"/>
                  <a:pt x="2671572" y="776097"/>
                  <a:pt x="2823083" y="722948"/>
                </a:cubicBezTo>
                <a:cubicBezTo>
                  <a:pt x="2977388" y="668846"/>
                  <a:pt x="3136900" y="612902"/>
                  <a:pt x="3349625" y="400050"/>
                </a:cubicBezTo>
                <a:cubicBezTo>
                  <a:pt x="3505200" y="244666"/>
                  <a:pt x="3576891" y="117475"/>
                  <a:pt x="3625342" y="0"/>
                </a:cubicBezTo>
                <a:close/>
                <a:moveTo>
                  <a:pt x="3987800" y="0"/>
                </a:moveTo>
                <a:cubicBezTo>
                  <a:pt x="3962972" y="21908"/>
                  <a:pt x="3937318" y="45911"/>
                  <a:pt x="3910902" y="72327"/>
                </a:cubicBezTo>
                <a:cubicBezTo>
                  <a:pt x="3698431" y="284988"/>
                  <a:pt x="3642487" y="444500"/>
                  <a:pt x="3588385" y="598805"/>
                </a:cubicBezTo>
                <a:cubicBezTo>
                  <a:pt x="3535236" y="750380"/>
                  <a:pt x="3485071" y="893509"/>
                  <a:pt x="3286760" y="1091883"/>
                </a:cubicBezTo>
                <a:cubicBezTo>
                  <a:pt x="3088450" y="1290257"/>
                  <a:pt x="2945257" y="1340358"/>
                  <a:pt x="2793683" y="1393508"/>
                </a:cubicBezTo>
                <a:cubicBezTo>
                  <a:pt x="2639378" y="1447610"/>
                  <a:pt x="2479866" y="1503553"/>
                  <a:pt x="2267204" y="1716151"/>
                </a:cubicBezTo>
                <a:cubicBezTo>
                  <a:pt x="2054542" y="1928749"/>
                  <a:pt x="1998599" y="2088388"/>
                  <a:pt x="1944497" y="2242693"/>
                </a:cubicBezTo>
                <a:cubicBezTo>
                  <a:pt x="1891411" y="2394268"/>
                  <a:pt x="1841183" y="2537397"/>
                  <a:pt x="1642872" y="2735707"/>
                </a:cubicBezTo>
                <a:cubicBezTo>
                  <a:pt x="1444562" y="2934018"/>
                  <a:pt x="1301369" y="2984500"/>
                  <a:pt x="1149795" y="3037396"/>
                </a:cubicBezTo>
                <a:cubicBezTo>
                  <a:pt x="995553" y="3091498"/>
                  <a:pt x="835977" y="3147378"/>
                  <a:pt x="623316" y="3360039"/>
                </a:cubicBezTo>
                <a:cubicBezTo>
                  <a:pt x="410655" y="3572701"/>
                  <a:pt x="354711" y="3732276"/>
                  <a:pt x="300609" y="3886581"/>
                </a:cubicBezTo>
                <a:cubicBezTo>
                  <a:pt x="247650" y="4037902"/>
                  <a:pt x="197485" y="4180777"/>
                  <a:pt x="0" y="4378643"/>
                </a:cubicBezTo>
                <a:lnTo>
                  <a:pt x="0" y="4501325"/>
                </a:lnTo>
                <a:cubicBezTo>
                  <a:pt x="20151" y="4483164"/>
                  <a:pt x="40767" y="4463542"/>
                  <a:pt x="61849" y="4442460"/>
                </a:cubicBezTo>
                <a:cubicBezTo>
                  <a:pt x="274511" y="4229862"/>
                  <a:pt x="330200" y="4070350"/>
                  <a:pt x="384493" y="3915982"/>
                </a:cubicBezTo>
                <a:cubicBezTo>
                  <a:pt x="437642" y="3764407"/>
                  <a:pt x="487871" y="3621215"/>
                  <a:pt x="686181" y="3422904"/>
                </a:cubicBezTo>
                <a:cubicBezTo>
                  <a:pt x="884491" y="3224594"/>
                  <a:pt x="1027684" y="3174429"/>
                  <a:pt x="1179259" y="3121279"/>
                </a:cubicBezTo>
                <a:cubicBezTo>
                  <a:pt x="1333500" y="3067177"/>
                  <a:pt x="1493076" y="3011234"/>
                  <a:pt x="1705737" y="2798572"/>
                </a:cubicBezTo>
                <a:cubicBezTo>
                  <a:pt x="1918398" y="2585911"/>
                  <a:pt x="1974342" y="2426399"/>
                  <a:pt x="2028444" y="2272094"/>
                </a:cubicBezTo>
                <a:cubicBezTo>
                  <a:pt x="2081530" y="2120519"/>
                  <a:pt x="2131759" y="1977390"/>
                  <a:pt x="2330069" y="1779016"/>
                </a:cubicBezTo>
                <a:cubicBezTo>
                  <a:pt x="2528380" y="1580642"/>
                  <a:pt x="2671572" y="1530541"/>
                  <a:pt x="2823083" y="1477391"/>
                </a:cubicBezTo>
                <a:cubicBezTo>
                  <a:pt x="2977388" y="1423289"/>
                  <a:pt x="3136964" y="1367346"/>
                  <a:pt x="3349625" y="1154684"/>
                </a:cubicBezTo>
                <a:cubicBezTo>
                  <a:pt x="3562287" y="942023"/>
                  <a:pt x="3618166" y="782511"/>
                  <a:pt x="3672269" y="628206"/>
                </a:cubicBezTo>
                <a:cubicBezTo>
                  <a:pt x="3725418" y="476631"/>
                  <a:pt x="3775583" y="333502"/>
                  <a:pt x="3973894" y="135192"/>
                </a:cubicBezTo>
                <a:cubicBezTo>
                  <a:pt x="4022160" y="86298"/>
                  <a:pt x="4074039" y="41107"/>
                  <a:pt x="4129088" y="0"/>
                </a:cubicBezTo>
                <a:close/>
                <a:moveTo>
                  <a:pt x="5098669" y="0"/>
                </a:moveTo>
                <a:cubicBezTo>
                  <a:pt x="5049749" y="73077"/>
                  <a:pt x="4993425" y="140915"/>
                  <a:pt x="4930585" y="202438"/>
                </a:cubicBezTo>
                <a:cubicBezTo>
                  <a:pt x="4732274" y="400749"/>
                  <a:pt x="4589082" y="450850"/>
                  <a:pt x="4437571" y="504127"/>
                </a:cubicBezTo>
                <a:cubicBezTo>
                  <a:pt x="4283266" y="558165"/>
                  <a:pt x="4123690" y="614109"/>
                  <a:pt x="3911028" y="826770"/>
                </a:cubicBezTo>
                <a:cubicBezTo>
                  <a:pt x="3698367" y="1039432"/>
                  <a:pt x="3642487" y="1198944"/>
                  <a:pt x="3588385" y="1353249"/>
                </a:cubicBezTo>
                <a:cubicBezTo>
                  <a:pt x="3535236" y="1504823"/>
                  <a:pt x="3485071" y="1648016"/>
                  <a:pt x="3286760" y="1846326"/>
                </a:cubicBezTo>
                <a:cubicBezTo>
                  <a:pt x="3088450" y="2044637"/>
                  <a:pt x="2945257" y="2094802"/>
                  <a:pt x="2793683" y="2147951"/>
                </a:cubicBezTo>
                <a:cubicBezTo>
                  <a:pt x="2639378" y="2202053"/>
                  <a:pt x="2479866" y="2257997"/>
                  <a:pt x="2267204" y="2470658"/>
                </a:cubicBezTo>
                <a:cubicBezTo>
                  <a:pt x="2054542" y="2683320"/>
                  <a:pt x="1998599" y="2842832"/>
                  <a:pt x="1944497" y="2997137"/>
                </a:cubicBezTo>
                <a:cubicBezTo>
                  <a:pt x="1891411" y="3148711"/>
                  <a:pt x="1841183" y="3291840"/>
                  <a:pt x="1642872" y="3490151"/>
                </a:cubicBezTo>
                <a:cubicBezTo>
                  <a:pt x="1444562" y="3688461"/>
                  <a:pt x="1301369" y="3738690"/>
                  <a:pt x="1149795" y="3791839"/>
                </a:cubicBezTo>
                <a:cubicBezTo>
                  <a:pt x="995553" y="3845941"/>
                  <a:pt x="835977" y="3901884"/>
                  <a:pt x="623316" y="4114483"/>
                </a:cubicBezTo>
                <a:cubicBezTo>
                  <a:pt x="410655" y="4327081"/>
                  <a:pt x="354711" y="4486720"/>
                  <a:pt x="300609" y="4641025"/>
                </a:cubicBezTo>
                <a:cubicBezTo>
                  <a:pt x="247650" y="4792345"/>
                  <a:pt x="197485" y="4935220"/>
                  <a:pt x="0" y="5133086"/>
                </a:cubicBezTo>
                <a:lnTo>
                  <a:pt x="0" y="5255832"/>
                </a:lnTo>
                <a:cubicBezTo>
                  <a:pt x="20151" y="5237671"/>
                  <a:pt x="40767" y="5218049"/>
                  <a:pt x="61849" y="5196967"/>
                </a:cubicBezTo>
                <a:cubicBezTo>
                  <a:pt x="274511" y="4984306"/>
                  <a:pt x="330200" y="4824730"/>
                  <a:pt x="384493" y="4670425"/>
                </a:cubicBezTo>
                <a:cubicBezTo>
                  <a:pt x="437642" y="4518851"/>
                  <a:pt x="487871" y="4375658"/>
                  <a:pt x="686181" y="4177347"/>
                </a:cubicBezTo>
                <a:cubicBezTo>
                  <a:pt x="884491" y="3979037"/>
                  <a:pt x="1027684" y="3928872"/>
                  <a:pt x="1179259" y="3875722"/>
                </a:cubicBezTo>
                <a:cubicBezTo>
                  <a:pt x="1333500" y="3821621"/>
                  <a:pt x="1493076" y="3765677"/>
                  <a:pt x="1705737" y="3553016"/>
                </a:cubicBezTo>
                <a:cubicBezTo>
                  <a:pt x="1918398" y="3340354"/>
                  <a:pt x="1974342" y="3180842"/>
                  <a:pt x="2028444" y="3026537"/>
                </a:cubicBezTo>
                <a:cubicBezTo>
                  <a:pt x="2081530" y="2874963"/>
                  <a:pt x="2131759" y="2731834"/>
                  <a:pt x="2330069" y="2533460"/>
                </a:cubicBezTo>
                <a:cubicBezTo>
                  <a:pt x="2528380" y="2335086"/>
                  <a:pt x="2671572" y="2284984"/>
                  <a:pt x="2823083" y="2231835"/>
                </a:cubicBezTo>
                <a:cubicBezTo>
                  <a:pt x="2977388" y="2177733"/>
                  <a:pt x="3136964" y="2121789"/>
                  <a:pt x="3349625" y="1909191"/>
                </a:cubicBezTo>
                <a:cubicBezTo>
                  <a:pt x="3562287" y="1696593"/>
                  <a:pt x="3618166" y="1536954"/>
                  <a:pt x="3672269" y="1382649"/>
                </a:cubicBezTo>
                <a:cubicBezTo>
                  <a:pt x="3725418" y="1231138"/>
                  <a:pt x="3775583" y="1087946"/>
                  <a:pt x="3973894" y="889635"/>
                </a:cubicBezTo>
                <a:cubicBezTo>
                  <a:pt x="4172204" y="691325"/>
                  <a:pt x="4315397" y="641350"/>
                  <a:pt x="4466971" y="588010"/>
                </a:cubicBezTo>
                <a:cubicBezTo>
                  <a:pt x="4621276" y="533908"/>
                  <a:pt x="4780788" y="477964"/>
                  <a:pt x="4993450" y="265303"/>
                </a:cubicBezTo>
                <a:cubicBezTo>
                  <a:pt x="5091684" y="167132"/>
                  <a:pt x="5156200" y="80264"/>
                  <a:pt x="5203063" y="0"/>
                </a:cubicBezTo>
                <a:close/>
                <a:moveTo>
                  <a:pt x="5495290" y="0"/>
                </a:moveTo>
                <a:cubicBezTo>
                  <a:pt x="5331016" y="182118"/>
                  <a:pt x="5280851" y="325120"/>
                  <a:pt x="5232400" y="463868"/>
                </a:cubicBezTo>
                <a:cubicBezTo>
                  <a:pt x="5179251" y="615442"/>
                  <a:pt x="5129086" y="758571"/>
                  <a:pt x="4930775" y="956882"/>
                </a:cubicBezTo>
                <a:cubicBezTo>
                  <a:pt x="4732465" y="1155192"/>
                  <a:pt x="4589272" y="1205421"/>
                  <a:pt x="4437761" y="1258570"/>
                </a:cubicBezTo>
                <a:cubicBezTo>
                  <a:pt x="4283456" y="1312672"/>
                  <a:pt x="4123881" y="1368552"/>
                  <a:pt x="3911219" y="1581214"/>
                </a:cubicBezTo>
                <a:cubicBezTo>
                  <a:pt x="3698558" y="1793875"/>
                  <a:pt x="3642678" y="1953387"/>
                  <a:pt x="3588576" y="2107692"/>
                </a:cubicBezTo>
                <a:cubicBezTo>
                  <a:pt x="3535426" y="2259267"/>
                  <a:pt x="3485261" y="2402459"/>
                  <a:pt x="3286951" y="2600770"/>
                </a:cubicBezTo>
                <a:cubicBezTo>
                  <a:pt x="3088640" y="2799080"/>
                  <a:pt x="2945257" y="2849245"/>
                  <a:pt x="2794000" y="2902395"/>
                </a:cubicBezTo>
                <a:cubicBezTo>
                  <a:pt x="2639695" y="2956497"/>
                  <a:pt x="2480183" y="3012440"/>
                  <a:pt x="2267522" y="3225102"/>
                </a:cubicBezTo>
                <a:cubicBezTo>
                  <a:pt x="2054860" y="3437763"/>
                  <a:pt x="1998917" y="3597275"/>
                  <a:pt x="1944814" y="3751580"/>
                </a:cubicBezTo>
                <a:cubicBezTo>
                  <a:pt x="1891729" y="3903155"/>
                  <a:pt x="1841500" y="4046284"/>
                  <a:pt x="1643189" y="4244594"/>
                </a:cubicBezTo>
                <a:cubicBezTo>
                  <a:pt x="1444879" y="4442905"/>
                  <a:pt x="1301369" y="4493133"/>
                  <a:pt x="1149858" y="4546600"/>
                </a:cubicBezTo>
                <a:cubicBezTo>
                  <a:pt x="995553" y="4600702"/>
                  <a:pt x="835977" y="4656646"/>
                  <a:pt x="623316" y="4869244"/>
                </a:cubicBezTo>
                <a:cubicBezTo>
                  <a:pt x="410655" y="5081842"/>
                  <a:pt x="354711" y="5241481"/>
                  <a:pt x="300609" y="5395786"/>
                </a:cubicBezTo>
                <a:cubicBezTo>
                  <a:pt x="247650" y="5546789"/>
                  <a:pt x="197485" y="5689600"/>
                  <a:pt x="0" y="5887530"/>
                </a:cubicBezTo>
                <a:lnTo>
                  <a:pt x="0" y="6010339"/>
                </a:lnTo>
                <a:cubicBezTo>
                  <a:pt x="20130" y="5992114"/>
                  <a:pt x="40704" y="5972239"/>
                  <a:pt x="61849" y="5951411"/>
                </a:cubicBezTo>
                <a:cubicBezTo>
                  <a:pt x="274511" y="5738749"/>
                  <a:pt x="330454" y="5579174"/>
                  <a:pt x="384493" y="5424869"/>
                </a:cubicBezTo>
                <a:cubicBezTo>
                  <a:pt x="437642" y="5273294"/>
                  <a:pt x="487871" y="5130165"/>
                  <a:pt x="686181" y="4931791"/>
                </a:cubicBezTo>
                <a:cubicBezTo>
                  <a:pt x="884491" y="4733417"/>
                  <a:pt x="1027684" y="4683316"/>
                  <a:pt x="1179259" y="4630166"/>
                </a:cubicBezTo>
                <a:cubicBezTo>
                  <a:pt x="1333564" y="4576064"/>
                  <a:pt x="1493076" y="4520121"/>
                  <a:pt x="1705737" y="4307459"/>
                </a:cubicBezTo>
                <a:cubicBezTo>
                  <a:pt x="1918398" y="4094797"/>
                  <a:pt x="1974342" y="3935286"/>
                  <a:pt x="2028444" y="3780981"/>
                </a:cubicBezTo>
                <a:cubicBezTo>
                  <a:pt x="2081530" y="3629406"/>
                  <a:pt x="2131759" y="3486277"/>
                  <a:pt x="2330069" y="3287966"/>
                </a:cubicBezTo>
                <a:cubicBezTo>
                  <a:pt x="2528380" y="3089656"/>
                  <a:pt x="2671572" y="3039428"/>
                  <a:pt x="2823083" y="2986278"/>
                </a:cubicBezTo>
                <a:cubicBezTo>
                  <a:pt x="2977388" y="2932176"/>
                  <a:pt x="3136964" y="2876233"/>
                  <a:pt x="3349625" y="2663635"/>
                </a:cubicBezTo>
                <a:cubicBezTo>
                  <a:pt x="3562287" y="2451037"/>
                  <a:pt x="3618166" y="2291398"/>
                  <a:pt x="3672269" y="2137156"/>
                </a:cubicBezTo>
                <a:cubicBezTo>
                  <a:pt x="3725418" y="1985582"/>
                  <a:pt x="3775583" y="1842389"/>
                  <a:pt x="3973894" y="1644079"/>
                </a:cubicBezTo>
                <a:cubicBezTo>
                  <a:pt x="4172204" y="1445768"/>
                  <a:pt x="4315397" y="1395603"/>
                  <a:pt x="4466971" y="1342454"/>
                </a:cubicBezTo>
                <a:cubicBezTo>
                  <a:pt x="4621276" y="1288352"/>
                  <a:pt x="4780788" y="1232408"/>
                  <a:pt x="4993450" y="1019747"/>
                </a:cubicBezTo>
                <a:cubicBezTo>
                  <a:pt x="5206111" y="807085"/>
                  <a:pt x="5261991" y="647700"/>
                  <a:pt x="5316093" y="493268"/>
                </a:cubicBezTo>
                <a:cubicBezTo>
                  <a:pt x="5369243" y="341757"/>
                  <a:pt x="5419408" y="198565"/>
                  <a:pt x="5617718" y="254"/>
                </a:cubicBezTo>
                <a:lnTo>
                  <a:pt x="5617718" y="254"/>
                </a:lnTo>
                <a:close/>
                <a:moveTo>
                  <a:pt x="6638290" y="0"/>
                </a:moveTo>
                <a:cubicBezTo>
                  <a:pt x="6618923" y="21802"/>
                  <a:pt x="6597650" y="44302"/>
                  <a:pt x="6574473" y="67501"/>
                </a:cubicBezTo>
                <a:cubicBezTo>
                  <a:pt x="6376162" y="265875"/>
                  <a:pt x="6232970" y="316040"/>
                  <a:pt x="6081459" y="369189"/>
                </a:cubicBezTo>
                <a:cubicBezTo>
                  <a:pt x="5927154" y="423291"/>
                  <a:pt x="5767578" y="479235"/>
                  <a:pt x="5554917" y="691833"/>
                </a:cubicBezTo>
                <a:cubicBezTo>
                  <a:pt x="5342255" y="904430"/>
                  <a:pt x="5286312" y="1064006"/>
                  <a:pt x="5232400" y="1218311"/>
                </a:cubicBezTo>
                <a:cubicBezTo>
                  <a:pt x="5179251" y="1369886"/>
                  <a:pt x="5129086" y="1513015"/>
                  <a:pt x="4930775" y="1711325"/>
                </a:cubicBezTo>
                <a:cubicBezTo>
                  <a:pt x="4732465" y="1909636"/>
                  <a:pt x="4589082" y="1959864"/>
                  <a:pt x="4437571" y="2012950"/>
                </a:cubicBezTo>
                <a:cubicBezTo>
                  <a:pt x="4283266" y="2067052"/>
                  <a:pt x="4123690" y="2122996"/>
                  <a:pt x="3911028" y="2335594"/>
                </a:cubicBezTo>
                <a:cubicBezTo>
                  <a:pt x="3698367" y="2548192"/>
                  <a:pt x="3642487" y="2707831"/>
                  <a:pt x="3588385" y="2862072"/>
                </a:cubicBezTo>
                <a:cubicBezTo>
                  <a:pt x="3535236" y="3013647"/>
                  <a:pt x="3485071" y="3156839"/>
                  <a:pt x="3286760" y="3355150"/>
                </a:cubicBezTo>
                <a:cubicBezTo>
                  <a:pt x="3088450" y="3553460"/>
                  <a:pt x="2945257" y="3603625"/>
                  <a:pt x="2793683" y="3656775"/>
                </a:cubicBezTo>
                <a:cubicBezTo>
                  <a:pt x="2639378" y="3710877"/>
                  <a:pt x="2479866" y="3766820"/>
                  <a:pt x="2267204" y="3979482"/>
                </a:cubicBezTo>
                <a:cubicBezTo>
                  <a:pt x="2054542" y="4192143"/>
                  <a:pt x="1998599" y="4351655"/>
                  <a:pt x="1944497" y="4505960"/>
                </a:cubicBezTo>
                <a:cubicBezTo>
                  <a:pt x="1891411" y="4657535"/>
                  <a:pt x="1841183" y="4800664"/>
                  <a:pt x="1642872" y="4999038"/>
                </a:cubicBezTo>
                <a:cubicBezTo>
                  <a:pt x="1444562" y="5197412"/>
                  <a:pt x="1301369" y="5247513"/>
                  <a:pt x="1149795" y="5300663"/>
                </a:cubicBezTo>
                <a:cubicBezTo>
                  <a:pt x="995553" y="5354765"/>
                  <a:pt x="835977" y="5410708"/>
                  <a:pt x="623316" y="5623370"/>
                </a:cubicBezTo>
                <a:cubicBezTo>
                  <a:pt x="410655" y="5836031"/>
                  <a:pt x="354711" y="5995543"/>
                  <a:pt x="300609" y="6149848"/>
                </a:cubicBezTo>
                <a:cubicBezTo>
                  <a:pt x="247650" y="6301232"/>
                  <a:pt x="197485" y="6444171"/>
                  <a:pt x="0" y="6642100"/>
                </a:cubicBezTo>
                <a:lnTo>
                  <a:pt x="0" y="6764845"/>
                </a:lnTo>
                <a:cubicBezTo>
                  <a:pt x="20151" y="6746494"/>
                  <a:pt x="40767" y="6726745"/>
                  <a:pt x="61849" y="6705600"/>
                </a:cubicBezTo>
                <a:cubicBezTo>
                  <a:pt x="274511" y="6492939"/>
                  <a:pt x="330454" y="6333363"/>
                  <a:pt x="384493" y="6179058"/>
                </a:cubicBezTo>
                <a:cubicBezTo>
                  <a:pt x="437642" y="6027484"/>
                  <a:pt x="487871" y="5884355"/>
                  <a:pt x="686181" y="5685981"/>
                </a:cubicBezTo>
                <a:cubicBezTo>
                  <a:pt x="884491" y="5487607"/>
                  <a:pt x="1027684" y="5437505"/>
                  <a:pt x="1179259" y="5384356"/>
                </a:cubicBezTo>
                <a:cubicBezTo>
                  <a:pt x="1333500" y="5330254"/>
                  <a:pt x="1493076" y="5274310"/>
                  <a:pt x="1705737" y="5061649"/>
                </a:cubicBezTo>
                <a:cubicBezTo>
                  <a:pt x="1918398" y="4848987"/>
                  <a:pt x="1974342" y="4689475"/>
                  <a:pt x="2028444" y="4535170"/>
                </a:cubicBezTo>
                <a:cubicBezTo>
                  <a:pt x="2081530" y="4383596"/>
                  <a:pt x="2131759" y="4240467"/>
                  <a:pt x="2330069" y="4042156"/>
                </a:cubicBezTo>
                <a:cubicBezTo>
                  <a:pt x="2528380" y="3843846"/>
                  <a:pt x="2671572" y="3793617"/>
                  <a:pt x="2823083" y="3740468"/>
                </a:cubicBezTo>
                <a:cubicBezTo>
                  <a:pt x="2977388" y="3686366"/>
                  <a:pt x="3136964" y="3630486"/>
                  <a:pt x="3349625" y="3417824"/>
                </a:cubicBezTo>
                <a:cubicBezTo>
                  <a:pt x="3562287" y="3205163"/>
                  <a:pt x="3618166" y="3045651"/>
                  <a:pt x="3672269" y="2891346"/>
                </a:cubicBezTo>
                <a:cubicBezTo>
                  <a:pt x="3725418" y="2739771"/>
                  <a:pt x="3775583" y="2596579"/>
                  <a:pt x="3973894" y="2398268"/>
                </a:cubicBezTo>
                <a:cubicBezTo>
                  <a:pt x="4172204" y="2199958"/>
                  <a:pt x="4315397" y="2149793"/>
                  <a:pt x="4466971" y="2096643"/>
                </a:cubicBezTo>
                <a:cubicBezTo>
                  <a:pt x="4621276" y="2042541"/>
                  <a:pt x="4780788" y="1986598"/>
                  <a:pt x="4993450" y="1773936"/>
                </a:cubicBezTo>
                <a:cubicBezTo>
                  <a:pt x="5206111" y="1561275"/>
                  <a:pt x="5261991" y="1401763"/>
                  <a:pt x="5316093" y="1247458"/>
                </a:cubicBezTo>
                <a:cubicBezTo>
                  <a:pt x="5369243" y="1095947"/>
                  <a:pt x="5419408" y="952754"/>
                  <a:pt x="5617718" y="754444"/>
                </a:cubicBezTo>
                <a:cubicBezTo>
                  <a:pt x="5816029" y="556133"/>
                  <a:pt x="5959221" y="505968"/>
                  <a:pt x="6110796" y="452819"/>
                </a:cubicBezTo>
                <a:cubicBezTo>
                  <a:pt x="6265101" y="398717"/>
                  <a:pt x="6424613" y="342773"/>
                  <a:pt x="6637274" y="130112"/>
                </a:cubicBezTo>
                <a:cubicBezTo>
                  <a:pt x="6678740" y="89007"/>
                  <a:pt x="6717856" y="45566"/>
                  <a:pt x="6754369" y="0"/>
                </a:cubicBezTo>
                <a:close/>
                <a:moveTo>
                  <a:pt x="7031990" y="0"/>
                </a:moveTo>
                <a:cubicBezTo>
                  <a:pt x="6948742" y="121349"/>
                  <a:pt x="6911975" y="226314"/>
                  <a:pt x="6875970" y="328930"/>
                </a:cubicBezTo>
                <a:cubicBezTo>
                  <a:pt x="6822885" y="480505"/>
                  <a:pt x="6772657" y="623634"/>
                  <a:pt x="6574345" y="822008"/>
                </a:cubicBezTo>
                <a:cubicBezTo>
                  <a:pt x="6376035" y="1020382"/>
                  <a:pt x="6232906" y="1070483"/>
                  <a:pt x="6081395" y="1123950"/>
                </a:cubicBezTo>
                <a:cubicBezTo>
                  <a:pt x="5927090" y="1178052"/>
                  <a:pt x="5767515" y="1233996"/>
                  <a:pt x="5554853" y="1446594"/>
                </a:cubicBezTo>
                <a:cubicBezTo>
                  <a:pt x="5342192" y="1659192"/>
                  <a:pt x="5286312" y="1818513"/>
                  <a:pt x="5232400" y="1972755"/>
                </a:cubicBezTo>
                <a:cubicBezTo>
                  <a:pt x="5179251" y="2124329"/>
                  <a:pt x="5129086" y="2267522"/>
                  <a:pt x="4930775" y="2465832"/>
                </a:cubicBezTo>
                <a:cubicBezTo>
                  <a:pt x="4732465" y="2664143"/>
                  <a:pt x="4589272" y="2714308"/>
                  <a:pt x="4437761" y="2767457"/>
                </a:cubicBezTo>
                <a:cubicBezTo>
                  <a:pt x="4283456" y="2821559"/>
                  <a:pt x="4123881" y="2877503"/>
                  <a:pt x="3911219" y="3090101"/>
                </a:cubicBezTo>
                <a:cubicBezTo>
                  <a:pt x="3698558" y="3302699"/>
                  <a:pt x="3642678" y="3462338"/>
                  <a:pt x="3588576" y="3616643"/>
                </a:cubicBezTo>
                <a:cubicBezTo>
                  <a:pt x="3535426" y="3768153"/>
                  <a:pt x="3485261" y="3911346"/>
                  <a:pt x="3286951" y="4109657"/>
                </a:cubicBezTo>
                <a:cubicBezTo>
                  <a:pt x="3088640" y="4307967"/>
                  <a:pt x="2945448" y="4358196"/>
                  <a:pt x="2793873" y="4411282"/>
                </a:cubicBezTo>
                <a:cubicBezTo>
                  <a:pt x="2639568" y="4465384"/>
                  <a:pt x="2480056" y="4521327"/>
                  <a:pt x="2267395" y="4733989"/>
                </a:cubicBezTo>
                <a:cubicBezTo>
                  <a:pt x="2054733" y="4946650"/>
                  <a:pt x="1998789" y="5106162"/>
                  <a:pt x="1944688" y="5260467"/>
                </a:cubicBezTo>
                <a:cubicBezTo>
                  <a:pt x="1891602" y="5412042"/>
                  <a:pt x="1841373" y="5555171"/>
                  <a:pt x="1643063" y="5753545"/>
                </a:cubicBezTo>
                <a:cubicBezTo>
                  <a:pt x="1444752" y="5951919"/>
                  <a:pt x="1301560" y="6002020"/>
                  <a:pt x="1149985" y="6055170"/>
                </a:cubicBezTo>
                <a:cubicBezTo>
                  <a:pt x="995744" y="6109272"/>
                  <a:pt x="836168" y="6165215"/>
                  <a:pt x="623507" y="6377877"/>
                </a:cubicBezTo>
                <a:cubicBezTo>
                  <a:pt x="431800" y="6569329"/>
                  <a:pt x="367411" y="6717729"/>
                  <a:pt x="316992" y="6858000"/>
                </a:cubicBezTo>
                <a:lnTo>
                  <a:pt x="411671" y="6858000"/>
                </a:lnTo>
                <a:cubicBezTo>
                  <a:pt x="458597" y="6732651"/>
                  <a:pt x="521081" y="6605842"/>
                  <a:pt x="686181" y="6440742"/>
                </a:cubicBezTo>
                <a:cubicBezTo>
                  <a:pt x="884491" y="6242368"/>
                  <a:pt x="1027684" y="6192203"/>
                  <a:pt x="1179259" y="6139053"/>
                </a:cubicBezTo>
                <a:cubicBezTo>
                  <a:pt x="1333500" y="6084951"/>
                  <a:pt x="1493076" y="6029008"/>
                  <a:pt x="1705737" y="5816410"/>
                </a:cubicBezTo>
                <a:cubicBezTo>
                  <a:pt x="1918398" y="5603812"/>
                  <a:pt x="1974342" y="5444173"/>
                  <a:pt x="2028444" y="5289868"/>
                </a:cubicBezTo>
                <a:cubicBezTo>
                  <a:pt x="2081530" y="5138293"/>
                  <a:pt x="2131759" y="4995164"/>
                  <a:pt x="2330069" y="4796854"/>
                </a:cubicBezTo>
                <a:cubicBezTo>
                  <a:pt x="2528380" y="4598543"/>
                  <a:pt x="2671572" y="4548315"/>
                  <a:pt x="2823083" y="4495165"/>
                </a:cubicBezTo>
                <a:cubicBezTo>
                  <a:pt x="2977388" y="4441127"/>
                  <a:pt x="3136964" y="4385183"/>
                  <a:pt x="3349625" y="4172522"/>
                </a:cubicBezTo>
                <a:cubicBezTo>
                  <a:pt x="3562287" y="3959860"/>
                  <a:pt x="3618166" y="3800348"/>
                  <a:pt x="3672269" y="3646043"/>
                </a:cubicBezTo>
                <a:cubicBezTo>
                  <a:pt x="3725418" y="3494469"/>
                  <a:pt x="3775583" y="3351340"/>
                  <a:pt x="3973894" y="3152966"/>
                </a:cubicBezTo>
                <a:cubicBezTo>
                  <a:pt x="4172204" y="2954592"/>
                  <a:pt x="4315397" y="2904490"/>
                  <a:pt x="4466971" y="2851341"/>
                </a:cubicBezTo>
                <a:cubicBezTo>
                  <a:pt x="4621276" y="2797239"/>
                  <a:pt x="4780788" y="2741295"/>
                  <a:pt x="4993450" y="2528697"/>
                </a:cubicBezTo>
                <a:cubicBezTo>
                  <a:pt x="5206111" y="2316099"/>
                  <a:pt x="5261991" y="2156460"/>
                  <a:pt x="5316093" y="2002219"/>
                </a:cubicBezTo>
                <a:cubicBezTo>
                  <a:pt x="5369243" y="1850644"/>
                  <a:pt x="5419408" y="1707452"/>
                  <a:pt x="5617718" y="1509141"/>
                </a:cubicBezTo>
                <a:cubicBezTo>
                  <a:pt x="5816029" y="1310831"/>
                  <a:pt x="5959221" y="1260666"/>
                  <a:pt x="6110796" y="1207516"/>
                </a:cubicBezTo>
                <a:cubicBezTo>
                  <a:pt x="6265101" y="1153414"/>
                  <a:pt x="6424613" y="1097471"/>
                  <a:pt x="6637274" y="884873"/>
                </a:cubicBezTo>
                <a:cubicBezTo>
                  <a:pt x="6849936" y="672275"/>
                  <a:pt x="6905879" y="512636"/>
                  <a:pt x="6959918" y="358331"/>
                </a:cubicBezTo>
                <a:cubicBezTo>
                  <a:pt x="7000240" y="243332"/>
                  <a:pt x="7038912" y="133350"/>
                  <a:pt x="7141909" y="0"/>
                </a:cubicBezTo>
                <a:close/>
                <a:moveTo>
                  <a:pt x="8147050" y="0"/>
                </a:moveTo>
                <a:cubicBezTo>
                  <a:pt x="7984554" y="143383"/>
                  <a:pt x="7858252" y="187706"/>
                  <a:pt x="7725537" y="234252"/>
                </a:cubicBezTo>
                <a:cubicBezTo>
                  <a:pt x="7571232" y="288354"/>
                  <a:pt x="7411720" y="344234"/>
                  <a:pt x="7199059" y="556895"/>
                </a:cubicBezTo>
                <a:cubicBezTo>
                  <a:pt x="6986397" y="769557"/>
                  <a:pt x="6930454" y="929069"/>
                  <a:pt x="6876352" y="1083374"/>
                </a:cubicBezTo>
                <a:cubicBezTo>
                  <a:pt x="6823266" y="1234948"/>
                  <a:pt x="6773037" y="1378141"/>
                  <a:pt x="6574727" y="1576451"/>
                </a:cubicBezTo>
                <a:cubicBezTo>
                  <a:pt x="6376416" y="1774762"/>
                  <a:pt x="6233224" y="1824927"/>
                  <a:pt x="6081713" y="1878076"/>
                </a:cubicBezTo>
                <a:cubicBezTo>
                  <a:pt x="5927408" y="1932178"/>
                  <a:pt x="5767832" y="1988122"/>
                  <a:pt x="5555171" y="2200783"/>
                </a:cubicBezTo>
                <a:cubicBezTo>
                  <a:pt x="5342509" y="2413445"/>
                  <a:pt x="5286629" y="2572957"/>
                  <a:pt x="5232527" y="2727198"/>
                </a:cubicBezTo>
                <a:cubicBezTo>
                  <a:pt x="5179378" y="2878773"/>
                  <a:pt x="5129213" y="3021965"/>
                  <a:pt x="4930902" y="3220276"/>
                </a:cubicBezTo>
                <a:cubicBezTo>
                  <a:pt x="4732592" y="3418586"/>
                  <a:pt x="4589399" y="3468751"/>
                  <a:pt x="4437888" y="3521901"/>
                </a:cubicBezTo>
                <a:cubicBezTo>
                  <a:pt x="4283583" y="3576003"/>
                  <a:pt x="4124008" y="3631946"/>
                  <a:pt x="3911346" y="3844608"/>
                </a:cubicBezTo>
                <a:cubicBezTo>
                  <a:pt x="3698684" y="4057269"/>
                  <a:pt x="3642805" y="4216781"/>
                  <a:pt x="3588703" y="4371086"/>
                </a:cubicBezTo>
                <a:cubicBezTo>
                  <a:pt x="3535553" y="4522597"/>
                  <a:pt x="3485388" y="4665790"/>
                  <a:pt x="3287078" y="4864100"/>
                </a:cubicBezTo>
                <a:cubicBezTo>
                  <a:pt x="3088767" y="5062411"/>
                  <a:pt x="2945257" y="5112639"/>
                  <a:pt x="2794000" y="5165725"/>
                </a:cubicBezTo>
                <a:cubicBezTo>
                  <a:pt x="2639695" y="5219827"/>
                  <a:pt x="2480183" y="5275771"/>
                  <a:pt x="2267522" y="5488432"/>
                </a:cubicBezTo>
                <a:cubicBezTo>
                  <a:pt x="2054860" y="5701094"/>
                  <a:pt x="1998917" y="5860606"/>
                  <a:pt x="1944814" y="6014911"/>
                </a:cubicBezTo>
                <a:cubicBezTo>
                  <a:pt x="1891729" y="6166485"/>
                  <a:pt x="1841500" y="6309678"/>
                  <a:pt x="1643189" y="6507988"/>
                </a:cubicBezTo>
                <a:cubicBezTo>
                  <a:pt x="1444879" y="6706299"/>
                  <a:pt x="1301687" y="6756464"/>
                  <a:pt x="1150176" y="6809613"/>
                </a:cubicBezTo>
                <a:cubicBezTo>
                  <a:pt x="1107694" y="6824536"/>
                  <a:pt x="1064768" y="6839522"/>
                  <a:pt x="1020445" y="6858000"/>
                </a:cubicBezTo>
                <a:lnTo>
                  <a:pt x="1277239" y="6858000"/>
                </a:lnTo>
                <a:cubicBezTo>
                  <a:pt x="1402715" y="6809295"/>
                  <a:pt x="1537589" y="6739192"/>
                  <a:pt x="1706055" y="6570853"/>
                </a:cubicBezTo>
                <a:cubicBezTo>
                  <a:pt x="1918716" y="6358192"/>
                  <a:pt x="1974660" y="6198616"/>
                  <a:pt x="2028762" y="6044375"/>
                </a:cubicBezTo>
                <a:cubicBezTo>
                  <a:pt x="2081848" y="5892800"/>
                  <a:pt x="2132076" y="5749608"/>
                  <a:pt x="2330387" y="5551297"/>
                </a:cubicBezTo>
                <a:cubicBezTo>
                  <a:pt x="2528697" y="5352987"/>
                  <a:pt x="2671890" y="5302758"/>
                  <a:pt x="2823401" y="5249672"/>
                </a:cubicBezTo>
                <a:cubicBezTo>
                  <a:pt x="2977706" y="5195570"/>
                  <a:pt x="3137281" y="5139627"/>
                  <a:pt x="3349943" y="4926965"/>
                </a:cubicBezTo>
                <a:cubicBezTo>
                  <a:pt x="3562604" y="4714304"/>
                  <a:pt x="3618484" y="4554792"/>
                  <a:pt x="3672586" y="4400487"/>
                </a:cubicBezTo>
                <a:cubicBezTo>
                  <a:pt x="3725736" y="4248912"/>
                  <a:pt x="3775901" y="4105783"/>
                  <a:pt x="3974211" y="3907472"/>
                </a:cubicBezTo>
                <a:cubicBezTo>
                  <a:pt x="4172522" y="3709162"/>
                  <a:pt x="4315714" y="3658934"/>
                  <a:pt x="4467289" y="3605784"/>
                </a:cubicBezTo>
                <a:cubicBezTo>
                  <a:pt x="4621594" y="3551682"/>
                  <a:pt x="4781106" y="3495739"/>
                  <a:pt x="4993767" y="3283141"/>
                </a:cubicBezTo>
                <a:cubicBezTo>
                  <a:pt x="5206429" y="3070543"/>
                  <a:pt x="5262309" y="2910904"/>
                  <a:pt x="5316411" y="2756662"/>
                </a:cubicBezTo>
                <a:cubicBezTo>
                  <a:pt x="5369560" y="2605088"/>
                  <a:pt x="5419725" y="2461959"/>
                  <a:pt x="5618036" y="2263648"/>
                </a:cubicBezTo>
                <a:cubicBezTo>
                  <a:pt x="5816346" y="2065338"/>
                  <a:pt x="5959539" y="2015109"/>
                  <a:pt x="6111113" y="1961960"/>
                </a:cubicBezTo>
                <a:cubicBezTo>
                  <a:pt x="6265418" y="1907858"/>
                  <a:pt x="6424930" y="1851914"/>
                  <a:pt x="6637592" y="1639316"/>
                </a:cubicBezTo>
                <a:cubicBezTo>
                  <a:pt x="6850253" y="1426718"/>
                  <a:pt x="6906197" y="1267079"/>
                  <a:pt x="6960235" y="1112774"/>
                </a:cubicBezTo>
                <a:cubicBezTo>
                  <a:pt x="7013385" y="961263"/>
                  <a:pt x="7063613" y="818071"/>
                  <a:pt x="7261924" y="619760"/>
                </a:cubicBezTo>
                <a:cubicBezTo>
                  <a:pt x="7460234" y="421450"/>
                  <a:pt x="7603363" y="371285"/>
                  <a:pt x="7754938" y="318135"/>
                </a:cubicBezTo>
                <a:cubicBezTo>
                  <a:pt x="7908100" y="264414"/>
                  <a:pt x="8066532" y="208915"/>
                  <a:pt x="8276844" y="0"/>
                </a:cubicBezTo>
                <a:close/>
                <a:moveTo>
                  <a:pt x="8597519" y="0"/>
                </a:moveTo>
                <a:cubicBezTo>
                  <a:pt x="8564499" y="67691"/>
                  <a:pt x="8542210" y="131255"/>
                  <a:pt x="8520240" y="193993"/>
                </a:cubicBezTo>
                <a:cubicBezTo>
                  <a:pt x="8467090" y="345567"/>
                  <a:pt x="8416861" y="488696"/>
                  <a:pt x="8218551" y="687007"/>
                </a:cubicBezTo>
                <a:cubicBezTo>
                  <a:pt x="8020241" y="885317"/>
                  <a:pt x="7877112" y="935546"/>
                  <a:pt x="7725537" y="988695"/>
                </a:cubicBezTo>
                <a:cubicBezTo>
                  <a:pt x="7571232" y="1042797"/>
                  <a:pt x="7411720" y="1098677"/>
                  <a:pt x="7199059" y="1311339"/>
                </a:cubicBezTo>
                <a:cubicBezTo>
                  <a:pt x="6986397" y="1524000"/>
                  <a:pt x="6930454" y="1683576"/>
                  <a:pt x="6876352" y="1837817"/>
                </a:cubicBezTo>
                <a:cubicBezTo>
                  <a:pt x="6823266" y="1989392"/>
                  <a:pt x="6773037" y="2132584"/>
                  <a:pt x="6574727" y="2330895"/>
                </a:cubicBezTo>
                <a:cubicBezTo>
                  <a:pt x="6376416" y="2529205"/>
                  <a:pt x="6233224" y="2579370"/>
                  <a:pt x="6081713" y="2632520"/>
                </a:cubicBezTo>
                <a:cubicBezTo>
                  <a:pt x="5927408" y="2686622"/>
                  <a:pt x="5767832" y="2742565"/>
                  <a:pt x="5555171" y="2955227"/>
                </a:cubicBezTo>
                <a:cubicBezTo>
                  <a:pt x="5342509" y="3167888"/>
                  <a:pt x="5286312" y="3327400"/>
                  <a:pt x="5232400" y="3481705"/>
                </a:cubicBezTo>
                <a:cubicBezTo>
                  <a:pt x="5179251" y="3633216"/>
                  <a:pt x="5129086" y="3776409"/>
                  <a:pt x="4930775" y="3974719"/>
                </a:cubicBezTo>
                <a:cubicBezTo>
                  <a:pt x="4732465" y="4173030"/>
                  <a:pt x="4589272" y="4223195"/>
                  <a:pt x="4437761" y="4276344"/>
                </a:cubicBezTo>
                <a:cubicBezTo>
                  <a:pt x="4283456" y="4330446"/>
                  <a:pt x="4123881" y="4386390"/>
                  <a:pt x="3911219" y="4599051"/>
                </a:cubicBezTo>
                <a:cubicBezTo>
                  <a:pt x="3698558" y="4811713"/>
                  <a:pt x="3642678" y="4971225"/>
                  <a:pt x="3588576" y="5125530"/>
                </a:cubicBezTo>
                <a:cubicBezTo>
                  <a:pt x="3535426" y="5277104"/>
                  <a:pt x="3485261" y="5420233"/>
                  <a:pt x="3286951" y="5618544"/>
                </a:cubicBezTo>
                <a:cubicBezTo>
                  <a:pt x="3088640" y="5816854"/>
                  <a:pt x="2945257" y="5867400"/>
                  <a:pt x="2794000" y="5920232"/>
                </a:cubicBezTo>
                <a:cubicBezTo>
                  <a:pt x="2639695" y="5974271"/>
                  <a:pt x="2480183" y="6030214"/>
                  <a:pt x="2267522" y="6242876"/>
                </a:cubicBezTo>
                <a:cubicBezTo>
                  <a:pt x="2054860" y="6455537"/>
                  <a:pt x="1998917" y="6615049"/>
                  <a:pt x="1944814" y="6769354"/>
                </a:cubicBezTo>
                <a:cubicBezTo>
                  <a:pt x="1934401" y="6799072"/>
                  <a:pt x="1924114" y="6828473"/>
                  <a:pt x="1913064" y="6858254"/>
                </a:cubicBezTo>
                <a:lnTo>
                  <a:pt x="2007934" y="6858254"/>
                </a:lnTo>
                <a:cubicBezTo>
                  <a:pt x="2015236" y="6838379"/>
                  <a:pt x="2022158" y="6818694"/>
                  <a:pt x="2029016" y="6799072"/>
                </a:cubicBezTo>
                <a:cubicBezTo>
                  <a:pt x="2082102" y="6647498"/>
                  <a:pt x="2132330" y="6504306"/>
                  <a:pt x="2330641" y="6305995"/>
                </a:cubicBezTo>
                <a:cubicBezTo>
                  <a:pt x="2528951" y="6107684"/>
                  <a:pt x="2672144" y="6057456"/>
                  <a:pt x="2823655" y="6004370"/>
                </a:cubicBezTo>
                <a:cubicBezTo>
                  <a:pt x="2977388" y="5949950"/>
                  <a:pt x="3136900" y="5894070"/>
                  <a:pt x="3349625" y="5681409"/>
                </a:cubicBezTo>
                <a:cubicBezTo>
                  <a:pt x="3562350" y="5468747"/>
                  <a:pt x="3618166" y="5309235"/>
                  <a:pt x="3672269" y="5154930"/>
                </a:cubicBezTo>
                <a:cubicBezTo>
                  <a:pt x="3725418" y="5003356"/>
                  <a:pt x="3775583" y="4860227"/>
                  <a:pt x="3973894" y="4661916"/>
                </a:cubicBezTo>
                <a:cubicBezTo>
                  <a:pt x="4172204" y="4463606"/>
                  <a:pt x="4315397" y="4413377"/>
                  <a:pt x="4466971" y="4360228"/>
                </a:cubicBezTo>
                <a:cubicBezTo>
                  <a:pt x="4621276" y="4306126"/>
                  <a:pt x="4780788" y="4250246"/>
                  <a:pt x="4993450" y="4037584"/>
                </a:cubicBezTo>
                <a:cubicBezTo>
                  <a:pt x="5206111" y="3824922"/>
                  <a:pt x="5261991" y="3665411"/>
                  <a:pt x="5316093" y="3511106"/>
                </a:cubicBezTo>
                <a:cubicBezTo>
                  <a:pt x="5369243" y="3359531"/>
                  <a:pt x="5419408" y="3216402"/>
                  <a:pt x="5617718" y="3018092"/>
                </a:cubicBezTo>
                <a:cubicBezTo>
                  <a:pt x="5816029" y="2819781"/>
                  <a:pt x="5959221" y="2769553"/>
                  <a:pt x="6110796" y="2716403"/>
                </a:cubicBezTo>
                <a:cubicBezTo>
                  <a:pt x="6265101" y="2662301"/>
                  <a:pt x="6424613" y="2606421"/>
                  <a:pt x="6637274" y="2393760"/>
                </a:cubicBezTo>
                <a:cubicBezTo>
                  <a:pt x="6849936" y="2181098"/>
                  <a:pt x="6905879" y="2021523"/>
                  <a:pt x="6959918" y="1867281"/>
                </a:cubicBezTo>
                <a:cubicBezTo>
                  <a:pt x="7013068" y="1715707"/>
                  <a:pt x="7063295" y="1572514"/>
                  <a:pt x="7261607" y="1374204"/>
                </a:cubicBezTo>
                <a:cubicBezTo>
                  <a:pt x="7459917" y="1175893"/>
                  <a:pt x="7603045" y="1125728"/>
                  <a:pt x="7754620" y="1072579"/>
                </a:cubicBezTo>
                <a:cubicBezTo>
                  <a:pt x="7908925" y="1018477"/>
                  <a:pt x="8068501" y="962533"/>
                  <a:pt x="8281099" y="749872"/>
                </a:cubicBezTo>
                <a:cubicBezTo>
                  <a:pt x="8493696" y="537210"/>
                  <a:pt x="8549704" y="377698"/>
                  <a:pt x="8603806" y="223393"/>
                </a:cubicBezTo>
                <a:cubicBezTo>
                  <a:pt x="8629777" y="149352"/>
                  <a:pt x="8654986" y="77343"/>
                  <a:pt x="8697151" y="0"/>
                </a:cubicBezTo>
                <a:close/>
                <a:moveTo>
                  <a:pt x="9603549" y="0"/>
                </a:moveTo>
                <a:cubicBezTo>
                  <a:pt x="9522016" y="45784"/>
                  <a:pt x="9446768" y="72136"/>
                  <a:pt x="9369361" y="99251"/>
                </a:cubicBezTo>
                <a:cubicBezTo>
                  <a:pt x="9214803" y="153353"/>
                  <a:pt x="9055100" y="209550"/>
                  <a:pt x="8842566" y="421957"/>
                </a:cubicBezTo>
                <a:cubicBezTo>
                  <a:pt x="8630031" y="634365"/>
                  <a:pt x="8574024" y="794131"/>
                  <a:pt x="8519922" y="948436"/>
                </a:cubicBezTo>
                <a:cubicBezTo>
                  <a:pt x="8466772" y="1100011"/>
                  <a:pt x="8416544" y="1243140"/>
                  <a:pt x="8218234" y="1441514"/>
                </a:cubicBezTo>
                <a:cubicBezTo>
                  <a:pt x="8019923" y="1639888"/>
                  <a:pt x="7876794" y="1689989"/>
                  <a:pt x="7725219" y="1743139"/>
                </a:cubicBezTo>
                <a:cubicBezTo>
                  <a:pt x="7570915" y="1797241"/>
                  <a:pt x="7411403" y="1853184"/>
                  <a:pt x="7198741" y="2065782"/>
                </a:cubicBezTo>
                <a:cubicBezTo>
                  <a:pt x="6986080" y="2278380"/>
                  <a:pt x="6930136" y="2438019"/>
                  <a:pt x="6876034" y="2592261"/>
                </a:cubicBezTo>
                <a:cubicBezTo>
                  <a:pt x="6822948" y="2743835"/>
                  <a:pt x="6772719" y="2887028"/>
                  <a:pt x="6574409" y="3085338"/>
                </a:cubicBezTo>
                <a:cubicBezTo>
                  <a:pt x="6376099" y="3283649"/>
                  <a:pt x="6232906" y="3333750"/>
                  <a:pt x="6081395" y="3386963"/>
                </a:cubicBezTo>
                <a:cubicBezTo>
                  <a:pt x="5927090" y="3441065"/>
                  <a:pt x="5767515" y="3497009"/>
                  <a:pt x="5554853" y="3709670"/>
                </a:cubicBezTo>
                <a:cubicBezTo>
                  <a:pt x="5342192" y="3922332"/>
                  <a:pt x="5286312" y="4081844"/>
                  <a:pt x="5232400" y="4236149"/>
                </a:cubicBezTo>
                <a:cubicBezTo>
                  <a:pt x="5179251" y="4387723"/>
                  <a:pt x="5129086" y="4530852"/>
                  <a:pt x="4930775" y="4729163"/>
                </a:cubicBezTo>
                <a:cubicBezTo>
                  <a:pt x="4732465" y="4927473"/>
                  <a:pt x="4589272" y="4977638"/>
                  <a:pt x="4437761" y="5030788"/>
                </a:cubicBezTo>
                <a:cubicBezTo>
                  <a:pt x="4283456" y="5084890"/>
                  <a:pt x="4123881" y="5140833"/>
                  <a:pt x="3911219" y="5353495"/>
                </a:cubicBezTo>
                <a:cubicBezTo>
                  <a:pt x="3698558" y="5566156"/>
                  <a:pt x="3642487" y="5725668"/>
                  <a:pt x="3588385" y="5880100"/>
                </a:cubicBezTo>
                <a:cubicBezTo>
                  <a:pt x="3535236" y="6031675"/>
                  <a:pt x="3485071" y="6174804"/>
                  <a:pt x="3286760" y="6373114"/>
                </a:cubicBezTo>
                <a:cubicBezTo>
                  <a:pt x="3088450" y="6571425"/>
                  <a:pt x="2945257" y="6621653"/>
                  <a:pt x="2793683" y="6674803"/>
                </a:cubicBezTo>
                <a:cubicBezTo>
                  <a:pt x="2680399" y="6714490"/>
                  <a:pt x="2564321" y="6755194"/>
                  <a:pt x="2426526" y="6858127"/>
                </a:cubicBezTo>
                <a:lnTo>
                  <a:pt x="2588641" y="6858127"/>
                </a:lnTo>
                <a:cubicBezTo>
                  <a:pt x="2670302" y="6812281"/>
                  <a:pt x="2745613" y="6785864"/>
                  <a:pt x="2823083" y="6758686"/>
                </a:cubicBezTo>
                <a:cubicBezTo>
                  <a:pt x="2977388" y="6704584"/>
                  <a:pt x="3136964" y="6648641"/>
                  <a:pt x="3349625" y="6435979"/>
                </a:cubicBezTo>
                <a:cubicBezTo>
                  <a:pt x="3562287" y="6223318"/>
                  <a:pt x="3618166" y="6063806"/>
                  <a:pt x="3672269" y="5909501"/>
                </a:cubicBezTo>
                <a:cubicBezTo>
                  <a:pt x="3725418" y="5757926"/>
                  <a:pt x="3775583" y="5614797"/>
                  <a:pt x="3973894" y="5416487"/>
                </a:cubicBezTo>
                <a:cubicBezTo>
                  <a:pt x="4172204" y="5218176"/>
                  <a:pt x="4315397" y="5167948"/>
                  <a:pt x="4466971" y="5114798"/>
                </a:cubicBezTo>
                <a:cubicBezTo>
                  <a:pt x="4621276" y="5060760"/>
                  <a:pt x="4780788" y="5004816"/>
                  <a:pt x="4993450" y="4792155"/>
                </a:cubicBezTo>
                <a:cubicBezTo>
                  <a:pt x="5206111" y="4579493"/>
                  <a:pt x="5261991" y="4419981"/>
                  <a:pt x="5316093" y="4265676"/>
                </a:cubicBezTo>
                <a:cubicBezTo>
                  <a:pt x="5369243" y="4114102"/>
                  <a:pt x="5419408" y="3970972"/>
                  <a:pt x="5617718" y="3772662"/>
                </a:cubicBezTo>
                <a:cubicBezTo>
                  <a:pt x="5816029" y="3574352"/>
                  <a:pt x="5959221" y="3524123"/>
                  <a:pt x="6110796" y="3470974"/>
                </a:cubicBezTo>
                <a:cubicBezTo>
                  <a:pt x="6265101" y="3416935"/>
                  <a:pt x="6424613" y="3360991"/>
                  <a:pt x="6637274" y="3148330"/>
                </a:cubicBezTo>
                <a:cubicBezTo>
                  <a:pt x="6849936" y="2935669"/>
                  <a:pt x="6905879" y="2776157"/>
                  <a:pt x="6959918" y="2621852"/>
                </a:cubicBezTo>
                <a:cubicBezTo>
                  <a:pt x="7013068" y="2470277"/>
                  <a:pt x="7063295" y="2327085"/>
                  <a:pt x="7261607" y="2128774"/>
                </a:cubicBezTo>
                <a:cubicBezTo>
                  <a:pt x="7459917" y="1930464"/>
                  <a:pt x="7603045" y="1880298"/>
                  <a:pt x="7754620" y="1827149"/>
                </a:cubicBezTo>
                <a:cubicBezTo>
                  <a:pt x="7908925" y="1773047"/>
                  <a:pt x="8068501" y="1717104"/>
                  <a:pt x="8281099" y="1504506"/>
                </a:cubicBezTo>
                <a:cubicBezTo>
                  <a:pt x="8493696" y="1291908"/>
                  <a:pt x="8549704" y="1132269"/>
                  <a:pt x="8603806" y="977963"/>
                </a:cubicBezTo>
                <a:cubicBezTo>
                  <a:pt x="8656955" y="826452"/>
                  <a:pt x="8707120" y="683260"/>
                  <a:pt x="8905431" y="484950"/>
                </a:cubicBezTo>
                <a:cubicBezTo>
                  <a:pt x="9103741" y="286639"/>
                  <a:pt x="9246933" y="236411"/>
                  <a:pt x="9398508" y="183325"/>
                </a:cubicBezTo>
                <a:cubicBezTo>
                  <a:pt x="9511665" y="143637"/>
                  <a:pt x="9627680" y="102933"/>
                  <a:pt x="9765411" y="127"/>
                </a:cubicBezTo>
                <a:close/>
                <a:moveTo>
                  <a:pt x="10185082" y="0"/>
                </a:moveTo>
                <a:cubicBezTo>
                  <a:pt x="10177844" y="19812"/>
                  <a:pt x="10170922" y="39497"/>
                  <a:pt x="10164064" y="59055"/>
                </a:cubicBezTo>
                <a:cubicBezTo>
                  <a:pt x="10110915" y="210629"/>
                  <a:pt x="10060749" y="353759"/>
                  <a:pt x="9862439" y="552069"/>
                </a:cubicBezTo>
                <a:cubicBezTo>
                  <a:pt x="9664129" y="750380"/>
                  <a:pt x="9520936" y="800608"/>
                  <a:pt x="9369361" y="853758"/>
                </a:cubicBezTo>
                <a:cubicBezTo>
                  <a:pt x="9215120" y="907796"/>
                  <a:pt x="9055544" y="963740"/>
                  <a:pt x="8842883" y="1176401"/>
                </a:cubicBezTo>
                <a:cubicBezTo>
                  <a:pt x="8630221" y="1389063"/>
                  <a:pt x="8574342" y="1548575"/>
                  <a:pt x="8520240" y="1702880"/>
                </a:cubicBezTo>
                <a:cubicBezTo>
                  <a:pt x="8467090" y="1854454"/>
                  <a:pt x="8416861" y="1997647"/>
                  <a:pt x="8218551" y="2195957"/>
                </a:cubicBezTo>
                <a:cubicBezTo>
                  <a:pt x="8020241" y="2394268"/>
                  <a:pt x="7877112" y="2444433"/>
                  <a:pt x="7725537" y="2497582"/>
                </a:cubicBezTo>
                <a:cubicBezTo>
                  <a:pt x="7571232" y="2551684"/>
                  <a:pt x="7411720" y="2607628"/>
                  <a:pt x="7199059" y="2820226"/>
                </a:cubicBezTo>
                <a:cubicBezTo>
                  <a:pt x="6986397" y="3032824"/>
                  <a:pt x="6930454" y="3192463"/>
                  <a:pt x="6876352" y="3346768"/>
                </a:cubicBezTo>
                <a:cubicBezTo>
                  <a:pt x="6823266" y="3498342"/>
                  <a:pt x="6773037" y="3641471"/>
                  <a:pt x="6574727" y="3839782"/>
                </a:cubicBezTo>
                <a:cubicBezTo>
                  <a:pt x="6376416" y="4038092"/>
                  <a:pt x="6233224" y="4088321"/>
                  <a:pt x="6081713" y="4141407"/>
                </a:cubicBezTo>
                <a:cubicBezTo>
                  <a:pt x="5927408" y="4195509"/>
                  <a:pt x="5767832" y="4251452"/>
                  <a:pt x="5555171" y="4464114"/>
                </a:cubicBezTo>
                <a:cubicBezTo>
                  <a:pt x="5342509" y="4676775"/>
                  <a:pt x="5286312" y="4836287"/>
                  <a:pt x="5232400" y="4990592"/>
                </a:cubicBezTo>
                <a:cubicBezTo>
                  <a:pt x="5179251" y="5142167"/>
                  <a:pt x="5129086" y="5285296"/>
                  <a:pt x="4930775" y="5483606"/>
                </a:cubicBezTo>
                <a:cubicBezTo>
                  <a:pt x="4732465" y="5681917"/>
                  <a:pt x="4589272" y="5732145"/>
                  <a:pt x="4437761" y="5785231"/>
                </a:cubicBezTo>
                <a:cubicBezTo>
                  <a:pt x="4283456" y="5839333"/>
                  <a:pt x="4123881" y="5895277"/>
                  <a:pt x="3911219" y="6107938"/>
                </a:cubicBezTo>
                <a:cubicBezTo>
                  <a:pt x="3698558" y="6320600"/>
                  <a:pt x="3642678" y="6480112"/>
                  <a:pt x="3588576" y="6634417"/>
                </a:cubicBezTo>
                <a:cubicBezTo>
                  <a:pt x="3562604" y="6708457"/>
                  <a:pt x="3537331" y="6780467"/>
                  <a:pt x="3495103" y="6858000"/>
                </a:cubicBezTo>
                <a:lnTo>
                  <a:pt x="3595116" y="6858000"/>
                </a:lnTo>
                <a:cubicBezTo>
                  <a:pt x="3628136" y="6790245"/>
                  <a:pt x="3650425" y="6726619"/>
                  <a:pt x="3672459" y="6663818"/>
                </a:cubicBezTo>
                <a:cubicBezTo>
                  <a:pt x="3725609" y="6512243"/>
                  <a:pt x="3775774" y="6369114"/>
                  <a:pt x="3974084" y="6170803"/>
                </a:cubicBezTo>
                <a:cubicBezTo>
                  <a:pt x="4172395" y="5972493"/>
                  <a:pt x="4315587" y="5922264"/>
                  <a:pt x="4467162" y="5869178"/>
                </a:cubicBezTo>
                <a:cubicBezTo>
                  <a:pt x="4621467" y="5815076"/>
                  <a:pt x="4780979" y="5759133"/>
                  <a:pt x="4993640" y="5546471"/>
                </a:cubicBezTo>
                <a:cubicBezTo>
                  <a:pt x="5206302" y="5333810"/>
                  <a:pt x="5262182" y="5174298"/>
                  <a:pt x="5316284" y="5019993"/>
                </a:cubicBezTo>
                <a:cubicBezTo>
                  <a:pt x="5369433" y="4868418"/>
                  <a:pt x="5419598" y="4725289"/>
                  <a:pt x="5617909" y="4526979"/>
                </a:cubicBezTo>
                <a:cubicBezTo>
                  <a:pt x="5816219" y="4328668"/>
                  <a:pt x="5959412" y="4278440"/>
                  <a:pt x="6110986" y="4225354"/>
                </a:cubicBezTo>
                <a:cubicBezTo>
                  <a:pt x="6265291" y="4171252"/>
                  <a:pt x="6424803" y="4115308"/>
                  <a:pt x="6637465" y="3902647"/>
                </a:cubicBezTo>
                <a:cubicBezTo>
                  <a:pt x="6850126" y="3689985"/>
                  <a:pt x="6906069" y="3530473"/>
                  <a:pt x="6960108" y="3376168"/>
                </a:cubicBezTo>
                <a:cubicBezTo>
                  <a:pt x="7013257" y="3224594"/>
                  <a:pt x="7063486" y="3081465"/>
                  <a:pt x="7261797" y="2883091"/>
                </a:cubicBezTo>
                <a:cubicBezTo>
                  <a:pt x="7460107" y="2684717"/>
                  <a:pt x="7603236" y="2634615"/>
                  <a:pt x="7754811" y="2581466"/>
                </a:cubicBezTo>
                <a:cubicBezTo>
                  <a:pt x="7909116" y="2527364"/>
                  <a:pt x="8068691" y="2471420"/>
                  <a:pt x="8281289" y="2258822"/>
                </a:cubicBezTo>
                <a:cubicBezTo>
                  <a:pt x="8493887" y="2046224"/>
                  <a:pt x="8549894" y="1886585"/>
                  <a:pt x="8603996" y="1732280"/>
                </a:cubicBezTo>
                <a:cubicBezTo>
                  <a:pt x="8657145" y="1580769"/>
                  <a:pt x="8707310" y="1437577"/>
                  <a:pt x="8905621" y="1239266"/>
                </a:cubicBezTo>
                <a:cubicBezTo>
                  <a:pt x="9103931" y="1040955"/>
                  <a:pt x="9247124" y="990791"/>
                  <a:pt x="9398698" y="937641"/>
                </a:cubicBezTo>
                <a:cubicBezTo>
                  <a:pt x="9552940" y="883539"/>
                  <a:pt x="9712516" y="827596"/>
                  <a:pt x="9925177" y="614934"/>
                </a:cubicBezTo>
                <a:cubicBezTo>
                  <a:pt x="10137839" y="402273"/>
                  <a:pt x="10193719" y="242761"/>
                  <a:pt x="10247820" y="88456"/>
                </a:cubicBezTo>
                <a:cubicBezTo>
                  <a:pt x="10258234" y="58801"/>
                  <a:pt x="10268458" y="29464"/>
                  <a:pt x="10279570" y="0"/>
                </a:cubicBezTo>
                <a:close/>
                <a:moveTo>
                  <a:pt x="10915332" y="0"/>
                </a:moveTo>
                <a:cubicBezTo>
                  <a:pt x="10789983" y="48705"/>
                  <a:pt x="10654982" y="118872"/>
                  <a:pt x="10486898" y="287020"/>
                </a:cubicBezTo>
                <a:cubicBezTo>
                  <a:pt x="10274300" y="499682"/>
                  <a:pt x="10218356" y="659194"/>
                  <a:pt x="10164255" y="813499"/>
                </a:cubicBezTo>
                <a:cubicBezTo>
                  <a:pt x="10111105" y="965073"/>
                  <a:pt x="10060940" y="1108202"/>
                  <a:pt x="9862630" y="1306513"/>
                </a:cubicBezTo>
                <a:cubicBezTo>
                  <a:pt x="9664319" y="1504823"/>
                  <a:pt x="9521127" y="1555052"/>
                  <a:pt x="9369552" y="1608201"/>
                </a:cubicBezTo>
                <a:cubicBezTo>
                  <a:pt x="9215247" y="1662303"/>
                  <a:pt x="9055735" y="1718183"/>
                  <a:pt x="8843073" y="1930845"/>
                </a:cubicBezTo>
                <a:cubicBezTo>
                  <a:pt x="8630412" y="2143506"/>
                  <a:pt x="8574532" y="2303082"/>
                  <a:pt x="8520430" y="2457323"/>
                </a:cubicBezTo>
                <a:cubicBezTo>
                  <a:pt x="8467281" y="2608898"/>
                  <a:pt x="8417052" y="2752090"/>
                  <a:pt x="8218742" y="2950401"/>
                </a:cubicBezTo>
                <a:cubicBezTo>
                  <a:pt x="8020432" y="3148711"/>
                  <a:pt x="7877302" y="3198876"/>
                  <a:pt x="7725728" y="3252026"/>
                </a:cubicBezTo>
                <a:cubicBezTo>
                  <a:pt x="7571423" y="3306128"/>
                  <a:pt x="7411911" y="3362071"/>
                  <a:pt x="7199249" y="3574733"/>
                </a:cubicBezTo>
                <a:cubicBezTo>
                  <a:pt x="6986588" y="3787394"/>
                  <a:pt x="6930644" y="3946906"/>
                  <a:pt x="6876543" y="4101211"/>
                </a:cubicBezTo>
                <a:cubicBezTo>
                  <a:pt x="6823457" y="4252786"/>
                  <a:pt x="6773228" y="4395915"/>
                  <a:pt x="6574918" y="4594225"/>
                </a:cubicBezTo>
                <a:cubicBezTo>
                  <a:pt x="6376607" y="4792536"/>
                  <a:pt x="6232906" y="4842764"/>
                  <a:pt x="6081395" y="4895850"/>
                </a:cubicBezTo>
                <a:cubicBezTo>
                  <a:pt x="5927090" y="4949952"/>
                  <a:pt x="5767515" y="5005896"/>
                  <a:pt x="5554853" y="5218557"/>
                </a:cubicBezTo>
                <a:cubicBezTo>
                  <a:pt x="5342192" y="5431219"/>
                  <a:pt x="5286312" y="5590731"/>
                  <a:pt x="5232400" y="5745036"/>
                </a:cubicBezTo>
                <a:cubicBezTo>
                  <a:pt x="5179251" y="5896610"/>
                  <a:pt x="5129086" y="6039739"/>
                  <a:pt x="4930775" y="6238050"/>
                </a:cubicBezTo>
                <a:cubicBezTo>
                  <a:pt x="4732465" y="6436360"/>
                  <a:pt x="4589272" y="6486589"/>
                  <a:pt x="4437761" y="6539738"/>
                </a:cubicBezTo>
                <a:cubicBezTo>
                  <a:pt x="4284536" y="6593395"/>
                  <a:pt x="4126103" y="6648958"/>
                  <a:pt x="3915601" y="6858000"/>
                </a:cubicBezTo>
                <a:lnTo>
                  <a:pt x="4045458" y="6858000"/>
                </a:lnTo>
                <a:cubicBezTo>
                  <a:pt x="4208082" y="6714427"/>
                  <a:pt x="4334383" y="6670104"/>
                  <a:pt x="4467162" y="6623622"/>
                </a:cubicBezTo>
                <a:cubicBezTo>
                  <a:pt x="4621467" y="6569519"/>
                  <a:pt x="4780979" y="6513576"/>
                  <a:pt x="4993640" y="6300915"/>
                </a:cubicBezTo>
                <a:cubicBezTo>
                  <a:pt x="5206302" y="6088253"/>
                  <a:pt x="5262182" y="5928741"/>
                  <a:pt x="5316284" y="5774436"/>
                </a:cubicBezTo>
                <a:cubicBezTo>
                  <a:pt x="5369433" y="5622862"/>
                  <a:pt x="5419598" y="5479733"/>
                  <a:pt x="5617909" y="5281422"/>
                </a:cubicBezTo>
                <a:cubicBezTo>
                  <a:pt x="5816219" y="5083112"/>
                  <a:pt x="5959412" y="5032883"/>
                  <a:pt x="6110986" y="4979797"/>
                </a:cubicBezTo>
                <a:cubicBezTo>
                  <a:pt x="6265291" y="4925695"/>
                  <a:pt x="6424803" y="4869752"/>
                  <a:pt x="6637465" y="4657090"/>
                </a:cubicBezTo>
                <a:cubicBezTo>
                  <a:pt x="6850126" y="4444429"/>
                  <a:pt x="6906069" y="4284917"/>
                  <a:pt x="6960108" y="4130612"/>
                </a:cubicBezTo>
                <a:cubicBezTo>
                  <a:pt x="7013257" y="3979037"/>
                  <a:pt x="7063486" y="3835908"/>
                  <a:pt x="7261797" y="3637597"/>
                </a:cubicBezTo>
                <a:cubicBezTo>
                  <a:pt x="7460107" y="3439287"/>
                  <a:pt x="7603236" y="3389059"/>
                  <a:pt x="7754811" y="3335909"/>
                </a:cubicBezTo>
                <a:cubicBezTo>
                  <a:pt x="7909116" y="3281807"/>
                  <a:pt x="8068691" y="3225864"/>
                  <a:pt x="8281289" y="3013266"/>
                </a:cubicBezTo>
                <a:cubicBezTo>
                  <a:pt x="8493887" y="2800668"/>
                  <a:pt x="8549894" y="2641029"/>
                  <a:pt x="8603996" y="2486787"/>
                </a:cubicBezTo>
                <a:cubicBezTo>
                  <a:pt x="8657145" y="2335213"/>
                  <a:pt x="8707310" y="2192020"/>
                  <a:pt x="8905621" y="1993710"/>
                </a:cubicBezTo>
                <a:cubicBezTo>
                  <a:pt x="9103931" y="1795399"/>
                  <a:pt x="9247124" y="1745234"/>
                  <a:pt x="9398698" y="1692085"/>
                </a:cubicBezTo>
                <a:cubicBezTo>
                  <a:pt x="9552940" y="1637983"/>
                  <a:pt x="9712516" y="1582039"/>
                  <a:pt x="9925177" y="1369378"/>
                </a:cubicBezTo>
                <a:cubicBezTo>
                  <a:pt x="10137839" y="1156716"/>
                  <a:pt x="10193719" y="997204"/>
                  <a:pt x="10247820" y="842899"/>
                </a:cubicBezTo>
                <a:cubicBezTo>
                  <a:pt x="10300970" y="691325"/>
                  <a:pt x="10351135" y="548196"/>
                  <a:pt x="10549445" y="349885"/>
                </a:cubicBezTo>
                <a:cubicBezTo>
                  <a:pt x="10747756" y="151575"/>
                  <a:pt x="10890758" y="101600"/>
                  <a:pt x="11042650" y="48260"/>
                </a:cubicBezTo>
                <a:cubicBezTo>
                  <a:pt x="11085068" y="33401"/>
                  <a:pt x="11127867" y="18352"/>
                  <a:pt x="11172063" y="0"/>
                </a:cubicBezTo>
                <a:close/>
                <a:moveTo>
                  <a:pt x="11780838" y="0"/>
                </a:moveTo>
                <a:cubicBezTo>
                  <a:pt x="11733403" y="125286"/>
                  <a:pt x="11671300" y="252095"/>
                  <a:pt x="11506200" y="417195"/>
                </a:cubicBezTo>
                <a:cubicBezTo>
                  <a:pt x="11307890" y="615506"/>
                  <a:pt x="11164697" y="665671"/>
                  <a:pt x="11013122" y="718820"/>
                </a:cubicBezTo>
                <a:cubicBezTo>
                  <a:pt x="10858881" y="772922"/>
                  <a:pt x="10699306" y="828802"/>
                  <a:pt x="10486644" y="1041463"/>
                </a:cubicBezTo>
                <a:cubicBezTo>
                  <a:pt x="10273982" y="1254125"/>
                  <a:pt x="10218103" y="1413637"/>
                  <a:pt x="10164001" y="1567942"/>
                </a:cubicBezTo>
                <a:cubicBezTo>
                  <a:pt x="10110851" y="1719517"/>
                  <a:pt x="10060686" y="1862645"/>
                  <a:pt x="9862376" y="2060956"/>
                </a:cubicBezTo>
                <a:cubicBezTo>
                  <a:pt x="9664065" y="2259267"/>
                  <a:pt x="9520872" y="2309495"/>
                  <a:pt x="9369298" y="2362645"/>
                </a:cubicBezTo>
                <a:cubicBezTo>
                  <a:pt x="9214993" y="2416747"/>
                  <a:pt x="9055481" y="2472690"/>
                  <a:pt x="8842819" y="2685288"/>
                </a:cubicBezTo>
                <a:cubicBezTo>
                  <a:pt x="8630158" y="2897886"/>
                  <a:pt x="8574278" y="3057525"/>
                  <a:pt x="8520176" y="3211767"/>
                </a:cubicBezTo>
                <a:cubicBezTo>
                  <a:pt x="8467027" y="3363341"/>
                  <a:pt x="8416798" y="3506534"/>
                  <a:pt x="8218488" y="3704844"/>
                </a:cubicBezTo>
                <a:cubicBezTo>
                  <a:pt x="8020177" y="3903155"/>
                  <a:pt x="7877048" y="3953320"/>
                  <a:pt x="7725474" y="4006469"/>
                </a:cubicBezTo>
                <a:cubicBezTo>
                  <a:pt x="7571169" y="4060571"/>
                  <a:pt x="7411656" y="4116515"/>
                  <a:pt x="7198995" y="4329176"/>
                </a:cubicBezTo>
                <a:cubicBezTo>
                  <a:pt x="6986334" y="4541838"/>
                  <a:pt x="6930390" y="4701350"/>
                  <a:pt x="6876288" y="4855655"/>
                </a:cubicBezTo>
                <a:cubicBezTo>
                  <a:pt x="6823202" y="5007229"/>
                  <a:pt x="6772974" y="5150358"/>
                  <a:pt x="6574663" y="5348669"/>
                </a:cubicBezTo>
                <a:cubicBezTo>
                  <a:pt x="6376353" y="5546979"/>
                  <a:pt x="6233160" y="5597208"/>
                  <a:pt x="6081649" y="5650357"/>
                </a:cubicBezTo>
                <a:cubicBezTo>
                  <a:pt x="5927344" y="5704396"/>
                  <a:pt x="5767769" y="5760339"/>
                  <a:pt x="5555107" y="5973001"/>
                </a:cubicBezTo>
                <a:cubicBezTo>
                  <a:pt x="5342446" y="6185662"/>
                  <a:pt x="5286566" y="6345174"/>
                  <a:pt x="5232464" y="6499479"/>
                </a:cubicBezTo>
                <a:cubicBezTo>
                  <a:pt x="5192078" y="6614605"/>
                  <a:pt x="5153470" y="6724777"/>
                  <a:pt x="5050346" y="6858000"/>
                </a:cubicBezTo>
                <a:lnTo>
                  <a:pt x="5160328" y="6858000"/>
                </a:lnTo>
                <a:cubicBezTo>
                  <a:pt x="5243576" y="6736588"/>
                  <a:pt x="5280343" y="6631559"/>
                  <a:pt x="5316347" y="6528880"/>
                </a:cubicBezTo>
                <a:cubicBezTo>
                  <a:pt x="5369497" y="6377305"/>
                  <a:pt x="5419662" y="6234176"/>
                  <a:pt x="5617972" y="6035866"/>
                </a:cubicBezTo>
                <a:cubicBezTo>
                  <a:pt x="5816283" y="5837555"/>
                  <a:pt x="5959475" y="5787390"/>
                  <a:pt x="6111050" y="5734241"/>
                </a:cubicBezTo>
                <a:cubicBezTo>
                  <a:pt x="6265355" y="5680139"/>
                  <a:pt x="6424867" y="5624195"/>
                  <a:pt x="6637528" y="5411534"/>
                </a:cubicBezTo>
                <a:cubicBezTo>
                  <a:pt x="6850190" y="5198872"/>
                  <a:pt x="6906133" y="5039360"/>
                  <a:pt x="6960172" y="4885055"/>
                </a:cubicBezTo>
                <a:cubicBezTo>
                  <a:pt x="7013321" y="4733481"/>
                  <a:pt x="7063550" y="4590352"/>
                  <a:pt x="7261860" y="4392041"/>
                </a:cubicBezTo>
                <a:cubicBezTo>
                  <a:pt x="7460170" y="4193731"/>
                  <a:pt x="7603300" y="4143502"/>
                  <a:pt x="7754874" y="4090353"/>
                </a:cubicBezTo>
                <a:cubicBezTo>
                  <a:pt x="7909179" y="4036251"/>
                  <a:pt x="8068755" y="3980371"/>
                  <a:pt x="8281353" y="3767709"/>
                </a:cubicBezTo>
                <a:cubicBezTo>
                  <a:pt x="8493951" y="3555047"/>
                  <a:pt x="8549957" y="3395536"/>
                  <a:pt x="8604059" y="3241231"/>
                </a:cubicBezTo>
                <a:cubicBezTo>
                  <a:pt x="8657209" y="3089656"/>
                  <a:pt x="8707374" y="2946464"/>
                  <a:pt x="8905684" y="2748153"/>
                </a:cubicBezTo>
                <a:cubicBezTo>
                  <a:pt x="9103995" y="2549843"/>
                  <a:pt x="9247188" y="2499678"/>
                  <a:pt x="9398762" y="2446528"/>
                </a:cubicBezTo>
                <a:cubicBezTo>
                  <a:pt x="9553004" y="2392426"/>
                  <a:pt x="9712579" y="2336483"/>
                  <a:pt x="9925241" y="2123821"/>
                </a:cubicBezTo>
                <a:cubicBezTo>
                  <a:pt x="10137902" y="1911160"/>
                  <a:pt x="10193782" y="1751648"/>
                  <a:pt x="10247884" y="1597343"/>
                </a:cubicBezTo>
                <a:cubicBezTo>
                  <a:pt x="10301033" y="1445832"/>
                  <a:pt x="10351198" y="1302639"/>
                  <a:pt x="10549509" y="1104329"/>
                </a:cubicBezTo>
                <a:cubicBezTo>
                  <a:pt x="10747819" y="906018"/>
                  <a:pt x="10891012" y="855853"/>
                  <a:pt x="11042586" y="802704"/>
                </a:cubicBezTo>
                <a:cubicBezTo>
                  <a:pt x="11196828" y="748602"/>
                  <a:pt x="11356404" y="692658"/>
                  <a:pt x="11569065" y="480060"/>
                </a:cubicBezTo>
                <a:cubicBezTo>
                  <a:pt x="11760200" y="288671"/>
                  <a:pt x="11824589" y="140272"/>
                  <a:pt x="11875008" y="0"/>
                </a:cubicBezTo>
                <a:close/>
                <a:moveTo>
                  <a:pt x="12130722" y="152400"/>
                </a:moveTo>
                <a:cubicBezTo>
                  <a:pt x="11918124" y="365062"/>
                  <a:pt x="11862181" y="524574"/>
                  <a:pt x="11808079" y="678879"/>
                </a:cubicBezTo>
                <a:cubicBezTo>
                  <a:pt x="11754930" y="830453"/>
                  <a:pt x="11704765" y="973646"/>
                  <a:pt x="11506454" y="1171956"/>
                </a:cubicBezTo>
                <a:cubicBezTo>
                  <a:pt x="11308144" y="1370267"/>
                  <a:pt x="11164951" y="1420432"/>
                  <a:pt x="11013377" y="1473581"/>
                </a:cubicBezTo>
                <a:cubicBezTo>
                  <a:pt x="10859135" y="1527683"/>
                  <a:pt x="10699559" y="1583627"/>
                  <a:pt x="10486898" y="1796225"/>
                </a:cubicBezTo>
                <a:cubicBezTo>
                  <a:pt x="10274236" y="2008823"/>
                  <a:pt x="10218356" y="2168398"/>
                  <a:pt x="10164255" y="2322703"/>
                </a:cubicBezTo>
                <a:cubicBezTo>
                  <a:pt x="10111105" y="2474278"/>
                  <a:pt x="10060940" y="2617470"/>
                  <a:pt x="9862630" y="2815781"/>
                </a:cubicBezTo>
                <a:cubicBezTo>
                  <a:pt x="9664319" y="3014091"/>
                  <a:pt x="9521127" y="3064256"/>
                  <a:pt x="9369552" y="3117406"/>
                </a:cubicBezTo>
                <a:cubicBezTo>
                  <a:pt x="9215247" y="3171508"/>
                  <a:pt x="9055735" y="3227451"/>
                  <a:pt x="8843073" y="3440049"/>
                </a:cubicBezTo>
                <a:cubicBezTo>
                  <a:pt x="8630412" y="3652647"/>
                  <a:pt x="8574532" y="3812286"/>
                  <a:pt x="8520430" y="3966591"/>
                </a:cubicBezTo>
                <a:cubicBezTo>
                  <a:pt x="8467281" y="4118102"/>
                  <a:pt x="8417052" y="4261295"/>
                  <a:pt x="8218742" y="4459605"/>
                </a:cubicBezTo>
                <a:cubicBezTo>
                  <a:pt x="8020432" y="4657916"/>
                  <a:pt x="7877302" y="4708081"/>
                  <a:pt x="7725728" y="4761230"/>
                </a:cubicBezTo>
                <a:cubicBezTo>
                  <a:pt x="7571423" y="4815332"/>
                  <a:pt x="7411911" y="4871276"/>
                  <a:pt x="7199249" y="5083937"/>
                </a:cubicBezTo>
                <a:cubicBezTo>
                  <a:pt x="6986588" y="5296599"/>
                  <a:pt x="6930644" y="5456111"/>
                  <a:pt x="6876543" y="5610416"/>
                </a:cubicBezTo>
                <a:cubicBezTo>
                  <a:pt x="6823457" y="5761990"/>
                  <a:pt x="6773228" y="5905119"/>
                  <a:pt x="6574918" y="6103430"/>
                </a:cubicBezTo>
                <a:cubicBezTo>
                  <a:pt x="6376607" y="6301740"/>
                  <a:pt x="6233414" y="6351969"/>
                  <a:pt x="6081903" y="6405118"/>
                </a:cubicBezTo>
                <a:cubicBezTo>
                  <a:pt x="5927598" y="6459220"/>
                  <a:pt x="5768023" y="6515164"/>
                  <a:pt x="5555361" y="6727762"/>
                </a:cubicBezTo>
                <a:cubicBezTo>
                  <a:pt x="5513667" y="6768846"/>
                  <a:pt x="5474380" y="6812344"/>
                  <a:pt x="5437696" y="6858000"/>
                </a:cubicBezTo>
                <a:lnTo>
                  <a:pt x="5553774" y="6858000"/>
                </a:lnTo>
                <a:cubicBezTo>
                  <a:pt x="5573205" y="6836157"/>
                  <a:pt x="5594414" y="6813550"/>
                  <a:pt x="5617718" y="6790309"/>
                </a:cubicBezTo>
                <a:cubicBezTo>
                  <a:pt x="5816029" y="6591999"/>
                  <a:pt x="5959221" y="6541834"/>
                  <a:pt x="6110796" y="6488684"/>
                </a:cubicBezTo>
                <a:cubicBezTo>
                  <a:pt x="6265101" y="6434582"/>
                  <a:pt x="6424613" y="6378639"/>
                  <a:pt x="6637274" y="6165977"/>
                </a:cubicBezTo>
                <a:cubicBezTo>
                  <a:pt x="6849936" y="5953316"/>
                  <a:pt x="6905879" y="5793804"/>
                  <a:pt x="6959918" y="5639499"/>
                </a:cubicBezTo>
                <a:cubicBezTo>
                  <a:pt x="7013068" y="5487924"/>
                  <a:pt x="7063295" y="5344795"/>
                  <a:pt x="7261607" y="5146485"/>
                </a:cubicBezTo>
                <a:cubicBezTo>
                  <a:pt x="7459917" y="4948174"/>
                  <a:pt x="7603045" y="4897946"/>
                  <a:pt x="7754620" y="4844796"/>
                </a:cubicBezTo>
                <a:cubicBezTo>
                  <a:pt x="7908925" y="4790758"/>
                  <a:pt x="8068501" y="4734814"/>
                  <a:pt x="8281099" y="4522153"/>
                </a:cubicBezTo>
                <a:cubicBezTo>
                  <a:pt x="8493696" y="4309491"/>
                  <a:pt x="8549704" y="4149979"/>
                  <a:pt x="8603806" y="3995674"/>
                </a:cubicBezTo>
                <a:cubicBezTo>
                  <a:pt x="8656955" y="3844100"/>
                  <a:pt x="8707120" y="3700971"/>
                  <a:pt x="8905431" y="3502597"/>
                </a:cubicBezTo>
                <a:cubicBezTo>
                  <a:pt x="9103741" y="3304222"/>
                  <a:pt x="9246933" y="3254121"/>
                  <a:pt x="9398508" y="3200972"/>
                </a:cubicBezTo>
                <a:cubicBezTo>
                  <a:pt x="9552749" y="3146870"/>
                  <a:pt x="9712325" y="3090926"/>
                  <a:pt x="9924986" y="2878328"/>
                </a:cubicBezTo>
                <a:cubicBezTo>
                  <a:pt x="10137648" y="2665730"/>
                  <a:pt x="10193528" y="2506091"/>
                  <a:pt x="10247630" y="2351786"/>
                </a:cubicBezTo>
                <a:cubicBezTo>
                  <a:pt x="10300780" y="2200275"/>
                  <a:pt x="10350944" y="2057083"/>
                  <a:pt x="10549255" y="1858772"/>
                </a:cubicBezTo>
                <a:cubicBezTo>
                  <a:pt x="10747566" y="1660462"/>
                  <a:pt x="10890758" y="1610297"/>
                  <a:pt x="11042332" y="1557147"/>
                </a:cubicBezTo>
                <a:cubicBezTo>
                  <a:pt x="11196574" y="1503045"/>
                  <a:pt x="11356149" y="1447102"/>
                  <a:pt x="11568811" y="1234504"/>
                </a:cubicBezTo>
                <a:cubicBezTo>
                  <a:pt x="11781472" y="1021905"/>
                  <a:pt x="11837353" y="862266"/>
                  <a:pt x="11891455" y="707962"/>
                </a:cubicBezTo>
                <a:cubicBezTo>
                  <a:pt x="11944350" y="556705"/>
                  <a:pt x="11994579" y="413766"/>
                  <a:pt x="12192000" y="215900"/>
                </a:cubicBezTo>
                <a:lnTo>
                  <a:pt x="12192000" y="93282"/>
                </a:lnTo>
                <a:cubicBezTo>
                  <a:pt x="12171870" y="111527"/>
                  <a:pt x="12151296" y="131234"/>
                  <a:pt x="12130215" y="152400"/>
                </a:cubicBezTo>
                <a:close/>
                <a:moveTo>
                  <a:pt x="12130722" y="906844"/>
                </a:moveTo>
                <a:cubicBezTo>
                  <a:pt x="11918124" y="1119505"/>
                  <a:pt x="11862181" y="1279081"/>
                  <a:pt x="11808079" y="1433322"/>
                </a:cubicBezTo>
                <a:cubicBezTo>
                  <a:pt x="11754930" y="1584897"/>
                  <a:pt x="11704765" y="1728089"/>
                  <a:pt x="11506454" y="1926400"/>
                </a:cubicBezTo>
                <a:cubicBezTo>
                  <a:pt x="11308144" y="2124710"/>
                  <a:pt x="11164951" y="2174875"/>
                  <a:pt x="11013377" y="2228025"/>
                </a:cubicBezTo>
                <a:cubicBezTo>
                  <a:pt x="10859135" y="2282127"/>
                  <a:pt x="10699559" y="2338070"/>
                  <a:pt x="10486898" y="2550668"/>
                </a:cubicBezTo>
                <a:cubicBezTo>
                  <a:pt x="10274236" y="2763266"/>
                  <a:pt x="10218356" y="2922905"/>
                  <a:pt x="10164255" y="3077147"/>
                </a:cubicBezTo>
                <a:cubicBezTo>
                  <a:pt x="10111105" y="3228721"/>
                  <a:pt x="10060940" y="3371914"/>
                  <a:pt x="9862630" y="3570224"/>
                </a:cubicBezTo>
                <a:cubicBezTo>
                  <a:pt x="9664319" y="3768534"/>
                  <a:pt x="9521127" y="3818700"/>
                  <a:pt x="9369552" y="3871849"/>
                </a:cubicBezTo>
                <a:cubicBezTo>
                  <a:pt x="9215247" y="3925951"/>
                  <a:pt x="9055735" y="3981895"/>
                  <a:pt x="8843073" y="4194493"/>
                </a:cubicBezTo>
                <a:cubicBezTo>
                  <a:pt x="8630412" y="4407091"/>
                  <a:pt x="8574532" y="4566730"/>
                  <a:pt x="8520430" y="4721035"/>
                </a:cubicBezTo>
                <a:cubicBezTo>
                  <a:pt x="8467281" y="4872609"/>
                  <a:pt x="8417052" y="5015738"/>
                  <a:pt x="8218742" y="5214049"/>
                </a:cubicBezTo>
                <a:cubicBezTo>
                  <a:pt x="8020432" y="5412359"/>
                  <a:pt x="7877302" y="5462588"/>
                  <a:pt x="7725728" y="5515674"/>
                </a:cubicBezTo>
                <a:cubicBezTo>
                  <a:pt x="7571423" y="5569776"/>
                  <a:pt x="7411911" y="5625719"/>
                  <a:pt x="7199249" y="5838381"/>
                </a:cubicBezTo>
                <a:cubicBezTo>
                  <a:pt x="6986588" y="6051042"/>
                  <a:pt x="6930644" y="6210554"/>
                  <a:pt x="6876543" y="6364859"/>
                </a:cubicBezTo>
                <a:cubicBezTo>
                  <a:pt x="6823457" y="6516434"/>
                  <a:pt x="6773228" y="6659563"/>
                  <a:pt x="6574918" y="6857937"/>
                </a:cubicBezTo>
                <a:lnTo>
                  <a:pt x="6574536" y="6858318"/>
                </a:lnTo>
                <a:lnTo>
                  <a:pt x="6697155" y="6858318"/>
                </a:lnTo>
                <a:cubicBezTo>
                  <a:pt x="6861619" y="6676200"/>
                  <a:pt x="6911785" y="6533070"/>
                  <a:pt x="6960426" y="6394260"/>
                </a:cubicBezTo>
                <a:cubicBezTo>
                  <a:pt x="7013575" y="6242685"/>
                  <a:pt x="7063804" y="6099556"/>
                  <a:pt x="7262114" y="5901246"/>
                </a:cubicBezTo>
                <a:cubicBezTo>
                  <a:pt x="7460425" y="5702935"/>
                  <a:pt x="7603554" y="5652707"/>
                  <a:pt x="7755128" y="5599621"/>
                </a:cubicBezTo>
                <a:cubicBezTo>
                  <a:pt x="7909433" y="5545519"/>
                  <a:pt x="8069009" y="5489575"/>
                  <a:pt x="8281606" y="5276914"/>
                </a:cubicBezTo>
                <a:cubicBezTo>
                  <a:pt x="8494205" y="5064252"/>
                  <a:pt x="8550211" y="4904740"/>
                  <a:pt x="8604314" y="4750435"/>
                </a:cubicBezTo>
                <a:cubicBezTo>
                  <a:pt x="8657463" y="4598861"/>
                  <a:pt x="8707628" y="4455732"/>
                  <a:pt x="8905939" y="4257358"/>
                </a:cubicBezTo>
                <a:cubicBezTo>
                  <a:pt x="9104249" y="4058984"/>
                  <a:pt x="9247442" y="4008882"/>
                  <a:pt x="9399016" y="3955733"/>
                </a:cubicBezTo>
                <a:cubicBezTo>
                  <a:pt x="9553257" y="3901631"/>
                  <a:pt x="9712833" y="3845687"/>
                  <a:pt x="9925494" y="3633089"/>
                </a:cubicBezTo>
                <a:cubicBezTo>
                  <a:pt x="10138156" y="3420491"/>
                  <a:pt x="10194036" y="3260852"/>
                  <a:pt x="10248138" y="3106611"/>
                </a:cubicBezTo>
                <a:cubicBezTo>
                  <a:pt x="10301288" y="2955036"/>
                  <a:pt x="10351453" y="2811844"/>
                  <a:pt x="10549763" y="2613533"/>
                </a:cubicBezTo>
                <a:cubicBezTo>
                  <a:pt x="10748073" y="2415223"/>
                  <a:pt x="10890758" y="2364740"/>
                  <a:pt x="11042650" y="2311400"/>
                </a:cubicBezTo>
                <a:cubicBezTo>
                  <a:pt x="11196892" y="2257298"/>
                  <a:pt x="11356467" y="2201355"/>
                  <a:pt x="11569129" y="1988757"/>
                </a:cubicBezTo>
                <a:cubicBezTo>
                  <a:pt x="11781790" y="1776159"/>
                  <a:pt x="11837670" y="1616520"/>
                  <a:pt x="11891772" y="1462278"/>
                </a:cubicBezTo>
                <a:cubicBezTo>
                  <a:pt x="11944794" y="1310958"/>
                  <a:pt x="11994896" y="1168019"/>
                  <a:pt x="12192318" y="970280"/>
                </a:cubicBezTo>
                <a:lnTo>
                  <a:pt x="12192318" y="847725"/>
                </a:lnTo>
                <a:cubicBezTo>
                  <a:pt x="12171997" y="865886"/>
                  <a:pt x="12151296" y="885489"/>
                  <a:pt x="12130215" y="906526"/>
                </a:cubicBezTo>
                <a:close/>
                <a:moveTo>
                  <a:pt x="12130722" y="1661287"/>
                </a:moveTo>
                <a:cubicBezTo>
                  <a:pt x="11918124" y="1873948"/>
                  <a:pt x="11862181" y="2033524"/>
                  <a:pt x="11808079" y="2187766"/>
                </a:cubicBezTo>
                <a:cubicBezTo>
                  <a:pt x="11754930" y="2339340"/>
                  <a:pt x="11704765" y="2482533"/>
                  <a:pt x="11506454" y="2680843"/>
                </a:cubicBezTo>
                <a:cubicBezTo>
                  <a:pt x="11308144" y="2879154"/>
                  <a:pt x="11164951" y="2929319"/>
                  <a:pt x="11013377" y="2982468"/>
                </a:cubicBezTo>
                <a:cubicBezTo>
                  <a:pt x="10859135" y="3036570"/>
                  <a:pt x="10699559" y="3092514"/>
                  <a:pt x="10486898" y="3305112"/>
                </a:cubicBezTo>
                <a:cubicBezTo>
                  <a:pt x="10274236" y="3517709"/>
                  <a:pt x="10218356" y="3677349"/>
                  <a:pt x="10164255" y="3831653"/>
                </a:cubicBezTo>
                <a:cubicBezTo>
                  <a:pt x="10111105" y="3983165"/>
                  <a:pt x="10060940" y="4126357"/>
                  <a:pt x="9862630" y="4324668"/>
                </a:cubicBezTo>
                <a:cubicBezTo>
                  <a:pt x="9664319" y="4522978"/>
                  <a:pt x="9521127" y="4573143"/>
                  <a:pt x="9369552" y="4626293"/>
                </a:cubicBezTo>
                <a:cubicBezTo>
                  <a:pt x="9215247" y="4680395"/>
                  <a:pt x="9055735" y="4736338"/>
                  <a:pt x="8843073" y="4949000"/>
                </a:cubicBezTo>
                <a:cubicBezTo>
                  <a:pt x="8630412" y="5161661"/>
                  <a:pt x="8574532" y="5321173"/>
                  <a:pt x="8520430" y="5475478"/>
                </a:cubicBezTo>
                <a:cubicBezTo>
                  <a:pt x="8467281" y="5627053"/>
                  <a:pt x="8417052" y="5770182"/>
                  <a:pt x="8218742" y="5968492"/>
                </a:cubicBezTo>
                <a:cubicBezTo>
                  <a:pt x="8020432" y="6166803"/>
                  <a:pt x="7877302" y="6217031"/>
                  <a:pt x="7725728" y="6270181"/>
                </a:cubicBezTo>
                <a:cubicBezTo>
                  <a:pt x="7571423" y="6324219"/>
                  <a:pt x="7411911" y="6380163"/>
                  <a:pt x="7199249" y="6592824"/>
                </a:cubicBezTo>
                <a:cubicBezTo>
                  <a:pt x="7101015" y="6691122"/>
                  <a:pt x="7036182" y="6778054"/>
                  <a:pt x="6989699" y="6858318"/>
                </a:cubicBezTo>
                <a:lnTo>
                  <a:pt x="7094030" y="6858318"/>
                </a:lnTo>
                <a:cubicBezTo>
                  <a:pt x="7142925" y="6785166"/>
                  <a:pt x="7199313" y="6717220"/>
                  <a:pt x="7262241" y="6655689"/>
                </a:cubicBezTo>
                <a:cubicBezTo>
                  <a:pt x="7460552" y="6457379"/>
                  <a:pt x="7603681" y="6407214"/>
                  <a:pt x="7755256" y="6354064"/>
                </a:cubicBezTo>
                <a:cubicBezTo>
                  <a:pt x="7909560" y="6299962"/>
                  <a:pt x="8069136" y="6244019"/>
                  <a:pt x="8281734" y="6031357"/>
                </a:cubicBezTo>
                <a:cubicBezTo>
                  <a:pt x="8494331" y="5818696"/>
                  <a:pt x="8550339" y="5659184"/>
                  <a:pt x="8604441" y="5504879"/>
                </a:cubicBezTo>
                <a:cubicBezTo>
                  <a:pt x="8657590" y="5353304"/>
                  <a:pt x="8707755" y="5210175"/>
                  <a:pt x="8906066" y="5011865"/>
                </a:cubicBezTo>
                <a:cubicBezTo>
                  <a:pt x="9104376" y="4813554"/>
                  <a:pt x="9247569" y="4763326"/>
                  <a:pt x="9399143" y="4710176"/>
                </a:cubicBezTo>
                <a:cubicBezTo>
                  <a:pt x="9553384" y="4656074"/>
                  <a:pt x="9712960" y="4600194"/>
                  <a:pt x="9925621" y="4387533"/>
                </a:cubicBezTo>
                <a:cubicBezTo>
                  <a:pt x="10138283" y="4174871"/>
                  <a:pt x="10194163" y="4015359"/>
                  <a:pt x="10248265" y="3861054"/>
                </a:cubicBezTo>
                <a:cubicBezTo>
                  <a:pt x="10301415" y="3709480"/>
                  <a:pt x="10351580" y="3566287"/>
                  <a:pt x="10549890" y="3367977"/>
                </a:cubicBezTo>
                <a:cubicBezTo>
                  <a:pt x="10748201" y="3169666"/>
                  <a:pt x="10891393" y="3119501"/>
                  <a:pt x="11042968" y="3066352"/>
                </a:cubicBezTo>
                <a:cubicBezTo>
                  <a:pt x="11197209" y="3012250"/>
                  <a:pt x="11356784" y="2956370"/>
                  <a:pt x="11569446" y="2743708"/>
                </a:cubicBezTo>
                <a:cubicBezTo>
                  <a:pt x="11782107" y="2531047"/>
                  <a:pt x="11837988" y="2371535"/>
                  <a:pt x="11892090" y="2217230"/>
                </a:cubicBezTo>
                <a:cubicBezTo>
                  <a:pt x="11945112" y="2065909"/>
                  <a:pt x="11995214" y="1922970"/>
                  <a:pt x="12192635" y="1725232"/>
                </a:cubicBezTo>
                <a:lnTo>
                  <a:pt x="12192635" y="1602169"/>
                </a:lnTo>
                <a:cubicBezTo>
                  <a:pt x="12172124" y="1620330"/>
                  <a:pt x="12151296" y="1639932"/>
                  <a:pt x="12130215" y="1660970"/>
                </a:cubicBezTo>
                <a:close/>
                <a:moveTo>
                  <a:pt x="12130722" y="2415731"/>
                </a:moveTo>
                <a:cubicBezTo>
                  <a:pt x="11918124" y="2628392"/>
                  <a:pt x="11862181" y="2787968"/>
                  <a:pt x="11808079" y="2942273"/>
                </a:cubicBezTo>
                <a:cubicBezTo>
                  <a:pt x="11754930" y="3093784"/>
                  <a:pt x="11704765" y="3236976"/>
                  <a:pt x="11506454" y="3435287"/>
                </a:cubicBezTo>
                <a:cubicBezTo>
                  <a:pt x="11308144" y="3633597"/>
                  <a:pt x="11164951" y="3683762"/>
                  <a:pt x="11013377" y="3736912"/>
                </a:cubicBezTo>
                <a:cubicBezTo>
                  <a:pt x="10859135" y="3791014"/>
                  <a:pt x="10699559" y="3846957"/>
                  <a:pt x="10486898" y="4059619"/>
                </a:cubicBezTo>
                <a:cubicBezTo>
                  <a:pt x="10274236" y="4272280"/>
                  <a:pt x="10218356" y="4431792"/>
                  <a:pt x="10164255" y="4586097"/>
                </a:cubicBezTo>
                <a:cubicBezTo>
                  <a:pt x="10111105" y="4737608"/>
                  <a:pt x="10060940" y="4880801"/>
                  <a:pt x="9862630" y="5079111"/>
                </a:cubicBezTo>
                <a:cubicBezTo>
                  <a:pt x="9664319" y="5277422"/>
                  <a:pt x="9521127" y="5327587"/>
                  <a:pt x="9369552" y="5380736"/>
                </a:cubicBezTo>
                <a:cubicBezTo>
                  <a:pt x="9215247" y="5434838"/>
                  <a:pt x="9055735" y="5490782"/>
                  <a:pt x="8843073" y="5703443"/>
                </a:cubicBezTo>
                <a:cubicBezTo>
                  <a:pt x="8630412" y="5916105"/>
                  <a:pt x="8574532" y="6075617"/>
                  <a:pt x="8520430" y="6229922"/>
                </a:cubicBezTo>
                <a:cubicBezTo>
                  <a:pt x="8467281" y="6381496"/>
                  <a:pt x="8417052" y="6524625"/>
                  <a:pt x="8218742" y="6722936"/>
                </a:cubicBezTo>
                <a:cubicBezTo>
                  <a:pt x="8170419" y="6771894"/>
                  <a:pt x="8118475" y="6817169"/>
                  <a:pt x="8063357" y="6858318"/>
                </a:cubicBezTo>
                <a:lnTo>
                  <a:pt x="8204200" y="6858318"/>
                </a:lnTo>
                <a:cubicBezTo>
                  <a:pt x="8229156" y="6836410"/>
                  <a:pt x="8254873" y="6812217"/>
                  <a:pt x="8281353" y="6785801"/>
                </a:cubicBezTo>
                <a:cubicBezTo>
                  <a:pt x="8494014" y="6573203"/>
                  <a:pt x="8549957" y="6413627"/>
                  <a:pt x="8604059" y="6259322"/>
                </a:cubicBezTo>
                <a:cubicBezTo>
                  <a:pt x="8657209" y="6107748"/>
                  <a:pt x="8707374" y="5964619"/>
                  <a:pt x="8905684" y="5766308"/>
                </a:cubicBezTo>
                <a:cubicBezTo>
                  <a:pt x="9103995" y="5567998"/>
                  <a:pt x="9247188" y="5517769"/>
                  <a:pt x="9398762" y="5464620"/>
                </a:cubicBezTo>
                <a:cubicBezTo>
                  <a:pt x="9553004" y="5410581"/>
                  <a:pt x="9712579" y="5354638"/>
                  <a:pt x="9925241" y="5141976"/>
                </a:cubicBezTo>
                <a:cubicBezTo>
                  <a:pt x="10137902" y="4929315"/>
                  <a:pt x="10193782" y="4769803"/>
                  <a:pt x="10247884" y="4615498"/>
                </a:cubicBezTo>
                <a:cubicBezTo>
                  <a:pt x="10301033" y="4463923"/>
                  <a:pt x="10351198" y="4320794"/>
                  <a:pt x="10549509" y="4122484"/>
                </a:cubicBezTo>
                <a:cubicBezTo>
                  <a:pt x="10747819" y="3924173"/>
                  <a:pt x="10890758" y="3873500"/>
                  <a:pt x="11042650" y="3820478"/>
                </a:cubicBezTo>
                <a:cubicBezTo>
                  <a:pt x="11196892" y="3766376"/>
                  <a:pt x="11356467" y="3710496"/>
                  <a:pt x="11569129" y="3497834"/>
                </a:cubicBezTo>
                <a:cubicBezTo>
                  <a:pt x="11781790" y="3285172"/>
                  <a:pt x="11837670" y="3125661"/>
                  <a:pt x="11891772" y="2971356"/>
                </a:cubicBezTo>
                <a:cubicBezTo>
                  <a:pt x="11944794" y="2820035"/>
                  <a:pt x="11994896" y="2677097"/>
                  <a:pt x="12192318" y="2479358"/>
                </a:cubicBezTo>
                <a:lnTo>
                  <a:pt x="12192318" y="2356612"/>
                </a:lnTo>
                <a:cubicBezTo>
                  <a:pt x="12171997" y="2374773"/>
                  <a:pt x="12151296" y="2394375"/>
                  <a:pt x="12130215" y="2415413"/>
                </a:cubicBezTo>
                <a:close/>
                <a:moveTo>
                  <a:pt x="12130722" y="3170238"/>
                </a:moveTo>
                <a:cubicBezTo>
                  <a:pt x="11918124" y="3382836"/>
                  <a:pt x="11862181" y="3542411"/>
                  <a:pt x="11808079" y="3696716"/>
                </a:cubicBezTo>
                <a:cubicBezTo>
                  <a:pt x="11754930" y="3848291"/>
                  <a:pt x="11704765" y="3991420"/>
                  <a:pt x="11506454" y="4189730"/>
                </a:cubicBezTo>
                <a:cubicBezTo>
                  <a:pt x="11308144" y="4388041"/>
                  <a:pt x="11164951" y="4438269"/>
                  <a:pt x="11013377" y="4491355"/>
                </a:cubicBezTo>
                <a:cubicBezTo>
                  <a:pt x="10859135" y="4545457"/>
                  <a:pt x="10699559" y="4601401"/>
                  <a:pt x="10486898" y="4814062"/>
                </a:cubicBezTo>
                <a:cubicBezTo>
                  <a:pt x="10274236" y="5026724"/>
                  <a:pt x="10218356" y="5186236"/>
                  <a:pt x="10164255" y="5340541"/>
                </a:cubicBezTo>
                <a:cubicBezTo>
                  <a:pt x="10111105" y="5492115"/>
                  <a:pt x="10060940" y="5635244"/>
                  <a:pt x="9862630" y="5833555"/>
                </a:cubicBezTo>
                <a:cubicBezTo>
                  <a:pt x="9664319" y="6031865"/>
                  <a:pt x="9521127" y="6082094"/>
                  <a:pt x="9369552" y="6135180"/>
                </a:cubicBezTo>
                <a:cubicBezTo>
                  <a:pt x="9215247" y="6189282"/>
                  <a:pt x="9055735" y="6245225"/>
                  <a:pt x="8843073" y="6457887"/>
                </a:cubicBezTo>
                <a:cubicBezTo>
                  <a:pt x="8687371" y="6613589"/>
                  <a:pt x="8615680" y="6740843"/>
                  <a:pt x="8567293" y="6858318"/>
                </a:cubicBezTo>
                <a:lnTo>
                  <a:pt x="8664004" y="6858318"/>
                </a:lnTo>
                <a:cubicBezTo>
                  <a:pt x="8709279" y="6757606"/>
                  <a:pt x="8775573" y="6651118"/>
                  <a:pt x="8905939" y="6520752"/>
                </a:cubicBezTo>
                <a:cubicBezTo>
                  <a:pt x="9104249" y="6322441"/>
                  <a:pt x="9247442" y="6272213"/>
                  <a:pt x="9399016" y="6219063"/>
                </a:cubicBezTo>
                <a:cubicBezTo>
                  <a:pt x="9553257" y="6165025"/>
                  <a:pt x="9712833" y="6109081"/>
                  <a:pt x="9925494" y="5896420"/>
                </a:cubicBezTo>
                <a:cubicBezTo>
                  <a:pt x="10138156" y="5683758"/>
                  <a:pt x="10194036" y="5524246"/>
                  <a:pt x="10248138" y="5369941"/>
                </a:cubicBezTo>
                <a:cubicBezTo>
                  <a:pt x="10301288" y="5218367"/>
                  <a:pt x="10351453" y="5075238"/>
                  <a:pt x="10549763" y="4876927"/>
                </a:cubicBezTo>
                <a:cubicBezTo>
                  <a:pt x="10748073" y="4678617"/>
                  <a:pt x="10891266" y="4628388"/>
                  <a:pt x="11042841" y="4575239"/>
                </a:cubicBezTo>
                <a:cubicBezTo>
                  <a:pt x="11197082" y="4521200"/>
                  <a:pt x="11356657" y="4465257"/>
                  <a:pt x="11569319" y="4252595"/>
                </a:cubicBezTo>
                <a:cubicBezTo>
                  <a:pt x="11781981" y="4039934"/>
                  <a:pt x="11837860" y="3880422"/>
                  <a:pt x="11891962" y="3726116"/>
                </a:cubicBezTo>
                <a:cubicBezTo>
                  <a:pt x="11944985" y="3574796"/>
                  <a:pt x="11995086" y="3431921"/>
                  <a:pt x="12192508" y="3234119"/>
                </a:cubicBezTo>
                <a:lnTo>
                  <a:pt x="12192508" y="3111119"/>
                </a:lnTo>
                <a:cubicBezTo>
                  <a:pt x="12172061" y="3129280"/>
                  <a:pt x="12151296" y="3148883"/>
                  <a:pt x="12130215" y="3169920"/>
                </a:cubicBezTo>
                <a:close/>
                <a:moveTo>
                  <a:pt x="12130722" y="3924681"/>
                </a:moveTo>
                <a:cubicBezTo>
                  <a:pt x="11918124" y="4137279"/>
                  <a:pt x="11862181" y="4296855"/>
                  <a:pt x="11808079" y="4451160"/>
                </a:cubicBezTo>
                <a:cubicBezTo>
                  <a:pt x="11754930" y="4602734"/>
                  <a:pt x="11704765" y="4745863"/>
                  <a:pt x="11506454" y="4944174"/>
                </a:cubicBezTo>
                <a:cubicBezTo>
                  <a:pt x="11308144" y="5142484"/>
                  <a:pt x="11164951" y="5192713"/>
                  <a:pt x="11013377" y="5245799"/>
                </a:cubicBezTo>
                <a:cubicBezTo>
                  <a:pt x="10859135" y="5299901"/>
                  <a:pt x="10699559" y="5355844"/>
                  <a:pt x="10486898" y="5568506"/>
                </a:cubicBezTo>
                <a:cubicBezTo>
                  <a:pt x="10274236" y="5781167"/>
                  <a:pt x="10218356" y="5940679"/>
                  <a:pt x="10164255" y="6094984"/>
                </a:cubicBezTo>
                <a:cubicBezTo>
                  <a:pt x="10111105" y="6246559"/>
                  <a:pt x="10060940" y="6389688"/>
                  <a:pt x="9862630" y="6587998"/>
                </a:cubicBezTo>
                <a:cubicBezTo>
                  <a:pt x="9702356" y="6748272"/>
                  <a:pt x="9578086" y="6811836"/>
                  <a:pt x="9456230" y="6858318"/>
                </a:cubicBezTo>
                <a:lnTo>
                  <a:pt x="9663620" y="6858318"/>
                </a:lnTo>
                <a:cubicBezTo>
                  <a:pt x="9742869" y="6811899"/>
                  <a:pt x="9828720" y="6747637"/>
                  <a:pt x="9925368" y="6650863"/>
                </a:cubicBezTo>
                <a:cubicBezTo>
                  <a:pt x="10137966" y="6438202"/>
                  <a:pt x="10193909" y="6278690"/>
                  <a:pt x="10248011" y="6124385"/>
                </a:cubicBezTo>
                <a:cubicBezTo>
                  <a:pt x="10301160" y="5972810"/>
                  <a:pt x="10351326" y="5829681"/>
                  <a:pt x="10549636" y="5631371"/>
                </a:cubicBezTo>
                <a:cubicBezTo>
                  <a:pt x="10747946" y="5433060"/>
                  <a:pt x="10891139" y="5382832"/>
                  <a:pt x="11042714" y="5329746"/>
                </a:cubicBezTo>
                <a:cubicBezTo>
                  <a:pt x="11196955" y="5275644"/>
                  <a:pt x="11356531" y="5219700"/>
                  <a:pt x="11569192" y="5007039"/>
                </a:cubicBezTo>
                <a:cubicBezTo>
                  <a:pt x="11781854" y="4794377"/>
                  <a:pt x="11837733" y="4634865"/>
                  <a:pt x="11891835" y="4480560"/>
                </a:cubicBezTo>
                <a:cubicBezTo>
                  <a:pt x="11944858" y="4329240"/>
                  <a:pt x="11994959" y="4186365"/>
                  <a:pt x="12192381" y="3988626"/>
                </a:cubicBezTo>
                <a:lnTo>
                  <a:pt x="12192381" y="3865563"/>
                </a:lnTo>
                <a:cubicBezTo>
                  <a:pt x="12171997" y="3883552"/>
                  <a:pt x="12151296" y="3903136"/>
                  <a:pt x="12130215" y="3924300"/>
                </a:cubicBezTo>
                <a:close/>
                <a:moveTo>
                  <a:pt x="12130722" y="4679125"/>
                </a:moveTo>
                <a:cubicBezTo>
                  <a:pt x="11918124" y="4891786"/>
                  <a:pt x="11862181" y="5051298"/>
                  <a:pt x="11808079" y="5205603"/>
                </a:cubicBezTo>
                <a:cubicBezTo>
                  <a:pt x="11754930" y="5357178"/>
                  <a:pt x="11704765" y="5500307"/>
                  <a:pt x="11506454" y="5698617"/>
                </a:cubicBezTo>
                <a:cubicBezTo>
                  <a:pt x="11308144" y="5896928"/>
                  <a:pt x="11164951" y="5947156"/>
                  <a:pt x="11013377" y="6000306"/>
                </a:cubicBezTo>
                <a:cubicBezTo>
                  <a:pt x="10859135" y="6054344"/>
                  <a:pt x="10699559" y="6110288"/>
                  <a:pt x="10486898" y="6322949"/>
                </a:cubicBezTo>
                <a:cubicBezTo>
                  <a:pt x="10274236" y="6535611"/>
                  <a:pt x="10218356" y="6695123"/>
                  <a:pt x="10164255" y="6849428"/>
                </a:cubicBezTo>
                <a:cubicBezTo>
                  <a:pt x="10163239" y="6852412"/>
                  <a:pt x="10162159" y="6855333"/>
                  <a:pt x="10161143" y="6858318"/>
                </a:cubicBezTo>
                <a:lnTo>
                  <a:pt x="10255314" y="6858318"/>
                </a:lnTo>
                <a:cubicBezTo>
                  <a:pt x="10306114" y="6714173"/>
                  <a:pt x="10360406" y="6575171"/>
                  <a:pt x="10549763" y="6385814"/>
                </a:cubicBezTo>
                <a:cubicBezTo>
                  <a:pt x="10748073" y="6187504"/>
                  <a:pt x="10891266" y="6137275"/>
                  <a:pt x="11042841" y="6084189"/>
                </a:cubicBezTo>
                <a:cubicBezTo>
                  <a:pt x="11197082" y="6030087"/>
                  <a:pt x="11356657" y="5974144"/>
                  <a:pt x="11569319" y="5761482"/>
                </a:cubicBezTo>
                <a:cubicBezTo>
                  <a:pt x="11781981" y="5548821"/>
                  <a:pt x="11837860" y="5389309"/>
                  <a:pt x="11891962" y="5235004"/>
                </a:cubicBezTo>
                <a:cubicBezTo>
                  <a:pt x="11944985" y="5083683"/>
                  <a:pt x="11995086" y="4940808"/>
                  <a:pt x="12192508" y="4743069"/>
                </a:cubicBezTo>
                <a:lnTo>
                  <a:pt x="12192508" y="4620006"/>
                </a:lnTo>
                <a:cubicBezTo>
                  <a:pt x="12172061" y="4638167"/>
                  <a:pt x="12151296" y="4657770"/>
                  <a:pt x="12130215" y="4678807"/>
                </a:cubicBezTo>
                <a:close/>
                <a:moveTo>
                  <a:pt x="12130722" y="5433568"/>
                </a:moveTo>
                <a:cubicBezTo>
                  <a:pt x="11918124" y="5646230"/>
                  <a:pt x="11862181" y="5805742"/>
                  <a:pt x="11808079" y="5960047"/>
                </a:cubicBezTo>
                <a:cubicBezTo>
                  <a:pt x="11754930" y="6111621"/>
                  <a:pt x="11704765" y="6254750"/>
                  <a:pt x="11506454" y="6453124"/>
                </a:cubicBezTo>
                <a:cubicBezTo>
                  <a:pt x="11308144" y="6651498"/>
                  <a:pt x="11164951" y="6701600"/>
                  <a:pt x="11013377" y="6754749"/>
                </a:cubicBezTo>
                <a:cubicBezTo>
                  <a:pt x="10935335" y="6782118"/>
                  <a:pt x="10855960" y="6809931"/>
                  <a:pt x="10768965" y="6858318"/>
                </a:cubicBezTo>
                <a:lnTo>
                  <a:pt x="10987342" y="6858318"/>
                </a:lnTo>
                <a:cubicBezTo>
                  <a:pt x="11005820" y="6851587"/>
                  <a:pt x="11024235" y="6845110"/>
                  <a:pt x="11042841" y="6838632"/>
                </a:cubicBezTo>
                <a:cubicBezTo>
                  <a:pt x="11197145" y="6784531"/>
                  <a:pt x="11356657" y="6728587"/>
                  <a:pt x="11569319" y="6515926"/>
                </a:cubicBezTo>
                <a:cubicBezTo>
                  <a:pt x="11781981" y="6303264"/>
                  <a:pt x="11837860" y="6143752"/>
                  <a:pt x="11891962" y="5989447"/>
                </a:cubicBezTo>
                <a:cubicBezTo>
                  <a:pt x="11944985" y="5838127"/>
                  <a:pt x="11995086" y="5695252"/>
                  <a:pt x="12192508" y="5497513"/>
                </a:cubicBezTo>
                <a:lnTo>
                  <a:pt x="12192508" y="5374450"/>
                </a:lnTo>
                <a:cubicBezTo>
                  <a:pt x="12172061" y="5392611"/>
                  <a:pt x="12151296" y="5412213"/>
                  <a:pt x="12130215" y="5433251"/>
                </a:cubicBezTo>
                <a:close/>
                <a:moveTo>
                  <a:pt x="12130722" y="6188012"/>
                </a:moveTo>
                <a:cubicBezTo>
                  <a:pt x="11918124" y="6400673"/>
                  <a:pt x="11862181" y="6560185"/>
                  <a:pt x="11808079" y="6714490"/>
                </a:cubicBezTo>
                <a:cubicBezTo>
                  <a:pt x="11791252" y="6762623"/>
                  <a:pt x="11774678" y="6809740"/>
                  <a:pt x="11753532" y="6858318"/>
                </a:cubicBezTo>
                <a:lnTo>
                  <a:pt x="11849100" y="6858318"/>
                </a:lnTo>
                <a:cubicBezTo>
                  <a:pt x="11864784" y="6819393"/>
                  <a:pt x="11878056" y="6781482"/>
                  <a:pt x="11891264" y="6744018"/>
                </a:cubicBezTo>
                <a:cubicBezTo>
                  <a:pt x="11944286" y="6592761"/>
                  <a:pt x="11994388" y="6449822"/>
                  <a:pt x="12191809" y="6252083"/>
                </a:cubicBezTo>
                <a:lnTo>
                  <a:pt x="12191809" y="6128893"/>
                </a:lnTo>
                <a:cubicBezTo>
                  <a:pt x="12171807" y="6147054"/>
                  <a:pt x="12151296" y="6166657"/>
                  <a:pt x="12130215" y="6187694"/>
                </a:cubicBezTo>
                <a:close/>
              </a:path>
            </a:pathLst>
          </a:custGeom>
          <a:solidFill>
            <a:schemeClr val="bg1">
              <a:lumMod val="85000"/>
              <a:lumOff val="15000"/>
              <a:alpha val="50000"/>
            </a:schemeClr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4" name="Picture Placeholder 12">
            <a:extLst>
              <a:ext uri="{FF2B5EF4-FFF2-40B4-BE49-F238E27FC236}">
                <a16:creationId xmlns:a16="http://schemas.microsoft.com/office/drawing/2014/main" id="{AF5BC85A-41A8-41A6-BAC1-400E027C3C0A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064668" y="3042792"/>
            <a:ext cx="3564482" cy="2844702"/>
          </a:xfrm>
          <a:prstGeom prst="rect">
            <a:avLst/>
          </a:prstGeom>
          <a:pattFill prst="pct5">
            <a:fgClr>
              <a:schemeClr val="bg1">
                <a:lumMod val="50000"/>
                <a:lumOff val="50000"/>
              </a:schemeClr>
            </a:fgClr>
            <a:bgClr>
              <a:schemeClr val="bg1"/>
            </a:bgClr>
          </a:pattFill>
        </p:spPr>
        <p:txBody>
          <a:bodyPr/>
          <a:lstStyle>
            <a:lvl1pPr>
              <a:defRPr sz="1200"/>
            </a:lvl1pPr>
          </a:lstStyle>
          <a:p>
            <a:endParaRPr lang="en-ID"/>
          </a:p>
        </p:txBody>
      </p:sp>
      <p:sp>
        <p:nvSpPr>
          <p:cNvPr id="5" name="Picture Placeholder 12">
            <a:extLst>
              <a:ext uri="{FF2B5EF4-FFF2-40B4-BE49-F238E27FC236}">
                <a16:creationId xmlns:a16="http://schemas.microsoft.com/office/drawing/2014/main" id="{C0287341-CC34-40BB-960A-A5198CC91B80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5203082" y="3042792"/>
            <a:ext cx="3564482" cy="2844702"/>
          </a:xfrm>
          <a:prstGeom prst="rect">
            <a:avLst/>
          </a:prstGeom>
          <a:pattFill prst="pct5">
            <a:fgClr>
              <a:schemeClr val="bg1">
                <a:lumMod val="50000"/>
                <a:lumOff val="50000"/>
              </a:schemeClr>
            </a:fgClr>
            <a:bgClr>
              <a:schemeClr val="bg1"/>
            </a:bgClr>
          </a:pattFill>
        </p:spPr>
        <p:txBody>
          <a:bodyPr/>
          <a:lstStyle>
            <a:lvl1pPr>
              <a:defRPr sz="12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95761126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raphic 7">
            <a:extLst>
              <a:ext uri="{FF2B5EF4-FFF2-40B4-BE49-F238E27FC236}">
                <a16:creationId xmlns:a16="http://schemas.microsoft.com/office/drawing/2014/main" id="{56FFCFCF-754F-4D54-A8C2-FF61AA78C50B}"/>
              </a:ext>
            </a:extLst>
          </p:cNvPr>
          <p:cNvSpPr/>
          <p:nvPr userDrawn="1"/>
        </p:nvSpPr>
        <p:spPr>
          <a:xfrm>
            <a:off x="0" y="0"/>
            <a:ext cx="12192634" cy="6858317"/>
          </a:xfrm>
          <a:custGeom>
            <a:avLst/>
            <a:gdLst>
              <a:gd name="connsiteX0" fmla="*/ 439039 w 12192634"/>
              <a:gd name="connsiteY0" fmla="*/ 0 h 6858317"/>
              <a:gd name="connsiteX1" fmla="*/ 384493 w 12192634"/>
              <a:gd name="connsiteY1" fmla="*/ 143701 h 6858317"/>
              <a:gd name="connsiteX2" fmla="*/ 61849 w 12192634"/>
              <a:gd name="connsiteY2" fmla="*/ 670243 h 6858317"/>
              <a:gd name="connsiteX3" fmla="*/ 0 w 12192634"/>
              <a:gd name="connsiteY3" fmla="*/ 729171 h 6858317"/>
              <a:gd name="connsiteX4" fmla="*/ 0 w 12192634"/>
              <a:gd name="connsiteY4" fmla="*/ 606362 h 6858317"/>
              <a:gd name="connsiteX5" fmla="*/ 300609 w 12192634"/>
              <a:gd name="connsiteY5" fmla="*/ 114300 h 6858317"/>
              <a:gd name="connsiteX6" fmla="*/ 342900 w 12192634"/>
              <a:gd name="connsiteY6" fmla="*/ 0 h 6858317"/>
              <a:gd name="connsiteX7" fmla="*/ 1204976 w 12192634"/>
              <a:gd name="connsiteY7" fmla="*/ 0 h 6858317"/>
              <a:gd name="connsiteX8" fmla="*/ 1149795 w 12192634"/>
              <a:gd name="connsiteY8" fmla="*/ 19558 h 6858317"/>
              <a:gd name="connsiteX9" fmla="*/ 623316 w 12192634"/>
              <a:gd name="connsiteY9" fmla="*/ 342265 h 6858317"/>
              <a:gd name="connsiteX10" fmla="*/ 300609 w 12192634"/>
              <a:gd name="connsiteY10" fmla="*/ 868744 h 6858317"/>
              <a:gd name="connsiteX11" fmla="*/ 0 w 12192634"/>
              <a:gd name="connsiteY11" fmla="*/ 1360805 h 6858317"/>
              <a:gd name="connsiteX12" fmla="*/ 0 w 12192634"/>
              <a:gd name="connsiteY12" fmla="*/ 1483551 h 6858317"/>
              <a:gd name="connsiteX13" fmla="*/ 61849 w 12192634"/>
              <a:gd name="connsiteY13" fmla="*/ 1424686 h 6858317"/>
              <a:gd name="connsiteX14" fmla="*/ 384493 w 12192634"/>
              <a:gd name="connsiteY14" fmla="*/ 898144 h 6858317"/>
              <a:gd name="connsiteX15" fmla="*/ 686181 w 12192634"/>
              <a:gd name="connsiteY15" fmla="*/ 405130 h 6858317"/>
              <a:gd name="connsiteX16" fmla="*/ 1179259 w 12192634"/>
              <a:gd name="connsiteY16" fmla="*/ 103442 h 6858317"/>
              <a:gd name="connsiteX17" fmla="*/ 1423353 w 12192634"/>
              <a:gd name="connsiteY17" fmla="*/ 0 h 6858317"/>
              <a:gd name="connsiteX18" fmla="*/ 1937258 w 12192634"/>
              <a:gd name="connsiteY18" fmla="*/ 0 h 6858317"/>
              <a:gd name="connsiteX19" fmla="*/ 1642872 w 12192634"/>
              <a:gd name="connsiteY19" fmla="*/ 472377 h 6858317"/>
              <a:gd name="connsiteX20" fmla="*/ 1149795 w 12192634"/>
              <a:gd name="connsiteY20" fmla="*/ 774002 h 6858317"/>
              <a:gd name="connsiteX21" fmla="*/ 623316 w 12192634"/>
              <a:gd name="connsiteY21" fmla="*/ 1096709 h 6858317"/>
              <a:gd name="connsiteX22" fmla="*/ 300609 w 12192634"/>
              <a:gd name="connsiteY22" fmla="*/ 1623187 h 6858317"/>
              <a:gd name="connsiteX23" fmla="*/ 0 w 12192634"/>
              <a:gd name="connsiteY23" fmla="*/ 2115249 h 6858317"/>
              <a:gd name="connsiteX24" fmla="*/ 0 w 12192634"/>
              <a:gd name="connsiteY24" fmla="*/ 2238058 h 6858317"/>
              <a:gd name="connsiteX25" fmla="*/ 61849 w 12192634"/>
              <a:gd name="connsiteY25" fmla="*/ 2179130 h 6858317"/>
              <a:gd name="connsiteX26" fmla="*/ 384493 w 12192634"/>
              <a:gd name="connsiteY26" fmla="*/ 1652651 h 6858317"/>
              <a:gd name="connsiteX27" fmla="*/ 686181 w 12192634"/>
              <a:gd name="connsiteY27" fmla="*/ 1159574 h 6858317"/>
              <a:gd name="connsiteX28" fmla="*/ 1179259 w 12192634"/>
              <a:gd name="connsiteY28" fmla="*/ 857885 h 6858317"/>
              <a:gd name="connsiteX29" fmla="*/ 1705737 w 12192634"/>
              <a:gd name="connsiteY29" fmla="*/ 535242 h 6858317"/>
              <a:gd name="connsiteX30" fmla="*/ 2028444 w 12192634"/>
              <a:gd name="connsiteY30" fmla="*/ 8763 h 6858317"/>
              <a:gd name="connsiteX31" fmla="*/ 2031492 w 12192634"/>
              <a:gd name="connsiteY31" fmla="*/ 0 h 6858317"/>
              <a:gd name="connsiteX32" fmla="*/ 2528570 w 12192634"/>
              <a:gd name="connsiteY32" fmla="*/ 0 h 6858317"/>
              <a:gd name="connsiteX33" fmla="*/ 2266950 w 12192634"/>
              <a:gd name="connsiteY33" fmla="*/ 207264 h 6858317"/>
              <a:gd name="connsiteX34" fmla="*/ 1944243 w 12192634"/>
              <a:gd name="connsiteY34" fmla="*/ 733743 h 6858317"/>
              <a:gd name="connsiteX35" fmla="*/ 1642872 w 12192634"/>
              <a:gd name="connsiteY35" fmla="*/ 1226820 h 6858317"/>
              <a:gd name="connsiteX36" fmla="*/ 1149795 w 12192634"/>
              <a:gd name="connsiteY36" fmla="*/ 1528445 h 6858317"/>
              <a:gd name="connsiteX37" fmla="*/ 623316 w 12192634"/>
              <a:gd name="connsiteY37" fmla="*/ 1851152 h 6858317"/>
              <a:gd name="connsiteX38" fmla="*/ 300609 w 12192634"/>
              <a:gd name="connsiteY38" fmla="*/ 2377694 h 6858317"/>
              <a:gd name="connsiteX39" fmla="*/ 0 w 12192634"/>
              <a:gd name="connsiteY39" fmla="*/ 2869692 h 6858317"/>
              <a:gd name="connsiteX40" fmla="*/ 0 w 12192634"/>
              <a:gd name="connsiteY40" fmla="*/ 2992438 h 6858317"/>
              <a:gd name="connsiteX41" fmla="*/ 61849 w 12192634"/>
              <a:gd name="connsiteY41" fmla="*/ 2933700 h 6858317"/>
              <a:gd name="connsiteX42" fmla="*/ 384493 w 12192634"/>
              <a:gd name="connsiteY42" fmla="*/ 2407222 h 6858317"/>
              <a:gd name="connsiteX43" fmla="*/ 686181 w 12192634"/>
              <a:gd name="connsiteY43" fmla="*/ 1914144 h 6858317"/>
              <a:gd name="connsiteX44" fmla="*/ 1179259 w 12192634"/>
              <a:gd name="connsiteY44" fmla="*/ 1612519 h 6858317"/>
              <a:gd name="connsiteX45" fmla="*/ 1705737 w 12192634"/>
              <a:gd name="connsiteY45" fmla="*/ 1289812 h 6858317"/>
              <a:gd name="connsiteX46" fmla="*/ 2028444 w 12192634"/>
              <a:gd name="connsiteY46" fmla="*/ 763334 h 6858317"/>
              <a:gd name="connsiteX47" fmla="*/ 2330069 w 12192634"/>
              <a:gd name="connsiteY47" fmla="*/ 270256 h 6858317"/>
              <a:gd name="connsiteX48" fmla="*/ 2735834 w 12192634"/>
              <a:gd name="connsiteY48" fmla="*/ 127 h 6858317"/>
              <a:gd name="connsiteX49" fmla="*/ 3528632 w 12192634"/>
              <a:gd name="connsiteY49" fmla="*/ 0 h 6858317"/>
              <a:gd name="connsiteX50" fmla="*/ 3286760 w 12192634"/>
              <a:gd name="connsiteY50" fmla="*/ 337376 h 6858317"/>
              <a:gd name="connsiteX51" fmla="*/ 2794000 w 12192634"/>
              <a:gd name="connsiteY51" fmla="*/ 639064 h 6858317"/>
              <a:gd name="connsiteX52" fmla="*/ 2267522 w 12192634"/>
              <a:gd name="connsiteY52" fmla="*/ 961708 h 6858317"/>
              <a:gd name="connsiteX53" fmla="*/ 1944814 w 12192634"/>
              <a:gd name="connsiteY53" fmla="*/ 1488250 h 6858317"/>
              <a:gd name="connsiteX54" fmla="*/ 1643189 w 12192634"/>
              <a:gd name="connsiteY54" fmla="*/ 1981264 h 6858317"/>
              <a:gd name="connsiteX55" fmla="*/ 1150112 w 12192634"/>
              <a:gd name="connsiteY55" fmla="*/ 2282889 h 6858317"/>
              <a:gd name="connsiteX56" fmla="*/ 623634 w 12192634"/>
              <a:gd name="connsiteY56" fmla="*/ 2605596 h 6858317"/>
              <a:gd name="connsiteX57" fmla="*/ 300609 w 12192634"/>
              <a:gd name="connsiteY57" fmla="*/ 3132138 h 6858317"/>
              <a:gd name="connsiteX58" fmla="*/ 0 w 12192634"/>
              <a:gd name="connsiteY58" fmla="*/ 3624136 h 6858317"/>
              <a:gd name="connsiteX59" fmla="*/ 0 w 12192634"/>
              <a:gd name="connsiteY59" fmla="*/ 3746945 h 6858317"/>
              <a:gd name="connsiteX60" fmla="*/ 61849 w 12192634"/>
              <a:gd name="connsiteY60" fmla="*/ 3688016 h 6858317"/>
              <a:gd name="connsiteX61" fmla="*/ 384493 w 12192634"/>
              <a:gd name="connsiteY61" fmla="*/ 3161538 h 6858317"/>
              <a:gd name="connsiteX62" fmla="*/ 686181 w 12192634"/>
              <a:gd name="connsiteY62" fmla="*/ 2668461 h 6858317"/>
              <a:gd name="connsiteX63" fmla="*/ 1179259 w 12192634"/>
              <a:gd name="connsiteY63" fmla="*/ 2366836 h 6858317"/>
              <a:gd name="connsiteX64" fmla="*/ 1705737 w 12192634"/>
              <a:gd name="connsiteY64" fmla="*/ 2044129 h 6858317"/>
              <a:gd name="connsiteX65" fmla="*/ 2028444 w 12192634"/>
              <a:gd name="connsiteY65" fmla="*/ 1517650 h 6858317"/>
              <a:gd name="connsiteX66" fmla="*/ 2330069 w 12192634"/>
              <a:gd name="connsiteY66" fmla="*/ 1024573 h 6858317"/>
              <a:gd name="connsiteX67" fmla="*/ 2823083 w 12192634"/>
              <a:gd name="connsiteY67" fmla="*/ 722948 h 6858317"/>
              <a:gd name="connsiteX68" fmla="*/ 3349625 w 12192634"/>
              <a:gd name="connsiteY68" fmla="*/ 400050 h 6858317"/>
              <a:gd name="connsiteX69" fmla="*/ 3625342 w 12192634"/>
              <a:gd name="connsiteY69" fmla="*/ 0 h 6858317"/>
              <a:gd name="connsiteX70" fmla="*/ 3987800 w 12192634"/>
              <a:gd name="connsiteY70" fmla="*/ 0 h 6858317"/>
              <a:gd name="connsiteX71" fmla="*/ 3910902 w 12192634"/>
              <a:gd name="connsiteY71" fmla="*/ 72327 h 6858317"/>
              <a:gd name="connsiteX72" fmla="*/ 3588385 w 12192634"/>
              <a:gd name="connsiteY72" fmla="*/ 598805 h 6858317"/>
              <a:gd name="connsiteX73" fmla="*/ 3286760 w 12192634"/>
              <a:gd name="connsiteY73" fmla="*/ 1091883 h 6858317"/>
              <a:gd name="connsiteX74" fmla="*/ 2793683 w 12192634"/>
              <a:gd name="connsiteY74" fmla="*/ 1393508 h 6858317"/>
              <a:gd name="connsiteX75" fmla="*/ 2267204 w 12192634"/>
              <a:gd name="connsiteY75" fmla="*/ 1716151 h 6858317"/>
              <a:gd name="connsiteX76" fmla="*/ 1944497 w 12192634"/>
              <a:gd name="connsiteY76" fmla="*/ 2242693 h 6858317"/>
              <a:gd name="connsiteX77" fmla="*/ 1642872 w 12192634"/>
              <a:gd name="connsiteY77" fmla="*/ 2735707 h 6858317"/>
              <a:gd name="connsiteX78" fmla="*/ 1149795 w 12192634"/>
              <a:gd name="connsiteY78" fmla="*/ 3037396 h 6858317"/>
              <a:gd name="connsiteX79" fmla="*/ 623316 w 12192634"/>
              <a:gd name="connsiteY79" fmla="*/ 3360039 h 6858317"/>
              <a:gd name="connsiteX80" fmla="*/ 300609 w 12192634"/>
              <a:gd name="connsiteY80" fmla="*/ 3886581 h 6858317"/>
              <a:gd name="connsiteX81" fmla="*/ 0 w 12192634"/>
              <a:gd name="connsiteY81" fmla="*/ 4378643 h 6858317"/>
              <a:gd name="connsiteX82" fmla="*/ 0 w 12192634"/>
              <a:gd name="connsiteY82" fmla="*/ 4501325 h 6858317"/>
              <a:gd name="connsiteX83" fmla="*/ 61849 w 12192634"/>
              <a:gd name="connsiteY83" fmla="*/ 4442460 h 6858317"/>
              <a:gd name="connsiteX84" fmla="*/ 384493 w 12192634"/>
              <a:gd name="connsiteY84" fmla="*/ 3915982 h 6858317"/>
              <a:gd name="connsiteX85" fmla="*/ 686181 w 12192634"/>
              <a:gd name="connsiteY85" fmla="*/ 3422904 h 6858317"/>
              <a:gd name="connsiteX86" fmla="*/ 1179259 w 12192634"/>
              <a:gd name="connsiteY86" fmla="*/ 3121279 h 6858317"/>
              <a:gd name="connsiteX87" fmla="*/ 1705737 w 12192634"/>
              <a:gd name="connsiteY87" fmla="*/ 2798572 h 6858317"/>
              <a:gd name="connsiteX88" fmla="*/ 2028444 w 12192634"/>
              <a:gd name="connsiteY88" fmla="*/ 2272094 h 6858317"/>
              <a:gd name="connsiteX89" fmla="*/ 2330069 w 12192634"/>
              <a:gd name="connsiteY89" fmla="*/ 1779016 h 6858317"/>
              <a:gd name="connsiteX90" fmla="*/ 2823083 w 12192634"/>
              <a:gd name="connsiteY90" fmla="*/ 1477391 h 6858317"/>
              <a:gd name="connsiteX91" fmla="*/ 3349625 w 12192634"/>
              <a:gd name="connsiteY91" fmla="*/ 1154684 h 6858317"/>
              <a:gd name="connsiteX92" fmla="*/ 3672269 w 12192634"/>
              <a:gd name="connsiteY92" fmla="*/ 628206 h 6858317"/>
              <a:gd name="connsiteX93" fmla="*/ 3973894 w 12192634"/>
              <a:gd name="connsiteY93" fmla="*/ 135192 h 6858317"/>
              <a:gd name="connsiteX94" fmla="*/ 4129088 w 12192634"/>
              <a:gd name="connsiteY94" fmla="*/ 0 h 6858317"/>
              <a:gd name="connsiteX95" fmla="*/ 5098669 w 12192634"/>
              <a:gd name="connsiteY95" fmla="*/ 0 h 6858317"/>
              <a:gd name="connsiteX96" fmla="*/ 4930585 w 12192634"/>
              <a:gd name="connsiteY96" fmla="*/ 202438 h 6858317"/>
              <a:gd name="connsiteX97" fmla="*/ 4437571 w 12192634"/>
              <a:gd name="connsiteY97" fmla="*/ 504127 h 6858317"/>
              <a:gd name="connsiteX98" fmla="*/ 3911028 w 12192634"/>
              <a:gd name="connsiteY98" fmla="*/ 826770 h 6858317"/>
              <a:gd name="connsiteX99" fmla="*/ 3588385 w 12192634"/>
              <a:gd name="connsiteY99" fmla="*/ 1353249 h 6858317"/>
              <a:gd name="connsiteX100" fmla="*/ 3286760 w 12192634"/>
              <a:gd name="connsiteY100" fmla="*/ 1846326 h 6858317"/>
              <a:gd name="connsiteX101" fmla="*/ 2793683 w 12192634"/>
              <a:gd name="connsiteY101" fmla="*/ 2147951 h 6858317"/>
              <a:gd name="connsiteX102" fmla="*/ 2267204 w 12192634"/>
              <a:gd name="connsiteY102" fmla="*/ 2470658 h 6858317"/>
              <a:gd name="connsiteX103" fmla="*/ 1944497 w 12192634"/>
              <a:gd name="connsiteY103" fmla="*/ 2997137 h 6858317"/>
              <a:gd name="connsiteX104" fmla="*/ 1642872 w 12192634"/>
              <a:gd name="connsiteY104" fmla="*/ 3490151 h 6858317"/>
              <a:gd name="connsiteX105" fmla="*/ 1149795 w 12192634"/>
              <a:gd name="connsiteY105" fmla="*/ 3791839 h 6858317"/>
              <a:gd name="connsiteX106" fmla="*/ 623316 w 12192634"/>
              <a:gd name="connsiteY106" fmla="*/ 4114483 h 6858317"/>
              <a:gd name="connsiteX107" fmla="*/ 300609 w 12192634"/>
              <a:gd name="connsiteY107" fmla="*/ 4641025 h 6858317"/>
              <a:gd name="connsiteX108" fmla="*/ 0 w 12192634"/>
              <a:gd name="connsiteY108" fmla="*/ 5133086 h 6858317"/>
              <a:gd name="connsiteX109" fmla="*/ 0 w 12192634"/>
              <a:gd name="connsiteY109" fmla="*/ 5255832 h 6858317"/>
              <a:gd name="connsiteX110" fmla="*/ 61849 w 12192634"/>
              <a:gd name="connsiteY110" fmla="*/ 5196967 h 6858317"/>
              <a:gd name="connsiteX111" fmla="*/ 384493 w 12192634"/>
              <a:gd name="connsiteY111" fmla="*/ 4670425 h 6858317"/>
              <a:gd name="connsiteX112" fmla="*/ 686181 w 12192634"/>
              <a:gd name="connsiteY112" fmla="*/ 4177347 h 6858317"/>
              <a:gd name="connsiteX113" fmla="*/ 1179259 w 12192634"/>
              <a:gd name="connsiteY113" fmla="*/ 3875722 h 6858317"/>
              <a:gd name="connsiteX114" fmla="*/ 1705737 w 12192634"/>
              <a:gd name="connsiteY114" fmla="*/ 3553016 h 6858317"/>
              <a:gd name="connsiteX115" fmla="*/ 2028444 w 12192634"/>
              <a:gd name="connsiteY115" fmla="*/ 3026537 h 6858317"/>
              <a:gd name="connsiteX116" fmla="*/ 2330069 w 12192634"/>
              <a:gd name="connsiteY116" fmla="*/ 2533460 h 6858317"/>
              <a:gd name="connsiteX117" fmla="*/ 2823083 w 12192634"/>
              <a:gd name="connsiteY117" fmla="*/ 2231835 h 6858317"/>
              <a:gd name="connsiteX118" fmla="*/ 3349625 w 12192634"/>
              <a:gd name="connsiteY118" fmla="*/ 1909191 h 6858317"/>
              <a:gd name="connsiteX119" fmla="*/ 3672269 w 12192634"/>
              <a:gd name="connsiteY119" fmla="*/ 1382649 h 6858317"/>
              <a:gd name="connsiteX120" fmla="*/ 3973894 w 12192634"/>
              <a:gd name="connsiteY120" fmla="*/ 889635 h 6858317"/>
              <a:gd name="connsiteX121" fmla="*/ 4466971 w 12192634"/>
              <a:gd name="connsiteY121" fmla="*/ 588010 h 6858317"/>
              <a:gd name="connsiteX122" fmla="*/ 4993450 w 12192634"/>
              <a:gd name="connsiteY122" fmla="*/ 265303 h 6858317"/>
              <a:gd name="connsiteX123" fmla="*/ 5203063 w 12192634"/>
              <a:gd name="connsiteY123" fmla="*/ 0 h 6858317"/>
              <a:gd name="connsiteX124" fmla="*/ 5495290 w 12192634"/>
              <a:gd name="connsiteY124" fmla="*/ 0 h 6858317"/>
              <a:gd name="connsiteX125" fmla="*/ 5232400 w 12192634"/>
              <a:gd name="connsiteY125" fmla="*/ 463868 h 6858317"/>
              <a:gd name="connsiteX126" fmla="*/ 4930775 w 12192634"/>
              <a:gd name="connsiteY126" fmla="*/ 956882 h 6858317"/>
              <a:gd name="connsiteX127" fmla="*/ 4437761 w 12192634"/>
              <a:gd name="connsiteY127" fmla="*/ 1258570 h 6858317"/>
              <a:gd name="connsiteX128" fmla="*/ 3911219 w 12192634"/>
              <a:gd name="connsiteY128" fmla="*/ 1581214 h 6858317"/>
              <a:gd name="connsiteX129" fmla="*/ 3588576 w 12192634"/>
              <a:gd name="connsiteY129" fmla="*/ 2107692 h 6858317"/>
              <a:gd name="connsiteX130" fmla="*/ 3286951 w 12192634"/>
              <a:gd name="connsiteY130" fmla="*/ 2600770 h 6858317"/>
              <a:gd name="connsiteX131" fmla="*/ 2794000 w 12192634"/>
              <a:gd name="connsiteY131" fmla="*/ 2902395 h 6858317"/>
              <a:gd name="connsiteX132" fmla="*/ 2267522 w 12192634"/>
              <a:gd name="connsiteY132" fmla="*/ 3225102 h 6858317"/>
              <a:gd name="connsiteX133" fmla="*/ 1944814 w 12192634"/>
              <a:gd name="connsiteY133" fmla="*/ 3751580 h 6858317"/>
              <a:gd name="connsiteX134" fmla="*/ 1643189 w 12192634"/>
              <a:gd name="connsiteY134" fmla="*/ 4244594 h 6858317"/>
              <a:gd name="connsiteX135" fmla="*/ 1149858 w 12192634"/>
              <a:gd name="connsiteY135" fmla="*/ 4546600 h 6858317"/>
              <a:gd name="connsiteX136" fmla="*/ 623316 w 12192634"/>
              <a:gd name="connsiteY136" fmla="*/ 4869244 h 6858317"/>
              <a:gd name="connsiteX137" fmla="*/ 300609 w 12192634"/>
              <a:gd name="connsiteY137" fmla="*/ 5395786 h 6858317"/>
              <a:gd name="connsiteX138" fmla="*/ 0 w 12192634"/>
              <a:gd name="connsiteY138" fmla="*/ 5887530 h 6858317"/>
              <a:gd name="connsiteX139" fmla="*/ 0 w 12192634"/>
              <a:gd name="connsiteY139" fmla="*/ 6010339 h 6858317"/>
              <a:gd name="connsiteX140" fmla="*/ 61849 w 12192634"/>
              <a:gd name="connsiteY140" fmla="*/ 5951411 h 6858317"/>
              <a:gd name="connsiteX141" fmla="*/ 384493 w 12192634"/>
              <a:gd name="connsiteY141" fmla="*/ 5424869 h 6858317"/>
              <a:gd name="connsiteX142" fmla="*/ 686181 w 12192634"/>
              <a:gd name="connsiteY142" fmla="*/ 4931791 h 6858317"/>
              <a:gd name="connsiteX143" fmla="*/ 1179259 w 12192634"/>
              <a:gd name="connsiteY143" fmla="*/ 4630166 h 6858317"/>
              <a:gd name="connsiteX144" fmla="*/ 1705737 w 12192634"/>
              <a:gd name="connsiteY144" fmla="*/ 4307459 h 6858317"/>
              <a:gd name="connsiteX145" fmla="*/ 2028444 w 12192634"/>
              <a:gd name="connsiteY145" fmla="*/ 3780981 h 6858317"/>
              <a:gd name="connsiteX146" fmla="*/ 2330069 w 12192634"/>
              <a:gd name="connsiteY146" fmla="*/ 3287966 h 6858317"/>
              <a:gd name="connsiteX147" fmla="*/ 2823083 w 12192634"/>
              <a:gd name="connsiteY147" fmla="*/ 2986278 h 6858317"/>
              <a:gd name="connsiteX148" fmla="*/ 3349625 w 12192634"/>
              <a:gd name="connsiteY148" fmla="*/ 2663635 h 6858317"/>
              <a:gd name="connsiteX149" fmla="*/ 3672269 w 12192634"/>
              <a:gd name="connsiteY149" fmla="*/ 2137156 h 6858317"/>
              <a:gd name="connsiteX150" fmla="*/ 3973894 w 12192634"/>
              <a:gd name="connsiteY150" fmla="*/ 1644079 h 6858317"/>
              <a:gd name="connsiteX151" fmla="*/ 4466971 w 12192634"/>
              <a:gd name="connsiteY151" fmla="*/ 1342454 h 6858317"/>
              <a:gd name="connsiteX152" fmla="*/ 4993450 w 12192634"/>
              <a:gd name="connsiteY152" fmla="*/ 1019747 h 6858317"/>
              <a:gd name="connsiteX153" fmla="*/ 5316093 w 12192634"/>
              <a:gd name="connsiteY153" fmla="*/ 493268 h 6858317"/>
              <a:gd name="connsiteX154" fmla="*/ 5617718 w 12192634"/>
              <a:gd name="connsiteY154" fmla="*/ 254 h 6858317"/>
              <a:gd name="connsiteX155" fmla="*/ 5617718 w 12192634"/>
              <a:gd name="connsiteY155" fmla="*/ 254 h 6858317"/>
              <a:gd name="connsiteX156" fmla="*/ 6638290 w 12192634"/>
              <a:gd name="connsiteY156" fmla="*/ 0 h 6858317"/>
              <a:gd name="connsiteX157" fmla="*/ 6574473 w 12192634"/>
              <a:gd name="connsiteY157" fmla="*/ 67501 h 6858317"/>
              <a:gd name="connsiteX158" fmla="*/ 6081459 w 12192634"/>
              <a:gd name="connsiteY158" fmla="*/ 369189 h 6858317"/>
              <a:gd name="connsiteX159" fmla="*/ 5554917 w 12192634"/>
              <a:gd name="connsiteY159" fmla="*/ 691833 h 6858317"/>
              <a:gd name="connsiteX160" fmla="*/ 5232400 w 12192634"/>
              <a:gd name="connsiteY160" fmla="*/ 1218311 h 6858317"/>
              <a:gd name="connsiteX161" fmla="*/ 4930775 w 12192634"/>
              <a:gd name="connsiteY161" fmla="*/ 1711325 h 6858317"/>
              <a:gd name="connsiteX162" fmla="*/ 4437571 w 12192634"/>
              <a:gd name="connsiteY162" fmla="*/ 2012950 h 6858317"/>
              <a:gd name="connsiteX163" fmla="*/ 3911028 w 12192634"/>
              <a:gd name="connsiteY163" fmla="*/ 2335594 h 6858317"/>
              <a:gd name="connsiteX164" fmla="*/ 3588385 w 12192634"/>
              <a:gd name="connsiteY164" fmla="*/ 2862072 h 6858317"/>
              <a:gd name="connsiteX165" fmla="*/ 3286760 w 12192634"/>
              <a:gd name="connsiteY165" fmla="*/ 3355150 h 6858317"/>
              <a:gd name="connsiteX166" fmla="*/ 2793683 w 12192634"/>
              <a:gd name="connsiteY166" fmla="*/ 3656775 h 6858317"/>
              <a:gd name="connsiteX167" fmla="*/ 2267204 w 12192634"/>
              <a:gd name="connsiteY167" fmla="*/ 3979482 h 6858317"/>
              <a:gd name="connsiteX168" fmla="*/ 1944497 w 12192634"/>
              <a:gd name="connsiteY168" fmla="*/ 4505960 h 6858317"/>
              <a:gd name="connsiteX169" fmla="*/ 1642872 w 12192634"/>
              <a:gd name="connsiteY169" fmla="*/ 4999038 h 6858317"/>
              <a:gd name="connsiteX170" fmla="*/ 1149795 w 12192634"/>
              <a:gd name="connsiteY170" fmla="*/ 5300663 h 6858317"/>
              <a:gd name="connsiteX171" fmla="*/ 623316 w 12192634"/>
              <a:gd name="connsiteY171" fmla="*/ 5623370 h 6858317"/>
              <a:gd name="connsiteX172" fmla="*/ 300609 w 12192634"/>
              <a:gd name="connsiteY172" fmla="*/ 6149848 h 6858317"/>
              <a:gd name="connsiteX173" fmla="*/ 0 w 12192634"/>
              <a:gd name="connsiteY173" fmla="*/ 6642100 h 6858317"/>
              <a:gd name="connsiteX174" fmla="*/ 0 w 12192634"/>
              <a:gd name="connsiteY174" fmla="*/ 6764845 h 6858317"/>
              <a:gd name="connsiteX175" fmla="*/ 61849 w 12192634"/>
              <a:gd name="connsiteY175" fmla="*/ 6705600 h 6858317"/>
              <a:gd name="connsiteX176" fmla="*/ 384493 w 12192634"/>
              <a:gd name="connsiteY176" fmla="*/ 6179058 h 6858317"/>
              <a:gd name="connsiteX177" fmla="*/ 686181 w 12192634"/>
              <a:gd name="connsiteY177" fmla="*/ 5685981 h 6858317"/>
              <a:gd name="connsiteX178" fmla="*/ 1179259 w 12192634"/>
              <a:gd name="connsiteY178" fmla="*/ 5384356 h 6858317"/>
              <a:gd name="connsiteX179" fmla="*/ 1705737 w 12192634"/>
              <a:gd name="connsiteY179" fmla="*/ 5061649 h 6858317"/>
              <a:gd name="connsiteX180" fmla="*/ 2028444 w 12192634"/>
              <a:gd name="connsiteY180" fmla="*/ 4535170 h 6858317"/>
              <a:gd name="connsiteX181" fmla="*/ 2330069 w 12192634"/>
              <a:gd name="connsiteY181" fmla="*/ 4042156 h 6858317"/>
              <a:gd name="connsiteX182" fmla="*/ 2823083 w 12192634"/>
              <a:gd name="connsiteY182" fmla="*/ 3740468 h 6858317"/>
              <a:gd name="connsiteX183" fmla="*/ 3349625 w 12192634"/>
              <a:gd name="connsiteY183" fmla="*/ 3417824 h 6858317"/>
              <a:gd name="connsiteX184" fmla="*/ 3672269 w 12192634"/>
              <a:gd name="connsiteY184" fmla="*/ 2891346 h 6858317"/>
              <a:gd name="connsiteX185" fmla="*/ 3973894 w 12192634"/>
              <a:gd name="connsiteY185" fmla="*/ 2398268 h 6858317"/>
              <a:gd name="connsiteX186" fmla="*/ 4466971 w 12192634"/>
              <a:gd name="connsiteY186" fmla="*/ 2096643 h 6858317"/>
              <a:gd name="connsiteX187" fmla="*/ 4993450 w 12192634"/>
              <a:gd name="connsiteY187" fmla="*/ 1773936 h 6858317"/>
              <a:gd name="connsiteX188" fmla="*/ 5316093 w 12192634"/>
              <a:gd name="connsiteY188" fmla="*/ 1247458 h 6858317"/>
              <a:gd name="connsiteX189" fmla="*/ 5617718 w 12192634"/>
              <a:gd name="connsiteY189" fmla="*/ 754444 h 6858317"/>
              <a:gd name="connsiteX190" fmla="*/ 6110796 w 12192634"/>
              <a:gd name="connsiteY190" fmla="*/ 452819 h 6858317"/>
              <a:gd name="connsiteX191" fmla="*/ 6637274 w 12192634"/>
              <a:gd name="connsiteY191" fmla="*/ 130112 h 6858317"/>
              <a:gd name="connsiteX192" fmla="*/ 6754369 w 12192634"/>
              <a:gd name="connsiteY192" fmla="*/ 0 h 6858317"/>
              <a:gd name="connsiteX193" fmla="*/ 7031990 w 12192634"/>
              <a:gd name="connsiteY193" fmla="*/ 0 h 6858317"/>
              <a:gd name="connsiteX194" fmla="*/ 6875970 w 12192634"/>
              <a:gd name="connsiteY194" fmla="*/ 328930 h 6858317"/>
              <a:gd name="connsiteX195" fmla="*/ 6574345 w 12192634"/>
              <a:gd name="connsiteY195" fmla="*/ 822008 h 6858317"/>
              <a:gd name="connsiteX196" fmla="*/ 6081395 w 12192634"/>
              <a:gd name="connsiteY196" fmla="*/ 1123950 h 6858317"/>
              <a:gd name="connsiteX197" fmla="*/ 5554853 w 12192634"/>
              <a:gd name="connsiteY197" fmla="*/ 1446594 h 6858317"/>
              <a:gd name="connsiteX198" fmla="*/ 5232400 w 12192634"/>
              <a:gd name="connsiteY198" fmla="*/ 1972755 h 6858317"/>
              <a:gd name="connsiteX199" fmla="*/ 4930775 w 12192634"/>
              <a:gd name="connsiteY199" fmla="*/ 2465832 h 6858317"/>
              <a:gd name="connsiteX200" fmla="*/ 4437761 w 12192634"/>
              <a:gd name="connsiteY200" fmla="*/ 2767457 h 6858317"/>
              <a:gd name="connsiteX201" fmla="*/ 3911219 w 12192634"/>
              <a:gd name="connsiteY201" fmla="*/ 3090101 h 6858317"/>
              <a:gd name="connsiteX202" fmla="*/ 3588576 w 12192634"/>
              <a:gd name="connsiteY202" fmla="*/ 3616643 h 6858317"/>
              <a:gd name="connsiteX203" fmla="*/ 3286951 w 12192634"/>
              <a:gd name="connsiteY203" fmla="*/ 4109657 h 6858317"/>
              <a:gd name="connsiteX204" fmla="*/ 2793873 w 12192634"/>
              <a:gd name="connsiteY204" fmla="*/ 4411282 h 6858317"/>
              <a:gd name="connsiteX205" fmla="*/ 2267395 w 12192634"/>
              <a:gd name="connsiteY205" fmla="*/ 4733989 h 6858317"/>
              <a:gd name="connsiteX206" fmla="*/ 1944688 w 12192634"/>
              <a:gd name="connsiteY206" fmla="*/ 5260467 h 6858317"/>
              <a:gd name="connsiteX207" fmla="*/ 1643063 w 12192634"/>
              <a:gd name="connsiteY207" fmla="*/ 5753545 h 6858317"/>
              <a:gd name="connsiteX208" fmla="*/ 1149985 w 12192634"/>
              <a:gd name="connsiteY208" fmla="*/ 6055170 h 6858317"/>
              <a:gd name="connsiteX209" fmla="*/ 623507 w 12192634"/>
              <a:gd name="connsiteY209" fmla="*/ 6377877 h 6858317"/>
              <a:gd name="connsiteX210" fmla="*/ 316992 w 12192634"/>
              <a:gd name="connsiteY210" fmla="*/ 6858000 h 6858317"/>
              <a:gd name="connsiteX211" fmla="*/ 411671 w 12192634"/>
              <a:gd name="connsiteY211" fmla="*/ 6858000 h 6858317"/>
              <a:gd name="connsiteX212" fmla="*/ 686181 w 12192634"/>
              <a:gd name="connsiteY212" fmla="*/ 6440742 h 6858317"/>
              <a:gd name="connsiteX213" fmla="*/ 1179259 w 12192634"/>
              <a:gd name="connsiteY213" fmla="*/ 6139053 h 6858317"/>
              <a:gd name="connsiteX214" fmla="*/ 1705737 w 12192634"/>
              <a:gd name="connsiteY214" fmla="*/ 5816410 h 6858317"/>
              <a:gd name="connsiteX215" fmla="*/ 2028444 w 12192634"/>
              <a:gd name="connsiteY215" fmla="*/ 5289868 h 6858317"/>
              <a:gd name="connsiteX216" fmla="*/ 2330069 w 12192634"/>
              <a:gd name="connsiteY216" fmla="*/ 4796854 h 6858317"/>
              <a:gd name="connsiteX217" fmla="*/ 2823083 w 12192634"/>
              <a:gd name="connsiteY217" fmla="*/ 4495165 h 6858317"/>
              <a:gd name="connsiteX218" fmla="*/ 3349625 w 12192634"/>
              <a:gd name="connsiteY218" fmla="*/ 4172522 h 6858317"/>
              <a:gd name="connsiteX219" fmla="*/ 3672269 w 12192634"/>
              <a:gd name="connsiteY219" fmla="*/ 3646043 h 6858317"/>
              <a:gd name="connsiteX220" fmla="*/ 3973894 w 12192634"/>
              <a:gd name="connsiteY220" fmla="*/ 3152966 h 6858317"/>
              <a:gd name="connsiteX221" fmla="*/ 4466971 w 12192634"/>
              <a:gd name="connsiteY221" fmla="*/ 2851341 h 6858317"/>
              <a:gd name="connsiteX222" fmla="*/ 4993450 w 12192634"/>
              <a:gd name="connsiteY222" fmla="*/ 2528697 h 6858317"/>
              <a:gd name="connsiteX223" fmla="*/ 5316093 w 12192634"/>
              <a:gd name="connsiteY223" fmla="*/ 2002219 h 6858317"/>
              <a:gd name="connsiteX224" fmla="*/ 5617718 w 12192634"/>
              <a:gd name="connsiteY224" fmla="*/ 1509141 h 6858317"/>
              <a:gd name="connsiteX225" fmla="*/ 6110796 w 12192634"/>
              <a:gd name="connsiteY225" fmla="*/ 1207516 h 6858317"/>
              <a:gd name="connsiteX226" fmla="*/ 6637274 w 12192634"/>
              <a:gd name="connsiteY226" fmla="*/ 884873 h 6858317"/>
              <a:gd name="connsiteX227" fmla="*/ 6959918 w 12192634"/>
              <a:gd name="connsiteY227" fmla="*/ 358331 h 6858317"/>
              <a:gd name="connsiteX228" fmla="*/ 7141909 w 12192634"/>
              <a:gd name="connsiteY228" fmla="*/ 0 h 6858317"/>
              <a:gd name="connsiteX229" fmla="*/ 8147050 w 12192634"/>
              <a:gd name="connsiteY229" fmla="*/ 0 h 6858317"/>
              <a:gd name="connsiteX230" fmla="*/ 7725537 w 12192634"/>
              <a:gd name="connsiteY230" fmla="*/ 234252 h 6858317"/>
              <a:gd name="connsiteX231" fmla="*/ 7199059 w 12192634"/>
              <a:gd name="connsiteY231" fmla="*/ 556895 h 6858317"/>
              <a:gd name="connsiteX232" fmla="*/ 6876352 w 12192634"/>
              <a:gd name="connsiteY232" fmla="*/ 1083374 h 6858317"/>
              <a:gd name="connsiteX233" fmla="*/ 6574727 w 12192634"/>
              <a:gd name="connsiteY233" fmla="*/ 1576451 h 6858317"/>
              <a:gd name="connsiteX234" fmla="*/ 6081713 w 12192634"/>
              <a:gd name="connsiteY234" fmla="*/ 1878076 h 6858317"/>
              <a:gd name="connsiteX235" fmla="*/ 5555171 w 12192634"/>
              <a:gd name="connsiteY235" fmla="*/ 2200783 h 6858317"/>
              <a:gd name="connsiteX236" fmla="*/ 5232527 w 12192634"/>
              <a:gd name="connsiteY236" fmla="*/ 2727198 h 6858317"/>
              <a:gd name="connsiteX237" fmla="*/ 4930902 w 12192634"/>
              <a:gd name="connsiteY237" fmla="*/ 3220276 h 6858317"/>
              <a:gd name="connsiteX238" fmla="*/ 4437888 w 12192634"/>
              <a:gd name="connsiteY238" fmla="*/ 3521901 h 6858317"/>
              <a:gd name="connsiteX239" fmla="*/ 3911346 w 12192634"/>
              <a:gd name="connsiteY239" fmla="*/ 3844608 h 6858317"/>
              <a:gd name="connsiteX240" fmla="*/ 3588703 w 12192634"/>
              <a:gd name="connsiteY240" fmla="*/ 4371086 h 6858317"/>
              <a:gd name="connsiteX241" fmla="*/ 3287078 w 12192634"/>
              <a:gd name="connsiteY241" fmla="*/ 4864100 h 6858317"/>
              <a:gd name="connsiteX242" fmla="*/ 2794000 w 12192634"/>
              <a:gd name="connsiteY242" fmla="*/ 5165725 h 6858317"/>
              <a:gd name="connsiteX243" fmla="*/ 2267522 w 12192634"/>
              <a:gd name="connsiteY243" fmla="*/ 5488432 h 6858317"/>
              <a:gd name="connsiteX244" fmla="*/ 1944814 w 12192634"/>
              <a:gd name="connsiteY244" fmla="*/ 6014911 h 6858317"/>
              <a:gd name="connsiteX245" fmla="*/ 1643189 w 12192634"/>
              <a:gd name="connsiteY245" fmla="*/ 6507988 h 6858317"/>
              <a:gd name="connsiteX246" fmla="*/ 1150176 w 12192634"/>
              <a:gd name="connsiteY246" fmla="*/ 6809613 h 6858317"/>
              <a:gd name="connsiteX247" fmla="*/ 1020445 w 12192634"/>
              <a:gd name="connsiteY247" fmla="*/ 6858000 h 6858317"/>
              <a:gd name="connsiteX248" fmla="*/ 1277239 w 12192634"/>
              <a:gd name="connsiteY248" fmla="*/ 6858000 h 6858317"/>
              <a:gd name="connsiteX249" fmla="*/ 1706055 w 12192634"/>
              <a:gd name="connsiteY249" fmla="*/ 6570853 h 6858317"/>
              <a:gd name="connsiteX250" fmla="*/ 2028762 w 12192634"/>
              <a:gd name="connsiteY250" fmla="*/ 6044375 h 6858317"/>
              <a:gd name="connsiteX251" fmla="*/ 2330387 w 12192634"/>
              <a:gd name="connsiteY251" fmla="*/ 5551297 h 6858317"/>
              <a:gd name="connsiteX252" fmla="*/ 2823401 w 12192634"/>
              <a:gd name="connsiteY252" fmla="*/ 5249672 h 6858317"/>
              <a:gd name="connsiteX253" fmla="*/ 3349943 w 12192634"/>
              <a:gd name="connsiteY253" fmla="*/ 4926965 h 6858317"/>
              <a:gd name="connsiteX254" fmla="*/ 3672586 w 12192634"/>
              <a:gd name="connsiteY254" fmla="*/ 4400487 h 6858317"/>
              <a:gd name="connsiteX255" fmla="*/ 3974211 w 12192634"/>
              <a:gd name="connsiteY255" fmla="*/ 3907472 h 6858317"/>
              <a:gd name="connsiteX256" fmla="*/ 4467289 w 12192634"/>
              <a:gd name="connsiteY256" fmla="*/ 3605784 h 6858317"/>
              <a:gd name="connsiteX257" fmla="*/ 4993767 w 12192634"/>
              <a:gd name="connsiteY257" fmla="*/ 3283141 h 6858317"/>
              <a:gd name="connsiteX258" fmla="*/ 5316411 w 12192634"/>
              <a:gd name="connsiteY258" fmla="*/ 2756662 h 6858317"/>
              <a:gd name="connsiteX259" fmla="*/ 5618036 w 12192634"/>
              <a:gd name="connsiteY259" fmla="*/ 2263648 h 6858317"/>
              <a:gd name="connsiteX260" fmla="*/ 6111113 w 12192634"/>
              <a:gd name="connsiteY260" fmla="*/ 1961960 h 6858317"/>
              <a:gd name="connsiteX261" fmla="*/ 6637592 w 12192634"/>
              <a:gd name="connsiteY261" fmla="*/ 1639316 h 6858317"/>
              <a:gd name="connsiteX262" fmla="*/ 6960235 w 12192634"/>
              <a:gd name="connsiteY262" fmla="*/ 1112774 h 6858317"/>
              <a:gd name="connsiteX263" fmla="*/ 7261924 w 12192634"/>
              <a:gd name="connsiteY263" fmla="*/ 619760 h 6858317"/>
              <a:gd name="connsiteX264" fmla="*/ 7754938 w 12192634"/>
              <a:gd name="connsiteY264" fmla="*/ 318135 h 6858317"/>
              <a:gd name="connsiteX265" fmla="*/ 8276844 w 12192634"/>
              <a:gd name="connsiteY265" fmla="*/ 0 h 6858317"/>
              <a:gd name="connsiteX266" fmla="*/ 8597519 w 12192634"/>
              <a:gd name="connsiteY266" fmla="*/ 0 h 6858317"/>
              <a:gd name="connsiteX267" fmla="*/ 8520240 w 12192634"/>
              <a:gd name="connsiteY267" fmla="*/ 193993 h 6858317"/>
              <a:gd name="connsiteX268" fmla="*/ 8218551 w 12192634"/>
              <a:gd name="connsiteY268" fmla="*/ 687007 h 6858317"/>
              <a:gd name="connsiteX269" fmla="*/ 7725537 w 12192634"/>
              <a:gd name="connsiteY269" fmla="*/ 988695 h 6858317"/>
              <a:gd name="connsiteX270" fmla="*/ 7199059 w 12192634"/>
              <a:gd name="connsiteY270" fmla="*/ 1311339 h 6858317"/>
              <a:gd name="connsiteX271" fmla="*/ 6876352 w 12192634"/>
              <a:gd name="connsiteY271" fmla="*/ 1837817 h 6858317"/>
              <a:gd name="connsiteX272" fmla="*/ 6574727 w 12192634"/>
              <a:gd name="connsiteY272" fmla="*/ 2330895 h 6858317"/>
              <a:gd name="connsiteX273" fmla="*/ 6081713 w 12192634"/>
              <a:gd name="connsiteY273" fmla="*/ 2632520 h 6858317"/>
              <a:gd name="connsiteX274" fmla="*/ 5555171 w 12192634"/>
              <a:gd name="connsiteY274" fmla="*/ 2955227 h 6858317"/>
              <a:gd name="connsiteX275" fmla="*/ 5232400 w 12192634"/>
              <a:gd name="connsiteY275" fmla="*/ 3481705 h 6858317"/>
              <a:gd name="connsiteX276" fmla="*/ 4930775 w 12192634"/>
              <a:gd name="connsiteY276" fmla="*/ 3974719 h 6858317"/>
              <a:gd name="connsiteX277" fmla="*/ 4437761 w 12192634"/>
              <a:gd name="connsiteY277" fmla="*/ 4276344 h 6858317"/>
              <a:gd name="connsiteX278" fmla="*/ 3911219 w 12192634"/>
              <a:gd name="connsiteY278" fmla="*/ 4599051 h 6858317"/>
              <a:gd name="connsiteX279" fmla="*/ 3588576 w 12192634"/>
              <a:gd name="connsiteY279" fmla="*/ 5125530 h 6858317"/>
              <a:gd name="connsiteX280" fmla="*/ 3286951 w 12192634"/>
              <a:gd name="connsiteY280" fmla="*/ 5618544 h 6858317"/>
              <a:gd name="connsiteX281" fmla="*/ 2794000 w 12192634"/>
              <a:gd name="connsiteY281" fmla="*/ 5920232 h 6858317"/>
              <a:gd name="connsiteX282" fmla="*/ 2267522 w 12192634"/>
              <a:gd name="connsiteY282" fmla="*/ 6242876 h 6858317"/>
              <a:gd name="connsiteX283" fmla="*/ 1944814 w 12192634"/>
              <a:gd name="connsiteY283" fmla="*/ 6769354 h 6858317"/>
              <a:gd name="connsiteX284" fmla="*/ 1913064 w 12192634"/>
              <a:gd name="connsiteY284" fmla="*/ 6858254 h 6858317"/>
              <a:gd name="connsiteX285" fmla="*/ 2007934 w 12192634"/>
              <a:gd name="connsiteY285" fmla="*/ 6858254 h 6858317"/>
              <a:gd name="connsiteX286" fmla="*/ 2029016 w 12192634"/>
              <a:gd name="connsiteY286" fmla="*/ 6799072 h 6858317"/>
              <a:gd name="connsiteX287" fmla="*/ 2330641 w 12192634"/>
              <a:gd name="connsiteY287" fmla="*/ 6305995 h 6858317"/>
              <a:gd name="connsiteX288" fmla="*/ 2823655 w 12192634"/>
              <a:gd name="connsiteY288" fmla="*/ 6004370 h 6858317"/>
              <a:gd name="connsiteX289" fmla="*/ 3349625 w 12192634"/>
              <a:gd name="connsiteY289" fmla="*/ 5681409 h 6858317"/>
              <a:gd name="connsiteX290" fmla="*/ 3672269 w 12192634"/>
              <a:gd name="connsiteY290" fmla="*/ 5154930 h 6858317"/>
              <a:gd name="connsiteX291" fmla="*/ 3973894 w 12192634"/>
              <a:gd name="connsiteY291" fmla="*/ 4661916 h 6858317"/>
              <a:gd name="connsiteX292" fmla="*/ 4466971 w 12192634"/>
              <a:gd name="connsiteY292" fmla="*/ 4360228 h 6858317"/>
              <a:gd name="connsiteX293" fmla="*/ 4993450 w 12192634"/>
              <a:gd name="connsiteY293" fmla="*/ 4037584 h 6858317"/>
              <a:gd name="connsiteX294" fmla="*/ 5316093 w 12192634"/>
              <a:gd name="connsiteY294" fmla="*/ 3511106 h 6858317"/>
              <a:gd name="connsiteX295" fmla="*/ 5617718 w 12192634"/>
              <a:gd name="connsiteY295" fmla="*/ 3018092 h 6858317"/>
              <a:gd name="connsiteX296" fmla="*/ 6110796 w 12192634"/>
              <a:gd name="connsiteY296" fmla="*/ 2716403 h 6858317"/>
              <a:gd name="connsiteX297" fmla="*/ 6637274 w 12192634"/>
              <a:gd name="connsiteY297" fmla="*/ 2393760 h 6858317"/>
              <a:gd name="connsiteX298" fmla="*/ 6959918 w 12192634"/>
              <a:gd name="connsiteY298" fmla="*/ 1867281 h 6858317"/>
              <a:gd name="connsiteX299" fmla="*/ 7261607 w 12192634"/>
              <a:gd name="connsiteY299" fmla="*/ 1374204 h 6858317"/>
              <a:gd name="connsiteX300" fmla="*/ 7754620 w 12192634"/>
              <a:gd name="connsiteY300" fmla="*/ 1072579 h 6858317"/>
              <a:gd name="connsiteX301" fmla="*/ 8281099 w 12192634"/>
              <a:gd name="connsiteY301" fmla="*/ 749872 h 6858317"/>
              <a:gd name="connsiteX302" fmla="*/ 8603806 w 12192634"/>
              <a:gd name="connsiteY302" fmla="*/ 223393 h 6858317"/>
              <a:gd name="connsiteX303" fmla="*/ 8697151 w 12192634"/>
              <a:gd name="connsiteY303" fmla="*/ 0 h 6858317"/>
              <a:gd name="connsiteX304" fmla="*/ 9603549 w 12192634"/>
              <a:gd name="connsiteY304" fmla="*/ 0 h 6858317"/>
              <a:gd name="connsiteX305" fmla="*/ 9369361 w 12192634"/>
              <a:gd name="connsiteY305" fmla="*/ 99251 h 6858317"/>
              <a:gd name="connsiteX306" fmla="*/ 8842566 w 12192634"/>
              <a:gd name="connsiteY306" fmla="*/ 421957 h 6858317"/>
              <a:gd name="connsiteX307" fmla="*/ 8519922 w 12192634"/>
              <a:gd name="connsiteY307" fmla="*/ 948436 h 6858317"/>
              <a:gd name="connsiteX308" fmla="*/ 8218234 w 12192634"/>
              <a:gd name="connsiteY308" fmla="*/ 1441514 h 6858317"/>
              <a:gd name="connsiteX309" fmla="*/ 7725219 w 12192634"/>
              <a:gd name="connsiteY309" fmla="*/ 1743139 h 6858317"/>
              <a:gd name="connsiteX310" fmla="*/ 7198741 w 12192634"/>
              <a:gd name="connsiteY310" fmla="*/ 2065782 h 6858317"/>
              <a:gd name="connsiteX311" fmla="*/ 6876034 w 12192634"/>
              <a:gd name="connsiteY311" fmla="*/ 2592261 h 6858317"/>
              <a:gd name="connsiteX312" fmla="*/ 6574409 w 12192634"/>
              <a:gd name="connsiteY312" fmla="*/ 3085338 h 6858317"/>
              <a:gd name="connsiteX313" fmla="*/ 6081395 w 12192634"/>
              <a:gd name="connsiteY313" fmla="*/ 3386963 h 6858317"/>
              <a:gd name="connsiteX314" fmla="*/ 5554853 w 12192634"/>
              <a:gd name="connsiteY314" fmla="*/ 3709670 h 6858317"/>
              <a:gd name="connsiteX315" fmla="*/ 5232400 w 12192634"/>
              <a:gd name="connsiteY315" fmla="*/ 4236149 h 6858317"/>
              <a:gd name="connsiteX316" fmla="*/ 4930775 w 12192634"/>
              <a:gd name="connsiteY316" fmla="*/ 4729163 h 6858317"/>
              <a:gd name="connsiteX317" fmla="*/ 4437761 w 12192634"/>
              <a:gd name="connsiteY317" fmla="*/ 5030788 h 6858317"/>
              <a:gd name="connsiteX318" fmla="*/ 3911219 w 12192634"/>
              <a:gd name="connsiteY318" fmla="*/ 5353495 h 6858317"/>
              <a:gd name="connsiteX319" fmla="*/ 3588385 w 12192634"/>
              <a:gd name="connsiteY319" fmla="*/ 5880100 h 6858317"/>
              <a:gd name="connsiteX320" fmla="*/ 3286760 w 12192634"/>
              <a:gd name="connsiteY320" fmla="*/ 6373114 h 6858317"/>
              <a:gd name="connsiteX321" fmla="*/ 2793683 w 12192634"/>
              <a:gd name="connsiteY321" fmla="*/ 6674803 h 6858317"/>
              <a:gd name="connsiteX322" fmla="*/ 2426526 w 12192634"/>
              <a:gd name="connsiteY322" fmla="*/ 6858127 h 6858317"/>
              <a:gd name="connsiteX323" fmla="*/ 2588641 w 12192634"/>
              <a:gd name="connsiteY323" fmla="*/ 6858127 h 6858317"/>
              <a:gd name="connsiteX324" fmla="*/ 2823083 w 12192634"/>
              <a:gd name="connsiteY324" fmla="*/ 6758686 h 6858317"/>
              <a:gd name="connsiteX325" fmla="*/ 3349625 w 12192634"/>
              <a:gd name="connsiteY325" fmla="*/ 6435979 h 6858317"/>
              <a:gd name="connsiteX326" fmla="*/ 3672269 w 12192634"/>
              <a:gd name="connsiteY326" fmla="*/ 5909501 h 6858317"/>
              <a:gd name="connsiteX327" fmla="*/ 3973894 w 12192634"/>
              <a:gd name="connsiteY327" fmla="*/ 5416487 h 6858317"/>
              <a:gd name="connsiteX328" fmla="*/ 4466971 w 12192634"/>
              <a:gd name="connsiteY328" fmla="*/ 5114798 h 6858317"/>
              <a:gd name="connsiteX329" fmla="*/ 4993450 w 12192634"/>
              <a:gd name="connsiteY329" fmla="*/ 4792155 h 6858317"/>
              <a:gd name="connsiteX330" fmla="*/ 5316093 w 12192634"/>
              <a:gd name="connsiteY330" fmla="*/ 4265676 h 6858317"/>
              <a:gd name="connsiteX331" fmla="*/ 5617718 w 12192634"/>
              <a:gd name="connsiteY331" fmla="*/ 3772662 h 6858317"/>
              <a:gd name="connsiteX332" fmla="*/ 6110796 w 12192634"/>
              <a:gd name="connsiteY332" fmla="*/ 3470974 h 6858317"/>
              <a:gd name="connsiteX333" fmla="*/ 6637274 w 12192634"/>
              <a:gd name="connsiteY333" fmla="*/ 3148330 h 6858317"/>
              <a:gd name="connsiteX334" fmla="*/ 6959918 w 12192634"/>
              <a:gd name="connsiteY334" fmla="*/ 2621852 h 6858317"/>
              <a:gd name="connsiteX335" fmla="*/ 7261607 w 12192634"/>
              <a:gd name="connsiteY335" fmla="*/ 2128774 h 6858317"/>
              <a:gd name="connsiteX336" fmla="*/ 7754620 w 12192634"/>
              <a:gd name="connsiteY336" fmla="*/ 1827149 h 6858317"/>
              <a:gd name="connsiteX337" fmla="*/ 8281099 w 12192634"/>
              <a:gd name="connsiteY337" fmla="*/ 1504506 h 6858317"/>
              <a:gd name="connsiteX338" fmla="*/ 8603806 w 12192634"/>
              <a:gd name="connsiteY338" fmla="*/ 977963 h 6858317"/>
              <a:gd name="connsiteX339" fmla="*/ 8905431 w 12192634"/>
              <a:gd name="connsiteY339" fmla="*/ 484950 h 6858317"/>
              <a:gd name="connsiteX340" fmla="*/ 9398508 w 12192634"/>
              <a:gd name="connsiteY340" fmla="*/ 183325 h 6858317"/>
              <a:gd name="connsiteX341" fmla="*/ 9765411 w 12192634"/>
              <a:gd name="connsiteY341" fmla="*/ 127 h 6858317"/>
              <a:gd name="connsiteX342" fmla="*/ 10185082 w 12192634"/>
              <a:gd name="connsiteY342" fmla="*/ 0 h 6858317"/>
              <a:gd name="connsiteX343" fmla="*/ 10164064 w 12192634"/>
              <a:gd name="connsiteY343" fmla="*/ 59055 h 6858317"/>
              <a:gd name="connsiteX344" fmla="*/ 9862439 w 12192634"/>
              <a:gd name="connsiteY344" fmla="*/ 552069 h 6858317"/>
              <a:gd name="connsiteX345" fmla="*/ 9369361 w 12192634"/>
              <a:gd name="connsiteY345" fmla="*/ 853758 h 6858317"/>
              <a:gd name="connsiteX346" fmla="*/ 8842883 w 12192634"/>
              <a:gd name="connsiteY346" fmla="*/ 1176401 h 6858317"/>
              <a:gd name="connsiteX347" fmla="*/ 8520240 w 12192634"/>
              <a:gd name="connsiteY347" fmla="*/ 1702880 h 6858317"/>
              <a:gd name="connsiteX348" fmla="*/ 8218551 w 12192634"/>
              <a:gd name="connsiteY348" fmla="*/ 2195957 h 6858317"/>
              <a:gd name="connsiteX349" fmla="*/ 7725537 w 12192634"/>
              <a:gd name="connsiteY349" fmla="*/ 2497582 h 6858317"/>
              <a:gd name="connsiteX350" fmla="*/ 7199059 w 12192634"/>
              <a:gd name="connsiteY350" fmla="*/ 2820226 h 6858317"/>
              <a:gd name="connsiteX351" fmla="*/ 6876352 w 12192634"/>
              <a:gd name="connsiteY351" fmla="*/ 3346768 h 6858317"/>
              <a:gd name="connsiteX352" fmla="*/ 6574727 w 12192634"/>
              <a:gd name="connsiteY352" fmla="*/ 3839782 h 6858317"/>
              <a:gd name="connsiteX353" fmla="*/ 6081713 w 12192634"/>
              <a:gd name="connsiteY353" fmla="*/ 4141407 h 6858317"/>
              <a:gd name="connsiteX354" fmla="*/ 5555171 w 12192634"/>
              <a:gd name="connsiteY354" fmla="*/ 4464114 h 6858317"/>
              <a:gd name="connsiteX355" fmla="*/ 5232400 w 12192634"/>
              <a:gd name="connsiteY355" fmla="*/ 4990592 h 6858317"/>
              <a:gd name="connsiteX356" fmla="*/ 4930775 w 12192634"/>
              <a:gd name="connsiteY356" fmla="*/ 5483606 h 6858317"/>
              <a:gd name="connsiteX357" fmla="*/ 4437761 w 12192634"/>
              <a:gd name="connsiteY357" fmla="*/ 5785231 h 6858317"/>
              <a:gd name="connsiteX358" fmla="*/ 3911219 w 12192634"/>
              <a:gd name="connsiteY358" fmla="*/ 6107938 h 6858317"/>
              <a:gd name="connsiteX359" fmla="*/ 3588576 w 12192634"/>
              <a:gd name="connsiteY359" fmla="*/ 6634417 h 6858317"/>
              <a:gd name="connsiteX360" fmla="*/ 3495103 w 12192634"/>
              <a:gd name="connsiteY360" fmla="*/ 6858000 h 6858317"/>
              <a:gd name="connsiteX361" fmla="*/ 3595116 w 12192634"/>
              <a:gd name="connsiteY361" fmla="*/ 6858000 h 6858317"/>
              <a:gd name="connsiteX362" fmla="*/ 3672459 w 12192634"/>
              <a:gd name="connsiteY362" fmla="*/ 6663818 h 6858317"/>
              <a:gd name="connsiteX363" fmla="*/ 3974084 w 12192634"/>
              <a:gd name="connsiteY363" fmla="*/ 6170803 h 6858317"/>
              <a:gd name="connsiteX364" fmla="*/ 4467162 w 12192634"/>
              <a:gd name="connsiteY364" fmla="*/ 5869178 h 6858317"/>
              <a:gd name="connsiteX365" fmla="*/ 4993640 w 12192634"/>
              <a:gd name="connsiteY365" fmla="*/ 5546471 h 6858317"/>
              <a:gd name="connsiteX366" fmla="*/ 5316284 w 12192634"/>
              <a:gd name="connsiteY366" fmla="*/ 5019993 h 6858317"/>
              <a:gd name="connsiteX367" fmla="*/ 5617909 w 12192634"/>
              <a:gd name="connsiteY367" fmla="*/ 4526979 h 6858317"/>
              <a:gd name="connsiteX368" fmla="*/ 6110986 w 12192634"/>
              <a:gd name="connsiteY368" fmla="*/ 4225354 h 6858317"/>
              <a:gd name="connsiteX369" fmla="*/ 6637465 w 12192634"/>
              <a:gd name="connsiteY369" fmla="*/ 3902647 h 6858317"/>
              <a:gd name="connsiteX370" fmla="*/ 6960108 w 12192634"/>
              <a:gd name="connsiteY370" fmla="*/ 3376168 h 6858317"/>
              <a:gd name="connsiteX371" fmla="*/ 7261797 w 12192634"/>
              <a:gd name="connsiteY371" fmla="*/ 2883091 h 6858317"/>
              <a:gd name="connsiteX372" fmla="*/ 7754811 w 12192634"/>
              <a:gd name="connsiteY372" fmla="*/ 2581466 h 6858317"/>
              <a:gd name="connsiteX373" fmla="*/ 8281289 w 12192634"/>
              <a:gd name="connsiteY373" fmla="*/ 2258822 h 6858317"/>
              <a:gd name="connsiteX374" fmla="*/ 8603996 w 12192634"/>
              <a:gd name="connsiteY374" fmla="*/ 1732280 h 6858317"/>
              <a:gd name="connsiteX375" fmla="*/ 8905621 w 12192634"/>
              <a:gd name="connsiteY375" fmla="*/ 1239266 h 6858317"/>
              <a:gd name="connsiteX376" fmla="*/ 9398698 w 12192634"/>
              <a:gd name="connsiteY376" fmla="*/ 937641 h 6858317"/>
              <a:gd name="connsiteX377" fmla="*/ 9925177 w 12192634"/>
              <a:gd name="connsiteY377" fmla="*/ 614934 h 6858317"/>
              <a:gd name="connsiteX378" fmla="*/ 10247820 w 12192634"/>
              <a:gd name="connsiteY378" fmla="*/ 88456 h 6858317"/>
              <a:gd name="connsiteX379" fmla="*/ 10279570 w 12192634"/>
              <a:gd name="connsiteY379" fmla="*/ 0 h 6858317"/>
              <a:gd name="connsiteX380" fmla="*/ 10915332 w 12192634"/>
              <a:gd name="connsiteY380" fmla="*/ 0 h 6858317"/>
              <a:gd name="connsiteX381" fmla="*/ 10486898 w 12192634"/>
              <a:gd name="connsiteY381" fmla="*/ 287020 h 6858317"/>
              <a:gd name="connsiteX382" fmla="*/ 10164255 w 12192634"/>
              <a:gd name="connsiteY382" fmla="*/ 813499 h 6858317"/>
              <a:gd name="connsiteX383" fmla="*/ 9862630 w 12192634"/>
              <a:gd name="connsiteY383" fmla="*/ 1306513 h 6858317"/>
              <a:gd name="connsiteX384" fmla="*/ 9369552 w 12192634"/>
              <a:gd name="connsiteY384" fmla="*/ 1608201 h 6858317"/>
              <a:gd name="connsiteX385" fmla="*/ 8843073 w 12192634"/>
              <a:gd name="connsiteY385" fmla="*/ 1930845 h 6858317"/>
              <a:gd name="connsiteX386" fmla="*/ 8520430 w 12192634"/>
              <a:gd name="connsiteY386" fmla="*/ 2457323 h 6858317"/>
              <a:gd name="connsiteX387" fmla="*/ 8218742 w 12192634"/>
              <a:gd name="connsiteY387" fmla="*/ 2950401 h 6858317"/>
              <a:gd name="connsiteX388" fmla="*/ 7725728 w 12192634"/>
              <a:gd name="connsiteY388" fmla="*/ 3252026 h 6858317"/>
              <a:gd name="connsiteX389" fmla="*/ 7199249 w 12192634"/>
              <a:gd name="connsiteY389" fmla="*/ 3574733 h 6858317"/>
              <a:gd name="connsiteX390" fmla="*/ 6876543 w 12192634"/>
              <a:gd name="connsiteY390" fmla="*/ 4101211 h 6858317"/>
              <a:gd name="connsiteX391" fmla="*/ 6574918 w 12192634"/>
              <a:gd name="connsiteY391" fmla="*/ 4594225 h 6858317"/>
              <a:gd name="connsiteX392" fmla="*/ 6081395 w 12192634"/>
              <a:gd name="connsiteY392" fmla="*/ 4895850 h 6858317"/>
              <a:gd name="connsiteX393" fmla="*/ 5554853 w 12192634"/>
              <a:gd name="connsiteY393" fmla="*/ 5218557 h 6858317"/>
              <a:gd name="connsiteX394" fmla="*/ 5232400 w 12192634"/>
              <a:gd name="connsiteY394" fmla="*/ 5745036 h 6858317"/>
              <a:gd name="connsiteX395" fmla="*/ 4930775 w 12192634"/>
              <a:gd name="connsiteY395" fmla="*/ 6238050 h 6858317"/>
              <a:gd name="connsiteX396" fmla="*/ 4437761 w 12192634"/>
              <a:gd name="connsiteY396" fmla="*/ 6539738 h 6858317"/>
              <a:gd name="connsiteX397" fmla="*/ 3915601 w 12192634"/>
              <a:gd name="connsiteY397" fmla="*/ 6858000 h 6858317"/>
              <a:gd name="connsiteX398" fmla="*/ 4045458 w 12192634"/>
              <a:gd name="connsiteY398" fmla="*/ 6858000 h 6858317"/>
              <a:gd name="connsiteX399" fmla="*/ 4467162 w 12192634"/>
              <a:gd name="connsiteY399" fmla="*/ 6623622 h 6858317"/>
              <a:gd name="connsiteX400" fmla="*/ 4993640 w 12192634"/>
              <a:gd name="connsiteY400" fmla="*/ 6300915 h 6858317"/>
              <a:gd name="connsiteX401" fmla="*/ 5316284 w 12192634"/>
              <a:gd name="connsiteY401" fmla="*/ 5774436 h 6858317"/>
              <a:gd name="connsiteX402" fmla="*/ 5617909 w 12192634"/>
              <a:gd name="connsiteY402" fmla="*/ 5281422 h 6858317"/>
              <a:gd name="connsiteX403" fmla="*/ 6110986 w 12192634"/>
              <a:gd name="connsiteY403" fmla="*/ 4979797 h 6858317"/>
              <a:gd name="connsiteX404" fmla="*/ 6637465 w 12192634"/>
              <a:gd name="connsiteY404" fmla="*/ 4657090 h 6858317"/>
              <a:gd name="connsiteX405" fmla="*/ 6960108 w 12192634"/>
              <a:gd name="connsiteY405" fmla="*/ 4130612 h 6858317"/>
              <a:gd name="connsiteX406" fmla="*/ 7261797 w 12192634"/>
              <a:gd name="connsiteY406" fmla="*/ 3637597 h 6858317"/>
              <a:gd name="connsiteX407" fmla="*/ 7754811 w 12192634"/>
              <a:gd name="connsiteY407" fmla="*/ 3335909 h 6858317"/>
              <a:gd name="connsiteX408" fmla="*/ 8281289 w 12192634"/>
              <a:gd name="connsiteY408" fmla="*/ 3013266 h 6858317"/>
              <a:gd name="connsiteX409" fmla="*/ 8603996 w 12192634"/>
              <a:gd name="connsiteY409" fmla="*/ 2486787 h 6858317"/>
              <a:gd name="connsiteX410" fmla="*/ 8905621 w 12192634"/>
              <a:gd name="connsiteY410" fmla="*/ 1993710 h 6858317"/>
              <a:gd name="connsiteX411" fmla="*/ 9398698 w 12192634"/>
              <a:gd name="connsiteY411" fmla="*/ 1692085 h 6858317"/>
              <a:gd name="connsiteX412" fmla="*/ 9925177 w 12192634"/>
              <a:gd name="connsiteY412" fmla="*/ 1369378 h 6858317"/>
              <a:gd name="connsiteX413" fmla="*/ 10247820 w 12192634"/>
              <a:gd name="connsiteY413" fmla="*/ 842899 h 6858317"/>
              <a:gd name="connsiteX414" fmla="*/ 10549445 w 12192634"/>
              <a:gd name="connsiteY414" fmla="*/ 349885 h 6858317"/>
              <a:gd name="connsiteX415" fmla="*/ 11042650 w 12192634"/>
              <a:gd name="connsiteY415" fmla="*/ 48260 h 6858317"/>
              <a:gd name="connsiteX416" fmla="*/ 11172063 w 12192634"/>
              <a:gd name="connsiteY416" fmla="*/ 0 h 6858317"/>
              <a:gd name="connsiteX417" fmla="*/ 11780838 w 12192634"/>
              <a:gd name="connsiteY417" fmla="*/ 0 h 6858317"/>
              <a:gd name="connsiteX418" fmla="*/ 11506200 w 12192634"/>
              <a:gd name="connsiteY418" fmla="*/ 417195 h 6858317"/>
              <a:gd name="connsiteX419" fmla="*/ 11013122 w 12192634"/>
              <a:gd name="connsiteY419" fmla="*/ 718820 h 6858317"/>
              <a:gd name="connsiteX420" fmla="*/ 10486644 w 12192634"/>
              <a:gd name="connsiteY420" fmla="*/ 1041463 h 6858317"/>
              <a:gd name="connsiteX421" fmla="*/ 10164001 w 12192634"/>
              <a:gd name="connsiteY421" fmla="*/ 1567942 h 6858317"/>
              <a:gd name="connsiteX422" fmla="*/ 9862376 w 12192634"/>
              <a:gd name="connsiteY422" fmla="*/ 2060956 h 6858317"/>
              <a:gd name="connsiteX423" fmla="*/ 9369298 w 12192634"/>
              <a:gd name="connsiteY423" fmla="*/ 2362645 h 6858317"/>
              <a:gd name="connsiteX424" fmla="*/ 8842819 w 12192634"/>
              <a:gd name="connsiteY424" fmla="*/ 2685288 h 6858317"/>
              <a:gd name="connsiteX425" fmla="*/ 8520176 w 12192634"/>
              <a:gd name="connsiteY425" fmla="*/ 3211767 h 6858317"/>
              <a:gd name="connsiteX426" fmla="*/ 8218488 w 12192634"/>
              <a:gd name="connsiteY426" fmla="*/ 3704844 h 6858317"/>
              <a:gd name="connsiteX427" fmla="*/ 7725474 w 12192634"/>
              <a:gd name="connsiteY427" fmla="*/ 4006469 h 6858317"/>
              <a:gd name="connsiteX428" fmla="*/ 7198995 w 12192634"/>
              <a:gd name="connsiteY428" fmla="*/ 4329176 h 6858317"/>
              <a:gd name="connsiteX429" fmla="*/ 6876288 w 12192634"/>
              <a:gd name="connsiteY429" fmla="*/ 4855655 h 6858317"/>
              <a:gd name="connsiteX430" fmla="*/ 6574663 w 12192634"/>
              <a:gd name="connsiteY430" fmla="*/ 5348669 h 6858317"/>
              <a:gd name="connsiteX431" fmla="*/ 6081649 w 12192634"/>
              <a:gd name="connsiteY431" fmla="*/ 5650357 h 6858317"/>
              <a:gd name="connsiteX432" fmla="*/ 5555107 w 12192634"/>
              <a:gd name="connsiteY432" fmla="*/ 5973001 h 6858317"/>
              <a:gd name="connsiteX433" fmla="*/ 5232464 w 12192634"/>
              <a:gd name="connsiteY433" fmla="*/ 6499479 h 6858317"/>
              <a:gd name="connsiteX434" fmla="*/ 5050346 w 12192634"/>
              <a:gd name="connsiteY434" fmla="*/ 6858000 h 6858317"/>
              <a:gd name="connsiteX435" fmla="*/ 5160328 w 12192634"/>
              <a:gd name="connsiteY435" fmla="*/ 6858000 h 6858317"/>
              <a:gd name="connsiteX436" fmla="*/ 5316347 w 12192634"/>
              <a:gd name="connsiteY436" fmla="*/ 6528880 h 6858317"/>
              <a:gd name="connsiteX437" fmla="*/ 5617972 w 12192634"/>
              <a:gd name="connsiteY437" fmla="*/ 6035866 h 6858317"/>
              <a:gd name="connsiteX438" fmla="*/ 6111050 w 12192634"/>
              <a:gd name="connsiteY438" fmla="*/ 5734241 h 6858317"/>
              <a:gd name="connsiteX439" fmla="*/ 6637528 w 12192634"/>
              <a:gd name="connsiteY439" fmla="*/ 5411534 h 6858317"/>
              <a:gd name="connsiteX440" fmla="*/ 6960172 w 12192634"/>
              <a:gd name="connsiteY440" fmla="*/ 4885055 h 6858317"/>
              <a:gd name="connsiteX441" fmla="*/ 7261860 w 12192634"/>
              <a:gd name="connsiteY441" fmla="*/ 4392041 h 6858317"/>
              <a:gd name="connsiteX442" fmla="*/ 7754874 w 12192634"/>
              <a:gd name="connsiteY442" fmla="*/ 4090353 h 6858317"/>
              <a:gd name="connsiteX443" fmla="*/ 8281353 w 12192634"/>
              <a:gd name="connsiteY443" fmla="*/ 3767709 h 6858317"/>
              <a:gd name="connsiteX444" fmla="*/ 8604059 w 12192634"/>
              <a:gd name="connsiteY444" fmla="*/ 3241231 h 6858317"/>
              <a:gd name="connsiteX445" fmla="*/ 8905684 w 12192634"/>
              <a:gd name="connsiteY445" fmla="*/ 2748153 h 6858317"/>
              <a:gd name="connsiteX446" fmla="*/ 9398762 w 12192634"/>
              <a:gd name="connsiteY446" fmla="*/ 2446528 h 6858317"/>
              <a:gd name="connsiteX447" fmla="*/ 9925241 w 12192634"/>
              <a:gd name="connsiteY447" fmla="*/ 2123821 h 6858317"/>
              <a:gd name="connsiteX448" fmla="*/ 10247884 w 12192634"/>
              <a:gd name="connsiteY448" fmla="*/ 1597343 h 6858317"/>
              <a:gd name="connsiteX449" fmla="*/ 10549509 w 12192634"/>
              <a:gd name="connsiteY449" fmla="*/ 1104329 h 6858317"/>
              <a:gd name="connsiteX450" fmla="*/ 11042586 w 12192634"/>
              <a:gd name="connsiteY450" fmla="*/ 802704 h 6858317"/>
              <a:gd name="connsiteX451" fmla="*/ 11569065 w 12192634"/>
              <a:gd name="connsiteY451" fmla="*/ 480060 h 6858317"/>
              <a:gd name="connsiteX452" fmla="*/ 11875008 w 12192634"/>
              <a:gd name="connsiteY452" fmla="*/ 0 h 6858317"/>
              <a:gd name="connsiteX453" fmla="*/ 12130722 w 12192634"/>
              <a:gd name="connsiteY453" fmla="*/ 152400 h 6858317"/>
              <a:gd name="connsiteX454" fmla="*/ 11808079 w 12192634"/>
              <a:gd name="connsiteY454" fmla="*/ 678879 h 6858317"/>
              <a:gd name="connsiteX455" fmla="*/ 11506454 w 12192634"/>
              <a:gd name="connsiteY455" fmla="*/ 1171956 h 6858317"/>
              <a:gd name="connsiteX456" fmla="*/ 11013377 w 12192634"/>
              <a:gd name="connsiteY456" fmla="*/ 1473581 h 6858317"/>
              <a:gd name="connsiteX457" fmla="*/ 10486898 w 12192634"/>
              <a:gd name="connsiteY457" fmla="*/ 1796225 h 6858317"/>
              <a:gd name="connsiteX458" fmla="*/ 10164255 w 12192634"/>
              <a:gd name="connsiteY458" fmla="*/ 2322703 h 6858317"/>
              <a:gd name="connsiteX459" fmla="*/ 9862630 w 12192634"/>
              <a:gd name="connsiteY459" fmla="*/ 2815781 h 6858317"/>
              <a:gd name="connsiteX460" fmla="*/ 9369552 w 12192634"/>
              <a:gd name="connsiteY460" fmla="*/ 3117406 h 6858317"/>
              <a:gd name="connsiteX461" fmla="*/ 8843073 w 12192634"/>
              <a:gd name="connsiteY461" fmla="*/ 3440049 h 6858317"/>
              <a:gd name="connsiteX462" fmla="*/ 8520430 w 12192634"/>
              <a:gd name="connsiteY462" fmla="*/ 3966591 h 6858317"/>
              <a:gd name="connsiteX463" fmla="*/ 8218742 w 12192634"/>
              <a:gd name="connsiteY463" fmla="*/ 4459605 h 6858317"/>
              <a:gd name="connsiteX464" fmla="*/ 7725728 w 12192634"/>
              <a:gd name="connsiteY464" fmla="*/ 4761230 h 6858317"/>
              <a:gd name="connsiteX465" fmla="*/ 7199249 w 12192634"/>
              <a:gd name="connsiteY465" fmla="*/ 5083937 h 6858317"/>
              <a:gd name="connsiteX466" fmla="*/ 6876543 w 12192634"/>
              <a:gd name="connsiteY466" fmla="*/ 5610416 h 6858317"/>
              <a:gd name="connsiteX467" fmla="*/ 6574918 w 12192634"/>
              <a:gd name="connsiteY467" fmla="*/ 6103430 h 6858317"/>
              <a:gd name="connsiteX468" fmla="*/ 6081903 w 12192634"/>
              <a:gd name="connsiteY468" fmla="*/ 6405118 h 6858317"/>
              <a:gd name="connsiteX469" fmla="*/ 5555361 w 12192634"/>
              <a:gd name="connsiteY469" fmla="*/ 6727762 h 6858317"/>
              <a:gd name="connsiteX470" fmla="*/ 5437696 w 12192634"/>
              <a:gd name="connsiteY470" fmla="*/ 6858000 h 6858317"/>
              <a:gd name="connsiteX471" fmla="*/ 5553774 w 12192634"/>
              <a:gd name="connsiteY471" fmla="*/ 6858000 h 6858317"/>
              <a:gd name="connsiteX472" fmla="*/ 5617718 w 12192634"/>
              <a:gd name="connsiteY472" fmla="*/ 6790309 h 6858317"/>
              <a:gd name="connsiteX473" fmla="*/ 6110796 w 12192634"/>
              <a:gd name="connsiteY473" fmla="*/ 6488684 h 6858317"/>
              <a:gd name="connsiteX474" fmla="*/ 6637274 w 12192634"/>
              <a:gd name="connsiteY474" fmla="*/ 6165977 h 6858317"/>
              <a:gd name="connsiteX475" fmla="*/ 6959918 w 12192634"/>
              <a:gd name="connsiteY475" fmla="*/ 5639499 h 6858317"/>
              <a:gd name="connsiteX476" fmla="*/ 7261607 w 12192634"/>
              <a:gd name="connsiteY476" fmla="*/ 5146485 h 6858317"/>
              <a:gd name="connsiteX477" fmla="*/ 7754620 w 12192634"/>
              <a:gd name="connsiteY477" fmla="*/ 4844796 h 6858317"/>
              <a:gd name="connsiteX478" fmla="*/ 8281099 w 12192634"/>
              <a:gd name="connsiteY478" fmla="*/ 4522153 h 6858317"/>
              <a:gd name="connsiteX479" fmla="*/ 8603806 w 12192634"/>
              <a:gd name="connsiteY479" fmla="*/ 3995674 h 6858317"/>
              <a:gd name="connsiteX480" fmla="*/ 8905431 w 12192634"/>
              <a:gd name="connsiteY480" fmla="*/ 3502597 h 6858317"/>
              <a:gd name="connsiteX481" fmla="*/ 9398508 w 12192634"/>
              <a:gd name="connsiteY481" fmla="*/ 3200972 h 6858317"/>
              <a:gd name="connsiteX482" fmla="*/ 9924986 w 12192634"/>
              <a:gd name="connsiteY482" fmla="*/ 2878328 h 6858317"/>
              <a:gd name="connsiteX483" fmla="*/ 10247630 w 12192634"/>
              <a:gd name="connsiteY483" fmla="*/ 2351786 h 6858317"/>
              <a:gd name="connsiteX484" fmla="*/ 10549255 w 12192634"/>
              <a:gd name="connsiteY484" fmla="*/ 1858772 h 6858317"/>
              <a:gd name="connsiteX485" fmla="*/ 11042332 w 12192634"/>
              <a:gd name="connsiteY485" fmla="*/ 1557147 h 6858317"/>
              <a:gd name="connsiteX486" fmla="*/ 11568811 w 12192634"/>
              <a:gd name="connsiteY486" fmla="*/ 1234504 h 6858317"/>
              <a:gd name="connsiteX487" fmla="*/ 11891455 w 12192634"/>
              <a:gd name="connsiteY487" fmla="*/ 707962 h 6858317"/>
              <a:gd name="connsiteX488" fmla="*/ 12192000 w 12192634"/>
              <a:gd name="connsiteY488" fmla="*/ 215900 h 6858317"/>
              <a:gd name="connsiteX489" fmla="*/ 12192000 w 12192634"/>
              <a:gd name="connsiteY489" fmla="*/ 93282 h 6858317"/>
              <a:gd name="connsiteX490" fmla="*/ 12130215 w 12192634"/>
              <a:gd name="connsiteY490" fmla="*/ 152400 h 6858317"/>
              <a:gd name="connsiteX491" fmla="*/ 12130722 w 12192634"/>
              <a:gd name="connsiteY491" fmla="*/ 906844 h 6858317"/>
              <a:gd name="connsiteX492" fmla="*/ 11808079 w 12192634"/>
              <a:gd name="connsiteY492" fmla="*/ 1433322 h 6858317"/>
              <a:gd name="connsiteX493" fmla="*/ 11506454 w 12192634"/>
              <a:gd name="connsiteY493" fmla="*/ 1926400 h 6858317"/>
              <a:gd name="connsiteX494" fmla="*/ 11013377 w 12192634"/>
              <a:gd name="connsiteY494" fmla="*/ 2228025 h 6858317"/>
              <a:gd name="connsiteX495" fmla="*/ 10486898 w 12192634"/>
              <a:gd name="connsiteY495" fmla="*/ 2550668 h 6858317"/>
              <a:gd name="connsiteX496" fmla="*/ 10164255 w 12192634"/>
              <a:gd name="connsiteY496" fmla="*/ 3077147 h 6858317"/>
              <a:gd name="connsiteX497" fmla="*/ 9862630 w 12192634"/>
              <a:gd name="connsiteY497" fmla="*/ 3570224 h 6858317"/>
              <a:gd name="connsiteX498" fmla="*/ 9369552 w 12192634"/>
              <a:gd name="connsiteY498" fmla="*/ 3871849 h 6858317"/>
              <a:gd name="connsiteX499" fmla="*/ 8843073 w 12192634"/>
              <a:gd name="connsiteY499" fmla="*/ 4194493 h 6858317"/>
              <a:gd name="connsiteX500" fmla="*/ 8520430 w 12192634"/>
              <a:gd name="connsiteY500" fmla="*/ 4721035 h 6858317"/>
              <a:gd name="connsiteX501" fmla="*/ 8218742 w 12192634"/>
              <a:gd name="connsiteY501" fmla="*/ 5214049 h 6858317"/>
              <a:gd name="connsiteX502" fmla="*/ 7725728 w 12192634"/>
              <a:gd name="connsiteY502" fmla="*/ 5515674 h 6858317"/>
              <a:gd name="connsiteX503" fmla="*/ 7199249 w 12192634"/>
              <a:gd name="connsiteY503" fmla="*/ 5838381 h 6858317"/>
              <a:gd name="connsiteX504" fmla="*/ 6876543 w 12192634"/>
              <a:gd name="connsiteY504" fmla="*/ 6364859 h 6858317"/>
              <a:gd name="connsiteX505" fmla="*/ 6574918 w 12192634"/>
              <a:gd name="connsiteY505" fmla="*/ 6857937 h 6858317"/>
              <a:gd name="connsiteX506" fmla="*/ 6574536 w 12192634"/>
              <a:gd name="connsiteY506" fmla="*/ 6858318 h 6858317"/>
              <a:gd name="connsiteX507" fmla="*/ 6697155 w 12192634"/>
              <a:gd name="connsiteY507" fmla="*/ 6858318 h 6858317"/>
              <a:gd name="connsiteX508" fmla="*/ 6960426 w 12192634"/>
              <a:gd name="connsiteY508" fmla="*/ 6394260 h 6858317"/>
              <a:gd name="connsiteX509" fmla="*/ 7262114 w 12192634"/>
              <a:gd name="connsiteY509" fmla="*/ 5901246 h 6858317"/>
              <a:gd name="connsiteX510" fmla="*/ 7755128 w 12192634"/>
              <a:gd name="connsiteY510" fmla="*/ 5599621 h 6858317"/>
              <a:gd name="connsiteX511" fmla="*/ 8281606 w 12192634"/>
              <a:gd name="connsiteY511" fmla="*/ 5276914 h 6858317"/>
              <a:gd name="connsiteX512" fmla="*/ 8604314 w 12192634"/>
              <a:gd name="connsiteY512" fmla="*/ 4750435 h 6858317"/>
              <a:gd name="connsiteX513" fmla="*/ 8905939 w 12192634"/>
              <a:gd name="connsiteY513" fmla="*/ 4257358 h 6858317"/>
              <a:gd name="connsiteX514" fmla="*/ 9399016 w 12192634"/>
              <a:gd name="connsiteY514" fmla="*/ 3955733 h 6858317"/>
              <a:gd name="connsiteX515" fmla="*/ 9925494 w 12192634"/>
              <a:gd name="connsiteY515" fmla="*/ 3633089 h 6858317"/>
              <a:gd name="connsiteX516" fmla="*/ 10248138 w 12192634"/>
              <a:gd name="connsiteY516" fmla="*/ 3106611 h 6858317"/>
              <a:gd name="connsiteX517" fmla="*/ 10549763 w 12192634"/>
              <a:gd name="connsiteY517" fmla="*/ 2613533 h 6858317"/>
              <a:gd name="connsiteX518" fmla="*/ 11042650 w 12192634"/>
              <a:gd name="connsiteY518" fmla="*/ 2311400 h 6858317"/>
              <a:gd name="connsiteX519" fmla="*/ 11569129 w 12192634"/>
              <a:gd name="connsiteY519" fmla="*/ 1988757 h 6858317"/>
              <a:gd name="connsiteX520" fmla="*/ 11891772 w 12192634"/>
              <a:gd name="connsiteY520" fmla="*/ 1462278 h 6858317"/>
              <a:gd name="connsiteX521" fmla="*/ 12192318 w 12192634"/>
              <a:gd name="connsiteY521" fmla="*/ 970280 h 6858317"/>
              <a:gd name="connsiteX522" fmla="*/ 12192318 w 12192634"/>
              <a:gd name="connsiteY522" fmla="*/ 847725 h 6858317"/>
              <a:gd name="connsiteX523" fmla="*/ 12130215 w 12192634"/>
              <a:gd name="connsiteY523" fmla="*/ 906526 h 6858317"/>
              <a:gd name="connsiteX524" fmla="*/ 12130722 w 12192634"/>
              <a:gd name="connsiteY524" fmla="*/ 1661287 h 6858317"/>
              <a:gd name="connsiteX525" fmla="*/ 11808079 w 12192634"/>
              <a:gd name="connsiteY525" fmla="*/ 2187766 h 6858317"/>
              <a:gd name="connsiteX526" fmla="*/ 11506454 w 12192634"/>
              <a:gd name="connsiteY526" fmla="*/ 2680843 h 6858317"/>
              <a:gd name="connsiteX527" fmla="*/ 11013377 w 12192634"/>
              <a:gd name="connsiteY527" fmla="*/ 2982468 h 6858317"/>
              <a:gd name="connsiteX528" fmla="*/ 10486898 w 12192634"/>
              <a:gd name="connsiteY528" fmla="*/ 3305112 h 6858317"/>
              <a:gd name="connsiteX529" fmla="*/ 10164255 w 12192634"/>
              <a:gd name="connsiteY529" fmla="*/ 3831653 h 6858317"/>
              <a:gd name="connsiteX530" fmla="*/ 9862630 w 12192634"/>
              <a:gd name="connsiteY530" fmla="*/ 4324668 h 6858317"/>
              <a:gd name="connsiteX531" fmla="*/ 9369552 w 12192634"/>
              <a:gd name="connsiteY531" fmla="*/ 4626293 h 6858317"/>
              <a:gd name="connsiteX532" fmla="*/ 8843073 w 12192634"/>
              <a:gd name="connsiteY532" fmla="*/ 4949000 h 6858317"/>
              <a:gd name="connsiteX533" fmla="*/ 8520430 w 12192634"/>
              <a:gd name="connsiteY533" fmla="*/ 5475478 h 6858317"/>
              <a:gd name="connsiteX534" fmla="*/ 8218742 w 12192634"/>
              <a:gd name="connsiteY534" fmla="*/ 5968492 h 6858317"/>
              <a:gd name="connsiteX535" fmla="*/ 7725728 w 12192634"/>
              <a:gd name="connsiteY535" fmla="*/ 6270181 h 6858317"/>
              <a:gd name="connsiteX536" fmla="*/ 7199249 w 12192634"/>
              <a:gd name="connsiteY536" fmla="*/ 6592824 h 6858317"/>
              <a:gd name="connsiteX537" fmla="*/ 6989699 w 12192634"/>
              <a:gd name="connsiteY537" fmla="*/ 6858318 h 6858317"/>
              <a:gd name="connsiteX538" fmla="*/ 7094030 w 12192634"/>
              <a:gd name="connsiteY538" fmla="*/ 6858318 h 6858317"/>
              <a:gd name="connsiteX539" fmla="*/ 7262241 w 12192634"/>
              <a:gd name="connsiteY539" fmla="*/ 6655689 h 6858317"/>
              <a:gd name="connsiteX540" fmla="*/ 7755256 w 12192634"/>
              <a:gd name="connsiteY540" fmla="*/ 6354064 h 6858317"/>
              <a:gd name="connsiteX541" fmla="*/ 8281734 w 12192634"/>
              <a:gd name="connsiteY541" fmla="*/ 6031357 h 6858317"/>
              <a:gd name="connsiteX542" fmla="*/ 8604441 w 12192634"/>
              <a:gd name="connsiteY542" fmla="*/ 5504879 h 6858317"/>
              <a:gd name="connsiteX543" fmla="*/ 8906066 w 12192634"/>
              <a:gd name="connsiteY543" fmla="*/ 5011865 h 6858317"/>
              <a:gd name="connsiteX544" fmla="*/ 9399143 w 12192634"/>
              <a:gd name="connsiteY544" fmla="*/ 4710176 h 6858317"/>
              <a:gd name="connsiteX545" fmla="*/ 9925621 w 12192634"/>
              <a:gd name="connsiteY545" fmla="*/ 4387533 h 6858317"/>
              <a:gd name="connsiteX546" fmla="*/ 10248265 w 12192634"/>
              <a:gd name="connsiteY546" fmla="*/ 3861054 h 6858317"/>
              <a:gd name="connsiteX547" fmla="*/ 10549890 w 12192634"/>
              <a:gd name="connsiteY547" fmla="*/ 3367977 h 6858317"/>
              <a:gd name="connsiteX548" fmla="*/ 11042968 w 12192634"/>
              <a:gd name="connsiteY548" fmla="*/ 3066352 h 6858317"/>
              <a:gd name="connsiteX549" fmla="*/ 11569446 w 12192634"/>
              <a:gd name="connsiteY549" fmla="*/ 2743708 h 6858317"/>
              <a:gd name="connsiteX550" fmla="*/ 11892090 w 12192634"/>
              <a:gd name="connsiteY550" fmla="*/ 2217230 h 6858317"/>
              <a:gd name="connsiteX551" fmla="*/ 12192635 w 12192634"/>
              <a:gd name="connsiteY551" fmla="*/ 1725232 h 6858317"/>
              <a:gd name="connsiteX552" fmla="*/ 12192635 w 12192634"/>
              <a:gd name="connsiteY552" fmla="*/ 1602169 h 6858317"/>
              <a:gd name="connsiteX553" fmla="*/ 12130215 w 12192634"/>
              <a:gd name="connsiteY553" fmla="*/ 1660970 h 6858317"/>
              <a:gd name="connsiteX554" fmla="*/ 12130722 w 12192634"/>
              <a:gd name="connsiteY554" fmla="*/ 2415731 h 6858317"/>
              <a:gd name="connsiteX555" fmla="*/ 11808079 w 12192634"/>
              <a:gd name="connsiteY555" fmla="*/ 2942273 h 6858317"/>
              <a:gd name="connsiteX556" fmla="*/ 11506454 w 12192634"/>
              <a:gd name="connsiteY556" fmla="*/ 3435287 h 6858317"/>
              <a:gd name="connsiteX557" fmla="*/ 11013377 w 12192634"/>
              <a:gd name="connsiteY557" fmla="*/ 3736912 h 6858317"/>
              <a:gd name="connsiteX558" fmla="*/ 10486898 w 12192634"/>
              <a:gd name="connsiteY558" fmla="*/ 4059619 h 6858317"/>
              <a:gd name="connsiteX559" fmla="*/ 10164255 w 12192634"/>
              <a:gd name="connsiteY559" fmla="*/ 4586097 h 6858317"/>
              <a:gd name="connsiteX560" fmla="*/ 9862630 w 12192634"/>
              <a:gd name="connsiteY560" fmla="*/ 5079111 h 6858317"/>
              <a:gd name="connsiteX561" fmla="*/ 9369552 w 12192634"/>
              <a:gd name="connsiteY561" fmla="*/ 5380736 h 6858317"/>
              <a:gd name="connsiteX562" fmla="*/ 8843073 w 12192634"/>
              <a:gd name="connsiteY562" fmla="*/ 5703443 h 6858317"/>
              <a:gd name="connsiteX563" fmla="*/ 8520430 w 12192634"/>
              <a:gd name="connsiteY563" fmla="*/ 6229922 h 6858317"/>
              <a:gd name="connsiteX564" fmla="*/ 8218742 w 12192634"/>
              <a:gd name="connsiteY564" fmla="*/ 6722936 h 6858317"/>
              <a:gd name="connsiteX565" fmla="*/ 8063357 w 12192634"/>
              <a:gd name="connsiteY565" fmla="*/ 6858318 h 6858317"/>
              <a:gd name="connsiteX566" fmla="*/ 8204200 w 12192634"/>
              <a:gd name="connsiteY566" fmla="*/ 6858318 h 6858317"/>
              <a:gd name="connsiteX567" fmla="*/ 8281353 w 12192634"/>
              <a:gd name="connsiteY567" fmla="*/ 6785801 h 6858317"/>
              <a:gd name="connsiteX568" fmla="*/ 8604059 w 12192634"/>
              <a:gd name="connsiteY568" fmla="*/ 6259322 h 6858317"/>
              <a:gd name="connsiteX569" fmla="*/ 8905684 w 12192634"/>
              <a:gd name="connsiteY569" fmla="*/ 5766308 h 6858317"/>
              <a:gd name="connsiteX570" fmla="*/ 9398762 w 12192634"/>
              <a:gd name="connsiteY570" fmla="*/ 5464620 h 6858317"/>
              <a:gd name="connsiteX571" fmla="*/ 9925241 w 12192634"/>
              <a:gd name="connsiteY571" fmla="*/ 5141976 h 6858317"/>
              <a:gd name="connsiteX572" fmla="*/ 10247884 w 12192634"/>
              <a:gd name="connsiteY572" fmla="*/ 4615498 h 6858317"/>
              <a:gd name="connsiteX573" fmla="*/ 10549509 w 12192634"/>
              <a:gd name="connsiteY573" fmla="*/ 4122484 h 6858317"/>
              <a:gd name="connsiteX574" fmla="*/ 11042650 w 12192634"/>
              <a:gd name="connsiteY574" fmla="*/ 3820478 h 6858317"/>
              <a:gd name="connsiteX575" fmla="*/ 11569129 w 12192634"/>
              <a:gd name="connsiteY575" fmla="*/ 3497834 h 6858317"/>
              <a:gd name="connsiteX576" fmla="*/ 11891772 w 12192634"/>
              <a:gd name="connsiteY576" fmla="*/ 2971356 h 6858317"/>
              <a:gd name="connsiteX577" fmla="*/ 12192318 w 12192634"/>
              <a:gd name="connsiteY577" fmla="*/ 2479358 h 6858317"/>
              <a:gd name="connsiteX578" fmla="*/ 12192318 w 12192634"/>
              <a:gd name="connsiteY578" fmla="*/ 2356612 h 6858317"/>
              <a:gd name="connsiteX579" fmla="*/ 12130215 w 12192634"/>
              <a:gd name="connsiteY579" fmla="*/ 2415413 h 6858317"/>
              <a:gd name="connsiteX580" fmla="*/ 12130722 w 12192634"/>
              <a:gd name="connsiteY580" fmla="*/ 3170238 h 6858317"/>
              <a:gd name="connsiteX581" fmla="*/ 11808079 w 12192634"/>
              <a:gd name="connsiteY581" fmla="*/ 3696716 h 6858317"/>
              <a:gd name="connsiteX582" fmla="*/ 11506454 w 12192634"/>
              <a:gd name="connsiteY582" fmla="*/ 4189730 h 6858317"/>
              <a:gd name="connsiteX583" fmla="*/ 11013377 w 12192634"/>
              <a:gd name="connsiteY583" fmla="*/ 4491355 h 6858317"/>
              <a:gd name="connsiteX584" fmla="*/ 10486898 w 12192634"/>
              <a:gd name="connsiteY584" fmla="*/ 4814062 h 6858317"/>
              <a:gd name="connsiteX585" fmla="*/ 10164255 w 12192634"/>
              <a:gd name="connsiteY585" fmla="*/ 5340541 h 6858317"/>
              <a:gd name="connsiteX586" fmla="*/ 9862630 w 12192634"/>
              <a:gd name="connsiteY586" fmla="*/ 5833555 h 6858317"/>
              <a:gd name="connsiteX587" fmla="*/ 9369552 w 12192634"/>
              <a:gd name="connsiteY587" fmla="*/ 6135180 h 6858317"/>
              <a:gd name="connsiteX588" fmla="*/ 8843073 w 12192634"/>
              <a:gd name="connsiteY588" fmla="*/ 6457887 h 6858317"/>
              <a:gd name="connsiteX589" fmla="*/ 8567293 w 12192634"/>
              <a:gd name="connsiteY589" fmla="*/ 6858318 h 6858317"/>
              <a:gd name="connsiteX590" fmla="*/ 8664004 w 12192634"/>
              <a:gd name="connsiteY590" fmla="*/ 6858318 h 6858317"/>
              <a:gd name="connsiteX591" fmla="*/ 8905939 w 12192634"/>
              <a:gd name="connsiteY591" fmla="*/ 6520752 h 6858317"/>
              <a:gd name="connsiteX592" fmla="*/ 9399016 w 12192634"/>
              <a:gd name="connsiteY592" fmla="*/ 6219063 h 6858317"/>
              <a:gd name="connsiteX593" fmla="*/ 9925494 w 12192634"/>
              <a:gd name="connsiteY593" fmla="*/ 5896420 h 6858317"/>
              <a:gd name="connsiteX594" fmla="*/ 10248138 w 12192634"/>
              <a:gd name="connsiteY594" fmla="*/ 5369941 h 6858317"/>
              <a:gd name="connsiteX595" fmla="*/ 10549763 w 12192634"/>
              <a:gd name="connsiteY595" fmla="*/ 4876927 h 6858317"/>
              <a:gd name="connsiteX596" fmla="*/ 11042841 w 12192634"/>
              <a:gd name="connsiteY596" fmla="*/ 4575239 h 6858317"/>
              <a:gd name="connsiteX597" fmla="*/ 11569319 w 12192634"/>
              <a:gd name="connsiteY597" fmla="*/ 4252595 h 6858317"/>
              <a:gd name="connsiteX598" fmla="*/ 11891962 w 12192634"/>
              <a:gd name="connsiteY598" fmla="*/ 3726116 h 6858317"/>
              <a:gd name="connsiteX599" fmla="*/ 12192508 w 12192634"/>
              <a:gd name="connsiteY599" fmla="*/ 3234119 h 6858317"/>
              <a:gd name="connsiteX600" fmla="*/ 12192508 w 12192634"/>
              <a:gd name="connsiteY600" fmla="*/ 3111119 h 6858317"/>
              <a:gd name="connsiteX601" fmla="*/ 12130215 w 12192634"/>
              <a:gd name="connsiteY601" fmla="*/ 3169920 h 6858317"/>
              <a:gd name="connsiteX602" fmla="*/ 12130722 w 12192634"/>
              <a:gd name="connsiteY602" fmla="*/ 3924681 h 6858317"/>
              <a:gd name="connsiteX603" fmla="*/ 11808079 w 12192634"/>
              <a:gd name="connsiteY603" fmla="*/ 4451160 h 6858317"/>
              <a:gd name="connsiteX604" fmla="*/ 11506454 w 12192634"/>
              <a:gd name="connsiteY604" fmla="*/ 4944174 h 6858317"/>
              <a:gd name="connsiteX605" fmla="*/ 11013377 w 12192634"/>
              <a:gd name="connsiteY605" fmla="*/ 5245799 h 6858317"/>
              <a:gd name="connsiteX606" fmla="*/ 10486898 w 12192634"/>
              <a:gd name="connsiteY606" fmla="*/ 5568506 h 6858317"/>
              <a:gd name="connsiteX607" fmla="*/ 10164255 w 12192634"/>
              <a:gd name="connsiteY607" fmla="*/ 6094984 h 6858317"/>
              <a:gd name="connsiteX608" fmla="*/ 9862630 w 12192634"/>
              <a:gd name="connsiteY608" fmla="*/ 6587998 h 6858317"/>
              <a:gd name="connsiteX609" fmla="*/ 9456230 w 12192634"/>
              <a:gd name="connsiteY609" fmla="*/ 6858318 h 6858317"/>
              <a:gd name="connsiteX610" fmla="*/ 9663620 w 12192634"/>
              <a:gd name="connsiteY610" fmla="*/ 6858318 h 6858317"/>
              <a:gd name="connsiteX611" fmla="*/ 9925368 w 12192634"/>
              <a:gd name="connsiteY611" fmla="*/ 6650863 h 6858317"/>
              <a:gd name="connsiteX612" fmla="*/ 10248011 w 12192634"/>
              <a:gd name="connsiteY612" fmla="*/ 6124385 h 6858317"/>
              <a:gd name="connsiteX613" fmla="*/ 10549636 w 12192634"/>
              <a:gd name="connsiteY613" fmla="*/ 5631371 h 6858317"/>
              <a:gd name="connsiteX614" fmla="*/ 11042714 w 12192634"/>
              <a:gd name="connsiteY614" fmla="*/ 5329746 h 6858317"/>
              <a:gd name="connsiteX615" fmla="*/ 11569192 w 12192634"/>
              <a:gd name="connsiteY615" fmla="*/ 5007039 h 6858317"/>
              <a:gd name="connsiteX616" fmla="*/ 11891835 w 12192634"/>
              <a:gd name="connsiteY616" fmla="*/ 4480560 h 6858317"/>
              <a:gd name="connsiteX617" fmla="*/ 12192381 w 12192634"/>
              <a:gd name="connsiteY617" fmla="*/ 3988626 h 6858317"/>
              <a:gd name="connsiteX618" fmla="*/ 12192381 w 12192634"/>
              <a:gd name="connsiteY618" fmla="*/ 3865563 h 6858317"/>
              <a:gd name="connsiteX619" fmla="*/ 12130215 w 12192634"/>
              <a:gd name="connsiteY619" fmla="*/ 3924300 h 6858317"/>
              <a:gd name="connsiteX620" fmla="*/ 12130722 w 12192634"/>
              <a:gd name="connsiteY620" fmla="*/ 4679125 h 6858317"/>
              <a:gd name="connsiteX621" fmla="*/ 11808079 w 12192634"/>
              <a:gd name="connsiteY621" fmla="*/ 5205603 h 6858317"/>
              <a:gd name="connsiteX622" fmla="*/ 11506454 w 12192634"/>
              <a:gd name="connsiteY622" fmla="*/ 5698617 h 6858317"/>
              <a:gd name="connsiteX623" fmla="*/ 11013377 w 12192634"/>
              <a:gd name="connsiteY623" fmla="*/ 6000306 h 6858317"/>
              <a:gd name="connsiteX624" fmla="*/ 10486898 w 12192634"/>
              <a:gd name="connsiteY624" fmla="*/ 6322949 h 6858317"/>
              <a:gd name="connsiteX625" fmla="*/ 10164255 w 12192634"/>
              <a:gd name="connsiteY625" fmla="*/ 6849428 h 6858317"/>
              <a:gd name="connsiteX626" fmla="*/ 10161143 w 12192634"/>
              <a:gd name="connsiteY626" fmla="*/ 6858318 h 6858317"/>
              <a:gd name="connsiteX627" fmla="*/ 10255314 w 12192634"/>
              <a:gd name="connsiteY627" fmla="*/ 6858318 h 6858317"/>
              <a:gd name="connsiteX628" fmla="*/ 10549763 w 12192634"/>
              <a:gd name="connsiteY628" fmla="*/ 6385814 h 6858317"/>
              <a:gd name="connsiteX629" fmla="*/ 11042841 w 12192634"/>
              <a:gd name="connsiteY629" fmla="*/ 6084189 h 6858317"/>
              <a:gd name="connsiteX630" fmla="*/ 11569319 w 12192634"/>
              <a:gd name="connsiteY630" fmla="*/ 5761482 h 6858317"/>
              <a:gd name="connsiteX631" fmla="*/ 11891962 w 12192634"/>
              <a:gd name="connsiteY631" fmla="*/ 5235004 h 6858317"/>
              <a:gd name="connsiteX632" fmla="*/ 12192508 w 12192634"/>
              <a:gd name="connsiteY632" fmla="*/ 4743069 h 6858317"/>
              <a:gd name="connsiteX633" fmla="*/ 12192508 w 12192634"/>
              <a:gd name="connsiteY633" fmla="*/ 4620006 h 6858317"/>
              <a:gd name="connsiteX634" fmla="*/ 12130215 w 12192634"/>
              <a:gd name="connsiteY634" fmla="*/ 4678807 h 6858317"/>
              <a:gd name="connsiteX635" fmla="*/ 12130722 w 12192634"/>
              <a:gd name="connsiteY635" fmla="*/ 5433568 h 6858317"/>
              <a:gd name="connsiteX636" fmla="*/ 11808079 w 12192634"/>
              <a:gd name="connsiteY636" fmla="*/ 5960047 h 6858317"/>
              <a:gd name="connsiteX637" fmla="*/ 11506454 w 12192634"/>
              <a:gd name="connsiteY637" fmla="*/ 6453124 h 6858317"/>
              <a:gd name="connsiteX638" fmla="*/ 11013377 w 12192634"/>
              <a:gd name="connsiteY638" fmla="*/ 6754749 h 6858317"/>
              <a:gd name="connsiteX639" fmla="*/ 10768965 w 12192634"/>
              <a:gd name="connsiteY639" fmla="*/ 6858318 h 6858317"/>
              <a:gd name="connsiteX640" fmla="*/ 10987342 w 12192634"/>
              <a:gd name="connsiteY640" fmla="*/ 6858318 h 6858317"/>
              <a:gd name="connsiteX641" fmla="*/ 11042841 w 12192634"/>
              <a:gd name="connsiteY641" fmla="*/ 6838632 h 6858317"/>
              <a:gd name="connsiteX642" fmla="*/ 11569319 w 12192634"/>
              <a:gd name="connsiteY642" fmla="*/ 6515926 h 6858317"/>
              <a:gd name="connsiteX643" fmla="*/ 11891962 w 12192634"/>
              <a:gd name="connsiteY643" fmla="*/ 5989447 h 6858317"/>
              <a:gd name="connsiteX644" fmla="*/ 12192508 w 12192634"/>
              <a:gd name="connsiteY644" fmla="*/ 5497513 h 6858317"/>
              <a:gd name="connsiteX645" fmla="*/ 12192508 w 12192634"/>
              <a:gd name="connsiteY645" fmla="*/ 5374450 h 6858317"/>
              <a:gd name="connsiteX646" fmla="*/ 12130215 w 12192634"/>
              <a:gd name="connsiteY646" fmla="*/ 5433251 h 6858317"/>
              <a:gd name="connsiteX647" fmla="*/ 12130722 w 12192634"/>
              <a:gd name="connsiteY647" fmla="*/ 6188012 h 6858317"/>
              <a:gd name="connsiteX648" fmla="*/ 11808079 w 12192634"/>
              <a:gd name="connsiteY648" fmla="*/ 6714490 h 6858317"/>
              <a:gd name="connsiteX649" fmla="*/ 11753532 w 12192634"/>
              <a:gd name="connsiteY649" fmla="*/ 6858318 h 6858317"/>
              <a:gd name="connsiteX650" fmla="*/ 11849100 w 12192634"/>
              <a:gd name="connsiteY650" fmla="*/ 6858318 h 6858317"/>
              <a:gd name="connsiteX651" fmla="*/ 11891264 w 12192634"/>
              <a:gd name="connsiteY651" fmla="*/ 6744018 h 6858317"/>
              <a:gd name="connsiteX652" fmla="*/ 12191809 w 12192634"/>
              <a:gd name="connsiteY652" fmla="*/ 6252083 h 6858317"/>
              <a:gd name="connsiteX653" fmla="*/ 12191809 w 12192634"/>
              <a:gd name="connsiteY653" fmla="*/ 6128893 h 6858317"/>
              <a:gd name="connsiteX654" fmla="*/ 12130215 w 12192634"/>
              <a:gd name="connsiteY654" fmla="*/ 6187694 h 68583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</a:cxnLst>
            <a:rect l="l" t="t" r="r" b="b"/>
            <a:pathLst>
              <a:path w="12192634" h="6858317">
                <a:moveTo>
                  <a:pt x="439039" y="0"/>
                </a:moveTo>
                <a:cubicBezTo>
                  <a:pt x="417894" y="48387"/>
                  <a:pt x="401384" y="95631"/>
                  <a:pt x="384493" y="143701"/>
                </a:cubicBezTo>
                <a:cubicBezTo>
                  <a:pt x="330200" y="298006"/>
                  <a:pt x="274511" y="457581"/>
                  <a:pt x="61849" y="670243"/>
                </a:cubicBezTo>
                <a:cubicBezTo>
                  <a:pt x="40704" y="691388"/>
                  <a:pt x="20130" y="711200"/>
                  <a:pt x="0" y="729171"/>
                </a:cubicBezTo>
                <a:lnTo>
                  <a:pt x="0" y="606362"/>
                </a:lnTo>
                <a:cubicBezTo>
                  <a:pt x="197485" y="408559"/>
                  <a:pt x="247650" y="265621"/>
                  <a:pt x="300609" y="114300"/>
                </a:cubicBezTo>
                <a:cubicBezTo>
                  <a:pt x="313754" y="76772"/>
                  <a:pt x="327025" y="38862"/>
                  <a:pt x="342900" y="0"/>
                </a:cubicBezTo>
                <a:close/>
                <a:moveTo>
                  <a:pt x="1204976" y="0"/>
                </a:moveTo>
                <a:cubicBezTo>
                  <a:pt x="1186625" y="6668"/>
                  <a:pt x="1168273" y="13081"/>
                  <a:pt x="1149795" y="19558"/>
                </a:cubicBezTo>
                <a:cubicBezTo>
                  <a:pt x="995553" y="73660"/>
                  <a:pt x="835977" y="129604"/>
                  <a:pt x="623316" y="342265"/>
                </a:cubicBezTo>
                <a:cubicBezTo>
                  <a:pt x="410655" y="554927"/>
                  <a:pt x="354711" y="714439"/>
                  <a:pt x="300609" y="868744"/>
                </a:cubicBezTo>
                <a:cubicBezTo>
                  <a:pt x="247650" y="1020064"/>
                  <a:pt x="197485" y="1163003"/>
                  <a:pt x="0" y="1360805"/>
                </a:cubicBezTo>
                <a:lnTo>
                  <a:pt x="0" y="1483551"/>
                </a:lnTo>
                <a:cubicBezTo>
                  <a:pt x="20151" y="1465390"/>
                  <a:pt x="40767" y="1445768"/>
                  <a:pt x="61849" y="1424686"/>
                </a:cubicBezTo>
                <a:cubicBezTo>
                  <a:pt x="274511" y="1212025"/>
                  <a:pt x="330454" y="1052449"/>
                  <a:pt x="384493" y="898144"/>
                </a:cubicBezTo>
                <a:cubicBezTo>
                  <a:pt x="437642" y="746633"/>
                  <a:pt x="487871" y="603250"/>
                  <a:pt x="686181" y="405130"/>
                </a:cubicBezTo>
                <a:cubicBezTo>
                  <a:pt x="884491" y="207010"/>
                  <a:pt x="1027684" y="156591"/>
                  <a:pt x="1179259" y="103442"/>
                </a:cubicBezTo>
                <a:cubicBezTo>
                  <a:pt x="1257300" y="76200"/>
                  <a:pt x="1336485" y="48324"/>
                  <a:pt x="1423353" y="0"/>
                </a:cubicBezTo>
                <a:close/>
                <a:moveTo>
                  <a:pt x="1937258" y="0"/>
                </a:moveTo>
                <a:cubicBezTo>
                  <a:pt x="1886458" y="144018"/>
                  <a:pt x="1832166" y="283083"/>
                  <a:pt x="1642872" y="472377"/>
                </a:cubicBezTo>
                <a:cubicBezTo>
                  <a:pt x="1444562" y="670687"/>
                  <a:pt x="1301369" y="720852"/>
                  <a:pt x="1149795" y="774002"/>
                </a:cubicBezTo>
                <a:cubicBezTo>
                  <a:pt x="995553" y="828104"/>
                  <a:pt x="835977" y="884047"/>
                  <a:pt x="623316" y="1096709"/>
                </a:cubicBezTo>
                <a:cubicBezTo>
                  <a:pt x="410655" y="1309370"/>
                  <a:pt x="354711" y="1468882"/>
                  <a:pt x="300609" y="1623187"/>
                </a:cubicBezTo>
                <a:cubicBezTo>
                  <a:pt x="247650" y="1774508"/>
                  <a:pt x="197485" y="1917700"/>
                  <a:pt x="0" y="2115249"/>
                </a:cubicBezTo>
                <a:lnTo>
                  <a:pt x="0" y="2238058"/>
                </a:lnTo>
                <a:cubicBezTo>
                  <a:pt x="20130" y="2219833"/>
                  <a:pt x="40704" y="2200275"/>
                  <a:pt x="61849" y="2179130"/>
                </a:cubicBezTo>
                <a:cubicBezTo>
                  <a:pt x="274511" y="1966468"/>
                  <a:pt x="330454" y="1806956"/>
                  <a:pt x="384493" y="1652651"/>
                </a:cubicBezTo>
                <a:cubicBezTo>
                  <a:pt x="437642" y="1501077"/>
                  <a:pt x="487871" y="1357884"/>
                  <a:pt x="686181" y="1159574"/>
                </a:cubicBezTo>
                <a:cubicBezTo>
                  <a:pt x="884491" y="961263"/>
                  <a:pt x="1027684" y="911035"/>
                  <a:pt x="1179259" y="857885"/>
                </a:cubicBezTo>
                <a:cubicBezTo>
                  <a:pt x="1333500" y="803783"/>
                  <a:pt x="1493076" y="747903"/>
                  <a:pt x="1705737" y="535242"/>
                </a:cubicBezTo>
                <a:cubicBezTo>
                  <a:pt x="1918398" y="322580"/>
                  <a:pt x="1974342" y="163005"/>
                  <a:pt x="2028444" y="8763"/>
                </a:cubicBezTo>
                <a:lnTo>
                  <a:pt x="2031492" y="0"/>
                </a:lnTo>
                <a:close/>
                <a:moveTo>
                  <a:pt x="2528570" y="0"/>
                </a:moveTo>
                <a:cubicBezTo>
                  <a:pt x="2449449" y="46419"/>
                  <a:pt x="2363788" y="110681"/>
                  <a:pt x="2266950" y="207264"/>
                </a:cubicBezTo>
                <a:cubicBezTo>
                  <a:pt x="2054289" y="419925"/>
                  <a:pt x="1998345" y="579501"/>
                  <a:pt x="1944243" y="733743"/>
                </a:cubicBezTo>
                <a:cubicBezTo>
                  <a:pt x="1891411" y="885317"/>
                  <a:pt x="1841500" y="1028700"/>
                  <a:pt x="1642872" y="1226820"/>
                </a:cubicBezTo>
                <a:cubicBezTo>
                  <a:pt x="1444244" y="1424940"/>
                  <a:pt x="1301369" y="1475359"/>
                  <a:pt x="1149795" y="1528445"/>
                </a:cubicBezTo>
                <a:cubicBezTo>
                  <a:pt x="995553" y="1582547"/>
                  <a:pt x="835977" y="1638491"/>
                  <a:pt x="623316" y="1851152"/>
                </a:cubicBezTo>
                <a:cubicBezTo>
                  <a:pt x="410655" y="2063814"/>
                  <a:pt x="354711" y="2223389"/>
                  <a:pt x="300609" y="2377694"/>
                </a:cubicBezTo>
                <a:cubicBezTo>
                  <a:pt x="247650" y="2528951"/>
                  <a:pt x="197485" y="2671890"/>
                  <a:pt x="0" y="2869692"/>
                </a:cubicBezTo>
                <a:lnTo>
                  <a:pt x="0" y="2992438"/>
                </a:lnTo>
                <a:cubicBezTo>
                  <a:pt x="20151" y="2974448"/>
                  <a:pt x="40767" y="2954865"/>
                  <a:pt x="61849" y="2933700"/>
                </a:cubicBezTo>
                <a:cubicBezTo>
                  <a:pt x="274511" y="2721039"/>
                  <a:pt x="330454" y="2561527"/>
                  <a:pt x="384493" y="2407222"/>
                </a:cubicBezTo>
                <a:cubicBezTo>
                  <a:pt x="437642" y="2255647"/>
                  <a:pt x="487871" y="2112455"/>
                  <a:pt x="686181" y="1914144"/>
                </a:cubicBezTo>
                <a:cubicBezTo>
                  <a:pt x="884491" y="1715834"/>
                  <a:pt x="1027684" y="1665605"/>
                  <a:pt x="1179259" y="1612519"/>
                </a:cubicBezTo>
                <a:cubicBezTo>
                  <a:pt x="1333500" y="1558417"/>
                  <a:pt x="1493076" y="1502474"/>
                  <a:pt x="1705737" y="1289812"/>
                </a:cubicBezTo>
                <a:cubicBezTo>
                  <a:pt x="1918398" y="1077151"/>
                  <a:pt x="1974342" y="917638"/>
                  <a:pt x="2028444" y="763334"/>
                </a:cubicBezTo>
                <a:cubicBezTo>
                  <a:pt x="2081530" y="611759"/>
                  <a:pt x="2131759" y="468567"/>
                  <a:pt x="2330069" y="270256"/>
                </a:cubicBezTo>
                <a:cubicBezTo>
                  <a:pt x="2490089" y="110236"/>
                  <a:pt x="2614232" y="46673"/>
                  <a:pt x="2735834" y="127"/>
                </a:cubicBezTo>
                <a:close/>
                <a:moveTo>
                  <a:pt x="3528632" y="0"/>
                </a:moveTo>
                <a:cubicBezTo>
                  <a:pt x="3483356" y="100648"/>
                  <a:pt x="3416999" y="207137"/>
                  <a:pt x="3286760" y="337376"/>
                </a:cubicBezTo>
                <a:cubicBezTo>
                  <a:pt x="3088450" y="535750"/>
                  <a:pt x="2945257" y="585915"/>
                  <a:pt x="2794000" y="639064"/>
                </a:cubicBezTo>
                <a:cubicBezTo>
                  <a:pt x="2639695" y="693166"/>
                  <a:pt x="2480183" y="749110"/>
                  <a:pt x="2267522" y="961708"/>
                </a:cubicBezTo>
                <a:cubicBezTo>
                  <a:pt x="2054860" y="1174306"/>
                  <a:pt x="1998917" y="1333945"/>
                  <a:pt x="1944814" y="1488250"/>
                </a:cubicBezTo>
                <a:cubicBezTo>
                  <a:pt x="1891729" y="1639761"/>
                  <a:pt x="1841500" y="1782953"/>
                  <a:pt x="1643189" y="1981264"/>
                </a:cubicBezTo>
                <a:cubicBezTo>
                  <a:pt x="1444879" y="2179574"/>
                  <a:pt x="1301687" y="2229803"/>
                  <a:pt x="1150112" y="2282889"/>
                </a:cubicBezTo>
                <a:cubicBezTo>
                  <a:pt x="995871" y="2336991"/>
                  <a:pt x="836295" y="2392934"/>
                  <a:pt x="623634" y="2605596"/>
                </a:cubicBezTo>
                <a:cubicBezTo>
                  <a:pt x="410972" y="2818257"/>
                  <a:pt x="354711" y="2978150"/>
                  <a:pt x="300609" y="3132138"/>
                </a:cubicBezTo>
                <a:cubicBezTo>
                  <a:pt x="247650" y="3283458"/>
                  <a:pt x="197485" y="3426333"/>
                  <a:pt x="0" y="3624136"/>
                </a:cubicBezTo>
                <a:lnTo>
                  <a:pt x="0" y="3746945"/>
                </a:lnTo>
                <a:cubicBezTo>
                  <a:pt x="20130" y="3728720"/>
                  <a:pt x="40704" y="3708845"/>
                  <a:pt x="61849" y="3688016"/>
                </a:cubicBezTo>
                <a:cubicBezTo>
                  <a:pt x="274511" y="3475355"/>
                  <a:pt x="330200" y="3315843"/>
                  <a:pt x="384493" y="3161538"/>
                </a:cubicBezTo>
                <a:cubicBezTo>
                  <a:pt x="437642" y="3009964"/>
                  <a:pt x="487871" y="2866771"/>
                  <a:pt x="686181" y="2668461"/>
                </a:cubicBezTo>
                <a:cubicBezTo>
                  <a:pt x="884491" y="2470150"/>
                  <a:pt x="1027684" y="2419922"/>
                  <a:pt x="1179259" y="2366836"/>
                </a:cubicBezTo>
                <a:cubicBezTo>
                  <a:pt x="1333500" y="2312734"/>
                  <a:pt x="1493076" y="2256790"/>
                  <a:pt x="1705737" y="2044129"/>
                </a:cubicBezTo>
                <a:cubicBezTo>
                  <a:pt x="1918398" y="1831467"/>
                  <a:pt x="1974342" y="1671955"/>
                  <a:pt x="2028444" y="1517650"/>
                </a:cubicBezTo>
                <a:cubicBezTo>
                  <a:pt x="2081530" y="1366076"/>
                  <a:pt x="2131759" y="1222883"/>
                  <a:pt x="2330069" y="1024573"/>
                </a:cubicBezTo>
                <a:cubicBezTo>
                  <a:pt x="2528380" y="826262"/>
                  <a:pt x="2671572" y="776097"/>
                  <a:pt x="2823083" y="722948"/>
                </a:cubicBezTo>
                <a:cubicBezTo>
                  <a:pt x="2977388" y="668846"/>
                  <a:pt x="3136900" y="612902"/>
                  <a:pt x="3349625" y="400050"/>
                </a:cubicBezTo>
                <a:cubicBezTo>
                  <a:pt x="3505200" y="244666"/>
                  <a:pt x="3576891" y="117475"/>
                  <a:pt x="3625342" y="0"/>
                </a:cubicBezTo>
                <a:close/>
                <a:moveTo>
                  <a:pt x="3987800" y="0"/>
                </a:moveTo>
                <a:cubicBezTo>
                  <a:pt x="3962972" y="21908"/>
                  <a:pt x="3937318" y="45911"/>
                  <a:pt x="3910902" y="72327"/>
                </a:cubicBezTo>
                <a:cubicBezTo>
                  <a:pt x="3698431" y="284988"/>
                  <a:pt x="3642487" y="444500"/>
                  <a:pt x="3588385" y="598805"/>
                </a:cubicBezTo>
                <a:cubicBezTo>
                  <a:pt x="3535236" y="750380"/>
                  <a:pt x="3485071" y="893509"/>
                  <a:pt x="3286760" y="1091883"/>
                </a:cubicBezTo>
                <a:cubicBezTo>
                  <a:pt x="3088450" y="1290257"/>
                  <a:pt x="2945257" y="1340358"/>
                  <a:pt x="2793683" y="1393508"/>
                </a:cubicBezTo>
                <a:cubicBezTo>
                  <a:pt x="2639378" y="1447610"/>
                  <a:pt x="2479866" y="1503553"/>
                  <a:pt x="2267204" y="1716151"/>
                </a:cubicBezTo>
                <a:cubicBezTo>
                  <a:pt x="2054542" y="1928749"/>
                  <a:pt x="1998599" y="2088388"/>
                  <a:pt x="1944497" y="2242693"/>
                </a:cubicBezTo>
                <a:cubicBezTo>
                  <a:pt x="1891411" y="2394268"/>
                  <a:pt x="1841183" y="2537397"/>
                  <a:pt x="1642872" y="2735707"/>
                </a:cubicBezTo>
                <a:cubicBezTo>
                  <a:pt x="1444562" y="2934018"/>
                  <a:pt x="1301369" y="2984500"/>
                  <a:pt x="1149795" y="3037396"/>
                </a:cubicBezTo>
                <a:cubicBezTo>
                  <a:pt x="995553" y="3091498"/>
                  <a:pt x="835977" y="3147378"/>
                  <a:pt x="623316" y="3360039"/>
                </a:cubicBezTo>
                <a:cubicBezTo>
                  <a:pt x="410655" y="3572701"/>
                  <a:pt x="354711" y="3732276"/>
                  <a:pt x="300609" y="3886581"/>
                </a:cubicBezTo>
                <a:cubicBezTo>
                  <a:pt x="247650" y="4037902"/>
                  <a:pt x="197485" y="4180777"/>
                  <a:pt x="0" y="4378643"/>
                </a:cubicBezTo>
                <a:lnTo>
                  <a:pt x="0" y="4501325"/>
                </a:lnTo>
                <a:cubicBezTo>
                  <a:pt x="20151" y="4483164"/>
                  <a:pt x="40767" y="4463542"/>
                  <a:pt x="61849" y="4442460"/>
                </a:cubicBezTo>
                <a:cubicBezTo>
                  <a:pt x="274511" y="4229862"/>
                  <a:pt x="330200" y="4070350"/>
                  <a:pt x="384493" y="3915982"/>
                </a:cubicBezTo>
                <a:cubicBezTo>
                  <a:pt x="437642" y="3764407"/>
                  <a:pt x="487871" y="3621215"/>
                  <a:pt x="686181" y="3422904"/>
                </a:cubicBezTo>
                <a:cubicBezTo>
                  <a:pt x="884491" y="3224594"/>
                  <a:pt x="1027684" y="3174429"/>
                  <a:pt x="1179259" y="3121279"/>
                </a:cubicBezTo>
                <a:cubicBezTo>
                  <a:pt x="1333500" y="3067177"/>
                  <a:pt x="1493076" y="3011234"/>
                  <a:pt x="1705737" y="2798572"/>
                </a:cubicBezTo>
                <a:cubicBezTo>
                  <a:pt x="1918398" y="2585911"/>
                  <a:pt x="1974342" y="2426399"/>
                  <a:pt x="2028444" y="2272094"/>
                </a:cubicBezTo>
                <a:cubicBezTo>
                  <a:pt x="2081530" y="2120519"/>
                  <a:pt x="2131759" y="1977390"/>
                  <a:pt x="2330069" y="1779016"/>
                </a:cubicBezTo>
                <a:cubicBezTo>
                  <a:pt x="2528380" y="1580642"/>
                  <a:pt x="2671572" y="1530541"/>
                  <a:pt x="2823083" y="1477391"/>
                </a:cubicBezTo>
                <a:cubicBezTo>
                  <a:pt x="2977388" y="1423289"/>
                  <a:pt x="3136964" y="1367346"/>
                  <a:pt x="3349625" y="1154684"/>
                </a:cubicBezTo>
                <a:cubicBezTo>
                  <a:pt x="3562287" y="942023"/>
                  <a:pt x="3618166" y="782511"/>
                  <a:pt x="3672269" y="628206"/>
                </a:cubicBezTo>
                <a:cubicBezTo>
                  <a:pt x="3725418" y="476631"/>
                  <a:pt x="3775583" y="333502"/>
                  <a:pt x="3973894" y="135192"/>
                </a:cubicBezTo>
                <a:cubicBezTo>
                  <a:pt x="4022160" y="86298"/>
                  <a:pt x="4074039" y="41107"/>
                  <a:pt x="4129088" y="0"/>
                </a:cubicBezTo>
                <a:close/>
                <a:moveTo>
                  <a:pt x="5098669" y="0"/>
                </a:moveTo>
                <a:cubicBezTo>
                  <a:pt x="5049749" y="73077"/>
                  <a:pt x="4993425" y="140915"/>
                  <a:pt x="4930585" y="202438"/>
                </a:cubicBezTo>
                <a:cubicBezTo>
                  <a:pt x="4732274" y="400749"/>
                  <a:pt x="4589082" y="450850"/>
                  <a:pt x="4437571" y="504127"/>
                </a:cubicBezTo>
                <a:cubicBezTo>
                  <a:pt x="4283266" y="558165"/>
                  <a:pt x="4123690" y="614109"/>
                  <a:pt x="3911028" y="826770"/>
                </a:cubicBezTo>
                <a:cubicBezTo>
                  <a:pt x="3698367" y="1039432"/>
                  <a:pt x="3642487" y="1198944"/>
                  <a:pt x="3588385" y="1353249"/>
                </a:cubicBezTo>
                <a:cubicBezTo>
                  <a:pt x="3535236" y="1504823"/>
                  <a:pt x="3485071" y="1648016"/>
                  <a:pt x="3286760" y="1846326"/>
                </a:cubicBezTo>
                <a:cubicBezTo>
                  <a:pt x="3088450" y="2044637"/>
                  <a:pt x="2945257" y="2094802"/>
                  <a:pt x="2793683" y="2147951"/>
                </a:cubicBezTo>
                <a:cubicBezTo>
                  <a:pt x="2639378" y="2202053"/>
                  <a:pt x="2479866" y="2257997"/>
                  <a:pt x="2267204" y="2470658"/>
                </a:cubicBezTo>
                <a:cubicBezTo>
                  <a:pt x="2054542" y="2683320"/>
                  <a:pt x="1998599" y="2842832"/>
                  <a:pt x="1944497" y="2997137"/>
                </a:cubicBezTo>
                <a:cubicBezTo>
                  <a:pt x="1891411" y="3148711"/>
                  <a:pt x="1841183" y="3291840"/>
                  <a:pt x="1642872" y="3490151"/>
                </a:cubicBezTo>
                <a:cubicBezTo>
                  <a:pt x="1444562" y="3688461"/>
                  <a:pt x="1301369" y="3738690"/>
                  <a:pt x="1149795" y="3791839"/>
                </a:cubicBezTo>
                <a:cubicBezTo>
                  <a:pt x="995553" y="3845941"/>
                  <a:pt x="835977" y="3901884"/>
                  <a:pt x="623316" y="4114483"/>
                </a:cubicBezTo>
                <a:cubicBezTo>
                  <a:pt x="410655" y="4327081"/>
                  <a:pt x="354711" y="4486720"/>
                  <a:pt x="300609" y="4641025"/>
                </a:cubicBezTo>
                <a:cubicBezTo>
                  <a:pt x="247650" y="4792345"/>
                  <a:pt x="197485" y="4935220"/>
                  <a:pt x="0" y="5133086"/>
                </a:cubicBezTo>
                <a:lnTo>
                  <a:pt x="0" y="5255832"/>
                </a:lnTo>
                <a:cubicBezTo>
                  <a:pt x="20151" y="5237671"/>
                  <a:pt x="40767" y="5218049"/>
                  <a:pt x="61849" y="5196967"/>
                </a:cubicBezTo>
                <a:cubicBezTo>
                  <a:pt x="274511" y="4984306"/>
                  <a:pt x="330200" y="4824730"/>
                  <a:pt x="384493" y="4670425"/>
                </a:cubicBezTo>
                <a:cubicBezTo>
                  <a:pt x="437642" y="4518851"/>
                  <a:pt x="487871" y="4375658"/>
                  <a:pt x="686181" y="4177347"/>
                </a:cubicBezTo>
                <a:cubicBezTo>
                  <a:pt x="884491" y="3979037"/>
                  <a:pt x="1027684" y="3928872"/>
                  <a:pt x="1179259" y="3875722"/>
                </a:cubicBezTo>
                <a:cubicBezTo>
                  <a:pt x="1333500" y="3821621"/>
                  <a:pt x="1493076" y="3765677"/>
                  <a:pt x="1705737" y="3553016"/>
                </a:cubicBezTo>
                <a:cubicBezTo>
                  <a:pt x="1918398" y="3340354"/>
                  <a:pt x="1974342" y="3180842"/>
                  <a:pt x="2028444" y="3026537"/>
                </a:cubicBezTo>
                <a:cubicBezTo>
                  <a:pt x="2081530" y="2874963"/>
                  <a:pt x="2131759" y="2731834"/>
                  <a:pt x="2330069" y="2533460"/>
                </a:cubicBezTo>
                <a:cubicBezTo>
                  <a:pt x="2528380" y="2335086"/>
                  <a:pt x="2671572" y="2284984"/>
                  <a:pt x="2823083" y="2231835"/>
                </a:cubicBezTo>
                <a:cubicBezTo>
                  <a:pt x="2977388" y="2177733"/>
                  <a:pt x="3136964" y="2121789"/>
                  <a:pt x="3349625" y="1909191"/>
                </a:cubicBezTo>
                <a:cubicBezTo>
                  <a:pt x="3562287" y="1696593"/>
                  <a:pt x="3618166" y="1536954"/>
                  <a:pt x="3672269" y="1382649"/>
                </a:cubicBezTo>
                <a:cubicBezTo>
                  <a:pt x="3725418" y="1231138"/>
                  <a:pt x="3775583" y="1087946"/>
                  <a:pt x="3973894" y="889635"/>
                </a:cubicBezTo>
                <a:cubicBezTo>
                  <a:pt x="4172204" y="691325"/>
                  <a:pt x="4315397" y="641350"/>
                  <a:pt x="4466971" y="588010"/>
                </a:cubicBezTo>
                <a:cubicBezTo>
                  <a:pt x="4621276" y="533908"/>
                  <a:pt x="4780788" y="477964"/>
                  <a:pt x="4993450" y="265303"/>
                </a:cubicBezTo>
                <a:cubicBezTo>
                  <a:pt x="5091684" y="167132"/>
                  <a:pt x="5156200" y="80264"/>
                  <a:pt x="5203063" y="0"/>
                </a:cubicBezTo>
                <a:close/>
                <a:moveTo>
                  <a:pt x="5495290" y="0"/>
                </a:moveTo>
                <a:cubicBezTo>
                  <a:pt x="5331016" y="182118"/>
                  <a:pt x="5280851" y="325120"/>
                  <a:pt x="5232400" y="463868"/>
                </a:cubicBezTo>
                <a:cubicBezTo>
                  <a:pt x="5179251" y="615442"/>
                  <a:pt x="5129086" y="758571"/>
                  <a:pt x="4930775" y="956882"/>
                </a:cubicBezTo>
                <a:cubicBezTo>
                  <a:pt x="4732465" y="1155192"/>
                  <a:pt x="4589272" y="1205421"/>
                  <a:pt x="4437761" y="1258570"/>
                </a:cubicBezTo>
                <a:cubicBezTo>
                  <a:pt x="4283456" y="1312672"/>
                  <a:pt x="4123881" y="1368552"/>
                  <a:pt x="3911219" y="1581214"/>
                </a:cubicBezTo>
                <a:cubicBezTo>
                  <a:pt x="3698558" y="1793875"/>
                  <a:pt x="3642678" y="1953387"/>
                  <a:pt x="3588576" y="2107692"/>
                </a:cubicBezTo>
                <a:cubicBezTo>
                  <a:pt x="3535426" y="2259267"/>
                  <a:pt x="3485261" y="2402459"/>
                  <a:pt x="3286951" y="2600770"/>
                </a:cubicBezTo>
                <a:cubicBezTo>
                  <a:pt x="3088640" y="2799080"/>
                  <a:pt x="2945257" y="2849245"/>
                  <a:pt x="2794000" y="2902395"/>
                </a:cubicBezTo>
                <a:cubicBezTo>
                  <a:pt x="2639695" y="2956497"/>
                  <a:pt x="2480183" y="3012440"/>
                  <a:pt x="2267522" y="3225102"/>
                </a:cubicBezTo>
                <a:cubicBezTo>
                  <a:pt x="2054860" y="3437763"/>
                  <a:pt x="1998917" y="3597275"/>
                  <a:pt x="1944814" y="3751580"/>
                </a:cubicBezTo>
                <a:cubicBezTo>
                  <a:pt x="1891729" y="3903155"/>
                  <a:pt x="1841500" y="4046284"/>
                  <a:pt x="1643189" y="4244594"/>
                </a:cubicBezTo>
                <a:cubicBezTo>
                  <a:pt x="1444879" y="4442905"/>
                  <a:pt x="1301369" y="4493133"/>
                  <a:pt x="1149858" y="4546600"/>
                </a:cubicBezTo>
                <a:cubicBezTo>
                  <a:pt x="995553" y="4600702"/>
                  <a:pt x="835977" y="4656646"/>
                  <a:pt x="623316" y="4869244"/>
                </a:cubicBezTo>
                <a:cubicBezTo>
                  <a:pt x="410655" y="5081842"/>
                  <a:pt x="354711" y="5241481"/>
                  <a:pt x="300609" y="5395786"/>
                </a:cubicBezTo>
                <a:cubicBezTo>
                  <a:pt x="247650" y="5546789"/>
                  <a:pt x="197485" y="5689600"/>
                  <a:pt x="0" y="5887530"/>
                </a:cubicBezTo>
                <a:lnTo>
                  <a:pt x="0" y="6010339"/>
                </a:lnTo>
                <a:cubicBezTo>
                  <a:pt x="20130" y="5992114"/>
                  <a:pt x="40704" y="5972239"/>
                  <a:pt x="61849" y="5951411"/>
                </a:cubicBezTo>
                <a:cubicBezTo>
                  <a:pt x="274511" y="5738749"/>
                  <a:pt x="330454" y="5579174"/>
                  <a:pt x="384493" y="5424869"/>
                </a:cubicBezTo>
                <a:cubicBezTo>
                  <a:pt x="437642" y="5273294"/>
                  <a:pt x="487871" y="5130165"/>
                  <a:pt x="686181" y="4931791"/>
                </a:cubicBezTo>
                <a:cubicBezTo>
                  <a:pt x="884491" y="4733417"/>
                  <a:pt x="1027684" y="4683316"/>
                  <a:pt x="1179259" y="4630166"/>
                </a:cubicBezTo>
                <a:cubicBezTo>
                  <a:pt x="1333564" y="4576064"/>
                  <a:pt x="1493076" y="4520121"/>
                  <a:pt x="1705737" y="4307459"/>
                </a:cubicBezTo>
                <a:cubicBezTo>
                  <a:pt x="1918398" y="4094797"/>
                  <a:pt x="1974342" y="3935286"/>
                  <a:pt x="2028444" y="3780981"/>
                </a:cubicBezTo>
                <a:cubicBezTo>
                  <a:pt x="2081530" y="3629406"/>
                  <a:pt x="2131759" y="3486277"/>
                  <a:pt x="2330069" y="3287966"/>
                </a:cubicBezTo>
                <a:cubicBezTo>
                  <a:pt x="2528380" y="3089656"/>
                  <a:pt x="2671572" y="3039428"/>
                  <a:pt x="2823083" y="2986278"/>
                </a:cubicBezTo>
                <a:cubicBezTo>
                  <a:pt x="2977388" y="2932176"/>
                  <a:pt x="3136964" y="2876233"/>
                  <a:pt x="3349625" y="2663635"/>
                </a:cubicBezTo>
                <a:cubicBezTo>
                  <a:pt x="3562287" y="2451037"/>
                  <a:pt x="3618166" y="2291398"/>
                  <a:pt x="3672269" y="2137156"/>
                </a:cubicBezTo>
                <a:cubicBezTo>
                  <a:pt x="3725418" y="1985582"/>
                  <a:pt x="3775583" y="1842389"/>
                  <a:pt x="3973894" y="1644079"/>
                </a:cubicBezTo>
                <a:cubicBezTo>
                  <a:pt x="4172204" y="1445768"/>
                  <a:pt x="4315397" y="1395603"/>
                  <a:pt x="4466971" y="1342454"/>
                </a:cubicBezTo>
                <a:cubicBezTo>
                  <a:pt x="4621276" y="1288352"/>
                  <a:pt x="4780788" y="1232408"/>
                  <a:pt x="4993450" y="1019747"/>
                </a:cubicBezTo>
                <a:cubicBezTo>
                  <a:pt x="5206111" y="807085"/>
                  <a:pt x="5261991" y="647700"/>
                  <a:pt x="5316093" y="493268"/>
                </a:cubicBezTo>
                <a:cubicBezTo>
                  <a:pt x="5369243" y="341757"/>
                  <a:pt x="5419408" y="198565"/>
                  <a:pt x="5617718" y="254"/>
                </a:cubicBezTo>
                <a:lnTo>
                  <a:pt x="5617718" y="254"/>
                </a:lnTo>
                <a:close/>
                <a:moveTo>
                  <a:pt x="6638290" y="0"/>
                </a:moveTo>
                <a:cubicBezTo>
                  <a:pt x="6618923" y="21802"/>
                  <a:pt x="6597650" y="44302"/>
                  <a:pt x="6574473" y="67501"/>
                </a:cubicBezTo>
                <a:cubicBezTo>
                  <a:pt x="6376162" y="265875"/>
                  <a:pt x="6232970" y="316040"/>
                  <a:pt x="6081459" y="369189"/>
                </a:cubicBezTo>
                <a:cubicBezTo>
                  <a:pt x="5927154" y="423291"/>
                  <a:pt x="5767578" y="479235"/>
                  <a:pt x="5554917" y="691833"/>
                </a:cubicBezTo>
                <a:cubicBezTo>
                  <a:pt x="5342255" y="904430"/>
                  <a:pt x="5286312" y="1064006"/>
                  <a:pt x="5232400" y="1218311"/>
                </a:cubicBezTo>
                <a:cubicBezTo>
                  <a:pt x="5179251" y="1369886"/>
                  <a:pt x="5129086" y="1513015"/>
                  <a:pt x="4930775" y="1711325"/>
                </a:cubicBezTo>
                <a:cubicBezTo>
                  <a:pt x="4732465" y="1909636"/>
                  <a:pt x="4589082" y="1959864"/>
                  <a:pt x="4437571" y="2012950"/>
                </a:cubicBezTo>
                <a:cubicBezTo>
                  <a:pt x="4283266" y="2067052"/>
                  <a:pt x="4123690" y="2122996"/>
                  <a:pt x="3911028" y="2335594"/>
                </a:cubicBezTo>
                <a:cubicBezTo>
                  <a:pt x="3698367" y="2548192"/>
                  <a:pt x="3642487" y="2707831"/>
                  <a:pt x="3588385" y="2862072"/>
                </a:cubicBezTo>
                <a:cubicBezTo>
                  <a:pt x="3535236" y="3013647"/>
                  <a:pt x="3485071" y="3156839"/>
                  <a:pt x="3286760" y="3355150"/>
                </a:cubicBezTo>
                <a:cubicBezTo>
                  <a:pt x="3088450" y="3553460"/>
                  <a:pt x="2945257" y="3603625"/>
                  <a:pt x="2793683" y="3656775"/>
                </a:cubicBezTo>
                <a:cubicBezTo>
                  <a:pt x="2639378" y="3710877"/>
                  <a:pt x="2479866" y="3766820"/>
                  <a:pt x="2267204" y="3979482"/>
                </a:cubicBezTo>
                <a:cubicBezTo>
                  <a:pt x="2054542" y="4192143"/>
                  <a:pt x="1998599" y="4351655"/>
                  <a:pt x="1944497" y="4505960"/>
                </a:cubicBezTo>
                <a:cubicBezTo>
                  <a:pt x="1891411" y="4657535"/>
                  <a:pt x="1841183" y="4800664"/>
                  <a:pt x="1642872" y="4999038"/>
                </a:cubicBezTo>
                <a:cubicBezTo>
                  <a:pt x="1444562" y="5197412"/>
                  <a:pt x="1301369" y="5247513"/>
                  <a:pt x="1149795" y="5300663"/>
                </a:cubicBezTo>
                <a:cubicBezTo>
                  <a:pt x="995553" y="5354765"/>
                  <a:pt x="835977" y="5410708"/>
                  <a:pt x="623316" y="5623370"/>
                </a:cubicBezTo>
                <a:cubicBezTo>
                  <a:pt x="410655" y="5836031"/>
                  <a:pt x="354711" y="5995543"/>
                  <a:pt x="300609" y="6149848"/>
                </a:cubicBezTo>
                <a:cubicBezTo>
                  <a:pt x="247650" y="6301232"/>
                  <a:pt x="197485" y="6444171"/>
                  <a:pt x="0" y="6642100"/>
                </a:cubicBezTo>
                <a:lnTo>
                  <a:pt x="0" y="6764845"/>
                </a:lnTo>
                <a:cubicBezTo>
                  <a:pt x="20151" y="6746494"/>
                  <a:pt x="40767" y="6726745"/>
                  <a:pt x="61849" y="6705600"/>
                </a:cubicBezTo>
                <a:cubicBezTo>
                  <a:pt x="274511" y="6492939"/>
                  <a:pt x="330454" y="6333363"/>
                  <a:pt x="384493" y="6179058"/>
                </a:cubicBezTo>
                <a:cubicBezTo>
                  <a:pt x="437642" y="6027484"/>
                  <a:pt x="487871" y="5884355"/>
                  <a:pt x="686181" y="5685981"/>
                </a:cubicBezTo>
                <a:cubicBezTo>
                  <a:pt x="884491" y="5487607"/>
                  <a:pt x="1027684" y="5437505"/>
                  <a:pt x="1179259" y="5384356"/>
                </a:cubicBezTo>
                <a:cubicBezTo>
                  <a:pt x="1333500" y="5330254"/>
                  <a:pt x="1493076" y="5274310"/>
                  <a:pt x="1705737" y="5061649"/>
                </a:cubicBezTo>
                <a:cubicBezTo>
                  <a:pt x="1918398" y="4848987"/>
                  <a:pt x="1974342" y="4689475"/>
                  <a:pt x="2028444" y="4535170"/>
                </a:cubicBezTo>
                <a:cubicBezTo>
                  <a:pt x="2081530" y="4383596"/>
                  <a:pt x="2131759" y="4240467"/>
                  <a:pt x="2330069" y="4042156"/>
                </a:cubicBezTo>
                <a:cubicBezTo>
                  <a:pt x="2528380" y="3843846"/>
                  <a:pt x="2671572" y="3793617"/>
                  <a:pt x="2823083" y="3740468"/>
                </a:cubicBezTo>
                <a:cubicBezTo>
                  <a:pt x="2977388" y="3686366"/>
                  <a:pt x="3136964" y="3630486"/>
                  <a:pt x="3349625" y="3417824"/>
                </a:cubicBezTo>
                <a:cubicBezTo>
                  <a:pt x="3562287" y="3205163"/>
                  <a:pt x="3618166" y="3045651"/>
                  <a:pt x="3672269" y="2891346"/>
                </a:cubicBezTo>
                <a:cubicBezTo>
                  <a:pt x="3725418" y="2739771"/>
                  <a:pt x="3775583" y="2596579"/>
                  <a:pt x="3973894" y="2398268"/>
                </a:cubicBezTo>
                <a:cubicBezTo>
                  <a:pt x="4172204" y="2199958"/>
                  <a:pt x="4315397" y="2149793"/>
                  <a:pt x="4466971" y="2096643"/>
                </a:cubicBezTo>
                <a:cubicBezTo>
                  <a:pt x="4621276" y="2042541"/>
                  <a:pt x="4780788" y="1986598"/>
                  <a:pt x="4993450" y="1773936"/>
                </a:cubicBezTo>
                <a:cubicBezTo>
                  <a:pt x="5206111" y="1561275"/>
                  <a:pt x="5261991" y="1401763"/>
                  <a:pt x="5316093" y="1247458"/>
                </a:cubicBezTo>
                <a:cubicBezTo>
                  <a:pt x="5369243" y="1095947"/>
                  <a:pt x="5419408" y="952754"/>
                  <a:pt x="5617718" y="754444"/>
                </a:cubicBezTo>
                <a:cubicBezTo>
                  <a:pt x="5816029" y="556133"/>
                  <a:pt x="5959221" y="505968"/>
                  <a:pt x="6110796" y="452819"/>
                </a:cubicBezTo>
                <a:cubicBezTo>
                  <a:pt x="6265101" y="398717"/>
                  <a:pt x="6424613" y="342773"/>
                  <a:pt x="6637274" y="130112"/>
                </a:cubicBezTo>
                <a:cubicBezTo>
                  <a:pt x="6678740" y="89007"/>
                  <a:pt x="6717856" y="45566"/>
                  <a:pt x="6754369" y="0"/>
                </a:cubicBezTo>
                <a:close/>
                <a:moveTo>
                  <a:pt x="7031990" y="0"/>
                </a:moveTo>
                <a:cubicBezTo>
                  <a:pt x="6948742" y="121349"/>
                  <a:pt x="6911975" y="226314"/>
                  <a:pt x="6875970" y="328930"/>
                </a:cubicBezTo>
                <a:cubicBezTo>
                  <a:pt x="6822885" y="480505"/>
                  <a:pt x="6772657" y="623634"/>
                  <a:pt x="6574345" y="822008"/>
                </a:cubicBezTo>
                <a:cubicBezTo>
                  <a:pt x="6376035" y="1020382"/>
                  <a:pt x="6232906" y="1070483"/>
                  <a:pt x="6081395" y="1123950"/>
                </a:cubicBezTo>
                <a:cubicBezTo>
                  <a:pt x="5927090" y="1178052"/>
                  <a:pt x="5767515" y="1233996"/>
                  <a:pt x="5554853" y="1446594"/>
                </a:cubicBezTo>
                <a:cubicBezTo>
                  <a:pt x="5342192" y="1659192"/>
                  <a:pt x="5286312" y="1818513"/>
                  <a:pt x="5232400" y="1972755"/>
                </a:cubicBezTo>
                <a:cubicBezTo>
                  <a:pt x="5179251" y="2124329"/>
                  <a:pt x="5129086" y="2267522"/>
                  <a:pt x="4930775" y="2465832"/>
                </a:cubicBezTo>
                <a:cubicBezTo>
                  <a:pt x="4732465" y="2664143"/>
                  <a:pt x="4589272" y="2714308"/>
                  <a:pt x="4437761" y="2767457"/>
                </a:cubicBezTo>
                <a:cubicBezTo>
                  <a:pt x="4283456" y="2821559"/>
                  <a:pt x="4123881" y="2877503"/>
                  <a:pt x="3911219" y="3090101"/>
                </a:cubicBezTo>
                <a:cubicBezTo>
                  <a:pt x="3698558" y="3302699"/>
                  <a:pt x="3642678" y="3462338"/>
                  <a:pt x="3588576" y="3616643"/>
                </a:cubicBezTo>
                <a:cubicBezTo>
                  <a:pt x="3535426" y="3768153"/>
                  <a:pt x="3485261" y="3911346"/>
                  <a:pt x="3286951" y="4109657"/>
                </a:cubicBezTo>
                <a:cubicBezTo>
                  <a:pt x="3088640" y="4307967"/>
                  <a:pt x="2945448" y="4358196"/>
                  <a:pt x="2793873" y="4411282"/>
                </a:cubicBezTo>
                <a:cubicBezTo>
                  <a:pt x="2639568" y="4465384"/>
                  <a:pt x="2480056" y="4521327"/>
                  <a:pt x="2267395" y="4733989"/>
                </a:cubicBezTo>
                <a:cubicBezTo>
                  <a:pt x="2054733" y="4946650"/>
                  <a:pt x="1998789" y="5106162"/>
                  <a:pt x="1944688" y="5260467"/>
                </a:cubicBezTo>
                <a:cubicBezTo>
                  <a:pt x="1891602" y="5412042"/>
                  <a:pt x="1841373" y="5555171"/>
                  <a:pt x="1643063" y="5753545"/>
                </a:cubicBezTo>
                <a:cubicBezTo>
                  <a:pt x="1444752" y="5951919"/>
                  <a:pt x="1301560" y="6002020"/>
                  <a:pt x="1149985" y="6055170"/>
                </a:cubicBezTo>
                <a:cubicBezTo>
                  <a:pt x="995744" y="6109272"/>
                  <a:pt x="836168" y="6165215"/>
                  <a:pt x="623507" y="6377877"/>
                </a:cubicBezTo>
                <a:cubicBezTo>
                  <a:pt x="431800" y="6569329"/>
                  <a:pt x="367411" y="6717729"/>
                  <a:pt x="316992" y="6858000"/>
                </a:cubicBezTo>
                <a:lnTo>
                  <a:pt x="411671" y="6858000"/>
                </a:lnTo>
                <a:cubicBezTo>
                  <a:pt x="458597" y="6732651"/>
                  <a:pt x="521081" y="6605842"/>
                  <a:pt x="686181" y="6440742"/>
                </a:cubicBezTo>
                <a:cubicBezTo>
                  <a:pt x="884491" y="6242368"/>
                  <a:pt x="1027684" y="6192203"/>
                  <a:pt x="1179259" y="6139053"/>
                </a:cubicBezTo>
                <a:cubicBezTo>
                  <a:pt x="1333500" y="6084951"/>
                  <a:pt x="1493076" y="6029008"/>
                  <a:pt x="1705737" y="5816410"/>
                </a:cubicBezTo>
                <a:cubicBezTo>
                  <a:pt x="1918398" y="5603812"/>
                  <a:pt x="1974342" y="5444173"/>
                  <a:pt x="2028444" y="5289868"/>
                </a:cubicBezTo>
                <a:cubicBezTo>
                  <a:pt x="2081530" y="5138293"/>
                  <a:pt x="2131759" y="4995164"/>
                  <a:pt x="2330069" y="4796854"/>
                </a:cubicBezTo>
                <a:cubicBezTo>
                  <a:pt x="2528380" y="4598543"/>
                  <a:pt x="2671572" y="4548315"/>
                  <a:pt x="2823083" y="4495165"/>
                </a:cubicBezTo>
                <a:cubicBezTo>
                  <a:pt x="2977388" y="4441127"/>
                  <a:pt x="3136964" y="4385183"/>
                  <a:pt x="3349625" y="4172522"/>
                </a:cubicBezTo>
                <a:cubicBezTo>
                  <a:pt x="3562287" y="3959860"/>
                  <a:pt x="3618166" y="3800348"/>
                  <a:pt x="3672269" y="3646043"/>
                </a:cubicBezTo>
                <a:cubicBezTo>
                  <a:pt x="3725418" y="3494469"/>
                  <a:pt x="3775583" y="3351340"/>
                  <a:pt x="3973894" y="3152966"/>
                </a:cubicBezTo>
                <a:cubicBezTo>
                  <a:pt x="4172204" y="2954592"/>
                  <a:pt x="4315397" y="2904490"/>
                  <a:pt x="4466971" y="2851341"/>
                </a:cubicBezTo>
                <a:cubicBezTo>
                  <a:pt x="4621276" y="2797239"/>
                  <a:pt x="4780788" y="2741295"/>
                  <a:pt x="4993450" y="2528697"/>
                </a:cubicBezTo>
                <a:cubicBezTo>
                  <a:pt x="5206111" y="2316099"/>
                  <a:pt x="5261991" y="2156460"/>
                  <a:pt x="5316093" y="2002219"/>
                </a:cubicBezTo>
                <a:cubicBezTo>
                  <a:pt x="5369243" y="1850644"/>
                  <a:pt x="5419408" y="1707452"/>
                  <a:pt x="5617718" y="1509141"/>
                </a:cubicBezTo>
                <a:cubicBezTo>
                  <a:pt x="5816029" y="1310831"/>
                  <a:pt x="5959221" y="1260666"/>
                  <a:pt x="6110796" y="1207516"/>
                </a:cubicBezTo>
                <a:cubicBezTo>
                  <a:pt x="6265101" y="1153414"/>
                  <a:pt x="6424613" y="1097471"/>
                  <a:pt x="6637274" y="884873"/>
                </a:cubicBezTo>
                <a:cubicBezTo>
                  <a:pt x="6849936" y="672275"/>
                  <a:pt x="6905879" y="512636"/>
                  <a:pt x="6959918" y="358331"/>
                </a:cubicBezTo>
                <a:cubicBezTo>
                  <a:pt x="7000240" y="243332"/>
                  <a:pt x="7038912" y="133350"/>
                  <a:pt x="7141909" y="0"/>
                </a:cubicBezTo>
                <a:close/>
                <a:moveTo>
                  <a:pt x="8147050" y="0"/>
                </a:moveTo>
                <a:cubicBezTo>
                  <a:pt x="7984554" y="143383"/>
                  <a:pt x="7858252" y="187706"/>
                  <a:pt x="7725537" y="234252"/>
                </a:cubicBezTo>
                <a:cubicBezTo>
                  <a:pt x="7571232" y="288354"/>
                  <a:pt x="7411720" y="344234"/>
                  <a:pt x="7199059" y="556895"/>
                </a:cubicBezTo>
                <a:cubicBezTo>
                  <a:pt x="6986397" y="769557"/>
                  <a:pt x="6930454" y="929069"/>
                  <a:pt x="6876352" y="1083374"/>
                </a:cubicBezTo>
                <a:cubicBezTo>
                  <a:pt x="6823266" y="1234948"/>
                  <a:pt x="6773037" y="1378141"/>
                  <a:pt x="6574727" y="1576451"/>
                </a:cubicBezTo>
                <a:cubicBezTo>
                  <a:pt x="6376416" y="1774762"/>
                  <a:pt x="6233224" y="1824927"/>
                  <a:pt x="6081713" y="1878076"/>
                </a:cubicBezTo>
                <a:cubicBezTo>
                  <a:pt x="5927408" y="1932178"/>
                  <a:pt x="5767832" y="1988122"/>
                  <a:pt x="5555171" y="2200783"/>
                </a:cubicBezTo>
                <a:cubicBezTo>
                  <a:pt x="5342509" y="2413445"/>
                  <a:pt x="5286629" y="2572957"/>
                  <a:pt x="5232527" y="2727198"/>
                </a:cubicBezTo>
                <a:cubicBezTo>
                  <a:pt x="5179378" y="2878773"/>
                  <a:pt x="5129213" y="3021965"/>
                  <a:pt x="4930902" y="3220276"/>
                </a:cubicBezTo>
                <a:cubicBezTo>
                  <a:pt x="4732592" y="3418586"/>
                  <a:pt x="4589399" y="3468751"/>
                  <a:pt x="4437888" y="3521901"/>
                </a:cubicBezTo>
                <a:cubicBezTo>
                  <a:pt x="4283583" y="3576003"/>
                  <a:pt x="4124008" y="3631946"/>
                  <a:pt x="3911346" y="3844608"/>
                </a:cubicBezTo>
                <a:cubicBezTo>
                  <a:pt x="3698684" y="4057269"/>
                  <a:pt x="3642805" y="4216781"/>
                  <a:pt x="3588703" y="4371086"/>
                </a:cubicBezTo>
                <a:cubicBezTo>
                  <a:pt x="3535553" y="4522597"/>
                  <a:pt x="3485388" y="4665790"/>
                  <a:pt x="3287078" y="4864100"/>
                </a:cubicBezTo>
                <a:cubicBezTo>
                  <a:pt x="3088767" y="5062411"/>
                  <a:pt x="2945257" y="5112639"/>
                  <a:pt x="2794000" y="5165725"/>
                </a:cubicBezTo>
                <a:cubicBezTo>
                  <a:pt x="2639695" y="5219827"/>
                  <a:pt x="2480183" y="5275771"/>
                  <a:pt x="2267522" y="5488432"/>
                </a:cubicBezTo>
                <a:cubicBezTo>
                  <a:pt x="2054860" y="5701094"/>
                  <a:pt x="1998917" y="5860606"/>
                  <a:pt x="1944814" y="6014911"/>
                </a:cubicBezTo>
                <a:cubicBezTo>
                  <a:pt x="1891729" y="6166485"/>
                  <a:pt x="1841500" y="6309678"/>
                  <a:pt x="1643189" y="6507988"/>
                </a:cubicBezTo>
                <a:cubicBezTo>
                  <a:pt x="1444879" y="6706299"/>
                  <a:pt x="1301687" y="6756464"/>
                  <a:pt x="1150176" y="6809613"/>
                </a:cubicBezTo>
                <a:cubicBezTo>
                  <a:pt x="1107694" y="6824536"/>
                  <a:pt x="1064768" y="6839522"/>
                  <a:pt x="1020445" y="6858000"/>
                </a:cubicBezTo>
                <a:lnTo>
                  <a:pt x="1277239" y="6858000"/>
                </a:lnTo>
                <a:cubicBezTo>
                  <a:pt x="1402715" y="6809295"/>
                  <a:pt x="1537589" y="6739192"/>
                  <a:pt x="1706055" y="6570853"/>
                </a:cubicBezTo>
                <a:cubicBezTo>
                  <a:pt x="1918716" y="6358192"/>
                  <a:pt x="1974660" y="6198616"/>
                  <a:pt x="2028762" y="6044375"/>
                </a:cubicBezTo>
                <a:cubicBezTo>
                  <a:pt x="2081848" y="5892800"/>
                  <a:pt x="2132076" y="5749608"/>
                  <a:pt x="2330387" y="5551297"/>
                </a:cubicBezTo>
                <a:cubicBezTo>
                  <a:pt x="2528697" y="5352987"/>
                  <a:pt x="2671890" y="5302758"/>
                  <a:pt x="2823401" y="5249672"/>
                </a:cubicBezTo>
                <a:cubicBezTo>
                  <a:pt x="2977706" y="5195570"/>
                  <a:pt x="3137281" y="5139627"/>
                  <a:pt x="3349943" y="4926965"/>
                </a:cubicBezTo>
                <a:cubicBezTo>
                  <a:pt x="3562604" y="4714304"/>
                  <a:pt x="3618484" y="4554792"/>
                  <a:pt x="3672586" y="4400487"/>
                </a:cubicBezTo>
                <a:cubicBezTo>
                  <a:pt x="3725736" y="4248912"/>
                  <a:pt x="3775901" y="4105783"/>
                  <a:pt x="3974211" y="3907472"/>
                </a:cubicBezTo>
                <a:cubicBezTo>
                  <a:pt x="4172522" y="3709162"/>
                  <a:pt x="4315714" y="3658934"/>
                  <a:pt x="4467289" y="3605784"/>
                </a:cubicBezTo>
                <a:cubicBezTo>
                  <a:pt x="4621594" y="3551682"/>
                  <a:pt x="4781106" y="3495739"/>
                  <a:pt x="4993767" y="3283141"/>
                </a:cubicBezTo>
                <a:cubicBezTo>
                  <a:pt x="5206429" y="3070543"/>
                  <a:pt x="5262309" y="2910904"/>
                  <a:pt x="5316411" y="2756662"/>
                </a:cubicBezTo>
                <a:cubicBezTo>
                  <a:pt x="5369560" y="2605088"/>
                  <a:pt x="5419725" y="2461959"/>
                  <a:pt x="5618036" y="2263648"/>
                </a:cubicBezTo>
                <a:cubicBezTo>
                  <a:pt x="5816346" y="2065338"/>
                  <a:pt x="5959539" y="2015109"/>
                  <a:pt x="6111113" y="1961960"/>
                </a:cubicBezTo>
                <a:cubicBezTo>
                  <a:pt x="6265418" y="1907858"/>
                  <a:pt x="6424930" y="1851914"/>
                  <a:pt x="6637592" y="1639316"/>
                </a:cubicBezTo>
                <a:cubicBezTo>
                  <a:pt x="6850253" y="1426718"/>
                  <a:pt x="6906197" y="1267079"/>
                  <a:pt x="6960235" y="1112774"/>
                </a:cubicBezTo>
                <a:cubicBezTo>
                  <a:pt x="7013385" y="961263"/>
                  <a:pt x="7063613" y="818071"/>
                  <a:pt x="7261924" y="619760"/>
                </a:cubicBezTo>
                <a:cubicBezTo>
                  <a:pt x="7460234" y="421450"/>
                  <a:pt x="7603363" y="371285"/>
                  <a:pt x="7754938" y="318135"/>
                </a:cubicBezTo>
                <a:cubicBezTo>
                  <a:pt x="7908100" y="264414"/>
                  <a:pt x="8066532" y="208915"/>
                  <a:pt x="8276844" y="0"/>
                </a:cubicBezTo>
                <a:close/>
                <a:moveTo>
                  <a:pt x="8597519" y="0"/>
                </a:moveTo>
                <a:cubicBezTo>
                  <a:pt x="8564499" y="67691"/>
                  <a:pt x="8542210" y="131255"/>
                  <a:pt x="8520240" y="193993"/>
                </a:cubicBezTo>
                <a:cubicBezTo>
                  <a:pt x="8467090" y="345567"/>
                  <a:pt x="8416861" y="488696"/>
                  <a:pt x="8218551" y="687007"/>
                </a:cubicBezTo>
                <a:cubicBezTo>
                  <a:pt x="8020241" y="885317"/>
                  <a:pt x="7877112" y="935546"/>
                  <a:pt x="7725537" y="988695"/>
                </a:cubicBezTo>
                <a:cubicBezTo>
                  <a:pt x="7571232" y="1042797"/>
                  <a:pt x="7411720" y="1098677"/>
                  <a:pt x="7199059" y="1311339"/>
                </a:cubicBezTo>
                <a:cubicBezTo>
                  <a:pt x="6986397" y="1524000"/>
                  <a:pt x="6930454" y="1683576"/>
                  <a:pt x="6876352" y="1837817"/>
                </a:cubicBezTo>
                <a:cubicBezTo>
                  <a:pt x="6823266" y="1989392"/>
                  <a:pt x="6773037" y="2132584"/>
                  <a:pt x="6574727" y="2330895"/>
                </a:cubicBezTo>
                <a:cubicBezTo>
                  <a:pt x="6376416" y="2529205"/>
                  <a:pt x="6233224" y="2579370"/>
                  <a:pt x="6081713" y="2632520"/>
                </a:cubicBezTo>
                <a:cubicBezTo>
                  <a:pt x="5927408" y="2686622"/>
                  <a:pt x="5767832" y="2742565"/>
                  <a:pt x="5555171" y="2955227"/>
                </a:cubicBezTo>
                <a:cubicBezTo>
                  <a:pt x="5342509" y="3167888"/>
                  <a:pt x="5286312" y="3327400"/>
                  <a:pt x="5232400" y="3481705"/>
                </a:cubicBezTo>
                <a:cubicBezTo>
                  <a:pt x="5179251" y="3633216"/>
                  <a:pt x="5129086" y="3776409"/>
                  <a:pt x="4930775" y="3974719"/>
                </a:cubicBezTo>
                <a:cubicBezTo>
                  <a:pt x="4732465" y="4173030"/>
                  <a:pt x="4589272" y="4223195"/>
                  <a:pt x="4437761" y="4276344"/>
                </a:cubicBezTo>
                <a:cubicBezTo>
                  <a:pt x="4283456" y="4330446"/>
                  <a:pt x="4123881" y="4386390"/>
                  <a:pt x="3911219" y="4599051"/>
                </a:cubicBezTo>
                <a:cubicBezTo>
                  <a:pt x="3698558" y="4811713"/>
                  <a:pt x="3642678" y="4971225"/>
                  <a:pt x="3588576" y="5125530"/>
                </a:cubicBezTo>
                <a:cubicBezTo>
                  <a:pt x="3535426" y="5277104"/>
                  <a:pt x="3485261" y="5420233"/>
                  <a:pt x="3286951" y="5618544"/>
                </a:cubicBezTo>
                <a:cubicBezTo>
                  <a:pt x="3088640" y="5816854"/>
                  <a:pt x="2945257" y="5867400"/>
                  <a:pt x="2794000" y="5920232"/>
                </a:cubicBezTo>
                <a:cubicBezTo>
                  <a:pt x="2639695" y="5974271"/>
                  <a:pt x="2480183" y="6030214"/>
                  <a:pt x="2267522" y="6242876"/>
                </a:cubicBezTo>
                <a:cubicBezTo>
                  <a:pt x="2054860" y="6455537"/>
                  <a:pt x="1998917" y="6615049"/>
                  <a:pt x="1944814" y="6769354"/>
                </a:cubicBezTo>
                <a:cubicBezTo>
                  <a:pt x="1934401" y="6799072"/>
                  <a:pt x="1924114" y="6828473"/>
                  <a:pt x="1913064" y="6858254"/>
                </a:cubicBezTo>
                <a:lnTo>
                  <a:pt x="2007934" y="6858254"/>
                </a:lnTo>
                <a:cubicBezTo>
                  <a:pt x="2015236" y="6838379"/>
                  <a:pt x="2022158" y="6818694"/>
                  <a:pt x="2029016" y="6799072"/>
                </a:cubicBezTo>
                <a:cubicBezTo>
                  <a:pt x="2082102" y="6647498"/>
                  <a:pt x="2132330" y="6504306"/>
                  <a:pt x="2330641" y="6305995"/>
                </a:cubicBezTo>
                <a:cubicBezTo>
                  <a:pt x="2528951" y="6107684"/>
                  <a:pt x="2672144" y="6057456"/>
                  <a:pt x="2823655" y="6004370"/>
                </a:cubicBezTo>
                <a:cubicBezTo>
                  <a:pt x="2977388" y="5949950"/>
                  <a:pt x="3136900" y="5894070"/>
                  <a:pt x="3349625" y="5681409"/>
                </a:cubicBezTo>
                <a:cubicBezTo>
                  <a:pt x="3562350" y="5468747"/>
                  <a:pt x="3618166" y="5309235"/>
                  <a:pt x="3672269" y="5154930"/>
                </a:cubicBezTo>
                <a:cubicBezTo>
                  <a:pt x="3725418" y="5003356"/>
                  <a:pt x="3775583" y="4860227"/>
                  <a:pt x="3973894" y="4661916"/>
                </a:cubicBezTo>
                <a:cubicBezTo>
                  <a:pt x="4172204" y="4463606"/>
                  <a:pt x="4315397" y="4413377"/>
                  <a:pt x="4466971" y="4360228"/>
                </a:cubicBezTo>
                <a:cubicBezTo>
                  <a:pt x="4621276" y="4306126"/>
                  <a:pt x="4780788" y="4250246"/>
                  <a:pt x="4993450" y="4037584"/>
                </a:cubicBezTo>
                <a:cubicBezTo>
                  <a:pt x="5206111" y="3824922"/>
                  <a:pt x="5261991" y="3665411"/>
                  <a:pt x="5316093" y="3511106"/>
                </a:cubicBezTo>
                <a:cubicBezTo>
                  <a:pt x="5369243" y="3359531"/>
                  <a:pt x="5419408" y="3216402"/>
                  <a:pt x="5617718" y="3018092"/>
                </a:cubicBezTo>
                <a:cubicBezTo>
                  <a:pt x="5816029" y="2819781"/>
                  <a:pt x="5959221" y="2769553"/>
                  <a:pt x="6110796" y="2716403"/>
                </a:cubicBezTo>
                <a:cubicBezTo>
                  <a:pt x="6265101" y="2662301"/>
                  <a:pt x="6424613" y="2606421"/>
                  <a:pt x="6637274" y="2393760"/>
                </a:cubicBezTo>
                <a:cubicBezTo>
                  <a:pt x="6849936" y="2181098"/>
                  <a:pt x="6905879" y="2021523"/>
                  <a:pt x="6959918" y="1867281"/>
                </a:cubicBezTo>
                <a:cubicBezTo>
                  <a:pt x="7013068" y="1715707"/>
                  <a:pt x="7063295" y="1572514"/>
                  <a:pt x="7261607" y="1374204"/>
                </a:cubicBezTo>
                <a:cubicBezTo>
                  <a:pt x="7459917" y="1175893"/>
                  <a:pt x="7603045" y="1125728"/>
                  <a:pt x="7754620" y="1072579"/>
                </a:cubicBezTo>
                <a:cubicBezTo>
                  <a:pt x="7908925" y="1018477"/>
                  <a:pt x="8068501" y="962533"/>
                  <a:pt x="8281099" y="749872"/>
                </a:cubicBezTo>
                <a:cubicBezTo>
                  <a:pt x="8493696" y="537210"/>
                  <a:pt x="8549704" y="377698"/>
                  <a:pt x="8603806" y="223393"/>
                </a:cubicBezTo>
                <a:cubicBezTo>
                  <a:pt x="8629777" y="149352"/>
                  <a:pt x="8654986" y="77343"/>
                  <a:pt x="8697151" y="0"/>
                </a:cubicBezTo>
                <a:close/>
                <a:moveTo>
                  <a:pt x="9603549" y="0"/>
                </a:moveTo>
                <a:cubicBezTo>
                  <a:pt x="9522016" y="45784"/>
                  <a:pt x="9446768" y="72136"/>
                  <a:pt x="9369361" y="99251"/>
                </a:cubicBezTo>
                <a:cubicBezTo>
                  <a:pt x="9214803" y="153353"/>
                  <a:pt x="9055100" y="209550"/>
                  <a:pt x="8842566" y="421957"/>
                </a:cubicBezTo>
                <a:cubicBezTo>
                  <a:pt x="8630031" y="634365"/>
                  <a:pt x="8574024" y="794131"/>
                  <a:pt x="8519922" y="948436"/>
                </a:cubicBezTo>
                <a:cubicBezTo>
                  <a:pt x="8466772" y="1100011"/>
                  <a:pt x="8416544" y="1243140"/>
                  <a:pt x="8218234" y="1441514"/>
                </a:cubicBezTo>
                <a:cubicBezTo>
                  <a:pt x="8019923" y="1639888"/>
                  <a:pt x="7876794" y="1689989"/>
                  <a:pt x="7725219" y="1743139"/>
                </a:cubicBezTo>
                <a:cubicBezTo>
                  <a:pt x="7570915" y="1797241"/>
                  <a:pt x="7411403" y="1853184"/>
                  <a:pt x="7198741" y="2065782"/>
                </a:cubicBezTo>
                <a:cubicBezTo>
                  <a:pt x="6986080" y="2278380"/>
                  <a:pt x="6930136" y="2438019"/>
                  <a:pt x="6876034" y="2592261"/>
                </a:cubicBezTo>
                <a:cubicBezTo>
                  <a:pt x="6822948" y="2743835"/>
                  <a:pt x="6772719" y="2887028"/>
                  <a:pt x="6574409" y="3085338"/>
                </a:cubicBezTo>
                <a:cubicBezTo>
                  <a:pt x="6376099" y="3283649"/>
                  <a:pt x="6232906" y="3333750"/>
                  <a:pt x="6081395" y="3386963"/>
                </a:cubicBezTo>
                <a:cubicBezTo>
                  <a:pt x="5927090" y="3441065"/>
                  <a:pt x="5767515" y="3497009"/>
                  <a:pt x="5554853" y="3709670"/>
                </a:cubicBezTo>
                <a:cubicBezTo>
                  <a:pt x="5342192" y="3922332"/>
                  <a:pt x="5286312" y="4081844"/>
                  <a:pt x="5232400" y="4236149"/>
                </a:cubicBezTo>
                <a:cubicBezTo>
                  <a:pt x="5179251" y="4387723"/>
                  <a:pt x="5129086" y="4530852"/>
                  <a:pt x="4930775" y="4729163"/>
                </a:cubicBezTo>
                <a:cubicBezTo>
                  <a:pt x="4732465" y="4927473"/>
                  <a:pt x="4589272" y="4977638"/>
                  <a:pt x="4437761" y="5030788"/>
                </a:cubicBezTo>
                <a:cubicBezTo>
                  <a:pt x="4283456" y="5084890"/>
                  <a:pt x="4123881" y="5140833"/>
                  <a:pt x="3911219" y="5353495"/>
                </a:cubicBezTo>
                <a:cubicBezTo>
                  <a:pt x="3698558" y="5566156"/>
                  <a:pt x="3642487" y="5725668"/>
                  <a:pt x="3588385" y="5880100"/>
                </a:cubicBezTo>
                <a:cubicBezTo>
                  <a:pt x="3535236" y="6031675"/>
                  <a:pt x="3485071" y="6174804"/>
                  <a:pt x="3286760" y="6373114"/>
                </a:cubicBezTo>
                <a:cubicBezTo>
                  <a:pt x="3088450" y="6571425"/>
                  <a:pt x="2945257" y="6621653"/>
                  <a:pt x="2793683" y="6674803"/>
                </a:cubicBezTo>
                <a:cubicBezTo>
                  <a:pt x="2680399" y="6714490"/>
                  <a:pt x="2564321" y="6755194"/>
                  <a:pt x="2426526" y="6858127"/>
                </a:cubicBezTo>
                <a:lnTo>
                  <a:pt x="2588641" y="6858127"/>
                </a:lnTo>
                <a:cubicBezTo>
                  <a:pt x="2670302" y="6812281"/>
                  <a:pt x="2745613" y="6785864"/>
                  <a:pt x="2823083" y="6758686"/>
                </a:cubicBezTo>
                <a:cubicBezTo>
                  <a:pt x="2977388" y="6704584"/>
                  <a:pt x="3136964" y="6648641"/>
                  <a:pt x="3349625" y="6435979"/>
                </a:cubicBezTo>
                <a:cubicBezTo>
                  <a:pt x="3562287" y="6223318"/>
                  <a:pt x="3618166" y="6063806"/>
                  <a:pt x="3672269" y="5909501"/>
                </a:cubicBezTo>
                <a:cubicBezTo>
                  <a:pt x="3725418" y="5757926"/>
                  <a:pt x="3775583" y="5614797"/>
                  <a:pt x="3973894" y="5416487"/>
                </a:cubicBezTo>
                <a:cubicBezTo>
                  <a:pt x="4172204" y="5218176"/>
                  <a:pt x="4315397" y="5167948"/>
                  <a:pt x="4466971" y="5114798"/>
                </a:cubicBezTo>
                <a:cubicBezTo>
                  <a:pt x="4621276" y="5060760"/>
                  <a:pt x="4780788" y="5004816"/>
                  <a:pt x="4993450" y="4792155"/>
                </a:cubicBezTo>
                <a:cubicBezTo>
                  <a:pt x="5206111" y="4579493"/>
                  <a:pt x="5261991" y="4419981"/>
                  <a:pt x="5316093" y="4265676"/>
                </a:cubicBezTo>
                <a:cubicBezTo>
                  <a:pt x="5369243" y="4114102"/>
                  <a:pt x="5419408" y="3970972"/>
                  <a:pt x="5617718" y="3772662"/>
                </a:cubicBezTo>
                <a:cubicBezTo>
                  <a:pt x="5816029" y="3574352"/>
                  <a:pt x="5959221" y="3524123"/>
                  <a:pt x="6110796" y="3470974"/>
                </a:cubicBezTo>
                <a:cubicBezTo>
                  <a:pt x="6265101" y="3416935"/>
                  <a:pt x="6424613" y="3360991"/>
                  <a:pt x="6637274" y="3148330"/>
                </a:cubicBezTo>
                <a:cubicBezTo>
                  <a:pt x="6849936" y="2935669"/>
                  <a:pt x="6905879" y="2776157"/>
                  <a:pt x="6959918" y="2621852"/>
                </a:cubicBezTo>
                <a:cubicBezTo>
                  <a:pt x="7013068" y="2470277"/>
                  <a:pt x="7063295" y="2327085"/>
                  <a:pt x="7261607" y="2128774"/>
                </a:cubicBezTo>
                <a:cubicBezTo>
                  <a:pt x="7459917" y="1930464"/>
                  <a:pt x="7603045" y="1880298"/>
                  <a:pt x="7754620" y="1827149"/>
                </a:cubicBezTo>
                <a:cubicBezTo>
                  <a:pt x="7908925" y="1773047"/>
                  <a:pt x="8068501" y="1717104"/>
                  <a:pt x="8281099" y="1504506"/>
                </a:cubicBezTo>
                <a:cubicBezTo>
                  <a:pt x="8493696" y="1291908"/>
                  <a:pt x="8549704" y="1132269"/>
                  <a:pt x="8603806" y="977963"/>
                </a:cubicBezTo>
                <a:cubicBezTo>
                  <a:pt x="8656955" y="826452"/>
                  <a:pt x="8707120" y="683260"/>
                  <a:pt x="8905431" y="484950"/>
                </a:cubicBezTo>
                <a:cubicBezTo>
                  <a:pt x="9103741" y="286639"/>
                  <a:pt x="9246933" y="236411"/>
                  <a:pt x="9398508" y="183325"/>
                </a:cubicBezTo>
                <a:cubicBezTo>
                  <a:pt x="9511665" y="143637"/>
                  <a:pt x="9627680" y="102933"/>
                  <a:pt x="9765411" y="127"/>
                </a:cubicBezTo>
                <a:close/>
                <a:moveTo>
                  <a:pt x="10185082" y="0"/>
                </a:moveTo>
                <a:cubicBezTo>
                  <a:pt x="10177844" y="19812"/>
                  <a:pt x="10170922" y="39497"/>
                  <a:pt x="10164064" y="59055"/>
                </a:cubicBezTo>
                <a:cubicBezTo>
                  <a:pt x="10110915" y="210629"/>
                  <a:pt x="10060749" y="353759"/>
                  <a:pt x="9862439" y="552069"/>
                </a:cubicBezTo>
                <a:cubicBezTo>
                  <a:pt x="9664129" y="750380"/>
                  <a:pt x="9520936" y="800608"/>
                  <a:pt x="9369361" y="853758"/>
                </a:cubicBezTo>
                <a:cubicBezTo>
                  <a:pt x="9215120" y="907796"/>
                  <a:pt x="9055544" y="963740"/>
                  <a:pt x="8842883" y="1176401"/>
                </a:cubicBezTo>
                <a:cubicBezTo>
                  <a:pt x="8630221" y="1389063"/>
                  <a:pt x="8574342" y="1548575"/>
                  <a:pt x="8520240" y="1702880"/>
                </a:cubicBezTo>
                <a:cubicBezTo>
                  <a:pt x="8467090" y="1854454"/>
                  <a:pt x="8416861" y="1997647"/>
                  <a:pt x="8218551" y="2195957"/>
                </a:cubicBezTo>
                <a:cubicBezTo>
                  <a:pt x="8020241" y="2394268"/>
                  <a:pt x="7877112" y="2444433"/>
                  <a:pt x="7725537" y="2497582"/>
                </a:cubicBezTo>
                <a:cubicBezTo>
                  <a:pt x="7571232" y="2551684"/>
                  <a:pt x="7411720" y="2607628"/>
                  <a:pt x="7199059" y="2820226"/>
                </a:cubicBezTo>
                <a:cubicBezTo>
                  <a:pt x="6986397" y="3032824"/>
                  <a:pt x="6930454" y="3192463"/>
                  <a:pt x="6876352" y="3346768"/>
                </a:cubicBezTo>
                <a:cubicBezTo>
                  <a:pt x="6823266" y="3498342"/>
                  <a:pt x="6773037" y="3641471"/>
                  <a:pt x="6574727" y="3839782"/>
                </a:cubicBezTo>
                <a:cubicBezTo>
                  <a:pt x="6376416" y="4038092"/>
                  <a:pt x="6233224" y="4088321"/>
                  <a:pt x="6081713" y="4141407"/>
                </a:cubicBezTo>
                <a:cubicBezTo>
                  <a:pt x="5927408" y="4195509"/>
                  <a:pt x="5767832" y="4251452"/>
                  <a:pt x="5555171" y="4464114"/>
                </a:cubicBezTo>
                <a:cubicBezTo>
                  <a:pt x="5342509" y="4676775"/>
                  <a:pt x="5286312" y="4836287"/>
                  <a:pt x="5232400" y="4990592"/>
                </a:cubicBezTo>
                <a:cubicBezTo>
                  <a:pt x="5179251" y="5142167"/>
                  <a:pt x="5129086" y="5285296"/>
                  <a:pt x="4930775" y="5483606"/>
                </a:cubicBezTo>
                <a:cubicBezTo>
                  <a:pt x="4732465" y="5681917"/>
                  <a:pt x="4589272" y="5732145"/>
                  <a:pt x="4437761" y="5785231"/>
                </a:cubicBezTo>
                <a:cubicBezTo>
                  <a:pt x="4283456" y="5839333"/>
                  <a:pt x="4123881" y="5895277"/>
                  <a:pt x="3911219" y="6107938"/>
                </a:cubicBezTo>
                <a:cubicBezTo>
                  <a:pt x="3698558" y="6320600"/>
                  <a:pt x="3642678" y="6480112"/>
                  <a:pt x="3588576" y="6634417"/>
                </a:cubicBezTo>
                <a:cubicBezTo>
                  <a:pt x="3562604" y="6708457"/>
                  <a:pt x="3537331" y="6780467"/>
                  <a:pt x="3495103" y="6858000"/>
                </a:cubicBezTo>
                <a:lnTo>
                  <a:pt x="3595116" y="6858000"/>
                </a:lnTo>
                <a:cubicBezTo>
                  <a:pt x="3628136" y="6790245"/>
                  <a:pt x="3650425" y="6726619"/>
                  <a:pt x="3672459" y="6663818"/>
                </a:cubicBezTo>
                <a:cubicBezTo>
                  <a:pt x="3725609" y="6512243"/>
                  <a:pt x="3775774" y="6369114"/>
                  <a:pt x="3974084" y="6170803"/>
                </a:cubicBezTo>
                <a:cubicBezTo>
                  <a:pt x="4172395" y="5972493"/>
                  <a:pt x="4315587" y="5922264"/>
                  <a:pt x="4467162" y="5869178"/>
                </a:cubicBezTo>
                <a:cubicBezTo>
                  <a:pt x="4621467" y="5815076"/>
                  <a:pt x="4780979" y="5759133"/>
                  <a:pt x="4993640" y="5546471"/>
                </a:cubicBezTo>
                <a:cubicBezTo>
                  <a:pt x="5206302" y="5333810"/>
                  <a:pt x="5262182" y="5174298"/>
                  <a:pt x="5316284" y="5019993"/>
                </a:cubicBezTo>
                <a:cubicBezTo>
                  <a:pt x="5369433" y="4868418"/>
                  <a:pt x="5419598" y="4725289"/>
                  <a:pt x="5617909" y="4526979"/>
                </a:cubicBezTo>
                <a:cubicBezTo>
                  <a:pt x="5816219" y="4328668"/>
                  <a:pt x="5959412" y="4278440"/>
                  <a:pt x="6110986" y="4225354"/>
                </a:cubicBezTo>
                <a:cubicBezTo>
                  <a:pt x="6265291" y="4171252"/>
                  <a:pt x="6424803" y="4115308"/>
                  <a:pt x="6637465" y="3902647"/>
                </a:cubicBezTo>
                <a:cubicBezTo>
                  <a:pt x="6850126" y="3689985"/>
                  <a:pt x="6906069" y="3530473"/>
                  <a:pt x="6960108" y="3376168"/>
                </a:cubicBezTo>
                <a:cubicBezTo>
                  <a:pt x="7013257" y="3224594"/>
                  <a:pt x="7063486" y="3081465"/>
                  <a:pt x="7261797" y="2883091"/>
                </a:cubicBezTo>
                <a:cubicBezTo>
                  <a:pt x="7460107" y="2684717"/>
                  <a:pt x="7603236" y="2634615"/>
                  <a:pt x="7754811" y="2581466"/>
                </a:cubicBezTo>
                <a:cubicBezTo>
                  <a:pt x="7909116" y="2527364"/>
                  <a:pt x="8068691" y="2471420"/>
                  <a:pt x="8281289" y="2258822"/>
                </a:cubicBezTo>
                <a:cubicBezTo>
                  <a:pt x="8493887" y="2046224"/>
                  <a:pt x="8549894" y="1886585"/>
                  <a:pt x="8603996" y="1732280"/>
                </a:cubicBezTo>
                <a:cubicBezTo>
                  <a:pt x="8657145" y="1580769"/>
                  <a:pt x="8707310" y="1437577"/>
                  <a:pt x="8905621" y="1239266"/>
                </a:cubicBezTo>
                <a:cubicBezTo>
                  <a:pt x="9103931" y="1040955"/>
                  <a:pt x="9247124" y="990791"/>
                  <a:pt x="9398698" y="937641"/>
                </a:cubicBezTo>
                <a:cubicBezTo>
                  <a:pt x="9552940" y="883539"/>
                  <a:pt x="9712516" y="827596"/>
                  <a:pt x="9925177" y="614934"/>
                </a:cubicBezTo>
                <a:cubicBezTo>
                  <a:pt x="10137839" y="402273"/>
                  <a:pt x="10193719" y="242761"/>
                  <a:pt x="10247820" y="88456"/>
                </a:cubicBezTo>
                <a:cubicBezTo>
                  <a:pt x="10258234" y="58801"/>
                  <a:pt x="10268458" y="29464"/>
                  <a:pt x="10279570" y="0"/>
                </a:cubicBezTo>
                <a:close/>
                <a:moveTo>
                  <a:pt x="10915332" y="0"/>
                </a:moveTo>
                <a:cubicBezTo>
                  <a:pt x="10789983" y="48705"/>
                  <a:pt x="10654982" y="118872"/>
                  <a:pt x="10486898" y="287020"/>
                </a:cubicBezTo>
                <a:cubicBezTo>
                  <a:pt x="10274300" y="499682"/>
                  <a:pt x="10218356" y="659194"/>
                  <a:pt x="10164255" y="813499"/>
                </a:cubicBezTo>
                <a:cubicBezTo>
                  <a:pt x="10111105" y="965073"/>
                  <a:pt x="10060940" y="1108202"/>
                  <a:pt x="9862630" y="1306513"/>
                </a:cubicBezTo>
                <a:cubicBezTo>
                  <a:pt x="9664319" y="1504823"/>
                  <a:pt x="9521127" y="1555052"/>
                  <a:pt x="9369552" y="1608201"/>
                </a:cubicBezTo>
                <a:cubicBezTo>
                  <a:pt x="9215247" y="1662303"/>
                  <a:pt x="9055735" y="1718183"/>
                  <a:pt x="8843073" y="1930845"/>
                </a:cubicBezTo>
                <a:cubicBezTo>
                  <a:pt x="8630412" y="2143506"/>
                  <a:pt x="8574532" y="2303082"/>
                  <a:pt x="8520430" y="2457323"/>
                </a:cubicBezTo>
                <a:cubicBezTo>
                  <a:pt x="8467281" y="2608898"/>
                  <a:pt x="8417052" y="2752090"/>
                  <a:pt x="8218742" y="2950401"/>
                </a:cubicBezTo>
                <a:cubicBezTo>
                  <a:pt x="8020432" y="3148711"/>
                  <a:pt x="7877302" y="3198876"/>
                  <a:pt x="7725728" y="3252026"/>
                </a:cubicBezTo>
                <a:cubicBezTo>
                  <a:pt x="7571423" y="3306128"/>
                  <a:pt x="7411911" y="3362071"/>
                  <a:pt x="7199249" y="3574733"/>
                </a:cubicBezTo>
                <a:cubicBezTo>
                  <a:pt x="6986588" y="3787394"/>
                  <a:pt x="6930644" y="3946906"/>
                  <a:pt x="6876543" y="4101211"/>
                </a:cubicBezTo>
                <a:cubicBezTo>
                  <a:pt x="6823457" y="4252786"/>
                  <a:pt x="6773228" y="4395915"/>
                  <a:pt x="6574918" y="4594225"/>
                </a:cubicBezTo>
                <a:cubicBezTo>
                  <a:pt x="6376607" y="4792536"/>
                  <a:pt x="6232906" y="4842764"/>
                  <a:pt x="6081395" y="4895850"/>
                </a:cubicBezTo>
                <a:cubicBezTo>
                  <a:pt x="5927090" y="4949952"/>
                  <a:pt x="5767515" y="5005896"/>
                  <a:pt x="5554853" y="5218557"/>
                </a:cubicBezTo>
                <a:cubicBezTo>
                  <a:pt x="5342192" y="5431219"/>
                  <a:pt x="5286312" y="5590731"/>
                  <a:pt x="5232400" y="5745036"/>
                </a:cubicBezTo>
                <a:cubicBezTo>
                  <a:pt x="5179251" y="5896610"/>
                  <a:pt x="5129086" y="6039739"/>
                  <a:pt x="4930775" y="6238050"/>
                </a:cubicBezTo>
                <a:cubicBezTo>
                  <a:pt x="4732465" y="6436360"/>
                  <a:pt x="4589272" y="6486589"/>
                  <a:pt x="4437761" y="6539738"/>
                </a:cubicBezTo>
                <a:cubicBezTo>
                  <a:pt x="4284536" y="6593395"/>
                  <a:pt x="4126103" y="6648958"/>
                  <a:pt x="3915601" y="6858000"/>
                </a:cubicBezTo>
                <a:lnTo>
                  <a:pt x="4045458" y="6858000"/>
                </a:lnTo>
                <a:cubicBezTo>
                  <a:pt x="4208082" y="6714427"/>
                  <a:pt x="4334383" y="6670104"/>
                  <a:pt x="4467162" y="6623622"/>
                </a:cubicBezTo>
                <a:cubicBezTo>
                  <a:pt x="4621467" y="6569519"/>
                  <a:pt x="4780979" y="6513576"/>
                  <a:pt x="4993640" y="6300915"/>
                </a:cubicBezTo>
                <a:cubicBezTo>
                  <a:pt x="5206302" y="6088253"/>
                  <a:pt x="5262182" y="5928741"/>
                  <a:pt x="5316284" y="5774436"/>
                </a:cubicBezTo>
                <a:cubicBezTo>
                  <a:pt x="5369433" y="5622862"/>
                  <a:pt x="5419598" y="5479733"/>
                  <a:pt x="5617909" y="5281422"/>
                </a:cubicBezTo>
                <a:cubicBezTo>
                  <a:pt x="5816219" y="5083112"/>
                  <a:pt x="5959412" y="5032883"/>
                  <a:pt x="6110986" y="4979797"/>
                </a:cubicBezTo>
                <a:cubicBezTo>
                  <a:pt x="6265291" y="4925695"/>
                  <a:pt x="6424803" y="4869752"/>
                  <a:pt x="6637465" y="4657090"/>
                </a:cubicBezTo>
                <a:cubicBezTo>
                  <a:pt x="6850126" y="4444429"/>
                  <a:pt x="6906069" y="4284917"/>
                  <a:pt x="6960108" y="4130612"/>
                </a:cubicBezTo>
                <a:cubicBezTo>
                  <a:pt x="7013257" y="3979037"/>
                  <a:pt x="7063486" y="3835908"/>
                  <a:pt x="7261797" y="3637597"/>
                </a:cubicBezTo>
                <a:cubicBezTo>
                  <a:pt x="7460107" y="3439287"/>
                  <a:pt x="7603236" y="3389059"/>
                  <a:pt x="7754811" y="3335909"/>
                </a:cubicBezTo>
                <a:cubicBezTo>
                  <a:pt x="7909116" y="3281807"/>
                  <a:pt x="8068691" y="3225864"/>
                  <a:pt x="8281289" y="3013266"/>
                </a:cubicBezTo>
                <a:cubicBezTo>
                  <a:pt x="8493887" y="2800668"/>
                  <a:pt x="8549894" y="2641029"/>
                  <a:pt x="8603996" y="2486787"/>
                </a:cubicBezTo>
                <a:cubicBezTo>
                  <a:pt x="8657145" y="2335213"/>
                  <a:pt x="8707310" y="2192020"/>
                  <a:pt x="8905621" y="1993710"/>
                </a:cubicBezTo>
                <a:cubicBezTo>
                  <a:pt x="9103931" y="1795399"/>
                  <a:pt x="9247124" y="1745234"/>
                  <a:pt x="9398698" y="1692085"/>
                </a:cubicBezTo>
                <a:cubicBezTo>
                  <a:pt x="9552940" y="1637983"/>
                  <a:pt x="9712516" y="1582039"/>
                  <a:pt x="9925177" y="1369378"/>
                </a:cubicBezTo>
                <a:cubicBezTo>
                  <a:pt x="10137839" y="1156716"/>
                  <a:pt x="10193719" y="997204"/>
                  <a:pt x="10247820" y="842899"/>
                </a:cubicBezTo>
                <a:cubicBezTo>
                  <a:pt x="10300970" y="691325"/>
                  <a:pt x="10351135" y="548196"/>
                  <a:pt x="10549445" y="349885"/>
                </a:cubicBezTo>
                <a:cubicBezTo>
                  <a:pt x="10747756" y="151575"/>
                  <a:pt x="10890758" y="101600"/>
                  <a:pt x="11042650" y="48260"/>
                </a:cubicBezTo>
                <a:cubicBezTo>
                  <a:pt x="11085068" y="33401"/>
                  <a:pt x="11127867" y="18352"/>
                  <a:pt x="11172063" y="0"/>
                </a:cubicBezTo>
                <a:close/>
                <a:moveTo>
                  <a:pt x="11780838" y="0"/>
                </a:moveTo>
                <a:cubicBezTo>
                  <a:pt x="11733403" y="125286"/>
                  <a:pt x="11671300" y="252095"/>
                  <a:pt x="11506200" y="417195"/>
                </a:cubicBezTo>
                <a:cubicBezTo>
                  <a:pt x="11307890" y="615506"/>
                  <a:pt x="11164697" y="665671"/>
                  <a:pt x="11013122" y="718820"/>
                </a:cubicBezTo>
                <a:cubicBezTo>
                  <a:pt x="10858881" y="772922"/>
                  <a:pt x="10699306" y="828802"/>
                  <a:pt x="10486644" y="1041463"/>
                </a:cubicBezTo>
                <a:cubicBezTo>
                  <a:pt x="10273982" y="1254125"/>
                  <a:pt x="10218103" y="1413637"/>
                  <a:pt x="10164001" y="1567942"/>
                </a:cubicBezTo>
                <a:cubicBezTo>
                  <a:pt x="10110851" y="1719517"/>
                  <a:pt x="10060686" y="1862645"/>
                  <a:pt x="9862376" y="2060956"/>
                </a:cubicBezTo>
                <a:cubicBezTo>
                  <a:pt x="9664065" y="2259267"/>
                  <a:pt x="9520872" y="2309495"/>
                  <a:pt x="9369298" y="2362645"/>
                </a:cubicBezTo>
                <a:cubicBezTo>
                  <a:pt x="9214993" y="2416747"/>
                  <a:pt x="9055481" y="2472690"/>
                  <a:pt x="8842819" y="2685288"/>
                </a:cubicBezTo>
                <a:cubicBezTo>
                  <a:pt x="8630158" y="2897886"/>
                  <a:pt x="8574278" y="3057525"/>
                  <a:pt x="8520176" y="3211767"/>
                </a:cubicBezTo>
                <a:cubicBezTo>
                  <a:pt x="8467027" y="3363341"/>
                  <a:pt x="8416798" y="3506534"/>
                  <a:pt x="8218488" y="3704844"/>
                </a:cubicBezTo>
                <a:cubicBezTo>
                  <a:pt x="8020177" y="3903155"/>
                  <a:pt x="7877048" y="3953320"/>
                  <a:pt x="7725474" y="4006469"/>
                </a:cubicBezTo>
                <a:cubicBezTo>
                  <a:pt x="7571169" y="4060571"/>
                  <a:pt x="7411656" y="4116515"/>
                  <a:pt x="7198995" y="4329176"/>
                </a:cubicBezTo>
                <a:cubicBezTo>
                  <a:pt x="6986334" y="4541838"/>
                  <a:pt x="6930390" y="4701350"/>
                  <a:pt x="6876288" y="4855655"/>
                </a:cubicBezTo>
                <a:cubicBezTo>
                  <a:pt x="6823202" y="5007229"/>
                  <a:pt x="6772974" y="5150358"/>
                  <a:pt x="6574663" y="5348669"/>
                </a:cubicBezTo>
                <a:cubicBezTo>
                  <a:pt x="6376353" y="5546979"/>
                  <a:pt x="6233160" y="5597208"/>
                  <a:pt x="6081649" y="5650357"/>
                </a:cubicBezTo>
                <a:cubicBezTo>
                  <a:pt x="5927344" y="5704396"/>
                  <a:pt x="5767769" y="5760339"/>
                  <a:pt x="5555107" y="5973001"/>
                </a:cubicBezTo>
                <a:cubicBezTo>
                  <a:pt x="5342446" y="6185662"/>
                  <a:pt x="5286566" y="6345174"/>
                  <a:pt x="5232464" y="6499479"/>
                </a:cubicBezTo>
                <a:cubicBezTo>
                  <a:pt x="5192078" y="6614605"/>
                  <a:pt x="5153470" y="6724777"/>
                  <a:pt x="5050346" y="6858000"/>
                </a:cubicBezTo>
                <a:lnTo>
                  <a:pt x="5160328" y="6858000"/>
                </a:lnTo>
                <a:cubicBezTo>
                  <a:pt x="5243576" y="6736588"/>
                  <a:pt x="5280343" y="6631559"/>
                  <a:pt x="5316347" y="6528880"/>
                </a:cubicBezTo>
                <a:cubicBezTo>
                  <a:pt x="5369497" y="6377305"/>
                  <a:pt x="5419662" y="6234176"/>
                  <a:pt x="5617972" y="6035866"/>
                </a:cubicBezTo>
                <a:cubicBezTo>
                  <a:pt x="5816283" y="5837555"/>
                  <a:pt x="5959475" y="5787390"/>
                  <a:pt x="6111050" y="5734241"/>
                </a:cubicBezTo>
                <a:cubicBezTo>
                  <a:pt x="6265355" y="5680139"/>
                  <a:pt x="6424867" y="5624195"/>
                  <a:pt x="6637528" y="5411534"/>
                </a:cubicBezTo>
                <a:cubicBezTo>
                  <a:pt x="6850190" y="5198872"/>
                  <a:pt x="6906133" y="5039360"/>
                  <a:pt x="6960172" y="4885055"/>
                </a:cubicBezTo>
                <a:cubicBezTo>
                  <a:pt x="7013321" y="4733481"/>
                  <a:pt x="7063550" y="4590352"/>
                  <a:pt x="7261860" y="4392041"/>
                </a:cubicBezTo>
                <a:cubicBezTo>
                  <a:pt x="7460170" y="4193731"/>
                  <a:pt x="7603300" y="4143502"/>
                  <a:pt x="7754874" y="4090353"/>
                </a:cubicBezTo>
                <a:cubicBezTo>
                  <a:pt x="7909179" y="4036251"/>
                  <a:pt x="8068755" y="3980371"/>
                  <a:pt x="8281353" y="3767709"/>
                </a:cubicBezTo>
                <a:cubicBezTo>
                  <a:pt x="8493951" y="3555047"/>
                  <a:pt x="8549957" y="3395536"/>
                  <a:pt x="8604059" y="3241231"/>
                </a:cubicBezTo>
                <a:cubicBezTo>
                  <a:pt x="8657209" y="3089656"/>
                  <a:pt x="8707374" y="2946464"/>
                  <a:pt x="8905684" y="2748153"/>
                </a:cubicBezTo>
                <a:cubicBezTo>
                  <a:pt x="9103995" y="2549843"/>
                  <a:pt x="9247188" y="2499678"/>
                  <a:pt x="9398762" y="2446528"/>
                </a:cubicBezTo>
                <a:cubicBezTo>
                  <a:pt x="9553004" y="2392426"/>
                  <a:pt x="9712579" y="2336483"/>
                  <a:pt x="9925241" y="2123821"/>
                </a:cubicBezTo>
                <a:cubicBezTo>
                  <a:pt x="10137902" y="1911160"/>
                  <a:pt x="10193782" y="1751648"/>
                  <a:pt x="10247884" y="1597343"/>
                </a:cubicBezTo>
                <a:cubicBezTo>
                  <a:pt x="10301033" y="1445832"/>
                  <a:pt x="10351198" y="1302639"/>
                  <a:pt x="10549509" y="1104329"/>
                </a:cubicBezTo>
                <a:cubicBezTo>
                  <a:pt x="10747819" y="906018"/>
                  <a:pt x="10891012" y="855853"/>
                  <a:pt x="11042586" y="802704"/>
                </a:cubicBezTo>
                <a:cubicBezTo>
                  <a:pt x="11196828" y="748602"/>
                  <a:pt x="11356404" y="692658"/>
                  <a:pt x="11569065" y="480060"/>
                </a:cubicBezTo>
                <a:cubicBezTo>
                  <a:pt x="11760200" y="288671"/>
                  <a:pt x="11824589" y="140272"/>
                  <a:pt x="11875008" y="0"/>
                </a:cubicBezTo>
                <a:close/>
                <a:moveTo>
                  <a:pt x="12130722" y="152400"/>
                </a:moveTo>
                <a:cubicBezTo>
                  <a:pt x="11918124" y="365062"/>
                  <a:pt x="11862181" y="524574"/>
                  <a:pt x="11808079" y="678879"/>
                </a:cubicBezTo>
                <a:cubicBezTo>
                  <a:pt x="11754930" y="830453"/>
                  <a:pt x="11704765" y="973646"/>
                  <a:pt x="11506454" y="1171956"/>
                </a:cubicBezTo>
                <a:cubicBezTo>
                  <a:pt x="11308144" y="1370267"/>
                  <a:pt x="11164951" y="1420432"/>
                  <a:pt x="11013377" y="1473581"/>
                </a:cubicBezTo>
                <a:cubicBezTo>
                  <a:pt x="10859135" y="1527683"/>
                  <a:pt x="10699559" y="1583627"/>
                  <a:pt x="10486898" y="1796225"/>
                </a:cubicBezTo>
                <a:cubicBezTo>
                  <a:pt x="10274236" y="2008823"/>
                  <a:pt x="10218356" y="2168398"/>
                  <a:pt x="10164255" y="2322703"/>
                </a:cubicBezTo>
                <a:cubicBezTo>
                  <a:pt x="10111105" y="2474278"/>
                  <a:pt x="10060940" y="2617470"/>
                  <a:pt x="9862630" y="2815781"/>
                </a:cubicBezTo>
                <a:cubicBezTo>
                  <a:pt x="9664319" y="3014091"/>
                  <a:pt x="9521127" y="3064256"/>
                  <a:pt x="9369552" y="3117406"/>
                </a:cubicBezTo>
                <a:cubicBezTo>
                  <a:pt x="9215247" y="3171508"/>
                  <a:pt x="9055735" y="3227451"/>
                  <a:pt x="8843073" y="3440049"/>
                </a:cubicBezTo>
                <a:cubicBezTo>
                  <a:pt x="8630412" y="3652647"/>
                  <a:pt x="8574532" y="3812286"/>
                  <a:pt x="8520430" y="3966591"/>
                </a:cubicBezTo>
                <a:cubicBezTo>
                  <a:pt x="8467281" y="4118102"/>
                  <a:pt x="8417052" y="4261295"/>
                  <a:pt x="8218742" y="4459605"/>
                </a:cubicBezTo>
                <a:cubicBezTo>
                  <a:pt x="8020432" y="4657916"/>
                  <a:pt x="7877302" y="4708081"/>
                  <a:pt x="7725728" y="4761230"/>
                </a:cubicBezTo>
                <a:cubicBezTo>
                  <a:pt x="7571423" y="4815332"/>
                  <a:pt x="7411911" y="4871276"/>
                  <a:pt x="7199249" y="5083937"/>
                </a:cubicBezTo>
                <a:cubicBezTo>
                  <a:pt x="6986588" y="5296599"/>
                  <a:pt x="6930644" y="5456111"/>
                  <a:pt x="6876543" y="5610416"/>
                </a:cubicBezTo>
                <a:cubicBezTo>
                  <a:pt x="6823457" y="5761990"/>
                  <a:pt x="6773228" y="5905119"/>
                  <a:pt x="6574918" y="6103430"/>
                </a:cubicBezTo>
                <a:cubicBezTo>
                  <a:pt x="6376607" y="6301740"/>
                  <a:pt x="6233414" y="6351969"/>
                  <a:pt x="6081903" y="6405118"/>
                </a:cubicBezTo>
                <a:cubicBezTo>
                  <a:pt x="5927598" y="6459220"/>
                  <a:pt x="5768023" y="6515164"/>
                  <a:pt x="5555361" y="6727762"/>
                </a:cubicBezTo>
                <a:cubicBezTo>
                  <a:pt x="5513667" y="6768846"/>
                  <a:pt x="5474380" y="6812344"/>
                  <a:pt x="5437696" y="6858000"/>
                </a:cubicBezTo>
                <a:lnTo>
                  <a:pt x="5553774" y="6858000"/>
                </a:lnTo>
                <a:cubicBezTo>
                  <a:pt x="5573205" y="6836157"/>
                  <a:pt x="5594414" y="6813550"/>
                  <a:pt x="5617718" y="6790309"/>
                </a:cubicBezTo>
                <a:cubicBezTo>
                  <a:pt x="5816029" y="6591999"/>
                  <a:pt x="5959221" y="6541834"/>
                  <a:pt x="6110796" y="6488684"/>
                </a:cubicBezTo>
                <a:cubicBezTo>
                  <a:pt x="6265101" y="6434582"/>
                  <a:pt x="6424613" y="6378639"/>
                  <a:pt x="6637274" y="6165977"/>
                </a:cubicBezTo>
                <a:cubicBezTo>
                  <a:pt x="6849936" y="5953316"/>
                  <a:pt x="6905879" y="5793804"/>
                  <a:pt x="6959918" y="5639499"/>
                </a:cubicBezTo>
                <a:cubicBezTo>
                  <a:pt x="7013068" y="5487924"/>
                  <a:pt x="7063295" y="5344795"/>
                  <a:pt x="7261607" y="5146485"/>
                </a:cubicBezTo>
                <a:cubicBezTo>
                  <a:pt x="7459917" y="4948174"/>
                  <a:pt x="7603045" y="4897946"/>
                  <a:pt x="7754620" y="4844796"/>
                </a:cubicBezTo>
                <a:cubicBezTo>
                  <a:pt x="7908925" y="4790758"/>
                  <a:pt x="8068501" y="4734814"/>
                  <a:pt x="8281099" y="4522153"/>
                </a:cubicBezTo>
                <a:cubicBezTo>
                  <a:pt x="8493696" y="4309491"/>
                  <a:pt x="8549704" y="4149979"/>
                  <a:pt x="8603806" y="3995674"/>
                </a:cubicBezTo>
                <a:cubicBezTo>
                  <a:pt x="8656955" y="3844100"/>
                  <a:pt x="8707120" y="3700971"/>
                  <a:pt x="8905431" y="3502597"/>
                </a:cubicBezTo>
                <a:cubicBezTo>
                  <a:pt x="9103741" y="3304222"/>
                  <a:pt x="9246933" y="3254121"/>
                  <a:pt x="9398508" y="3200972"/>
                </a:cubicBezTo>
                <a:cubicBezTo>
                  <a:pt x="9552749" y="3146870"/>
                  <a:pt x="9712325" y="3090926"/>
                  <a:pt x="9924986" y="2878328"/>
                </a:cubicBezTo>
                <a:cubicBezTo>
                  <a:pt x="10137648" y="2665730"/>
                  <a:pt x="10193528" y="2506091"/>
                  <a:pt x="10247630" y="2351786"/>
                </a:cubicBezTo>
                <a:cubicBezTo>
                  <a:pt x="10300780" y="2200275"/>
                  <a:pt x="10350944" y="2057083"/>
                  <a:pt x="10549255" y="1858772"/>
                </a:cubicBezTo>
                <a:cubicBezTo>
                  <a:pt x="10747566" y="1660462"/>
                  <a:pt x="10890758" y="1610297"/>
                  <a:pt x="11042332" y="1557147"/>
                </a:cubicBezTo>
                <a:cubicBezTo>
                  <a:pt x="11196574" y="1503045"/>
                  <a:pt x="11356149" y="1447102"/>
                  <a:pt x="11568811" y="1234504"/>
                </a:cubicBezTo>
                <a:cubicBezTo>
                  <a:pt x="11781472" y="1021905"/>
                  <a:pt x="11837353" y="862266"/>
                  <a:pt x="11891455" y="707962"/>
                </a:cubicBezTo>
                <a:cubicBezTo>
                  <a:pt x="11944350" y="556705"/>
                  <a:pt x="11994579" y="413766"/>
                  <a:pt x="12192000" y="215900"/>
                </a:cubicBezTo>
                <a:lnTo>
                  <a:pt x="12192000" y="93282"/>
                </a:lnTo>
                <a:cubicBezTo>
                  <a:pt x="12171870" y="111527"/>
                  <a:pt x="12151296" y="131234"/>
                  <a:pt x="12130215" y="152400"/>
                </a:cubicBezTo>
                <a:close/>
                <a:moveTo>
                  <a:pt x="12130722" y="906844"/>
                </a:moveTo>
                <a:cubicBezTo>
                  <a:pt x="11918124" y="1119505"/>
                  <a:pt x="11862181" y="1279081"/>
                  <a:pt x="11808079" y="1433322"/>
                </a:cubicBezTo>
                <a:cubicBezTo>
                  <a:pt x="11754930" y="1584897"/>
                  <a:pt x="11704765" y="1728089"/>
                  <a:pt x="11506454" y="1926400"/>
                </a:cubicBezTo>
                <a:cubicBezTo>
                  <a:pt x="11308144" y="2124710"/>
                  <a:pt x="11164951" y="2174875"/>
                  <a:pt x="11013377" y="2228025"/>
                </a:cubicBezTo>
                <a:cubicBezTo>
                  <a:pt x="10859135" y="2282127"/>
                  <a:pt x="10699559" y="2338070"/>
                  <a:pt x="10486898" y="2550668"/>
                </a:cubicBezTo>
                <a:cubicBezTo>
                  <a:pt x="10274236" y="2763266"/>
                  <a:pt x="10218356" y="2922905"/>
                  <a:pt x="10164255" y="3077147"/>
                </a:cubicBezTo>
                <a:cubicBezTo>
                  <a:pt x="10111105" y="3228721"/>
                  <a:pt x="10060940" y="3371914"/>
                  <a:pt x="9862630" y="3570224"/>
                </a:cubicBezTo>
                <a:cubicBezTo>
                  <a:pt x="9664319" y="3768534"/>
                  <a:pt x="9521127" y="3818700"/>
                  <a:pt x="9369552" y="3871849"/>
                </a:cubicBezTo>
                <a:cubicBezTo>
                  <a:pt x="9215247" y="3925951"/>
                  <a:pt x="9055735" y="3981895"/>
                  <a:pt x="8843073" y="4194493"/>
                </a:cubicBezTo>
                <a:cubicBezTo>
                  <a:pt x="8630412" y="4407091"/>
                  <a:pt x="8574532" y="4566730"/>
                  <a:pt x="8520430" y="4721035"/>
                </a:cubicBezTo>
                <a:cubicBezTo>
                  <a:pt x="8467281" y="4872609"/>
                  <a:pt x="8417052" y="5015738"/>
                  <a:pt x="8218742" y="5214049"/>
                </a:cubicBezTo>
                <a:cubicBezTo>
                  <a:pt x="8020432" y="5412359"/>
                  <a:pt x="7877302" y="5462588"/>
                  <a:pt x="7725728" y="5515674"/>
                </a:cubicBezTo>
                <a:cubicBezTo>
                  <a:pt x="7571423" y="5569776"/>
                  <a:pt x="7411911" y="5625719"/>
                  <a:pt x="7199249" y="5838381"/>
                </a:cubicBezTo>
                <a:cubicBezTo>
                  <a:pt x="6986588" y="6051042"/>
                  <a:pt x="6930644" y="6210554"/>
                  <a:pt x="6876543" y="6364859"/>
                </a:cubicBezTo>
                <a:cubicBezTo>
                  <a:pt x="6823457" y="6516434"/>
                  <a:pt x="6773228" y="6659563"/>
                  <a:pt x="6574918" y="6857937"/>
                </a:cubicBezTo>
                <a:lnTo>
                  <a:pt x="6574536" y="6858318"/>
                </a:lnTo>
                <a:lnTo>
                  <a:pt x="6697155" y="6858318"/>
                </a:lnTo>
                <a:cubicBezTo>
                  <a:pt x="6861619" y="6676200"/>
                  <a:pt x="6911785" y="6533070"/>
                  <a:pt x="6960426" y="6394260"/>
                </a:cubicBezTo>
                <a:cubicBezTo>
                  <a:pt x="7013575" y="6242685"/>
                  <a:pt x="7063804" y="6099556"/>
                  <a:pt x="7262114" y="5901246"/>
                </a:cubicBezTo>
                <a:cubicBezTo>
                  <a:pt x="7460425" y="5702935"/>
                  <a:pt x="7603554" y="5652707"/>
                  <a:pt x="7755128" y="5599621"/>
                </a:cubicBezTo>
                <a:cubicBezTo>
                  <a:pt x="7909433" y="5545519"/>
                  <a:pt x="8069009" y="5489575"/>
                  <a:pt x="8281606" y="5276914"/>
                </a:cubicBezTo>
                <a:cubicBezTo>
                  <a:pt x="8494205" y="5064252"/>
                  <a:pt x="8550211" y="4904740"/>
                  <a:pt x="8604314" y="4750435"/>
                </a:cubicBezTo>
                <a:cubicBezTo>
                  <a:pt x="8657463" y="4598861"/>
                  <a:pt x="8707628" y="4455732"/>
                  <a:pt x="8905939" y="4257358"/>
                </a:cubicBezTo>
                <a:cubicBezTo>
                  <a:pt x="9104249" y="4058984"/>
                  <a:pt x="9247442" y="4008882"/>
                  <a:pt x="9399016" y="3955733"/>
                </a:cubicBezTo>
                <a:cubicBezTo>
                  <a:pt x="9553257" y="3901631"/>
                  <a:pt x="9712833" y="3845687"/>
                  <a:pt x="9925494" y="3633089"/>
                </a:cubicBezTo>
                <a:cubicBezTo>
                  <a:pt x="10138156" y="3420491"/>
                  <a:pt x="10194036" y="3260852"/>
                  <a:pt x="10248138" y="3106611"/>
                </a:cubicBezTo>
                <a:cubicBezTo>
                  <a:pt x="10301288" y="2955036"/>
                  <a:pt x="10351453" y="2811844"/>
                  <a:pt x="10549763" y="2613533"/>
                </a:cubicBezTo>
                <a:cubicBezTo>
                  <a:pt x="10748073" y="2415223"/>
                  <a:pt x="10890758" y="2364740"/>
                  <a:pt x="11042650" y="2311400"/>
                </a:cubicBezTo>
                <a:cubicBezTo>
                  <a:pt x="11196892" y="2257298"/>
                  <a:pt x="11356467" y="2201355"/>
                  <a:pt x="11569129" y="1988757"/>
                </a:cubicBezTo>
                <a:cubicBezTo>
                  <a:pt x="11781790" y="1776159"/>
                  <a:pt x="11837670" y="1616520"/>
                  <a:pt x="11891772" y="1462278"/>
                </a:cubicBezTo>
                <a:cubicBezTo>
                  <a:pt x="11944794" y="1310958"/>
                  <a:pt x="11994896" y="1168019"/>
                  <a:pt x="12192318" y="970280"/>
                </a:cubicBezTo>
                <a:lnTo>
                  <a:pt x="12192318" y="847725"/>
                </a:lnTo>
                <a:cubicBezTo>
                  <a:pt x="12171997" y="865886"/>
                  <a:pt x="12151296" y="885489"/>
                  <a:pt x="12130215" y="906526"/>
                </a:cubicBezTo>
                <a:close/>
                <a:moveTo>
                  <a:pt x="12130722" y="1661287"/>
                </a:moveTo>
                <a:cubicBezTo>
                  <a:pt x="11918124" y="1873948"/>
                  <a:pt x="11862181" y="2033524"/>
                  <a:pt x="11808079" y="2187766"/>
                </a:cubicBezTo>
                <a:cubicBezTo>
                  <a:pt x="11754930" y="2339340"/>
                  <a:pt x="11704765" y="2482533"/>
                  <a:pt x="11506454" y="2680843"/>
                </a:cubicBezTo>
                <a:cubicBezTo>
                  <a:pt x="11308144" y="2879154"/>
                  <a:pt x="11164951" y="2929319"/>
                  <a:pt x="11013377" y="2982468"/>
                </a:cubicBezTo>
                <a:cubicBezTo>
                  <a:pt x="10859135" y="3036570"/>
                  <a:pt x="10699559" y="3092514"/>
                  <a:pt x="10486898" y="3305112"/>
                </a:cubicBezTo>
                <a:cubicBezTo>
                  <a:pt x="10274236" y="3517709"/>
                  <a:pt x="10218356" y="3677349"/>
                  <a:pt x="10164255" y="3831653"/>
                </a:cubicBezTo>
                <a:cubicBezTo>
                  <a:pt x="10111105" y="3983165"/>
                  <a:pt x="10060940" y="4126357"/>
                  <a:pt x="9862630" y="4324668"/>
                </a:cubicBezTo>
                <a:cubicBezTo>
                  <a:pt x="9664319" y="4522978"/>
                  <a:pt x="9521127" y="4573143"/>
                  <a:pt x="9369552" y="4626293"/>
                </a:cubicBezTo>
                <a:cubicBezTo>
                  <a:pt x="9215247" y="4680395"/>
                  <a:pt x="9055735" y="4736338"/>
                  <a:pt x="8843073" y="4949000"/>
                </a:cubicBezTo>
                <a:cubicBezTo>
                  <a:pt x="8630412" y="5161661"/>
                  <a:pt x="8574532" y="5321173"/>
                  <a:pt x="8520430" y="5475478"/>
                </a:cubicBezTo>
                <a:cubicBezTo>
                  <a:pt x="8467281" y="5627053"/>
                  <a:pt x="8417052" y="5770182"/>
                  <a:pt x="8218742" y="5968492"/>
                </a:cubicBezTo>
                <a:cubicBezTo>
                  <a:pt x="8020432" y="6166803"/>
                  <a:pt x="7877302" y="6217031"/>
                  <a:pt x="7725728" y="6270181"/>
                </a:cubicBezTo>
                <a:cubicBezTo>
                  <a:pt x="7571423" y="6324219"/>
                  <a:pt x="7411911" y="6380163"/>
                  <a:pt x="7199249" y="6592824"/>
                </a:cubicBezTo>
                <a:cubicBezTo>
                  <a:pt x="7101015" y="6691122"/>
                  <a:pt x="7036182" y="6778054"/>
                  <a:pt x="6989699" y="6858318"/>
                </a:cubicBezTo>
                <a:lnTo>
                  <a:pt x="7094030" y="6858318"/>
                </a:lnTo>
                <a:cubicBezTo>
                  <a:pt x="7142925" y="6785166"/>
                  <a:pt x="7199313" y="6717220"/>
                  <a:pt x="7262241" y="6655689"/>
                </a:cubicBezTo>
                <a:cubicBezTo>
                  <a:pt x="7460552" y="6457379"/>
                  <a:pt x="7603681" y="6407214"/>
                  <a:pt x="7755256" y="6354064"/>
                </a:cubicBezTo>
                <a:cubicBezTo>
                  <a:pt x="7909560" y="6299962"/>
                  <a:pt x="8069136" y="6244019"/>
                  <a:pt x="8281734" y="6031357"/>
                </a:cubicBezTo>
                <a:cubicBezTo>
                  <a:pt x="8494331" y="5818696"/>
                  <a:pt x="8550339" y="5659184"/>
                  <a:pt x="8604441" y="5504879"/>
                </a:cubicBezTo>
                <a:cubicBezTo>
                  <a:pt x="8657590" y="5353304"/>
                  <a:pt x="8707755" y="5210175"/>
                  <a:pt x="8906066" y="5011865"/>
                </a:cubicBezTo>
                <a:cubicBezTo>
                  <a:pt x="9104376" y="4813554"/>
                  <a:pt x="9247569" y="4763326"/>
                  <a:pt x="9399143" y="4710176"/>
                </a:cubicBezTo>
                <a:cubicBezTo>
                  <a:pt x="9553384" y="4656074"/>
                  <a:pt x="9712960" y="4600194"/>
                  <a:pt x="9925621" y="4387533"/>
                </a:cubicBezTo>
                <a:cubicBezTo>
                  <a:pt x="10138283" y="4174871"/>
                  <a:pt x="10194163" y="4015359"/>
                  <a:pt x="10248265" y="3861054"/>
                </a:cubicBezTo>
                <a:cubicBezTo>
                  <a:pt x="10301415" y="3709480"/>
                  <a:pt x="10351580" y="3566287"/>
                  <a:pt x="10549890" y="3367977"/>
                </a:cubicBezTo>
                <a:cubicBezTo>
                  <a:pt x="10748201" y="3169666"/>
                  <a:pt x="10891393" y="3119501"/>
                  <a:pt x="11042968" y="3066352"/>
                </a:cubicBezTo>
                <a:cubicBezTo>
                  <a:pt x="11197209" y="3012250"/>
                  <a:pt x="11356784" y="2956370"/>
                  <a:pt x="11569446" y="2743708"/>
                </a:cubicBezTo>
                <a:cubicBezTo>
                  <a:pt x="11782107" y="2531047"/>
                  <a:pt x="11837988" y="2371535"/>
                  <a:pt x="11892090" y="2217230"/>
                </a:cubicBezTo>
                <a:cubicBezTo>
                  <a:pt x="11945112" y="2065909"/>
                  <a:pt x="11995214" y="1922970"/>
                  <a:pt x="12192635" y="1725232"/>
                </a:cubicBezTo>
                <a:lnTo>
                  <a:pt x="12192635" y="1602169"/>
                </a:lnTo>
                <a:cubicBezTo>
                  <a:pt x="12172124" y="1620330"/>
                  <a:pt x="12151296" y="1639932"/>
                  <a:pt x="12130215" y="1660970"/>
                </a:cubicBezTo>
                <a:close/>
                <a:moveTo>
                  <a:pt x="12130722" y="2415731"/>
                </a:moveTo>
                <a:cubicBezTo>
                  <a:pt x="11918124" y="2628392"/>
                  <a:pt x="11862181" y="2787968"/>
                  <a:pt x="11808079" y="2942273"/>
                </a:cubicBezTo>
                <a:cubicBezTo>
                  <a:pt x="11754930" y="3093784"/>
                  <a:pt x="11704765" y="3236976"/>
                  <a:pt x="11506454" y="3435287"/>
                </a:cubicBezTo>
                <a:cubicBezTo>
                  <a:pt x="11308144" y="3633597"/>
                  <a:pt x="11164951" y="3683762"/>
                  <a:pt x="11013377" y="3736912"/>
                </a:cubicBezTo>
                <a:cubicBezTo>
                  <a:pt x="10859135" y="3791014"/>
                  <a:pt x="10699559" y="3846957"/>
                  <a:pt x="10486898" y="4059619"/>
                </a:cubicBezTo>
                <a:cubicBezTo>
                  <a:pt x="10274236" y="4272280"/>
                  <a:pt x="10218356" y="4431792"/>
                  <a:pt x="10164255" y="4586097"/>
                </a:cubicBezTo>
                <a:cubicBezTo>
                  <a:pt x="10111105" y="4737608"/>
                  <a:pt x="10060940" y="4880801"/>
                  <a:pt x="9862630" y="5079111"/>
                </a:cubicBezTo>
                <a:cubicBezTo>
                  <a:pt x="9664319" y="5277422"/>
                  <a:pt x="9521127" y="5327587"/>
                  <a:pt x="9369552" y="5380736"/>
                </a:cubicBezTo>
                <a:cubicBezTo>
                  <a:pt x="9215247" y="5434838"/>
                  <a:pt x="9055735" y="5490782"/>
                  <a:pt x="8843073" y="5703443"/>
                </a:cubicBezTo>
                <a:cubicBezTo>
                  <a:pt x="8630412" y="5916105"/>
                  <a:pt x="8574532" y="6075617"/>
                  <a:pt x="8520430" y="6229922"/>
                </a:cubicBezTo>
                <a:cubicBezTo>
                  <a:pt x="8467281" y="6381496"/>
                  <a:pt x="8417052" y="6524625"/>
                  <a:pt x="8218742" y="6722936"/>
                </a:cubicBezTo>
                <a:cubicBezTo>
                  <a:pt x="8170419" y="6771894"/>
                  <a:pt x="8118475" y="6817169"/>
                  <a:pt x="8063357" y="6858318"/>
                </a:cubicBezTo>
                <a:lnTo>
                  <a:pt x="8204200" y="6858318"/>
                </a:lnTo>
                <a:cubicBezTo>
                  <a:pt x="8229156" y="6836410"/>
                  <a:pt x="8254873" y="6812217"/>
                  <a:pt x="8281353" y="6785801"/>
                </a:cubicBezTo>
                <a:cubicBezTo>
                  <a:pt x="8494014" y="6573203"/>
                  <a:pt x="8549957" y="6413627"/>
                  <a:pt x="8604059" y="6259322"/>
                </a:cubicBezTo>
                <a:cubicBezTo>
                  <a:pt x="8657209" y="6107748"/>
                  <a:pt x="8707374" y="5964619"/>
                  <a:pt x="8905684" y="5766308"/>
                </a:cubicBezTo>
                <a:cubicBezTo>
                  <a:pt x="9103995" y="5567998"/>
                  <a:pt x="9247188" y="5517769"/>
                  <a:pt x="9398762" y="5464620"/>
                </a:cubicBezTo>
                <a:cubicBezTo>
                  <a:pt x="9553004" y="5410581"/>
                  <a:pt x="9712579" y="5354638"/>
                  <a:pt x="9925241" y="5141976"/>
                </a:cubicBezTo>
                <a:cubicBezTo>
                  <a:pt x="10137902" y="4929315"/>
                  <a:pt x="10193782" y="4769803"/>
                  <a:pt x="10247884" y="4615498"/>
                </a:cubicBezTo>
                <a:cubicBezTo>
                  <a:pt x="10301033" y="4463923"/>
                  <a:pt x="10351198" y="4320794"/>
                  <a:pt x="10549509" y="4122484"/>
                </a:cubicBezTo>
                <a:cubicBezTo>
                  <a:pt x="10747819" y="3924173"/>
                  <a:pt x="10890758" y="3873500"/>
                  <a:pt x="11042650" y="3820478"/>
                </a:cubicBezTo>
                <a:cubicBezTo>
                  <a:pt x="11196892" y="3766376"/>
                  <a:pt x="11356467" y="3710496"/>
                  <a:pt x="11569129" y="3497834"/>
                </a:cubicBezTo>
                <a:cubicBezTo>
                  <a:pt x="11781790" y="3285172"/>
                  <a:pt x="11837670" y="3125661"/>
                  <a:pt x="11891772" y="2971356"/>
                </a:cubicBezTo>
                <a:cubicBezTo>
                  <a:pt x="11944794" y="2820035"/>
                  <a:pt x="11994896" y="2677097"/>
                  <a:pt x="12192318" y="2479358"/>
                </a:cubicBezTo>
                <a:lnTo>
                  <a:pt x="12192318" y="2356612"/>
                </a:lnTo>
                <a:cubicBezTo>
                  <a:pt x="12171997" y="2374773"/>
                  <a:pt x="12151296" y="2394375"/>
                  <a:pt x="12130215" y="2415413"/>
                </a:cubicBezTo>
                <a:close/>
                <a:moveTo>
                  <a:pt x="12130722" y="3170238"/>
                </a:moveTo>
                <a:cubicBezTo>
                  <a:pt x="11918124" y="3382836"/>
                  <a:pt x="11862181" y="3542411"/>
                  <a:pt x="11808079" y="3696716"/>
                </a:cubicBezTo>
                <a:cubicBezTo>
                  <a:pt x="11754930" y="3848291"/>
                  <a:pt x="11704765" y="3991420"/>
                  <a:pt x="11506454" y="4189730"/>
                </a:cubicBezTo>
                <a:cubicBezTo>
                  <a:pt x="11308144" y="4388041"/>
                  <a:pt x="11164951" y="4438269"/>
                  <a:pt x="11013377" y="4491355"/>
                </a:cubicBezTo>
                <a:cubicBezTo>
                  <a:pt x="10859135" y="4545457"/>
                  <a:pt x="10699559" y="4601401"/>
                  <a:pt x="10486898" y="4814062"/>
                </a:cubicBezTo>
                <a:cubicBezTo>
                  <a:pt x="10274236" y="5026724"/>
                  <a:pt x="10218356" y="5186236"/>
                  <a:pt x="10164255" y="5340541"/>
                </a:cubicBezTo>
                <a:cubicBezTo>
                  <a:pt x="10111105" y="5492115"/>
                  <a:pt x="10060940" y="5635244"/>
                  <a:pt x="9862630" y="5833555"/>
                </a:cubicBezTo>
                <a:cubicBezTo>
                  <a:pt x="9664319" y="6031865"/>
                  <a:pt x="9521127" y="6082094"/>
                  <a:pt x="9369552" y="6135180"/>
                </a:cubicBezTo>
                <a:cubicBezTo>
                  <a:pt x="9215247" y="6189282"/>
                  <a:pt x="9055735" y="6245225"/>
                  <a:pt x="8843073" y="6457887"/>
                </a:cubicBezTo>
                <a:cubicBezTo>
                  <a:pt x="8687371" y="6613589"/>
                  <a:pt x="8615680" y="6740843"/>
                  <a:pt x="8567293" y="6858318"/>
                </a:cubicBezTo>
                <a:lnTo>
                  <a:pt x="8664004" y="6858318"/>
                </a:lnTo>
                <a:cubicBezTo>
                  <a:pt x="8709279" y="6757606"/>
                  <a:pt x="8775573" y="6651118"/>
                  <a:pt x="8905939" y="6520752"/>
                </a:cubicBezTo>
                <a:cubicBezTo>
                  <a:pt x="9104249" y="6322441"/>
                  <a:pt x="9247442" y="6272213"/>
                  <a:pt x="9399016" y="6219063"/>
                </a:cubicBezTo>
                <a:cubicBezTo>
                  <a:pt x="9553257" y="6165025"/>
                  <a:pt x="9712833" y="6109081"/>
                  <a:pt x="9925494" y="5896420"/>
                </a:cubicBezTo>
                <a:cubicBezTo>
                  <a:pt x="10138156" y="5683758"/>
                  <a:pt x="10194036" y="5524246"/>
                  <a:pt x="10248138" y="5369941"/>
                </a:cubicBezTo>
                <a:cubicBezTo>
                  <a:pt x="10301288" y="5218367"/>
                  <a:pt x="10351453" y="5075238"/>
                  <a:pt x="10549763" y="4876927"/>
                </a:cubicBezTo>
                <a:cubicBezTo>
                  <a:pt x="10748073" y="4678617"/>
                  <a:pt x="10891266" y="4628388"/>
                  <a:pt x="11042841" y="4575239"/>
                </a:cubicBezTo>
                <a:cubicBezTo>
                  <a:pt x="11197082" y="4521200"/>
                  <a:pt x="11356657" y="4465257"/>
                  <a:pt x="11569319" y="4252595"/>
                </a:cubicBezTo>
                <a:cubicBezTo>
                  <a:pt x="11781981" y="4039934"/>
                  <a:pt x="11837860" y="3880422"/>
                  <a:pt x="11891962" y="3726116"/>
                </a:cubicBezTo>
                <a:cubicBezTo>
                  <a:pt x="11944985" y="3574796"/>
                  <a:pt x="11995086" y="3431921"/>
                  <a:pt x="12192508" y="3234119"/>
                </a:cubicBezTo>
                <a:lnTo>
                  <a:pt x="12192508" y="3111119"/>
                </a:lnTo>
                <a:cubicBezTo>
                  <a:pt x="12172061" y="3129280"/>
                  <a:pt x="12151296" y="3148883"/>
                  <a:pt x="12130215" y="3169920"/>
                </a:cubicBezTo>
                <a:close/>
                <a:moveTo>
                  <a:pt x="12130722" y="3924681"/>
                </a:moveTo>
                <a:cubicBezTo>
                  <a:pt x="11918124" y="4137279"/>
                  <a:pt x="11862181" y="4296855"/>
                  <a:pt x="11808079" y="4451160"/>
                </a:cubicBezTo>
                <a:cubicBezTo>
                  <a:pt x="11754930" y="4602734"/>
                  <a:pt x="11704765" y="4745863"/>
                  <a:pt x="11506454" y="4944174"/>
                </a:cubicBezTo>
                <a:cubicBezTo>
                  <a:pt x="11308144" y="5142484"/>
                  <a:pt x="11164951" y="5192713"/>
                  <a:pt x="11013377" y="5245799"/>
                </a:cubicBezTo>
                <a:cubicBezTo>
                  <a:pt x="10859135" y="5299901"/>
                  <a:pt x="10699559" y="5355844"/>
                  <a:pt x="10486898" y="5568506"/>
                </a:cubicBezTo>
                <a:cubicBezTo>
                  <a:pt x="10274236" y="5781167"/>
                  <a:pt x="10218356" y="5940679"/>
                  <a:pt x="10164255" y="6094984"/>
                </a:cubicBezTo>
                <a:cubicBezTo>
                  <a:pt x="10111105" y="6246559"/>
                  <a:pt x="10060940" y="6389688"/>
                  <a:pt x="9862630" y="6587998"/>
                </a:cubicBezTo>
                <a:cubicBezTo>
                  <a:pt x="9702356" y="6748272"/>
                  <a:pt x="9578086" y="6811836"/>
                  <a:pt x="9456230" y="6858318"/>
                </a:cubicBezTo>
                <a:lnTo>
                  <a:pt x="9663620" y="6858318"/>
                </a:lnTo>
                <a:cubicBezTo>
                  <a:pt x="9742869" y="6811899"/>
                  <a:pt x="9828720" y="6747637"/>
                  <a:pt x="9925368" y="6650863"/>
                </a:cubicBezTo>
                <a:cubicBezTo>
                  <a:pt x="10137966" y="6438202"/>
                  <a:pt x="10193909" y="6278690"/>
                  <a:pt x="10248011" y="6124385"/>
                </a:cubicBezTo>
                <a:cubicBezTo>
                  <a:pt x="10301160" y="5972810"/>
                  <a:pt x="10351326" y="5829681"/>
                  <a:pt x="10549636" y="5631371"/>
                </a:cubicBezTo>
                <a:cubicBezTo>
                  <a:pt x="10747946" y="5433060"/>
                  <a:pt x="10891139" y="5382832"/>
                  <a:pt x="11042714" y="5329746"/>
                </a:cubicBezTo>
                <a:cubicBezTo>
                  <a:pt x="11196955" y="5275644"/>
                  <a:pt x="11356531" y="5219700"/>
                  <a:pt x="11569192" y="5007039"/>
                </a:cubicBezTo>
                <a:cubicBezTo>
                  <a:pt x="11781854" y="4794377"/>
                  <a:pt x="11837733" y="4634865"/>
                  <a:pt x="11891835" y="4480560"/>
                </a:cubicBezTo>
                <a:cubicBezTo>
                  <a:pt x="11944858" y="4329240"/>
                  <a:pt x="11994959" y="4186365"/>
                  <a:pt x="12192381" y="3988626"/>
                </a:cubicBezTo>
                <a:lnTo>
                  <a:pt x="12192381" y="3865563"/>
                </a:lnTo>
                <a:cubicBezTo>
                  <a:pt x="12171997" y="3883552"/>
                  <a:pt x="12151296" y="3903136"/>
                  <a:pt x="12130215" y="3924300"/>
                </a:cubicBezTo>
                <a:close/>
                <a:moveTo>
                  <a:pt x="12130722" y="4679125"/>
                </a:moveTo>
                <a:cubicBezTo>
                  <a:pt x="11918124" y="4891786"/>
                  <a:pt x="11862181" y="5051298"/>
                  <a:pt x="11808079" y="5205603"/>
                </a:cubicBezTo>
                <a:cubicBezTo>
                  <a:pt x="11754930" y="5357178"/>
                  <a:pt x="11704765" y="5500307"/>
                  <a:pt x="11506454" y="5698617"/>
                </a:cubicBezTo>
                <a:cubicBezTo>
                  <a:pt x="11308144" y="5896928"/>
                  <a:pt x="11164951" y="5947156"/>
                  <a:pt x="11013377" y="6000306"/>
                </a:cubicBezTo>
                <a:cubicBezTo>
                  <a:pt x="10859135" y="6054344"/>
                  <a:pt x="10699559" y="6110288"/>
                  <a:pt x="10486898" y="6322949"/>
                </a:cubicBezTo>
                <a:cubicBezTo>
                  <a:pt x="10274236" y="6535611"/>
                  <a:pt x="10218356" y="6695123"/>
                  <a:pt x="10164255" y="6849428"/>
                </a:cubicBezTo>
                <a:cubicBezTo>
                  <a:pt x="10163239" y="6852412"/>
                  <a:pt x="10162159" y="6855333"/>
                  <a:pt x="10161143" y="6858318"/>
                </a:cubicBezTo>
                <a:lnTo>
                  <a:pt x="10255314" y="6858318"/>
                </a:lnTo>
                <a:cubicBezTo>
                  <a:pt x="10306114" y="6714173"/>
                  <a:pt x="10360406" y="6575171"/>
                  <a:pt x="10549763" y="6385814"/>
                </a:cubicBezTo>
                <a:cubicBezTo>
                  <a:pt x="10748073" y="6187504"/>
                  <a:pt x="10891266" y="6137275"/>
                  <a:pt x="11042841" y="6084189"/>
                </a:cubicBezTo>
                <a:cubicBezTo>
                  <a:pt x="11197082" y="6030087"/>
                  <a:pt x="11356657" y="5974144"/>
                  <a:pt x="11569319" y="5761482"/>
                </a:cubicBezTo>
                <a:cubicBezTo>
                  <a:pt x="11781981" y="5548821"/>
                  <a:pt x="11837860" y="5389309"/>
                  <a:pt x="11891962" y="5235004"/>
                </a:cubicBezTo>
                <a:cubicBezTo>
                  <a:pt x="11944985" y="5083683"/>
                  <a:pt x="11995086" y="4940808"/>
                  <a:pt x="12192508" y="4743069"/>
                </a:cubicBezTo>
                <a:lnTo>
                  <a:pt x="12192508" y="4620006"/>
                </a:lnTo>
                <a:cubicBezTo>
                  <a:pt x="12172061" y="4638167"/>
                  <a:pt x="12151296" y="4657770"/>
                  <a:pt x="12130215" y="4678807"/>
                </a:cubicBezTo>
                <a:close/>
                <a:moveTo>
                  <a:pt x="12130722" y="5433568"/>
                </a:moveTo>
                <a:cubicBezTo>
                  <a:pt x="11918124" y="5646230"/>
                  <a:pt x="11862181" y="5805742"/>
                  <a:pt x="11808079" y="5960047"/>
                </a:cubicBezTo>
                <a:cubicBezTo>
                  <a:pt x="11754930" y="6111621"/>
                  <a:pt x="11704765" y="6254750"/>
                  <a:pt x="11506454" y="6453124"/>
                </a:cubicBezTo>
                <a:cubicBezTo>
                  <a:pt x="11308144" y="6651498"/>
                  <a:pt x="11164951" y="6701600"/>
                  <a:pt x="11013377" y="6754749"/>
                </a:cubicBezTo>
                <a:cubicBezTo>
                  <a:pt x="10935335" y="6782118"/>
                  <a:pt x="10855960" y="6809931"/>
                  <a:pt x="10768965" y="6858318"/>
                </a:cubicBezTo>
                <a:lnTo>
                  <a:pt x="10987342" y="6858318"/>
                </a:lnTo>
                <a:cubicBezTo>
                  <a:pt x="11005820" y="6851587"/>
                  <a:pt x="11024235" y="6845110"/>
                  <a:pt x="11042841" y="6838632"/>
                </a:cubicBezTo>
                <a:cubicBezTo>
                  <a:pt x="11197145" y="6784531"/>
                  <a:pt x="11356657" y="6728587"/>
                  <a:pt x="11569319" y="6515926"/>
                </a:cubicBezTo>
                <a:cubicBezTo>
                  <a:pt x="11781981" y="6303264"/>
                  <a:pt x="11837860" y="6143752"/>
                  <a:pt x="11891962" y="5989447"/>
                </a:cubicBezTo>
                <a:cubicBezTo>
                  <a:pt x="11944985" y="5838127"/>
                  <a:pt x="11995086" y="5695252"/>
                  <a:pt x="12192508" y="5497513"/>
                </a:cubicBezTo>
                <a:lnTo>
                  <a:pt x="12192508" y="5374450"/>
                </a:lnTo>
                <a:cubicBezTo>
                  <a:pt x="12172061" y="5392611"/>
                  <a:pt x="12151296" y="5412213"/>
                  <a:pt x="12130215" y="5433251"/>
                </a:cubicBezTo>
                <a:close/>
                <a:moveTo>
                  <a:pt x="12130722" y="6188012"/>
                </a:moveTo>
                <a:cubicBezTo>
                  <a:pt x="11918124" y="6400673"/>
                  <a:pt x="11862181" y="6560185"/>
                  <a:pt x="11808079" y="6714490"/>
                </a:cubicBezTo>
                <a:cubicBezTo>
                  <a:pt x="11791252" y="6762623"/>
                  <a:pt x="11774678" y="6809740"/>
                  <a:pt x="11753532" y="6858318"/>
                </a:cubicBezTo>
                <a:lnTo>
                  <a:pt x="11849100" y="6858318"/>
                </a:lnTo>
                <a:cubicBezTo>
                  <a:pt x="11864784" y="6819393"/>
                  <a:pt x="11878056" y="6781482"/>
                  <a:pt x="11891264" y="6744018"/>
                </a:cubicBezTo>
                <a:cubicBezTo>
                  <a:pt x="11944286" y="6592761"/>
                  <a:pt x="11994388" y="6449822"/>
                  <a:pt x="12191809" y="6252083"/>
                </a:cubicBezTo>
                <a:lnTo>
                  <a:pt x="12191809" y="6128893"/>
                </a:lnTo>
                <a:cubicBezTo>
                  <a:pt x="12171807" y="6147054"/>
                  <a:pt x="12151296" y="6166657"/>
                  <a:pt x="12130215" y="6187694"/>
                </a:cubicBezTo>
                <a:close/>
              </a:path>
            </a:pathLst>
          </a:custGeom>
          <a:solidFill>
            <a:schemeClr val="bg1">
              <a:lumMod val="85000"/>
              <a:lumOff val="15000"/>
              <a:alpha val="50000"/>
            </a:schemeClr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6" name="Picture Placeholder 12">
            <a:extLst>
              <a:ext uri="{FF2B5EF4-FFF2-40B4-BE49-F238E27FC236}">
                <a16:creationId xmlns:a16="http://schemas.microsoft.com/office/drawing/2014/main" id="{C1B7A8EC-957E-491C-8D13-B6A9C97F8A13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8143875" y="2563723"/>
            <a:ext cx="3038476" cy="3223969"/>
          </a:xfrm>
          <a:prstGeom prst="rect">
            <a:avLst/>
          </a:prstGeom>
          <a:pattFill prst="pct5">
            <a:fgClr>
              <a:schemeClr val="bg1">
                <a:lumMod val="50000"/>
                <a:lumOff val="50000"/>
              </a:schemeClr>
            </a:fgClr>
            <a:bgClr>
              <a:schemeClr val="bg1"/>
            </a:bgClr>
          </a:pattFill>
        </p:spPr>
        <p:txBody>
          <a:bodyPr/>
          <a:lstStyle>
            <a:lvl1pPr>
              <a:defRPr sz="12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25172610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raphic 7">
            <a:extLst>
              <a:ext uri="{FF2B5EF4-FFF2-40B4-BE49-F238E27FC236}">
                <a16:creationId xmlns:a16="http://schemas.microsoft.com/office/drawing/2014/main" id="{8547E53F-944D-4658-83CD-6F1C23E4CD72}"/>
              </a:ext>
            </a:extLst>
          </p:cNvPr>
          <p:cNvSpPr/>
          <p:nvPr userDrawn="1"/>
        </p:nvSpPr>
        <p:spPr>
          <a:xfrm>
            <a:off x="0" y="0"/>
            <a:ext cx="12192634" cy="6858317"/>
          </a:xfrm>
          <a:custGeom>
            <a:avLst/>
            <a:gdLst>
              <a:gd name="connsiteX0" fmla="*/ 439039 w 12192634"/>
              <a:gd name="connsiteY0" fmla="*/ 0 h 6858317"/>
              <a:gd name="connsiteX1" fmla="*/ 384493 w 12192634"/>
              <a:gd name="connsiteY1" fmla="*/ 143701 h 6858317"/>
              <a:gd name="connsiteX2" fmla="*/ 61849 w 12192634"/>
              <a:gd name="connsiteY2" fmla="*/ 670243 h 6858317"/>
              <a:gd name="connsiteX3" fmla="*/ 0 w 12192634"/>
              <a:gd name="connsiteY3" fmla="*/ 729171 h 6858317"/>
              <a:gd name="connsiteX4" fmla="*/ 0 w 12192634"/>
              <a:gd name="connsiteY4" fmla="*/ 606362 h 6858317"/>
              <a:gd name="connsiteX5" fmla="*/ 300609 w 12192634"/>
              <a:gd name="connsiteY5" fmla="*/ 114300 h 6858317"/>
              <a:gd name="connsiteX6" fmla="*/ 342900 w 12192634"/>
              <a:gd name="connsiteY6" fmla="*/ 0 h 6858317"/>
              <a:gd name="connsiteX7" fmla="*/ 1204976 w 12192634"/>
              <a:gd name="connsiteY7" fmla="*/ 0 h 6858317"/>
              <a:gd name="connsiteX8" fmla="*/ 1149795 w 12192634"/>
              <a:gd name="connsiteY8" fmla="*/ 19558 h 6858317"/>
              <a:gd name="connsiteX9" fmla="*/ 623316 w 12192634"/>
              <a:gd name="connsiteY9" fmla="*/ 342265 h 6858317"/>
              <a:gd name="connsiteX10" fmla="*/ 300609 w 12192634"/>
              <a:gd name="connsiteY10" fmla="*/ 868744 h 6858317"/>
              <a:gd name="connsiteX11" fmla="*/ 0 w 12192634"/>
              <a:gd name="connsiteY11" fmla="*/ 1360805 h 6858317"/>
              <a:gd name="connsiteX12" fmla="*/ 0 w 12192634"/>
              <a:gd name="connsiteY12" fmla="*/ 1483551 h 6858317"/>
              <a:gd name="connsiteX13" fmla="*/ 61849 w 12192634"/>
              <a:gd name="connsiteY13" fmla="*/ 1424686 h 6858317"/>
              <a:gd name="connsiteX14" fmla="*/ 384493 w 12192634"/>
              <a:gd name="connsiteY14" fmla="*/ 898144 h 6858317"/>
              <a:gd name="connsiteX15" fmla="*/ 686181 w 12192634"/>
              <a:gd name="connsiteY15" fmla="*/ 405130 h 6858317"/>
              <a:gd name="connsiteX16" fmla="*/ 1179259 w 12192634"/>
              <a:gd name="connsiteY16" fmla="*/ 103442 h 6858317"/>
              <a:gd name="connsiteX17" fmla="*/ 1423353 w 12192634"/>
              <a:gd name="connsiteY17" fmla="*/ 0 h 6858317"/>
              <a:gd name="connsiteX18" fmla="*/ 1937258 w 12192634"/>
              <a:gd name="connsiteY18" fmla="*/ 0 h 6858317"/>
              <a:gd name="connsiteX19" fmla="*/ 1642872 w 12192634"/>
              <a:gd name="connsiteY19" fmla="*/ 472377 h 6858317"/>
              <a:gd name="connsiteX20" fmla="*/ 1149795 w 12192634"/>
              <a:gd name="connsiteY20" fmla="*/ 774002 h 6858317"/>
              <a:gd name="connsiteX21" fmla="*/ 623316 w 12192634"/>
              <a:gd name="connsiteY21" fmla="*/ 1096709 h 6858317"/>
              <a:gd name="connsiteX22" fmla="*/ 300609 w 12192634"/>
              <a:gd name="connsiteY22" fmla="*/ 1623187 h 6858317"/>
              <a:gd name="connsiteX23" fmla="*/ 0 w 12192634"/>
              <a:gd name="connsiteY23" fmla="*/ 2115249 h 6858317"/>
              <a:gd name="connsiteX24" fmla="*/ 0 w 12192634"/>
              <a:gd name="connsiteY24" fmla="*/ 2238058 h 6858317"/>
              <a:gd name="connsiteX25" fmla="*/ 61849 w 12192634"/>
              <a:gd name="connsiteY25" fmla="*/ 2179130 h 6858317"/>
              <a:gd name="connsiteX26" fmla="*/ 384493 w 12192634"/>
              <a:gd name="connsiteY26" fmla="*/ 1652651 h 6858317"/>
              <a:gd name="connsiteX27" fmla="*/ 686181 w 12192634"/>
              <a:gd name="connsiteY27" fmla="*/ 1159574 h 6858317"/>
              <a:gd name="connsiteX28" fmla="*/ 1179259 w 12192634"/>
              <a:gd name="connsiteY28" fmla="*/ 857885 h 6858317"/>
              <a:gd name="connsiteX29" fmla="*/ 1705737 w 12192634"/>
              <a:gd name="connsiteY29" fmla="*/ 535242 h 6858317"/>
              <a:gd name="connsiteX30" fmla="*/ 2028444 w 12192634"/>
              <a:gd name="connsiteY30" fmla="*/ 8763 h 6858317"/>
              <a:gd name="connsiteX31" fmla="*/ 2031492 w 12192634"/>
              <a:gd name="connsiteY31" fmla="*/ 0 h 6858317"/>
              <a:gd name="connsiteX32" fmla="*/ 2528570 w 12192634"/>
              <a:gd name="connsiteY32" fmla="*/ 0 h 6858317"/>
              <a:gd name="connsiteX33" fmla="*/ 2266950 w 12192634"/>
              <a:gd name="connsiteY33" fmla="*/ 207264 h 6858317"/>
              <a:gd name="connsiteX34" fmla="*/ 1944243 w 12192634"/>
              <a:gd name="connsiteY34" fmla="*/ 733743 h 6858317"/>
              <a:gd name="connsiteX35" fmla="*/ 1642872 w 12192634"/>
              <a:gd name="connsiteY35" fmla="*/ 1226820 h 6858317"/>
              <a:gd name="connsiteX36" fmla="*/ 1149795 w 12192634"/>
              <a:gd name="connsiteY36" fmla="*/ 1528445 h 6858317"/>
              <a:gd name="connsiteX37" fmla="*/ 623316 w 12192634"/>
              <a:gd name="connsiteY37" fmla="*/ 1851152 h 6858317"/>
              <a:gd name="connsiteX38" fmla="*/ 300609 w 12192634"/>
              <a:gd name="connsiteY38" fmla="*/ 2377694 h 6858317"/>
              <a:gd name="connsiteX39" fmla="*/ 0 w 12192634"/>
              <a:gd name="connsiteY39" fmla="*/ 2869692 h 6858317"/>
              <a:gd name="connsiteX40" fmla="*/ 0 w 12192634"/>
              <a:gd name="connsiteY40" fmla="*/ 2992438 h 6858317"/>
              <a:gd name="connsiteX41" fmla="*/ 61849 w 12192634"/>
              <a:gd name="connsiteY41" fmla="*/ 2933700 h 6858317"/>
              <a:gd name="connsiteX42" fmla="*/ 384493 w 12192634"/>
              <a:gd name="connsiteY42" fmla="*/ 2407222 h 6858317"/>
              <a:gd name="connsiteX43" fmla="*/ 686181 w 12192634"/>
              <a:gd name="connsiteY43" fmla="*/ 1914144 h 6858317"/>
              <a:gd name="connsiteX44" fmla="*/ 1179259 w 12192634"/>
              <a:gd name="connsiteY44" fmla="*/ 1612519 h 6858317"/>
              <a:gd name="connsiteX45" fmla="*/ 1705737 w 12192634"/>
              <a:gd name="connsiteY45" fmla="*/ 1289812 h 6858317"/>
              <a:gd name="connsiteX46" fmla="*/ 2028444 w 12192634"/>
              <a:gd name="connsiteY46" fmla="*/ 763334 h 6858317"/>
              <a:gd name="connsiteX47" fmla="*/ 2330069 w 12192634"/>
              <a:gd name="connsiteY47" fmla="*/ 270256 h 6858317"/>
              <a:gd name="connsiteX48" fmla="*/ 2735834 w 12192634"/>
              <a:gd name="connsiteY48" fmla="*/ 127 h 6858317"/>
              <a:gd name="connsiteX49" fmla="*/ 3528632 w 12192634"/>
              <a:gd name="connsiteY49" fmla="*/ 0 h 6858317"/>
              <a:gd name="connsiteX50" fmla="*/ 3286760 w 12192634"/>
              <a:gd name="connsiteY50" fmla="*/ 337376 h 6858317"/>
              <a:gd name="connsiteX51" fmla="*/ 2794000 w 12192634"/>
              <a:gd name="connsiteY51" fmla="*/ 639064 h 6858317"/>
              <a:gd name="connsiteX52" fmla="*/ 2267522 w 12192634"/>
              <a:gd name="connsiteY52" fmla="*/ 961708 h 6858317"/>
              <a:gd name="connsiteX53" fmla="*/ 1944814 w 12192634"/>
              <a:gd name="connsiteY53" fmla="*/ 1488250 h 6858317"/>
              <a:gd name="connsiteX54" fmla="*/ 1643189 w 12192634"/>
              <a:gd name="connsiteY54" fmla="*/ 1981264 h 6858317"/>
              <a:gd name="connsiteX55" fmla="*/ 1150112 w 12192634"/>
              <a:gd name="connsiteY55" fmla="*/ 2282889 h 6858317"/>
              <a:gd name="connsiteX56" fmla="*/ 623634 w 12192634"/>
              <a:gd name="connsiteY56" fmla="*/ 2605596 h 6858317"/>
              <a:gd name="connsiteX57" fmla="*/ 300609 w 12192634"/>
              <a:gd name="connsiteY57" fmla="*/ 3132138 h 6858317"/>
              <a:gd name="connsiteX58" fmla="*/ 0 w 12192634"/>
              <a:gd name="connsiteY58" fmla="*/ 3624136 h 6858317"/>
              <a:gd name="connsiteX59" fmla="*/ 0 w 12192634"/>
              <a:gd name="connsiteY59" fmla="*/ 3746945 h 6858317"/>
              <a:gd name="connsiteX60" fmla="*/ 61849 w 12192634"/>
              <a:gd name="connsiteY60" fmla="*/ 3688016 h 6858317"/>
              <a:gd name="connsiteX61" fmla="*/ 384493 w 12192634"/>
              <a:gd name="connsiteY61" fmla="*/ 3161538 h 6858317"/>
              <a:gd name="connsiteX62" fmla="*/ 686181 w 12192634"/>
              <a:gd name="connsiteY62" fmla="*/ 2668461 h 6858317"/>
              <a:gd name="connsiteX63" fmla="*/ 1179259 w 12192634"/>
              <a:gd name="connsiteY63" fmla="*/ 2366836 h 6858317"/>
              <a:gd name="connsiteX64" fmla="*/ 1705737 w 12192634"/>
              <a:gd name="connsiteY64" fmla="*/ 2044129 h 6858317"/>
              <a:gd name="connsiteX65" fmla="*/ 2028444 w 12192634"/>
              <a:gd name="connsiteY65" fmla="*/ 1517650 h 6858317"/>
              <a:gd name="connsiteX66" fmla="*/ 2330069 w 12192634"/>
              <a:gd name="connsiteY66" fmla="*/ 1024573 h 6858317"/>
              <a:gd name="connsiteX67" fmla="*/ 2823083 w 12192634"/>
              <a:gd name="connsiteY67" fmla="*/ 722948 h 6858317"/>
              <a:gd name="connsiteX68" fmla="*/ 3349625 w 12192634"/>
              <a:gd name="connsiteY68" fmla="*/ 400050 h 6858317"/>
              <a:gd name="connsiteX69" fmla="*/ 3625342 w 12192634"/>
              <a:gd name="connsiteY69" fmla="*/ 0 h 6858317"/>
              <a:gd name="connsiteX70" fmla="*/ 3987800 w 12192634"/>
              <a:gd name="connsiteY70" fmla="*/ 0 h 6858317"/>
              <a:gd name="connsiteX71" fmla="*/ 3910902 w 12192634"/>
              <a:gd name="connsiteY71" fmla="*/ 72327 h 6858317"/>
              <a:gd name="connsiteX72" fmla="*/ 3588385 w 12192634"/>
              <a:gd name="connsiteY72" fmla="*/ 598805 h 6858317"/>
              <a:gd name="connsiteX73" fmla="*/ 3286760 w 12192634"/>
              <a:gd name="connsiteY73" fmla="*/ 1091883 h 6858317"/>
              <a:gd name="connsiteX74" fmla="*/ 2793683 w 12192634"/>
              <a:gd name="connsiteY74" fmla="*/ 1393508 h 6858317"/>
              <a:gd name="connsiteX75" fmla="*/ 2267204 w 12192634"/>
              <a:gd name="connsiteY75" fmla="*/ 1716151 h 6858317"/>
              <a:gd name="connsiteX76" fmla="*/ 1944497 w 12192634"/>
              <a:gd name="connsiteY76" fmla="*/ 2242693 h 6858317"/>
              <a:gd name="connsiteX77" fmla="*/ 1642872 w 12192634"/>
              <a:gd name="connsiteY77" fmla="*/ 2735707 h 6858317"/>
              <a:gd name="connsiteX78" fmla="*/ 1149795 w 12192634"/>
              <a:gd name="connsiteY78" fmla="*/ 3037396 h 6858317"/>
              <a:gd name="connsiteX79" fmla="*/ 623316 w 12192634"/>
              <a:gd name="connsiteY79" fmla="*/ 3360039 h 6858317"/>
              <a:gd name="connsiteX80" fmla="*/ 300609 w 12192634"/>
              <a:gd name="connsiteY80" fmla="*/ 3886581 h 6858317"/>
              <a:gd name="connsiteX81" fmla="*/ 0 w 12192634"/>
              <a:gd name="connsiteY81" fmla="*/ 4378643 h 6858317"/>
              <a:gd name="connsiteX82" fmla="*/ 0 w 12192634"/>
              <a:gd name="connsiteY82" fmla="*/ 4501325 h 6858317"/>
              <a:gd name="connsiteX83" fmla="*/ 61849 w 12192634"/>
              <a:gd name="connsiteY83" fmla="*/ 4442460 h 6858317"/>
              <a:gd name="connsiteX84" fmla="*/ 384493 w 12192634"/>
              <a:gd name="connsiteY84" fmla="*/ 3915982 h 6858317"/>
              <a:gd name="connsiteX85" fmla="*/ 686181 w 12192634"/>
              <a:gd name="connsiteY85" fmla="*/ 3422904 h 6858317"/>
              <a:gd name="connsiteX86" fmla="*/ 1179259 w 12192634"/>
              <a:gd name="connsiteY86" fmla="*/ 3121279 h 6858317"/>
              <a:gd name="connsiteX87" fmla="*/ 1705737 w 12192634"/>
              <a:gd name="connsiteY87" fmla="*/ 2798572 h 6858317"/>
              <a:gd name="connsiteX88" fmla="*/ 2028444 w 12192634"/>
              <a:gd name="connsiteY88" fmla="*/ 2272094 h 6858317"/>
              <a:gd name="connsiteX89" fmla="*/ 2330069 w 12192634"/>
              <a:gd name="connsiteY89" fmla="*/ 1779016 h 6858317"/>
              <a:gd name="connsiteX90" fmla="*/ 2823083 w 12192634"/>
              <a:gd name="connsiteY90" fmla="*/ 1477391 h 6858317"/>
              <a:gd name="connsiteX91" fmla="*/ 3349625 w 12192634"/>
              <a:gd name="connsiteY91" fmla="*/ 1154684 h 6858317"/>
              <a:gd name="connsiteX92" fmla="*/ 3672269 w 12192634"/>
              <a:gd name="connsiteY92" fmla="*/ 628206 h 6858317"/>
              <a:gd name="connsiteX93" fmla="*/ 3973894 w 12192634"/>
              <a:gd name="connsiteY93" fmla="*/ 135192 h 6858317"/>
              <a:gd name="connsiteX94" fmla="*/ 4129088 w 12192634"/>
              <a:gd name="connsiteY94" fmla="*/ 0 h 6858317"/>
              <a:gd name="connsiteX95" fmla="*/ 5098669 w 12192634"/>
              <a:gd name="connsiteY95" fmla="*/ 0 h 6858317"/>
              <a:gd name="connsiteX96" fmla="*/ 4930585 w 12192634"/>
              <a:gd name="connsiteY96" fmla="*/ 202438 h 6858317"/>
              <a:gd name="connsiteX97" fmla="*/ 4437571 w 12192634"/>
              <a:gd name="connsiteY97" fmla="*/ 504127 h 6858317"/>
              <a:gd name="connsiteX98" fmla="*/ 3911028 w 12192634"/>
              <a:gd name="connsiteY98" fmla="*/ 826770 h 6858317"/>
              <a:gd name="connsiteX99" fmla="*/ 3588385 w 12192634"/>
              <a:gd name="connsiteY99" fmla="*/ 1353249 h 6858317"/>
              <a:gd name="connsiteX100" fmla="*/ 3286760 w 12192634"/>
              <a:gd name="connsiteY100" fmla="*/ 1846326 h 6858317"/>
              <a:gd name="connsiteX101" fmla="*/ 2793683 w 12192634"/>
              <a:gd name="connsiteY101" fmla="*/ 2147951 h 6858317"/>
              <a:gd name="connsiteX102" fmla="*/ 2267204 w 12192634"/>
              <a:gd name="connsiteY102" fmla="*/ 2470658 h 6858317"/>
              <a:gd name="connsiteX103" fmla="*/ 1944497 w 12192634"/>
              <a:gd name="connsiteY103" fmla="*/ 2997137 h 6858317"/>
              <a:gd name="connsiteX104" fmla="*/ 1642872 w 12192634"/>
              <a:gd name="connsiteY104" fmla="*/ 3490151 h 6858317"/>
              <a:gd name="connsiteX105" fmla="*/ 1149795 w 12192634"/>
              <a:gd name="connsiteY105" fmla="*/ 3791839 h 6858317"/>
              <a:gd name="connsiteX106" fmla="*/ 623316 w 12192634"/>
              <a:gd name="connsiteY106" fmla="*/ 4114483 h 6858317"/>
              <a:gd name="connsiteX107" fmla="*/ 300609 w 12192634"/>
              <a:gd name="connsiteY107" fmla="*/ 4641025 h 6858317"/>
              <a:gd name="connsiteX108" fmla="*/ 0 w 12192634"/>
              <a:gd name="connsiteY108" fmla="*/ 5133086 h 6858317"/>
              <a:gd name="connsiteX109" fmla="*/ 0 w 12192634"/>
              <a:gd name="connsiteY109" fmla="*/ 5255832 h 6858317"/>
              <a:gd name="connsiteX110" fmla="*/ 61849 w 12192634"/>
              <a:gd name="connsiteY110" fmla="*/ 5196967 h 6858317"/>
              <a:gd name="connsiteX111" fmla="*/ 384493 w 12192634"/>
              <a:gd name="connsiteY111" fmla="*/ 4670425 h 6858317"/>
              <a:gd name="connsiteX112" fmla="*/ 686181 w 12192634"/>
              <a:gd name="connsiteY112" fmla="*/ 4177347 h 6858317"/>
              <a:gd name="connsiteX113" fmla="*/ 1179259 w 12192634"/>
              <a:gd name="connsiteY113" fmla="*/ 3875722 h 6858317"/>
              <a:gd name="connsiteX114" fmla="*/ 1705737 w 12192634"/>
              <a:gd name="connsiteY114" fmla="*/ 3553016 h 6858317"/>
              <a:gd name="connsiteX115" fmla="*/ 2028444 w 12192634"/>
              <a:gd name="connsiteY115" fmla="*/ 3026537 h 6858317"/>
              <a:gd name="connsiteX116" fmla="*/ 2330069 w 12192634"/>
              <a:gd name="connsiteY116" fmla="*/ 2533460 h 6858317"/>
              <a:gd name="connsiteX117" fmla="*/ 2823083 w 12192634"/>
              <a:gd name="connsiteY117" fmla="*/ 2231835 h 6858317"/>
              <a:gd name="connsiteX118" fmla="*/ 3349625 w 12192634"/>
              <a:gd name="connsiteY118" fmla="*/ 1909191 h 6858317"/>
              <a:gd name="connsiteX119" fmla="*/ 3672269 w 12192634"/>
              <a:gd name="connsiteY119" fmla="*/ 1382649 h 6858317"/>
              <a:gd name="connsiteX120" fmla="*/ 3973894 w 12192634"/>
              <a:gd name="connsiteY120" fmla="*/ 889635 h 6858317"/>
              <a:gd name="connsiteX121" fmla="*/ 4466971 w 12192634"/>
              <a:gd name="connsiteY121" fmla="*/ 588010 h 6858317"/>
              <a:gd name="connsiteX122" fmla="*/ 4993450 w 12192634"/>
              <a:gd name="connsiteY122" fmla="*/ 265303 h 6858317"/>
              <a:gd name="connsiteX123" fmla="*/ 5203063 w 12192634"/>
              <a:gd name="connsiteY123" fmla="*/ 0 h 6858317"/>
              <a:gd name="connsiteX124" fmla="*/ 5495290 w 12192634"/>
              <a:gd name="connsiteY124" fmla="*/ 0 h 6858317"/>
              <a:gd name="connsiteX125" fmla="*/ 5232400 w 12192634"/>
              <a:gd name="connsiteY125" fmla="*/ 463868 h 6858317"/>
              <a:gd name="connsiteX126" fmla="*/ 4930775 w 12192634"/>
              <a:gd name="connsiteY126" fmla="*/ 956882 h 6858317"/>
              <a:gd name="connsiteX127" fmla="*/ 4437761 w 12192634"/>
              <a:gd name="connsiteY127" fmla="*/ 1258570 h 6858317"/>
              <a:gd name="connsiteX128" fmla="*/ 3911219 w 12192634"/>
              <a:gd name="connsiteY128" fmla="*/ 1581214 h 6858317"/>
              <a:gd name="connsiteX129" fmla="*/ 3588576 w 12192634"/>
              <a:gd name="connsiteY129" fmla="*/ 2107692 h 6858317"/>
              <a:gd name="connsiteX130" fmla="*/ 3286951 w 12192634"/>
              <a:gd name="connsiteY130" fmla="*/ 2600770 h 6858317"/>
              <a:gd name="connsiteX131" fmla="*/ 2794000 w 12192634"/>
              <a:gd name="connsiteY131" fmla="*/ 2902395 h 6858317"/>
              <a:gd name="connsiteX132" fmla="*/ 2267522 w 12192634"/>
              <a:gd name="connsiteY132" fmla="*/ 3225102 h 6858317"/>
              <a:gd name="connsiteX133" fmla="*/ 1944814 w 12192634"/>
              <a:gd name="connsiteY133" fmla="*/ 3751580 h 6858317"/>
              <a:gd name="connsiteX134" fmla="*/ 1643189 w 12192634"/>
              <a:gd name="connsiteY134" fmla="*/ 4244594 h 6858317"/>
              <a:gd name="connsiteX135" fmla="*/ 1149858 w 12192634"/>
              <a:gd name="connsiteY135" fmla="*/ 4546600 h 6858317"/>
              <a:gd name="connsiteX136" fmla="*/ 623316 w 12192634"/>
              <a:gd name="connsiteY136" fmla="*/ 4869244 h 6858317"/>
              <a:gd name="connsiteX137" fmla="*/ 300609 w 12192634"/>
              <a:gd name="connsiteY137" fmla="*/ 5395786 h 6858317"/>
              <a:gd name="connsiteX138" fmla="*/ 0 w 12192634"/>
              <a:gd name="connsiteY138" fmla="*/ 5887530 h 6858317"/>
              <a:gd name="connsiteX139" fmla="*/ 0 w 12192634"/>
              <a:gd name="connsiteY139" fmla="*/ 6010339 h 6858317"/>
              <a:gd name="connsiteX140" fmla="*/ 61849 w 12192634"/>
              <a:gd name="connsiteY140" fmla="*/ 5951411 h 6858317"/>
              <a:gd name="connsiteX141" fmla="*/ 384493 w 12192634"/>
              <a:gd name="connsiteY141" fmla="*/ 5424869 h 6858317"/>
              <a:gd name="connsiteX142" fmla="*/ 686181 w 12192634"/>
              <a:gd name="connsiteY142" fmla="*/ 4931791 h 6858317"/>
              <a:gd name="connsiteX143" fmla="*/ 1179259 w 12192634"/>
              <a:gd name="connsiteY143" fmla="*/ 4630166 h 6858317"/>
              <a:gd name="connsiteX144" fmla="*/ 1705737 w 12192634"/>
              <a:gd name="connsiteY144" fmla="*/ 4307459 h 6858317"/>
              <a:gd name="connsiteX145" fmla="*/ 2028444 w 12192634"/>
              <a:gd name="connsiteY145" fmla="*/ 3780981 h 6858317"/>
              <a:gd name="connsiteX146" fmla="*/ 2330069 w 12192634"/>
              <a:gd name="connsiteY146" fmla="*/ 3287966 h 6858317"/>
              <a:gd name="connsiteX147" fmla="*/ 2823083 w 12192634"/>
              <a:gd name="connsiteY147" fmla="*/ 2986278 h 6858317"/>
              <a:gd name="connsiteX148" fmla="*/ 3349625 w 12192634"/>
              <a:gd name="connsiteY148" fmla="*/ 2663635 h 6858317"/>
              <a:gd name="connsiteX149" fmla="*/ 3672269 w 12192634"/>
              <a:gd name="connsiteY149" fmla="*/ 2137156 h 6858317"/>
              <a:gd name="connsiteX150" fmla="*/ 3973894 w 12192634"/>
              <a:gd name="connsiteY150" fmla="*/ 1644079 h 6858317"/>
              <a:gd name="connsiteX151" fmla="*/ 4466971 w 12192634"/>
              <a:gd name="connsiteY151" fmla="*/ 1342454 h 6858317"/>
              <a:gd name="connsiteX152" fmla="*/ 4993450 w 12192634"/>
              <a:gd name="connsiteY152" fmla="*/ 1019747 h 6858317"/>
              <a:gd name="connsiteX153" fmla="*/ 5316093 w 12192634"/>
              <a:gd name="connsiteY153" fmla="*/ 493268 h 6858317"/>
              <a:gd name="connsiteX154" fmla="*/ 5617718 w 12192634"/>
              <a:gd name="connsiteY154" fmla="*/ 254 h 6858317"/>
              <a:gd name="connsiteX155" fmla="*/ 5617718 w 12192634"/>
              <a:gd name="connsiteY155" fmla="*/ 254 h 6858317"/>
              <a:gd name="connsiteX156" fmla="*/ 6638290 w 12192634"/>
              <a:gd name="connsiteY156" fmla="*/ 0 h 6858317"/>
              <a:gd name="connsiteX157" fmla="*/ 6574473 w 12192634"/>
              <a:gd name="connsiteY157" fmla="*/ 67501 h 6858317"/>
              <a:gd name="connsiteX158" fmla="*/ 6081459 w 12192634"/>
              <a:gd name="connsiteY158" fmla="*/ 369189 h 6858317"/>
              <a:gd name="connsiteX159" fmla="*/ 5554917 w 12192634"/>
              <a:gd name="connsiteY159" fmla="*/ 691833 h 6858317"/>
              <a:gd name="connsiteX160" fmla="*/ 5232400 w 12192634"/>
              <a:gd name="connsiteY160" fmla="*/ 1218311 h 6858317"/>
              <a:gd name="connsiteX161" fmla="*/ 4930775 w 12192634"/>
              <a:gd name="connsiteY161" fmla="*/ 1711325 h 6858317"/>
              <a:gd name="connsiteX162" fmla="*/ 4437571 w 12192634"/>
              <a:gd name="connsiteY162" fmla="*/ 2012950 h 6858317"/>
              <a:gd name="connsiteX163" fmla="*/ 3911028 w 12192634"/>
              <a:gd name="connsiteY163" fmla="*/ 2335594 h 6858317"/>
              <a:gd name="connsiteX164" fmla="*/ 3588385 w 12192634"/>
              <a:gd name="connsiteY164" fmla="*/ 2862072 h 6858317"/>
              <a:gd name="connsiteX165" fmla="*/ 3286760 w 12192634"/>
              <a:gd name="connsiteY165" fmla="*/ 3355150 h 6858317"/>
              <a:gd name="connsiteX166" fmla="*/ 2793683 w 12192634"/>
              <a:gd name="connsiteY166" fmla="*/ 3656775 h 6858317"/>
              <a:gd name="connsiteX167" fmla="*/ 2267204 w 12192634"/>
              <a:gd name="connsiteY167" fmla="*/ 3979482 h 6858317"/>
              <a:gd name="connsiteX168" fmla="*/ 1944497 w 12192634"/>
              <a:gd name="connsiteY168" fmla="*/ 4505960 h 6858317"/>
              <a:gd name="connsiteX169" fmla="*/ 1642872 w 12192634"/>
              <a:gd name="connsiteY169" fmla="*/ 4999038 h 6858317"/>
              <a:gd name="connsiteX170" fmla="*/ 1149795 w 12192634"/>
              <a:gd name="connsiteY170" fmla="*/ 5300663 h 6858317"/>
              <a:gd name="connsiteX171" fmla="*/ 623316 w 12192634"/>
              <a:gd name="connsiteY171" fmla="*/ 5623370 h 6858317"/>
              <a:gd name="connsiteX172" fmla="*/ 300609 w 12192634"/>
              <a:gd name="connsiteY172" fmla="*/ 6149848 h 6858317"/>
              <a:gd name="connsiteX173" fmla="*/ 0 w 12192634"/>
              <a:gd name="connsiteY173" fmla="*/ 6642100 h 6858317"/>
              <a:gd name="connsiteX174" fmla="*/ 0 w 12192634"/>
              <a:gd name="connsiteY174" fmla="*/ 6764845 h 6858317"/>
              <a:gd name="connsiteX175" fmla="*/ 61849 w 12192634"/>
              <a:gd name="connsiteY175" fmla="*/ 6705600 h 6858317"/>
              <a:gd name="connsiteX176" fmla="*/ 384493 w 12192634"/>
              <a:gd name="connsiteY176" fmla="*/ 6179058 h 6858317"/>
              <a:gd name="connsiteX177" fmla="*/ 686181 w 12192634"/>
              <a:gd name="connsiteY177" fmla="*/ 5685981 h 6858317"/>
              <a:gd name="connsiteX178" fmla="*/ 1179259 w 12192634"/>
              <a:gd name="connsiteY178" fmla="*/ 5384356 h 6858317"/>
              <a:gd name="connsiteX179" fmla="*/ 1705737 w 12192634"/>
              <a:gd name="connsiteY179" fmla="*/ 5061649 h 6858317"/>
              <a:gd name="connsiteX180" fmla="*/ 2028444 w 12192634"/>
              <a:gd name="connsiteY180" fmla="*/ 4535170 h 6858317"/>
              <a:gd name="connsiteX181" fmla="*/ 2330069 w 12192634"/>
              <a:gd name="connsiteY181" fmla="*/ 4042156 h 6858317"/>
              <a:gd name="connsiteX182" fmla="*/ 2823083 w 12192634"/>
              <a:gd name="connsiteY182" fmla="*/ 3740468 h 6858317"/>
              <a:gd name="connsiteX183" fmla="*/ 3349625 w 12192634"/>
              <a:gd name="connsiteY183" fmla="*/ 3417824 h 6858317"/>
              <a:gd name="connsiteX184" fmla="*/ 3672269 w 12192634"/>
              <a:gd name="connsiteY184" fmla="*/ 2891346 h 6858317"/>
              <a:gd name="connsiteX185" fmla="*/ 3973894 w 12192634"/>
              <a:gd name="connsiteY185" fmla="*/ 2398268 h 6858317"/>
              <a:gd name="connsiteX186" fmla="*/ 4466971 w 12192634"/>
              <a:gd name="connsiteY186" fmla="*/ 2096643 h 6858317"/>
              <a:gd name="connsiteX187" fmla="*/ 4993450 w 12192634"/>
              <a:gd name="connsiteY187" fmla="*/ 1773936 h 6858317"/>
              <a:gd name="connsiteX188" fmla="*/ 5316093 w 12192634"/>
              <a:gd name="connsiteY188" fmla="*/ 1247458 h 6858317"/>
              <a:gd name="connsiteX189" fmla="*/ 5617718 w 12192634"/>
              <a:gd name="connsiteY189" fmla="*/ 754444 h 6858317"/>
              <a:gd name="connsiteX190" fmla="*/ 6110796 w 12192634"/>
              <a:gd name="connsiteY190" fmla="*/ 452819 h 6858317"/>
              <a:gd name="connsiteX191" fmla="*/ 6637274 w 12192634"/>
              <a:gd name="connsiteY191" fmla="*/ 130112 h 6858317"/>
              <a:gd name="connsiteX192" fmla="*/ 6754369 w 12192634"/>
              <a:gd name="connsiteY192" fmla="*/ 0 h 6858317"/>
              <a:gd name="connsiteX193" fmla="*/ 7031990 w 12192634"/>
              <a:gd name="connsiteY193" fmla="*/ 0 h 6858317"/>
              <a:gd name="connsiteX194" fmla="*/ 6875970 w 12192634"/>
              <a:gd name="connsiteY194" fmla="*/ 328930 h 6858317"/>
              <a:gd name="connsiteX195" fmla="*/ 6574345 w 12192634"/>
              <a:gd name="connsiteY195" fmla="*/ 822008 h 6858317"/>
              <a:gd name="connsiteX196" fmla="*/ 6081395 w 12192634"/>
              <a:gd name="connsiteY196" fmla="*/ 1123950 h 6858317"/>
              <a:gd name="connsiteX197" fmla="*/ 5554853 w 12192634"/>
              <a:gd name="connsiteY197" fmla="*/ 1446594 h 6858317"/>
              <a:gd name="connsiteX198" fmla="*/ 5232400 w 12192634"/>
              <a:gd name="connsiteY198" fmla="*/ 1972755 h 6858317"/>
              <a:gd name="connsiteX199" fmla="*/ 4930775 w 12192634"/>
              <a:gd name="connsiteY199" fmla="*/ 2465832 h 6858317"/>
              <a:gd name="connsiteX200" fmla="*/ 4437761 w 12192634"/>
              <a:gd name="connsiteY200" fmla="*/ 2767457 h 6858317"/>
              <a:gd name="connsiteX201" fmla="*/ 3911219 w 12192634"/>
              <a:gd name="connsiteY201" fmla="*/ 3090101 h 6858317"/>
              <a:gd name="connsiteX202" fmla="*/ 3588576 w 12192634"/>
              <a:gd name="connsiteY202" fmla="*/ 3616643 h 6858317"/>
              <a:gd name="connsiteX203" fmla="*/ 3286951 w 12192634"/>
              <a:gd name="connsiteY203" fmla="*/ 4109657 h 6858317"/>
              <a:gd name="connsiteX204" fmla="*/ 2793873 w 12192634"/>
              <a:gd name="connsiteY204" fmla="*/ 4411282 h 6858317"/>
              <a:gd name="connsiteX205" fmla="*/ 2267395 w 12192634"/>
              <a:gd name="connsiteY205" fmla="*/ 4733989 h 6858317"/>
              <a:gd name="connsiteX206" fmla="*/ 1944688 w 12192634"/>
              <a:gd name="connsiteY206" fmla="*/ 5260467 h 6858317"/>
              <a:gd name="connsiteX207" fmla="*/ 1643063 w 12192634"/>
              <a:gd name="connsiteY207" fmla="*/ 5753545 h 6858317"/>
              <a:gd name="connsiteX208" fmla="*/ 1149985 w 12192634"/>
              <a:gd name="connsiteY208" fmla="*/ 6055170 h 6858317"/>
              <a:gd name="connsiteX209" fmla="*/ 623507 w 12192634"/>
              <a:gd name="connsiteY209" fmla="*/ 6377877 h 6858317"/>
              <a:gd name="connsiteX210" fmla="*/ 316992 w 12192634"/>
              <a:gd name="connsiteY210" fmla="*/ 6858000 h 6858317"/>
              <a:gd name="connsiteX211" fmla="*/ 411671 w 12192634"/>
              <a:gd name="connsiteY211" fmla="*/ 6858000 h 6858317"/>
              <a:gd name="connsiteX212" fmla="*/ 686181 w 12192634"/>
              <a:gd name="connsiteY212" fmla="*/ 6440742 h 6858317"/>
              <a:gd name="connsiteX213" fmla="*/ 1179259 w 12192634"/>
              <a:gd name="connsiteY213" fmla="*/ 6139053 h 6858317"/>
              <a:gd name="connsiteX214" fmla="*/ 1705737 w 12192634"/>
              <a:gd name="connsiteY214" fmla="*/ 5816410 h 6858317"/>
              <a:gd name="connsiteX215" fmla="*/ 2028444 w 12192634"/>
              <a:gd name="connsiteY215" fmla="*/ 5289868 h 6858317"/>
              <a:gd name="connsiteX216" fmla="*/ 2330069 w 12192634"/>
              <a:gd name="connsiteY216" fmla="*/ 4796854 h 6858317"/>
              <a:gd name="connsiteX217" fmla="*/ 2823083 w 12192634"/>
              <a:gd name="connsiteY217" fmla="*/ 4495165 h 6858317"/>
              <a:gd name="connsiteX218" fmla="*/ 3349625 w 12192634"/>
              <a:gd name="connsiteY218" fmla="*/ 4172522 h 6858317"/>
              <a:gd name="connsiteX219" fmla="*/ 3672269 w 12192634"/>
              <a:gd name="connsiteY219" fmla="*/ 3646043 h 6858317"/>
              <a:gd name="connsiteX220" fmla="*/ 3973894 w 12192634"/>
              <a:gd name="connsiteY220" fmla="*/ 3152966 h 6858317"/>
              <a:gd name="connsiteX221" fmla="*/ 4466971 w 12192634"/>
              <a:gd name="connsiteY221" fmla="*/ 2851341 h 6858317"/>
              <a:gd name="connsiteX222" fmla="*/ 4993450 w 12192634"/>
              <a:gd name="connsiteY222" fmla="*/ 2528697 h 6858317"/>
              <a:gd name="connsiteX223" fmla="*/ 5316093 w 12192634"/>
              <a:gd name="connsiteY223" fmla="*/ 2002219 h 6858317"/>
              <a:gd name="connsiteX224" fmla="*/ 5617718 w 12192634"/>
              <a:gd name="connsiteY224" fmla="*/ 1509141 h 6858317"/>
              <a:gd name="connsiteX225" fmla="*/ 6110796 w 12192634"/>
              <a:gd name="connsiteY225" fmla="*/ 1207516 h 6858317"/>
              <a:gd name="connsiteX226" fmla="*/ 6637274 w 12192634"/>
              <a:gd name="connsiteY226" fmla="*/ 884873 h 6858317"/>
              <a:gd name="connsiteX227" fmla="*/ 6959918 w 12192634"/>
              <a:gd name="connsiteY227" fmla="*/ 358331 h 6858317"/>
              <a:gd name="connsiteX228" fmla="*/ 7141909 w 12192634"/>
              <a:gd name="connsiteY228" fmla="*/ 0 h 6858317"/>
              <a:gd name="connsiteX229" fmla="*/ 8147050 w 12192634"/>
              <a:gd name="connsiteY229" fmla="*/ 0 h 6858317"/>
              <a:gd name="connsiteX230" fmla="*/ 7725537 w 12192634"/>
              <a:gd name="connsiteY230" fmla="*/ 234252 h 6858317"/>
              <a:gd name="connsiteX231" fmla="*/ 7199059 w 12192634"/>
              <a:gd name="connsiteY231" fmla="*/ 556895 h 6858317"/>
              <a:gd name="connsiteX232" fmla="*/ 6876352 w 12192634"/>
              <a:gd name="connsiteY232" fmla="*/ 1083374 h 6858317"/>
              <a:gd name="connsiteX233" fmla="*/ 6574727 w 12192634"/>
              <a:gd name="connsiteY233" fmla="*/ 1576451 h 6858317"/>
              <a:gd name="connsiteX234" fmla="*/ 6081713 w 12192634"/>
              <a:gd name="connsiteY234" fmla="*/ 1878076 h 6858317"/>
              <a:gd name="connsiteX235" fmla="*/ 5555171 w 12192634"/>
              <a:gd name="connsiteY235" fmla="*/ 2200783 h 6858317"/>
              <a:gd name="connsiteX236" fmla="*/ 5232527 w 12192634"/>
              <a:gd name="connsiteY236" fmla="*/ 2727198 h 6858317"/>
              <a:gd name="connsiteX237" fmla="*/ 4930902 w 12192634"/>
              <a:gd name="connsiteY237" fmla="*/ 3220276 h 6858317"/>
              <a:gd name="connsiteX238" fmla="*/ 4437888 w 12192634"/>
              <a:gd name="connsiteY238" fmla="*/ 3521901 h 6858317"/>
              <a:gd name="connsiteX239" fmla="*/ 3911346 w 12192634"/>
              <a:gd name="connsiteY239" fmla="*/ 3844608 h 6858317"/>
              <a:gd name="connsiteX240" fmla="*/ 3588703 w 12192634"/>
              <a:gd name="connsiteY240" fmla="*/ 4371086 h 6858317"/>
              <a:gd name="connsiteX241" fmla="*/ 3287078 w 12192634"/>
              <a:gd name="connsiteY241" fmla="*/ 4864100 h 6858317"/>
              <a:gd name="connsiteX242" fmla="*/ 2794000 w 12192634"/>
              <a:gd name="connsiteY242" fmla="*/ 5165725 h 6858317"/>
              <a:gd name="connsiteX243" fmla="*/ 2267522 w 12192634"/>
              <a:gd name="connsiteY243" fmla="*/ 5488432 h 6858317"/>
              <a:gd name="connsiteX244" fmla="*/ 1944814 w 12192634"/>
              <a:gd name="connsiteY244" fmla="*/ 6014911 h 6858317"/>
              <a:gd name="connsiteX245" fmla="*/ 1643189 w 12192634"/>
              <a:gd name="connsiteY245" fmla="*/ 6507988 h 6858317"/>
              <a:gd name="connsiteX246" fmla="*/ 1150176 w 12192634"/>
              <a:gd name="connsiteY246" fmla="*/ 6809613 h 6858317"/>
              <a:gd name="connsiteX247" fmla="*/ 1020445 w 12192634"/>
              <a:gd name="connsiteY247" fmla="*/ 6858000 h 6858317"/>
              <a:gd name="connsiteX248" fmla="*/ 1277239 w 12192634"/>
              <a:gd name="connsiteY248" fmla="*/ 6858000 h 6858317"/>
              <a:gd name="connsiteX249" fmla="*/ 1706055 w 12192634"/>
              <a:gd name="connsiteY249" fmla="*/ 6570853 h 6858317"/>
              <a:gd name="connsiteX250" fmla="*/ 2028762 w 12192634"/>
              <a:gd name="connsiteY250" fmla="*/ 6044375 h 6858317"/>
              <a:gd name="connsiteX251" fmla="*/ 2330387 w 12192634"/>
              <a:gd name="connsiteY251" fmla="*/ 5551297 h 6858317"/>
              <a:gd name="connsiteX252" fmla="*/ 2823401 w 12192634"/>
              <a:gd name="connsiteY252" fmla="*/ 5249672 h 6858317"/>
              <a:gd name="connsiteX253" fmla="*/ 3349943 w 12192634"/>
              <a:gd name="connsiteY253" fmla="*/ 4926965 h 6858317"/>
              <a:gd name="connsiteX254" fmla="*/ 3672586 w 12192634"/>
              <a:gd name="connsiteY254" fmla="*/ 4400487 h 6858317"/>
              <a:gd name="connsiteX255" fmla="*/ 3974211 w 12192634"/>
              <a:gd name="connsiteY255" fmla="*/ 3907472 h 6858317"/>
              <a:gd name="connsiteX256" fmla="*/ 4467289 w 12192634"/>
              <a:gd name="connsiteY256" fmla="*/ 3605784 h 6858317"/>
              <a:gd name="connsiteX257" fmla="*/ 4993767 w 12192634"/>
              <a:gd name="connsiteY257" fmla="*/ 3283141 h 6858317"/>
              <a:gd name="connsiteX258" fmla="*/ 5316411 w 12192634"/>
              <a:gd name="connsiteY258" fmla="*/ 2756662 h 6858317"/>
              <a:gd name="connsiteX259" fmla="*/ 5618036 w 12192634"/>
              <a:gd name="connsiteY259" fmla="*/ 2263648 h 6858317"/>
              <a:gd name="connsiteX260" fmla="*/ 6111113 w 12192634"/>
              <a:gd name="connsiteY260" fmla="*/ 1961960 h 6858317"/>
              <a:gd name="connsiteX261" fmla="*/ 6637592 w 12192634"/>
              <a:gd name="connsiteY261" fmla="*/ 1639316 h 6858317"/>
              <a:gd name="connsiteX262" fmla="*/ 6960235 w 12192634"/>
              <a:gd name="connsiteY262" fmla="*/ 1112774 h 6858317"/>
              <a:gd name="connsiteX263" fmla="*/ 7261924 w 12192634"/>
              <a:gd name="connsiteY263" fmla="*/ 619760 h 6858317"/>
              <a:gd name="connsiteX264" fmla="*/ 7754938 w 12192634"/>
              <a:gd name="connsiteY264" fmla="*/ 318135 h 6858317"/>
              <a:gd name="connsiteX265" fmla="*/ 8276844 w 12192634"/>
              <a:gd name="connsiteY265" fmla="*/ 0 h 6858317"/>
              <a:gd name="connsiteX266" fmla="*/ 8597519 w 12192634"/>
              <a:gd name="connsiteY266" fmla="*/ 0 h 6858317"/>
              <a:gd name="connsiteX267" fmla="*/ 8520240 w 12192634"/>
              <a:gd name="connsiteY267" fmla="*/ 193993 h 6858317"/>
              <a:gd name="connsiteX268" fmla="*/ 8218551 w 12192634"/>
              <a:gd name="connsiteY268" fmla="*/ 687007 h 6858317"/>
              <a:gd name="connsiteX269" fmla="*/ 7725537 w 12192634"/>
              <a:gd name="connsiteY269" fmla="*/ 988695 h 6858317"/>
              <a:gd name="connsiteX270" fmla="*/ 7199059 w 12192634"/>
              <a:gd name="connsiteY270" fmla="*/ 1311339 h 6858317"/>
              <a:gd name="connsiteX271" fmla="*/ 6876352 w 12192634"/>
              <a:gd name="connsiteY271" fmla="*/ 1837817 h 6858317"/>
              <a:gd name="connsiteX272" fmla="*/ 6574727 w 12192634"/>
              <a:gd name="connsiteY272" fmla="*/ 2330895 h 6858317"/>
              <a:gd name="connsiteX273" fmla="*/ 6081713 w 12192634"/>
              <a:gd name="connsiteY273" fmla="*/ 2632520 h 6858317"/>
              <a:gd name="connsiteX274" fmla="*/ 5555171 w 12192634"/>
              <a:gd name="connsiteY274" fmla="*/ 2955227 h 6858317"/>
              <a:gd name="connsiteX275" fmla="*/ 5232400 w 12192634"/>
              <a:gd name="connsiteY275" fmla="*/ 3481705 h 6858317"/>
              <a:gd name="connsiteX276" fmla="*/ 4930775 w 12192634"/>
              <a:gd name="connsiteY276" fmla="*/ 3974719 h 6858317"/>
              <a:gd name="connsiteX277" fmla="*/ 4437761 w 12192634"/>
              <a:gd name="connsiteY277" fmla="*/ 4276344 h 6858317"/>
              <a:gd name="connsiteX278" fmla="*/ 3911219 w 12192634"/>
              <a:gd name="connsiteY278" fmla="*/ 4599051 h 6858317"/>
              <a:gd name="connsiteX279" fmla="*/ 3588576 w 12192634"/>
              <a:gd name="connsiteY279" fmla="*/ 5125530 h 6858317"/>
              <a:gd name="connsiteX280" fmla="*/ 3286951 w 12192634"/>
              <a:gd name="connsiteY280" fmla="*/ 5618544 h 6858317"/>
              <a:gd name="connsiteX281" fmla="*/ 2794000 w 12192634"/>
              <a:gd name="connsiteY281" fmla="*/ 5920232 h 6858317"/>
              <a:gd name="connsiteX282" fmla="*/ 2267522 w 12192634"/>
              <a:gd name="connsiteY282" fmla="*/ 6242876 h 6858317"/>
              <a:gd name="connsiteX283" fmla="*/ 1944814 w 12192634"/>
              <a:gd name="connsiteY283" fmla="*/ 6769354 h 6858317"/>
              <a:gd name="connsiteX284" fmla="*/ 1913064 w 12192634"/>
              <a:gd name="connsiteY284" fmla="*/ 6858254 h 6858317"/>
              <a:gd name="connsiteX285" fmla="*/ 2007934 w 12192634"/>
              <a:gd name="connsiteY285" fmla="*/ 6858254 h 6858317"/>
              <a:gd name="connsiteX286" fmla="*/ 2029016 w 12192634"/>
              <a:gd name="connsiteY286" fmla="*/ 6799072 h 6858317"/>
              <a:gd name="connsiteX287" fmla="*/ 2330641 w 12192634"/>
              <a:gd name="connsiteY287" fmla="*/ 6305995 h 6858317"/>
              <a:gd name="connsiteX288" fmla="*/ 2823655 w 12192634"/>
              <a:gd name="connsiteY288" fmla="*/ 6004370 h 6858317"/>
              <a:gd name="connsiteX289" fmla="*/ 3349625 w 12192634"/>
              <a:gd name="connsiteY289" fmla="*/ 5681409 h 6858317"/>
              <a:gd name="connsiteX290" fmla="*/ 3672269 w 12192634"/>
              <a:gd name="connsiteY290" fmla="*/ 5154930 h 6858317"/>
              <a:gd name="connsiteX291" fmla="*/ 3973894 w 12192634"/>
              <a:gd name="connsiteY291" fmla="*/ 4661916 h 6858317"/>
              <a:gd name="connsiteX292" fmla="*/ 4466971 w 12192634"/>
              <a:gd name="connsiteY292" fmla="*/ 4360228 h 6858317"/>
              <a:gd name="connsiteX293" fmla="*/ 4993450 w 12192634"/>
              <a:gd name="connsiteY293" fmla="*/ 4037584 h 6858317"/>
              <a:gd name="connsiteX294" fmla="*/ 5316093 w 12192634"/>
              <a:gd name="connsiteY294" fmla="*/ 3511106 h 6858317"/>
              <a:gd name="connsiteX295" fmla="*/ 5617718 w 12192634"/>
              <a:gd name="connsiteY295" fmla="*/ 3018092 h 6858317"/>
              <a:gd name="connsiteX296" fmla="*/ 6110796 w 12192634"/>
              <a:gd name="connsiteY296" fmla="*/ 2716403 h 6858317"/>
              <a:gd name="connsiteX297" fmla="*/ 6637274 w 12192634"/>
              <a:gd name="connsiteY297" fmla="*/ 2393760 h 6858317"/>
              <a:gd name="connsiteX298" fmla="*/ 6959918 w 12192634"/>
              <a:gd name="connsiteY298" fmla="*/ 1867281 h 6858317"/>
              <a:gd name="connsiteX299" fmla="*/ 7261607 w 12192634"/>
              <a:gd name="connsiteY299" fmla="*/ 1374204 h 6858317"/>
              <a:gd name="connsiteX300" fmla="*/ 7754620 w 12192634"/>
              <a:gd name="connsiteY300" fmla="*/ 1072579 h 6858317"/>
              <a:gd name="connsiteX301" fmla="*/ 8281099 w 12192634"/>
              <a:gd name="connsiteY301" fmla="*/ 749872 h 6858317"/>
              <a:gd name="connsiteX302" fmla="*/ 8603806 w 12192634"/>
              <a:gd name="connsiteY302" fmla="*/ 223393 h 6858317"/>
              <a:gd name="connsiteX303" fmla="*/ 8697151 w 12192634"/>
              <a:gd name="connsiteY303" fmla="*/ 0 h 6858317"/>
              <a:gd name="connsiteX304" fmla="*/ 9603549 w 12192634"/>
              <a:gd name="connsiteY304" fmla="*/ 0 h 6858317"/>
              <a:gd name="connsiteX305" fmla="*/ 9369361 w 12192634"/>
              <a:gd name="connsiteY305" fmla="*/ 99251 h 6858317"/>
              <a:gd name="connsiteX306" fmla="*/ 8842566 w 12192634"/>
              <a:gd name="connsiteY306" fmla="*/ 421957 h 6858317"/>
              <a:gd name="connsiteX307" fmla="*/ 8519922 w 12192634"/>
              <a:gd name="connsiteY307" fmla="*/ 948436 h 6858317"/>
              <a:gd name="connsiteX308" fmla="*/ 8218234 w 12192634"/>
              <a:gd name="connsiteY308" fmla="*/ 1441514 h 6858317"/>
              <a:gd name="connsiteX309" fmla="*/ 7725219 w 12192634"/>
              <a:gd name="connsiteY309" fmla="*/ 1743139 h 6858317"/>
              <a:gd name="connsiteX310" fmla="*/ 7198741 w 12192634"/>
              <a:gd name="connsiteY310" fmla="*/ 2065782 h 6858317"/>
              <a:gd name="connsiteX311" fmla="*/ 6876034 w 12192634"/>
              <a:gd name="connsiteY311" fmla="*/ 2592261 h 6858317"/>
              <a:gd name="connsiteX312" fmla="*/ 6574409 w 12192634"/>
              <a:gd name="connsiteY312" fmla="*/ 3085338 h 6858317"/>
              <a:gd name="connsiteX313" fmla="*/ 6081395 w 12192634"/>
              <a:gd name="connsiteY313" fmla="*/ 3386963 h 6858317"/>
              <a:gd name="connsiteX314" fmla="*/ 5554853 w 12192634"/>
              <a:gd name="connsiteY314" fmla="*/ 3709670 h 6858317"/>
              <a:gd name="connsiteX315" fmla="*/ 5232400 w 12192634"/>
              <a:gd name="connsiteY315" fmla="*/ 4236149 h 6858317"/>
              <a:gd name="connsiteX316" fmla="*/ 4930775 w 12192634"/>
              <a:gd name="connsiteY316" fmla="*/ 4729163 h 6858317"/>
              <a:gd name="connsiteX317" fmla="*/ 4437761 w 12192634"/>
              <a:gd name="connsiteY317" fmla="*/ 5030788 h 6858317"/>
              <a:gd name="connsiteX318" fmla="*/ 3911219 w 12192634"/>
              <a:gd name="connsiteY318" fmla="*/ 5353495 h 6858317"/>
              <a:gd name="connsiteX319" fmla="*/ 3588385 w 12192634"/>
              <a:gd name="connsiteY319" fmla="*/ 5880100 h 6858317"/>
              <a:gd name="connsiteX320" fmla="*/ 3286760 w 12192634"/>
              <a:gd name="connsiteY320" fmla="*/ 6373114 h 6858317"/>
              <a:gd name="connsiteX321" fmla="*/ 2793683 w 12192634"/>
              <a:gd name="connsiteY321" fmla="*/ 6674803 h 6858317"/>
              <a:gd name="connsiteX322" fmla="*/ 2426526 w 12192634"/>
              <a:gd name="connsiteY322" fmla="*/ 6858127 h 6858317"/>
              <a:gd name="connsiteX323" fmla="*/ 2588641 w 12192634"/>
              <a:gd name="connsiteY323" fmla="*/ 6858127 h 6858317"/>
              <a:gd name="connsiteX324" fmla="*/ 2823083 w 12192634"/>
              <a:gd name="connsiteY324" fmla="*/ 6758686 h 6858317"/>
              <a:gd name="connsiteX325" fmla="*/ 3349625 w 12192634"/>
              <a:gd name="connsiteY325" fmla="*/ 6435979 h 6858317"/>
              <a:gd name="connsiteX326" fmla="*/ 3672269 w 12192634"/>
              <a:gd name="connsiteY326" fmla="*/ 5909501 h 6858317"/>
              <a:gd name="connsiteX327" fmla="*/ 3973894 w 12192634"/>
              <a:gd name="connsiteY327" fmla="*/ 5416487 h 6858317"/>
              <a:gd name="connsiteX328" fmla="*/ 4466971 w 12192634"/>
              <a:gd name="connsiteY328" fmla="*/ 5114798 h 6858317"/>
              <a:gd name="connsiteX329" fmla="*/ 4993450 w 12192634"/>
              <a:gd name="connsiteY329" fmla="*/ 4792155 h 6858317"/>
              <a:gd name="connsiteX330" fmla="*/ 5316093 w 12192634"/>
              <a:gd name="connsiteY330" fmla="*/ 4265676 h 6858317"/>
              <a:gd name="connsiteX331" fmla="*/ 5617718 w 12192634"/>
              <a:gd name="connsiteY331" fmla="*/ 3772662 h 6858317"/>
              <a:gd name="connsiteX332" fmla="*/ 6110796 w 12192634"/>
              <a:gd name="connsiteY332" fmla="*/ 3470974 h 6858317"/>
              <a:gd name="connsiteX333" fmla="*/ 6637274 w 12192634"/>
              <a:gd name="connsiteY333" fmla="*/ 3148330 h 6858317"/>
              <a:gd name="connsiteX334" fmla="*/ 6959918 w 12192634"/>
              <a:gd name="connsiteY334" fmla="*/ 2621852 h 6858317"/>
              <a:gd name="connsiteX335" fmla="*/ 7261607 w 12192634"/>
              <a:gd name="connsiteY335" fmla="*/ 2128774 h 6858317"/>
              <a:gd name="connsiteX336" fmla="*/ 7754620 w 12192634"/>
              <a:gd name="connsiteY336" fmla="*/ 1827149 h 6858317"/>
              <a:gd name="connsiteX337" fmla="*/ 8281099 w 12192634"/>
              <a:gd name="connsiteY337" fmla="*/ 1504506 h 6858317"/>
              <a:gd name="connsiteX338" fmla="*/ 8603806 w 12192634"/>
              <a:gd name="connsiteY338" fmla="*/ 977963 h 6858317"/>
              <a:gd name="connsiteX339" fmla="*/ 8905431 w 12192634"/>
              <a:gd name="connsiteY339" fmla="*/ 484950 h 6858317"/>
              <a:gd name="connsiteX340" fmla="*/ 9398508 w 12192634"/>
              <a:gd name="connsiteY340" fmla="*/ 183325 h 6858317"/>
              <a:gd name="connsiteX341" fmla="*/ 9765411 w 12192634"/>
              <a:gd name="connsiteY341" fmla="*/ 127 h 6858317"/>
              <a:gd name="connsiteX342" fmla="*/ 10185082 w 12192634"/>
              <a:gd name="connsiteY342" fmla="*/ 0 h 6858317"/>
              <a:gd name="connsiteX343" fmla="*/ 10164064 w 12192634"/>
              <a:gd name="connsiteY343" fmla="*/ 59055 h 6858317"/>
              <a:gd name="connsiteX344" fmla="*/ 9862439 w 12192634"/>
              <a:gd name="connsiteY344" fmla="*/ 552069 h 6858317"/>
              <a:gd name="connsiteX345" fmla="*/ 9369361 w 12192634"/>
              <a:gd name="connsiteY345" fmla="*/ 853758 h 6858317"/>
              <a:gd name="connsiteX346" fmla="*/ 8842883 w 12192634"/>
              <a:gd name="connsiteY346" fmla="*/ 1176401 h 6858317"/>
              <a:gd name="connsiteX347" fmla="*/ 8520240 w 12192634"/>
              <a:gd name="connsiteY347" fmla="*/ 1702880 h 6858317"/>
              <a:gd name="connsiteX348" fmla="*/ 8218551 w 12192634"/>
              <a:gd name="connsiteY348" fmla="*/ 2195957 h 6858317"/>
              <a:gd name="connsiteX349" fmla="*/ 7725537 w 12192634"/>
              <a:gd name="connsiteY349" fmla="*/ 2497582 h 6858317"/>
              <a:gd name="connsiteX350" fmla="*/ 7199059 w 12192634"/>
              <a:gd name="connsiteY350" fmla="*/ 2820226 h 6858317"/>
              <a:gd name="connsiteX351" fmla="*/ 6876352 w 12192634"/>
              <a:gd name="connsiteY351" fmla="*/ 3346768 h 6858317"/>
              <a:gd name="connsiteX352" fmla="*/ 6574727 w 12192634"/>
              <a:gd name="connsiteY352" fmla="*/ 3839782 h 6858317"/>
              <a:gd name="connsiteX353" fmla="*/ 6081713 w 12192634"/>
              <a:gd name="connsiteY353" fmla="*/ 4141407 h 6858317"/>
              <a:gd name="connsiteX354" fmla="*/ 5555171 w 12192634"/>
              <a:gd name="connsiteY354" fmla="*/ 4464114 h 6858317"/>
              <a:gd name="connsiteX355" fmla="*/ 5232400 w 12192634"/>
              <a:gd name="connsiteY355" fmla="*/ 4990592 h 6858317"/>
              <a:gd name="connsiteX356" fmla="*/ 4930775 w 12192634"/>
              <a:gd name="connsiteY356" fmla="*/ 5483606 h 6858317"/>
              <a:gd name="connsiteX357" fmla="*/ 4437761 w 12192634"/>
              <a:gd name="connsiteY357" fmla="*/ 5785231 h 6858317"/>
              <a:gd name="connsiteX358" fmla="*/ 3911219 w 12192634"/>
              <a:gd name="connsiteY358" fmla="*/ 6107938 h 6858317"/>
              <a:gd name="connsiteX359" fmla="*/ 3588576 w 12192634"/>
              <a:gd name="connsiteY359" fmla="*/ 6634417 h 6858317"/>
              <a:gd name="connsiteX360" fmla="*/ 3495103 w 12192634"/>
              <a:gd name="connsiteY360" fmla="*/ 6858000 h 6858317"/>
              <a:gd name="connsiteX361" fmla="*/ 3595116 w 12192634"/>
              <a:gd name="connsiteY361" fmla="*/ 6858000 h 6858317"/>
              <a:gd name="connsiteX362" fmla="*/ 3672459 w 12192634"/>
              <a:gd name="connsiteY362" fmla="*/ 6663818 h 6858317"/>
              <a:gd name="connsiteX363" fmla="*/ 3974084 w 12192634"/>
              <a:gd name="connsiteY363" fmla="*/ 6170803 h 6858317"/>
              <a:gd name="connsiteX364" fmla="*/ 4467162 w 12192634"/>
              <a:gd name="connsiteY364" fmla="*/ 5869178 h 6858317"/>
              <a:gd name="connsiteX365" fmla="*/ 4993640 w 12192634"/>
              <a:gd name="connsiteY365" fmla="*/ 5546471 h 6858317"/>
              <a:gd name="connsiteX366" fmla="*/ 5316284 w 12192634"/>
              <a:gd name="connsiteY366" fmla="*/ 5019993 h 6858317"/>
              <a:gd name="connsiteX367" fmla="*/ 5617909 w 12192634"/>
              <a:gd name="connsiteY367" fmla="*/ 4526979 h 6858317"/>
              <a:gd name="connsiteX368" fmla="*/ 6110986 w 12192634"/>
              <a:gd name="connsiteY368" fmla="*/ 4225354 h 6858317"/>
              <a:gd name="connsiteX369" fmla="*/ 6637465 w 12192634"/>
              <a:gd name="connsiteY369" fmla="*/ 3902647 h 6858317"/>
              <a:gd name="connsiteX370" fmla="*/ 6960108 w 12192634"/>
              <a:gd name="connsiteY370" fmla="*/ 3376168 h 6858317"/>
              <a:gd name="connsiteX371" fmla="*/ 7261797 w 12192634"/>
              <a:gd name="connsiteY371" fmla="*/ 2883091 h 6858317"/>
              <a:gd name="connsiteX372" fmla="*/ 7754811 w 12192634"/>
              <a:gd name="connsiteY372" fmla="*/ 2581466 h 6858317"/>
              <a:gd name="connsiteX373" fmla="*/ 8281289 w 12192634"/>
              <a:gd name="connsiteY373" fmla="*/ 2258822 h 6858317"/>
              <a:gd name="connsiteX374" fmla="*/ 8603996 w 12192634"/>
              <a:gd name="connsiteY374" fmla="*/ 1732280 h 6858317"/>
              <a:gd name="connsiteX375" fmla="*/ 8905621 w 12192634"/>
              <a:gd name="connsiteY375" fmla="*/ 1239266 h 6858317"/>
              <a:gd name="connsiteX376" fmla="*/ 9398698 w 12192634"/>
              <a:gd name="connsiteY376" fmla="*/ 937641 h 6858317"/>
              <a:gd name="connsiteX377" fmla="*/ 9925177 w 12192634"/>
              <a:gd name="connsiteY377" fmla="*/ 614934 h 6858317"/>
              <a:gd name="connsiteX378" fmla="*/ 10247820 w 12192634"/>
              <a:gd name="connsiteY378" fmla="*/ 88456 h 6858317"/>
              <a:gd name="connsiteX379" fmla="*/ 10279570 w 12192634"/>
              <a:gd name="connsiteY379" fmla="*/ 0 h 6858317"/>
              <a:gd name="connsiteX380" fmla="*/ 10915332 w 12192634"/>
              <a:gd name="connsiteY380" fmla="*/ 0 h 6858317"/>
              <a:gd name="connsiteX381" fmla="*/ 10486898 w 12192634"/>
              <a:gd name="connsiteY381" fmla="*/ 287020 h 6858317"/>
              <a:gd name="connsiteX382" fmla="*/ 10164255 w 12192634"/>
              <a:gd name="connsiteY382" fmla="*/ 813499 h 6858317"/>
              <a:gd name="connsiteX383" fmla="*/ 9862630 w 12192634"/>
              <a:gd name="connsiteY383" fmla="*/ 1306513 h 6858317"/>
              <a:gd name="connsiteX384" fmla="*/ 9369552 w 12192634"/>
              <a:gd name="connsiteY384" fmla="*/ 1608201 h 6858317"/>
              <a:gd name="connsiteX385" fmla="*/ 8843073 w 12192634"/>
              <a:gd name="connsiteY385" fmla="*/ 1930845 h 6858317"/>
              <a:gd name="connsiteX386" fmla="*/ 8520430 w 12192634"/>
              <a:gd name="connsiteY386" fmla="*/ 2457323 h 6858317"/>
              <a:gd name="connsiteX387" fmla="*/ 8218742 w 12192634"/>
              <a:gd name="connsiteY387" fmla="*/ 2950401 h 6858317"/>
              <a:gd name="connsiteX388" fmla="*/ 7725728 w 12192634"/>
              <a:gd name="connsiteY388" fmla="*/ 3252026 h 6858317"/>
              <a:gd name="connsiteX389" fmla="*/ 7199249 w 12192634"/>
              <a:gd name="connsiteY389" fmla="*/ 3574733 h 6858317"/>
              <a:gd name="connsiteX390" fmla="*/ 6876543 w 12192634"/>
              <a:gd name="connsiteY390" fmla="*/ 4101211 h 6858317"/>
              <a:gd name="connsiteX391" fmla="*/ 6574918 w 12192634"/>
              <a:gd name="connsiteY391" fmla="*/ 4594225 h 6858317"/>
              <a:gd name="connsiteX392" fmla="*/ 6081395 w 12192634"/>
              <a:gd name="connsiteY392" fmla="*/ 4895850 h 6858317"/>
              <a:gd name="connsiteX393" fmla="*/ 5554853 w 12192634"/>
              <a:gd name="connsiteY393" fmla="*/ 5218557 h 6858317"/>
              <a:gd name="connsiteX394" fmla="*/ 5232400 w 12192634"/>
              <a:gd name="connsiteY394" fmla="*/ 5745036 h 6858317"/>
              <a:gd name="connsiteX395" fmla="*/ 4930775 w 12192634"/>
              <a:gd name="connsiteY395" fmla="*/ 6238050 h 6858317"/>
              <a:gd name="connsiteX396" fmla="*/ 4437761 w 12192634"/>
              <a:gd name="connsiteY396" fmla="*/ 6539738 h 6858317"/>
              <a:gd name="connsiteX397" fmla="*/ 3915601 w 12192634"/>
              <a:gd name="connsiteY397" fmla="*/ 6858000 h 6858317"/>
              <a:gd name="connsiteX398" fmla="*/ 4045458 w 12192634"/>
              <a:gd name="connsiteY398" fmla="*/ 6858000 h 6858317"/>
              <a:gd name="connsiteX399" fmla="*/ 4467162 w 12192634"/>
              <a:gd name="connsiteY399" fmla="*/ 6623622 h 6858317"/>
              <a:gd name="connsiteX400" fmla="*/ 4993640 w 12192634"/>
              <a:gd name="connsiteY400" fmla="*/ 6300915 h 6858317"/>
              <a:gd name="connsiteX401" fmla="*/ 5316284 w 12192634"/>
              <a:gd name="connsiteY401" fmla="*/ 5774436 h 6858317"/>
              <a:gd name="connsiteX402" fmla="*/ 5617909 w 12192634"/>
              <a:gd name="connsiteY402" fmla="*/ 5281422 h 6858317"/>
              <a:gd name="connsiteX403" fmla="*/ 6110986 w 12192634"/>
              <a:gd name="connsiteY403" fmla="*/ 4979797 h 6858317"/>
              <a:gd name="connsiteX404" fmla="*/ 6637465 w 12192634"/>
              <a:gd name="connsiteY404" fmla="*/ 4657090 h 6858317"/>
              <a:gd name="connsiteX405" fmla="*/ 6960108 w 12192634"/>
              <a:gd name="connsiteY405" fmla="*/ 4130612 h 6858317"/>
              <a:gd name="connsiteX406" fmla="*/ 7261797 w 12192634"/>
              <a:gd name="connsiteY406" fmla="*/ 3637597 h 6858317"/>
              <a:gd name="connsiteX407" fmla="*/ 7754811 w 12192634"/>
              <a:gd name="connsiteY407" fmla="*/ 3335909 h 6858317"/>
              <a:gd name="connsiteX408" fmla="*/ 8281289 w 12192634"/>
              <a:gd name="connsiteY408" fmla="*/ 3013266 h 6858317"/>
              <a:gd name="connsiteX409" fmla="*/ 8603996 w 12192634"/>
              <a:gd name="connsiteY409" fmla="*/ 2486787 h 6858317"/>
              <a:gd name="connsiteX410" fmla="*/ 8905621 w 12192634"/>
              <a:gd name="connsiteY410" fmla="*/ 1993710 h 6858317"/>
              <a:gd name="connsiteX411" fmla="*/ 9398698 w 12192634"/>
              <a:gd name="connsiteY411" fmla="*/ 1692085 h 6858317"/>
              <a:gd name="connsiteX412" fmla="*/ 9925177 w 12192634"/>
              <a:gd name="connsiteY412" fmla="*/ 1369378 h 6858317"/>
              <a:gd name="connsiteX413" fmla="*/ 10247820 w 12192634"/>
              <a:gd name="connsiteY413" fmla="*/ 842899 h 6858317"/>
              <a:gd name="connsiteX414" fmla="*/ 10549445 w 12192634"/>
              <a:gd name="connsiteY414" fmla="*/ 349885 h 6858317"/>
              <a:gd name="connsiteX415" fmla="*/ 11042650 w 12192634"/>
              <a:gd name="connsiteY415" fmla="*/ 48260 h 6858317"/>
              <a:gd name="connsiteX416" fmla="*/ 11172063 w 12192634"/>
              <a:gd name="connsiteY416" fmla="*/ 0 h 6858317"/>
              <a:gd name="connsiteX417" fmla="*/ 11780838 w 12192634"/>
              <a:gd name="connsiteY417" fmla="*/ 0 h 6858317"/>
              <a:gd name="connsiteX418" fmla="*/ 11506200 w 12192634"/>
              <a:gd name="connsiteY418" fmla="*/ 417195 h 6858317"/>
              <a:gd name="connsiteX419" fmla="*/ 11013122 w 12192634"/>
              <a:gd name="connsiteY419" fmla="*/ 718820 h 6858317"/>
              <a:gd name="connsiteX420" fmla="*/ 10486644 w 12192634"/>
              <a:gd name="connsiteY420" fmla="*/ 1041463 h 6858317"/>
              <a:gd name="connsiteX421" fmla="*/ 10164001 w 12192634"/>
              <a:gd name="connsiteY421" fmla="*/ 1567942 h 6858317"/>
              <a:gd name="connsiteX422" fmla="*/ 9862376 w 12192634"/>
              <a:gd name="connsiteY422" fmla="*/ 2060956 h 6858317"/>
              <a:gd name="connsiteX423" fmla="*/ 9369298 w 12192634"/>
              <a:gd name="connsiteY423" fmla="*/ 2362645 h 6858317"/>
              <a:gd name="connsiteX424" fmla="*/ 8842819 w 12192634"/>
              <a:gd name="connsiteY424" fmla="*/ 2685288 h 6858317"/>
              <a:gd name="connsiteX425" fmla="*/ 8520176 w 12192634"/>
              <a:gd name="connsiteY425" fmla="*/ 3211767 h 6858317"/>
              <a:gd name="connsiteX426" fmla="*/ 8218488 w 12192634"/>
              <a:gd name="connsiteY426" fmla="*/ 3704844 h 6858317"/>
              <a:gd name="connsiteX427" fmla="*/ 7725474 w 12192634"/>
              <a:gd name="connsiteY427" fmla="*/ 4006469 h 6858317"/>
              <a:gd name="connsiteX428" fmla="*/ 7198995 w 12192634"/>
              <a:gd name="connsiteY428" fmla="*/ 4329176 h 6858317"/>
              <a:gd name="connsiteX429" fmla="*/ 6876288 w 12192634"/>
              <a:gd name="connsiteY429" fmla="*/ 4855655 h 6858317"/>
              <a:gd name="connsiteX430" fmla="*/ 6574663 w 12192634"/>
              <a:gd name="connsiteY430" fmla="*/ 5348669 h 6858317"/>
              <a:gd name="connsiteX431" fmla="*/ 6081649 w 12192634"/>
              <a:gd name="connsiteY431" fmla="*/ 5650357 h 6858317"/>
              <a:gd name="connsiteX432" fmla="*/ 5555107 w 12192634"/>
              <a:gd name="connsiteY432" fmla="*/ 5973001 h 6858317"/>
              <a:gd name="connsiteX433" fmla="*/ 5232464 w 12192634"/>
              <a:gd name="connsiteY433" fmla="*/ 6499479 h 6858317"/>
              <a:gd name="connsiteX434" fmla="*/ 5050346 w 12192634"/>
              <a:gd name="connsiteY434" fmla="*/ 6858000 h 6858317"/>
              <a:gd name="connsiteX435" fmla="*/ 5160328 w 12192634"/>
              <a:gd name="connsiteY435" fmla="*/ 6858000 h 6858317"/>
              <a:gd name="connsiteX436" fmla="*/ 5316347 w 12192634"/>
              <a:gd name="connsiteY436" fmla="*/ 6528880 h 6858317"/>
              <a:gd name="connsiteX437" fmla="*/ 5617972 w 12192634"/>
              <a:gd name="connsiteY437" fmla="*/ 6035866 h 6858317"/>
              <a:gd name="connsiteX438" fmla="*/ 6111050 w 12192634"/>
              <a:gd name="connsiteY438" fmla="*/ 5734241 h 6858317"/>
              <a:gd name="connsiteX439" fmla="*/ 6637528 w 12192634"/>
              <a:gd name="connsiteY439" fmla="*/ 5411534 h 6858317"/>
              <a:gd name="connsiteX440" fmla="*/ 6960172 w 12192634"/>
              <a:gd name="connsiteY440" fmla="*/ 4885055 h 6858317"/>
              <a:gd name="connsiteX441" fmla="*/ 7261860 w 12192634"/>
              <a:gd name="connsiteY441" fmla="*/ 4392041 h 6858317"/>
              <a:gd name="connsiteX442" fmla="*/ 7754874 w 12192634"/>
              <a:gd name="connsiteY442" fmla="*/ 4090353 h 6858317"/>
              <a:gd name="connsiteX443" fmla="*/ 8281353 w 12192634"/>
              <a:gd name="connsiteY443" fmla="*/ 3767709 h 6858317"/>
              <a:gd name="connsiteX444" fmla="*/ 8604059 w 12192634"/>
              <a:gd name="connsiteY444" fmla="*/ 3241231 h 6858317"/>
              <a:gd name="connsiteX445" fmla="*/ 8905684 w 12192634"/>
              <a:gd name="connsiteY445" fmla="*/ 2748153 h 6858317"/>
              <a:gd name="connsiteX446" fmla="*/ 9398762 w 12192634"/>
              <a:gd name="connsiteY446" fmla="*/ 2446528 h 6858317"/>
              <a:gd name="connsiteX447" fmla="*/ 9925241 w 12192634"/>
              <a:gd name="connsiteY447" fmla="*/ 2123821 h 6858317"/>
              <a:gd name="connsiteX448" fmla="*/ 10247884 w 12192634"/>
              <a:gd name="connsiteY448" fmla="*/ 1597343 h 6858317"/>
              <a:gd name="connsiteX449" fmla="*/ 10549509 w 12192634"/>
              <a:gd name="connsiteY449" fmla="*/ 1104329 h 6858317"/>
              <a:gd name="connsiteX450" fmla="*/ 11042586 w 12192634"/>
              <a:gd name="connsiteY450" fmla="*/ 802704 h 6858317"/>
              <a:gd name="connsiteX451" fmla="*/ 11569065 w 12192634"/>
              <a:gd name="connsiteY451" fmla="*/ 480060 h 6858317"/>
              <a:gd name="connsiteX452" fmla="*/ 11875008 w 12192634"/>
              <a:gd name="connsiteY452" fmla="*/ 0 h 6858317"/>
              <a:gd name="connsiteX453" fmla="*/ 12130722 w 12192634"/>
              <a:gd name="connsiteY453" fmla="*/ 152400 h 6858317"/>
              <a:gd name="connsiteX454" fmla="*/ 11808079 w 12192634"/>
              <a:gd name="connsiteY454" fmla="*/ 678879 h 6858317"/>
              <a:gd name="connsiteX455" fmla="*/ 11506454 w 12192634"/>
              <a:gd name="connsiteY455" fmla="*/ 1171956 h 6858317"/>
              <a:gd name="connsiteX456" fmla="*/ 11013377 w 12192634"/>
              <a:gd name="connsiteY456" fmla="*/ 1473581 h 6858317"/>
              <a:gd name="connsiteX457" fmla="*/ 10486898 w 12192634"/>
              <a:gd name="connsiteY457" fmla="*/ 1796225 h 6858317"/>
              <a:gd name="connsiteX458" fmla="*/ 10164255 w 12192634"/>
              <a:gd name="connsiteY458" fmla="*/ 2322703 h 6858317"/>
              <a:gd name="connsiteX459" fmla="*/ 9862630 w 12192634"/>
              <a:gd name="connsiteY459" fmla="*/ 2815781 h 6858317"/>
              <a:gd name="connsiteX460" fmla="*/ 9369552 w 12192634"/>
              <a:gd name="connsiteY460" fmla="*/ 3117406 h 6858317"/>
              <a:gd name="connsiteX461" fmla="*/ 8843073 w 12192634"/>
              <a:gd name="connsiteY461" fmla="*/ 3440049 h 6858317"/>
              <a:gd name="connsiteX462" fmla="*/ 8520430 w 12192634"/>
              <a:gd name="connsiteY462" fmla="*/ 3966591 h 6858317"/>
              <a:gd name="connsiteX463" fmla="*/ 8218742 w 12192634"/>
              <a:gd name="connsiteY463" fmla="*/ 4459605 h 6858317"/>
              <a:gd name="connsiteX464" fmla="*/ 7725728 w 12192634"/>
              <a:gd name="connsiteY464" fmla="*/ 4761230 h 6858317"/>
              <a:gd name="connsiteX465" fmla="*/ 7199249 w 12192634"/>
              <a:gd name="connsiteY465" fmla="*/ 5083937 h 6858317"/>
              <a:gd name="connsiteX466" fmla="*/ 6876543 w 12192634"/>
              <a:gd name="connsiteY466" fmla="*/ 5610416 h 6858317"/>
              <a:gd name="connsiteX467" fmla="*/ 6574918 w 12192634"/>
              <a:gd name="connsiteY467" fmla="*/ 6103430 h 6858317"/>
              <a:gd name="connsiteX468" fmla="*/ 6081903 w 12192634"/>
              <a:gd name="connsiteY468" fmla="*/ 6405118 h 6858317"/>
              <a:gd name="connsiteX469" fmla="*/ 5555361 w 12192634"/>
              <a:gd name="connsiteY469" fmla="*/ 6727762 h 6858317"/>
              <a:gd name="connsiteX470" fmla="*/ 5437696 w 12192634"/>
              <a:gd name="connsiteY470" fmla="*/ 6858000 h 6858317"/>
              <a:gd name="connsiteX471" fmla="*/ 5553774 w 12192634"/>
              <a:gd name="connsiteY471" fmla="*/ 6858000 h 6858317"/>
              <a:gd name="connsiteX472" fmla="*/ 5617718 w 12192634"/>
              <a:gd name="connsiteY472" fmla="*/ 6790309 h 6858317"/>
              <a:gd name="connsiteX473" fmla="*/ 6110796 w 12192634"/>
              <a:gd name="connsiteY473" fmla="*/ 6488684 h 6858317"/>
              <a:gd name="connsiteX474" fmla="*/ 6637274 w 12192634"/>
              <a:gd name="connsiteY474" fmla="*/ 6165977 h 6858317"/>
              <a:gd name="connsiteX475" fmla="*/ 6959918 w 12192634"/>
              <a:gd name="connsiteY475" fmla="*/ 5639499 h 6858317"/>
              <a:gd name="connsiteX476" fmla="*/ 7261607 w 12192634"/>
              <a:gd name="connsiteY476" fmla="*/ 5146485 h 6858317"/>
              <a:gd name="connsiteX477" fmla="*/ 7754620 w 12192634"/>
              <a:gd name="connsiteY477" fmla="*/ 4844796 h 6858317"/>
              <a:gd name="connsiteX478" fmla="*/ 8281099 w 12192634"/>
              <a:gd name="connsiteY478" fmla="*/ 4522153 h 6858317"/>
              <a:gd name="connsiteX479" fmla="*/ 8603806 w 12192634"/>
              <a:gd name="connsiteY479" fmla="*/ 3995674 h 6858317"/>
              <a:gd name="connsiteX480" fmla="*/ 8905431 w 12192634"/>
              <a:gd name="connsiteY480" fmla="*/ 3502597 h 6858317"/>
              <a:gd name="connsiteX481" fmla="*/ 9398508 w 12192634"/>
              <a:gd name="connsiteY481" fmla="*/ 3200972 h 6858317"/>
              <a:gd name="connsiteX482" fmla="*/ 9924986 w 12192634"/>
              <a:gd name="connsiteY482" fmla="*/ 2878328 h 6858317"/>
              <a:gd name="connsiteX483" fmla="*/ 10247630 w 12192634"/>
              <a:gd name="connsiteY483" fmla="*/ 2351786 h 6858317"/>
              <a:gd name="connsiteX484" fmla="*/ 10549255 w 12192634"/>
              <a:gd name="connsiteY484" fmla="*/ 1858772 h 6858317"/>
              <a:gd name="connsiteX485" fmla="*/ 11042332 w 12192634"/>
              <a:gd name="connsiteY485" fmla="*/ 1557147 h 6858317"/>
              <a:gd name="connsiteX486" fmla="*/ 11568811 w 12192634"/>
              <a:gd name="connsiteY486" fmla="*/ 1234504 h 6858317"/>
              <a:gd name="connsiteX487" fmla="*/ 11891455 w 12192634"/>
              <a:gd name="connsiteY487" fmla="*/ 707962 h 6858317"/>
              <a:gd name="connsiteX488" fmla="*/ 12192000 w 12192634"/>
              <a:gd name="connsiteY488" fmla="*/ 215900 h 6858317"/>
              <a:gd name="connsiteX489" fmla="*/ 12192000 w 12192634"/>
              <a:gd name="connsiteY489" fmla="*/ 93282 h 6858317"/>
              <a:gd name="connsiteX490" fmla="*/ 12130215 w 12192634"/>
              <a:gd name="connsiteY490" fmla="*/ 152400 h 6858317"/>
              <a:gd name="connsiteX491" fmla="*/ 12130722 w 12192634"/>
              <a:gd name="connsiteY491" fmla="*/ 906844 h 6858317"/>
              <a:gd name="connsiteX492" fmla="*/ 11808079 w 12192634"/>
              <a:gd name="connsiteY492" fmla="*/ 1433322 h 6858317"/>
              <a:gd name="connsiteX493" fmla="*/ 11506454 w 12192634"/>
              <a:gd name="connsiteY493" fmla="*/ 1926400 h 6858317"/>
              <a:gd name="connsiteX494" fmla="*/ 11013377 w 12192634"/>
              <a:gd name="connsiteY494" fmla="*/ 2228025 h 6858317"/>
              <a:gd name="connsiteX495" fmla="*/ 10486898 w 12192634"/>
              <a:gd name="connsiteY495" fmla="*/ 2550668 h 6858317"/>
              <a:gd name="connsiteX496" fmla="*/ 10164255 w 12192634"/>
              <a:gd name="connsiteY496" fmla="*/ 3077147 h 6858317"/>
              <a:gd name="connsiteX497" fmla="*/ 9862630 w 12192634"/>
              <a:gd name="connsiteY497" fmla="*/ 3570224 h 6858317"/>
              <a:gd name="connsiteX498" fmla="*/ 9369552 w 12192634"/>
              <a:gd name="connsiteY498" fmla="*/ 3871849 h 6858317"/>
              <a:gd name="connsiteX499" fmla="*/ 8843073 w 12192634"/>
              <a:gd name="connsiteY499" fmla="*/ 4194493 h 6858317"/>
              <a:gd name="connsiteX500" fmla="*/ 8520430 w 12192634"/>
              <a:gd name="connsiteY500" fmla="*/ 4721035 h 6858317"/>
              <a:gd name="connsiteX501" fmla="*/ 8218742 w 12192634"/>
              <a:gd name="connsiteY501" fmla="*/ 5214049 h 6858317"/>
              <a:gd name="connsiteX502" fmla="*/ 7725728 w 12192634"/>
              <a:gd name="connsiteY502" fmla="*/ 5515674 h 6858317"/>
              <a:gd name="connsiteX503" fmla="*/ 7199249 w 12192634"/>
              <a:gd name="connsiteY503" fmla="*/ 5838381 h 6858317"/>
              <a:gd name="connsiteX504" fmla="*/ 6876543 w 12192634"/>
              <a:gd name="connsiteY504" fmla="*/ 6364859 h 6858317"/>
              <a:gd name="connsiteX505" fmla="*/ 6574918 w 12192634"/>
              <a:gd name="connsiteY505" fmla="*/ 6857937 h 6858317"/>
              <a:gd name="connsiteX506" fmla="*/ 6574536 w 12192634"/>
              <a:gd name="connsiteY506" fmla="*/ 6858318 h 6858317"/>
              <a:gd name="connsiteX507" fmla="*/ 6697155 w 12192634"/>
              <a:gd name="connsiteY507" fmla="*/ 6858318 h 6858317"/>
              <a:gd name="connsiteX508" fmla="*/ 6960426 w 12192634"/>
              <a:gd name="connsiteY508" fmla="*/ 6394260 h 6858317"/>
              <a:gd name="connsiteX509" fmla="*/ 7262114 w 12192634"/>
              <a:gd name="connsiteY509" fmla="*/ 5901246 h 6858317"/>
              <a:gd name="connsiteX510" fmla="*/ 7755128 w 12192634"/>
              <a:gd name="connsiteY510" fmla="*/ 5599621 h 6858317"/>
              <a:gd name="connsiteX511" fmla="*/ 8281606 w 12192634"/>
              <a:gd name="connsiteY511" fmla="*/ 5276914 h 6858317"/>
              <a:gd name="connsiteX512" fmla="*/ 8604314 w 12192634"/>
              <a:gd name="connsiteY512" fmla="*/ 4750435 h 6858317"/>
              <a:gd name="connsiteX513" fmla="*/ 8905939 w 12192634"/>
              <a:gd name="connsiteY513" fmla="*/ 4257358 h 6858317"/>
              <a:gd name="connsiteX514" fmla="*/ 9399016 w 12192634"/>
              <a:gd name="connsiteY514" fmla="*/ 3955733 h 6858317"/>
              <a:gd name="connsiteX515" fmla="*/ 9925494 w 12192634"/>
              <a:gd name="connsiteY515" fmla="*/ 3633089 h 6858317"/>
              <a:gd name="connsiteX516" fmla="*/ 10248138 w 12192634"/>
              <a:gd name="connsiteY516" fmla="*/ 3106611 h 6858317"/>
              <a:gd name="connsiteX517" fmla="*/ 10549763 w 12192634"/>
              <a:gd name="connsiteY517" fmla="*/ 2613533 h 6858317"/>
              <a:gd name="connsiteX518" fmla="*/ 11042650 w 12192634"/>
              <a:gd name="connsiteY518" fmla="*/ 2311400 h 6858317"/>
              <a:gd name="connsiteX519" fmla="*/ 11569129 w 12192634"/>
              <a:gd name="connsiteY519" fmla="*/ 1988757 h 6858317"/>
              <a:gd name="connsiteX520" fmla="*/ 11891772 w 12192634"/>
              <a:gd name="connsiteY520" fmla="*/ 1462278 h 6858317"/>
              <a:gd name="connsiteX521" fmla="*/ 12192318 w 12192634"/>
              <a:gd name="connsiteY521" fmla="*/ 970280 h 6858317"/>
              <a:gd name="connsiteX522" fmla="*/ 12192318 w 12192634"/>
              <a:gd name="connsiteY522" fmla="*/ 847725 h 6858317"/>
              <a:gd name="connsiteX523" fmla="*/ 12130215 w 12192634"/>
              <a:gd name="connsiteY523" fmla="*/ 906526 h 6858317"/>
              <a:gd name="connsiteX524" fmla="*/ 12130722 w 12192634"/>
              <a:gd name="connsiteY524" fmla="*/ 1661287 h 6858317"/>
              <a:gd name="connsiteX525" fmla="*/ 11808079 w 12192634"/>
              <a:gd name="connsiteY525" fmla="*/ 2187766 h 6858317"/>
              <a:gd name="connsiteX526" fmla="*/ 11506454 w 12192634"/>
              <a:gd name="connsiteY526" fmla="*/ 2680843 h 6858317"/>
              <a:gd name="connsiteX527" fmla="*/ 11013377 w 12192634"/>
              <a:gd name="connsiteY527" fmla="*/ 2982468 h 6858317"/>
              <a:gd name="connsiteX528" fmla="*/ 10486898 w 12192634"/>
              <a:gd name="connsiteY528" fmla="*/ 3305112 h 6858317"/>
              <a:gd name="connsiteX529" fmla="*/ 10164255 w 12192634"/>
              <a:gd name="connsiteY529" fmla="*/ 3831653 h 6858317"/>
              <a:gd name="connsiteX530" fmla="*/ 9862630 w 12192634"/>
              <a:gd name="connsiteY530" fmla="*/ 4324668 h 6858317"/>
              <a:gd name="connsiteX531" fmla="*/ 9369552 w 12192634"/>
              <a:gd name="connsiteY531" fmla="*/ 4626293 h 6858317"/>
              <a:gd name="connsiteX532" fmla="*/ 8843073 w 12192634"/>
              <a:gd name="connsiteY532" fmla="*/ 4949000 h 6858317"/>
              <a:gd name="connsiteX533" fmla="*/ 8520430 w 12192634"/>
              <a:gd name="connsiteY533" fmla="*/ 5475478 h 6858317"/>
              <a:gd name="connsiteX534" fmla="*/ 8218742 w 12192634"/>
              <a:gd name="connsiteY534" fmla="*/ 5968492 h 6858317"/>
              <a:gd name="connsiteX535" fmla="*/ 7725728 w 12192634"/>
              <a:gd name="connsiteY535" fmla="*/ 6270181 h 6858317"/>
              <a:gd name="connsiteX536" fmla="*/ 7199249 w 12192634"/>
              <a:gd name="connsiteY536" fmla="*/ 6592824 h 6858317"/>
              <a:gd name="connsiteX537" fmla="*/ 6989699 w 12192634"/>
              <a:gd name="connsiteY537" fmla="*/ 6858318 h 6858317"/>
              <a:gd name="connsiteX538" fmla="*/ 7094030 w 12192634"/>
              <a:gd name="connsiteY538" fmla="*/ 6858318 h 6858317"/>
              <a:gd name="connsiteX539" fmla="*/ 7262241 w 12192634"/>
              <a:gd name="connsiteY539" fmla="*/ 6655689 h 6858317"/>
              <a:gd name="connsiteX540" fmla="*/ 7755256 w 12192634"/>
              <a:gd name="connsiteY540" fmla="*/ 6354064 h 6858317"/>
              <a:gd name="connsiteX541" fmla="*/ 8281734 w 12192634"/>
              <a:gd name="connsiteY541" fmla="*/ 6031357 h 6858317"/>
              <a:gd name="connsiteX542" fmla="*/ 8604441 w 12192634"/>
              <a:gd name="connsiteY542" fmla="*/ 5504879 h 6858317"/>
              <a:gd name="connsiteX543" fmla="*/ 8906066 w 12192634"/>
              <a:gd name="connsiteY543" fmla="*/ 5011865 h 6858317"/>
              <a:gd name="connsiteX544" fmla="*/ 9399143 w 12192634"/>
              <a:gd name="connsiteY544" fmla="*/ 4710176 h 6858317"/>
              <a:gd name="connsiteX545" fmla="*/ 9925621 w 12192634"/>
              <a:gd name="connsiteY545" fmla="*/ 4387533 h 6858317"/>
              <a:gd name="connsiteX546" fmla="*/ 10248265 w 12192634"/>
              <a:gd name="connsiteY546" fmla="*/ 3861054 h 6858317"/>
              <a:gd name="connsiteX547" fmla="*/ 10549890 w 12192634"/>
              <a:gd name="connsiteY547" fmla="*/ 3367977 h 6858317"/>
              <a:gd name="connsiteX548" fmla="*/ 11042968 w 12192634"/>
              <a:gd name="connsiteY548" fmla="*/ 3066352 h 6858317"/>
              <a:gd name="connsiteX549" fmla="*/ 11569446 w 12192634"/>
              <a:gd name="connsiteY549" fmla="*/ 2743708 h 6858317"/>
              <a:gd name="connsiteX550" fmla="*/ 11892090 w 12192634"/>
              <a:gd name="connsiteY550" fmla="*/ 2217230 h 6858317"/>
              <a:gd name="connsiteX551" fmla="*/ 12192635 w 12192634"/>
              <a:gd name="connsiteY551" fmla="*/ 1725232 h 6858317"/>
              <a:gd name="connsiteX552" fmla="*/ 12192635 w 12192634"/>
              <a:gd name="connsiteY552" fmla="*/ 1602169 h 6858317"/>
              <a:gd name="connsiteX553" fmla="*/ 12130215 w 12192634"/>
              <a:gd name="connsiteY553" fmla="*/ 1660970 h 6858317"/>
              <a:gd name="connsiteX554" fmla="*/ 12130722 w 12192634"/>
              <a:gd name="connsiteY554" fmla="*/ 2415731 h 6858317"/>
              <a:gd name="connsiteX555" fmla="*/ 11808079 w 12192634"/>
              <a:gd name="connsiteY555" fmla="*/ 2942273 h 6858317"/>
              <a:gd name="connsiteX556" fmla="*/ 11506454 w 12192634"/>
              <a:gd name="connsiteY556" fmla="*/ 3435287 h 6858317"/>
              <a:gd name="connsiteX557" fmla="*/ 11013377 w 12192634"/>
              <a:gd name="connsiteY557" fmla="*/ 3736912 h 6858317"/>
              <a:gd name="connsiteX558" fmla="*/ 10486898 w 12192634"/>
              <a:gd name="connsiteY558" fmla="*/ 4059619 h 6858317"/>
              <a:gd name="connsiteX559" fmla="*/ 10164255 w 12192634"/>
              <a:gd name="connsiteY559" fmla="*/ 4586097 h 6858317"/>
              <a:gd name="connsiteX560" fmla="*/ 9862630 w 12192634"/>
              <a:gd name="connsiteY560" fmla="*/ 5079111 h 6858317"/>
              <a:gd name="connsiteX561" fmla="*/ 9369552 w 12192634"/>
              <a:gd name="connsiteY561" fmla="*/ 5380736 h 6858317"/>
              <a:gd name="connsiteX562" fmla="*/ 8843073 w 12192634"/>
              <a:gd name="connsiteY562" fmla="*/ 5703443 h 6858317"/>
              <a:gd name="connsiteX563" fmla="*/ 8520430 w 12192634"/>
              <a:gd name="connsiteY563" fmla="*/ 6229922 h 6858317"/>
              <a:gd name="connsiteX564" fmla="*/ 8218742 w 12192634"/>
              <a:gd name="connsiteY564" fmla="*/ 6722936 h 6858317"/>
              <a:gd name="connsiteX565" fmla="*/ 8063357 w 12192634"/>
              <a:gd name="connsiteY565" fmla="*/ 6858318 h 6858317"/>
              <a:gd name="connsiteX566" fmla="*/ 8204200 w 12192634"/>
              <a:gd name="connsiteY566" fmla="*/ 6858318 h 6858317"/>
              <a:gd name="connsiteX567" fmla="*/ 8281353 w 12192634"/>
              <a:gd name="connsiteY567" fmla="*/ 6785801 h 6858317"/>
              <a:gd name="connsiteX568" fmla="*/ 8604059 w 12192634"/>
              <a:gd name="connsiteY568" fmla="*/ 6259322 h 6858317"/>
              <a:gd name="connsiteX569" fmla="*/ 8905684 w 12192634"/>
              <a:gd name="connsiteY569" fmla="*/ 5766308 h 6858317"/>
              <a:gd name="connsiteX570" fmla="*/ 9398762 w 12192634"/>
              <a:gd name="connsiteY570" fmla="*/ 5464620 h 6858317"/>
              <a:gd name="connsiteX571" fmla="*/ 9925241 w 12192634"/>
              <a:gd name="connsiteY571" fmla="*/ 5141976 h 6858317"/>
              <a:gd name="connsiteX572" fmla="*/ 10247884 w 12192634"/>
              <a:gd name="connsiteY572" fmla="*/ 4615498 h 6858317"/>
              <a:gd name="connsiteX573" fmla="*/ 10549509 w 12192634"/>
              <a:gd name="connsiteY573" fmla="*/ 4122484 h 6858317"/>
              <a:gd name="connsiteX574" fmla="*/ 11042650 w 12192634"/>
              <a:gd name="connsiteY574" fmla="*/ 3820478 h 6858317"/>
              <a:gd name="connsiteX575" fmla="*/ 11569129 w 12192634"/>
              <a:gd name="connsiteY575" fmla="*/ 3497834 h 6858317"/>
              <a:gd name="connsiteX576" fmla="*/ 11891772 w 12192634"/>
              <a:gd name="connsiteY576" fmla="*/ 2971356 h 6858317"/>
              <a:gd name="connsiteX577" fmla="*/ 12192318 w 12192634"/>
              <a:gd name="connsiteY577" fmla="*/ 2479358 h 6858317"/>
              <a:gd name="connsiteX578" fmla="*/ 12192318 w 12192634"/>
              <a:gd name="connsiteY578" fmla="*/ 2356612 h 6858317"/>
              <a:gd name="connsiteX579" fmla="*/ 12130215 w 12192634"/>
              <a:gd name="connsiteY579" fmla="*/ 2415413 h 6858317"/>
              <a:gd name="connsiteX580" fmla="*/ 12130722 w 12192634"/>
              <a:gd name="connsiteY580" fmla="*/ 3170238 h 6858317"/>
              <a:gd name="connsiteX581" fmla="*/ 11808079 w 12192634"/>
              <a:gd name="connsiteY581" fmla="*/ 3696716 h 6858317"/>
              <a:gd name="connsiteX582" fmla="*/ 11506454 w 12192634"/>
              <a:gd name="connsiteY582" fmla="*/ 4189730 h 6858317"/>
              <a:gd name="connsiteX583" fmla="*/ 11013377 w 12192634"/>
              <a:gd name="connsiteY583" fmla="*/ 4491355 h 6858317"/>
              <a:gd name="connsiteX584" fmla="*/ 10486898 w 12192634"/>
              <a:gd name="connsiteY584" fmla="*/ 4814062 h 6858317"/>
              <a:gd name="connsiteX585" fmla="*/ 10164255 w 12192634"/>
              <a:gd name="connsiteY585" fmla="*/ 5340541 h 6858317"/>
              <a:gd name="connsiteX586" fmla="*/ 9862630 w 12192634"/>
              <a:gd name="connsiteY586" fmla="*/ 5833555 h 6858317"/>
              <a:gd name="connsiteX587" fmla="*/ 9369552 w 12192634"/>
              <a:gd name="connsiteY587" fmla="*/ 6135180 h 6858317"/>
              <a:gd name="connsiteX588" fmla="*/ 8843073 w 12192634"/>
              <a:gd name="connsiteY588" fmla="*/ 6457887 h 6858317"/>
              <a:gd name="connsiteX589" fmla="*/ 8567293 w 12192634"/>
              <a:gd name="connsiteY589" fmla="*/ 6858318 h 6858317"/>
              <a:gd name="connsiteX590" fmla="*/ 8664004 w 12192634"/>
              <a:gd name="connsiteY590" fmla="*/ 6858318 h 6858317"/>
              <a:gd name="connsiteX591" fmla="*/ 8905939 w 12192634"/>
              <a:gd name="connsiteY591" fmla="*/ 6520752 h 6858317"/>
              <a:gd name="connsiteX592" fmla="*/ 9399016 w 12192634"/>
              <a:gd name="connsiteY592" fmla="*/ 6219063 h 6858317"/>
              <a:gd name="connsiteX593" fmla="*/ 9925494 w 12192634"/>
              <a:gd name="connsiteY593" fmla="*/ 5896420 h 6858317"/>
              <a:gd name="connsiteX594" fmla="*/ 10248138 w 12192634"/>
              <a:gd name="connsiteY594" fmla="*/ 5369941 h 6858317"/>
              <a:gd name="connsiteX595" fmla="*/ 10549763 w 12192634"/>
              <a:gd name="connsiteY595" fmla="*/ 4876927 h 6858317"/>
              <a:gd name="connsiteX596" fmla="*/ 11042841 w 12192634"/>
              <a:gd name="connsiteY596" fmla="*/ 4575239 h 6858317"/>
              <a:gd name="connsiteX597" fmla="*/ 11569319 w 12192634"/>
              <a:gd name="connsiteY597" fmla="*/ 4252595 h 6858317"/>
              <a:gd name="connsiteX598" fmla="*/ 11891962 w 12192634"/>
              <a:gd name="connsiteY598" fmla="*/ 3726116 h 6858317"/>
              <a:gd name="connsiteX599" fmla="*/ 12192508 w 12192634"/>
              <a:gd name="connsiteY599" fmla="*/ 3234119 h 6858317"/>
              <a:gd name="connsiteX600" fmla="*/ 12192508 w 12192634"/>
              <a:gd name="connsiteY600" fmla="*/ 3111119 h 6858317"/>
              <a:gd name="connsiteX601" fmla="*/ 12130215 w 12192634"/>
              <a:gd name="connsiteY601" fmla="*/ 3169920 h 6858317"/>
              <a:gd name="connsiteX602" fmla="*/ 12130722 w 12192634"/>
              <a:gd name="connsiteY602" fmla="*/ 3924681 h 6858317"/>
              <a:gd name="connsiteX603" fmla="*/ 11808079 w 12192634"/>
              <a:gd name="connsiteY603" fmla="*/ 4451160 h 6858317"/>
              <a:gd name="connsiteX604" fmla="*/ 11506454 w 12192634"/>
              <a:gd name="connsiteY604" fmla="*/ 4944174 h 6858317"/>
              <a:gd name="connsiteX605" fmla="*/ 11013377 w 12192634"/>
              <a:gd name="connsiteY605" fmla="*/ 5245799 h 6858317"/>
              <a:gd name="connsiteX606" fmla="*/ 10486898 w 12192634"/>
              <a:gd name="connsiteY606" fmla="*/ 5568506 h 6858317"/>
              <a:gd name="connsiteX607" fmla="*/ 10164255 w 12192634"/>
              <a:gd name="connsiteY607" fmla="*/ 6094984 h 6858317"/>
              <a:gd name="connsiteX608" fmla="*/ 9862630 w 12192634"/>
              <a:gd name="connsiteY608" fmla="*/ 6587998 h 6858317"/>
              <a:gd name="connsiteX609" fmla="*/ 9456230 w 12192634"/>
              <a:gd name="connsiteY609" fmla="*/ 6858318 h 6858317"/>
              <a:gd name="connsiteX610" fmla="*/ 9663620 w 12192634"/>
              <a:gd name="connsiteY610" fmla="*/ 6858318 h 6858317"/>
              <a:gd name="connsiteX611" fmla="*/ 9925368 w 12192634"/>
              <a:gd name="connsiteY611" fmla="*/ 6650863 h 6858317"/>
              <a:gd name="connsiteX612" fmla="*/ 10248011 w 12192634"/>
              <a:gd name="connsiteY612" fmla="*/ 6124385 h 6858317"/>
              <a:gd name="connsiteX613" fmla="*/ 10549636 w 12192634"/>
              <a:gd name="connsiteY613" fmla="*/ 5631371 h 6858317"/>
              <a:gd name="connsiteX614" fmla="*/ 11042714 w 12192634"/>
              <a:gd name="connsiteY614" fmla="*/ 5329746 h 6858317"/>
              <a:gd name="connsiteX615" fmla="*/ 11569192 w 12192634"/>
              <a:gd name="connsiteY615" fmla="*/ 5007039 h 6858317"/>
              <a:gd name="connsiteX616" fmla="*/ 11891835 w 12192634"/>
              <a:gd name="connsiteY616" fmla="*/ 4480560 h 6858317"/>
              <a:gd name="connsiteX617" fmla="*/ 12192381 w 12192634"/>
              <a:gd name="connsiteY617" fmla="*/ 3988626 h 6858317"/>
              <a:gd name="connsiteX618" fmla="*/ 12192381 w 12192634"/>
              <a:gd name="connsiteY618" fmla="*/ 3865563 h 6858317"/>
              <a:gd name="connsiteX619" fmla="*/ 12130215 w 12192634"/>
              <a:gd name="connsiteY619" fmla="*/ 3924300 h 6858317"/>
              <a:gd name="connsiteX620" fmla="*/ 12130722 w 12192634"/>
              <a:gd name="connsiteY620" fmla="*/ 4679125 h 6858317"/>
              <a:gd name="connsiteX621" fmla="*/ 11808079 w 12192634"/>
              <a:gd name="connsiteY621" fmla="*/ 5205603 h 6858317"/>
              <a:gd name="connsiteX622" fmla="*/ 11506454 w 12192634"/>
              <a:gd name="connsiteY622" fmla="*/ 5698617 h 6858317"/>
              <a:gd name="connsiteX623" fmla="*/ 11013377 w 12192634"/>
              <a:gd name="connsiteY623" fmla="*/ 6000306 h 6858317"/>
              <a:gd name="connsiteX624" fmla="*/ 10486898 w 12192634"/>
              <a:gd name="connsiteY624" fmla="*/ 6322949 h 6858317"/>
              <a:gd name="connsiteX625" fmla="*/ 10164255 w 12192634"/>
              <a:gd name="connsiteY625" fmla="*/ 6849428 h 6858317"/>
              <a:gd name="connsiteX626" fmla="*/ 10161143 w 12192634"/>
              <a:gd name="connsiteY626" fmla="*/ 6858318 h 6858317"/>
              <a:gd name="connsiteX627" fmla="*/ 10255314 w 12192634"/>
              <a:gd name="connsiteY627" fmla="*/ 6858318 h 6858317"/>
              <a:gd name="connsiteX628" fmla="*/ 10549763 w 12192634"/>
              <a:gd name="connsiteY628" fmla="*/ 6385814 h 6858317"/>
              <a:gd name="connsiteX629" fmla="*/ 11042841 w 12192634"/>
              <a:gd name="connsiteY629" fmla="*/ 6084189 h 6858317"/>
              <a:gd name="connsiteX630" fmla="*/ 11569319 w 12192634"/>
              <a:gd name="connsiteY630" fmla="*/ 5761482 h 6858317"/>
              <a:gd name="connsiteX631" fmla="*/ 11891962 w 12192634"/>
              <a:gd name="connsiteY631" fmla="*/ 5235004 h 6858317"/>
              <a:gd name="connsiteX632" fmla="*/ 12192508 w 12192634"/>
              <a:gd name="connsiteY632" fmla="*/ 4743069 h 6858317"/>
              <a:gd name="connsiteX633" fmla="*/ 12192508 w 12192634"/>
              <a:gd name="connsiteY633" fmla="*/ 4620006 h 6858317"/>
              <a:gd name="connsiteX634" fmla="*/ 12130215 w 12192634"/>
              <a:gd name="connsiteY634" fmla="*/ 4678807 h 6858317"/>
              <a:gd name="connsiteX635" fmla="*/ 12130722 w 12192634"/>
              <a:gd name="connsiteY635" fmla="*/ 5433568 h 6858317"/>
              <a:gd name="connsiteX636" fmla="*/ 11808079 w 12192634"/>
              <a:gd name="connsiteY636" fmla="*/ 5960047 h 6858317"/>
              <a:gd name="connsiteX637" fmla="*/ 11506454 w 12192634"/>
              <a:gd name="connsiteY637" fmla="*/ 6453124 h 6858317"/>
              <a:gd name="connsiteX638" fmla="*/ 11013377 w 12192634"/>
              <a:gd name="connsiteY638" fmla="*/ 6754749 h 6858317"/>
              <a:gd name="connsiteX639" fmla="*/ 10768965 w 12192634"/>
              <a:gd name="connsiteY639" fmla="*/ 6858318 h 6858317"/>
              <a:gd name="connsiteX640" fmla="*/ 10987342 w 12192634"/>
              <a:gd name="connsiteY640" fmla="*/ 6858318 h 6858317"/>
              <a:gd name="connsiteX641" fmla="*/ 11042841 w 12192634"/>
              <a:gd name="connsiteY641" fmla="*/ 6838632 h 6858317"/>
              <a:gd name="connsiteX642" fmla="*/ 11569319 w 12192634"/>
              <a:gd name="connsiteY642" fmla="*/ 6515926 h 6858317"/>
              <a:gd name="connsiteX643" fmla="*/ 11891962 w 12192634"/>
              <a:gd name="connsiteY643" fmla="*/ 5989447 h 6858317"/>
              <a:gd name="connsiteX644" fmla="*/ 12192508 w 12192634"/>
              <a:gd name="connsiteY644" fmla="*/ 5497513 h 6858317"/>
              <a:gd name="connsiteX645" fmla="*/ 12192508 w 12192634"/>
              <a:gd name="connsiteY645" fmla="*/ 5374450 h 6858317"/>
              <a:gd name="connsiteX646" fmla="*/ 12130215 w 12192634"/>
              <a:gd name="connsiteY646" fmla="*/ 5433251 h 6858317"/>
              <a:gd name="connsiteX647" fmla="*/ 12130722 w 12192634"/>
              <a:gd name="connsiteY647" fmla="*/ 6188012 h 6858317"/>
              <a:gd name="connsiteX648" fmla="*/ 11808079 w 12192634"/>
              <a:gd name="connsiteY648" fmla="*/ 6714490 h 6858317"/>
              <a:gd name="connsiteX649" fmla="*/ 11753532 w 12192634"/>
              <a:gd name="connsiteY649" fmla="*/ 6858318 h 6858317"/>
              <a:gd name="connsiteX650" fmla="*/ 11849100 w 12192634"/>
              <a:gd name="connsiteY650" fmla="*/ 6858318 h 6858317"/>
              <a:gd name="connsiteX651" fmla="*/ 11891264 w 12192634"/>
              <a:gd name="connsiteY651" fmla="*/ 6744018 h 6858317"/>
              <a:gd name="connsiteX652" fmla="*/ 12191809 w 12192634"/>
              <a:gd name="connsiteY652" fmla="*/ 6252083 h 6858317"/>
              <a:gd name="connsiteX653" fmla="*/ 12191809 w 12192634"/>
              <a:gd name="connsiteY653" fmla="*/ 6128893 h 6858317"/>
              <a:gd name="connsiteX654" fmla="*/ 12130215 w 12192634"/>
              <a:gd name="connsiteY654" fmla="*/ 6187694 h 68583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</a:cxnLst>
            <a:rect l="l" t="t" r="r" b="b"/>
            <a:pathLst>
              <a:path w="12192634" h="6858317">
                <a:moveTo>
                  <a:pt x="439039" y="0"/>
                </a:moveTo>
                <a:cubicBezTo>
                  <a:pt x="417894" y="48387"/>
                  <a:pt x="401384" y="95631"/>
                  <a:pt x="384493" y="143701"/>
                </a:cubicBezTo>
                <a:cubicBezTo>
                  <a:pt x="330200" y="298006"/>
                  <a:pt x="274511" y="457581"/>
                  <a:pt x="61849" y="670243"/>
                </a:cubicBezTo>
                <a:cubicBezTo>
                  <a:pt x="40704" y="691388"/>
                  <a:pt x="20130" y="711200"/>
                  <a:pt x="0" y="729171"/>
                </a:cubicBezTo>
                <a:lnTo>
                  <a:pt x="0" y="606362"/>
                </a:lnTo>
                <a:cubicBezTo>
                  <a:pt x="197485" y="408559"/>
                  <a:pt x="247650" y="265621"/>
                  <a:pt x="300609" y="114300"/>
                </a:cubicBezTo>
                <a:cubicBezTo>
                  <a:pt x="313754" y="76772"/>
                  <a:pt x="327025" y="38862"/>
                  <a:pt x="342900" y="0"/>
                </a:cubicBezTo>
                <a:close/>
                <a:moveTo>
                  <a:pt x="1204976" y="0"/>
                </a:moveTo>
                <a:cubicBezTo>
                  <a:pt x="1186625" y="6668"/>
                  <a:pt x="1168273" y="13081"/>
                  <a:pt x="1149795" y="19558"/>
                </a:cubicBezTo>
                <a:cubicBezTo>
                  <a:pt x="995553" y="73660"/>
                  <a:pt x="835977" y="129604"/>
                  <a:pt x="623316" y="342265"/>
                </a:cubicBezTo>
                <a:cubicBezTo>
                  <a:pt x="410655" y="554927"/>
                  <a:pt x="354711" y="714439"/>
                  <a:pt x="300609" y="868744"/>
                </a:cubicBezTo>
                <a:cubicBezTo>
                  <a:pt x="247650" y="1020064"/>
                  <a:pt x="197485" y="1163003"/>
                  <a:pt x="0" y="1360805"/>
                </a:cubicBezTo>
                <a:lnTo>
                  <a:pt x="0" y="1483551"/>
                </a:lnTo>
                <a:cubicBezTo>
                  <a:pt x="20151" y="1465390"/>
                  <a:pt x="40767" y="1445768"/>
                  <a:pt x="61849" y="1424686"/>
                </a:cubicBezTo>
                <a:cubicBezTo>
                  <a:pt x="274511" y="1212025"/>
                  <a:pt x="330454" y="1052449"/>
                  <a:pt x="384493" y="898144"/>
                </a:cubicBezTo>
                <a:cubicBezTo>
                  <a:pt x="437642" y="746633"/>
                  <a:pt x="487871" y="603250"/>
                  <a:pt x="686181" y="405130"/>
                </a:cubicBezTo>
                <a:cubicBezTo>
                  <a:pt x="884491" y="207010"/>
                  <a:pt x="1027684" y="156591"/>
                  <a:pt x="1179259" y="103442"/>
                </a:cubicBezTo>
                <a:cubicBezTo>
                  <a:pt x="1257300" y="76200"/>
                  <a:pt x="1336485" y="48324"/>
                  <a:pt x="1423353" y="0"/>
                </a:cubicBezTo>
                <a:close/>
                <a:moveTo>
                  <a:pt x="1937258" y="0"/>
                </a:moveTo>
                <a:cubicBezTo>
                  <a:pt x="1886458" y="144018"/>
                  <a:pt x="1832166" y="283083"/>
                  <a:pt x="1642872" y="472377"/>
                </a:cubicBezTo>
                <a:cubicBezTo>
                  <a:pt x="1444562" y="670687"/>
                  <a:pt x="1301369" y="720852"/>
                  <a:pt x="1149795" y="774002"/>
                </a:cubicBezTo>
                <a:cubicBezTo>
                  <a:pt x="995553" y="828104"/>
                  <a:pt x="835977" y="884047"/>
                  <a:pt x="623316" y="1096709"/>
                </a:cubicBezTo>
                <a:cubicBezTo>
                  <a:pt x="410655" y="1309370"/>
                  <a:pt x="354711" y="1468882"/>
                  <a:pt x="300609" y="1623187"/>
                </a:cubicBezTo>
                <a:cubicBezTo>
                  <a:pt x="247650" y="1774508"/>
                  <a:pt x="197485" y="1917700"/>
                  <a:pt x="0" y="2115249"/>
                </a:cubicBezTo>
                <a:lnTo>
                  <a:pt x="0" y="2238058"/>
                </a:lnTo>
                <a:cubicBezTo>
                  <a:pt x="20130" y="2219833"/>
                  <a:pt x="40704" y="2200275"/>
                  <a:pt x="61849" y="2179130"/>
                </a:cubicBezTo>
                <a:cubicBezTo>
                  <a:pt x="274511" y="1966468"/>
                  <a:pt x="330454" y="1806956"/>
                  <a:pt x="384493" y="1652651"/>
                </a:cubicBezTo>
                <a:cubicBezTo>
                  <a:pt x="437642" y="1501077"/>
                  <a:pt x="487871" y="1357884"/>
                  <a:pt x="686181" y="1159574"/>
                </a:cubicBezTo>
                <a:cubicBezTo>
                  <a:pt x="884491" y="961263"/>
                  <a:pt x="1027684" y="911035"/>
                  <a:pt x="1179259" y="857885"/>
                </a:cubicBezTo>
                <a:cubicBezTo>
                  <a:pt x="1333500" y="803783"/>
                  <a:pt x="1493076" y="747903"/>
                  <a:pt x="1705737" y="535242"/>
                </a:cubicBezTo>
                <a:cubicBezTo>
                  <a:pt x="1918398" y="322580"/>
                  <a:pt x="1974342" y="163005"/>
                  <a:pt x="2028444" y="8763"/>
                </a:cubicBezTo>
                <a:lnTo>
                  <a:pt x="2031492" y="0"/>
                </a:lnTo>
                <a:close/>
                <a:moveTo>
                  <a:pt x="2528570" y="0"/>
                </a:moveTo>
                <a:cubicBezTo>
                  <a:pt x="2449449" y="46419"/>
                  <a:pt x="2363788" y="110681"/>
                  <a:pt x="2266950" y="207264"/>
                </a:cubicBezTo>
                <a:cubicBezTo>
                  <a:pt x="2054289" y="419925"/>
                  <a:pt x="1998345" y="579501"/>
                  <a:pt x="1944243" y="733743"/>
                </a:cubicBezTo>
                <a:cubicBezTo>
                  <a:pt x="1891411" y="885317"/>
                  <a:pt x="1841500" y="1028700"/>
                  <a:pt x="1642872" y="1226820"/>
                </a:cubicBezTo>
                <a:cubicBezTo>
                  <a:pt x="1444244" y="1424940"/>
                  <a:pt x="1301369" y="1475359"/>
                  <a:pt x="1149795" y="1528445"/>
                </a:cubicBezTo>
                <a:cubicBezTo>
                  <a:pt x="995553" y="1582547"/>
                  <a:pt x="835977" y="1638491"/>
                  <a:pt x="623316" y="1851152"/>
                </a:cubicBezTo>
                <a:cubicBezTo>
                  <a:pt x="410655" y="2063814"/>
                  <a:pt x="354711" y="2223389"/>
                  <a:pt x="300609" y="2377694"/>
                </a:cubicBezTo>
                <a:cubicBezTo>
                  <a:pt x="247650" y="2528951"/>
                  <a:pt x="197485" y="2671890"/>
                  <a:pt x="0" y="2869692"/>
                </a:cubicBezTo>
                <a:lnTo>
                  <a:pt x="0" y="2992438"/>
                </a:lnTo>
                <a:cubicBezTo>
                  <a:pt x="20151" y="2974448"/>
                  <a:pt x="40767" y="2954865"/>
                  <a:pt x="61849" y="2933700"/>
                </a:cubicBezTo>
                <a:cubicBezTo>
                  <a:pt x="274511" y="2721039"/>
                  <a:pt x="330454" y="2561527"/>
                  <a:pt x="384493" y="2407222"/>
                </a:cubicBezTo>
                <a:cubicBezTo>
                  <a:pt x="437642" y="2255647"/>
                  <a:pt x="487871" y="2112455"/>
                  <a:pt x="686181" y="1914144"/>
                </a:cubicBezTo>
                <a:cubicBezTo>
                  <a:pt x="884491" y="1715834"/>
                  <a:pt x="1027684" y="1665605"/>
                  <a:pt x="1179259" y="1612519"/>
                </a:cubicBezTo>
                <a:cubicBezTo>
                  <a:pt x="1333500" y="1558417"/>
                  <a:pt x="1493076" y="1502474"/>
                  <a:pt x="1705737" y="1289812"/>
                </a:cubicBezTo>
                <a:cubicBezTo>
                  <a:pt x="1918398" y="1077151"/>
                  <a:pt x="1974342" y="917638"/>
                  <a:pt x="2028444" y="763334"/>
                </a:cubicBezTo>
                <a:cubicBezTo>
                  <a:pt x="2081530" y="611759"/>
                  <a:pt x="2131759" y="468567"/>
                  <a:pt x="2330069" y="270256"/>
                </a:cubicBezTo>
                <a:cubicBezTo>
                  <a:pt x="2490089" y="110236"/>
                  <a:pt x="2614232" y="46673"/>
                  <a:pt x="2735834" y="127"/>
                </a:cubicBezTo>
                <a:close/>
                <a:moveTo>
                  <a:pt x="3528632" y="0"/>
                </a:moveTo>
                <a:cubicBezTo>
                  <a:pt x="3483356" y="100648"/>
                  <a:pt x="3416999" y="207137"/>
                  <a:pt x="3286760" y="337376"/>
                </a:cubicBezTo>
                <a:cubicBezTo>
                  <a:pt x="3088450" y="535750"/>
                  <a:pt x="2945257" y="585915"/>
                  <a:pt x="2794000" y="639064"/>
                </a:cubicBezTo>
                <a:cubicBezTo>
                  <a:pt x="2639695" y="693166"/>
                  <a:pt x="2480183" y="749110"/>
                  <a:pt x="2267522" y="961708"/>
                </a:cubicBezTo>
                <a:cubicBezTo>
                  <a:pt x="2054860" y="1174306"/>
                  <a:pt x="1998917" y="1333945"/>
                  <a:pt x="1944814" y="1488250"/>
                </a:cubicBezTo>
                <a:cubicBezTo>
                  <a:pt x="1891729" y="1639761"/>
                  <a:pt x="1841500" y="1782953"/>
                  <a:pt x="1643189" y="1981264"/>
                </a:cubicBezTo>
                <a:cubicBezTo>
                  <a:pt x="1444879" y="2179574"/>
                  <a:pt x="1301687" y="2229803"/>
                  <a:pt x="1150112" y="2282889"/>
                </a:cubicBezTo>
                <a:cubicBezTo>
                  <a:pt x="995871" y="2336991"/>
                  <a:pt x="836295" y="2392934"/>
                  <a:pt x="623634" y="2605596"/>
                </a:cubicBezTo>
                <a:cubicBezTo>
                  <a:pt x="410972" y="2818257"/>
                  <a:pt x="354711" y="2978150"/>
                  <a:pt x="300609" y="3132138"/>
                </a:cubicBezTo>
                <a:cubicBezTo>
                  <a:pt x="247650" y="3283458"/>
                  <a:pt x="197485" y="3426333"/>
                  <a:pt x="0" y="3624136"/>
                </a:cubicBezTo>
                <a:lnTo>
                  <a:pt x="0" y="3746945"/>
                </a:lnTo>
                <a:cubicBezTo>
                  <a:pt x="20130" y="3728720"/>
                  <a:pt x="40704" y="3708845"/>
                  <a:pt x="61849" y="3688016"/>
                </a:cubicBezTo>
                <a:cubicBezTo>
                  <a:pt x="274511" y="3475355"/>
                  <a:pt x="330200" y="3315843"/>
                  <a:pt x="384493" y="3161538"/>
                </a:cubicBezTo>
                <a:cubicBezTo>
                  <a:pt x="437642" y="3009964"/>
                  <a:pt x="487871" y="2866771"/>
                  <a:pt x="686181" y="2668461"/>
                </a:cubicBezTo>
                <a:cubicBezTo>
                  <a:pt x="884491" y="2470150"/>
                  <a:pt x="1027684" y="2419922"/>
                  <a:pt x="1179259" y="2366836"/>
                </a:cubicBezTo>
                <a:cubicBezTo>
                  <a:pt x="1333500" y="2312734"/>
                  <a:pt x="1493076" y="2256790"/>
                  <a:pt x="1705737" y="2044129"/>
                </a:cubicBezTo>
                <a:cubicBezTo>
                  <a:pt x="1918398" y="1831467"/>
                  <a:pt x="1974342" y="1671955"/>
                  <a:pt x="2028444" y="1517650"/>
                </a:cubicBezTo>
                <a:cubicBezTo>
                  <a:pt x="2081530" y="1366076"/>
                  <a:pt x="2131759" y="1222883"/>
                  <a:pt x="2330069" y="1024573"/>
                </a:cubicBezTo>
                <a:cubicBezTo>
                  <a:pt x="2528380" y="826262"/>
                  <a:pt x="2671572" y="776097"/>
                  <a:pt x="2823083" y="722948"/>
                </a:cubicBezTo>
                <a:cubicBezTo>
                  <a:pt x="2977388" y="668846"/>
                  <a:pt x="3136900" y="612902"/>
                  <a:pt x="3349625" y="400050"/>
                </a:cubicBezTo>
                <a:cubicBezTo>
                  <a:pt x="3505200" y="244666"/>
                  <a:pt x="3576891" y="117475"/>
                  <a:pt x="3625342" y="0"/>
                </a:cubicBezTo>
                <a:close/>
                <a:moveTo>
                  <a:pt x="3987800" y="0"/>
                </a:moveTo>
                <a:cubicBezTo>
                  <a:pt x="3962972" y="21908"/>
                  <a:pt x="3937318" y="45911"/>
                  <a:pt x="3910902" y="72327"/>
                </a:cubicBezTo>
                <a:cubicBezTo>
                  <a:pt x="3698431" y="284988"/>
                  <a:pt x="3642487" y="444500"/>
                  <a:pt x="3588385" y="598805"/>
                </a:cubicBezTo>
                <a:cubicBezTo>
                  <a:pt x="3535236" y="750380"/>
                  <a:pt x="3485071" y="893509"/>
                  <a:pt x="3286760" y="1091883"/>
                </a:cubicBezTo>
                <a:cubicBezTo>
                  <a:pt x="3088450" y="1290257"/>
                  <a:pt x="2945257" y="1340358"/>
                  <a:pt x="2793683" y="1393508"/>
                </a:cubicBezTo>
                <a:cubicBezTo>
                  <a:pt x="2639378" y="1447610"/>
                  <a:pt x="2479866" y="1503553"/>
                  <a:pt x="2267204" y="1716151"/>
                </a:cubicBezTo>
                <a:cubicBezTo>
                  <a:pt x="2054542" y="1928749"/>
                  <a:pt x="1998599" y="2088388"/>
                  <a:pt x="1944497" y="2242693"/>
                </a:cubicBezTo>
                <a:cubicBezTo>
                  <a:pt x="1891411" y="2394268"/>
                  <a:pt x="1841183" y="2537397"/>
                  <a:pt x="1642872" y="2735707"/>
                </a:cubicBezTo>
                <a:cubicBezTo>
                  <a:pt x="1444562" y="2934018"/>
                  <a:pt x="1301369" y="2984500"/>
                  <a:pt x="1149795" y="3037396"/>
                </a:cubicBezTo>
                <a:cubicBezTo>
                  <a:pt x="995553" y="3091498"/>
                  <a:pt x="835977" y="3147378"/>
                  <a:pt x="623316" y="3360039"/>
                </a:cubicBezTo>
                <a:cubicBezTo>
                  <a:pt x="410655" y="3572701"/>
                  <a:pt x="354711" y="3732276"/>
                  <a:pt x="300609" y="3886581"/>
                </a:cubicBezTo>
                <a:cubicBezTo>
                  <a:pt x="247650" y="4037902"/>
                  <a:pt x="197485" y="4180777"/>
                  <a:pt x="0" y="4378643"/>
                </a:cubicBezTo>
                <a:lnTo>
                  <a:pt x="0" y="4501325"/>
                </a:lnTo>
                <a:cubicBezTo>
                  <a:pt x="20151" y="4483164"/>
                  <a:pt x="40767" y="4463542"/>
                  <a:pt x="61849" y="4442460"/>
                </a:cubicBezTo>
                <a:cubicBezTo>
                  <a:pt x="274511" y="4229862"/>
                  <a:pt x="330200" y="4070350"/>
                  <a:pt x="384493" y="3915982"/>
                </a:cubicBezTo>
                <a:cubicBezTo>
                  <a:pt x="437642" y="3764407"/>
                  <a:pt x="487871" y="3621215"/>
                  <a:pt x="686181" y="3422904"/>
                </a:cubicBezTo>
                <a:cubicBezTo>
                  <a:pt x="884491" y="3224594"/>
                  <a:pt x="1027684" y="3174429"/>
                  <a:pt x="1179259" y="3121279"/>
                </a:cubicBezTo>
                <a:cubicBezTo>
                  <a:pt x="1333500" y="3067177"/>
                  <a:pt x="1493076" y="3011234"/>
                  <a:pt x="1705737" y="2798572"/>
                </a:cubicBezTo>
                <a:cubicBezTo>
                  <a:pt x="1918398" y="2585911"/>
                  <a:pt x="1974342" y="2426399"/>
                  <a:pt x="2028444" y="2272094"/>
                </a:cubicBezTo>
                <a:cubicBezTo>
                  <a:pt x="2081530" y="2120519"/>
                  <a:pt x="2131759" y="1977390"/>
                  <a:pt x="2330069" y="1779016"/>
                </a:cubicBezTo>
                <a:cubicBezTo>
                  <a:pt x="2528380" y="1580642"/>
                  <a:pt x="2671572" y="1530541"/>
                  <a:pt x="2823083" y="1477391"/>
                </a:cubicBezTo>
                <a:cubicBezTo>
                  <a:pt x="2977388" y="1423289"/>
                  <a:pt x="3136964" y="1367346"/>
                  <a:pt x="3349625" y="1154684"/>
                </a:cubicBezTo>
                <a:cubicBezTo>
                  <a:pt x="3562287" y="942023"/>
                  <a:pt x="3618166" y="782511"/>
                  <a:pt x="3672269" y="628206"/>
                </a:cubicBezTo>
                <a:cubicBezTo>
                  <a:pt x="3725418" y="476631"/>
                  <a:pt x="3775583" y="333502"/>
                  <a:pt x="3973894" y="135192"/>
                </a:cubicBezTo>
                <a:cubicBezTo>
                  <a:pt x="4022160" y="86298"/>
                  <a:pt x="4074039" y="41107"/>
                  <a:pt x="4129088" y="0"/>
                </a:cubicBezTo>
                <a:close/>
                <a:moveTo>
                  <a:pt x="5098669" y="0"/>
                </a:moveTo>
                <a:cubicBezTo>
                  <a:pt x="5049749" y="73077"/>
                  <a:pt x="4993425" y="140915"/>
                  <a:pt x="4930585" y="202438"/>
                </a:cubicBezTo>
                <a:cubicBezTo>
                  <a:pt x="4732274" y="400749"/>
                  <a:pt x="4589082" y="450850"/>
                  <a:pt x="4437571" y="504127"/>
                </a:cubicBezTo>
                <a:cubicBezTo>
                  <a:pt x="4283266" y="558165"/>
                  <a:pt x="4123690" y="614109"/>
                  <a:pt x="3911028" y="826770"/>
                </a:cubicBezTo>
                <a:cubicBezTo>
                  <a:pt x="3698367" y="1039432"/>
                  <a:pt x="3642487" y="1198944"/>
                  <a:pt x="3588385" y="1353249"/>
                </a:cubicBezTo>
                <a:cubicBezTo>
                  <a:pt x="3535236" y="1504823"/>
                  <a:pt x="3485071" y="1648016"/>
                  <a:pt x="3286760" y="1846326"/>
                </a:cubicBezTo>
                <a:cubicBezTo>
                  <a:pt x="3088450" y="2044637"/>
                  <a:pt x="2945257" y="2094802"/>
                  <a:pt x="2793683" y="2147951"/>
                </a:cubicBezTo>
                <a:cubicBezTo>
                  <a:pt x="2639378" y="2202053"/>
                  <a:pt x="2479866" y="2257997"/>
                  <a:pt x="2267204" y="2470658"/>
                </a:cubicBezTo>
                <a:cubicBezTo>
                  <a:pt x="2054542" y="2683320"/>
                  <a:pt x="1998599" y="2842832"/>
                  <a:pt x="1944497" y="2997137"/>
                </a:cubicBezTo>
                <a:cubicBezTo>
                  <a:pt x="1891411" y="3148711"/>
                  <a:pt x="1841183" y="3291840"/>
                  <a:pt x="1642872" y="3490151"/>
                </a:cubicBezTo>
                <a:cubicBezTo>
                  <a:pt x="1444562" y="3688461"/>
                  <a:pt x="1301369" y="3738690"/>
                  <a:pt x="1149795" y="3791839"/>
                </a:cubicBezTo>
                <a:cubicBezTo>
                  <a:pt x="995553" y="3845941"/>
                  <a:pt x="835977" y="3901884"/>
                  <a:pt x="623316" y="4114483"/>
                </a:cubicBezTo>
                <a:cubicBezTo>
                  <a:pt x="410655" y="4327081"/>
                  <a:pt x="354711" y="4486720"/>
                  <a:pt x="300609" y="4641025"/>
                </a:cubicBezTo>
                <a:cubicBezTo>
                  <a:pt x="247650" y="4792345"/>
                  <a:pt x="197485" y="4935220"/>
                  <a:pt x="0" y="5133086"/>
                </a:cubicBezTo>
                <a:lnTo>
                  <a:pt x="0" y="5255832"/>
                </a:lnTo>
                <a:cubicBezTo>
                  <a:pt x="20151" y="5237671"/>
                  <a:pt x="40767" y="5218049"/>
                  <a:pt x="61849" y="5196967"/>
                </a:cubicBezTo>
                <a:cubicBezTo>
                  <a:pt x="274511" y="4984306"/>
                  <a:pt x="330200" y="4824730"/>
                  <a:pt x="384493" y="4670425"/>
                </a:cubicBezTo>
                <a:cubicBezTo>
                  <a:pt x="437642" y="4518851"/>
                  <a:pt x="487871" y="4375658"/>
                  <a:pt x="686181" y="4177347"/>
                </a:cubicBezTo>
                <a:cubicBezTo>
                  <a:pt x="884491" y="3979037"/>
                  <a:pt x="1027684" y="3928872"/>
                  <a:pt x="1179259" y="3875722"/>
                </a:cubicBezTo>
                <a:cubicBezTo>
                  <a:pt x="1333500" y="3821621"/>
                  <a:pt x="1493076" y="3765677"/>
                  <a:pt x="1705737" y="3553016"/>
                </a:cubicBezTo>
                <a:cubicBezTo>
                  <a:pt x="1918398" y="3340354"/>
                  <a:pt x="1974342" y="3180842"/>
                  <a:pt x="2028444" y="3026537"/>
                </a:cubicBezTo>
                <a:cubicBezTo>
                  <a:pt x="2081530" y="2874963"/>
                  <a:pt x="2131759" y="2731834"/>
                  <a:pt x="2330069" y="2533460"/>
                </a:cubicBezTo>
                <a:cubicBezTo>
                  <a:pt x="2528380" y="2335086"/>
                  <a:pt x="2671572" y="2284984"/>
                  <a:pt x="2823083" y="2231835"/>
                </a:cubicBezTo>
                <a:cubicBezTo>
                  <a:pt x="2977388" y="2177733"/>
                  <a:pt x="3136964" y="2121789"/>
                  <a:pt x="3349625" y="1909191"/>
                </a:cubicBezTo>
                <a:cubicBezTo>
                  <a:pt x="3562287" y="1696593"/>
                  <a:pt x="3618166" y="1536954"/>
                  <a:pt x="3672269" y="1382649"/>
                </a:cubicBezTo>
                <a:cubicBezTo>
                  <a:pt x="3725418" y="1231138"/>
                  <a:pt x="3775583" y="1087946"/>
                  <a:pt x="3973894" y="889635"/>
                </a:cubicBezTo>
                <a:cubicBezTo>
                  <a:pt x="4172204" y="691325"/>
                  <a:pt x="4315397" y="641350"/>
                  <a:pt x="4466971" y="588010"/>
                </a:cubicBezTo>
                <a:cubicBezTo>
                  <a:pt x="4621276" y="533908"/>
                  <a:pt x="4780788" y="477964"/>
                  <a:pt x="4993450" y="265303"/>
                </a:cubicBezTo>
                <a:cubicBezTo>
                  <a:pt x="5091684" y="167132"/>
                  <a:pt x="5156200" y="80264"/>
                  <a:pt x="5203063" y="0"/>
                </a:cubicBezTo>
                <a:close/>
                <a:moveTo>
                  <a:pt x="5495290" y="0"/>
                </a:moveTo>
                <a:cubicBezTo>
                  <a:pt x="5331016" y="182118"/>
                  <a:pt x="5280851" y="325120"/>
                  <a:pt x="5232400" y="463868"/>
                </a:cubicBezTo>
                <a:cubicBezTo>
                  <a:pt x="5179251" y="615442"/>
                  <a:pt x="5129086" y="758571"/>
                  <a:pt x="4930775" y="956882"/>
                </a:cubicBezTo>
                <a:cubicBezTo>
                  <a:pt x="4732465" y="1155192"/>
                  <a:pt x="4589272" y="1205421"/>
                  <a:pt x="4437761" y="1258570"/>
                </a:cubicBezTo>
                <a:cubicBezTo>
                  <a:pt x="4283456" y="1312672"/>
                  <a:pt x="4123881" y="1368552"/>
                  <a:pt x="3911219" y="1581214"/>
                </a:cubicBezTo>
                <a:cubicBezTo>
                  <a:pt x="3698558" y="1793875"/>
                  <a:pt x="3642678" y="1953387"/>
                  <a:pt x="3588576" y="2107692"/>
                </a:cubicBezTo>
                <a:cubicBezTo>
                  <a:pt x="3535426" y="2259267"/>
                  <a:pt x="3485261" y="2402459"/>
                  <a:pt x="3286951" y="2600770"/>
                </a:cubicBezTo>
                <a:cubicBezTo>
                  <a:pt x="3088640" y="2799080"/>
                  <a:pt x="2945257" y="2849245"/>
                  <a:pt x="2794000" y="2902395"/>
                </a:cubicBezTo>
                <a:cubicBezTo>
                  <a:pt x="2639695" y="2956497"/>
                  <a:pt x="2480183" y="3012440"/>
                  <a:pt x="2267522" y="3225102"/>
                </a:cubicBezTo>
                <a:cubicBezTo>
                  <a:pt x="2054860" y="3437763"/>
                  <a:pt x="1998917" y="3597275"/>
                  <a:pt x="1944814" y="3751580"/>
                </a:cubicBezTo>
                <a:cubicBezTo>
                  <a:pt x="1891729" y="3903155"/>
                  <a:pt x="1841500" y="4046284"/>
                  <a:pt x="1643189" y="4244594"/>
                </a:cubicBezTo>
                <a:cubicBezTo>
                  <a:pt x="1444879" y="4442905"/>
                  <a:pt x="1301369" y="4493133"/>
                  <a:pt x="1149858" y="4546600"/>
                </a:cubicBezTo>
                <a:cubicBezTo>
                  <a:pt x="995553" y="4600702"/>
                  <a:pt x="835977" y="4656646"/>
                  <a:pt x="623316" y="4869244"/>
                </a:cubicBezTo>
                <a:cubicBezTo>
                  <a:pt x="410655" y="5081842"/>
                  <a:pt x="354711" y="5241481"/>
                  <a:pt x="300609" y="5395786"/>
                </a:cubicBezTo>
                <a:cubicBezTo>
                  <a:pt x="247650" y="5546789"/>
                  <a:pt x="197485" y="5689600"/>
                  <a:pt x="0" y="5887530"/>
                </a:cubicBezTo>
                <a:lnTo>
                  <a:pt x="0" y="6010339"/>
                </a:lnTo>
                <a:cubicBezTo>
                  <a:pt x="20130" y="5992114"/>
                  <a:pt x="40704" y="5972239"/>
                  <a:pt x="61849" y="5951411"/>
                </a:cubicBezTo>
                <a:cubicBezTo>
                  <a:pt x="274511" y="5738749"/>
                  <a:pt x="330454" y="5579174"/>
                  <a:pt x="384493" y="5424869"/>
                </a:cubicBezTo>
                <a:cubicBezTo>
                  <a:pt x="437642" y="5273294"/>
                  <a:pt x="487871" y="5130165"/>
                  <a:pt x="686181" y="4931791"/>
                </a:cubicBezTo>
                <a:cubicBezTo>
                  <a:pt x="884491" y="4733417"/>
                  <a:pt x="1027684" y="4683316"/>
                  <a:pt x="1179259" y="4630166"/>
                </a:cubicBezTo>
                <a:cubicBezTo>
                  <a:pt x="1333564" y="4576064"/>
                  <a:pt x="1493076" y="4520121"/>
                  <a:pt x="1705737" y="4307459"/>
                </a:cubicBezTo>
                <a:cubicBezTo>
                  <a:pt x="1918398" y="4094797"/>
                  <a:pt x="1974342" y="3935286"/>
                  <a:pt x="2028444" y="3780981"/>
                </a:cubicBezTo>
                <a:cubicBezTo>
                  <a:pt x="2081530" y="3629406"/>
                  <a:pt x="2131759" y="3486277"/>
                  <a:pt x="2330069" y="3287966"/>
                </a:cubicBezTo>
                <a:cubicBezTo>
                  <a:pt x="2528380" y="3089656"/>
                  <a:pt x="2671572" y="3039428"/>
                  <a:pt x="2823083" y="2986278"/>
                </a:cubicBezTo>
                <a:cubicBezTo>
                  <a:pt x="2977388" y="2932176"/>
                  <a:pt x="3136964" y="2876233"/>
                  <a:pt x="3349625" y="2663635"/>
                </a:cubicBezTo>
                <a:cubicBezTo>
                  <a:pt x="3562287" y="2451037"/>
                  <a:pt x="3618166" y="2291398"/>
                  <a:pt x="3672269" y="2137156"/>
                </a:cubicBezTo>
                <a:cubicBezTo>
                  <a:pt x="3725418" y="1985582"/>
                  <a:pt x="3775583" y="1842389"/>
                  <a:pt x="3973894" y="1644079"/>
                </a:cubicBezTo>
                <a:cubicBezTo>
                  <a:pt x="4172204" y="1445768"/>
                  <a:pt x="4315397" y="1395603"/>
                  <a:pt x="4466971" y="1342454"/>
                </a:cubicBezTo>
                <a:cubicBezTo>
                  <a:pt x="4621276" y="1288352"/>
                  <a:pt x="4780788" y="1232408"/>
                  <a:pt x="4993450" y="1019747"/>
                </a:cubicBezTo>
                <a:cubicBezTo>
                  <a:pt x="5206111" y="807085"/>
                  <a:pt x="5261991" y="647700"/>
                  <a:pt x="5316093" y="493268"/>
                </a:cubicBezTo>
                <a:cubicBezTo>
                  <a:pt x="5369243" y="341757"/>
                  <a:pt x="5419408" y="198565"/>
                  <a:pt x="5617718" y="254"/>
                </a:cubicBezTo>
                <a:lnTo>
                  <a:pt x="5617718" y="254"/>
                </a:lnTo>
                <a:close/>
                <a:moveTo>
                  <a:pt x="6638290" y="0"/>
                </a:moveTo>
                <a:cubicBezTo>
                  <a:pt x="6618923" y="21802"/>
                  <a:pt x="6597650" y="44302"/>
                  <a:pt x="6574473" y="67501"/>
                </a:cubicBezTo>
                <a:cubicBezTo>
                  <a:pt x="6376162" y="265875"/>
                  <a:pt x="6232970" y="316040"/>
                  <a:pt x="6081459" y="369189"/>
                </a:cubicBezTo>
                <a:cubicBezTo>
                  <a:pt x="5927154" y="423291"/>
                  <a:pt x="5767578" y="479235"/>
                  <a:pt x="5554917" y="691833"/>
                </a:cubicBezTo>
                <a:cubicBezTo>
                  <a:pt x="5342255" y="904430"/>
                  <a:pt x="5286312" y="1064006"/>
                  <a:pt x="5232400" y="1218311"/>
                </a:cubicBezTo>
                <a:cubicBezTo>
                  <a:pt x="5179251" y="1369886"/>
                  <a:pt x="5129086" y="1513015"/>
                  <a:pt x="4930775" y="1711325"/>
                </a:cubicBezTo>
                <a:cubicBezTo>
                  <a:pt x="4732465" y="1909636"/>
                  <a:pt x="4589082" y="1959864"/>
                  <a:pt x="4437571" y="2012950"/>
                </a:cubicBezTo>
                <a:cubicBezTo>
                  <a:pt x="4283266" y="2067052"/>
                  <a:pt x="4123690" y="2122996"/>
                  <a:pt x="3911028" y="2335594"/>
                </a:cubicBezTo>
                <a:cubicBezTo>
                  <a:pt x="3698367" y="2548192"/>
                  <a:pt x="3642487" y="2707831"/>
                  <a:pt x="3588385" y="2862072"/>
                </a:cubicBezTo>
                <a:cubicBezTo>
                  <a:pt x="3535236" y="3013647"/>
                  <a:pt x="3485071" y="3156839"/>
                  <a:pt x="3286760" y="3355150"/>
                </a:cubicBezTo>
                <a:cubicBezTo>
                  <a:pt x="3088450" y="3553460"/>
                  <a:pt x="2945257" y="3603625"/>
                  <a:pt x="2793683" y="3656775"/>
                </a:cubicBezTo>
                <a:cubicBezTo>
                  <a:pt x="2639378" y="3710877"/>
                  <a:pt x="2479866" y="3766820"/>
                  <a:pt x="2267204" y="3979482"/>
                </a:cubicBezTo>
                <a:cubicBezTo>
                  <a:pt x="2054542" y="4192143"/>
                  <a:pt x="1998599" y="4351655"/>
                  <a:pt x="1944497" y="4505960"/>
                </a:cubicBezTo>
                <a:cubicBezTo>
                  <a:pt x="1891411" y="4657535"/>
                  <a:pt x="1841183" y="4800664"/>
                  <a:pt x="1642872" y="4999038"/>
                </a:cubicBezTo>
                <a:cubicBezTo>
                  <a:pt x="1444562" y="5197412"/>
                  <a:pt x="1301369" y="5247513"/>
                  <a:pt x="1149795" y="5300663"/>
                </a:cubicBezTo>
                <a:cubicBezTo>
                  <a:pt x="995553" y="5354765"/>
                  <a:pt x="835977" y="5410708"/>
                  <a:pt x="623316" y="5623370"/>
                </a:cubicBezTo>
                <a:cubicBezTo>
                  <a:pt x="410655" y="5836031"/>
                  <a:pt x="354711" y="5995543"/>
                  <a:pt x="300609" y="6149848"/>
                </a:cubicBezTo>
                <a:cubicBezTo>
                  <a:pt x="247650" y="6301232"/>
                  <a:pt x="197485" y="6444171"/>
                  <a:pt x="0" y="6642100"/>
                </a:cubicBezTo>
                <a:lnTo>
                  <a:pt x="0" y="6764845"/>
                </a:lnTo>
                <a:cubicBezTo>
                  <a:pt x="20151" y="6746494"/>
                  <a:pt x="40767" y="6726745"/>
                  <a:pt x="61849" y="6705600"/>
                </a:cubicBezTo>
                <a:cubicBezTo>
                  <a:pt x="274511" y="6492939"/>
                  <a:pt x="330454" y="6333363"/>
                  <a:pt x="384493" y="6179058"/>
                </a:cubicBezTo>
                <a:cubicBezTo>
                  <a:pt x="437642" y="6027484"/>
                  <a:pt x="487871" y="5884355"/>
                  <a:pt x="686181" y="5685981"/>
                </a:cubicBezTo>
                <a:cubicBezTo>
                  <a:pt x="884491" y="5487607"/>
                  <a:pt x="1027684" y="5437505"/>
                  <a:pt x="1179259" y="5384356"/>
                </a:cubicBezTo>
                <a:cubicBezTo>
                  <a:pt x="1333500" y="5330254"/>
                  <a:pt x="1493076" y="5274310"/>
                  <a:pt x="1705737" y="5061649"/>
                </a:cubicBezTo>
                <a:cubicBezTo>
                  <a:pt x="1918398" y="4848987"/>
                  <a:pt x="1974342" y="4689475"/>
                  <a:pt x="2028444" y="4535170"/>
                </a:cubicBezTo>
                <a:cubicBezTo>
                  <a:pt x="2081530" y="4383596"/>
                  <a:pt x="2131759" y="4240467"/>
                  <a:pt x="2330069" y="4042156"/>
                </a:cubicBezTo>
                <a:cubicBezTo>
                  <a:pt x="2528380" y="3843846"/>
                  <a:pt x="2671572" y="3793617"/>
                  <a:pt x="2823083" y="3740468"/>
                </a:cubicBezTo>
                <a:cubicBezTo>
                  <a:pt x="2977388" y="3686366"/>
                  <a:pt x="3136964" y="3630486"/>
                  <a:pt x="3349625" y="3417824"/>
                </a:cubicBezTo>
                <a:cubicBezTo>
                  <a:pt x="3562287" y="3205163"/>
                  <a:pt x="3618166" y="3045651"/>
                  <a:pt x="3672269" y="2891346"/>
                </a:cubicBezTo>
                <a:cubicBezTo>
                  <a:pt x="3725418" y="2739771"/>
                  <a:pt x="3775583" y="2596579"/>
                  <a:pt x="3973894" y="2398268"/>
                </a:cubicBezTo>
                <a:cubicBezTo>
                  <a:pt x="4172204" y="2199958"/>
                  <a:pt x="4315397" y="2149793"/>
                  <a:pt x="4466971" y="2096643"/>
                </a:cubicBezTo>
                <a:cubicBezTo>
                  <a:pt x="4621276" y="2042541"/>
                  <a:pt x="4780788" y="1986598"/>
                  <a:pt x="4993450" y="1773936"/>
                </a:cubicBezTo>
                <a:cubicBezTo>
                  <a:pt x="5206111" y="1561275"/>
                  <a:pt x="5261991" y="1401763"/>
                  <a:pt x="5316093" y="1247458"/>
                </a:cubicBezTo>
                <a:cubicBezTo>
                  <a:pt x="5369243" y="1095947"/>
                  <a:pt x="5419408" y="952754"/>
                  <a:pt x="5617718" y="754444"/>
                </a:cubicBezTo>
                <a:cubicBezTo>
                  <a:pt x="5816029" y="556133"/>
                  <a:pt x="5959221" y="505968"/>
                  <a:pt x="6110796" y="452819"/>
                </a:cubicBezTo>
                <a:cubicBezTo>
                  <a:pt x="6265101" y="398717"/>
                  <a:pt x="6424613" y="342773"/>
                  <a:pt x="6637274" y="130112"/>
                </a:cubicBezTo>
                <a:cubicBezTo>
                  <a:pt x="6678740" y="89007"/>
                  <a:pt x="6717856" y="45566"/>
                  <a:pt x="6754369" y="0"/>
                </a:cubicBezTo>
                <a:close/>
                <a:moveTo>
                  <a:pt x="7031990" y="0"/>
                </a:moveTo>
                <a:cubicBezTo>
                  <a:pt x="6948742" y="121349"/>
                  <a:pt x="6911975" y="226314"/>
                  <a:pt x="6875970" y="328930"/>
                </a:cubicBezTo>
                <a:cubicBezTo>
                  <a:pt x="6822885" y="480505"/>
                  <a:pt x="6772657" y="623634"/>
                  <a:pt x="6574345" y="822008"/>
                </a:cubicBezTo>
                <a:cubicBezTo>
                  <a:pt x="6376035" y="1020382"/>
                  <a:pt x="6232906" y="1070483"/>
                  <a:pt x="6081395" y="1123950"/>
                </a:cubicBezTo>
                <a:cubicBezTo>
                  <a:pt x="5927090" y="1178052"/>
                  <a:pt x="5767515" y="1233996"/>
                  <a:pt x="5554853" y="1446594"/>
                </a:cubicBezTo>
                <a:cubicBezTo>
                  <a:pt x="5342192" y="1659192"/>
                  <a:pt x="5286312" y="1818513"/>
                  <a:pt x="5232400" y="1972755"/>
                </a:cubicBezTo>
                <a:cubicBezTo>
                  <a:pt x="5179251" y="2124329"/>
                  <a:pt x="5129086" y="2267522"/>
                  <a:pt x="4930775" y="2465832"/>
                </a:cubicBezTo>
                <a:cubicBezTo>
                  <a:pt x="4732465" y="2664143"/>
                  <a:pt x="4589272" y="2714308"/>
                  <a:pt x="4437761" y="2767457"/>
                </a:cubicBezTo>
                <a:cubicBezTo>
                  <a:pt x="4283456" y="2821559"/>
                  <a:pt x="4123881" y="2877503"/>
                  <a:pt x="3911219" y="3090101"/>
                </a:cubicBezTo>
                <a:cubicBezTo>
                  <a:pt x="3698558" y="3302699"/>
                  <a:pt x="3642678" y="3462338"/>
                  <a:pt x="3588576" y="3616643"/>
                </a:cubicBezTo>
                <a:cubicBezTo>
                  <a:pt x="3535426" y="3768153"/>
                  <a:pt x="3485261" y="3911346"/>
                  <a:pt x="3286951" y="4109657"/>
                </a:cubicBezTo>
                <a:cubicBezTo>
                  <a:pt x="3088640" y="4307967"/>
                  <a:pt x="2945448" y="4358196"/>
                  <a:pt x="2793873" y="4411282"/>
                </a:cubicBezTo>
                <a:cubicBezTo>
                  <a:pt x="2639568" y="4465384"/>
                  <a:pt x="2480056" y="4521327"/>
                  <a:pt x="2267395" y="4733989"/>
                </a:cubicBezTo>
                <a:cubicBezTo>
                  <a:pt x="2054733" y="4946650"/>
                  <a:pt x="1998789" y="5106162"/>
                  <a:pt x="1944688" y="5260467"/>
                </a:cubicBezTo>
                <a:cubicBezTo>
                  <a:pt x="1891602" y="5412042"/>
                  <a:pt x="1841373" y="5555171"/>
                  <a:pt x="1643063" y="5753545"/>
                </a:cubicBezTo>
                <a:cubicBezTo>
                  <a:pt x="1444752" y="5951919"/>
                  <a:pt x="1301560" y="6002020"/>
                  <a:pt x="1149985" y="6055170"/>
                </a:cubicBezTo>
                <a:cubicBezTo>
                  <a:pt x="995744" y="6109272"/>
                  <a:pt x="836168" y="6165215"/>
                  <a:pt x="623507" y="6377877"/>
                </a:cubicBezTo>
                <a:cubicBezTo>
                  <a:pt x="431800" y="6569329"/>
                  <a:pt x="367411" y="6717729"/>
                  <a:pt x="316992" y="6858000"/>
                </a:cubicBezTo>
                <a:lnTo>
                  <a:pt x="411671" y="6858000"/>
                </a:lnTo>
                <a:cubicBezTo>
                  <a:pt x="458597" y="6732651"/>
                  <a:pt x="521081" y="6605842"/>
                  <a:pt x="686181" y="6440742"/>
                </a:cubicBezTo>
                <a:cubicBezTo>
                  <a:pt x="884491" y="6242368"/>
                  <a:pt x="1027684" y="6192203"/>
                  <a:pt x="1179259" y="6139053"/>
                </a:cubicBezTo>
                <a:cubicBezTo>
                  <a:pt x="1333500" y="6084951"/>
                  <a:pt x="1493076" y="6029008"/>
                  <a:pt x="1705737" y="5816410"/>
                </a:cubicBezTo>
                <a:cubicBezTo>
                  <a:pt x="1918398" y="5603812"/>
                  <a:pt x="1974342" y="5444173"/>
                  <a:pt x="2028444" y="5289868"/>
                </a:cubicBezTo>
                <a:cubicBezTo>
                  <a:pt x="2081530" y="5138293"/>
                  <a:pt x="2131759" y="4995164"/>
                  <a:pt x="2330069" y="4796854"/>
                </a:cubicBezTo>
                <a:cubicBezTo>
                  <a:pt x="2528380" y="4598543"/>
                  <a:pt x="2671572" y="4548315"/>
                  <a:pt x="2823083" y="4495165"/>
                </a:cubicBezTo>
                <a:cubicBezTo>
                  <a:pt x="2977388" y="4441127"/>
                  <a:pt x="3136964" y="4385183"/>
                  <a:pt x="3349625" y="4172522"/>
                </a:cubicBezTo>
                <a:cubicBezTo>
                  <a:pt x="3562287" y="3959860"/>
                  <a:pt x="3618166" y="3800348"/>
                  <a:pt x="3672269" y="3646043"/>
                </a:cubicBezTo>
                <a:cubicBezTo>
                  <a:pt x="3725418" y="3494469"/>
                  <a:pt x="3775583" y="3351340"/>
                  <a:pt x="3973894" y="3152966"/>
                </a:cubicBezTo>
                <a:cubicBezTo>
                  <a:pt x="4172204" y="2954592"/>
                  <a:pt x="4315397" y="2904490"/>
                  <a:pt x="4466971" y="2851341"/>
                </a:cubicBezTo>
                <a:cubicBezTo>
                  <a:pt x="4621276" y="2797239"/>
                  <a:pt x="4780788" y="2741295"/>
                  <a:pt x="4993450" y="2528697"/>
                </a:cubicBezTo>
                <a:cubicBezTo>
                  <a:pt x="5206111" y="2316099"/>
                  <a:pt x="5261991" y="2156460"/>
                  <a:pt x="5316093" y="2002219"/>
                </a:cubicBezTo>
                <a:cubicBezTo>
                  <a:pt x="5369243" y="1850644"/>
                  <a:pt x="5419408" y="1707452"/>
                  <a:pt x="5617718" y="1509141"/>
                </a:cubicBezTo>
                <a:cubicBezTo>
                  <a:pt x="5816029" y="1310831"/>
                  <a:pt x="5959221" y="1260666"/>
                  <a:pt x="6110796" y="1207516"/>
                </a:cubicBezTo>
                <a:cubicBezTo>
                  <a:pt x="6265101" y="1153414"/>
                  <a:pt x="6424613" y="1097471"/>
                  <a:pt x="6637274" y="884873"/>
                </a:cubicBezTo>
                <a:cubicBezTo>
                  <a:pt x="6849936" y="672275"/>
                  <a:pt x="6905879" y="512636"/>
                  <a:pt x="6959918" y="358331"/>
                </a:cubicBezTo>
                <a:cubicBezTo>
                  <a:pt x="7000240" y="243332"/>
                  <a:pt x="7038912" y="133350"/>
                  <a:pt x="7141909" y="0"/>
                </a:cubicBezTo>
                <a:close/>
                <a:moveTo>
                  <a:pt x="8147050" y="0"/>
                </a:moveTo>
                <a:cubicBezTo>
                  <a:pt x="7984554" y="143383"/>
                  <a:pt x="7858252" y="187706"/>
                  <a:pt x="7725537" y="234252"/>
                </a:cubicBezTo>
                <a:cubicBezTo>
                  <a:pt x="7571232" y="288354"/>
                  <a:pt x="7411720" y="344234"/>
                  <a:pt x="7199059" y="556895"/>
                </a:cubicBezTo>
                <a:cubicBezTo>
                  <a:pt x="6986397" y="769557"/>
                  <a:pt x="6930454" y="929069"/>
                  <a:pt x="6876352" y="1083374"/>
                </a:cubicBezTo>
                <a:cubicBezTo>
                  <a:pt x="6823266" y="1234948"/>
                  <a:pt x="6773037" y="1378141"/>
                  <a:pt x="6574727" y="1576451"/>
                </a:cubicBezTo>
                <a:cubicBezTo>
                  <a:pt x="6376416" y="1774762"/>
                  <a:pt x="6233224" y="1824927"/>
                  <a:pt x="6081713" y="1878076"/>
                </a:cubicBezTo>
                <a:cubicBezTo>
                  <a:pt x="5927408" y="1932178"/>
                  <a:pt x="5767832" y="1988122"/>
                  <a:pt x="5555171" y="2200783"/>
                </a:cubicBezTo>
                <a:cubicBezTo>
                  <a:pt x="5342509" y="2413445"/>
                  <a:pt x="5286629" y="2572957"/>
                  <a:pt x="5232527" y="2727198"/>
                </a:cubicBezTo>
                <a:cubicBezTo>
                  <a:pt x="5179378" y="2878773"/>
                  <a:pt x="5129213" y="3021965"/>
                  <a:pt x="4930902" y="3220276"/>
                </a:cubicBezTo>
                <a:cubicBezTo>
                  <a:pt x="4732592" y="3418586"/>
                  <a:pt x="4589399" y="3468751"/>
                  <a:pt x="4437888" y="3521901"/>
                </a:cubicBezTo>
                <a:cubicBezTo>
                  <a:pt x="4283583" y="3576003"/>
                  <a:pt x="4124008" y="3631946"/>
                  <a:pt x="3911346" y="3844608"/>
                </a:cubicBezTo>
                <a:cubicBezTo>
                  <a:pt x="3698684" y="4057269"/>
                  <a:pt x="3642805" y="4216781"/>
                  <a:pt x="3588703" y="4371086"/>
                </a:cubicBezTo>
                <a:cubicBezTo>
                  <a:pt x="3535553" y="4522597"/>
                  <a:pt x="3485388" y="4665790"/>
                  <a:pt x="3287078" y="4864100"/>
                </a:cubicBezTo>
                <a:cubicBezTo>
                  <a:pt x="3088767" y="5062411"/>
                  <a:pt x="2945257" y="5112639"/>
                  <a:pt x="2794000" y="5165725"/>
                </a:cubicBezTo>
                <a:cubicBezTo>
                  <a:pt x="2639695" y="5219827"/>
                  <a:pt x="2480183" y="5275771"/>
                  <a:pt x="2267522" y="5488432"/>
                </a:cubicBezTo>
                <a:cubicBezTo>
                  <a:pt x="2054860" y="5701094"/>
                  <a:pt x="1998917" y="5860606"/>
                  <a:pt x="1944814" y="6014911"/>
                </a:cubicBezTo>
                <a:cubicBezTo>
                  <a:pt x="1891729" y="6166485"/>
                  <a:pt x="1841500" y="6309678"/>
                  <a:pt x="1643189" y="6507988"/>
                </a:cubicBezTo>
                <a:cubicBezTo>
                  <a:pt x="1444879" y="6706299"/>
                  <a:pt x="1301687" y="6756464"/>
                  <a:pt x="1150176" y="6809613"/>
                </a:cubicBezTo>
                <a:cubicBezTo>
                  <a:pt x="1107694" y="6824536"/>
                  <a:pt x="1064768" y="6839522"/>
                  <a:pt x="1020445" y="6858000"/>
                </a:cubicBezTo>
                <a:lnTo>
                  <a:pt x="1277239" y="6858000"/>
                </a:lnTo>
                <a:cubicBezTo>
                  <a:pt x="1402715" y="6809295"/>
                  <a:pt x="1537589" y="6739192"/>
                  <a:pt x="1706055" y="6570853"/>
                </a:cubicBezTo>
                <a:cubicBezTo>
                  <a:pt x="1918716" y="6358192"/>
                  <a:pt x="1974660" y="6198616"/>
                  <a:pt x="2028762" y="6044375"/>
                </a:cubicBezTo>
                <a:cubicBezTo>
                  <a:pt x="2081848" y="5892800"/>
                  <a:pt x="2132076" y="5749608"/>
                  <a:pt x="2330387" y="5551297"/>
                </a:cubicBezTo>
                <a:cubicBezTo>
                  <a:pt x="2528697" y="5352987"/>
                  <a:pt x="2671890" y="5302758"/>
                  <a:pt x="2823401" y="5249672"/>
                </a:cubicBezTo>
                <a:cubicBezTo>
                  <a:pt x="2977706" y="5195570"/>
                  <a:pt x="3137281" y="5139627"/>
                  <a:pt x="3349943" y="4926965"/>
                </a:cubicBezTo>
                <a:cubicBezTo>
                  <a:pt x="3562604" y="4714304"/>
                  <a:pt x="3618484" y="4554792"/>
                  <a:pt x="3672586" y="4400487"/>
                </a:cubicBezTo>
                <a:cubicBezTo>
                  <a:pt x="3725736" y="4248912"/>
                  <a:pt x="3775901" y="4105783"/>
                  <a:pt x="3974211" y="3907472"/>
                </a:cubicBezTo>
                <a:cubicBezTo>
                  <a:pt x="4172522" y="3709162"/>
                  <a:pt x="4315714" y="3658934"/>
                  <a:pt x="4467289" y="3605784"/>
                </a:cubicBezTo>
                <a:cubicBezTo>
                  <a:pt x="4621594" y="3551682"/>
                  <a:pt x="4781106" y="3495739"/>
                  <a:pt x="4993767" y="3283141"/>
                </a:cubicBezTo>
                <a:cubicBezTo>
                  <a:pt x="5206429" y="3070543"/>
                  <a:pt x="5262309" y="2910904"/>
                  <a:pt x="5316411" y="2756662"/>
                </a:cubicBezTo>
                <a:cubicBezTo>
                  <a:pt x="5369560" y="2605088"/>
                  <a:pt x="5419725" y="2461959"/>
                  <a:pt x="5618036" y="2263648"/>
                </a:cubicBezTo>
                <a:cubicBezTo>
                  <a:pt x="5816346" y="2065338"/>
                  <a:pt x="5959539" y="2015109"/>
                  <a:pt x="6111113" y="1961960"/>
                </a:cubicBezTo>
                <a:cubicBezTo>
                  <a:pt x="6265418" y="1907858"/>
                  <a:pt x="6424930" y="1851914"/>
                  <a:pt x="6637592" y="1639316"/>
                </a:cubicBezTo>
                <a:cubicBezTo>
                  <a:pt x="6850253" y="1426718"/>
                  <a:pt x="6906197" y="1267079"/>
                  <a:pt x="6960235" y="1112774"/>
                </a:cubicBezTo>
                <a:cubicBezTo>
                  <a:pt x="7013385" y="961263"/>
                  <a:pt x="7063613" y="818071"/>
                  <a:pt x="7261924" y="619760"/>
                </a:cubicBezTo>
                <a:cubicBezTo>
                  <a:pt x="7460234" y="421450"/>
                  <a:pt x="7603363" y="371285"/>
                  <a:pt x="7754938" y="318135"/>
                </a:cubicBezTo>
                <a:cubicBezTo>
                  <a:pt x="7908100" y="264414"/>
                  <a:pt x="8066532" y="208915"/>
                  <a:pt x="8276844" y="0"/>
                </a:cubicBezTo>
                <a:close/>
                <a:moveTo>
                  <a:pt x="8597519" y="0"/>
                </a:moveTo>
                <a:cubicBezTo>
                  <a:pt x="8564499" y="67691"/>
                  <a:pt x="8542210" y="131255"/>
                  <a:pt x="8520240" y="193993"/>
                </a:cubicBezTo>
                <a:cubicBezTo>
                  <a:pt x="8467090" y="345567"/>
                  <a:pt x="8416861" y="488696"/>
                  <a:pt x="8218551" y="687007"/>
                </a:cubicBezTo>
                <a:cubicBezTo>
                  <a:pt x="8020241" y="885317"/>
                  <a:pt x="7877112" y="935546"/>
                  <a:pt x="7725537" y="988695"/>
                </a:cubicBezTo>
                <a:cubicBezTo>
                  <a:pt x="7571232" y="1042797"/>
                  <a:pt x="7411720" y="1098677"/>
                  <a:pt x="7199059" y="1311339"/>
                </a:cubicBezTo>
                <a:cubicBezTo>
                  <a:pt x="6986397" y="1524000"/>
                  <a:pt x="6930454" y="1683576"/>
                  <a:pt x="6876352" y="1837817"/>
                </a:cubicBezTo>
                <a:cubicBezTo>
                  <a:pt x="6823266" y="1989392"/>
                  <a:pt x="6773037" y="2132584"/>
                  <a:pt x="6574727" y="2330895"/>
                </a:cubicBezTo>
                <a:cubicBezTo>
                  <a:pt x="6376416" y="2529205"/>
                  <a:pt x="6233224" y="2579370"/>
                  <a:pt x="6081713" y="2632520"/>
                </a:cubicBezTo>
                <a:cubicBezTo>
                  <a:pt x="5927408" y="2686622"/>
                  <a:pt x="5767832" y="2742565"/>
                  <a:pt x="5555171" y="2955227"/>
                </a:cubicBezTo>
                <a:cubicBezTo>
                  <a:pt x="5342509" y="3167888"/>
                  <a:pt x="5286312" y="3327400"/>
                  <a:pt x="5232400" y="3481705"/>
                </a:cubicBezTo>
                <a:cubicBezTo>
                  <a:pt x="5179251" y="3633216"/>
                  <a:pt x="5129086" y="3776409"/>
                  <a:pt x="4930775" y="3974719"/>
                </a:cubicBezTo>
                <a:cubicBezTo>
                  <a:pt x="4732465" y="4173030"/>
                  <a:pt x="4589272" y="4223195"/>
                  <a:pt x="4437761" y="4276344"/>
                </a:cubicBezTo>
                <a:cubicBezTo>
                  <a:pt x="4283456" y="4330446"/>
                  <a:pt x="4123881" y="4386390"/>
                  <a:pt x="3911219" y="4599051"/>
                </a:cubicBezTo>
                <a:cubicBezTo>
                  <a:pt x="3698558" y="4811713"/>
                  <a:pt x="3642678" y="4971225"/>
                  <a:pt x="3588576" y="5125530"/>
                </a:cubicBezTo>
                <a:cubicBezTo>
                  <a:pt x="3535426" y="5277104"/>
                  <a:pt x="3485261" y="5420233"/>
                  <a:pt x="3286951" y="5618544"/>
                </a:cubicBezTo>
                <a:cubicBezTo>
                  <a:pt x="3088640" y="5816854"/>
                  <a:pt x="2945257" y="5867400"/>
                  <a:pt x="2794000" y="5920232"/>
                </a:cubicBezTo>
                <a:cubicBezTo>
                  <a:pt x="2639695" y="5974271"/>
                  <a:pt x="2480183" y="6030214"/>
                  <a:pt x="2267522" y="6242876"/>
                </a:cubicBezTo>
                <a:cubicBezTo>
                  <a:pt x="2054860" y="6455537"/>
                  <a:pt x="1998917" y="6615049"/>
                  <a:pt x="1944814" y="6769354"/>
                </a:cubicBezTo>
                <a:cubicBezTo>
                  <a:pt x="1934401" y="6799072"/>
                  <a:pt x="1924114" y="6828473"/>
                  <a:pt x="1913064" y="6858254"/>
                </a:cubicBezTo>
                <a:lnTo>
                  <a:pt x="2007934" y="6858254"/>
                </a:lnTo>
                <a:cubicBezTo>
                  <a:pt x="2015236" y="6838379"/>
                  <a:pt x="2022158" y="6818694"/>
                  <a:pt x="2029016" y="6799072"/>
                </a:cubicBezTo>
                <a:cubicBezTo>
                  <a:pt x="2082102" y="6647498"/>
                  <a:pt x="2132330" y="6504306"/>
                  <a:pt x="2330641" y="6305995"/>
                </a:cubicBezTo>
                <a:cubicBezTo>
                  <a:pt x="2528951" y="6107684"/>
                  <a:pt x="2672144" y="6057456"/>
                  <a:pt x="2823655" y="6004370"/>
                </a:cubicBezTo>
                <a:cubicBezTo>
                  <a:pt x="2977388" y="5949950"/>
                  <a:pt x="3136900" y="5894070"/>
                  <a:pt x="3349625" y="5681409"/>
                </a:cubicBezTo>
                <a:cubicBezTo>
                  <a:pt x="3562350" y="5468747"/>
                  <a:pt x="3618166" y="5309235"/>
                  <a:pt x="3672269" y="5154930"/>
                </a:cubicBezTo>
                <a:cubicBezTo>
                  <a:pt x="3725418" y="5003356"/>
                  <a:pt x="3775583" y="4860227"/>
                  <a:pt x="3973894" y="4661916"/>
                </a:cubicBezTo>
                <a:cubicBezTo>
                  <a:pt x="4172204" y="4463606"/>
                  <a:pt x="4315397" y="4413377"/>
                  <a:pt x="4466971" y="4360228"/>
                </a:cubicBezTo>
                <a:cubicBezTo>
                  <a:pt x="4621276" y="4306126"/>
                  <a:pt x="4780788" y="4250246"/>
                  <a:pt x="4993450" y="4037584"/>
                </a:cubicBezTo>
                <a:cubicBezTo>
                  <a:pt x="5206111" y="3824922"/>
                  <a:pt x="5261991" y="3665411"/>
                  <a:pt x="5316093" y="3511106"/>
                </a:cubicBezTo>
                <a:cubicBezTo>
                  <a:pt x="5369243" y="3359531"/>
                  <a:pt x="5419408" y="3216402"/>
                  <a:pt x="5617718" y="3018092"/>
                </a:cubicBezTo>
                <a:cubicBezTo>
                  <a:pt x="5816029" y="2819781"/>
                  <a:pt x="5959221" y="2769553"/>
                  <a:pt x="6110796" y="2716403"/>
                </a:cubicBezTo>
                <a:cubicBezTo>
                  <a:pt x="6265101" y="2662301"/>
                  <a:pt x="6424613" y="2606421"/>
                  <a:pt x="6637274" y="2393760"/>
                </a:cubicBezTo>
                <a:cubicBezTo>
                  <a:pt x="6849936" y="2181098"/>
                  <a:pt x="6905879" y="2021523"/>
                  <a:pt x="6959918" y="1867281"/>
                </a:cubicBezTo>
                <a:cubicBezTo>
                  <a:pt x="7013068" y="1715707"/>
                  <a:pt x="7063295" y="1572514"/>
                  <a:pt x="7261607" y="1374204"/>
                </a:cubicBezTo>
                <a:cubicBezTo>
                  <a:pt x="7459917" y="1175893"/>
                  <a:pt x="7603045" y="1125728"/>
                  <a:pt x="7754620" y="1072579"/>
                </a:cubicBezTo>
                <a:cubicBezTo>
                  <a:pt x="7908925" y="1018477"/>
                  <a:pt x="8068501" y="962533"/>
                  <a:pt x="8281099" y="749872"/>
                </a:cubicBezTo>
                <a:cubicBezTo>
                  <a:pt x="8493696" y="537210"/>
                  <a:pt x="8549704" y="377698"/>
                  <a:pt x="8603806" y="223393"/>
                </a:cubicBezTo>
                <a:cubicBezTo>
                  <a:pt x="8629777" y="149352"/>
                  <a:pt x="8654986" y="77343"/>
                  <a:pt x="8697151" y="0"/>
                </a:cubicBezTo>
                <a:close/>
                <a:moveTo>
                  <a:pt x="9603549" y="0"/>
                </a:moveTo>
                <a:cubicBezTo>
                  <a:pt x="9522016" y="45784"/>
                  <a:pt x="9446768" y="72136"/>
                  <a:pt x="9369361" y="99251"/>
                </a:cubicBezTo>
                <a:cubicBezTo>
                  <a:pt x="9214803" y="153353"/>
                  <a:pt x="9055100" y="209550"/>
                  <a:pt x="8842566" y="421957"/>
                </a:cubicBezTo>
                <a:cubicBezTo>
                  <a:pt x="8630031" y="634365"/>
                  <a:pt x="8574024" y="794131"/>
                  <a:pt x="8519922" y="948436"/>
                </a:cubicBezTo>
                <a:cubicBezTo>
                  <a:pt x="8466772" y="1100011"/>
                  <a:pt x="8416544" y="1243140"/>
                  <a:pt x="8218234" y="1441514"/>
                </a:cubicBezTo>
                <a:cubicBezTo>
                  <a:pt x="8019923" y="1639888"/>
                  <a:pt x="7876794" y="1689989"/>
                  <a:pt x="7725219" y="1743139"/>
                </a:cubicBezTo>
                <a:cubicBezTo>
                  <a:pt x="7570915" y="1797241"/>
                  <a:pt x="7411403" y="1853184"/>
                  <a:pt x="7198741" y="2065782"/>
                </a:cubicBezTo>
                <a:cubicBezTo>
                  <a:pt x="6986080" y="2278380"/>
                  <a:pt x="6930136" y="2438019"/>
                  <a:pt x="6876034" y="2592261"/>
                </a:cubicBezTo>
                <a:cubicBezTo>
                  <a:pt x="6822948" y="2743835"/>
                  <a:pt x="6772719" y="2887028"/>
                  <a:pt x="6574409" y="3085338"/>
                </a:cubicBezTo>
                <a:cubicBezTo>
                  <a:pt x="6376099" y="3283649"/>
                  <a:pt x="6232906" y="3333750"/>
                  <a:pt x="6081395" y="3386963"/>
                </a:cubicBezTo>
                <a:cubicBezTo>
                  <a:pt x="5927090" y="3441065"/>
                  <a:pt x="5767515" y="3497009"/>
                  <a:pt x="5554853" y="3709670"/>
                </a:cubicBezTo>
                <a:cubicBezTo>
                  <a:pt x="5342192" y="3922332"/>
                  <a:pt x="5286312" y="4081844"/>
                  <a:pt x="5232400" y="4236149"/>
                </a:cubicBezTo>
                <a:cubicBezTo>
                  <a:pt x="5179251" y="4387723"/>
                  <a:pt x="5129086" y="4530852"/>
                  <a:pt x="4930775" y="4729163"/>
                </a:cubicBezTo>
                <a:cubicBezTo>
                  <a:pt x="4732465" y="4927473"/>
                  <a:pt x="4589272" y="4977638"/>
                  <a:pt x="4437761" y="5030788"/>
                </a:cubicBezTo>
                <a:cubicBezTo>
                  <a:pt x="4283456" y="5084890"/>
                  <a:pt x="4123881" y="5140833"/>
                  <a:pt x="3911219" y="5353495"/>
                </a:cubicBezTo>
                <a:cubicBezTo>
                  <a:pt x="3698558" y="5566156"/>
                  <a:pt x="3642487" y="5725668"/>
                  <a:pt x="3588385" y="5880100"/>
                </a:cubicBezTo>
                <a:cubicBezTo>
                  <a:pt x="3535236" y="6031675"/>
                  <a:pt x="3485071" y="6174804"/>
                  <a:pt x="3286760" y="6373114"/>
                </a:cubicBezTo>
                <a:cubicBezTo>
                  <a:pt x="3088450" y="6571425"/>
                  <a:pt x="2945257" y="6621653"/>
                  <a:pt x="2793683" y="6674803"/>
                </a:cubicBezTo>
                <a:cubicBezTo>
                  <a:pt x="2680399" y="6714490"/>
                  <a:pt x="2564321" y="6755194"/>
                  <a:pt x="2426526" y="6858127"/>
                </a:cubicBezTo>
                <a:lnTo>
                  <a:pt x="2588641" y="6858127"/>
                </a:lnTo>
                <a:cubicBezTo>
                  <a:pt x="2670302" y="6812281"/>
                  <a:pt x="2745613" y="6785864"/>
                  <a:pt x="2823083" y="6758686"/>
                </a:cubicBezTo>
                <a:cubicBezTo>
                  <a:pt x="2977388" y="6704584"/>
                  <a:pt x="3136964" y="6648641"/>
                  <a:pt x="3349625" y="6435979"/>
                </a:cubicBezTo>
                <a:cubicBezTo>
                  <a:pt x="3562287" y="6223318"/>
                  <a:pt x="3618166" y="6063806"/>
                  <a:pt x="3672269" y="5909501"/>
                </a:cubicBezTo>
                <a:cubicBezTo>
                  <a:pt x="3725418" y="5757926"/>
                  <a:pt x="3775583" y="5614797"/>
                  <a:pt x="3973894" y="5416487"/>
                </a:cubicBezTo>
                <a:cubicBezTo>
                  <a:pt x="4172204" y="5218176"/>
                  <a:pt x="4315397" y="5167948"/>
                  <a:pt x="4466971" y="5114798"/>
                </a:cubicBezTo>
                <a:cubicBezTo>
                  <a:pt x="4621276" y="5060760"/>
                  <a:pt x="4780788" y="5004816"/>
                  <a:pt x="4993450" y="4792155"/>
                </a:cubicBezTo>
                <a:cubicBezTo>
                  <a:pt x="5206111" y="4579493"/>
                  <a:pt x="5261991" y="4419981"/>
                  <a:pt x="5316093" y="4265676"/>
                </a:cubicBezTo>
                <a:cubicBezTo>
                  <a:pt x="5369243" y="4114102"/>
                  <a:pt x="5419408" y="3970972"/>
                  <a:pt x="5617718" y="3772662"/>
                </a:cubicBezTo>
                <a:cubicBezTo>
                  <a:pt x="5816029" y="3574352"/>
                  <a:pt x="5959221" y="3524123"/>
                  <a:pt x="6110796" y="3470974"/>
                </a:cubicBezTo>
                <a:cubicBezTo>
                  <a:pt x="6265101" y="3416935"/>
                  <a:pt x="6424613" y="3360991"/>
                  <a:pt x="6637274" y="3148330"/>
                </a:cubicBezTo>
                <a:cubicBezTo>
                  <a:pt x="6849936" y="2935669"/>
                  <a:pt x="6905879" y="2776157"/>
                  <a:pt x="6959918" y="2621852"/>
                </a:cubicBezTo>
                <a:cubicBezTo>
                  <a:pt x="7013068" y="2470277"/>
                  <a:pt x="7063295" y="2327085"/>
                  <a:pt x="7261607" y="2128774"/>
                </a:cubicBezTo>
                <a:cubicBezTo>
                  <a:pt x="7459917" y="1930464"/>
                  <a:pt x="7603045" y="1880298"/>
                  <a:pt x="7754620" y="1827149"/>
                </a:cubicBezTo>
                <a:cubicBezTo>
                  <a:pt x="7908925" y="1773047"/>
                  <a:pt x="8068501" y="1717104"/>
                  <a:pt x="8281099" y="1504506"/>
                </a:cubicBezTo>
                <a:cubicBezTo>
                  <a:pt x="8493696" y="1291908"/>
                  <a:pt x="8549704" y="1132269"/>
                  <a:pt x="8603806" y="977963"/>
                </a:cubicBezTo>
                <a:cubicBezTo>
                  <a:pt x="8656955" y="826452"/>
                  <a:pt x="8707120" y="683260"/>
                  <a:pt x="8905431" y="484950"/>
                </a:cubicBezTo>
                <a:cubicBezTo>
                  <a:pt x="9103741" y="286639"/>
                  <a:pt x="9246933" y="236411"/>
                  <a:pt x="9398508" y="183325"/>
                </a:cubicBezTo>
                <a:cubicBezTo>
                  <a:pt x="9511665" y="143637"/>
                  <a:pt x="9627680" y="102933"/>
                  <a:pt x="9765411" y="127"/>
                </a:cubicBezTo>
                <a:close/>
                <a:moveTo>
                  <a:pt x="10185082" y="0"/>
                </a:moveTo>
                <a:cubicBezTo>
                  <a:pt x="10177844" y="19812"/>
                  <a:pt x="10170922" y="39497"/>
                  <a:pt x="10164064" y="59055"/>
                </a:cubicBezTo>
                <a:cubicBezTo>
                  <a:pt x="10110915" y="210629"/>
                  <a:pt x="10060749" y="353759"/>
                  <a:pt x="9862439" y="552069"/>
                </a:cubicBezTo>
                <a:cubicBezTo>
                  <a:pt x="9664129" y="750380"/>
                  <a:pt x="9520936" y="800608"/>
                  <a:pt x="9369361" y="853758"/>
                </a:cubicBezTo>
                <a:cubicBezTo>
                  <a:pt x="9215120" y="907796"/>
                  <a:pt x="9055544" y="963740"/>
                  <a:pt x="8842883" y="1176401"/>
                </a:cubicBezTo>
                <a:cubicBezTo>
                  <a:pt x="8630221" y="1389063"/>
                  <a:pt x="8574342" y="1548575"/>
                  <a:pt x="8520240" y="1702880"/>
                </a:cubicBezTo>
                <a:cubicBezTo>
                  <a:pt x="8467090" y="1854454"/>
                  <a:pt x="8416861" y="1997647"/>
                  <a:pt x="8218551" y="2195957"/>
                </a:cubicBezTo>
                <a:cubicBezTo>
                  <a:pt x="8020241" y="2394268"/>
                  <a:pt x="7877112" y="2444433"/>
                  <a:pt x="7725537" y="2497582"/>
                </a:cubicBezTo>
                <a:cubicBezTo>
                  <a:pt x="7571232" y="2551684"/>
                  <a:pt x="7411720" y="2607628"/>
                  <a:pt x="7199059" y="2820226"/>
                </a:cubicBezTo>
                <a:cubicBezTo>
                  <a:pt x="6986397" y="3032824"/>
                  <a:pt x="6930454" y="3192463"/>
                  <a:pt x="6876352" y="3346768"/>
                </a:cubicBezTo>
                <a:cubicBezTo>
                  <a:pt x="6823266" y="3498342"/>
                  <a:pt x="6773037" y="3641471"/>
                  <a:pt x="6574727" y="3839782"/>
                </a:cubicBezTo>
                <a:cubicBezTo>
                  <a:pt x="6376416" y="4038092"/>
                  <a:pt x="6233224" y="4088321"/>
                  <a:pt x="6081713" y="4141407"/>
                </a:cubicBezTo>
                <a:cubicBezTo>
                  <a:pt x="5927408" y="4195509"/>
                  <a:pt x="5767832" y="4251452"/>
                  <a:pt x="5555171" y="4464114"/>
                </a:cubicBezTo>
                <a:cubicBezTo>
                  <a:pt x="5342509" y="4676775"/>
                  <a:pt x="5286312" y="4836287"/>
                  <a:pt x="5232400" y="4990592"/>
                </a:cubicBezTo>
                <a:cubicBezTo>
                  <a:pt x="5179251" y="5142167"/>
                  <a:pt x="5129086" y="5285296"/>
                  <a:pt x="4930775" y="5483606"/>
                </a:cubicBezTo>
                <a:cubicBezTo>
                  <a:pt x="4732465" y="5681917"/>
                  <a:pt x="4589272" y="5732145"/>
                  <a:pt x="4437761" y="5785231"/>
                </a:cubicBezTo>
                <a:cubicBezTo>
                  <a:pt x="4283456" y="5839333"/>
                  <a:pt x="4123881" y="5895277"/>
                  <a:pt x="3911219" y="6107938"/>
                </a:cubicBezTo>
                <a:cubicBezTo>
                  <a:pt x="3698558" y="6320600"/>
                  <a:pt x="3642678" y="6480112"/>
                  <a:pt x="3588576" y="6634417"/>
                </a:cubicBezTo>
                <a:cubicBezTo>
                  <a:pt x="3562604" y="6708457"/>
                  <a:pt x="3537331" y="6780467"/>
                  <a:pt x="3495103" y="6858000"/>
                </a:cubicBezTo>
                <a:lnTo>
                  <a:pt x="3595116" y="6858000"/>
                </a:lnTo>
                <a:cubicBezTo>
                  <a:pt x="3628136" y="6790245"/>
                  <a:pt x="3650425" y="6726619"/>
                  <a:pt x="3672459" y="6663818"/>
                </a:cubicBezTo>
                <a:cubicBezTo>
                  <a:pt x="3725609" y="6512243"/>
                  <a:pt x="3775774" y="6369114"/>
                  <a:pt x="3974084" y="6170803"/>
                </a:cubicBezTo>
                <a:cubicBezTo>
                  <a:pt x="4172395" y="5972493"/>
                  <a:pt x="4315587" y="5922264"/>
                  <a:pt x="4467162" y="5869178"/>
                </a:cubicBezTo>
                <a:cubicBezTo>
                  <a:pt x="4621467" y="5815076"/>
                  <a:pt x="4780979" y="5759133"/>
                  <a:pt x="4993640" y="5546471"/>
                </a:cubicBezTo>
                <a:cubicBezTo>
                  <a:pt x="5206302" y="5333810"/>
                  <a:pt x="5262182" y="5174298"/>
                  <a:pt x="5316284" y="5019993"/>
                </a:cubicBezTo>
                <a:cubicBezTo>
                  <a:pt x="5369433" y="4868418"/>
                  <a:pt x="5419598" y="4725289"/>
                  <a:pt x="5617909" y="4526979"/>
                </a:cubicBezTo>
                <a:cubicBezTo>
                  <a:pt x="5816219" y="4328668"/>
                  <a:pt x="5959412" y="4278440"/>
                  <a:pt x="6110986" y="4225354"/>
                </a:cubicBezTo>
                <a:cubicBezTo>
                  <a:pt x="6265291" y="4171252"/>
                  <a:pt x="6424803" y="4115308"/>
                  <a:pt x="6637465" y="3902647"/>
                </a:cubicBezTo>
                <a:cubicBezTo>
                  <a:pt x="6850126" y="3689985"/>
                  <a:pt x="6906069" y="3530473"/>
                  <a:pt x="6960108" y="3376168"/>
                </a:cubicBezTo>
                <a:cubicBezTo>
                  <a:pt x="7013257" y="3224594"/>
                  <a:pt x="7063486" y="3081465"/>
                  <a:pt x="7261797" y="2883091"/>
                </a:cubicBezTo>
                <a:cubicBezTo>
                  <a:pt x="7460107" y="2684717"/>
                  <a:pt x="7603236" y="2634615"/>
                  <a:pt x="7754811" y="2581466"/>
                </a:cubicBezTo>
                <a:cubicBezTo>
                  <a:pt x="7909116" y="2527364"/>
                  <a:pt x="8068691" y="2471420"/>
                  <a:pt x="8281289" y="2258822"/>
                </a:cubicBezTo>
                <a:cubicBezTo>
                  <a:pt x="8493887" y="2046224"/>
                  <a:pt x="8549894" y="1886585"/>
                  <a:pt x="8603996" y="1732280"/>
                </a:cubicBezTo>
                <a:cubicBezTo>
                  <a:pt x="8657145" y="1580769"/>
                  <a:pt x="8707310" y="1437577"/>
                  <a:pt x="8905621" y="1239266"/>
                </a:cubicBezTo>
                <a:cubicBezTo>
                  <a:pt x="9103931" y="1040955"/>
                  <a:pt x="9247124" y="990791"/>
                  <a:pt x="9398698" y="937641"/>
                </a:cubicBezTo>
                <a:cubicBezTo>
                  <a:pt x="9552940" y="883539"/>
                  <a:pt x="9712516" y="827596"/>
                  <a:pt x="9925177" y="614934"/>
                </a:cubicBezTo>
                <a:cubicBezTo>
                  <a:pt x="10137839" y="402273"/>
                  <a:pt x="10193719" y="242761"/>
                  <a:pt x="10247820" y="88456"/>
                </a:cubicBezTo>
                <a:cubicBezTo>
                  <a:pt x="10258234" y="58801"/>
                  <a:pt x="10268458" y="29464"/>
                  <a:pt x="10279570" y="0"/>
                </a:cubicBezTo>
                <a:close/>
                <a:moveTo>
                  <a:pt x="10915332" y="0"/>
                </a:moveTo>
                <a:cubicBezTo>
                  <a:pt x="10789983" y="48705"/>
                  <a:pt x="10654982" y="118872"/>
                  <a:pt x="10486898" y="287020"/>
                </a:cubicBezTo>
                <a:cubicBezTo>
                  <a:pt x="10274300" y="499682"/>
                  <a:pt x="10218356" y="659194"/>
                  <a:pt x="10164255" y="813499"/>
                </a:cubicBezTo>
                <a:cubicBezTo>
                  <a:pt x="10111105" y="965073"/>
                  <a:pt x="10060940" y="1108202"/>
                  <a:pt x="9862630" y="1306513"/>
                </a:cubicBezTo>
                <a:cubicBezTo>
                  <a:pt x="9664319" y="1504823"/>
                  <a:pt x="9521127" y="1555052"/>
                  <a:pt x="9369552" y="1608201"/>
                </a:cubicBezTo>
                <a:cubicBezTo>
                  <a:pt x="9215247" y="1662303"/>
                  <a:pt x="9055735" y="1718183"/>
                  <a:pt x="8843073" y="1930845"/>
                </a:cubicBezTo>
                <a:cubicBezTo>
                  <a:pt x="8630412" y="2143506"/>
                  <a:pt x="8574532" y="2303082"/>
                  <a:pt x="8520430" y="2457323"/>
                </a:cubicBezTo>
                <a:cubicBezTo>
                  <a:pt x="8467281" y="2608898"/>
                  <a:pt x="8417052" y="2752090"/>
                  <a:pt x="8218742" y="2950401"/>
                </a:cubicBezTo>
                <a:cubicBezTo>
                  <a:pt x="8020432" y="3148711"/>
                  <a:pt x="7877302" y="3198876"/>
                  <a:pt x="7725728" y="3252026"/>
                </a:cubicBezTo>
                <a:cubicBezTo>
                  <a:pt x="7571423" y="3306128"/>
                  <a:pt x="7411911" y="3362071"/>
                  <a:pt x="7199249" y="3574733"/>
                </a:cubicBezTo>
                <a:cubicBezTo>
                  <a:pt x="6986588" y="3787394"/>
                  <a:pt x="6930644" y="3946906"/>
                  <a:pt x="6876543" y="4101211"/>
                </a:cubicBezTo>
                <a:cubicBezTo>
                  <a:pt x="6823457" y="4252786"/>
                  <a:pt x="6773228" y="4395915"/>
                  <a:pt x="6574918" y="4594225"/>
                </a:cubicBezTo>
                <a:cubicBezTo>
                  <a:pt x="6376607" y="4792536"/>
                  <a:pt x="6232906" y="4842764"/>
                  <a:pt x="6081395" y="4895850"/>
                </a:cubicBezTo>
                <a:cubicBezTo>
                  <a:pt x="5927090" y="4949952"/>
                  <a:pt x="5767515" y="5005896"/>
                  <a:pt x="5554853" y="5218557"/>
                </a:cubicBezTo>
                <a:cubicBezTo>
                  <a:pt x="5342192" y="5431219"/>
                  <a:pt x="5286312" y="5590731"/>
                  <a:pt x="5232400" y="5745036"/>
                </a:cubicBezTo>
                <a:cubicBezTo>
                  <a:pt x="5179251" y="5896610"/>
                  <a:pt x="5129086" y="6039739"/>
                  <a:pt x="4930775" y="6238050"/>
                </a:cubicBezTo>
                <a:cubicBezTo>
                  <a:pt x="4732465" y="6436360"/>
                  <a:pt x="4589272" y="6486589"/>
                  <a:pt x="4437761" y="6539738"/>
                </a:cubicBezTo>
                <a:cubicBezTo>
                  <a:pt x="4284536" y="6593395"/>
                  <a:pt x="4126103" y="6648958"/>
                  <a:pt x="3915601" y="6858000"/>
                </a:cubicBezTo>
                <a:lnTo>
                  <a:pt x="4045458" y="6858000"/>
                </a:lnTo>
                <a:cubicBezTo>
                  <a:pt x="4208082" y="6714427"/>
                  <a:pt x="4334383" y="6670104"/>
                  <a:pt x="4467162" y="6623622"/>
                </a:cubicBezTo>
                <a:cubicBezTo>
                  <a:pt x="4621467" y="6569519"/>
                  <a:pt x="4780979" y="6513576"/>
                  <a:pt x="4993640" y="6300915"/>
                </a:cubicBezTo>
                <a:cubicBezTo>
                  <a:pt x="5206302" y="6088253"/>
                  <a:pt x="5262182" y="5928741"/>
                  <a:pt x="5316284" y="5774436"/>
                </a:cubicBezTo>
                <a:cubicBezTo>
                  <a:pt x="5369433" y="5622862"/>
                  <a:pt x="5419598" y="5479733"/>
                  <a:pt x="5617909" y="5281422"/>
                </a:cubicBezTo>
                <a:cubicBezTo>
                  <a:pt x="5816219" y="5083112"/>
                  <a:pt x="5959412" y="5032883"/>
                  <a:pt x="6110986" y="4979797"/>
                </a:cubicBezTo>
                <a:cubicBezTo>
                  <a:pt x="6265291" y="4925695"/>
                  <a:pt x="6424803" y="4869752"/>
                  <a:pt x="6637465" y="4657090"/>
                </a:cubicBezTo>
                <a:cubicBezTo>
                  <a:pt x="6850126" y="4444429"/>
                  <a:pt x="6906069" y="4284917"/>
                  <a:pt x="6960108" y="4130612"/>
                </a:cubicBezTo>
                <a:cubicBezTo>
                  <a:pt x="7013257" y="3979037"/>
                  <a:pt x="7063486" y="3835908"/>
                  <a:pt x="7261797" y="3637597"/>
                </a:cubicBezTo>
                <a:cubicBezTo>
                  <a:pt x="7460107" y="3439287"/>
                  <a:pt x="7603236" y="3389059"/>
                  <a:pt x="7754811" y="3335909"/>
                </a:cubicBezTo>
                <a:cubicBezTo>
                  <a:pt x="7909116" y="3281807"/>
                  <a:pt x="8068691" y="3225864"/>
                  <a:pt x="8281289" y="3013266"/>
                </a:cubicBezTo>
                <a:cubicBezTo>
                  <a:pt x="8493887" y="2800668"/>
                  <a:pt x="8549894" y="2641029"/>
                  <a:pt x="8603996" y="2486787"/>
                </a:cubicBezTo>
                <a:cubicBezTo>
                  <a:pt x="8657145" y="2335213"/>
                  <a:pt x="8707310" y="2192020"/>
                  <a:pt x="8905621" y="1993710"/>
                </a:cubicBezTo>
                <a:cubicBezTo>
                  <a:pt x="9103931" y="1795399"/>
                  <a:pt x="9247124" y="1745234"/>
                  <a:pt x="9398698" y="1692085"/>
                </a:cubicBezTo>
                <a:cubicBezTo>
                  <a:pt x="9552940" y="1637983"/>
                  <a:pt x="9712516" y="1582039"/>
                  <a:pt x="9925177" y="1369378"/>
                </a:cubicBezTo>
                <a:cubicBezTo>
                  <a:pt x="10137839" y="1156716"/>
                  <a:pt x="10193719" y="997204"/>
                  <a:pt x="10247820" y="842899"/>
                </a:cubicBezTo>
                <a:cubicBezTo>
                  <a:pt x="10300970" y="691325"/>
                  <a:pt x="10351135" y="548196"/>
                  <a:pt x="10549445" y="349885"/>
                </a:cubicBezTo>
                <a:cubicBezTo>
                  <a:pt x="10747756" y="151575"/>
                  <a:pt x="10890758" y="101600"/>
                  <a:pt x="11042650" y="48260"/>
                </a:cubicBezTo>
                <a:cubicBezTo>
                  <a:pt x="11085068" y="33401"/>
                  <a:pt x="11127867" y="18352"/>
                  <a:pt x="11172063" y="0"/>
                </a:cubicBezTo>
                <a:close/>
                <a:moveTo>
                  <a:pt x="11780838" y="0"/>
                </a:moveTo>
                <a:cubicBezTo>
                  <a:pt x="11733403" y="125286"/>
                  <a:pt x="11671300" y="252095"/>
                  <a:pt x="11506200" y="417195"/>
                </a:cubicBezTo>
                <a:cubicBezTo>
                  <a:pt x="11307890" y="615506"/>
                  <a:pt x="11164697" y="665671"/>
                  <a:pt x="11013122" y="718820"/>
                </a:cubicBezTo>
                <a:cubicBezTo>
                  <a:pt x="10858881" y="772922"/>
                  <a:pt x="10699306" y="828802"/>
                  <a:pt x="10486644" y="1041463"/>
                </a:cubicBezTo>
                <a:cubicBezTo>
                  <a:pt x="10273982" y="1254125"/>
                  <a:pt x="10218103" y="1413637"/>
                  <a:pt x="10164001" y="1567942"/>
                </a:cubicBezTo>
                <a:cubicBezTo>
                  <a:pt x="10110851" y="1719517"/>
                  <a:pt x="10060686" y="1862645"/>
                  <a:pt x="9862376" y="2060956"/>
                </a:cubicBezTo>
                <a:cubicBezTo>
                  <a:pt x="9664065" y="2259267"/>
                  <a:pt x="9520872" y="2309495"/>
                  <a:pt x="9369298" y="2362645"/>
                </a:cubicBezTo>
                <a:cubicBezTo>
                  <a:pt x="9214993" y="2416747"/>
                  <a:pt x="9055481" y="2472690"/>
                  <a:pt x="8842819" y="2685288"/>
                </a:cubicBezTo>
                <a:cubicBezTo>
                  <a:pt x="8630158" y="2897886"/>
                  <a:pt x="8574278" y="3057525"/>
                  <a:pt x="8520176" y="3211767"/>
                </a:cubicBezTo>
                <a:cubicBezTo>
                  <a:pt x="8467027" y="3363341"/>
                  <a:pt x="8416798" y="3506534"/>
                  <a:pt x="8218488" y="3704844"/>
                </a:cubicBezTo>
                <a:cubicBezTo>
                  <a:pt x="8020177" y="3903155"/>
                  <a:pt x="7877048" y="3953320"/>
                  <a:pt x="7725474" y="4006469"/>
                </a:cubicBezTo>
                <a:cubicBezTo>
                  <a:pt x="7571169" y="4060571"/>
                  <a:pt x="7411656" y="4116515"/>
                  <a:pt x="7198995" y="4329176"/>
                </a:cubicBezTo>
                <a:cubicBezTo>
                  <a:pt x="6986334" y="4541838"/>
                  <a:pt x="6930390" y="4701350"/>
                  <a:pt x="6876288" y="4855655"/>
                </a:cubicBezTo>
                <a:cubicBezTo>
                  <a:pt x="6823202" y="5007229"/>
                  <a:pt x="6772974" y="5150358"/>
                  <a:pt x="6574663" y="5348669"/>
                </a:cubicBezTo>
                <a:cubicBezTo>
                  <a:pt x="6376353" y="5546979"/>
                  <a:pt x="6233160" y="5597208"/>
                  <a:pt x="6081649" y="5650357"/>
                </a:cubicBezTo>
                <a:cubicBezTo>
                  <a:pt x="5927344" y="5704396"/>
                  <a:pt x="5767769" y="5760339"/>
                  <a:pt x="5555107" y="5973001"/>
                </a:cubicBezTo>
                <a:cubicBezTo>
                  <a:pt x="5342446" y="6185662"/>
                  <a:pt x="5286566" y="6345174"/>
                  <a:pt x="5232464" y="6499479"/>
                </a:cubicBezTo>
                <a:cubicBezTo>
                  <a:pt x="5192078" y="6614605"/>
                  <a:pt x="5153470" y="6724777"/>
                  <a:pt x="5050346" y="6858000"/>
                </a:cubicBezTo>
                <a:lnTo>
                  <a:pt x="5160328" y="6858000"/>
                </a:lnTo>
                <a:cubicBezTo>
                  <a:pt x="5243576" y="6736588"/>
                  <a:pt x="5280343" y="6631559"/>
                  <a:pt x="5316347" y="6528880"/>
                </a:cubicBezTo>
                <a:cubicBezTo>
                  <a:pt x="5369497" y="6377305"/>
                  <a:pt x="5419662" y="6234176"/>
                  <a:pt x="5617972" y="6035866"/>
                </a:cubicBezTo>
                <a:cubicBezTo>
                  <a:pt x="5816283" y="5837555"/>
                  <a:pt x="5959475" y="5787390"/>
                  <a:pt x="6111050" y="5734241"/>
                </a:cubicBezTo>
                <a:cubicBezTo>
                  <a:pt x="6265355" y="5680139"/>
                  <a:pt x="6424867" y="5624195"/>
                  <a:pt x="6637528" y="5411534"/>
                </a:cubicBezTo>
                <a:cubicBezTo>
                  <a:pt x="6850190" y="5198872"/>
                  <a:pt x="6906133" y="5039360"/>
                  <a:pt x="6960172" y="4885055"/>
                </a:cubicBezTo>
                <a:cubicBezTo>
                  <a:pt x="7013321" y="4733481"/>
                  <a:pt x="7063550" y="4590352"/>
                  <a:pt x="7261860" y="4392041"/>
                </a:cubicBezTo>
                <a:cubicBezTo>
                  <a:pt x="7460170" y="4193731"/>
                  <a:pt x="7603300" y="4143502"/>
                  <a:pt x="7754874" y="4090353"/>
                </a:cubicBezTo>
                <a:cubicBezTo>
                  <a:pt x="7909179" y="4036251"/>
                  <a:pt x="8068755" y="3980371"/>
                  <a:pt x="8281353" y="3767709"/>
                </a:cubicBezTo>
                <a:cubicBezTo>
                  <a:pt x="8493951" y="3555047"/>
                  <a:pt x="8549957" y="3395536"/>
                  <a:pt x="8604059" y="3241231"/>
                </a:cubicBezTo>
                <a:cubicBezTo>
                  <a:pt x="8657209" y="3089656"/>
                  <a:pt x="8707374" y="2946464"/>
                  <a:pt x="8905684" y="2748153"/>
                </a:cubicBezTo>
                <a:cubicBezTo>
                  <a:pt x="9103995" y="2549843"/>
                  <a:pt x="9247188" y="2499678"/>
                  <a:pt x="9398762" y="2446528"/>
                </a:cubicBezTo>
                <a:cubicBezTo>
                  <a:pt x="9553004" y="2392426"/>
                  <a:pt x="9712579" y="2336483"/>
                  <a:pt x="9925241" y="2123821"/>
                </a:cubicBezTo>
                <a:cubicBezTo>
                  <a:pt x="10137902" y="1911160"/>
                  <a:pt x="10193782" y="1751648"/>
                  <a:pt x="10247884" y="1597343"/>
                </a:cubicBezTo>
                <a:cubicBezTo>
                  <a:pt x="10301033" y="1445832"/>
                  <a:pt x="10351198" y="1302639"/>
                  <a:pt x="10549509" y="1104329"/>
                </a:cubicBezTo>
                <a:cubicBezTo>
                  <a:pt x="10747819" y="906018"/>
                  <a:pt x="10891012" y="855853"/>
                  <a:pt x="11042586" y="802704"/>
                </a:cubicBezTo>
                <a:cubicBezTo>
                  <a:pt x="11196828" y="748602"/>
                  <a:pt x="11356404" y="692658"/>
                  <a:pt x="11569065" y="480060"/>
                </a:cubicBezTo>
                <a:cubicBezTo>
                  <a:pt x="11760200" y="288671"/>
                  <a:pt x="11824589" y="140272"/>
                  <a:pt x="11875008" y="0"/>
                </a:cubicBezTo>
                <a:close/>
                <a:moveTo>
                  <a:pt x="12130722" y="152400"/>
                </a:moveTo>
                <a:cubicBezTo>
                  <a:pt x="11918124" y="365062"/>
                  <a:pt x="11862181" y="524574"/>
                  <a:pt x="11808079" y="678879"/>
                </a:cubicBezTo>
                <a:cubicBezTo>
                  <a:pt x="11754930" y="830453"/>
                  <a:pt x="11704765" y="973646"/>
                  <a:pt x="11506454" y="1171956"/>
                </a:cubicBezTo>
                <a:cubicBezTo>
                  <a:pt x="11308144" y="1370267"/>
                  <a:pt x="11164951" y="1420432"/>
                  <a:pt x="11013377" y="1473581"/>
                </a:cubicBezTo>
                <a:cubicBezTo>
                  <a:pt x="10859135" y="1527683"/>
                  <a:pt x="10699559" y="1583627"/>
                  <a:pt x="10486898" y="1796225"/>
                </a:cubicBezTo>
                <a:cubicBezTo>
                  <a:pt x="10274236" y="2008823"/>
                  <a:pt x="10218356" y="2168398"/>
                  <a:pt x="10164255" y="2322703"/>
                </a:cubicBezTo>
                <a:cubicBezTo>
                  <a:pt x="10111105" y="2474278"/>
                  <a:pt x="10060940" y="2617470"/>
                  <a:pt x="9862630" y="2815781"/>
                </a:cubicBezTo>
                <a:cubicBezTo>
                  <a:pt x="9664319" y="3014091"/>
                  <a:pt x="9521127" y="3064256"/>
                  <a:pt x="9369552" y="3117406"/>
                </a:cubicBezTo>
                <a:cubicBezTo>
                  <a:pt x="9215247" y="3171508"/>
                  <a:pt x="9055735" y="3227451"/>
                  <a:pt x="8843073" y="3440049"/>
                </a:cubicBezTo>
                <a:cubicBezTo>
                  <a:pt x="8630412" y="3652647"/>
                  <a:pt x="8574532" y="3812286"/>
                  <a:pt x="8520430" y="3966591"/>
                </a:cubicBezTo>
                <a:cubicBezTo>
                  <a:pt x="8467281" y="4118102"/>
                  <a:pt x="8417052" y="4261295"/>
                  <a:pt x="8218742" y="4459605"/>
                </a:cubicBezTo>
                <a:cubicBezTo>
                  <a:pt x="8020432" y="4657916"/>
                  <a:pt x="7877302" y="4708081"/>
                  <a:pt x="7725728" y="4761230"/>
                </a:cubicBezTo>
                <a:cubicBezTo>
                  <a:pt x="7571423" y="4815332"/>
                  <a:pt x="7411911" y="4871276"/>
                  <a:pt x="7199249" y="5083937"/>
                </a:cubicBezTo>
                <a:cubicBezTo>
                  <a:pt x="6986588" y="5296599"/>
                  <a:pt x="6930644" y="5456111"/>
                  <a:pt x="6876543" y="5610416"/>
                </a:cubicBezTo>
                <a:cubicBezTo>
                  <a:pt x="6823457" y="5761990"/>
                  <a:pt x="6773228" y="5905119"/>
                  <a:pt x="6574918" y="6103430"/>
                </a:cubicBezTo>
                <a:cubicBezTo>
                  <a:pt x="6376607" y="6301740"/>
                  <a:pt x="6233414" y="6351969"/>
                  <a:pt x="6081903" y="6405118"/>
                </a:cubicBezTo>
                <a:cubicBezTo>
                  <a:pt x="5927598" y="6459220"/>
                  <a:pt x="5768023" y="6515164"/>
                  <a:pt x="5555361" y="6727762"/>
                </a:cubicBezTo>
                <a:cubicBezTo>
                  <a:pt x="5513667" y="6768846"/>
                  <a:pt x="5474380" y="6812344"/>
                  <a:pt x="5437696" y="6858000"/>
                </a:cubicBezTo>
                <a:lnTo>
                  <a:pt x="5553774" y="6858000"/>
                </a:lnTo>
                <a:cubicBezTo>
                  <a:pt x="5573205" y="6836157"/>
                  <a:pt x="5594414" y="6813550"/>
                  <a:pt x="5617718" y="6790309"/>
                </a:cubicBezTo>
                <a:cubicBezTo>
                  <a:pt x="5816029" y="6591999"/>
                  <a:pt x="5959221" y="6541834"/>
                  <a:pt x="6110796" y="6488684"/>
                </a:cubicBezTo>
                <a:cubicBezTo>
                  <a:pt x="6265101" y="6434582"/>
                  <a:pt x="6424613" y="6378639"/>
                  <a:pt x="6637274" y="6165977"/>
                </a:cubicBezTo>
                <a:cubicBezTo>
                  <a:pt x="6849936" y="5953316"/>
                  <a:pt x="6905879" y="5793804"/>
                  <a:pt x="6959918" y="5639499"/>
                </a:cubicBezTo>
                <a:cubicBezTo>
                  <a:pt x="7013068" y="5487924"/>
                  <a:pt x="7063295" y="5344795"/>
                  <a:pt x="7261607" y="5146485"/>
                </a:cubicBezTo>
                <a:cubicBezTo>
                  <a:pt x="7459917" y="4948174"/>
                  <a:pt x="7603045" y="4897946"/>
                  <a:pt x="7754620" y="4844796"/>
                </a:cubicBezTo>
                <a:cubicBezTo>
                  <a:pt x="7908925" y="4790758"/>
                  <a:pt x="8068501" y="4734814"/>
                  <a:pt x="8281099" y="4522153"/>
                </a:cubicBezTo>
                <a:cubicBezTo>
                  <a:pt x="8493696" y="4309491"/>
                  <a:pt x="8549704" y="4149979"/>
                  <a:pt x="8603806" y="3995674"/>
                </a:cubicBezTo>
                <a:cubicBezTo>
                  <a:pt x="8656955" y="3844100"/>
                  <a:pt x="8707120" y="3700971"/>
                  <a:pt x="8905431" y="3502597"/>
                </a:cubicBezTo>
                <a:cubicBezTo>
                  <a:pt x="9103741" y="3304222"/>
                  <a:pt x="9246933" y="3254121"/>
                  <a:pt x="9398508" y="3200972"/>
                </a:cubicBezTo>
                <a:cubicBezTo>
                  <a:pt x="9552749" y="3146870"/>
                  <a:pt x="9712325" y="3090926"/>
                  <a:pt x="9924986" y="2878328"/>
                </a:cubicBezTo>
                <a:cubicBezTo>
                  <a:pt x="10137648" y="2665730"/>
                  <a:pt x="10193528" y="2506091"/>
                  <a:pt x="10247630" y="2351786"/>
                </a:cubicBezTo>
                <a:cubicBezTo>
                  <a:pt x="10300780" y="2200275"/>
                  <a:pt x="10350944" y="2057083"/>
                  <a:pt x="10549255" y="1858772"/>
                </a:cubicBezTo>
                <a:cubicBezTo>
                  <a:pt x="10747566" y="1660462"/>
                  <a:pt x="10890758" y="1610297"/>
                  <a:pt x="11042332" y="1557147"/>
                </a:cubicBezTo>
                <a:cubicBezTo>
                  <a:pt x="11196574" y="1503045"/>
                  <a:pt x="11356149" y="1447102"/>
                  <a:pt x="11568811" y="1234504"/>
                </a:cubicBezTo>
                <a:cubicBezTo>
                  <a:pt x="11781472" y="1021905"/>
                  <a:pt x="11837353" y="862266"/>
                  <a:pt x="11891455" y="707962"/>
                </a:cubicBezTo>
                <a:cubicBezTo>
                  <a:pt x="11944350" y="556705"/>
                  <a:pt x="11994579" y="413766"/>
                  <a:pt x="12192000" y="215900"/>
                </a:cubicBezTo>
                <a:lnTo>
                  <a:pt x="12192000" y="93282"/>
                </a:lnTo>
                <a:cubicBezTo>
                  <a:pt x="12171870" y="111527"/>
                  <a:pt x="12151296" y="131234"/>
                  <a:pt x="12130215" y="152400"/>
                </a:cubicBezTo>
                <a:close/>
                <a:moveTo>
                  <a:pt x="12130722" y="906844"/>
                </a:moveTo>
                <a:cubicBezTo>
                  <a:pt x="11918124" y="1119505"/>
                  <a:pt x="11862181" y="1279081"/>
                  <a:pt x="11808079" y="1433322"/>
                </a:cubicBezTo>
                <a:cubicBezTo>
                  <a:pt x="11754930" y="1584897"/>
                  <a:pt x="11704765" y="1728089"/>
                  <a:pt x="11506454" y="1926400"/>
                </a:cubicBezTo>
                <a:cubicBezTo>
                  <a:pt x="11308144" y="2124710"/>
                  <a:pt x="11164951" y="2174875"/>
                  <a:pt x="11013377" y="2228025"/>
                </a:cubicBezTo>
                <a:cubicBezTo>
                  <a:pt x="10859135" y="2282127"/>
                  <a:pt x="10699559" y="2338070"/>
                  <a:pt x="10486898" y="2550668"/>
                </a:cubicBezTo>
                <a:cubicBezTo>
                  <a:pt x="10274236" y="2763266"/>
                  <a:pt x="10218356" y="2922905"/>
                  <a:pt x="10164255" y="3077147"/>
                </a:cubicBezTo>
                <a:cubicBezTo>
                  <a:pt x="10111105" y="3228721"/>
                  <a:pt x="10060940" y="3371914"/>
                  <a:pt x="9862630" y="3570224"/>
                </a:cubicBezTo>
                <a:cubicBezTo>
                  <a:pt x="9664319" y="3768534"/>
                  <a:pt x="9521127" y="3818700"/>
                  <a:pt x="9369552" y="3871849"/>
                </a:cubicBezTo>
                <a:cubicBezTo>
                  <a:pt x="9215247" y="3925951"/>
                  <a:pt x="9055735" y="3981895"/>
                  <a:pt x="8843073" y="4194493"/>
                </a:cubicBezTo>
                <a:cubicBezTo>
                  <a:pt x="8630412" y="4407091"/>
                  <a:pt x="8574532" y="4566730"/>
                  <a:pt x="8520430" y="4721035"/>
                </a:cubicBezTo>
                <a:cubicBezTo>
                  <a:pt x="8467281" y="4872609"/>
                  <a:pt x="8417052" y="5015738"/>
                  <a:pt x="8218742" y="5214049"/>
                </a:cubicBezTo>
                <a:cubicBezTo>
                  <a:pt x="8020432" y="5412359"/>
                  <a:pt x="7877302" y="5462588"/>
                  <a:pt x="7725728" y="5515674"/>
                </a:cubicBezTo>
                <a:cubicBezTo>
                  <a:pt x="7571423" y="5569776"/>
                  <a:pt x="7411911" y="5625719"/>
                  <a:pt x="7199249" y="5838381"/>
                </a:cubicBezTo>
                <a:cubicBezTo>
                  <a:pt x="6986588" y="6051042"/>
                  <a:pt x="6930644" y="6210554"/>
                  <a:pt x="6876543" y="6364859"/>
                </a:cubicBezTo>
                <a:cubicBezTo>
                  <a:pt x="6823457" y="6516434"/>
                  <a:pt x="6773228" y="6659563"/>
                  <a:pt x="6574918" y="6857937"/>
                </a:cubicBezTo>
                <a:lnTo>
                  <a:pt x="6574536" y="6858318"/>
                </a:lnTo>
                <a:lnTo>
                  <a:pt x="6697155" y="6858318"/>
                </a:lnTo>
                <a:cubicBezTo>
                  <a:pt x="6861619" y="6676200"/>
                  <a:pt x="6911785" y="6533070"/>
                  <a:pt x="6960426" y="6394260"/>
                </a:cubicBezTo>
                <a:cubicBezTo>
                  <a:pt x="7013575" y="6242685"/>
                  <a:pt x="7063804" y="6099556"/>
                  <a:pt x="7262114" y="5901246"/>
                </a:cubicBezTo>
                <a:cubicBezTo>
                  <a:pt x="7460425" y="5702935"/>
                  <a:pt x="7603554" y="5652707"/>
                  <a:pt x="7755128" y="5599621"/>
                </a:cubicBezTo>
                <a:cubicBezTo>
                  <a:pt x="7909433" y="5545519"/>
                  <a:pt x="8069009" y="5489575"/>
                  <a:pt x="8281606" y="5276914"/>
                </a:cubicBezTo>
                <a:cubicBezTo>
                  <a:pt x="8494205" y="5064252"/>
                  <a:pt x="8550211" y="4904740"/>
                  <a:pt x="8604314" y="4750435"/>
                </a:cubicBezTo>
                <a:cubicBezTo>
                  <a:pt x="8657463" y="4598861"/>
                  <a:pt x="8707628" y="4455732"/>
                  <a:pt x="8905939" y="4257358"/>
                </a:cubicBezTo>
                <a:cubicBezTo>
                  <a:pt x="9104249" y="4058984"/>
                  <a:pt x="9247442" y="4008882"/>
                  <a:pt x="9399016" y="3955733"/>
                </a:cubicBezTo>
                <a:cubicBezTo>
                  <a:pt x="9553257" y="3901631"/>
                  <a:pt x="9712833" y="3845687"/>
                  <a:pt x="9925494" y="3633089"/>
                </a:cubicBezTo>
                <a:cubicBezTo>
                  <a:pt x="10138156" y="3420491"/>
                  <a:pt x="10194036" y="3260852"/>
                  <a:pt x="10248138" y="3106611"/>
                </a:cubicBezTo>
                <a:cubicBezTo>
                  <a:pt x="10301288" y="2955036"/>
                  <a:pt x="10351453" y="2811844"/>
                  <a:pt x="10549763" y="2613533"/>
                </a:cubicBezTo>
                <a:cubicBezTo>
                  <a:pt x="10748073" y="2415223"/>
                  <a:pt x="10890758" y="2364740"/>
                  <a:pt x="11042650" y="2311400"/>
                </a:cubicBezTo>
                <a:cubicBezTo>
                  <a:pt x="11196892" y="2257298"/>
                  <a:pt x="11356467" y="2201355"/>
                  <a:pt x="11569129" y="1988757"/>
                </a:cubicBezTo>
                <a:cubicBezTo>
                  <a:pt x="11781790" y="1776159"/>
                  <a:pt x="11837670" y="1616520"/>
                  <a:pt x="11891772" y="1462278"/>
                </a:cubicBezTo>
                <a:cubicBezTo>
                  <a:pt x="11944794" y="1310958"/>
                  <a:pt x="11994896" y="1168019"/>
                  <a:pt x="12192318" y="970280"/>
                </a:cubicBezTo>
                <a:lnTo>
                  <a:pt x="12192318" y="847725"/>
                </a:lnTo>
                <a:cubicBezTo>
                  <a:pt x="12171997" y="865886"/>
                  <a:pt x="12151296" y="885489"/>
                  <a:pt x="12130215" y="906526"/>
                </a:cubicBezTo>
                <a:close/>
                <a:moveTo>
                  <a:pt x="12130722" y="1661287"/>
                </a:moveTo>
                <a:cubicBezTo>
                  <a:pt x="11918124" y="1873948"/>
                  <a:pt x="11862181" y="2033524"/>
                  <a:pt x="11808079" y="2187766"/>
                </a:cubicBezTo>
                <a:cubicBezTo>
                  <a:pt x="11754930" y="2339340"/>
                  <a:pt x="11704765" y="2482533"/>
                  <a:pt x="11506454" y="2680843"/>
                </a:cubicBezTo>
                <a:cubicBezTo>
                  <a:pt x="11308144" y="2879154"/>
                  <a:pt x="11164951" y="2929319"/>
                  <a:pt x="11013377" y="2982468"/>
                </a:cubicBezTo>
                <a:cubicBezTo>
                  <a:pt x="10859135" y="3036570"/>
                  <a:pt x="10699559" y="3092514"/>
                  <a:pt x="10486898" y="3305112"/>
                </a:cubicBezTo>
                <a:cubicBezTo>
                  <a:pt x="10274236" y="3517709"/>
                  <a:pt x="10218356" y="3677349"/>
                  <a:pt x="10164255" y="3831653"/>
                </a:cubicBezTo>
                <a:cubicBezTo>
                  <a:pt x="10111105" y="3983165"/>
                  <a:pt x="10060940" y="4126357"/>
                  <a:pt x="9862630" y="4324668"/>
                </a:cubicBezTo>
                <a:cubicBezTo>
                  <a:pt x="9664319" y="4522978"/>
                  <a:pt x="9521127" y="4573143"/>
                  <a:pt x="9369552" y="4626293"/>
                </a:cubicBezTo>
                <a:cubicBezTo>
                  <a:pt x="9215247" y="4680395"/>
                  <a:pt x="9055735" y="4736338"/>
                  <a:pt x="8843073" y="4949000"/>
                </a:cubicBezTo>
                <a:cubicBezTo>
                  <a:pt x="8630412" y="5161661"/>
                  <a:pt x="8574532" y="5321173"/>
                  <a:pt x="8520430" y="5475478"/>
                </a:cubicBezTo>
                <a:cubicBezTo>
                  <a:pt x="8467281" y="5627053"/>
                  <a:pt x="8417052" y="5770182"/>
                  <a:pt x="8218742" y="5968492"/>
                </a:cubicBezTo>
                <a:cubicBezTo>
                  <a:pt x="8020432" y="6166803"/>
                  <a:pt x="7877302" y="6217031"/>
                  <a:pt x="7725728" y="6270181"/>
                </a:cubicBezTo>
                <a:cubicBezTo>
                  <a:pt x="7571423" y="6324219"/>
                  <a:pt x="7411911" y="6380163"/>
                  <a:pt x="7199249" y="6592824"/>
                </a:cubicBezTo>
                <a:cubicBezTo>
                  <a:pt x="7101015" y="6691122"/>
                  <a:pt x="7036182" y="6778054"/>
                  <a:pt x="6989699" y="6858318"/>
                </a:cubicBezTo>
                <a:lnTo>
                  <a:pt x="7094030" y="6858318"/>
                </a:lnTo>
                <a:cubicBezTo>
                  <a:pt x="7142925" y="6785166"/>
                  <a:pt x="7199313" y="6717220"/>
                  <a:pt x="7262241" y="6655689"/>
                </a:cubicBezTo>
                <a:cubicBezTo>
                  <a:pt x="7460552" y="6457379"/>
                  <a:pt x="7603681" y="6407214"/>
                  <a:pt x="7755256" y="6354064"/>
                </a:cubicBezTo>
                <a:cubicBezTo>
                  <a:pt x="7909560" y="6299962"/>
                  <a:pt x="8069136" y="6244019"/>
                  <a:pt x="8281734" y="6031357"/>
                </a:cubicBezTo>
                <a:cubicBezTo>
                  <a:pt x="8494331" y="5818696"/>
                  <a:pt x="8550339" y="5659184"/>
                  <a:pt x="8604441" y="5504879"/>
                </a:cubicBezTo>
                <a:cubicBezTo>
                  <a:pt x="8657590" y="5353304"/>
                  <a:pt x="8707755" y="5210175"/>
                  <a:pt x="8906066" y="5011865"/>
                </a:cubicBezTo>
                <a:cubicBezTo>
                  <a:pt x="9104376" y="4813554"/>
                  <a:pt x="9247569" y="4763326"/>
                  <a:pt x="9399143" y="4710176"/>
                </a:cubicBezTo>
                <a:cubicBezTo>
                  <a:pt x="9553384" y="4656074"/>
                  <a:pt x="9712960" y="4600194"/>
                  <a:pt x="9925621" y="4387533"/>
                </a:cubicBezTo>
                <a:cubicBezTo>
                  <a:pt x="10138283" y="4174871"/>
                  <a:pt x="10194163" y="4015359"/>
                  <a:pt x="10248265" y="3861054"/>
                </a:cubicBezTo>
                <a:cubicBezTo>
                  <a:pt x="10301415" y="3709480"/>
                  <a:pt x="10351580" y="3566287"/>
                  <a:pt x="10549890" y="3367977"/>
                </a:cubicBezTo>
                <a:cubicBezTo>
                  <a:pt x="10748201" y="3169666"/>
                  <a:pt x="10891393" y="3119501"/>
                  <a:pt x="11042968" y="3066352"/>
                </a:cubicBezTo>
                <a:cubicBezTo>
                  <a:pt x="11197209" y="3012250"/>
                  <a:pt x="11356784" y="2956370"/>
                  <a:pt x="11569446" y="2743708"/>
                </a:cubicBezTo>
                <a:cubicBezTo>
                  <a:pt x="11782107" y="2531047"/>
                  <a:pt x="11837988" y="2371535"/>
                  <a:pt x="11892090" y="2217230"/>
                </a:cubicBezTo>
                <a:cubicBezTo>
                  <a:pt x="11945112" y="2065909"/>
                  <a:pt x="11995214" y="1922970"/>
                  <a:pt x="12192635" y="1725232"/>
                </a:cubicBezTo>
                <a:lnTo>
                  <a:pt x="12192635" y="1602169"/>
                </a:lnTo>
                <a:cubicBezTo>
                  <a:pt x="12172124" y="1620330"/>
                  <a:pt x="12151296" y="1639932"/>
                  <a:pt x="12130215" y="1660970"/>
                </a:cubicBezTo>
                <a:close/>
                <a:moveTo>
                  <a:pt x="12130722" y="2415731"/>
                </a:moveTo>
                <a:cubicBezTo>
                  <a:pt x="11918124" y="2628392"/>
                  <a:pt x="11862181" y="2787968"/>
                  <a:pt x="11808079" y="2942273"/>
                </a:cubicBezTo>
                <a:cubicBezTo>
                  <a:pt x="11754930" y="3093784"/>
                  <a:pt x="11704765" y="3236976"/>
                  <a:pt x="11506454" y="3435287"/>
                </a:cubicBezTo>
                <a:cubicBezTo>
                  <a:pt x="11308144" y="3633597"/>
                  <a:pt x="11164951" y="3683762"/>
                  <a:pt x="11013377" y="3736912"/>
                </a:cubicBezTo>
                <a:cubicBezTo>
                  <a:pt x="10859135" y="3791014"/>
                  <a:pt x="10699559" y="3846957"/>
                  <a:pt x="10486898" y="4059619"/>
                </a:cubicBezTo>
                <a:cubicBezTo>
                  <a:pt x="10274236" y="4272280"/>
                  <a:pt x="10218356" y="4431792"/>
                  <a:pt x="10164255" y="4586097"/>
                </a:cubicBezTo>
                <a:cubicBezTo>
                  <a:pt x="10111105" y="4737608"/>
                  <a:pt x="10060940" y="4880801"/>
                  <a:pt x="9862630" y="5079111"/>
                </a:cubicBezTo>
                <a:cubicBezTo>
                  <a:pt x="9664319" y="5277422"/>
                  <a:pt x="9521127" y="5327587"/>
                  <a:pt x="9369552" y="5380736"/>
                </a:cubicBezTo>
                <a:cubicBezTo>
                  <a:pt x="9215247" y="5434838"/>
                  <a:pt x="9055735" y="5490782"/>
                  <a:pt x="8843073" y="5703443"/>
                </a:cubicBezTo>
                <a:cubicBezTo>
                  <a:pt x="8630412" y="5916105"/>
                  <a:pt x="8574532" y="6075617"/>
                  <a:pt x="8520430" y="6229922"/>
                </a:cubicBezTo>
                <a:cubicBezTo>
                  <a:pt x="8467281" y="6381496"/>
                  <a:pt x="8417052" y="6524625"/>
                  <a:pt x="8218742" y="6722936"/>
                </a:cubicBezTo>
                <a:cubicBezTo>
                  <a:pt x="8170419" y="6771894"/>
                  <a:pt x="8118475" y="6817169"/>
                  <a:pt x="8063357" y="6858318"/>
                </a:cubicBezTo>
                <a:lnTo>
                  <a:pt x="8204200" y="6858318"/>
                </a:lnTo>
                <a:cubicBezTo>
                  <a:pt x="8229156" y="6836410"/>
                  <a:pt x="8254873" y="6812217"/>
                  <a:pt x="8281353" y="6785801"/>
                </a:cubicBezTo>
                <a:cubicBezTo>
                  <a:pt x="8494014" y="6573203"/>
                  <a:pt x="8549957" y="6413627"/>
                  <a:pt x="8604059" y="6259322"/>
                </a:cubicBezTo>
                <a:cubicBezTo>
                  <a:pt x="8657209" y="6107748"/>
                  <a:pt x="8707374" y="5964619"/>
                  <a:pt x="8905684" y="5766308"/>
                </a:cubicBezTo>
                <a:cubicBezTo>
                  <a:pt x="9103995" y="5567998"/>
                  <a:pt x="9247188" y="5517769"/>
                  <a:pt x="9398762" y="5464620"/>
                </a:cubicBezTo>
                <a:cubicBezTo>
                  <a:pt x="9553004" y="5410581"/>
                  <a:pt x="9712579" y="5354638"/>
                  <a:pt x="9925241" y="5141976"/>
                </a:cubicBezTo>
                <a:cubicBezTo>
                  <a:pt x="10137902" y="4929315"/>
                  <a:pt x="10193782" y="4769803"/>
                  <a:pt x="10247884" y="4615498"/>
                </a:cubicBezTo>
                <a:cubicBezTo>
                  <a:pt x="10301033" y="4463923"/>
                  <a:pt x="10351198" y="4320794"/>
                  <a:pt x="10549509" y="4122484"/>
                </a:cubicBezTo>
                <a:cubicBezTo>
                  <a:pt x="10747819" y="3924173"/>
                  <a:pt x="10890758" y="3873500"/>
                  <a:pt x="11042650" y="3820478"/>
                </a:cubicBezTo>
                <a:cubicBezTo>
                  <a:pt x="11196892" y="3766376"/>
                  <a:pt x="11356467" y="3710496"/>
                  <a:pt x="11569129" y="3497834"/>
                </a:cubicBezTo>
                <a:cubicBezTo>
                  <a:pt x="11781790" y="3285172"/>
                  <a:pt x="11837670" y="3125661"/>
                  <a:pt x="11891772" y="2971356"/>
                </a:cubicBezTo>
                <a:cubicBezTo>
                  <a:pt x="11944794" y="2820035"/>
                  <a:pt x="11994896" y="2677097"/>
                  <a:pt x="12192318" y="2479358"/>
                </a:cubicBezTo>
                <a:lnTo>
                  <a:pt x="12192318" y="2356612"/>
                </a:lnTo>
                <a:cubicBezTo>
                  <a:pt x="12171997" y="2374773"/>
                  <a:pt x="12151296" y="2394375"/>
                  <a:pt x="12130215" y="2415413"/>
                </a:cubicBezTo>
                <a:close/>
                <a:moveTo>
                  <a:pt x="12130722" y="3170238"/>
                </a:moveTo>
                <a:cubicBezTo>
                  <a:pt x="11918124" y="3382836"/>
                  <a:pt x="11862181" y="3542411"/>
                  <a:pt x="11808079" y="3696716"/>
                </a:cubicBezTo>
                <a:cubicBezTo>
                  <a:pt x="11754930" y="3848291"/>
                  <a:pt x="11704765" y="3991420"/>
                  <a:pt x="11506454" y="4189730"/>
                </a:cubicBezTo>
                <a:cubicBezTo>
                  <a:pt x="11308144" y="4388041"/>
                  <a:pt x="11164951" y="4438269"/>
                  <a:pt x="11013377" y="4491355"/>
                </a:cubicBezTo>
                <a:cubicBezTo>
                  <a:pt x="10859135" y="4545457"/>
                  <a:pt x="10699559" y="4601401"/>
                  <a:pt x="10486898" y="4814062"/>
                </a:cubicBezTo>
                <a:cubicBezTo>
                  <a:pt x="10274236" y="5026724"/>
                  <a:pt x="10218356" y="5186236"/>
                  <a:pt x="10164255" y="5340541"/>
                </a:cubicBezTo>
                <a:cubicBezTo>
                  <a:pt x="10111105" y="5492115"/>
                  <a:pt x="10060940" y="5635244"/>
                  <a:pt x="9862630" y="5833555"/>
                </a:cubicBezTo>
                <a:cubicBezTo>
                  <a:pt x="9664319" y="6031865"/>
                  <a:pt x="9521127" y="6082094"/>
                  <a:pt x="9369552" y="6135180"/>
                </a:cubicBezTo>
                <a:cubicBezTo>
                  <a:pt x="9215247" y="6189282"/>
                  <a:pt x="9055735" y="6245225"/>
                  <a:pt x="8843073" y="6457887"/>
                </a:cubicBezTo>
                <a:cubicBezTo>
                  <a:pt x="8687371" y="6613589"/>
                  <a:pt x="8615680" y="6740843"/>
                  <a:pt x="8567293" y="6858318"/>
                </a:cubicBezTo>
                <a:lnTo>
                  <a:pt x="8664004" y="6858318"/>
                </a:lnTo>
                <a:cubicBezTo>
                  <a:pt x="8709279" y="6757606"/>
                  <a:pt x="8775573" y="6651118"/>
                  <a:pt x="8905939" y="6520752"/>
                </a:cubicBezTo>
                <a:cubicBezTo>
                  <a:pt x="9104249" y="6322441"/>
                  <a:pt x="9247442" y="6272213"/>
                  <a:pt x="9399016" y="6219063"/>
                </a:cubicBezTo>
                <a:cubicBezTo>
                  <a:pt x="9553257" y="6165025"/>
                  <a:pt x="9712833" y="6109081"/>
                  <a:pt x="9925494" y="5896420"/>
                </a:cubicBezTo>
                <a:cubicBezTo>
                  <a:pt x="10138156" y="5683758"/>
                  <a:pt x="10194036" y="5524246"/>
                  <a:pt x="10248138" y="5369941"/>
                </a:cubicBezTo>
                <a:cubicBezTo>
                  <a:pt x="10301288" y="5218367"/>
                  <a:pt x="10351453" y="5075238"/>
                  <a:pt x="10549763" y="4876927"/>
                </a:cubicBezTo>
                <a:cubicBezTo>
                  <a:pt x="10748073" y="4678617"/>
                  <a:pt x="10891266" y="4628388"/>
                  <a:pt x="11042841" y="4575239"/>
                </a:cubicBezTo>
                <a:cubicBezTo>
                  <a:pt x="11197082" y="4521200"/>
                  <a:pt x="11356657" y="4465257"/>
                  <a:pt x="11569319" y="4252595"/>
                </a:cubicBezTo>
                <a:cubicBezTo>
                  <a:pt x="11781981" y="4039934"/>
                  <a:pt x="11837860" y="3880422"/>
                  <a:pt x="11891962" y="3726116"/>
                </a:cubicBezTo>
                <a:cubicBezTo>
                  <a:pt x="11944985" y="3574796"/>
                  <a:pt x="11995086" y="3431921"/>
                  <a:pt x="12192508" y="3234119"/>
                </a:cubicBezTo>
                <a:lnTo>
                  <a:pt x="12192508" y="3111119"/>
                </a:lnTo>
                <a:cubicBezTo>
                  <a:pt x="12172061" y="3129280"/>
                  <a:pt x="12151296" y="3148883"/>
                  <a:pt x="12130215" y="3169920"/>
                </a:cubicBezTo>
                <a:close/>
                <a:moveTo>
                  <a:pt x="12130722" y="3924681"/>
                </a:moveTo>
                <a:cubicBezTo>
                  <a:pt x="11918124" y="4137279"/>
                  <a:pt x="11862181" y="4296855"/>
                  <a:pt x="11808079" y="4451160"/>
                </a:cubicBezTo>
                <a:cubicBezTo>
                  <a:pt x="11754930" y="4602734"/>
                  <a:pt x="11704765" y="4745863"/>
                  <a:pt x="11506454" y="4944174"/>
                </a:cubicBezTo>
                <a:cubicBezTo>
                  <a:pt x="11308144" y="5142484"/>
                  <a:pt x="11164951" y="5192713"/>
                  <a:pt x="11013377" y="5245799"/>
                </a:cubicBezTo>
                <a:cubicBezTo>
                  <a:pt x="10859135" y="5299901"/>
                  <a:pt x="10699559" y="5355844"/>
                  <a:pt x="10486898" y="5568506"/>
                </a:cubicBezTo>
                <a:cubicBezTo>
                  <a:pt x="10274236" y="5781167"/>
                  <a:pt x="10218356" y="5940679"/>
                  <a:pt x="10164255" y="6094984"/>
                </a:cubicBezTo>
                <a:cubicBezTo>
                  <a:pt x="10111105" y="6246559"/>
                  <a:pt x="10060940" y="6389688"/>
                  <a:pt x="9862630" y="6587998"/>
                </a:cubicBezTo>
                <a:cubicBezTo>
                  <a:pt x="9702356" y="6748272"/>
                  <a:pt x="9578086" y="6811836"/>
                  <a:pt x="9456230" y="6858318"/>
                </a:cubicBezTo>
                <a:lnTo>
                  <a:pt x="9663620" y="6858318"/>
                </a:lnTo>
                <a:cubicBezTo>
                  <a:pt x="9742869" y="6811899"/>
                  <a:pt x="9828720" y="6747637"/>
                  <a:pt x="9925368" y="6650863"/>
                </a:cubicBezTo>
                <a:cubicBezTo>
                  <a:pt x="10137966" y="6438202"/>
                  <a:pt x="10193909" y="6278690"/>
                  <a:pt x="10248011" y="6124385"/>
                </a:cubicBezTo>
                <a:cubicBezTo>
                  <a:pt x="10301160" y="5972810"/>
                  <a:pt x="10351326" y="5829681"/>
                  <a:pt x="10549636" y="5631371"/>
                </a:cubicBezTo>
                <a:cubicBezTo>
                  <a:pt x="10747946" y="5433060"/>
                  <a:pt x="10891139" y="5382832"/>
                  <a:pt x="11042714" y="5329746"/>
                </a:cubicBezTo>
                <a:cubicBezTo>
                  <a:pt x="11196955" y="5275644"/>
                  <a:pt x="11356531" y="5219700"/>
                  <a:pt x="11569192" y="5007039"/>
                </a:cubicBezTo>
                <a:cubicBezTo>
                  <a:pt x="11781854" y="4794377"/>
                  <a:pt x="11837733" y="4634865"/>
                  <a:pt x="11891835" y="4480560"/>
                </a:cubicBezTo>
                <a:cubicBezTo>
                  <a:pt x="11944858" y="4329240"/>
                  <a:pt x="11994959" y="4186365"/>
                  <a:pt x="12192381" y="3988626"/>
                </a:cubicBezTo>
                <a:lnTo>
                  <a:pt x="12192381" y="3865563"/>
                </a:lnTo>
                <a:cubicBezTo>
                  <a:pt x="12171997" y="3883552"/>
                  <a:pt x="12151296" y="3903136"/>
                  <a:pt x="12130215" y="3924300"/>
                </a:cubicBezTo>
                <a:close/>
                <a:moveTo>
                  <a:pt x="12130722" y="4679125"/>
                </a:moveTo>
                <a:cubicBezTo>
                  <a:pt x="11918124" y="4891786"/>
                  <a:pt x="11862181" y="5051298"/>
                  <a:pt x="11808079" y="5205603"/>
                </a:cubicBezTo>
                <a:cubicBezTo>
                  <a:pt x="11754930" y="5357178"/>
                  <a:pt x="11704765" y="5500307"/>
                  <a:pt x="11506454" y="5698617"/>
                </a:cubicBezTo>
                <a:cubicBezTo>
                  <a:pt x="11308144" y="5896928"/>
                  <a:pt x="11164951" y="5947156"/>
                  <a:pt x="11013377" y="6000306"/>
                </a:cubicBezTo>
                <a:cubicBezTo>
                  <a:pt x="10859135" y="6054344"/>
                  <a:pt x="10699559" y="6110288"/>
                  <a:pt x="10486898" y="6322949"/>
                </a:cubicBezTo>
                <a:cubicBezTo>
                  <a:pt x="10274236" y="6535611"/>
                  <a:pt x="10218356" y="6695123"/>
                  <a:pt x="10164255" y="6849428"/>
                </a:cubicBezTo>
                <a:cubicBezTo>
                  <a:pt x="10163239" y="6852412"/>
                  <a:pt x="10162159" y="6855333"/>
                  <a:pt x="10161143" y="6858318"/>
                </a:cubicBezTo>
                <a:lnTo>
                  <a:pt x="10255314" y="6858318"/>
                </a:lnTo>
                <a:cubicBezTo>
                  <a:pt x="10306114" y="6714173"/>
                  <a:pt x="10360406" y="6575171"/>
                  <a:pt x="10549763" y="6385814"/>
                </a:cubicBezTo>
                <a:cubicBezTo>
                  <a:pt x="10748073" y="6187504"/>
                  <a:pt x="10891266" y="6137275"/>
                  <a:pt x="11042841" y="6084189"/>
                </a:cubicBezTo>
                <a:cubicBezTo>
                  <a:pt x="11197082" y="6030087"/>
                  <a:pt x="11356657" y="5974144"/>
                  <a:pt x="11569319" y="5761482"/>
                </a:cubicBezTo>
                <a:cubicBezTo>
                  <a:pt x="11781981" y="5548821"/>
                  <a:pt x="11837860" y="5389309"/>
                  <a:pt x="11891962" y="5235004"/>
                </a:cubicBezTo>
                <a:cubicBezTo>
                  <a:pt x="11944985" y="5083683"/>
                  <a:pt x="11995086" y="4940808"/>
                  <a:pt x="12192508" y="4743069"/>
                </a:cubicBezTo>
                <a:lnTo>
                  <a:pt x="12192508" y="4620006"/>
                </a:lnTo>
                <a:cubicBezTo>
                  <a:pt x="12172061" y="4638167"/>
                  <a:pt x="12151296" y="4657770"/>
                  <a:pt x="12130215" y="4678807"/>
                </a:cubicBezTo>
                <a:close/>
                <a:moveTo>
                  <a:pt x="12130722" y="5433568"/>
                </a:moveTo>
                <a:cubicBezTo>
                  <a:pt x="11918124" y="5646230"/>
                  <a:pt x="11862181" y="5805742"/>
                  <a:pt x="11808079" y="5960047"/>
                </a:cubicBezTo>
                <a:cubicBezTo>
                  <a:pt x="11754930" y="6111621"/>
                  <a:pt x="11704765" y="6254750"/>
                  <a:pt x="11506454" y="6453124"/>
                </a:cubicBezTo>
                <a:cubicBezTo>
                  <a:pt x="11308144" y="6651498"/>
                  <a:pt x="11164951" y="6701600"/>
                  <a:pt x="11013377" y="6754749"/>
                </a:cubicBezTo>
                <a:cubicBezTo>
                  <a:pt x="10935335" y="6782118"/>
                  <a:pt x="10855960" y="6809931"/>
                  <a:pt x="10768965" y="6858318"/>
                </a:cubicBezTo>
                <a:lnTo>
                  <a:pt x="10987342" y="6858318"/>
                </a:lnTo>
                <a:cubicBezTo>
                  <a:pt x="11005820" y="6851587"/>
                  <a:pt x="11024235" y="6845110"/>
                  <a:pt x="11042841" y="6838632"/>
                </a:cubicBezTo>
                <a:cubicBezTo>
                  <a:pt x="11197145" y="6784531"/>
                  <a:pt x="11356657" y="6728587"/>
                  <a:pt x="11569319" y="6515926"/>
                </a:cubicBezTo>
                <a:cubicBezTo>
                  <a:pt x="11781981" y="6303264"/>
                  <a:pt x="11837860" y="6143752"/>
                  <a:pt x="11891962" y="5989447"/>
                </a:cubicBezTo>
                <a:cubicBezTo>
                  <a:pt x="11944985" y="5838127"/>
                  <a:pt x="11995086" y="5695252"/>
                  <a:pt x="12192508" y="5497513"/>
                </a:cubicBezTo>
                <a:lnTo>
                  <a:pt x="12192508" y="5374450"/>
                </a:lnTo>
                <a:cubicBezTo>
                  <a:pt x="12172061" y="5392611"/>
                  <a:pt x="12151296" y="5412213"/>
                  <a:pt x="12130215" y="5433251"/>
                </a:cubicBezTo>
                <a:close/>
                <a:moveTo>
                  <a:pt x="12130722" y="6188012"/>
                </a:moveTo>
                <a:cubicBezTo>
                  <a:pt x="11918124" y="6400673"/>
                  <a:pt x="11862181" y="6560185"/>
                  <a:pt x="11808079" y="6714490"/>
                </a:cubicBezTo>
                <a:cubicBezTo>
                  <a:pt x="11791252" y="6762623"/>
                  <a:pt x="11774678" y="6809740"/>
                  <a:pt x="11753532" y="6858318"/>
                </a:cubicBezTo>
                <a:lnTo>
                  <a:pt x="11849100" y="6858318"/>
                </a:lnTo>
                <a:cubicBezTo>
                  <a:pt x="11864784" y="6819393"/>
                  <a:pt x="11878056" y="6781482"/>
                  <a:pt x="11891264" y="6744018"/>
                </a:cubicBezTo>
                <a:cubicBezTo>
                  <a:pt x="11944286" y="6592761"/>
                  <a:pt x="11994388" y="6449822"/>
                  <a:pt x="12191809" y="6252083"/>
                </a:cubicBezTo>
                <a:lnTo>
                  <a:pt x="12191809" y="6128893"/>
                </a:lnTo>
                <a:cubicBezTo>
                  <a:pt x="12171807" y="6147054"/>
                  <a:pt x="12151296" y="6166657"/>
                  <a:pt x="12130215" y="6187694"/>
                </a:cubicBezTo>
                <a:close/>
              </a:path>
            </a:pathLst>
          </a:custGeom>
          <a:solidFill>
            <a:schemeClr val="bg1">
              <a:lumMod val="85000"/>
              <a:lumOff val="15000"/>
              <a:alpha val="50000"/>
            </a:schemeClr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4" name="Picture Placeholder 12">
            <a:extLst>
              <a:ext uri="{FF2B5EF4-FFF2-40B4-BE49-F238E27FC236}">
                <a16:creationId xmlns:a16="http://schemas.microsoft.com/office/drawing/2014/main" id="{A8BC3E8C-8412-42F2-9EDE-6BA21231D211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4788474" y="672133"/>
            <a:ext cx="2860102" cy="5513734"/>
          </a:xfrm>
          <a:prstGeom prst="rect">
            <a:avLst/>
          </a:prstGeom>
          <a:pattFill prst="pct5">
            <a:fgClr>
              <a:schemeClr val="bg1">
                <a:lumMod val="50000"/>
                <a:lumOff val="50000"/>
              </a:schemeClr>
            </a:fgClr>
            <a:bgClr>
              <a:schemeClr val="bg1"/>
            </a:bgClr>
          </a:pattFill>
        </p:spPr>
        <p:txBody>
          <a:bodyPr/>
          <a:lstStyle>
            <a:lvl1pPr>
              <a:defRPr sz="12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15784041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raphic 7">
            <a:extLst>
              <a:ext uri="{FF2B5EF4-FFF2-40B4-BE49-F238E27FC236}">
                <a16:creationId xmlns:a16="http://schemas.microsoft.com/office/drawing/2014/main" id="{72577451-2545-4CD4-B723-589318982A32}"/>
              </a:ext>
            </a:extLst>
          </p:cNvPr>
          <p:cNvSpPr/>
          <p:nvPr userDrawn="1"/>
        </p:nvSpPr>
        <p:spPr>
          <a:xfrm>
            <a:off x="0" y="0"/>
            <a:ext cx="12192634" cy="6858317"/>
          </a:xfrm>
          <a:custGeom>
            <a:avLst/>
            <a:gdLst>
              <a:gd name="connsiteX0" fmla="*/ 439039 w 12192634"/>
              <a:gd name="connsiteY0" fmla="*/ 0 h 6858317"/>
              <a:gd name="connsiteX1" fmla="*/ 384493 w 12192634"/>
              <a:gd name="connsiteY1" fmla="*/ 143701 h 6858317"/>
              <a:gd name="connsiteX2" fmla="*/ 61849 w 12192634"/>
              <a:gd name="connsiteY2" fmla="*/ 670243 h 6858317"/>
              <a:gd name="connsiteX3" fmla="*/ 0 w 12192634"/>
              <a:gd name="connsiteY3" fmla="*/ 729171 h 6858317"/>
              <a:gd name="connsiteX4" fmla="*/ 0 w 12192634"/>
              <a:gd name="connsiteY4" fmla="*/ 606362 h 6858317"/>
              <a:gd name="connsiteX5" fmla="*/ 300609 w 12192634"/>
              <a:gd name="connsiteY5" fmla="*/ 114300 h 6858317"/>
              <a:gd name="connsiteX6" fmla="*/ 342900 w 12192634"/>
              <a:gd name="connsiteY6" fmla="*/ 0 h 6858317"/>
              <a:gd name="connsiteX7" fmla="*/ 1204976 w 12192634"/>
              <a:gd name="connsiteY7" fmla="*/ 0 h 6858317"/>
              <a:gd name="connsiteX8" fmla="*/ 1149795 w 12192634"/>
              <a:gd name="connsiteY8" fmla="*/ 19558 h 6858317"/>
              <a:gd name="connsiteX9" fmla="*/ 623316 w 12192634"/>
              <a:gd name="connsiteY9" fmla="*/ 342265 h 6858317"/>
              <a:gd name="connsiteX10" fmla="*/ 300609 w 12192634"/>
              <a:gd name="connsiteY10" fmla="*/ 868744 h 6858317"/>
              <a:gd name="connsiteX11" fmla="*/ 0 w 12192634"/>
              <a:gd name="connsiteY11" fmla="*/ 1360805 h 6858317"/>
              <a:gd name="connsiteX12" fmla="*/ 0 w 12192634"/>
              <a:gd name="connsiteY12" fmla="*/ 1483551 h 6858317"/>
              <a:gd name="connsiteX13" fmla="*/ 61849 w 12192634"/>
              <a:gd name="connsiteY13" fmla="*/ 1424686 h 6858317"/>
              <a:gd name="connsiteX14" fmla="*/ 384493 w 12192634"/>
              <a:gd name="connsiteY14" fmla="*/ 898144 h 6858317"/>
              <a:gd name="connsiteX15" fmla="*/ 686181 w 12192634"/>
              <a:gd name="connsiteY15" fmla="*/ 405130 h 6858317"/>
              <a:gd name="connsiteX16" fmla="*/ 1179259 w 12192634"/>
              <a:gd name="connsiteY16" fmla="*/ 103442 h 6858317"/>
              <a:gd name="connsiteX17" fmla="*/ 1423353 w 12192634"/>
              <a:gd name="connsiteY17" fmla="*/ 0 h 6858317"/>
              <a:gd name="connsiteX18" fmla="*/ 1937258 w 12192634"/>
              <a:gd name="connsiteY18" fmla="*/ 0 h 6858317"/>
              <a:gd name="connsiteX19" fmla="*/ 1642872 w 12192634"/>
              <a:gd name="connsiteY19" fmla="*/ 472377 h 6858317"/>
              <a:gd name="connsiteX20" fmla="*/ 1149795 w 12192634"/>
              <a:gd name="connsiteY20" fmla="*/ 774002 h 6858317"/>
              <a:gd name="connsiteX21" fmla="*/ 623316 w 12192634"/>
              <a:gd name="connsiteY21" fmla="*/ 1096709 h 6858317"/>
              <a:gd name="connsiteX22" fmla="*/ 300609 w 12192634"/>
              <a:gd name="connsiteY22" fmla="*/ 1623187 h 6858317"/>
              <a:gd name="connsiteX23" fmla="*/ 0 w 12192634"/>
              <a:gd name="connsiteY23" fmla="*/ 2115249 h 6858317"/>
              <a:gd name="connsiteX24" fmla="*/ 0 w 12192634"/>
              <a:gd name="connsiteY24" fmla="*/ 2238058 h 6858317"/>
              <a:gd name="connsiteX25" fmla="*/ 61849 w 12192634"/>
              <a:gd name="connsiteY25" fmla="*/ 2179130 h 6858317"/>
              <a:gd name="connsiteX26" fmla="*/ 384493 w 12192634"/>
              <a:gd name="connsiteY26" fmla="*/ 1652651 h 6858317"/>
              <a:gd name="connsiteX27" fmla="*/ 686181 w 12192634"/>
              <a:gd name="connsiteY27" fmla="*/ 1159574 h 6858317"/>
              <a:gd name="connsiteX28" fmla="*/ 1179259 w 12192634"/>
              <a:gd name="connsiteY28" fmla="*/ 857885 h 6858317"/>
              <a:gd name="connsiteX29" fmla="*/ 1705737 w 12192634"/>
              <a:gd name="connsiteY29" fmla="*/ 535242 h 6858317"/>
              <a:gd name="connsiteX30" fmla="*/ 2028444 w 12192634"/>
              <a:gd name="connsiteY30" fmla="*/ 8763 h 6858317"/>
              <a:gd name="connsiteX31" fmla="*/ 2031492 w 12192634"/>
              <a:gd name="connsiteY31" fmla="*/ 0 h 6858317"/>
              <a:gd name="connsiteX32" fmla="*/ 2528570 w 12192634"/>
              <a:gd name="connsiteY32" fmla="*/ 0 h 6858317"/>
              <a:gd name="connsiteX33" fmla="*/ 2266950 w 12192634"/>
              <a:gd name="connsiteY33" fmla="*/ 207264 h 6858317"/>
              <a:gd name="connsiteX34" fmla="*/ 1944243 w 12192634"/>
              <a:gd name="connsiteY34" fmla="*/ 733743 h 6858317"/>
              <a:gd name="connsiteX35" fmla="*/ 1642872 w 12192634"/>
              <a:gd name="connsiteY35" fmla="*/ 1226820 h 6858317"/>
              <a:gd name="connsiteX36" fmla="*/ 1149795 w 12192634"/>
              <a:gd name="connsiteY36" fmla="*/ 1528445 h 6858317"/>
              <a:gd name="connsiteX37" fmla="*/ 623316 w 12192634"/>
              <a:gd name="connsiteY37" fmla="*/ 1851152 h 6858317"/>
              <a:gd name="connsiteX38" fmla="*/ 300609 w 12192634"/>
              <a:gd name="connsiteY38" fmla="*/ 2377694 h 6858317"/>
              <a:gd name="connsiteX39" fmla="*/ 0 w 12192634"/>
              <a:gd name="connsiteY39" fmla="*/ 2869692 h 6858317"/>
              <a:gd name="connsiteX40" fmla="*/ 0 w 12192634"/>
              <a:gd name="connsiteY40" fmla="*/ 2992438 h 6858317"/>
              <a:gd name="connsiteX41" fmla="*/ 61849 w 12192634"/>
              <a:gd name="connsiteY41" fmla="*/ 2933700 h 6858317"/>
              <a:gd name="connsiteX42" fmla="*/ 384493 w 12192634"/>
              <a:gd name="connsiteY42" fmla="*/ 2407222 h 6858317"/>
              <a:gd name="connsiteX43" fmla="*/ 686181 w 12192634"/>
              <a:gd name="connsiteY43" fmla="*/ 1914144 h 6858317"/>
              <a:gd name="connsiteX44" fmla="*/ 1179259 w 12192634"/>
              <a:gd name="connsiteY44" fmla="*/ 1612519 h 6858317"/>
              <a:gd name="connsiteX45" fmla="*/ 1705737 w 12192634"/>
              <a:gd name="connsiteY45" fmla="*/ 1289812 h 6858317"/>
              <a:gd name="connsiteX46" fmla="*/ 2028444 w 12192634"/>
              <a:gd name="connsiteY46" fmla="*/ 763334 h 6858317"/>
              <a:gd name="connsiteX47" fmla="*/ 2330069 w 12192634"/>
              <a:gd name="connsiteY47" fmla="*/ 270256 h 6858317"/>
              <a:gd name="connsiteX48" fmla="*/ 2735834 w 12192634"/>
              <a:gd name="connsiteY48" fmla="*/ 127 h 6858317"/>
              <a:gd name="connsiteX49" fmla="*/ 3528632 w 12192634"/>
              <a:gd name="connsiteY49" fmla="*/ 0 h 6858317"/>
              <a:gd name="connsiteX50" fmla="*/ 3286760 w 12192634"/>
              <a:gd name="connsiteY50" fmla="*/ 337376 h 6858317"/>
              <a:gd name="connsiteX51" fmla="*/ 2794000 w 12192634"/>
              <a:gd name="connsiteY51" fmla="*/ 639064 h 6858317"/>
              <a:gd name="connsiteX52" fmla="*/ 2267522 w 12192634"/>
              <a:gd name="connsiteY52" fmla="*/ 961708 h 6858317"/>
              <a:gd name="connsiteX53" fmla="*/ 1944814 w 12192634"/>
              <a:gd name="connsiteY53" fmla="*/ 1488250 h 6858317"/>
              <a:gd name="connsiteX54" fmla="*/ 1643189 w 12192634"/>
              <a:gd name="connsiteY54" fmla="*/ 1981264 h 6858317"/>
              <a:gd name="connsiteX55" fmla="*/ 1150112 w 12192634"/>
              <a:gd name="connsiteY55" fmla="*/ 2282889 h 6858317"/>
              <a:gd name="connsiteX56" fmla="*/ 623634 w 12192634"/>
              <a:gd name="connsiteY56" fmla="*/ 2605596 h 6858317"/>
              <a:gd name="connsiteX57" fmla="*/ 300609 w 12192634"/>
              <a:gd name="connsiteY57" fmla="*/ 3132138 h 6858317"/>
              <a:gd name="connsiteX58" fmla="*/ 0 w 12192634"/>
              <a:gd name="connsiteY58" fmla="*/ 3624136 h 6858317"/>
              <a:gd name="connsiteX59" fmla="*/ 0 w 12192634"/>
              <a:gd name="connsiteY59" fmla="*/ 3746945 h 6858317"/>
              <a:gd name="connsiteX60" fmla="*/ 61849 w 12192634"/>
              <a:gd name="connsiteY60" fmla="*/ 3688016 h 6858317"/>
              <a:gd name="connsiteX61" fmla="*/ 384493 w 12192634"/>
              <a:gd name="connsiteY61" fmla="*/ 3161538 h 6858317"/>
              <a:gd name="connsiteX62" fmla="*/ 686181 w 12192634"/>
              <a:gd name="connsiteY62" fmla="*/ 2668461 h 6858317"/>
              <a:gd name="connsiteX63" fmla="*/ 1179259 w 12192634"/>
              <a:gd name="connsiteY63" fmla="*/ 2366836 h 6858317"/>
              <a:gd name="connsiteX64" fmla="*/ 1705737 w 12192634"/>
              <a:gd name="connsiteY64" fmla="*/ 2044129 h 6858317"/>
              <a:gd name="connsiteX65" fmla="*/ 2028444 w 12192634"/>
              <a:gd name="connsiteY65" fmla="*/ 1517650 h 6858317"/>
              <a:gd name="connsiteX66" fmla="*/ 2330069 w 12192634"/>
              <a:gd name="connsiteY66" fmla="*/ 1024573 h 6858317"/>
              <a:gd name="connsiteX67" fmla="*/ 2823083 w 12192634"/>
              <a:gd name="connsiteY67" fmla="*/ 722948 h 6858317"/>
              <a:gd name="connsiteX68" fmla="*/ 3349625 w 12192634"/>
              <a:gd name="connsiteY68" fmla="*/ 400050 h 6858317"/>
              <a:gd name="connsiteX69" fmla="*/ 3625342 w 12192634"/>
              <a:gd name="connsiteY69" fmla="*/ 0 h 6858317"/>
              <a:gd name="connsiteX70" fmla="*/ 3987800 w 12192634"/>
              <a:gd name="connsiteY70" fmla="*/ 0 h 6858317"/>
              <a:gd name="connsiteX71" fmla="*/ 3910902 w 12192634"/>
              <a:gd name="connsiteY71" fmla="*/ 72327 h 6858317"/>
              <a:gd name="connsiteX72" fmla="*/ 3588385 w 12192634"/>
              <a:gd name="connsiteY72" fmla="*/ 598805 h 6858317"/>
              <a:gd name="connsiteX73" fmla="*/ 3286760 w 12192634"/>
              <a:gd name="connsiteY73" fmla="*/ 1091883 h 6858317"/>
              <a:gd name="connsiteX74" fmla="*/ 2793683 w 12192634"/>
              <a:gd name="connsiteY74" fmla="*/ 1393508 h 6858317"/>
              <a:gd name="connsiteX75" fmla="*/ 2267204 w 12192634"/>
              <a:gd name="connsiteY75" fmla="*/ 1716151 h 6858317"/>
              <a:gd name="connsiteX76" fmla="*/ 1944497 w 12192634"/>
              <a:gd name="connsiteY76" fmla="*/ 2242693 h 6858317"/>
              <a:gd name="connsiteX77" fmla="*/ 1642872 w 12192634"/>
              <a:gd name="connsiteY77" fmla="*/ 2735707 h 6858317"/>
              <a:gd name="connsiteX78" fmla="*/ 1149795 w 12192634"/>
              <a:gd name="connsiteY78" fmla="*/ 3037396 h 6858317"/>
              <a:gd name="connsiteX79" fmla="*/ 623316 w 12192634"/>
              <a:gd name="connsiteY79" fmla="*/ 3360039 h 6858317"/>
              <a:gd name="connsiteX80" fmla="*/ 300609 w 12192634"/>
              <a:gd name="connsiteY80" fmla="*/ 3886581 h 6858317"/>
              <a:gd name="connsiteX81" fmla="*/ 0 w 12192634"/>
              <a:gd name="connsiteY81" fmla="*/ 4378643 h 6858317"/>
              <a:gd name="connsiteX82" fmla="*/ 0 w 12192634"/>
              <a:gd name="connsiteY82" fmla="*/ 4501325 h 6858317"/>
              <a:gd name="connsiteX83" fmla="*/ 61849 w 12192634"/>
              <a:gd name="connsiteY83" fmla="*/ 4442460 h 6858317"/>
              <a:gd name="connsiteX84" fmla="*/ 384493 w 12192634"/>
              <a:gd name="connsiteY84" fmla="*/ 3915982 h 6858317"/>
              <a:gd name="connsiteX85" fmla="*/ 686181 w 12192634"/>
              <a:gd name="connsiteY85" fmla="*/ 3422904 h 6858317"/>
              <a:gd name="connsiteX86" fmla="*/ 1179259 w 12192634"/>
              <a:gd name="connsiteY86" fmla="*/ 3121279 h 6858317"/>
              <a:gd name="connsiteX87" fmla="*/ 1705737 w 12192634"/>
              <a:gd name="connsiteY87" fmla="*/ 2798572 h 6858317"/>
              <a:gd name="connsiteX88" fmla="*/ 2028444 w 12192634"/>
              <a:gd name="connsiteY88" fmla="*/ 2272094 h 6858317"/>
              <a:gd name="connsiteX89" fmla="*/ 2330069 w 12192634"/>
              <a:gd name="connsiteY89" fmla="*/ 1779016 h 6858317"/>
              <a:gd name="connsiteX90" fmla="*/ 2823083 w 12192634"/>
              <a:gd name="connsiteY90" fmla="*/ 1477391 h 6858317"/>
              <a:gd name="connsiteX91" fmla="*/ 3349625 w 12192634"/>
              <a:gd name="connsiteY91" fmla="*/ 1154684 h 6858317"/>
              <a:gd name="connsiteX92" fmla="*/ 3672269 w 12192634"/>
              <a:gd name="connsiteY92" fmla="*/ 628206 h 6858317"/>
              <a:gd name="connsiteX93" fmla="*/ 3973894 w 12192634"/>
              <a:gd name="connsiteY93" fmla="*/ 135192 h 6858317"/>
              <a:gd name="connsiteX94" fmla="*/ 4129088 w 12192634"/>
              <a:gd name="connsiteY94" fmla="*/ 0 h 6858317"/>
              <a:gd name="connsiteX95" fmla="*/ 5098669 w 12192634"/>
              <a:gd name="connsiteY95" fmla="*/ 0 h 6858317"/>
              <a:gd name="connsiteX96" fmla="*/ 4930585 w 12192634"/>
              <a:gd name="connsiteY96" fmla="*/ 202438 h 6858317"/>
              <a:gd name="connsiteX97" fmla="*/ 4437571 w 12192634"/>
              <a:gd name="connsiteY97" fmla="*/ 504127 h 6858317"/>
              <a:gd name="connsiteX98" fmla="*/ 3911028 w 12192634"/>
              <a:gd name="connsiteY98" fmla="*/ 826770 h 6858317"/>
              <a:gd name="connsiteX99" fmla="*/ 3588385 w 12192634"/>
              <a:gd name="connsiteY99" fmla="*/ 1353249 h 6858317"/>
              <a:gd name="connsiteX100" fmla="*/ 3286760 w 12192634"/>
              <a:gd name="connsiteY100" fmla="*/ 1846326 h 6858317"/>
              <a:gd name="connsiteX101" fmla="*/ 2793683 w 12192634"/>
              <a:gd name="connsiteY101" fmla="*/ 2147951 h 6858317"/>
              <a:gd name="connsiteX102" fmla="*/ 2267204 w 12192634"/>
              <a:gd name="connsiteY102" fmla="*/ 2470658 h 6858317"/>
              <a:gd name="connsiteX103" fmla="*/ 1944497 w 12192634"/>
              <a:gd name="connsiteY103" fmla="*/ 2997137 h 6858317"/>
              <a:gd name="connsiteX104" fmla="*/ 1642872 w 12192634"/>
              <a:gd name="connsiteY104" fmla="*/ 3490151 h 6858317"/>
              <a:gd name="connsiteX105" fmla="*/ 1149795 w 12192634"/>
              <a:gd name="connsiteY105" fmla="*/ 3791839 h 6858317"/>
              <a:gd name="connsiteX106" fmla="*/ 623316 w 12192634"/>
              <a:gd name="connsiteY106" fmla="*/ 4114483 h 6858317"/>
              <a:gd name="connsiteX107" fmla="*/ 300609 w 12192634"/>
              <a:gd name="connsiteY107" fmla="*/ 4641025 h 6858317"/>
              <a:gd name="connsiteX108" fmla="*/ 0 w 12192634"/>
              <a:gd name="connsiteY108" fmla="*/ 5133086 h 6858317"/>
              <a:gd name="connsiteX109" fmla="*/ 0 w 12192634"/>
              <a:gd name="connsiteY109" fmla="*/ 5255832 h 6858317"/>
              <a:gd name="connsiteX110" fmla="*/ 61849 w 12192634"/>
              <a:gd name="connsiteY110" fmla="*/ 5196967 h 6858317"/>
              <a:gd name="connsiteX111" fmla="*/ 384493 w 12192634"/>
              <a:gd name="connsiteY111" fmla="*/ 4670425 h 6858317"/>
              <a:gd name="connsiteX112" fmla="*/ 686181 w 12192634"/>
              <a:gd name="connsiteY112" fmla="*/ 4177347 h 6858317"/>
              <a:gd name="connsiteX113" fmla="*/ 1179259 w 12192634"/>
              <a:gd name="connsiteY113" fmla="*/ 3875722 h 6858317"/>
              <a:gd name="connsiteX114" fmla="*/ 1705737 w 12192634"/>
              <a:gd name="connsiteY114" fmla="*/ 3553016 h 6858317"/>
              <a:gd name="connsiteX115" fmla="*/ 2028444 w 12192634"/>
              <a:gd name="connsiteY115" fmla="*/ 3026537 h 6858317"/>
              <a:gd name="connsiteX116" fmla="*/ 2330069 w 12192634"/>
              <a:gd name="connsiteY116" fmla="*/ 2533460 h 6858317"/>
              <a:gd name="connsiteX117" fmla="*/ 2823083 w 12192634"/>
              <a:gd name="connsiteY117" fmla="*/ 2231835 h 6858317"/>
              <a:gd name="connsiteX118" fmla="*/ 3349625 w 12192634"/>
              <a:gd name="connsiteY118" fmla="*/ 1909191 h 6858317"/>
              <a:gd name="connsiteX119" fmla="*/ 3672269 w 12192634"/>
              <a:gd name="connsiteY119" fmla="*/ 1382649 h 6858317"/>
              <a:gd name="connsiteX120" fmla="*/ 3973894 w 12192634"/>
              <a:gd name="connsiteY120" fmla="*/ 889635 h 6858317"/>
              <a:gd name="connsiteX121" fmla="*/ 4466971 w 12192634"/>
              <a:gd name="connsiteY121" fmla="*/ 588010 h 6858317"/>
              <a:gd name="connsiteX122" fmla="*/ 4993450 w 12192634"/>
              <a:gd name="connsiteY122" fmla="*/ 265303 h 6858317"/>
              <a:gd name="connsiteX123" fmla="*/ 5203063 w 12192634"/>
              <a:gd name="connsiteY123" fmla="*/ 0 h 6858317"/>
              <a:gd name="connsiteX124" fmla="*/ 5495290 w 12192634"/>
              <a:gd name="connsiteY124" fmla="*/ 0 h 6858317"/>
              <a:gd name="connsiteX125" fmla="*/ 5232400 w 12192634"/>
              <a:gd name="connsiteY125" fmla="*/ 463868 h 6858317"/>
              <a:gd name="connsiteX126" fmla="*/ 4930775 w 12192634"/>
              <a:gd name="connsiteY126" fmla="*/ 956882 h 6858317"/>
              <a:gd name="connsiteX127" fmla="*/ 4437761 w 12192634"/>
              <a:gd name="connsiteY127" fmla="*/ 1258570 h 6858317"/>
              <a:gd name="connsiteX128" fmla="*/ 3911219 w 12192634"/>
              <a:gd name="connsiteY128" fmla="*/ 1581214 h 6858317"/>
              <a:gd name="connsiteX129" fmla="*/ 3588576 w 12192634"/>
              <a:gd name="connsiteY129" fmla="*/ 2107692 h 6858317"/>
              <a:gd name="connsiteX130" fmla="*/ 3286951 w 12192634"/>
              <a:gd name="connsiteY130" fmla="*/ 2600770 h 6858317"/>
              <a:gd name="connsiteX131" fmla="*/ 2794000 w 12192634"/>
              <a:gd name="connsiteY131" fmla="*/ 2902395 h 6858317"/>
              <a:gd name="connsiteX132" fmla="*/ 2267522 w 12192634"/>
              <a:gd name="connsiteY132" fmla="*/ 3225102 h 6858317"/>
              <a:gd name="connsiteX133" fmla="*/ 1944814 w 12192634"/>
              <a:gd name="connsiteY133" fmla="*/ 3751580 h 6858317"/>
              <a:gd name="connsiteX134" fmla="*/ 1643189 w 12192634"/>
              <a:gd name="connsiteY134" fmla="*/ 4244594 h 6858317"/>
              <a:gd name="connsiteX135" fmla="*/ 1149858 w 12192634"/>
              <a:gd name="connsiteY135" fmla="*/ 4546600 h 6858317"/>
              <a:gd name="connsiteX136" fmla="*/ 623316 w 12192634"/>
              <a:gd name="connsiteY136" fmla="*/ 4869244 h 6858317"/>
              <a:gd name="connsiteX137" fmla="*/ 300609 w 12192634"/>
              <a:gd name="connsiteY137" fmla="*/ 5395786 h 6858317"/>
              <a:gd name="connsiteX138" fmla="*/ 0 w 12192634"/>
              <a:gd name="connsiteY138" fmla="*/ 5887530 h 6858317"/>
              <a:gd name="connsiteX139" fmla="*/ 0 w 12192634"/>
              <a:gd name="connsiteY139" fmla="*/ 6010339 h 6858317"/>
              <a:gd name="connsiteX140" fmla="*/ 61849 w 12192634"/>
              <a:gd name="connsiteY140" fmla="*/ 5951411 h 6858317"/>
              <a:gd name="connsiteX141" fmla="*/ 384493 w 12192634"/>
              <a:gd name="connsiteY141" fmla="*/ 5424869 h 6858317"/>
              <a:gd name="connsiteX142" fmla="*/ 686181 w 12192634"/>
              <a:gd name="connsiteY142" fmla="*/ 4931791 h 6858317"/>
              <a:gd name="connsiteX143" fmla="*/ 1179259 w 12192634"/>
              <a:gd name="connsiteY143" fmla="*/ 4630166 h 6858317"/>
              <a:gd name="connsiteX144" fmla="*/ 1705737 w 12192634"/>
              <a:gd name="connsiteY144" fmla="*/ 4307459 h 6858317"/>
              <a:gd name="connsiteX145" fmla="*/ 2028444 w 12192634"/>
              <a:gd name="connsiteY145" fmla="*/ 3780981 h 6858317"/>
              <a:gd name="connsiteX146" fmla="*/ 2330069 w 12192634"/>
              <a:gd name="connsiteY146" fmla="*/ 3287966 h 6858317"/>
              <a:gd name="connsiteX147" fmla="*/ 2823083 w 12192634"/>
              <a:gd name="connsiteY147" fmla="*/ 2986278 h 6858317"/>
              <a:gd name="connsiteX148" fmla="*/ 3349625 w 12192634"/>
              <a:gd name="connsiteY148" fmla="*/ 2663635 h 6858317"/>
              <a:gd name="connsiteX149" fmla="*/ 3672269 w 12192634"/>
              <a:gd name="connsiteY149" fmla="*/ 2137156 h 6858317"/>
              <a:gd name="connsiteX150" fmla="*/ 3973894 w 12192634"/>
              <a:gd name="connsiteY150" fmla="*/ 1644079 h 6858317"/>
              <a:gd name="connsiteX151" fmla="*/ 4466971 w 12192634"/>
              <a:gd name="connsiteY151" fmla="*/ 1342454 h 6858317"/>
              <a:gd name="connsiteX152" fmla="*/ 4993450 w 12192634"/>
              <a:gd name="connsiteY152" fmla="*/ 1019747 h 6858317"/>
              <a:gd name="connsiteX153" fmla="*/ 5316093 w 12192634"/>
              <a:gd name="connsiteY153" fmla="*/ 493268 h 6858317"/>
              <a:gd name="connsiteX154" fmla="*/ 5617718 w 12192634"/>
              <a:gd name="connsiteY154" fmla="*/ 254 h 6858317"/>
              <a:gd name="connsiteX155" fmla="*/ 5617718 w 12192634"/>
              <a:gd name="connsiteY155" fmla="*/ 254 h 6858317"/>
              <a:gd name="connsiteX156" fmla="*/ 6638290 w 12192634"/>
              <a:gd name="connsiteY156" fmla="*/ 0 h 6858317"/>
              <a:gd name="connsiteX157" fmla="*/ 6574473 w 12192634"/>
              <a:gd name="connsiteY157" fmla="*/ 67501 h 6858317"/>
              <a:gd name="connsiteX158" fmla="*/ 6081459 w 12192634"/>
              <a:gd name="connsiteY158" fmla="*/ 369189 h 6858317"/>
              <a:gd name="connsiteX159" fmla="*/ 5554917 w 12192634"/>
              <a:gd name="connsiteY159" fmla="*/ 691833 h 6858317"/>
              <a:gd name="connsiteX160" fmla="*/ 5232400 w 12192634"/>
              <a:gd name="connsiteY160" fmla="*/ 1218311 h 6858317"/>
              <a:gd name="connsiteX161" fmla="*/ 4930775 w 12192634"/>
              <a:gd name="connsiteY161" fmla="*/ 1711325 h 6858317"/>
              <a:gd name="connsiteX162" fmla="*/ 4437571 w 12192634"/>
              <a:gd name="connsiteY162" fmla="*/ 2012950 h 6858317"/>
              <a:gd name="connsiteX163" fmla="*/ 3911028 w 12192634"/>
              <a:gd name="connsiteY163" fmla="*/ 2335594 h 6858317"/>
              <a:gd name="connsiteX164" fmla="*/ 3588385 w 12192634"/>
              <a:gd name="connsiteY164" fmla="*/ 2862072 h 6858317"/>
              <a:gd name="connsiteX165" fmla="*/ 3286760 w 12192634"/>
              <a:gd name="connsiteY165" fmla="*/ 3355150 h 6858317"/>
              <a:gd name="connsiteX166" fmla="*/ 2793683 w 12192634"/>
              <a:gd name="connsiteY166" fmla="*/ 3656775 h 6858317"/>
              <a:gd name="connsiteX167" fmla="*/ 2267204 w 12192634"/>
              <a:gd name="connsiteY167" fmla="*/ 3979482 h 6858317"/>
              <a:gd name="connsiteX168" fmla="*/ 1944497 w 12192634"/>
              <a:gd name="connsiteY168" fmla="*/ 4505960 h 6858317"/>
              <a:gd name="connsiteX169" fmla="*/ 1642872 w 12192634"/>
              <a:gd name="connsiteY169" fmla="*/ 4999038 h 6858317"/>
              <a:gd name="connsiteX170" fmla="*/ 1149795 w 12192634"/>
              <a:gd name="connsiteY170" fmla="*/ 5300663 h 6858317"/>
              <a:gd name="connsiteX171" fmla="*/ 623316 w 12192634"/>
              <a:gd name="connsiteY171" fmla="*/ 5623370 h 6858317"/>
              <a:gd name="connsiteX172" fmla="*/ 300609 w 12192634"/>
              <a:gd name="connsiteY172" fmla="*/ 6149848 h 6858317"/>
              <a:gd name="connsiteX173" fmla="*/ 0 w 12192634"/>
              <a:gd name="connsiteY173" fmla="*/ 6642100 h 6858317"/>
              <a:gd name="connsiteX174" fmla="*/ 0 w 12192634"/>
              <a:gd name="connsiteY174" fmla="*/ 6764845 h 6858317"/>
              <a:gd name="connsiteX175" fmla="*/ 61849 w 12192634"/>
              <a:gd name="connsiteY175" fmla="*/ 6705600 h 6858317"/>
              <a:gd name="connsiteX176" fmla="*/ 384493 w 12192634"/>
              <a:gd name="connsiteY176" fmla="*/ 6179058 h 6858317"/>
              <a:gd name="connsiteX177" fmla="*/ 686181 w 12192634"/>
              <a:gd name="connsiteY177" fmla="*/ 5685981 h 6858317"/>
              <a:gd name="connsiteX178" fmla="*/ 1179259 w 12192634"/>
              <a:gd name="connsiteY178" fmla="*/ 5384356 h 6858317"/>
              <a:gd name="connsiteX179" fmla="*/ 1705737 w 12192634"/>
              <a:gd name="connsiteY179" fmla="*/ 5061649 h 6858317"/>
              <a:gd name="connsiteX180" fmla="*/ 2028444 w 12192634"/>
              <a:gd name="connsiteY180" fmla="*/ 4535170 h 6858317"/>
              <a:gd name="connsiteX181" fmla="*/ 2330069 w 12192634"/>
              <a:gd name="connsiteY181" fmla="*/ 4042156 h 6858317"/>
              <a:gd name="connsiteX182" fmla="*/ 2823083 w 12192634"/>
              <a:gd name="connsiteY182" fmla="*/ 3740468 h 6858317"/>
              <a:gd name="connsiteX183" fmla="*/ 3349625 w 12192634"/>
              <a:gd name="connsiteY183" fmla="*/ 3417824 h 6858317"/>
              <a:gd name="connsiteX184" fmla="*/ 3672269 w 12192634"/>
              <a:gd name="connsiteY184" fmla="*/ 2891346 h 6858317"/>
              <a:gd name="connsiteX185" fmla="*/ 3973894 w 12192634"/>
              <a:gd name="connsiteY185" fmla="*/ 2398268 h 6858317"/>
              <a:gd name="connsiteX186" fmla="*/ 4466971 w 12192634"/>
              <a:gd name="connsiteY186" fmla="*/ 2096643 h 6858317"/>
              <a:gd name="connsiteX187" fmla="*/ 4993450 w 12192634"/>
              <a:gd name="connsiteY187" fmla="*/ 1773936 h 6858317"/>
              <a:gd name="connsiteX188" fmla="*/ 5316093 w 12192634"/>
              <a:gd name="connsiteY188" fmla="*/ 1247458 h 6858317"/>
              <a:gd name="connsiteX189" fmla="*/ 5617718 w 12192634"/>
              <a:gd name="connsiteY189" fmla="*/ 754444 h 6858317"/>
              <a:gd name="connsiteX190" fmla="*/ 6110796 w 12192634"/>
              <a:gd name="connsiteY190" fmla="*/ 452819 h 6858317"/>
              <a:gd name="connsiteX191" fmla="*/ 6637274 w 12192634"/>
              <a:gd name="connsiteY191" fmla="*/ 130112 h 6858317"/>
              <a:gd name="connsiteX192" fmla="*/ 6754369 w 12192634"/>
              <a:gd name="connsiteY192" fmla="*/ 0 h 6858317"/>
              <a:gd name="connsiteX193" fmla="*/ 7031990 w 12192634"/>
              <a:gd name="connsiteY193" fmla="*/ 0 h 6858317"/>
              <a:gd name="connsiteX194" fmla="*/ 6875970 w 12192634"/>
              <a:gd name="connsiteY194" fmla="*/ 328930 h 6858317"/>
              <a:gd name="connsiteX195" fmla="*/ 6574345 w 12192634"/>
              <a:gd name="connsiteY195" fmla="*/ 822008 h 6858317"/>
              <a:gd name="connsiteX196" fmla="*/ 6081395 w 12192634"/>
              <a:gd name="connsiteY196" fmla="*/ 1123950 h 6858317"/>
              <a:gd name="connsiteX197" fmla="*/ 5554853 w 12192634"/>
              <a:gd name="connsiteY197" fmla="*/ 1446594 h 6858317"/>
              <a:gd name="connsiteX198" fmla="*/ 5232400 w 12192634"/>
              <a:gd name="connsiteY198" fmla="*/ 1972755 h 6858317"/>
              <a:gd name="connsiteX199" fmla="*/ 4930775 w 12192634"/>
              <a:gd name="connsiteY199" fmla="*/ 2465832 h 6858317"/>
              <a:gd name="connsiteX200" fmla="*/ 4437761 w 12192634"/>
              <a:gd name="connsiteY200" fmla="*/ 2767457 h 6858317"/>
              <a:gd name="connsiteX201" fmla="*/ 3911219 w 12192634"/>
              <a:gd name="connsiteY201" fmla="*/ 3090101 h 6858317"/>
              <a:gd name="connsiteX202" fmla="*/ 3588576 w 12192634"/>
              <a:gd name="connsiteY202" fmla="*/ 3616643 h 6858317"/>
              <a:gd name="connsiteX203" fmla="*/ 3286951 w 12192634"/>
              <a:gd name="connsiteY203" fmla="*/ 4109657 h 6858317"/>
              <a:gd name="connsiteX204" fmla="*/ 2793873 w 12192634"/>
              <a:gd name="connsiteY204" fmla="*/ 4411282 h 6858317"/>
              <a:gd name="connsiteX205" fmla="*/ 2267395 w 12192634"/>
              <a:gd name="connsiteY205" fmla="*/ 4733989 h 6858317"/>
              <a:gd name="connsiteX206" fmla="*/ 1944688 w 12192634"/>
              <a:gd name="connsiteY206" fmla="*/ 5260467 h 6858317"/>
              <a:gd name="connsiteX207" fmla="*/ 1643063 w 12192634"/>
              <a:gd name="connsiteY207" fmla="*/ 5753545 h 6858317"/>
              <a:gd name="connsiteX208" fmla="*/ 1149985 w 12192634"/>
              <a:gd name="connsiteY208" fmla="*/ 6055170 h 6858317"/>
              <a:gd name="connsiteX209" fmla="*/ 623507 w 12192634"/>
              <a:gd name="connsiteY209" fmla="*/ 6377877 h 6858317"/>
              <a:gd name="connsiteX210" fmla="*/ 316992 w 12192634"/>
              <a:gd name="connsiteY210" fmla="*/ 6858000 h 6858317"/>
              <a:gd name="connsiteX211" fmla="*/ 411671 w 12192634"/>
              <a:gd name="connsiteY211" fmla="*/ 6858000 h 6858317"/>
              <a:gd name="connsiteX212" fmla="*/ 686181 w 12192634"/>
              <a:gd name="connsiteY212" fmla="*/ 6440742 h 6858317"/>
              <a:gd name="connsiteX213" fmla="*/ 1179259 w 12192634"/>
              <a:gd name="connsiteY213" fmla="*/ 6139053 h 6858317"/>
              <a:gd name="connsiteX214" fmla="*/ 1705737 w 12192634"/>
              <a:gd name="connsiteY214" fmla="*/ 5816410 h 6858317"/>
              <a:gd name="connsiteX215" fmla="*/ 2028444 w 12192634"/>
              <a:gd name="connsiteY215" fmla="*/ 5289868 h 6858317"/>
              <a:gd name="connsiteX216" fmla="*/ 2330069 w 12192634"/>
              <a:gd name="connsiteY216" fmla="*/ 4796854 h 6858317"/>
              <a:gd name="connsiteX217" fmla="*/ 2823083 w 12192634"/>
              <a:gd name="connsiteY217" fmla="*/ 4495165 h 6858317"/>
              <a:gd name="connsiteX218" fmla="*/ 3349625 w 12192634"/>
              <a:gd name="connsiteY218" fmla="*/ 4172522 h 6858317"/>
              <a:gd name="connsiteX219" fmla="*/ 3672269 w 12192634"/>
              <a:gd name="connsiteY219" fmla="*/ 3646043 h 6858317"/>
              <a:gd name="connsiteX220" fmla="*/ 3973894 w 12192634"/>
              <a:gd name="connsiteY220" fmla="*/ 3152966 h 6858317"/>
              <a:gd name="connsiteX221" fmla="*/ 4466971 w 12192634"/>
              <a:gd name="connsiteY221" fmla="*/ 2851341 h 6858317"/>
              <a:gd name="connsiteX222" fmla="*/ 4993450 w 12192634"/>
              <a:gd name="connsiteY222" fmla="*/ 2528697 h 6858317"/>
              <a:gd name="connsiteX223" fmla="*/ 5316093 w 12192634"/>
              <a:gd name="connsiteY223" fmla="*/ 2002219 h 6858317"/>
              <a:gd name="connsiteX224" fmla="*/ 5617718 w 12192634"/>
              <a:gd name="connsiteY224" fmla="*/ 1509141 h 6858317"/>
              <a:gd name="connsiteX225" fmla="*/ 6110796 w 12192634"/>
              <a:gd name="connsiteY225" fmla="*/ 1207516 h 6858317"/>
              <a:gd name="connsiteX226" fmla="*/ 6637274 w 12192634"/>
              <a:gd name="connsiteY226" fmla="*/ 884873 h 6858317"/>
              <a:gd name="connsiteX227" fmla="*/ 6959918 w 12192634"/>
              <a:gd name="connsiteY227" fmla="*/ 358331 h 6858317"/>
              <a:gd name="connsiteX228" fmla="*/ 7141909 w 12192634"/>
              <a:gd name="connsiteY228" fmla="*/ 0 h 6858317"/>
              <a:gd name="connsiteX229" fmla="*/ 8147050 w 12192634"/>
              <a:gd name="connsiteY229" fmla="*/ 0 h 6858317"/>
              <a:gd name="connsiteX230" fmla="*/ 7725537 w 12192634"/>
              <a:gd name="connsiteY230" fmla="*/ 234252 h 6858317"/>
              <a:gd name="connsiteX231" fmla="*/ 7199059 w 12192634"/>
              <a:gd name="connsiteY231" fmla="*/ 556895 h 6858317"/>
              <a:gd name="connsiteX232" fmla="*/ 6876352 w 12192634"/>
              <a:gd name="connsiteY232" fmla="*/ 1083374 h 6858317"/>
              <a:gd name="connsiteX233" fmla="*/ 6574727 w 12192634"/>
              <a:gd name="connsiteY233" fmla="*/ 1576451 h 6858317"/>
              <a:gd name="connsiteX234" fmla="*/ 6081713 w 12192634"/>
              <a:gd name="connsiteY234" fmla="*/ 1878076 h 6858317"/>
              <a:gd name="connsiteX235" fmla="*/ 5555171 w 12192634"/>
              <a:gd name="connsiteY235" fmla="*/ 2200783 h 6858317"/>
              <a:gd name="connsiteX236" fmla="*/ 5232527 w 12192634"/>
              <a:gd name="connsiteY236" fmla="*/ 2727198 h 6858317"/>
              <a:gd name="connsiteX237" fmla="*/ 4930902 w 12192634"/>
              <a:gd name="connsiteY237" fmla="*/ 3220276 h 6858317"/>
              <a:gd name="connsiteX238" fmla="*/ 4437888 w 12192634"/>
              <a:gd name="connsiteY238" fmla="*/ 3521901 h 6858317"/>
              <a:gd name="connsiteX239" fmla="*/ 3911346 w 12192634"/>
              <a:gd name="connsiteY239" fmla="*/ 3844608 h 6858317"/>
              <a:gd name="connsiteX240" fmla="*/ 3588703 w 12192634"/>
              <a:gd name="connsiteY240" fmla="*/ 4371086 h 6858317"/>
              <a:gd name="connsiteX241" fmla="*/ 3287078 w 12192634"/>
              <a:gd name="connsiteY241" fmla="*/ 4864100 h 6858317"/>
              <a:gd name="connsiteX242" fmla="*/ 2794000 w 12192634"/>
              <a:gd name="connsiteY242" fmla="*/ 5165725 h 6858317"/>
              <a:gd name="connsiteX243" fmla="*/ 2267522 w 12192634"/>
              <a:gd name="connsiteY243" fmla="*/ 5488432 h 6858317"/>
              <a:gd name="connsiteX244" fmla="*/ 1944814 w 12192634"/>
              <a:gd name="connsiteY244" fmla="*/ 6014911 h 6858317"/>
              <a:gd name="connsiteX245" fmla="*/ 1643189 w 12192634"/>
              <a:gd name="connsiteY245" fmla="*/ 6507988 h 6858317"/>
              <a:gd name="connsiteX246" fmla="*/ 1150176 w 12192634"/>
              <a:gd name="connsiteY246" fmla="*/ 6809613 h 6858317"/>
              <a:gd name="connsiteX247" fmla="*/ 1020445 w 12192634"/>
              <a:gd name="connsiteY247" fmla="*/ 6858000 h 6858317"/>
              <a:gd name="connsiteX248" fmla="*/ 1277239 w 12192634"/>
              <a:gd name="connsiteY248" fmla="*/ 6858000 h 6858317"/>
              <a:gd name="connsiteX249" fmla="*/ 1706055 w 12192634"/>
              <a:gd name="connsiteY249" fmla="*/ 6570853 h 6858317"/>
              <a:gd name="connsiteX250" fmla="*/ 2028762 w 12192634"/>
              <a:gd name="connsiteY250" fmla="*/ 6044375 h 6858317"/>
              <a:gd name="connsiteX251" fmla="*/ 2330387 w 12192634"/>
              <a:gd name="connsiteY251" fmla="*/ 5551297 h 6858317"/>
              <a:gd name="connsiteX252" fmla="*/ 2823401 w 12192634"/>
              <a:gd name="connsiteY252" fmla="*/ 5249672 h 6858317"/>
              <a:gd name="connsiteX253" fmla="*/ 3349943 w 12192634"/>
              <a:gd name="connsiteY253" fmla="*/ 4926965 h 6858317"/>
              <a:gd name="connsiteX254" fmla="*/ 3672586 w 12192634"/>
              <a:gd name="connsiteY254" fmla="*/ 4400487 h 6858317"/>
              <a:gd name="connsiteX255" fmla="*/ 3974211 w 12192634"/>
              <a:gd name="connsiteY255" fmla="*/ 3907472 h 6858317"/>
              <a:gd name="connsiteX256" fmla="*/ 4467289 w 12192634"/>
              <a:gd name="connsiteY256" fmla="*/ 3605784 h 6858317"/>
              <a:gd name="connsiteX257" fmla="*/ 4993767 w 12192634"/>
              <a:gd name="connsiteY257" fmla="*/ 3283141 h 6858317"/>
              <a:gd name="connsiteX258" fmla="*/ 5316411 w 12192634"/>
              <a:gd name="connsiteY258" fmla="*/ 2756662 h 6858317"/>
              <a:gd name="connsiteX259" fmla="*/ 5618036 w 12192634"/>
              <a:gd name="connsiteY259" fmla="*/ 2263648 h 6858317"/>
              <a:gd name="connsiteX260" fmla="*/ 6111113 w 12192634"/>
              <a:gd name="connsiteY260" fmla="*/ 1961960 h 6858317"/>
              <a:gd name="connsiteX261" fmla="*/ 6637592 w 12192634"/>
              <a:gd name="connsiteY261" fmla="*/ 1639316 h 6858317"/>
              <a:gd name="connsiteX262" fmla="*/ 6960235 w 12192634"/>
              <a:gd name="connsiteY262" fmla="*/ 1112774 h 6858317"/>
              <a:gd name="connsiteX263" fmla="*/ 7261924 w 12192634"/>
              <a:gd name="connsiteY263" fmla="*/ 619760 h 6858317"/>
              <a:gd name="connsiteX264" fmla="*/ 7754938 w 12192634"/>
              <a:gd name="connsiteY264" fmla="*/ 318135 h 6858317"/>
              <a:gd name="connsiteX265" fmla="*/ 8276844 w 12192634"/>
              <a:gd name="connsiteY265" fmla="*/ 0 h 6858317"/>
              <a:gd name="connsiteX266" fmla="*/ 8597519 w 12192634"/>
              <a:gd name="connsiteY266" fmla="*/ 0 h 6858317"/>
              <a:gd name="connsiteX267" fmla="*/ 8520240 w 12192634"/>
              <a:gd name="connsiteY267" fmla="*/ 193993 h 6858317"/>
              <a:gd name="connsiteX268" fmla="*/ 8218551 w 12192634"/>
              <a:gd name="connsiteY268" fmla="*/ 687007 h 6858317"/>
              <a:gd name="connsiteX269" fmla="*/ 7725537 w 12192634"/>
              <a:gd name="connsiteY269" fmla="*/ 988695 h 6858317"/>
              <a:gd name="connsiteX270" fmla="*/ 7199059 w 12192634"/>
              <a:gd name="connsiteY270" fmla="*/ 1311339 h 6858317"/>
              <a:gd name="connsiteX271" fmla="*/ 6876352 w 12192634"/>
              <a:gd name="connsiteY271" fmla="*/ 1837817 h 6858317"/>
              <a:gd name="connsiteX272" fmla="*/ 6574727 w 12192634"/>
              <a:gd name="connsiteY272" fmla="*/ 2330895 h 6858317"/>
              <a:gd name="connsiteX273" fmla="*/ 6081713 w 12192634"/>
              <a:gd name="connsiteY273" fmla="*/ 2632520 h 6858317"/>
              <a:gd name="connsiteX274" fmla="*/ 5555171 w 12192634"/>
              <a:gd name="connsiteY274" fmla="*/ 2955227 h 6858317"/>
              <a:gd name="connsiteX275" fmla="*/ 5232400 w 12192634"/>
              <a:gd name="connsiteY275" fmla="*/ 3481705 h 6858317"/>
              <a:gd name="connsiteX276" fmla="*/ 4930775 w 12192634"/>
              <a:gd name="connsiteY276" fmla="*/ 3974719 h 6858317"/>
              <a:gd name="connsiteX277" fmla="*/ 4437761 w 12192634"/>
              <a:gd name="connsiteY277" fmla="*/ 4276344 h 6858317"/>
              <a:gd name="connsiteX278" fmla="*/ 3911219 w 12192634"/>
              <a:gd name="connsiteY278" fmla="*/ 4599051 h 6858317"/>
              <a:gd name="connsiteX279" fmla="*/ 3588576 w 12192634"/>
              <a:gd name="connsiteY279" fmla="*/ 5125530 h 6858317"/>
              <a:gd name="connsiteX280" fmla="*/ 3286951 w 12192634"/>
              <a:gd name="connsiteY280" fmla="*/ 5618544 h 6858317"/>
              <a:gd name="connsiteX281" fmla="*/ 2794000 w 12192634"/>
              <a:gd name="connsiteY281" fmla="*/ 5920232 h 6858317"/>
              <a:gd name="connsiteX282" fmla="*/ 2267522 w 12192634"/>
              <a:gd name="connsiteY282" fmla="*/ 6242876 h 6858317"/>
              <a:gd name="connsiteX283" fmla="*/ 1944814 w 12192634"/>
              <a:gd name="connsiteY283" fmla="*/ 6769354 h 6858317"/>
              <a:gd name="connsiteX284" fmla="*/ 1913064 w 12192634"/>
              <a:gd name="connsiteY284" fmla="*/ 6858254 h 6858317"/>
              <a:gd name="connsiteX285" fmla="*/ 2007934 w 12192634"/>
              <a:gd name="connsiteY285" fmla="*/ 6858254 h 6858317"/>
              <a:gd name="connsiteX286" fmla="*/ 2029016 w 12192634"/>
              <a:gd name="connsiteY286" fmla="*/ 6799072 h 6858317"/>
              <a:gd name="connsiteX287" fmla="*/ 2330641 w 12192634"/>
              <a:gd name="connsiteY287" fmla="*/ 6305995 h 6858317"/>
              <a:gd name="connsiteX288" fmla="*/ 2823655 w 12192634"/>
              <a:gd name="connsiteY288" fmla="*/ 6004370 h 6858317"/>
              <a:gd name="connsiteX289" fmla="*/ 3349625 w 12192634"/>
              <a:gd name="connsiteY289" fmla="*/ 5681409 h 6858317"/>
              <a:gd name="connsiteX290" fmla="*/ 3672269 w 12192634"/>
              <a:gd name="connsiteY290" fmla="*/ 5154930 h 6858317"/>
              <a:gd name="connsiteX291" fmla="*/ 3973894 w 12192634"/>
              <a:gd name="connsiteY291" fmla="*/ 4661916 h 6858317"/>
              <a:gd name="connsiteX292" fmla="*/ 4466971 w 12192634"/>
              <a:gd name="connsiteY292" fmla="*/ 4360228 h 6858317"/>
              <a:gd name="connsiteX293" fmla="*/ 4993450 w 12192634"/>
              <a:gd name="connsiteY293" fmla="*/ 4037584 h 6858317"/>
              <a:gd name="connsiteX294" fmla="*/ 5316093 w 12192634"/>
              <a:gd name="connsiteY294" fmla="*/ 3511106 h 6858317"/>
              <a:gd name="connsiteX295" fmla="*/ 5617718 w 12192634"/>
              <a:gd name="connsiteY295" fmla="*/ 3018092 h 6858317"/>
              <a:gd name="connsiteX296" fmla="*/ 6110796 w 12192634"/>
              <a:gd name="connsiteY296" fmla="*/ 2716403 h 6858317"/>
              <a:gd name="connsiteX297" fmla="*/ 6637274 w 12192634"/>
              <a:gd name="connsiteY297" fmla="*/ 2393760 h 6858317"/>
              <a:gd name="connsiteX298" fmla="*/ 6959918 w 12192634"/>
              <a:gd name="connsiteY298" fmla="*/ 1867281 h 6858317"/>
              <a:gd name="connsiteX299" fmla="*/ 7261607 w 12192634"/>
              <a:gd name="connsiteY299" fmla="*/ 1374204 h 6858317"/>
              <a:gd name="connsiteX300" fmla="*/ 7754620 w 12192634"/>
              <a:gd name="connsiteY300" fmla="*/ 1072579 h 6858317"/>
              <a:gd name="connsiteX301" fmla="*/ 8281099 w 12192634"/>
              <a:gd name="connsiteY301" fmla="*/ 749872 h 6858317"/>
              <a:gd name="connsiteX302" fmla="*/ 8603806 w 12192634"/>
              <a:gd name="connsiteY302" fmla="*/ 223393 h 6858317"/>
              <a:gd name="connsiteX303" fmla="*/ 8697151 w 12192634"/>
              <a:gd name="connsiteY303" fmla="*/ 0 h 6858317"/>
              <a:gd name="connsiteX304" fmla="*/ 9603549 w 12192634"/>
              <a:gd name="connsiteY304" fmla="*/ 0 h 6858317"/>
              <a:gd name="connsiteX305" fmla="*/ 9369361 w 12192634"/>
              <a:gd name="connsiteY305" fmla="*/ 99251 h 6858317"/>
              <a:gd name="connsiteX306" fmla="*/ 8842566 w 12192634"/>
              <a:gd name="connsiteY306" fmla="*/ 421957 h 6858317"/>
              <a:gd name="connsiteX307" fmla="*/ 8519922 w 12192634"/>
              <a:gd name="connsiteY307" fmla="*/ 948436 h 6858317"/>
              <a:gd name="connsiteX308" fmla="*/ 8218234 w 12192634"/>
              <a:gd name="connsiteY308" fmla="*/ 1441514 h 6858317"/>
              <a:gd name="connsiteX309" fmla="*/ 7725219 w 12192634"/>
              <a:gd name="connsiteY309" fmla="*/ 1743139 h 6858317"/>
              <a:gd name="connsiteX310" fmla="*/ 7198741 w 12192634"/>
              <a:gd name="connsiteY310" fmla="*/ 2065782 h 6858317"/>
              <a:gd name="connsiteX311" fmla="*/ 6876034 w 12192634"/>
              <a:gd name="connsiteY311" fmla="*/ 2592261 h 6858317"/>
              <a:gd name="connsiteX312" fmla="*/ 6574409 w 12192634"/>
              <a:gd name="connsiteY312" fmla="*/ 3085338 h 6858317"/>
              <a:gd name="connsiteX313" fmla="*/ 6081395 w 12192634"/>
              <a:gd name="connsiteY313" fmla="*/ 3386963 h 6858317"/>
              <a:gd name="connsiteX314" fmla="*/ 5554853 w 12192634"/>
              <a:gd name="connsiteY314" fmla="*/ 3709670 h 6858317"/>
              <a:gd name="connsiteX315" fmla="*/ 5232400 w 12192634"/>
              <a:gd name="connsiteY315" fmla="*/ 4236149 h 6858317"/>
              <a:gd name="connsiteX316" fmla="*/ 4930775 w 12192634"/>
              <a:gd name="connsiteY316" fmla="*/ 4729163 h 6858317"/>
              <a:gd name="connsiteX317" fmla="*/ 4437761 w 12192634"/>
              <a:gd name="connsiteY317" fmla="*/ 5030788 h 6858317"/>
              <a:gd name="connsiteX318" fmla="*/ 3911219 w 12192634"/>
              <a:gd name="connsiteY318" fmla="*/ 5353495 h 6858317"/>
              <a:gd name="connsiteX319" fmla="*/ 3588385 w 12192634"/>
              <a:gd name="connsiteY319" fmla="*/ 5880100 h 6858317"/>
              <a:gd name="connsiteX320" fmla="*/ 3286760 w 12192634"/>
              <a:gd name="connsiteY320" fmla="*/ 6373114 h 6858317"/>
              <a:gd name="connsiteX321" fmla="*/ 2793683 w 12192634"/>
              <a:gd name="connsiteY321" fmla="*/ 6674803 h 6858317"/>
              <a:gd name="connsiteX322" fmla="*/ 2426526 w 12192634"/>
              <a:gd name="connsiteY322" fmla="*/ 6858127 h 6858317"/>
              <a:gd name="connsiteX323" fmla="*/ 2588641 w 12192634"/>
              <a:gd name="connsiteY323" fmla="*/ 6858127 h 6858317"/>
              <a:gd name="connsiteX324" fmla="*/ 2823083 w 12192634"/>
              <a:gd name="connsiteY324" fmla="*/ 6758686 h 6858317"/>
              <a:gd name="connsiteX325" fmla="*/ 3349625 w 12192634"/>
              <a:gd name="connsiteY325" fmla="*/ 6435979 h 6858317"/>
              <a:gd name="connsiteX326" fmla="*/ 3672269 w 12192634"/>
              <a:gd name="connsiteY326" fmla="*/ 5909501 h 6858317"/>
              <a:gd name="connsiteX327" fmla="*/ 3973894 w 12192634"/>
              <a:gd name="connsiteY327" fmla="*/ 5416487 h 6858317"/>
              <a:gd name="connsiteX328" fmla="*/ 4466971 w 12192634"/>
              <a:gd name="connsiteY328" fmla="*/ 5114798 h 6858317"/>
              <a:gd name="connsiteX329" fmla="*/ 4993450 w 12192634"/>
              <a:gd name="connsiteY329" fmla="*/ 4792155 h 6858317"/>
              <a:gd name="connsiteX330" fmla="*/ 5316093 w 12192634"/>
              <a:gd name="connsiteY330" fmla="*/ 4265676 h 6858317"/>
              <a:gd name="connsiteX331" fmla="*/ 5617718 w 12192634"/>
              <a:gd name="connsiteY331" fmla="*/ 3772662 h 6858317"/>
              <a:gd name="connsiteX332" fmla="*/ 6110796 w 12192634"/>
              <a:gd name="connsiteY332" fmla="*/ 3470974 h 6858317"/>
              <a:gd name="connsiteX333" fmla="*/ 6637274 w 12192634"/>
              <a:gd name="connsiteY333" fmla="*/ 3148330 h 6858317"/>
              <a:gd name="connsiteX334" fmla="*/ 6959918 w 12192634"/>
              <a:gd name="connsiteY334" fmla="*/ 2621852 h 6858317"/>
              <a:gd name="connsiteX335" fmla="*/ 7261607 w 12192634"/>
              <a:gd name="connsiteY335" fmla="*/ 2128774 h 6858317"/>
              <a:gd name="connsiteX336" fmla="*/ 7754620 w 12192634"/>
              <a:gd name="connsiteY336" fmla="*/ 1827149 h 6858317"/>
              <a:gd name="connsiteX337" fmla="*/ 8281099 w 12192634"/>
              <a:gd name="connsiteY337" fmla="*/ 1504506 h 6858317"/>
              <a:gd name="connsiteX338" fmla="*/ 8603806 w 12192634"/>
              <a:gd name="connsiteY338" fmla="*/ 977963 h 6858317"/>
              <a:gd name="connsiteX339" fmla="*/ 8905431 w 12192634"/>
              <a:gd name="connsiteY339" fmla="*/ 484950 h 6858317"/>
              <a:gd name="connsiteX340" fmla="*/ 9398508 w 12192634"/>
              <a:gd name="connsiteY340" fmla="*/ 183325 h 6858317"/>
              <a:gd name="connsiteX341" fmla="*/ 9765411 w 12192634"/>
              <a:gd name="connsiteY341" fmla="*/ 127 h 6858317"/>
              <a:gd name="connsiteX342" fmla="*/ 10185082 w 12192634"/>
              <a:gd name="connsiteY342" fmla="*/ 0 h 6858317"/>
              <a:gd name="connsiteX343" fmla="*/ 10164064 w 12192634"/>
              <a:gd name="connsiteY343" fmla="*/ 59055 h 6858317"/>
              <a:gd name="connsiteX344" fmla="*/ 9862439 w 12192634"/>
              <a:gd name="connsiteY344" fmla="*/ 552069 h 6858317"/>
              <a:gd name="connsiteX345" fmla="*/ 9369361 w 12192634"/>
              <a:gd name="connsiteY345" fmla="*/ 853758 h 6858317"/>
              <a:gd name="connsiteX346" fmla="*/ 8842883 w 12192634"/>
              <a:gd name="connsiteY346" fmla="*/ 1176401 h 6858317"/>
              <a:gd name="connsiteX347" fmla="*/ 8520240 w 12192634"/>
              <a:gd name="connsiteY347" fmla="*/ 1702880 h 6858317"/>
              <a:gd name="connsiteX348" fmla="*/ 8218551 w 12192634"/>
              <a:gd name="connsiteY348" fmla="*/ 2195957 h 6858317"/>
              <a:gd name="connsiteX349" fmla="*/ 7725537 w 12192634"/>
              <a:gd name="connsiteY349" fmla="*/ 2497582 h 6858317"/>
              <a:gd name="connsiteX350" fmla="*/ 7199059 w 12192634"/>
              <a:gd name="connsiteY350" fmla="*/ 2820226 h 6858317"/>
              <a:gd name="connsiteX351" fmla="*/ 6876352 w 12192634"/>
              <a:gd name="connsiteY351" fmla="*/ 3346768 h 6858317"/>
              <a:gd name="connsiteX352" fmla="*/ 6574727 w 12192634"/>
              <a:gd name="connsiteY352" fmla="*/ 3839782 h 6858317"/>
              <a:gd name="connsiteX353" fmla="*/ 6081713 w 12192634"/>
              <a:gd name="connsiteY353" fmla="*/ 4141407 h 6858317"/>
              <a:gd name="connsiteX354" fmla="*/ 5555171 w 12192634"/>
              <a:gd name="connsiteY354" fmla="*/ 4464114 h 6858317"/>
              <a:gd name="connsiteX355" fmla="*/ 5232400 w 12192634"/>
              <a:gd name="connsiteY355" fmla="*/ 4990592 h 6858317"/>
              <a:gd name="connsiteX356" fmla="*/ 4930775 w 12192634"/>
              <a:gd name="connsiteY356" fmla="*/ 5483606 h 6858317"/>
              <a:gd name="connsiteX357" fmla="*/ 4437761 w 12192634"/>
              <a:gd name="connsiteY357" fmla="*/ 5785231 h 6858317"/>
              <a:gd name="connsiteX358" fmla="*/ 3911219 w 12192634"/>
              <a:gd name="connsiteY358" fmla="*/ 6107938 h 6858317"/>
              <a:gd name="connsiteX359" fmla="*/ 3588576 w 12192634"/>
              <a:gd name="connsiteY359" fmla="*/ 6634417 h 6858317"/>
              <a:gd name="connsiteX360" fmla="*/ 3495103 w 12192634"/>
              <a:gd name="connsiteY360" fmla="*/ 6858000 h 6858317"/>
              <a:gd name="connsiteX361" fmla="*/ 3595116 w 12192634"/>
              <a:gd name="connsiteY361" fmla="*/ 6858000 h 6858317"/>
              <a:gd name="connsiteX362" fmla="*/ 3672459 w 12192634"/>
              <a:gd name="connsiteY362" fmla="*/ 6663818 h 6858317"/>
              <a:gd name="connsiteX363" fmla="*/ 3974084 w 12192634"/>
              <a:gd name="connsiteY363" fmla="*/ 6170803 h 6858317"/>
              <a:gd name="connsiteX364" fmla="*/ 4467162 w 12192634"/>
              <a:gd name="connsiteY364" fmla="*/ 5869178 h 6858317"/>
              <a:gd name="connsiteX365" fmla="*/ 4993640 w 12192634"/>
              <a:gd name="connsiteY365" fmla="*/ 5546471 h 6858317"/>
              <a:gd name="connsiteX366" fmla="*/ 5316284 w 12192634"/>
              <a:gd name="connsiteY366" fmla="*/ 5019993 h 6858317"/>
              <a:gd name="connsiteX367" fmla="*/ 5617909 w 12192634"/>
              <a:gd name="connsiteY367" fmla="*/ 4526979 h 6858317"/>
              <a:gd name="connsiteX368" fmla="*/ 6110986 w 12192634"/>
              <a:gd name="connsiteY368" fmla="*/ 4225354 h 6858317"/>
              <a:gd name="connsiteX369" fmla="*/ 6637465 w 12192634"/>
              <a:gd name="connsiteY369" fmla="*/ 3902647 h 6858317"/>
              <a:gd name="connsiteX370" fmla="*/ 6960108 w 12192634"/>
              <a:gd name="connsiteY370" fmla="*/ 3376168 h 6858317"/>
              <a:gd name="connsiteX371" fmla="*/ 7261797 w 12192634"/>
              <a:gd name="connsiteY371" fmla="*/ 2883091 h 6858317"/>
              <a:gd name="connsiteX372" fmla="*/ 7754811 w 12192634"/>
              <a:gd name="connsiteY372" fmla="*/ 2581466 h 6858317"/>
              <a:gd name="connsiteX373" fmla="*/ 8281289 w 12192634"/>
              <a:gd name="connsiteY373" fmla="*/ 2258822 h 6858317"/>
              <a:gd name="connsiteX374" fmla="*/ 8603996 w 12192634"/>
              <a:gd name="connsiteY374" fmla="*/ 1732280 h 6858317"/>
              <a:gd name="connsiteX375" fmla="*/ 8905621 w 12192634"/>
              <a:gd name="connsiteY375" fmla="*/ 1239266 h 6858317"/>
              <a:gd name="connsiteX376" fmla="*/ 9398698 w 12192634"/>
              <a:gd name="connsiteY376" fmla="*/ 937641 h 6858317"/>
              <a:gd name="connsiteX377" fmla="*/ 9925177 w 12192634"/>
              <a:gd name="connsiteY377" fmla="*/ 614934 h 6858317"/>
              <a:gd name="connsiteX378" fmla="*/ 10247820 w 12192634"/>
              <a:gd name="connsiteY378" fmla="*/ 88456 h 6858317"/>
              <a:gd name="connsiteX379" fmla="*/ 10279570 w 12192634"/>
              <a:gd name="connsiteY379" fmla="*/ 0 h 6858317"/>
              <a:gd name="connsiteX380" fmla="*/ 10915332 w 12192634"/>
              <a:gd name="connsiteY380" fmla="*/ 0 h 6858317"/>
              <a:gd name="connsiteX381" fmla="*/ 10486898 w 12192634"/>
              <a:gd name="connsiteY381" fmla="*/ 287020 h 6858317"/>
              <a:gd name="connsiteX382" fmla="*/ 10164255 w 12192634"/>
              <a:gd name="connsiteY382" fmla="*/ 813499 h 6858317"/>
              <a:gd name="connsiteX383" fmla="*/ 9862630 w 12192634"/>
              <a:gd name="connsiteY383" fmla="*/ 1306513 h 6858317"/>
              <a:gd name="connsiteX384" fmla="*/ 9369552 w 12192634"/>
              <a:gd name="connsiteY384" fmla="*/ 1608201 h 6858317"/>
              <a:gd name="connsiteX385" fmla="*/ 8843073 w 12192634"/>
              <a:gd name="connsiteY385" fmla="*/ 1930845 h 6858317"/>
              <a:gd name="connsiteX386" fmla="*/ 8520430 w 12192634"/>
              <a:gd name="connsiteY386" fmla="*/ 2457323 h 6858317"/>
              <a:gd name="connsiteX387" fmla="*/ 8218742 w 12192634"/>
              <a:gd name="connsiteY387" fmla="*/ 2950401 h 6858317"/>
              <a:gd name="connsiteX388" fmla="*/ 7725728 w 12192634"/>
              <a:gd name="connsiteY388" fmla="*/ 3252026 h 6858317"/>
              <a:gd name="connsiteX389" fmla="*/ 7199249 w 12192634"/>
              <a:gd name="connsiteY389" fmla="*/ 3574733 h 6858317"/>
              <a:gd name="connsiteX390" fmla="*/ 6876543 w 12192634"/>
              <a:gd name="connsiteY390" fmla="*/ 4101211 h 6858317"/>
              <a:gd name="connsiteX391" fmla="*/ 6574918 w 12192634"/>
              <a:gd name="connsiteY391" fmla="*/ 4594225 h 6858317"/>
              <a:gd name="connsiteX392" fmla="*/ 6081395 w 12192634"/>
              <a:gd name="connsiteY392" fmla="*/ 4895850 h 6858317"/>
              <a:gd name="connsiteX393" fmla="*/ 5554853 w 12192634"/>
              <a:gd name="connsiteY393" fmla="*/ 5218557 h 6858317"/>
              <a:gd name="connsiteX394" fmla="*/ 5232400 w 12192634"/>
              <a:gd name="connsiteY394" fmla="*/ 5745036 h 6858317"/>
              <a:gd name="connsiteX395" fmla="*/ 4930775 w 12192634"/>
              <a:gd name="connsiteY395" fmla="*/ 6238050 h 6858317"/>
              <a:gd name="connsiteX396" fmla="*/ 4437761 w 12192634"/>
              <a:gd name="connsiteY396" fmla="*/ 6539738 h 6858317"/>
              <a:gd name="connsiteX397" fmla="*/ 3915601 w 12192634"/>
              <a:gd name="connsiteY397" fmla="*/ 6858000 h 6858317"/>
              <a:gd name="connsiteX398" fmla="*/ 4045458 w 12192634"/>
              <a:gd name="connsiteY398" fmla="*/ 6858000 h 6858317"/>
              <a:gd name="connsiteX399" fmla="*/ 4467162 w 12192634"/>
              <a:gd name="connsiteY399" fmla="*/ 6623622 h 6858317"/>
              <a:gd name="connsiteX400" fmla="*/ 4993640 w 12192634"/>
              <a:gd name="connsiteY400" fmla="*/ 6300915 h 6858317"/>
              <a:gd name="connsiteX401" fmla="*/ 5316284 w 12192634"/>
              <a:gd name="connsiteY401" fmla="*/ 5774436 h 6858317"/>
              <a:gd name="connsiteX402" fmla="*/ 5617909 w 12192634"/>
              <a:gd name="connsiteY402" fmla="*/ 5281422 h 6858317"/>
              <a:gd name="connsiteX403" fmla="*/ 6110986 w 12192634"/>
              <a:gd name="connsiteY403" fmla="*/ 4979797 h 6858317"/>
              <a:gd name="connsiteX404" fmla="*/ 6637465 w 12192634"/>
              <a:gd name="connsiteY404" fmla="*/ 4657090 h 6858317"/>
              <a:gd name="connsiteX405" fmla="*/ 6960108 w 12192634"/>
              <a:gd name="connsiteY405" fmla="*/ 4130612 h 6858317"/>
              <a:gd name="connsiteX406" fmla="*/ 7261797 w 12192634"/>
              <a:gd name="connsiteY406" fmla="*/ 3637597 h 6858317"/>
              <a:gd name="connsiteX407" fmla="*/ 7754811 w 12192634"/>
              <a:gd name="connsiteY407" fmla="*/ 3335909 h 6858317"/>
              <a:gd name="connsiteX408" fmla="*/ 8281289 w 12192634"/>
              <a:gd name="connsiteY408" fmla="*/ 3013266 h 6858317"/>
              <a:gd name="connsiteX409" fmla="*/ 8603996 w 12192634"/>
              <a:gd name="connsiteY409" fmla="*/ 2486787 h 6858317"/>
              <a:gd name="connsiteX410" fmla="*/ 8905621 w 12192634"/>
              <a:gd name="connsiteY410" fmla="*/ 1993710 h 6858317"/>
              <a:gd name="connsiteX411" fmla="*/ 9398698 w 12192634"/>
              <a:gd name="connsiteY411" fmla="*/ 1692085 h 6858317"/>
              <a:gd name="connsiteX412" fmla="*/ 9925177 w 12192634"/>
              <a:gd name="connsiteY412" fmla="*/ 1369378 h 6858317"/>
              <a:gd name="connsiteX413" fmla="*/ 10247820 w 12192634"/>
              <a:gd name="connsiteY413" fmla="*/ 842899 h 6858317"/>
              <a:gd name="connsiteX414" fmla="*/ 10549445 w 12192634"/>
              <a:gd name="connsiteY414" fmla="*/ 349885 h 6858317"/>
              <a:gd name="connsiteX415" fmla="*/ 11042650 w 12192634"/>
              <a:gd name="connsiteY415" fmla="*/ 48260 h 6858317"/>
              <a:gd name="connsiteX416" fmla="*/ 11172063 w 12192634"/>
              <a:gd name="connsiteY416" fmla="*/ 0 h 6858317"/>
              <a:gd name="connsiteX417" fmla="*/ 11780838 w 12192634"/>
              <a:gd name="connsiteY417" fmla="*/ 0 h 6858317"/>
              <a:gd name="connsiteX418" fmla="*/ 11506200 w 12192634"/>
              <a:gd name="connsiteY418" fmla="*/ 417195 h 6858317"/>
              <a:gd name="connsiteX419" fmla="*/ 11013122 w 12192634"/>
              <a:gd name="connsiteY419" fmla="*/ 718820 h 6858317"/>
              <a:gd name="connsiteX420" fmla="*/ 10486644 w 12192634"/>
              <a:gd name="connsiteY420" fmla="*/ 1041463 h 6858317"/>
              <a:gd name="connsiteX421" fmla="*/ 10164001 w 12192634"/>
              <a:gd name="connsiteY421" fmla="*/ 1567942 h 6858317"/>
              <a:gd name="connsiteX422" fmla="*/ 9862376 w 12192634"/>
              <a:gd name="connsiteY422" fmla="*/ 2060956 h 6858317"/>
              <a:gd name="connsiteX423" fmla="*/ 9369298 w 12192634"/>
              <a:gd name="connsiteY423" fmla="*/ 2362645 h 6858317"/>
              <a:gd name="connsiteX424" fmla="*/ 8842819 w 12192634"/>
              <a:gd name="connsiteY424" fmla="*/ 2685288 h 6858317"/>
              <a:gd name="connsiteX425" fmla="*/ 8520176 w 12192634"/>
              <a:gd name="connsiteY425" fmla="*/ 3211767 h 6858317"/>
              <a:gd name="connsiteX426" fmla="*/ 8218488 w 12192634"/>
              <a:gd name="connsiteY426" fmla="*/ 3704844 h 6858317"/>
              <a:gd name="connsiteX427" fmla="*/ 7725474 w 12192634"/>
              <a:gd name="connsiteY427" fmla="*/ 4006469 h 6858317"/>
              <a:gd name="connsiteX428" fmla="*/ 7198995 w 12192634"/>
              <a:gd name="connsiteY428" fmla="*/ 4329176 h 6858317"/>
              <a:gd name="connsiteX429" fmla="*/ 6876288 w 12192634"/>
              <a:gd name="connsiteY429" fmla="*/ 4855655 h 6858317"/>
              <a:gd name="connsiteX430" fmla="*/ 6574663 w 12192634"/>
              <a:gd name="connsiteY430" fmla="*/ 5348669 h 6858317"/>
              <a:gd name="connsiteX431" fmla="*/ 6081649 w 12192634"/>
              <a:gd name="connsiteY431" fmla="*/ 5650357 h 6858317"/>
              <a:gd name="connsiteX432" fmla="*/ 5555107 w 12192634"/>
              <a:gd name="connsiteY432" fmla="*/ 5973001 h 6858317"/>
              <a:gd name="connsiteX433" fmla="*/ 5232464 w 12192634"/>
              <a:gd name="connsiteY433" fmla="*/ 6499479 h 6858317"/>
              <a:gd name="connsiteX434" fmla="*/ 5050346 w 12192634"/>
              <a:gd name="connsiteY434" fmla="*/ 6858000 h 6858317"/>
              <a:gd name="connsiteX435" fmla="*/ 5160328 w 12192634"/>
              <a:gd name="connsiteY435" fmla="*/ 6858000 h 6858317"/>
              <a:gd name="connsiteX436" fmla="*/ 5316347 w 12192634"/>
              <a:gd name="connsiteY436" fmla="*/ 6528880 h 6858317"/>
              <a:gd name="connsiteX437" fmla="*/ 5617972 w 12192634"/>
              <a:gd name="connsiteY437" fmla="*/ 6035866 h 6858317"/>
              <a:gd name="connsiteX438" fmla="*/ 6111050 w 12192634"/>
              <a:gd name="connsiteY438" fmla="*/ 5734241 h 6858317"/>
              <a:gd name="connsiteX439" fmla="*/ 6637528 w 12192634"/>
              <a:gd name="connsiteY439" fmla="*/ 5411534 h 6858317"/>
              <a:gd name="connsiteX440" fmla="*/ 6960172 w 12192634"/>
              <a:gd name="connsiteY440" fmla="*/ 4885055 h 6858317"/>
              <a:gd name="connsiteX441" fmla="*/ 7261860 w 12192634"/>
              <a:gd name="connsiteY441" fmla="*/ 4392041 h 6858317"/>
              <a:gd name="connsiteX442" fmla="*/ 7754874 w 12192634"/>
              <a:gd name="connsiteY442" fmla="*/ 4090353 h 6858317"/>
              <a:gd name="connsiteX443" fmla="*/ 8281353 w 12192634"/>
              <a:gd name="connsiteY443" fmla="*/ 3767709 h 6858317"/>
              <a:gd name="connsiteX444" fmla="*/ 8604059 w 12192634"/>
              <a:gd name="connsiteY444" fmla="*/ 3241231 h 6858317"/>
              <a:gd name="connsiteX445" fmla="*/ 8905684 w 12192634"/>
              <a:gd name="connsiteY445" fmla="*/ 2748153 h 6858317"/>
              <a:gd name="connsiteX446" fmla="*/ 9398762 w 12192634"/>
              <a:gd name="connsiteY446" fmla="*/ 2446528 h 6858317"/>
              <a:gd name="connsiteX447" fmla="*/ 9925241 w 12192634"/>
              <a:gd name="connsiteY447" fmla="*/ 2123821 h 6858317"/>
              <a:gd name="connsiteX448" fmla="*/ 10247884 w 12192634"/>
              <a:gd name="connsiteY448" fmla="*/ 1597343 h 6858317"/>
              <a:gd name="connsiteX449" fmla="*/ 10549509 w 12192634"/>
              <a:gd name="connsiteY449" fmla="*/ 1104329 h 6858317"/>
              <a:gd name="connsiteX450" fmla="*/ 11042586 w 12192634"/>
              <a:gd name="connsiteY450" fmla="*/ 802704 h 6858317"/>
              <a:gd name="connsiteX451" fmla="*/ 11569065 w 12192634"/>
              <a:gd name="connsiteY451" fmla="*/ 480060 h 6858317"/>
              <a:gd name="connsiteX452" fmla="*/ 11875008 w 12192634"/>
              <a:gd name="connsiteY452" fmla="*/ 0 h 6858317"/>
              <a:gd name="connsiteX453" fmla="*/ 12130722 w 12192634"/>
              <a:gd name="connsiteY453" fmla="*/ 152400 h 6858317"/>
              <a:gd name="connsiteX454" fmla="*/ 11808079 w 12192634"/>
              <a:gd name="connsiteY454" fmla="*/ 678879 h 6858317"/>
              <a:gd name="connsiteX455" fmla="*/ 11506454 w 12192634"/>
              <a:gd name="connsiteY455" fmla="*/ 1171956 h 6858317"/>
              <a:gd name="connsiteX456" fmla="*/ 11013377 w 12192634"/>
              <a:gd name="connsiteY456" fmla="*/ 1473581 h 6858317"/>
              <a:gd name="connsiteX457" fmla="*/ 10486898 w 12192634"/>
              <a:gd name="connsiteY457" fmla="*/ 1796225 h 6858317"/>
              <a:gd name="connsiteX458" fmla="*/ 10164255 w 12192634"/>
              <a:gd name="connsiteY458" fmla="*/ 2322703 h 6858317"/>
              <a:gd name="connsiteX459" fmla="*/ 9862630 w 12192634"/>
              <a:gd name="connsiteY459" fmla="*/ 2815781 h 6858317"/>
              <a:gd name="connsiteX460" fmla="*/ 9369552 w 12192634"/>
              <a:gd name="connsiteY460" fmla="*/ 3117406 h 6858317"/>
              <a:gd name="connsiteX461" fmla="*/ 8843073 w 12192634"/>
              <a:gd name="connsiteY461" fmla="*/ 3440049 h 6858317"/>
              <a:gd name="connsiteX462" fmla="*/ 8520430 w 12192634"/>
              <a:gd name="connsiteY462" fmla="*/ 3966591 h 6858317"/>
              <a:gd name="connsiteX463" fmla="*/ 8218742 w 12192634"/>
              <a:gd name="connsiteY463" fmla="*/ 4459605 h 6858317"/>
              <a:gd name="connsiteX464" fmla="*/ 7725728 w 12192634"/>
              <a:gd name="connsiteY464" fmla="*/ 4761230 h 6858317"/>
              <a:gd name="connsiteX465" fmla="*/ 7199249 w 12192634"/>
              <a:gd name="connsiteY465" fmla="*/ 5083937 h 6858317"/>
              <a:gd name="connsiteX466" fmla="*/ 6876543 w 12192634"/>
              <a:gd name="connsiteY466" fmla="*/ 5610416 h 6858317"/>
              <a:gd name="connsiteX467" fmla="*/ 6574918 w 12192634"/>
              <a:gd name="connsiteY467" fmla="*/ 6103430 h 6858317"/>
              <a:gd name="connsiteX468" fmla="*/ 6081903 w 12192634"/>
              <a:gd name="connsiteY468" fmla="*/ 6405118 h 6858317"/>
              <a:gd name="connsiteX469" fmla="*/ 5555361 w 12192634"/>
              <a:gd name="connsiteY469" fmla="*/ 6727762 h 6858317"/>
              <a:gd name="connsiteX470" fmla="*/ 5437696 w 12192634"/>
              <a:gd name="connsiteY470" fmla="*/ 6858000 h 6858317"/>
              <a:gd name="connsiteX471" fmla="*/ 5553774 w 12192634"/>
              <a:gd name="connsiteY471" fmla="*/ 6858000 h 6858317"/>
              <a:gd name="connsiteX472" fmla="*/ 5617718 w 12192634"/>
              <a:gd name="connsiteY472" fmla="*/ 6790309 h 6858317"/>
              <a:gd name="connsiteX473" fmla="*/ 6110796 w 12192634"/>
              <a:gd name="connsiteY473" fmla="*/ 6488684 h 6858317"/>
              <a:gd name="connsiteX474" fmla="*/ 6637274 w 12192634"/>
              <a:gd name="connsiteY474" fmla="*/ 6165977 h 6858317"/>
              <a:gd name="connsiteX475" fmla="*/ 6959918 w 12192634"/>
              <a:gd name="connsiteY475" fmla="*/ 5639499 h 6858317"/>
              <a:gd name="connsiteX476" fmla="*/ 7261607 w 12192634"/>
              <a:gd name="connsiteY476" fmla="*/ 5146485 h 6858317"/>
              <a:gd name="connsiteX477" fmla="*/ 7754620 w 12192634"/>
              <a:gd name="connsiteY477" fmla="*/ 4844796 h 6858317"/>
              <a:gd name="connsiteX478" fmla="*/ 8281099 w 12192634"/>
              <a:gd name="connsiteY478" fmla="*/ 4522153 h 6858317"/>
              <a:gd name="connsiteX479" fmla="*/ 8603806 w 12192634"/>
              <a:gd name="connsiteY479" fmla="*/ 3995674 h 6858317"/>
              <a:gd name="connsiteX480" fmla="*/ 8905431 w 12192634"/>
              <a:gd name="connsiteY480" fmla="*/ 3502597 h 6858317"/>
              <a:gd name="connsiteX481" fmla="*/ 9398508 w 12192634"/>
              <a:gd name="connsiteY481" fmla="*/ 3200972 h 6858317"/>
              <a:gd name="connsiteX482" fmla="*/ 9924986 w 12192634"/>
              <a:gd name="connsiteY482" fmla="*/ 2878328 h 6858317"/>
              <a:gd name="connsiteX483" fmla="*/ 10247630 w 12192634"/>
              <a:gd name="connsiteY483" fmla="*/ 2351786 h 6858317"/>
              <a:gd name="connsiteX484" fmla="*/ 10549255 w 12192634"/>
              <a:gd name="connsiteY484" fmla="*/ 1858772 h 6858317"/>
              <a:gd name="connsiteX485" fmla="*/ 11042332 w 12192634"/>
              <a:gd name="connsiteY485" fmla="*/ 1557147 h 6858317"/>
              <a:gd name="connsiteX486" fmla="*/ 11568811 w 12192634"/>
              <a:gd name="connsiteY486" fmla="*/ 1234504 h 6858317"/>
              <a:gd name="connsiteX487" fmla="*/ 11891455 w 12192634"/>
              <a:gd name="connsiteY487" fmla="*/ 707962 h 6858317"/>
              <a:gd name="connsiteX488" fmla="*/ 12192000 w 12192634"/>
              <a:gd name="connsiteY488" fmla="*/ 215900 h 6858317"/>
              <a:gd name="connsiteX489" fmla="*/ 12192000 w 12192634"/>
              <a:gd name="connsiteY489" fmla="*/ 93282 h 6858317"/>
              <a:gd name="connsiteX490" fmla="*/ 12130215 w 12192634"/>
              <a:gd name="connsiteY490" fmla="*/ 152400 h 6858317"/>
              <a:gd name="connsiteX491" fmla="*/ 12130722 w 12192634"/>
              <a:gd name="connsiteY491" fmla="*/ 906844 h 6858317"/>
              <a:gd name="connsiteX492" fmla="*/ 11808079 w 12192634"/>
              <a:gd name="connsiteY492" fmla="*/ 1433322 h 6858317"/>
              <a:gd name="connsiteX493" fmla="*/ 11506454 w 12192634"/>
              <a:gd name="connsiteY493" fmla="*/ 1926400 h 6858317"/>
              <a:gd name="connsiteX494" fmla="*/ 11013377 w 12192634"/>
              <a:gd name="connsiteY494" fmla="*/ 2228025 h 6858317"/>
              <a:gd name="connsiteX495" fmla="*/ 10486898 w 12192634"/>
              <a:gd name="connsiteY495" fmla="*/ 2550668 h 6858317"/>
              <a:gd name="connsiteX496" fmla="*/ 10164255 w 12192634"/>
              <a:gd name="connsiteY496" fmla="*/ 3077147 h 6858317"/>
              <a:gd name="connsiteX497" fmla="*/ 9862630 w 12192634"/>
              <a:gd name="connsiteY497" fmla="*/ 3570224 h 6858317"/>
              <a:gd name="connsiteX498" fmla="*/ 9369552 w 12192634"/>
              <a:gd name="connsiteY498" fmla="*/ 3871849 h 6858317"/>
              <a:gd name="connsiteX499" fmla="*/ 8843073 w 12192634"/>
              <a:gd name="connsiteY499" fmla="*/ 4194493 h 6858317"/>
              <a:gd name="connsiteX500" fmla="*/ 8520430 w 12192634"/>
              <a:gd name="connsiteY500" fmla="*/ 4721035 h 6858317"/>
              <a:gd name="connsiteX501" fmla="*/ 8218742 w 12192634"/>
              <a:gd name="connsiteY501" fmla="*/ 5214049 h 6858317"/>
              <a:gd name="connsiteX502" fmla="*/ 7725728 w 12192634"/>
              <a:gd name="connsiteY502" fmla="*/ 5515674 h 6858317"/>
              <a:gd name="connsiteX503" fmla="*/ 7199249 w 12192634"/>
              <a:gd name="connsiteY503" fmla="*/ 5838381 h 6858317"/>
              <a:gd name="connsiteX504" fmla="*/ 6876543 w 12192634"/>
              <a:gd name="connsiteY504" fmla="*/ 6364859 h 6858317"/>
              <a:gd name="connsiteX505" fmla="*/ 6574918 w 12192634"/>
              <a:gd name="connsiteY505" fmla="*/ 6857937 h 6858317"/>
              <a:gd name="connsiteX506" fmla="*/ 6574536 w 12192634"/>
              <a:gd name="connsiteY506" fmla="*/ 6858318 h 6858317"/>
              <a:gd name="connsiteX507" fmla="*/ 6697155 w 12192634"/>
              <a:gd name="connsiteY507" fmla="*/ 6858318 h 6858317"/>
              <a:gd name="connsiteX508" fmla="*/ 6960426 w 12192634"/>
              <a:gd name="connsiteY508" fmla="*/ 6394260 h 6858317"/>
              <a:gd name="connsiteX509" fmla="*/ 7262114 w 12192634"/>
              <a:gd name="connsiteY509" fmla="*/ 5901246 h 6858317"/>
              <a:gd name="connsiteX510" fmla="*/ 7755128 w 12192634"/>
              <a:gd name="connsiteY510" fmla="*/ 5599621 h 6858317"/>
              <a:gd name="connsiteX511" fmla="*/ 8281606 w 12192634"/>
              <a:gd name="connsiteY511" fmla="*/ 5276914 h 6858317"/>
              <a:gd name="connsiteX512" fmla="*/ 8604314 w 12192634"/>
              <a:gd name="connsiteY512" fmla="*/ 4750435 h 6858317"/>
              <a:gd name="connsiteX513" fmla="*/ 8905939 w 12192634"/>
              <a:gd name="connsiteY513" fmla="*/ 4257358 h 6858317"/>
              <a:gd name="connsiteX514" fmla="*/ 9399016 w 12192634"/>
              <a:gd name="connsiteY514" fmla="*/ 3955733 h 6858317"/>
              <a:gd name="connsiteX515" fmla="*/ 9925494 w 12192634"/>
              <a:gd name="connsiteY515" fmla="*/ 3633089 h 6858317"/>
              <a:gd name="connsiteX516" fmla="*/ 10248138 w 12192634"/>
              <a:gd name="connsiteY516" fmla="*/ 3106611 h 6858317"/>
              <a:gd name="connsiteX517" fmla="*/ 10549763 w 12192634"/>
              <a:gd name="connsiteY517" fmla="*/ 2613533 h 6858317"/>
              <a:gd name="connsiteX518" fmla="*/ 11042650 w 12192634"/>
              <a:gd name="connsiteY518" fmla="*/ 2311400 h 6858317"/>
              <a:gd name="connsiteX519" fmla="*/ 11569129 w 12192634"/>
              <a:gd name="connsiteY519" fmla="*/ 1988757 h 6858317"/>
              <a:gd name="connsiteX520" fmla="*/ 11891772 w 12192634"/>
              <a:gd name="connsiteY520" fmla="*/ 1462278 h 6858317"/>
              <a:gd name="connsiteX521" fmla="*/ 12192318 w 12192634"/>
              <a:gd name="connsiteY521" fmla="*/ 970280 h 6858317"/>
              <a:gd name="connsiteX522" fmla="*/ 12192318 w 12192634"/>
              <a:gd name="connsiteY522" fmla="*/ 847725 h 6858317"/>
              <a:gd name="connsiteX523" fmla="*/ 12130215 w 12192634"/>
              <a:gd name="connsiteY523" fmla="*/ 906526 h 6858317"/>
              <a:gd name="connsiteX524" fmla="*/ 12130722 w 12192634"/>
              <a:gd name="connsiteY524" fmla="*/ 1661287 h 6858317"/>
              <a:gd name="connsiteX525" fmla="*/ 11808079 w 12192634"/>
              <a:gd name="connsiteY525" fmla="*/ 2187766 h 6858317"/>
              <a:gd name="connsiteX526" fmla="*/ 11506454 w 12192634"/>
              <a:gd name="connsiteY526" fmla="*/ 2680843 h 6858317"/>
              <a:gd name="connsiteX527" fmla="*/ 11013377 w 12192634"/>
              <a:gd name="connsiteY527" fmla="*/ 2982468 h 6858317"/>
              <a:gd name="connsiteX528" fmla="*/ 10486898 w 12192634"/>
              <a:gd name="connsiteY528" fmla="*/ 3305112 h 6858317"/>
              <a:gd name="connsiteX529" fmla="*/ 10164255 w 12192634"/>
              <a:gd name="connsiteY529" fmla="*/ 3831653 h 6858317"/>
              <a:gd name="connsiteX530" fmla="*/ 9862630 w 12192634"/>
              <a:gd name="connsiteY530" fmla="*/ 4324668 h 6858317"/>
              <a:gd name="connsiteX531" fmla="*/ 9369552 w 12192634"/>
              <a:gd name="connsiteY531" fmla="*/ 4626293 h 6858317"/>
              <a:gd name="connsiteX532" fmla="*/ 8843073 w 12192634"/>
              <a:gd name="connsiteY532" fmla="*/ 4949000 h 6858317"/>
              <a:gd name="connsiteX533" fmla="*/ 8520430 w 12192634"/>
              <a:gd name="connsiteY533" fmla="*/ 5475478 h 6858317"/>
              <a:gd name="connsiteX534" fmla="*/ 8218742 w 12192634"/>
              <a:gd name="connsiteY534" fmla="*/ 5968492 h 6858317"/>
              <a:gd name="connsiteX535" fmla="*/ 7725728 w 12192634"/>
              <a:gd name="connsiteY535" fmla="*/ 6270181 h 6858317"/>
              <a:gd name="connsiteX536" fmla="*/ 7199249 w 12192634"/>
              <a:gd name="connsiteY536" fmla="*/ 6592824 h 6858317"/>
              <a:gd name="connsiteX537" fmla="*/ 6989699 w 12192634"/>
              <a:gd name="connsiteY537" fmla="*/ 6858318 h 6858317"/>
              <a:gd name="connsiteX538" fmla="*/ 7094030 w 12192634"/>
              <a:gd name="connsiteY538" fmla="*/ 6858318 h 6858317"/>
              <a:gd name="connsiteX539" fmla="*/ 7262241 w 12192634"/>
              <a:gd name="connsiteY539" fmla="*/ 6655689 h 6858317"/>
              <a:gd name="connsiteX540" fmla="*/ 7755256 w 12192634"/>
              <a:gd name="connsiteY540" fmla="*/ 6354064 h 6858317"/>
              <a:gd name="connsiteX541" fmla="*/ 8281734 w 12192634"/>
              <a:gd name="connsiteY541" fmla="*/ 6031357 h 6858317"/>
              <a:gd name="connsiteX542" fmla="*/ 8604441 w 12192634"/>
              <a:gd name="connsiteY542" fmla="*/ 5504879 h 6858317"/>
              <a:gd name="connsiteX543" fmla="*/ 8906066 w 12192634"/>
              <a:gd name="connsiteY543" fmla="*/ 5011865 h 6858317"/>
              <a:gd name="connsiteX544" fmla="*/ 9399143 w 12192634"/>
              <a:gd name="connsiteY544" fmla="*/ 4710176 h 6858317"/>
              <a:gd name="connsiteX545" fmla="*/ 9925621 w 12192634"/>
              <a:gd name="connsiteY545" fmla="*/ 4387533 h 6858317"/>
              <a:gd name="connsiteX546" fmla="*/ 10248265 w 12192634"/>
              <a:gd name="connsiteY546" fmla="*/ 3861054 h 6858317"/>
              <a:gd name="connsiteX547" fmla="*/ 10549890 w 12192634"/>
              <a:gd name="connsiteY547" fmla="*/ 3367977 h 6858317"/>
              <a:gd name="connsiteX548" fmla="*/ 11042968 w 12192634"/>
              <a:gd name="connsiteY548" fmla="*/ 3066352 h 6858317"/>
              <a:gd name="connsiteX549" fmla="*/ 11569446 w 12192634"/>
              <a:gd name="connsiteY549" fmla="*/ 2743708 h 6858317"/>
              <a:gd name="connsiteX550" fmla="*/ 11892090 w 12192634"/>
              <a:gd name="connsiteY550" fmla="*/ 2217230 h 6858317"/>
              <a:gd name="connsiteX551" fmla="*/ 12192635 w 12192634"/>
              <a:gd name="connsiteY551" fmla="*/ 1725232 h 6858317"/>
              <a:gd name="connsiteX552" fmla="*/ 12192635 w 12192634"/>
              <a:gd name="connsiteY552" fmla="*/ 1602169 h 6858317"/>
              <a:gd name="connsiteX553" fmla="*/ 12130215 w 12192634"/>
              <a:gd name="connsiteY553" fmla="*/ 1660970 h 6858317"/>
              <a:gd name="connsiteX554" fmla="*/ 12130722 w 12192634"/>
              <a:gd name="connsiteY554" fmla="*/ 2415731 h 6858317"/>
              <a:gd name="connsiteX555" fmla="*/ 11808079 w 12192634"/>
              <a:gd name="connsiteY555" fmla="*/ 2942273 h 6858317"/>
              <a:gd name="connsiteX556" fmla="*/ 11506454 w 12192634"/>
              <a:gd name="connsiteY556" fmla="*/ 3435287 h 6858317"/>
              <a:gd name="connsiteX557" fmla="*/ 11013377 w 12192634"/>
              <a:gd name="connsiteY557" fmla="*/ 3736912 h 6858317"/>
              <a:gd name="connsiteX558" fmla="*/ 10486898 w 12192634"/>
              <a:gd name="connsiteY558" fmla="*/ 4059619 h 6858317"/>
              <a:gd name="connsiteX559" fmla="*/ 10164255 w 12192634"/>
              <a:gd name="connsiteY559" fmla="*/ 4586097 h 6858317"/>
              <a:gd name="connsiteX560" fmla="*/ 9862630 w 12192634"/>
              <a:gd name="connsiteY560" fmla="*/ 5079111 h 6858317"/>
              <a:gd name="connsiteX561" fmla="*/ 9369552 w 12192634"/>
              <a:gd name="connsiteY561" fmla="*/ 5380736 h 6858317"/>
              <a:gd name="connsiteX562" fmla="*/ 8843073 w 12192634"/>
              <a:gd name="connsiteY562" fmla="*/ 5703443 h 6858317"/>
              <a:gd name="connsiteX563" fmla="*/ 8520430 w 12192634"/>
              <a:gd name="connsiteY563" fmla="*/ 6229922 h 6858317"/>
              <a:gd name="connsiteX564" fmla="*/ 8218742 w 12192634"/>
              <a:gd name="connsiteY564" fmla="*/ 6722936 h 6858317"/>
              <a:gd name="connsiteX565" fmla="*/ 8063357 w 12192634"/>
              <a:gd name="connsiteY565" fmla="*/ 6858318 h 6858317"/>
              <a:gd name="connsiteX566" fmla="*/ 8204200 w 12192634"/>
              <a:gd name="connsiteY566" fmla="*/ 6858318 h 6858317"/>
              <a:gd name="connsiteX567" fmla="*/ 8281353 w 12192634"/>
              <a:gd name="connsiteY567" fmla="*/ 6785801 h 6858317"/>
              <a:gd name="connsiteX568" fmla="*/ 8604059 w 12192634"/>
              <a:gd name="connsiteY568" fmla="*/ 6259322 h 6858317"/>
              <a:gd name="connsiteX569" fmla="*/ 8905684 w 12192634"/>
              <a:gd name="connsiteY569" fmla="*/ 5766308 h 6858317"/>
              <a:gd name="connsiteX570" fmla="*/ 9398762 w 12192634"/>
              <a:gd name="connsiteY570" fmla="*/ 5464620 h 6858317"/>
              <a:gd name="connsiteX571" fmla="*/ 9925241 w 12192634"/>
              <a:gd name="connsiteY571" fmla="*/ 5141976 h 6858317"/>
              <a:gd name="connsiteX572" fmla="*/ 10247884 w 12192634"/>
              <a:gd name="connsiteY572" fmla="*/ 4615498 h 6858317"/>
              <a:gd name="connsiteX573" fmla="*/ 10549509 w 12192634"/>
              <a:gd name="connsiteY573" fmla="*/ 4122484 h 6858317"/>
              <a:gd name="connsiteX574" fmla="*/ 11042650 w 12192634"/>
              <a:gd name="connsiteY574" fmla="*/ 3820478 h 6858317"/>
              <a:gd name="connsiteX575" fmla="*/ 11569129 w 12192634"/>
              <a:gd name="connsiteY575" fmla="*/ 3497834 h 6858317"/>
              <a:gd name="connsiteX576" fmla="*/ 11891772 w 12192634"/>
              <a:gd name="connsiteY576" fmla="*/ 2971356 h 6858317"/>
              <a:gd name="connsiteX577" fmla="*/ 12192318 w 12192634"/>
              <a:gd name="connsiteY577" fmla="*/ 2479358 h 6858317"/>
              <a:gd name="connsiteX578" fmla="*/ 12192318 w 12192634"/>
              <a:gd name="connsiteY578" fmla="*/ 2356612 h 6858317"/>
              <a:gd name="connsiteX579" fmla="*/ 12130215 w 12192634"/>
              <a:gd name="connsiteY579" fmla="*/ 2415413 h 6858317"/>
              <a:gd name="connsiteX580" fmla="*/ 12130722 w 12192634"/>
              <a:gd name="connsiteY580" fmla="*/ 3170238 h 6858317"/>
              <a:gd name="connsiteX581" fmla="*/ 11808079 w 12192634"/>
              <a:gd name="connsiteY581" fmla="*/ 3696716 h 6858317"/>
              <a:gd name="connsiteX582" fmla="*/ 11506454 w 12192634"/>
              <a:gd name="connsiteY582" fmla="*/ 4189730 h 6858317"/>
              <a:gd name="connsiteX583" fmla="*/ 11013377 w 12192634"/>
              <a:gd name="connsiteY583" fmla="*/ 4491355 h 6858317"/>
              <a:gd name="connsiteX584" fmla="*/ 10486898 w 12192634"/>
              <a:gd name="connsiteY584" fmla="*/ 4814062 h 6858317"/>
              <a:gd name="connsiteX585" fmla="*/ 10164255 w 12192634"/>
              <a:gd name="connsiteY585" fmla="*/ 5340541 h 6858317"/>
              <a:gd name="connsiteX586" fmla="*/ 9862630 w 12192634"/>
              <a:gd name="connsiteY586" fmla="*/ 5833555 h 6858317"/>
              <a:gd name="connsiteX587" fmla="*/ 9369552 w 12192634"/>
              <a:gd name="connsiteY587" fmla="*/ 6135180 h 6858317"/>
              <a:gd name="connsiteX588" fmla="*/ 8843073 w 12192634"/>
              <a:gd name="connsiteY588" fmla="*/ 6457887 h 6858317"/>
              <a:gd name="connsiteX589" fmla="*/ 8567293 w 12192634"/>
              <a:gd name="connsiteY589" fmla="*/ 6858318 h 6858317"/>
              <a:gd name="connsiteX590" fmla="*/ 8664004 w 12192634"/>
              <a:gd name="connsiteY590" fmla="*/ 6858318 h 6858317"/>
              <a:gd name="connsiteX591" fmla="*/ 8905939 w 12192634"/>
              <a:gd name="connsiteY591" fmla="*/ 6520752 h 6858317"/>
              <a:gd name="connsiteX592" fmla="*/ 9399016 w 12192634"/>
              <a:gd name="connsiteY592" fmla="*/ 6219063 h 6858317"/>
              <a:gd name="connsiteX593" fmla="*/ 9925494 w 12192634"/>
              <a:gd name="connsiteY593" fmla="*/ 5896420 h 6858317"/>
              <a:gd name="connsiteX594" fmla="*/ 10248138 w 12192634"/>
              <a:gd name="connsiteY594" fmla="*/ 5369941 h 6858317"/>
              <a:gd name="connsiteX595" fmla="*/ 10549763 w 12192634"/>
              <a:gd name="connsiteY595" fmla="*/ 4876927 h 6858317"/>
              <a:gd name="connsiteX596" fmla="*/ 11042841 w 12192634"/>
              <a:gd name="connsiteY596" fmla="*/ 4575239 h 6858317"/>
              <a:gd name="connsiteX597" fmla="*/ 11569319 w 12192634"/>
              <a:gd name="connsiteY597" fmla="*/ 4252595 h 6858317"/>
              <a:gd name="connsiteX598" fmla="*/ 11891962 w 12192634"/>
              <a:gd name="connsiteY598" fmla="*/ 3726116 h 6858317"/>
              <a:gd name="connsiteX599" fmla="*/ 12192508 w 12192634"/>
              <a:gd name="connsiteY599" fmla="*/ 3234119 h 6858317"/>
              <a:gd name="connsiteX600" fmla="*/ 12192508 w 12192634"/>
              <a:gd name="connsiteY600" fmla="*/ 3111119 h 6858317"/>
              <a:gd name="connsiteX601" fmla="*/ 12130215 w 12192634"/>
              <a:gd name="connsiteY601" fmla="*/ 3169920 h 6858317"/>
              <a:gd name="connsiteX602" fmla="*/ 12130722 w 12192634"/>
              <a:gd name="connsiteY602" fmla="*/ 3924681 h 6858317"/>
              <a:gd name="connsiteX603" fmla="*/ 11808079 w 12192634"/>
              <a:gd name="connsiteY603" fmla="*/ 4451160 h 6858317"/>
              <a:gd name="connsiteX604" fmla="*/ 11506454 w 12192634"/>
              <a:gd name="connsiteY604" fmla="*/ 4944174 h 6858317"/>
              <a:gd name="connsiteX605" fmla="*/ 11013377 w 12192634"/>
              <a:gd name="connsiteY605" fmla="*/ 5245799 h 6858317"/>
              <a:gd name="connsiteX606" fmla="*/ 10486898 w 12192634"/>
              <a:gd name="connsiteY606" fmla="*/ 5568506 h 6858317"/>
              <a:gd name="connsiteX607" fmla="*/ 10164255 w 12192634"/>
              <a:gd name="connsiteY607" fmla="*/ 6094984 h 6858317"/>
              <a:gd name="connsiteX608" fmla="*/ 9862630 w 12192634"/>
              <a:gd name="connsiteY608" fmla="*/ 6587998 h 6858317"/>
              <a:gd name="connsiteX609" fmla="*/ 9456230 w 12192634"/>
              <a:gd name="connsiteY609" fmla="*/ 6858318 h 6858317"/>
              <a:gd name="connsiteX610" fmla="*/ 9663620 w 12192634"/>
              <a:gd name="connsiteY610" fmla="*/ 6858318 h 6858317"/>
              <a:gd name="connsiteX611" fmla="*/ 9925368 w 12192634"/>
              <a:gd name="connsiteY611" fmla="*/ 6650863 h 6858317"/>
              <a:gd name="connsiteX612" fmla="*/ 10248011 w 12192634"/>
              <a:gd name="connsiteY612" fmla="*/ 6124385 h 6858317"/>
              <a:gd name="connsiteX613" fmla="*/ 10549636 w 12192634"/>
              <a:gd name="connsiteY613" fmla="*/ 5631371 h 6858317"/>
              <a:gd name="connsiteX614" fmla="*/ 11042714 w 12192634"/>
              <a:gd name="connsiteY614" fmla="*/ 5329746 h 6858317"/>
              <a:gd name="connsiteX615" fmla="*/ 11569192 w 12192634"/>
              <a:gd name="connsiteY615" fmla="*/ 5007039 h 6858317"/>
              <a:gd name="connsiteX616" fmla="*/ 11891835 w 12192634"/>
              <a:gd name="connsiteY616" fmla="*/ 4480560 h 6858317"/>
              <a:gd name="connsiteX617" fmla="*/ 12192381 w 12192634"/>
              <a:gd name="connsiteY617" fmla="*/ 3988626 h 6858317"/>
              <a:gd name="connsiteX618" fmla="*/ 12192381 w 12192634"/>
              <a:gd name="connsiteY618" fmla="*/ 3865563 h 6858317"/>
              <a:gd name="connsiteX619" fmla="*/ 12130215 w 12192634"/>
              <a:gd name="connsiteY619" fmla="*/ 3924300 h 6858317"/>
              <a:gd name="connsiteX620" fmla="*/ 12130722 w 12192634"/>
              <a:gd name="connsiteY620" fmla="*/ 4679125 h 6858317"/>
              <a:gd name="connsiteX621" fmla="*/ 11808079 w 12192634"/>
              <a:gd name="connsiteY621" fmla="*/ 5205603 h 6858317"/>
              <a:gd name="connsiteX622" fmla="*/ 11506454 w 12192634"/>
              <a:gd name="connsiteY622" fmla="*/ 5698617 h 6858317"/>
              <a:gd name="connsiteX623" fmla="*/ 11013377 w 12192634"/>
              <a:gd name="connsiteY623" fmla="*/ 6000306 h 6858317"/>
              <a:gd name="connsiteX624" fmla="*/ 10486898 w 12192634"/>
              <a:gd name="connsiteY624" fmla="*/ 6322949 h 6858317"/>
              <a:gd name="connsiteX625" fmla="*/ 10164255 w 12192634"/>
              <a:gd name="connsiteY625" fmla="*/ 6849428 h 6858317"/>
              <a:gd name="connsiteX626" fmla="*/ 10161143 w 12192634"/>
              <a:gd name="connsiteY626" fmla="*/ 6858318 h 6858317"/>
              <a:gd name="connsiteX627" fmla="*/ 10255314 w 12192634"/>
              <a:gd name="connsiteY627" fmla="*/ 6858318 h 6858317"/>
              <a:gd name="connsiteX628" fmla="*/ 10549763 w 12192634"/>
              <a:gd name="connsiteY628" fmla="*/ 6385814 h 6858317"/>
              <a:gd name="connsiteX629" fmla="*/ 11042841 w 12192634"/>
              <a:gd name="connsiteY629" fmla="*/ 6084189 h 6858317"/>
              <a:gd name="connsiteX630" fmla="*/ 11569319 w 12192634"/>
              <a:gd name="connsiteY630" fmla="*/ 5761482 h 6858317"/>
              <a:gd name="connsiteX631" fmla="*/ 11891962 w 12192634"/>
              <a:gd name="connsiteY631" fmla="*/ 5235004 h 6858317"/>
              <a:gd name="connsiteX632" fmla="*/ 12192508 w 12192634"/>
              <a:gd name="connsiteY632" fmla="*/ 4743069 h 6858317"/>
              <a:gd name="connsiteX633" fmla="*/ 12192508 w 12192634"/>
              <a:gd name="connsiteY633" fmla="*/ 4620006 h 6858317"/>
              <a:gd name="connsiteX634" fmla="*/ 12130215 w 12192634"/>
              <a:gd name="connsiteY634" fmla="*/ 4678807 h 6858317"/>
              <a:gd name="connsiteX635" fmla="*/ 12130722 w 12192634"/>
              <a:gd name="connsiteY635" fmla="*/ 5433568 h 6858317"/>
              <a:gd name="connsiteX636" fmla="*/ 11808079 w 12192634"/>
              <a:gd name="connsiteY636" fmla="*/ 5960047 h 6858317"/>
              <a:gd name="connsiteX637" fmla="*/ 11506454 w 12192634"/>
              <a:gd name="connsiteY637" fmla="*/ 6453124 h 6858317"/>
              <a:gd name="connsiteX638" fmla="*/ 11013377 w 12192634"/>
              <a:gd name="connsiteY638" fmla="*/ 6754749 h 6858317"/>
              <a:gd name="connsiteX639" fmla="*/ 10768965 w 12192634"/>
              <a:gd name="connsiteY639" fmla="*/ 6858318 h 6858317"/>
              <a:gd name="connsiteX640" fmla="*/ 10987342 w 12192634"/>
              <a:gd name="connsiteY640" fmla="*/ 6858318 h 6858317"/>
              <a:gd name="connsiteX641" fmla="*/ 11042841 w 12192634"/>
              <a:gd name="connsiteY641" fmla="*/ 6838632 h 6858317"/>
              <a:gd name="connsiteX642" fmla="*/ 11569319 w 12192634"/>
              <a:gd name="connsiteY642" fmla="*/ 6515926 h 6858317"/>
              <a:gd name="connsiteX643" fmla="*/ 11891962 w 12192634"/>
              <a:gd name="connsiteY643" fmla="*/ 5989447 h 6858317"/>
              <a:gd name="connsiteX644" fmla="*/ 12192508 w 12192634"/>
              <a:gd name="connsiteY644" fmla="*/ 5497513 h 6858317"/>
              <a:gd name="connsiteX645" fmla="*/ 12192508 w 12192634"/>
              <a:gd name="connsiteY645" fmla="*/ 5374450 h 6858317"/>
              <a:gd name="connsiteX646" fmla="*/ 12130215 w 12192634"/>
              <a:gd name="connsiteY646" fmla="*/ 5433251 h 6858317"/>
              <a:gd name="connsiteX647" fmla="*/ 12130722 w 12192634"/>
              <a:gd name="connsiteY647" fmla="*/ 6188012 h 6858317"/>
              <a:gd name="connsiteX648" fmla="*/ 11808079 w 12192634"/>
              <a:gd name="connsiteY648" fmla="*/ 6714490 h 6858317"/>
              <a:gd name="connsiteX649" fmla="*/ 11753532 w 12192634"/>
              <a:gd name="connsiteY649" fmla="*/ 6858318 h 6858317"/>
              <a:gd name="connsiteX650" fmla="*/ 11849100 w 12192634"/>
              <a:gd name="connsiteY650" fmla="*/ 6858318 h 6858317"/>
              <a:gd name="connsiteX651" fmla="*/ 11891264 w 12192634"/>
              <a:gd name="connsiteY651" fmla="*/ 6744018 h 6858317"/>
              <a:gd name="connsiteX652" fmla="*/ 12191809 w 12192634"/>
              <a:gd name="connsiteY652" fmla="*/ 6252083 h 6858317"/>
              <a:gd name="connsiteX653" fmla="*/ 12191809 w 12192634"/>
              <a:gd name="connsiteY653" fmla="*/ 6128893 h 6858317"/>
              <a:gd name="connsiteX654" fmla="*/ 12130215 w 12192634"/>
              <a:gd name="connsiteY654" fmla="*/ 6187694 h 68583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</a:cxnLst>
            <a:rect l="l" t="t" r="r" b="b"/>
            <a:pathLst>
              <a:path w="12192634" h="6858317">
                <a:moveTo>
                  <a:pt x="439039" y="0"/>
                </a:moveTo>
                <a:cubicBezTo>
                  <a:pt x="417894" y="48387"/>
                  <a:pt x="401384" y="95631"/>
                  <a:pt x="384493" y="143701"/>
                </a:cubicBezTo>
                <a:cubicBezTo>
                  <a:pt x="330200" y="298006"/>
                  <a:pt x="274511" y="457581"/>
                  <a:pt x="61849" y="670243"/>
                </a:cubicBezTo>
                <a:cubicBezTo>
                  <a:pt x="40704" y="691388"/>
                  <a:pt x="20130" y="711200"/>
                  <a:pt x="0" y="729171"/>
                </a:cubicBezTo>
                <a:lnTo>
                  <a:pt x="0" y="606362"/>
                </a:lnTo>
                <a:cubicBezTo>
                  <a:pt x="197485" y="408559"/>
                  <a:pt x="247650" y="265621"/>
                  <a:pt x="300609" y="114300"/>
                </a:cubicBezTo>
                <a:cubicBezTo>
                  <a:pt x="313754" y="76772"/>
                  <a:pt x="327025" y="38862"/>
                  <a:pt x="342900" y="0"/>
                </a:cubicBezTo>
                <a:close/>
                <a:moveTo>
                  <a:pt x="1204976" y="0"/>
                </a:moveTo>
                <a:cubicBezTo>
                  <a:pt x="1186625" y="6668"/>
                  <a:pt x="1168273" y="13081"/>
                  <a:pt x="1149795" y="19558"/>
                </a:cubicBezTo>
                <a:cubicBezTo>
                  <a:pt x="995553" y="73660"/>
                  <a:pt x="835977" y="129604"/>
                  <a:pt x="623316" y="342265"/>
                </a:cubicBezTo>
                <a:cubicBezTo>
                  <a:pt x="410655" y="554927"/>
                  <a:pt x="354711" y="714439"/>
                  <a:pt x="300609" y="868744"/>
                </a:cubicBezTo>
                <a:cubicBezTo>
                  <a:pt x="247650" y="1020064"/>
                  <a:pt x="197485" y="1163003"/>
                  <a:pt x="0" y="1360805"/>
                </a:cubicBezTo>
                <a:lnTo>
                  <a:pt x="0" y="1483551"/>
                </a:lnTo>
                <a:cubicBezTo>
                  <a:pt x="20151" y="1465390"/>
                  <a:pt x="40767" y="1445768"/>
                  <a:pt x="61849" y="1424686"/>
                </a:cubicBezTo>
                <a:cubicBezTo>
                  <a:pt x="274511" y="1212025"/>
                  <a:pt x="330454" y="1052449"/>
                  <a:pt x="384493" y="898144"/>
                </a:cubicBezTo>
                <a:cubicBezTo>
                  <a:pt x="437642" y="746633"/>
                  <a:pt x="487871" y="603250"/>
                  <a:pt x="686181" y="405130"/>
                </a:cubicBezTo>
                <a:cubicBezTo>
                  <a:pt x="884491" y="207010"/>
                  <a:pt x="1027684" y="156591"/>
                  <a:pt x="1179259" y="103442"/>
                </a:cubicBezTo>
                <a:cubicBezTo>
                  <a:pt x="1257300" y="76200"/>
                  <a:pt x="1336485" y="48324"/>
                  <a:pt x="1423353" y="0"/>
                </a:cubicBezTo>
                <a:close/>
                <a:moveTo>
                  <a:pt x="1937258" y="0"/>
                </a:moveTo>
                <a:cubicBezTo>
                  <a:pt x="1886458" y="144018"/>
                  <a:pt x="1832166" y="283083"/>
                  <a:pt x="1642872" y="472377"/>
                </a:cubicBezTo>
                <a:cubicBezTo>
                  <a:pt x="1444562" y="670687"/>
                  <a:pt x="1301369" y="720852"/>
                  <a:pt x="1149795" y="774002"/>
                </a:cubicBezTo>
                <a:cubicBezTo>
                  <a:pt x="995553" y="828104"/>
                  <a:pt x="835977" y="884047"/>
                  <a:pt x="623316" y="1096709"/>
                </a:cubicBezTo>
                <a:cubicBezTo>
                  <a:pt x="410655" y="1309370"/>
                  <a:pt x="354711" y="1468882"/>
                  <a:pt x="300609" y="1623187"/>
                </a:cubicBezTo>
                <a:cubicBezTo>
                  <a:pt x="247650" y="1774508"/>
                  <a:pt x="197485" y="1917700"/>
                  <a:pt x="0" y="2115249"/>
                </a:cubicBezTo>
                <a:lnTo>
                  <a:pt x="0" y="2238058"/>
                </a:lnTo>
                <a:cubicBezTo>
                  <a:pt x="20130" y="2219833"/>
                  <a:pt x="40704" y="2200275"/>
                  <a:pt x="61849" y="2179130"/>
                </a:cubicBezTo>
                <a:cubicBezTo>
                  <a:pt x="274511" y="1966468"/>
                  <a:pt x="330454" y="1806956"/>
                  <a:pt x="384493" y="1652651"/>
                </a:cubicBezTo>
                <a:cubicBezTo>
                  <a:pt x="437642" y="1501077"/>
                  <a:pt x="487871" y="1357884"/>
                  <a:pt x="686181" y="1159574"/>
                </a:cubicBezTo>
                <a:cubicBezTo>
                  <a:pt x="884491" y="961263"/>
                  <a:pt x="1027684" y="911035"/>
                  <a:pt x="1179259" y="857885"/>
                </a:cubicBezTo>
                <a:cubicBezTo>
                  <a:pt x="1333500" y="803783"/>
                  <a:pt x="1493076" y="747903"/>
                  <a:pt x="1705737" y="535242"/>
                </a:cubicBezTo>
                <a:cubicBezTo>
                  <a:pt x="1918398" y="322580"/>
                  <a:pt x="1974342" y="163005"/>
                  <a:pt x="2028444" y="8763"/>
                </a:cubicBezTo>
                <a:lnTo>
                  <a:pt x="2031492" y="0"/>
                </a:lnTo>
                <a:close/>
                <a:moveTo>
                  <a:pt x="2528570" y="0"/>
                </a:moveTo>
                <a:cubicBezTo>
                  <a:pt x="2449449" y="46419"/>
                  <a:pt x="2363788" y="110681"/>
                  <a:pt x="2266950" y="207264"/>
                </a:cubicBezTo>
                <a:cubicBezTo>
                  <a:pt x="2054289" y="419925"/>
                  <a:pt x="1998345" y="579501"/>
                  <a:pt x="1944243" y="733743"/>
                </a:cubicBezTo>
                <a:cubicBezTo>
                  <a:pt x="1891411" y="885317"/>
                  <a:pt x="1841500" y="1028700"/>
                  <a:pt x="1642872" y="1226820"/>
                </a:cubicBezTo>
                <a:cubicBezTo>
                  <a:pt x="1444244" y="1424940"/>
                  <a:pt x="1301369" y="1475359"/>
                  <a:pt x="1149795" y="1528445"/>
                </a:cubicBezTo>
                <a:cubicBezTo>
                  <a:pt x="995553" y="1582547"/>
                  <a:pt x="835977" y="1638491"/>
                  <a:pt x="623316" y="1851152"/>
                </a:cubicBezTo>
                <a:cubicBezTo>
                  <a:pt x="410655" y="2063814"/>
                  <a:pt x="354711" y="2223389"/>
                  <a:pt x="300609" y="2377694"/>
                </a:cubicBezTo>
                <a:cubicBezTo>
                  <a:pt x="247650" y="2528951"/>
                  <a:pt x="197485" y="2671890"/>
                  <a:pt x="0" y="2869692"/>
                </a:cubicBezTo>
                <a:lnTo>
                  <a:pt x="0" y="2992438"/>
                </a:lnTo>
                <a:cubicBezTo>
                  <a:pt x="20151" y="2974448"/>
                  <a:pt x="40767" y="2954865"/>
                  <a:pt x="61849" y="2933700"/>
                </a:cubicBezTo>
                <a:cubicBezTo>
                  <a:pt x="274511" y="2721039"/>
                  <a:pt x="330454" y="2561527"/>
                  <a:pt x="384493" y="2407222"/>
                </a:cubicBezTo>
                <a:cubicBezTo>
                  <a:pt x="437642" y="2255647"/>
                  <a:pt x="487871" y="2112455"/>
                  <a:pt x="686181" y="1914144"/>
                </a:cubicBezTo>
                <a:cubicBezTo>
                  <a:pt x="884491" y="1715834"/>
                  <a:pt x="1027684" y="1665605"/>
                  <a:pt x="1179259" y="1612519"/>
                </a:cubicBezTo>
                <a:cubicBezTo>
                  <a:pt x="1333500" y="1558417"/>
                  <a:pt x="1493076" y="1502474"/>
                  <a:pt x="1705737" y="1289812"/>
                </a:cubicBezTo>
                <a:cubicBezTo>
                  <a:pt x="1918398" y="1077151"/>
                  <a:pt x="1974342" y="917638"/>
                  <a:pt x="2028444" y="763334"/>
                </a:cubicBezTo>
                <a:cubicBezTo>
                  <a:pt x="2081530" y="611759"/>
                  <a:pt x="2131759" y="468567"/>
                  <a:pt x="2330069" y="270256"/>
                </a:cubicBezTo>
                <a:cubicBezTo>
                  <a:pt x="2490089" y="110236"/>
                  <a:pt x="2614232" y="46673"/>
                  <a:pt x="2735834" y="127"/>
                </a:cubicBezTo>
                <a:close/>
                <a:moveTo>
                  <a:pt x="3528632" y="0"/>
                </a:moveTo>
                <a:cubicBezTo>
                  <a:pt x="3483356" y="100648"/>
                  <a:pt x="3416999" y="207137"/>
                  <a:pt x="3286760" y="337376"/>
                </a:cubicBezTo>
                <a:cubicBezTo>
                  <a:pt x="3088450" y="535750"/>
                  <a:pt x="2945257" y="585915"/>
                  <a:pt x="2794000" y="639064"/>
                </a:cubicBezTo>
                <a:cubicBezTo>
                  <a:pt x="2639695" y="693166"/>
                  <a:pt x="2480183" y="749110"/>
                  <a:pt x="2267522" y="961708"/>
                </a:cubicBezTo>
                <a:cubicBezTo>
                  <a:pt x="2054860" y="1174306"/>
                  <a:pt x="1998917" y="1333945"/>
                  <a:pt x="1944814" y="1488250"/>
                </a:cubicBezTo>
                <a:cubicBezTo>
                  <a:pt x="1891729" y="1639761"/>
                  <a:pt x="1841500" y="1782953"/>
                  <a:pt x="1643189" y="1981264"/>
                </a:cubicBezTo>
                <a:cubicBezTo>
                  <a:pt x="1444879" y="2179574"/>
                  <a:pt x="1301687" y="2229803"/>
                  <a:pt x="1150112" y="2282889"/>
                </a:cubicBezTo>
                <a:cubicBezTo>
                  <a:pt x="995871" y="2336991"/>
                  <a:pt x="836295" y="2392934"/>
                  <a:pt x="623634" y="2605596"/>
                </a:cubicBezTo>
                <a:cubicBezTo>
                  <a:pt x="410972" y="2818257"/>
                  <a:pt x="354711" y="2978150"/>
                  <a:pt x="300609" y="3132138"/>
                </a:cubicBezTo>
                <a:cubicBezTo>
                  <a:pt x="247650" y="3283458"/>
                  <a:pt x="197485" y="3426333"/>
                  <a:pt x="0" y="3624136"/>
                </a:cubicBezTo>
                <a:lnTo>
                  <a:pt x="0" y="3746945"/>
                </a:lnTo>
                <a:cubicBezTo>
                  <a:pt x="20130" y="3728720"/>
                  <a:pt x="40704" y="3708845"/>
                  <a:pt x="61849" y="3688016"/>
                </a:cubicBezTo>
                <a:cubicBezTo>
                  <a:pt x="274511" y="3475355"/>
                  <a:pt x="330200" y="3315843"/>
                  <a:pt x="384493" y="3161538"/>
                </a:cubicBezTo>
                <a:cubicBezTo>
                  <a:pt x="437642" y="3009964"/>
                  <a:pt x="487871" y="2866771"/>
                  <a:pt x="686181" y="2668461"/>
                </a:cubicBezTo>
                <a:cubicBezTo>
                  <a:pt x="884491" y="2470150"/>
                  <a:pt x="1027684" y="2419922"/>
                  <a:pt x="1179259" y="2366836"/>
                </a:cubicBezTo>
                <a:cubicBezTo>
                  <a:pt x="1333500" y="2312734"/>
                  <a:pt x="1493076" y="2256790"/>
                  <a:pt x="1705737" y="2044129"/>
                </a:cubicBezTo>
                <a:cubicBezTo>
                  <a:pt x="1918398" y="1831467"/>
                  <a:pt x="1974342" y="1671955"/>
                  <a:pt x="2028444" y="1517650"/>
                </a:cubicBezTo>
                <a:cubicBezTo>
                  <a:pt x="2081530" y="1366076"/>
                  <a:pt x="2131759" y="1222883"/>
                  <a:pt x="2330069" y="1024573"/>
                </a:cubicBezTo>
                <a:cubicBezTo>
                  <a:pt x="2528380" y="826262"/>
                  <a:pt x="2671572" y="776097"/>
                  <a:pt x="2823083" y="722948"/>
                </a:cubicBezTo>
                <a:cubicBezTo>
                  <a:pt x="2977388" y="668846"/>
                  <a:pt x="3136900" y="612902"/>
                  <a:pt x="3349625" y="400050"/>
                </a:cubicBezTo>
                <a:cubicBezTo>
                  <a:pt x="3505200" y="244666"/>
                  <a:pt x="3576891" y="117475"/>
                  <a:pt x="3625342" y="0"/>
                </a:cubicBezTo>
                <a:close/>
                <a:moveTo>
                  <a:pt x="3987800" y="0"/>
                </a:moveTo>
                <a:cubicBezTo>
                  <a:pt x="3962972" y="21908"/>
                  <a:pt x="3937318" y="45911"/>
                  <a:pt x="3910902" y="72327"/>
                </a:cubicBezTo>
                <a:cubicBezTo>
                  <a:pt x="3698431" y="284988"/>
                  <a:pt x="3642487" y="444500"/>
                  <a:pt x="3588385" y="598805"/>
                </a:cubicBezTo>
                <a:cubicBezTo>
                  <a:pt x="3535236" y="750380"/>
                  <a:pt x="3485071" y="893509"/>
                  <a:pt x="3286760" y="1091883"/>
                </a:cubicBezTo>
                <a:cubicBezTo>
                  <a:pt x="3088450" y="1290257"/>
                  <a:pt x="2945257" y="1340358"/>
                  <a:pt x="2793683" y="1393508"/>
                </a:cubicBezTo>
                <a:cubicBezTo>
                  <a:pt x="2639378" y="1447610"/>
                  <a:pt x="2479866" y="1503553"/>
                  <a:pt x="2267204" y="1716151"/>
                </a:cubicBezTo>
                <a:cubicBezTo>
                  <a:pt x="2054542" y="1928749"/>
                  <a:pt x="1998599" y="2088388"/>
                  <a:pt x="1944497" y="2242693"/>
                </a:cubicBezTo>
                <a:cubicBezTo>
                  <a:pt x="1891411" y="2394268"/>
                  <a:pt x="1841183" y="2537397"/>
                  <a:pt x="1642872" y="2735707"/>
                </a:cubicBezTo>
                <a:cubicBezTo>
                  <a:pt x="1444562" y="2934018"/>
                  <a:pt x="1301369" y="2984500"/>
                  <a:pt x="1149795" y="3037396"/>
                </a:cubicBezTo>
                <a:cubicBezTo>
                  <a:pt x="995553" y="3091498"/>
                  <a:pt x="835977" y="3147378"/>
                  <a:pt x="623316" y="3360039"/>
                </a:cubicBezTo>
                <a:cubicBezTo>
                  <a:pt x="410655" y="3572701"/>
                  <a:pt x="354711" y="3732276"/>
                  <a:pt x="300609" y="3886581"/>
                </a:cubicBezTo>
                <a:cubicBezTo>
                  <a:pt x="247650" y="4037902"/>
                  <a:pt x="197485" y="4180777"/>
                  <a:pt x="0" y="4378643"/>
                </a:cubicBezTo>
                <a:lnTo>
                  <a:pt x="0" y="4501325"/>
                </a:lnTo>
                <a:cubicBezTo>
                  <a:pt x="20151" y="4483164"/>
                  <a:pt x="40767" y="4463542"/>
                  <a:pt x="61849" y="4442460"/>
                </a:cubicBezTo>
                <a:cubicBezTo>
                  <a:pt x="274511" y="4229862"/>
                  <a:pt x="330200" y="4070350"/>
                  <a:pt x="384493" y="3915982"/>
                </a:cubicBezTo>
                <a:cubicBezTo>
                  <a:pt x="437642" y="3764407"/>
                  <a:pt x="487871" y="3621215"/>
                  <a:pt x="686181" y="3422904"/>
                </a:cubicBezTo>
                <a:cubicBezTo>
                  <a:pt x="884491" y="3224594"/>
                  <a:pt x="1027684" y="3174429"/>
                  <a:pt x="1179259" y="3121279"/>
                </a:cubicBezTo>
                <a:cubicBezTo>
                  <a:pt x="1333500" y="3067177"/>
                  <a:pt x="1493076" y="3011234"/>
                  <a:pt x="1705737" y="2798572"/>
                </a:cubicBezTo>
                <a:cubicBezTo>
                  <a:pt x="1918398" y="2585911"/>
                  <a:pt x="1974342" y="2426399"/>
                  <a:pt x="2028444" y="2272094"/>
                </a:cubicBezTo>
                <a:cubicBezTo>
                  <a:pt x="2081530" y="2120519"/>
                  <a:pt x="2131759" y="1977390"/>
                  <a:pt x="2330069" y="1779016"/>
                </a:cubicBezTo>
                <a:cubicBezTo>
                  <a:pt x="2528380" y="1580642"/>
                  <a:pt x="2671572" y="1530541"/>
                  <a:pt x="2823083" y="1477391"/>
                </a:cubicBezTo>
                <a:cubicBezTo>
                  <a:pt x="2977388" y="1423289"/>
                  <a:pt x="3136964" y="1367346"/>
                  <a:pt x="3349625" y="1154684"/>
                </a:cubicBezTo>
                <a:cubicBezTo>
                  <a:pt x="3562287" y="942023"/>
                  <a:pt x="3618166" y="782511"/>
                  <a:pt x="3672269" y="628206"/>
                </a:cubicBezTo>
                <a:cubicBezTo>
                  <a:pt x="3725418" y="476631"/>
                  <a:pt x="3775583" y="333502"/>
                  <a:pt x="3973894" y="135192"/>
                </a:cubicBezTo>
                <a:cubicBezTo>
                  <a:pt x="4022160" y="86298"/>
                  <a:pt x="4074039" y="41107"/>
                  <a:pt x="4129088" y="0"/>
                </a:cubicBezTo>
                <a:close/>
                <a:moveTo>
                  <a:pt x="5098669" y="0"/>
                </a:moveTo>
                <a:cubicBezTo>
                  <a:pt x="5049749" y="73077"/>
                  <a:pt x="4993425" y="140915"/>
                  <a:pt x="4930585" y="202438"/>
                </a:cubicBezTo>
                <a:cubicBezTo>
                  <a:pt x="4732274" y="400749"/>
                  <a:pt x="4589082" y="450850"/>
                  <a:pt x="4437571" y="504127"/>
                </a:cubicBezTo>
                <a:cubicBezTo>
                  <a:pt x="4283266" y="558165"/>
                  <a:pt x="4123690" y="614109"/>
                  <a:pt x="3911028" y="826770"/>
                </a:cubicBezTo>
                <a:cubicBezTo>
                  <a:pt x="3698367" y="1039432"/>
                  <a:pt x="3642487" y="1198944"/>
                  <a:pt x="3588385" y="1353249"/>
                </a:cubicBezTo>
                <a:cubicBezTo>
                  <a:pt x="3535236" y="1504823"/>
                  <a:pt x="3485071" y="1648016"/>
                  <a:pt x="3286760" y="1846326"/>
                </a:cubicBezTo>
                <a:cubicBezTo>
                  <a:pt x="3088450" y="2044637"/>
                  <a:pt x="2945257" y="2094802"/>
                  <a:pt x="2793683" y="2147951"/>
                </a:cubicBezTo>
                <a:cubicBezTo>
                  <a:pt x="2639378" y="2202053"/>
                  <a:pt x="2479866" y="2257997"/>
                  <a:pt x="2267204" y="2470658"/>
                </a:cubicBezTo>
                <a:cubicBezTo>
                  <a:pt x="2054542" y="2683320"/>
                  <a:pt x="1998599" y="2842832"/>
                  <a:pt x="1944497" y="2997137"/>
                </a:cubicBezTo>
                <a:cubicBezTo>
                  <a:pt x="1891411" y="3148711"/>
                  <a:pt x="1841183" y="3291840"/>
                  <a:pt x="1642872" y="3490151"/>
                </a:cubicBezTo>
                <a:cubicBezTo>
                  <a:pt x="1444562" y="3688461"/>
                  <a:pt x="1301369" y="3738690"/>
                  <a:pt x="1149795" y="3791839"/>
                </a:cubicBezTo>
                <a:cubicBezTo>
                  <a:pt x="995553" y="3845941"/>
                  <a:pt x="835977" y="3901884"/>
                  <a:pt x="623316" y="4114483"/>
                </a:cubicBezTo>
                <a:cubicBezTo>
                  <a:pt x="410655" y="4327081"/>
                  <a:pt x="354711" y="4486720"/>
                  <a:pt x="300609" y="4641025"/>
                </a:cubicBezTo>
                <a:cubicBezTo>
                  <a:pt x="247650" y="4792345"/>
                  <a:pt x="197485" y="4935220"/>
                  <a:pt x="0" y="5133086"/>
                </a:cubicBezTo>
                <a:lnTo>
                  <a:pt x="0" y="5255832"/>
                </a:lnTo>
                <a:cubicBezTo>
                  <a:pt x="20151" y="5237671"/>
                  <a:pt x="40767" y="5218049"/>
                  <a:pt x="61849" y="5196967"/>
                </a:cubicBezTo>
                <a:cubicBezTo>
                  <a:pt x="274511" y="4984306"/>
                  <a:pt x="330200" y="4824730"/>
                  <a:pt x="384493" y="4670425"/>
                </a:cubicBezTo>
                <a:cubicBezTo>
                  <a:pt x="437642" y="4518851"/>
                  <a:pt x="487871" y="4375658"/>
                  <a:pt x="686181" y="4177347"/>
                </a:cubicBezTo>
                <a:cubicBezTo>
                  <a:pt x="884491" y="3979037"/>
                  <a:pt x="1027684" y="3928872"/>
                  <a:pt x="1179259" y="3875722"/>
                </a:cubicBezTo>
                <a:cubicBezTo>
                  <a:pt x="1333500" y="3821621"/>
                  <a:pt x="1493076" y="3765677"/>
                  <a:pt x="1705737" y="3553016"/>
                </a:cubicBezTo>
                <a:cubicBezTo>
                  <a:pt x="1918398" y="3340354"/>
                  <a:pt x="1974342" y="3180842"/>
                  <a:pt x="2028444" y="3026537"/>
                </a:cubicBezTo>
                <a:cubicBezTo>
                  <a:pt x="2081530" y="2874963"/>
                  <a:pt x="2131759" y="2731834"/>
                  <a:pt x="2330069" y="2533460"/>
                </a:cubicBezTo>
                <a:cubicBezTo>
                  <a:pt x="2528380" y="2335086"/>
                  <a:pt x="2671572" y="2284984"/>
                  <a:pt x="2823083" y="2231835"/>
                </a:cubicBezTo>
                <a:cubicBezTo>
                  <a:pt x="2977388" y="2177733"/>
                  <a:pt x="3136964" y="2121789"/>
                  <a:pt x="3349625" y="1909191"/>
                </a:cubicBezTo>
                <a:cubicBezTo>
                  <a:pt x="3562287" y="1696593"/>
                  <a:pt x="3618166" y="1536954"/>
                  <a:pt x="3672269" y="1382649"/>
                </a:cubicBezTo>
                <a:cubicBezTo>
                  <a:pt x="3725418" y="1231138"/>
                  <a:pt x="3775583" y="1087946"/>
                  <a:pt x="3973894" y="889635"/>
                </a:cubicBezTo>
                <a:cubicBezTo>
                  <a:pt x="4172204" y="691325"/>
                  <a:pt x="4315397" y="641350"/>
                  <a:pt x="4466971" y="588010"/>
                </a:cubicBezTo>
                <a:cubicBezTo>
                  <a:pt x="4621276" y="533908"/>
                  <a:pt x="4780788" y="477964"/>
                  <a:pt x="4993450" y="265303"/>
                </a:cubicBezTo>
                <a:cubicBezTo>
                  <a:pt x="5091684" y="167132"/>
                  <a:pt x="5156200" y="80264"/>
                  <a:pt x="5203063" y="0"/>
                </a:cubicBezTo>
                <a:close/>
                <a:moveTo>
                  <a:pt x="5495290" y="0"/>
                </a:moveTo>
                <a:cubicBezTo>
                  <a:pt x="5331016" y="182118"/>
                  <a:pt x="5280851" y="325120"/>
                  <a:pt x="5232400" y="463868"/>
                </a:cubicBezTo>
                <a:cubicBezTo>
                  <a:pt x="5179251" y="615442"/>
                  <a:pt x="5129086" y="758571"/>
                  <a:pt x="4930775" y="956882"/>
                </a:cubicBezTo>
                <a:cubicBezTo>
                  <a:pt x="4732465" y="1155192"/>
                  <a:pt x="4589272" y="1205421"/>
                  <a:pt x="4437761" y="1258570"/>
                </a:cubicBezTo>
                <a:cubicBezTo>
                  <a:pt x="4283456" y="1312672"/>
                  <a:pt x="4123881" y="1368552"/>
                  <a:pt x="3911219" y="1581214"/>
                </a:cubicBezTo>
                <a:cubicBezTo>
                  <a:pt x="3698558" y="1793875"/>
                  <a:pt x="3642678" y="1953387"/>
                  <a:pt x="3588576" y="2107692"/>
                </a:cubicBezTo>
                <a:cubicBezTo>
                  <a:pt x="3535426" y="2259267"/>
                  <a:pt x="3485261" y="2402459"/>
                  <a:pt x="3286951" y="2600770"/>
                </a:cubicBezTo>
                <a:cubicBezTo>
                  <a:pt x="3088640" y="2799080"/>
                  <a:pt x="2945257" y="2849245"/>
                  <a:pt x="2794000" y="2902395"/>
                </a:cubicBezTo>
                <a:cubicBezTo>
                  <a:pt x="2639695" y="2956497"/>
                  <a:pt x="2480183" y="3012440"/>
                  <a:pt x="2267522" y="3225102"/>
                </a:cubicBezTo>
                <a:cubicBezTo>
                  <a:pt x="2054860" y="3437763"/>
                  <a:pt x="1998917" y="3597275"/>
                  <a:pt x="1944814" y="3751580"/>
                </a:cubicBezTo>
                <a:cubicBezTo>
                  <a:pt x="1891729" y="3903155"/>
                  <a:pt x="1841500" y="4046284"/>
                  <a:pt x="1643189" y="4244594"/>
                </a:cubicBezTo>
                <a:cubicBezTo>
                  <a:pt x="1444879" y="4442905"/>
                  <a:pt x="1301369" y="4493133"/>
                  <a:pt x="1149858" y="4546600"/>
                </a:cubicBezTo>
                <a:cubicBezTo>
                  <a:pt x="995553" y="4600702"/>
                  <a:pt x="835977" y="4656646"/>
                  <a:pt x="623316" y="4869244"/>
                </a:cubicBezTo>
                <a:cubicBezTo>
                  <a:pt x="410655" y="5081842"/>
                  <a:pt x="354711" y="5241481"/>
                  <a:pt x="300609" y="5395786"/>
                </a:cubicBezTo>
                <a:cubicBezTo>
                  <a:pt x="247650" y="5546789"/>
                  <a:pt x="197485" y="5689600"/>
                  <a:pt x="0" y="5887530"/>
                </a:cubicBezTo>
                <a:lnTo>
                  <a:pt x="0" y="6010339"/>
                </a:lnTo>
                <a:cubicBezTo>
                  <a:pt x="20130" y="5992114"/>
                  <a:pt x="40704" y="5972239"/>
                  <a:pt x="61849" y="5951411"/>
                </a:cubicBezTo>
                <a:cubicBezTo>
                  <a:pt x="274511" y="5738749"/>
                  <a:pt x="330454" y="5579174"/>
                  <a:pt x="384493" y="5424869"/>
                </a:cubicBezTo>
                <a:cubicBezTo>
                  <a:pt x="437642" y="5273294"/>
                  <a:pt x="487871" y="5130165"/>
                  <a:pt x="686181" y="4931791"/>
                </a:cubicBezTo>
                <a:cubicBezTo>
                  <a:pt x="884491" y="4733417"/>
                  <a:pt x="1027684" y="4683316"/>
                  <a:pt x="1179259" y="4630166"/>
                </a:cubicBezTo>
                <a:cubicBezTo>
                  <a:pt x="1333564" y="4576064"/>
                  <a:pt x="1493076" y="4520121"/>
                  <a:pt x="1705737" y="4307459"/>
                </a:cubicBezTo>
                <a:cubicBezTo>
                  <a:pt x="1918398" y="4094797"/>
                  <a:pt x="1974342" y="3935286"/>
                  <a:pt x="2028444" y="3780981"/>
                </a:cubicBezTo>
                <a:cubicBezTo>
                  <a:pt x="2081530" y="3629406"/>
                  <a:pt x="2131759" y="3486277"/>
                  <a:pt x="2330069" y="3287966"/>
                </a:cubicBezTo>
                <a:cubicBezTo>
                  <a:pt x="2528380" y="3089656"/>
                  <a:pt x="2671572" y="3039428"/>
                  <a:pt x="2823083" y="2986278"/>
                </a:cubicBezTo>
                <a:cubicBezTo>
                  <a:pt x="2977388" y="2932176"/>
                  <a:pt x="3136964" y="2876233"/>
                  <a:pt x="3349625" y="2663635"/>
                </a:cubicBezTo>
                <a:cubicBezTo>
                  <a:pt x="3562287" y="2451037"/>
                  <a:pt x="3618166" y="2291398"/>
                  <a:pt x="3672269" y="2137156"/>
                </a:cubicBezTo>
                <a:cubicBezTo>
                  <a:pt x="3725418" y="1985582"/>
                  <a:pt x="3775583" y="1842389"/>
                  <a:pt x="3973894" y="1644079"/>
                </a:cubicBezTo>
                <a:cubicBezTo>
                  <a:pt x="4172204" y="1445768"/>
                  <a:pt x="4315397" y="1395603"/>
                  <a:pt x="4466971" y="1342454"/>
                </a:cubicBezTo>
                <a:cubicBezTo>
                  <a:pt x="4621276" y="1288352"/>
                  <a:pt x="4780788" y="1232408"/>
                  <a:pt x="4993450" y="1019747"/>
                </a:cubicBezTo>
                <a:cubicBezTo>
                  <a:pt x="5206111" y="807085"/>
                  <a:pt x="5261991" y="647700"/>
                  <a:pt x="5316093" y="493268"/>
                </a:cubicBezTo>
                <a:cubicBezTo>
                  <a:pt x="5369243" y="341757"/>
                  <a:pt x="5419408" y="198565"/>
                  <a:pt x="5617718" y="254"/>
                </a:cubicBezTo>
                <a:lnTo>
                  <a:pt x="5617718" y="254"/>
                </a:lnTo>
                <a:close/>
                <a:moveTo>
                  <a:pt x="6638290" y="0"/>
                </a:moveTo>
                <a:cubicBezTo>
                  <a:pt x="6618923" y="21802"/>
                  <a:pt x="6597650" y="44302"/>
                  <a:pt x="6574473" y="67501"/>
                </a:cubicBezTo>
                <a:cubicBezTo>
                  <a:pt x="6376162" y="265875"/>
                  <a:pt x="6232970" y="316040"/>
                  <a:pt x="6081459" y="369189"/>
                </a:cubicBezTo>
                <a:cubicBezTo>
                  <a:pt x="5927154" y="423291"/>
                  <a:pt x="5767578" y="479235"/>
                  <a:pt x="5554917" y="691833"/>
                </a:cubicBezTo>
                <a:cubicBezTo>
                  <a:pt x="5342255" y="904430"/>
                  <a:pt x="5286312" y="1064006"/>
                  <a:pt x="5232400" y="1218311"/>
                </a:cubicBezTo>
                <a:cubicBezTo>
                  <a:pt x="5179251" y="1369886"/>
                  <a:pt x="5129086" y="1513015"/>
                  <a:pt x="4930775" y="1711325"/>
                </a:cubicBezTo>
                <a:cubicBezTo>
                  <a:pt x="4732465" y="1909636"/>
                  <a:pt x="4589082" y="1959864"/>
                  <a:pt x="4437571" y="2012950"/>
                </a:cubicBezTo>
                <a:cubicBezTo>
                  <a:pt x="4283266" y="2067052"/>
                  <a:pt x="4123690" y="2122996"/>
                  <a:pt x="3911028" y="2335594"/>
                </a:cubicBezTo>
                <a:cubicBezTo>
                  <a:pt x="3698367" y="2548192"/>
                  <a:pt x="3642487" y="2707831"/>
                  <a:pt x="3588385" y="2862072"/>
                </a:cubicBezTo>
                <a:cubicBezTo>
                  <a:pt x="3535236" y="3013647"/>
                  <a:pt x="3485071" y="3156839"/>
                  <a:pt x="3286760" y="3355150"/>
                </a:cubicBezTo>
                <a:cubicBezTo>
                  <a:pt x="3088450" y="3553460"/>
                  <a:pt x="2945257" y="3603625"/>
                  <a:pt x="2793683" y="3656775"/>
                </a:cubicBezTo>
                <a:cubicBezTo>
                  <a:pt x="2639378" y="3710877"/>
                  <a:pt x="2479866" y="3766820"/>
                  <a:pt x="2267204" y="3979482"/>
                </a:cubicBezTo>
                <a:cubicBezTo>
                  <a:pt x="2054542" y="4192143"/>
                  <a:pt x="1998599" y="4351655"/>
                  <a:pt x="1944497" y="4505960"/>
                </a:cubicBezTo>
                <a:cubicBezTo>
                  <a:pt x="1891411" y="4657535"/>
                  <a:pt x="1841183" y="4800664"/>
                  <a:pt x="1642872" y="4999038"/>
                </a:cubicBezTo>
                <a:cubicBezTo>
                  <a:pt x="1444562" y="5197412"/>
                  <a:pt x="1301369" y="5247513"/>
                  <a:pt x="1149795" y="5300663"/>
                </a:cubicBezTo>
                <a:cubicBezTo>
                  <a:pt x="995553" y="5354765"/>
                  <a:pt x="835977" y="5410708"/>
                  <a:pt x="623316" y="5623370"/>
                </a:cubicBezTo>
                <a:cubicBezTo>
                  <a:pt x="410655" y="5836031"/>
                  <a:pt x="354711" y="5995543"/>
                  <a:pt x="300609" y="6149848"/>
                </a:cubicBezTo>
                <a:cubicBezTo>
                  <a:pt x="247650" y="6301232"/>
                  <a:pt x="197485" y="6444171"/>
                  <a:pt x="0" y="6642100"/>
                </a:cubicBezTo>
                <a:lnTo>
                  <a:pt x="0" y="6764845"/>
                </a:lnTo>
                <a:cubicBezTo>
                  <a:pt x="20151" y="6746494"/>
                  <a:pt x="40767" y="6726745"/>
                  <a:pt x="61849" y="6705600"/>
                </a:cubicBezTo>
                <a:cubicBezTo>
                  <a:pt x="274511" y="6492939"/>
                  <a:pt x="330454" y="6333363"/>
                  <a:pt x="384493" y="6179058"/>
                </a:cubicBezTo>
                <a:cubicBezTo>
                  <a:pt x="437642" y="6027484"/>
                  <a:pt x="487871" y="5884355"/>
                  <a:pt x="686181" y="5685981"/>
                </a:cubicBezTo>
                <a:cubicBezTo>
                  <a:pt x="884491" y="5487607"/>
                  <a:pt x="1027684" y="5437505"/>
                  <a:pt x="1179259" y="5384356"/>
                </a:cubicBezTo>
                <a:cubicBezTo>
                  <a:pt x="1333500" y="5330254"/>
                  <a:pt x="1493076" y="5274310"/>
                  <a:pt x="1705737" y="5061649"/>
                </a:cubicBezTo>
                <a:cubicBezTo>
                  <a:pt x="1918398" y="4848987"/>
                  <a:pt x="1974342" y="4689475"/>
                  <a:pt x="2028444" y="4535170"/>
                </a:cubicBezTo>
                <a:cubicBezTo>
                  <a:pt x="2081530" y="4383596"/>
                  <a:pt x="2131759" y="4240467"/>
                  <a:pt x="2330069" y="4042156"/>
                </a:cubicBezTo>
                <a:cubicBezTo>
                  <a:pt x="2528380" y="3843846"/>
                  <a:pt x="2671572" y="3793617"/>
                  <a:pt x="2823083" y="3740468"/>
                </a:cubicBezTo>
                <a:cubicBezTo>
                  <a:pt x="2977388" y="3686366"/>
                  <a:pt x="3136964" y="3630486"/>
                  <a:pt x="3349625" y="3417824"/>
                </a:cubicBezTo>
                <a:cubicBezTo>
                  <a:pt x="3562287" y="3205163"/>
                  <a:pt x="3618166" y="3045651"/>
                  <a:pt x="3672269" y="2891346"/>
                </a:cubicBezTo>
                <a:cubicBezTo>
                  <a:pt x="3725418" y="2739771"/>
                  <a:pt x="3775583" y="2596579"/>
                  <a:pt x="3973894" y="2398268"/>
                </a:cubicBezTo>
                <a:cubicBezTo>
                  <a:pt x="4172204" y="2199958"/>
                  <a:pt x="4315397" y="2149793"/>
                  <a:pt x="4466971" y="2096643"/>
                </a:cubicBezTo>
                <a:cubicBezTo>
                  <a:pt x="4621276" y="2042541"/>
                  <a:pt x="4780788" y="1986598"/>
                  <a:pt x="4993450" y="1773936"/>
                </a:cubicBezTo>
                <a:cubicBezTo>
                  <a:pt x="5206111" y="1561275"/>
                  <a:pt x="5261991" y="1401763"/>
                  <a:pt x="5316093" y="1247458"/>
                </a:cubicBezTo>
                <a:cubicBezTo>
                  <a:pt x="5369243" y="1095947"/>
                  <a:pt x="5419408" y="952754"/>
                  <a:pt x="5617718" y="754444"/>
                </a:cubicBezTo>
                <a:cubicBezTo>
                  <a:pt x="5816029" y="556133"/>
                  <a:pt x="5959221" y="505968"/>
                  <a:pt x="6110796" y="452819"/>
                </a:cubicBezTo>
                <a:cubicBezTo>
                  <a:pt x="6265101" y="398717"/>
                  <a:pt x="6424613" y="342773"/>
                  <a:pt x="6637274" y="130112"/>
                </a:cubicBezTo>
                <a:cubicBezTo>
                  <a:pt x="6678740" y="89007"/>
                  <a:pt x="6717856" y="45566"/>
                  <a:pt x="6754369" y="0"/>
                </a:cubicBezTo>
                <a:close/>
                <a:moveTo>
                  <a:pt x="7031990" y="0"/>
                </a:moveTo>
                <a:cubicBezTo>
                  <a:pt x="6948742" y="121349"/>
                  <a:pt x="6911975" y="226314"/>
                  <a:pt x="6875970" y="328930"/>
                </a:cubicBezTo>
                <a:cubicBezTo>
                  <a:pt x="6822885" y="480505"/>
                  <a:pt x="6772657" y="623634"/>
                  <a:pt x="6574345" y="822008"/>
                </a:cubicBezTo>
                <a:cubicBezTo>
                  <a:pt x="6376035" y="1020382"/>
                  <a:pt x="6232906" y="1070483"/>
                  <a:pt x="6081395" y="1123950"/>
                </a:cubicBezTo>
                <a:cubicBezTo>
                  <a:pt x="5927090" y="1178052"/>
                  <a:pt x="5767515" y="1233996"/>
                  <a:pt x="5554853" y="1446594"/>
                </a:cubicBezTo>
                <a:cubicBezTo>
                  <a:pt x="5342192" y="1659192"/>
                  <a:pt x="5286312" y="1818513"/>
                  <a:pt x="5232400" y="1972755"/>
                </a:cubicBezTo>
                <a:cubicBezTo>
                  <a:pt x="5179251" y="2124329"/>
                  <a:pt x="5129086" y="2267522"/>
                  <a:pt x="4930775" y="2465832"/>
                </a:cubicBezTo>
                <a:cubicBezTo>
                  <a:pt x="4732465" y="2664143"/>
                  <a:pt x="4589272" y="2714308"/>
                  <a:pt x="4437761" y="2767457"/>
                </a:cubicBezTo>
                <a:cubicBezTo>
                  <a:pt x="4283456" y="2821559"/>
                  <a:pt x="4123881" y="2877503"/>
                  <a:pt x="3911219" y="3090101"/>
                </a:cubicBezTo>
                <a:cubicBezTo>
                  <a:pt x="3698558" y="3302699"/>
                  <a:pt x="3642678" y="3462338"/>
                  <a:pt x="3588576" y="3616643"/>
                </a:cubicBezTo>
                <a:cubicBezTo>
                  <a:pt x="3535426" y="3768153"/>
                  <a:pt x="3485261" y="3911346"/>
                  <a:pt x="3286951" y="4109657"/>
                </a:cubicBezTo>
                <a:cubicBezTo>
                  <a:pt x="3088640" y="4307967"/>
                  <a:pt x="2945448" y="4358196"/>
                  <a:pt x="2793873" y="4411282"/>
                </a:cubicBezTo>
                <a:cubicBezTo>
                  <a:pt x="2639568" y="4465384"/>
                  <a:pt x="2480056" y="4521327"/>
                  <a:pt x="2267395" y="4733989"/>
                </a:cubicBezTo>
                <a:cubicBezTo>
                  <a:pt x="2054733" y="4946650"/>
                  <a:pt x="1998789" y="5106162"/>
                  <a:pt x="1944688" y="5260467"/>
                </a:cubicBezTo>
                <a:cubicBezTo>
                  <a:pt x="1891602" y="5412042"/>
                  <a:pt x="1841373" y="5555171"/>
                  <a:pt x="1643063" y="5753545"/>
                </a:cubicBezTo>
                <a:cubicBezTo>
                  <a:pt x="1444752" y="5951919"/>
                  <a:pt x="1301560" y="6002020"/>
                  <a:pt x="1149985" y="6055170"/>
                </a:cubicBezTo>
                <a:cubicBezTo>
                  <a:pt x="995744" y="6109272"/>
                  <a:pt x="836168" y="6165215"/>
                  <a:pt x="623507" y="6377877"/>
                </a:cubicBezTo>
                <a:cubicBezTo>
                  <a:pt x="431800" y="6569329"/>
                  <a:pt x="367411" y="6717729"/>
                  <a:pt x="316992" y="6858000"/>
                </a:cubicBezTo>
                <a:lnTo>
                  <a:pt x="411671" y="6858000"/>
                </a:lnTo>
                <a:cubicBezTo>
                  <a:pt x="458597" y="6732651"/>
                  <a:pt x="521081" y="6605842"/>
                  <a:pt x="686181" y="6440742"/>
                </a:cubicBezTo>
                <a:cubicBezTo>
                  <a:pt x="884491" y="6242368"/>
                  <a:pt x="1027684" y="6192203"/>
                  <a:pt x="1179259" y="6139053"/>
                </a:cubicBezTo>
                <a:cubicBezTo>
                  <a:pt x="1333500" y="6084951"/>
                  <a:pt x="1493076" y="6029008"/>
                  <a:pt x="1705737" y="5816410"/>
                </a:cubicBezTo>
                <a:cubicBezTo>
                  <a:pt x="1918398" y="5603812"/>
                  <a:pt x="1974342" y="5444173"/>
                  <a:pt x="2028444" y="5289868"/>
                </a:cubicBezTo>
                <a:cubicBezTo>
                  <a:pt x="2081530" y="5138293"/>
                  <a:pt x="2131759" y="4995164"/>
                  <a:pt x="2330069" y="4796854"/>
                </a:cubicBezTo>
                <a:cubicBezTo>
                  <a:pt x="2528380" y="4598543"/>
                  <a:pt x="2671572" y="4548315"/>
                  <a:pt x="2823083" y="4495165"/>
                </a:cubicBezTo>
                <a:cubicBezTo>
                  <a:pt x="2977388" y="4441127"/>
                  <a:pt x="3136964" y="4385183"/>
                  <a:pt x="3349625" y="4172522"/>
                </a:cubicBezTo>
                <a:cubicBezTo>
                  <a:pt x="3562287" y="3959860"/>
                  <a:pt x="3618166" y="3800348"/>
                  <a:pt x="3672269" y="3646043"/>
                </a:cubicBezTo>
                <a:cubicBezTo>
                  <a:pt x="3725418" y="3494469"/>
                  <a:pt x="3775583" y="3351340"/>
                  <a:pt x="3973894" y="3152966"/>
                </a:cubicBezTo>
                <a:cubicBezTo>
                  <a:pt x="4172204" y="2954592"/>
                  <a:pt x="4315397" y="2904490"/>
                  <a:pt x="4466971" y="2851341"/>
                </a:cubicBezTo>
                <a:cubicBezTo>
                  <a:pt x="4621276" y="2797239"/>
                  <a:pt x="4780788" y="2741295"/>
                  <a:pt x="4993450" y="2528697"/>
                </a:cubicBezTo>
                <a:cubicBezTo>
                  <a:pt x="5206111" y="2316099"/>
                  <a:pt x="5261991" y="2156460"/>
                  <a:pt x="5316093" y="2002219"/>
                </a:cubicBezTo>
                <a:cubicBezTo>
                  <a:pt x="5369243" y="1850644"/>
                  <a:pt x="5419408" y="1707452"/>
                  <a:pt x="5617718" y="1509141"/>
                </a:cubicBezTo>
                <a:cubicBezTo>
                  <a:pt x="5816029" y="1310831"/>
                  <a:pt x="5959221" y="1260666"/>
                  <a:pt x="6110796" y="1207516"/>
                </a:cubicBezTo>
                <a:cubicBezTo>
                  <a:pt x="6265101" y="1153414"/>
                  <a:pt x="6424613" y="1097471"/>
                  <a:pt x="6637274" y="884873"/>
                </a:cubicBezTo>
                <a:cubicBezTo>
                  <a:pt x="6849936" y="672275"/>
                  <a:pt x="6905879" y="512636"/>
                  <a:pt x="6959918" y="358331"/>
                </a:cubicBezTo>
                <a:cubicBezTo>
                  <a:pt x="7000240" y="243332"/>
                  <a:pt x="7038912" y="133350"/>
                  <a:pt x="7141909" y="0"/>
                </a:cubicBezTo>
                <a:close/>
                <a:moveTo>
                  <a:pt x="8147050" y="0"/>
                </a:moveTo>
                <a:cubicBezTo>
                  <a:pt x="7984554" y="143383"/>
                  <a:pt x="7858252" y="187706"/>
                  <a:pt x="7725537" y="234252"/>
                </a:cubicBezTo>
                <a:cubicBezTo>
                  <a:pt x="7571232" y="288354"/>
                  <a:pt x="7411720" y="344234"/>
                  <a:pt x="7199059" y="556895"/>
                </a:cubicBezTo>
                <a:cubicBezTo>
                  <a:pt x="6986397" y="769557"/>
                  <a:pt x="6930454" y="929069"/>
                  <a:pt x="6876352" y="1083374"/>
                </a:cubicBezTo>
                <a:cubicBezTo>
                  <a:pt x="6823266" y="1234948"/>
                  <a:pt x="6773037" y="1378141"/>
                  <a:pt x="6574727" y="1576451"/>
                </a:cubicBezTo>
                <a:cubicBezTo>
                  <a:pt x="6376416" y="1774762"/>
                  <a:pt x="6233224" y="1824927"/>
                  <a:pt x="6081713" y="1878076"/>
                </a:cubicBezTo>
                <a:cubicBezTo>
                  <a:pt x="5927408" y="1932178"/>
                  <a:pt x="5767832" y="1988122"/>
                  <a:pt x="5555171" y="2200783"/>
                </a:cubicBezTo>
                <a:cubicBezTo>
                  <a:pt x="5342509" y="2413445"/>
                  <a:pt x="5286629" y="2572957"/>
                  <a:pt x="5232527" y="2727198"/>
                </a:cubicBezTo>
                <a:cubicBezTo>
                  <a:pt x="5179378" y="2878773"/>
                  <a:pt x="5129213" y="3021965"/>
                  <a:pt x="4930902" y="3220276"/>
                </a:cubicBezTo>
                <a:cubicBezTo>
                  <a:pt x="4732592" y="3418586"/>
                  <a:pt x="4589399" y="3468751"/>
                  <a:pt x="4437888" y="3521901"/>
                </a:cubicBezTo>
                <a:cubicBezTo>
                  <a:pt x="4283583" y="3576003"/>
                  <a:pt x="4124008" y="3631946"/>
                  <a:pt x="3911346" y="3844608"/>
                </a:cubicBezTo>
                <a:cubicBezTo>
                  <a:pt x="3698684" y="4057269"/>
                  <a:pt x="3642805" y="4216781"/>
                  <a:pt x="3588703" y="4371086"/>
                </a:cubicBezTo>
                <a:cubicBezTo>
                  <a:pt x="3535553" y="4522597"/>
                  <a:pt x="3485388" y="4665790"/>
                  <a:pt x="3287078" y="4864100"/>
                </a:cubicBezTo>
                <a:cubicBezTo>
                  <a:pt x="3088767" y="5062411"/>
                  <a:pt x="2945257" y="5112639"/>
                  <a:pt x="2794000" y="5165725"/>
                </a:cubicBezTo>
                <a:cubicBezTo>
                  <a:pt x="2639695" y="5219827"/>
                  <a:pt x="2480183" y="5275771"/>
                  <a:pt x="2267522" y="5488432"/>
                </a:cubicBezTo>
                <a:cubicBezTo>
                  <a:pt x="2054860" y="5701094"/>
                  <a:pt x="1998917" y="5860606"/>
                  <a:pt x="1944814" y="6014911"/>
                </a:cubicBezTo>
                <a:cubicBezTo>
                  <a:pt x="1891729" y="6166485"/>
                  <a:pt x="1841500" y="6309678"/>
                  <a:pt x="1643189" y="6507988"/>
                </a:cubicBezTo>
                <a:cubicBezTo>
                  <a:pt x="1444879" y="6706299"/>
                  <a:pt x="1301687" y="6756464"/>
                  <a:pt x="1150176" y="6809613"/>
                </a:cubicBezTo>
                <a:cubicBezTo>
                  <a:pt x="1107694" y="6824536"/>
                  <a:pt x="1064768" y="6839522"/>
                  <a:pt x="1020445" y="6858000"/>
                </a:cubicBezTo>
                <a:lnTo>
                  <a:pt x="1277239" y="6858000"/>
                </a:lnTo>
                <a:cubicBezTo>
                  <a:pt x="1402715" y="6809295"/>
                  <a:pt x="1537589" y="6739192"/>
                  <a:pt x="1706055" y="6570853"/>
                </a:cubicBezTo>
                <a:cubicBezTo>
                  <a:pt x="1918716" y="6358192"/>
                  <a:pt x="1974660" y="6198616"/>
                  <a:pt x="2028762" y="6044375"/>
                </a:cubicBezTo>
                <a:cubicBezTo>
                  <a:pt x="2081848" y="5892800"/>
                  <a:pt x="2132076" y="5749608"/>
                  <a:pt x="2330387" y="5551297"/>
                </a:cubicBezTo>
                <a:cubicBezTo>
                  <a:pt x="2528697" y="5352987"/>
                  <a:pt x="2671890" y="5302758"/>
                  <a:pt x="2823401" y="5249672"/>
                </a:cubicBezTo>
                <a:cubicBezTo>
                  <a:pt x="2977706" y="5195570"/>
                  <a:pt x="3137281" y="5139627"/>
                  <a:pt x="3349943" y="4926965"/>
                </a:cubicBezTo>
                <a:cubicBezTo>
                  <a:pt x="3562604" y="4714304"/>
                  <a:pt x="3618484" y="4554792"/>
                  <a:pt x="3672586" y="4400487"/>
                </a:cubicBezTo>
                <a:cubicBezTo>
                  <a:pt x="3725736" y="4248912"/>
                  <a:pt x="3775901" y="4105783"/>
                  <a:pt x="3974211" y="3907472"/>
                </a:cubicBezTo>
                <a:cubicBezTo>
                  <a:pt x="4172522" y="3709162"/>
                  <a:pt x="4315714" y="3658934"/>
                  <a:pt x="4467289" y="3605784"/>
                </a:cubicBezTo>
                <a:cubicBezTo>
                  <a:pt x="4621594" y="3551682"/>
                  <a:pt x="4781106" y="3495739"/>
                  <a:pt x="4993767" y="3283141"/>
                </a:cubicBezTo>
                <a:cubicBezTo>
                  <a:pt x="5206429" y="3070543"/>
                  <a:pt x="5262309" y="2910904"/>
                  <a:pt x="5316411" y="2756662"/>
                </a:cubicBezTo>
                <a:cubicBezTo>
                  <a:pt x="5369560" y="2605088"/>
                  <a:pt x="5419725" y="2461959"/>
                  <a:pt x="5618036" y="2263648"/>
                </a:cubicBezTo>
                <a:cubicBezTo>
                  <a:pt x="5816346" y="2065338"/>
                  <a:pt x="5959539" y="2015109"/>
                  <a:pt x="6111113" y="1961960"/>
                </a:cubicBezTo>
                <a:cubicBezTo>
                  <a:pt x="6265418" y="1907858"/>
                  <a:pt x="6424930" y="1851914"/>
                  <a:pt x="6637592" y="1639316"/>
                </a:cubicBezTo>
                <a:cubicBezTo>
                  <a:pt x="6850253" y="1426718"/>
                  <a:pt x="6906197" y="1267079"/>
                  <a:pt x="6960235" y="1112774"/>
                </a:cubicBezTo>
                <a:cubicBezTo>
                  <a:pt x="7013385" y="961263"/>
                  <a:pt x="7063613" y="818071"/>
                  <a:pt x="7261924" y="619760"/>
                </a:cubicBezTo>
                <a:cubicBezTo>
                  <a:pt x="7460234" y="421450"/>
                  <a:pt x="7603363" y="371285"/>
                  <a:pt x="7754938" y="318135"/>
                </a:cubicBezTo>
                <a:cubicBezTo>
                  <a:pt x="7908100" y="264414"/>
                  <a:pt x="8066532" y="208915"/>
                  <a:pt x="8276844" y="0"/>
                </a:cubicBezTo>
                <a:close/>
                <a:moveTo>
                  <a:pt x="8597519" y="0"/>
                </a:moveTo>
                <a:cubicBezTo>
                  <a:pt x="8564499" y="67691"/>
                  <a:pt x="8542210" y="131255"/>
                  <a:pt x="8520240" y="193993"/>
                </a:cubicBezTo>
                <a:cubicBezTo>
                  <a:pt x="8467090" y="345567"/>
                  <a:pt x="8416861" y="488696"/>
                  <a:pt x="8218551" y="687007"/>
                </a:cubicBezTo>
                <a:cubicBezTo>
                  <a:pt x="8020241" y="885317"/>
                  <a:pt x="7877112" y="935546"/>
                  <a:pt x="7725537" y="988695"/>
                </a:cubicBezTo>
                <a:cubicBezTo>
                  <a:pt x="7571232" y="1042797"/>
                  <a:pt x="7411720" y="1098677"/>
                  <a:pt x="7199059" y="1311339"/>
                </a:cubicBezTo>
                <a:cubicBezTo>
                  <a:pt x="6986397" y="1524000"/>
                  <a:pt x="6930454" y="1683576"/>
                  <a:pt x="6876352" y="1837817"/>
                </a:cubicBezTo>
                <a:cubicBezTo>
                  <a:pt x="6823266" y="1989392"/>
                  <a:pt x="6773037" y="2132584"/>
                  <a:pt x="6574727" y="2330895"/>
                </a:cubicBezTo>
                <a:cubicBezTo>
                  <a:pt x="6376416" y="2529205"/>
                  <a:pt x="6233224" y="2579370"/>
                  <a:pt x="6081713" y="2632520"/>
                </a:cubicBezTo>
                <a:cubicBezTo>
                  <a:pt x="5927408" y="2686622"/>
                  <a:pt x="5767832" y="2742565"/>
                  <a:pt x="5555171" y="2955227"/>
                </a:cubicBezTo>
                <a:cubicBezTo>
                  <a:pt x="5342509" y="3167888"/>
                  <a:pt x="5286312" y="3327400"/>
                  <a:pt x="5232400" y="3481705"/>
                </a:cubicBezTo>
                <a:cubicBezTo>
                  <a:pt x="5179251" y="3633216"/>
                  <a:pt x="5129086" y="3776409"/>
                  <a:pt x="4930775" y="3974719"/>
                </a:cubicBezTo>
                <a:cubicBezTo>
                  <a:pt x="4732465" y="4173030"/>
                  <a:pt x="4589272" y="4223195"/>
                  <a:pt x="4437761" y="4276344"/>
                </a:cubicBezTo>
                <a:cubicBezTo>
                  <a:pt x="4283456" y="4330446"/>
                  <a:pt x="4123881" y="4386390"/>
                  <a:pt x="3911219" y="4599051"/>
                </a:cubicBezTo>
                <a:cubicBezTo>
                  <a:pt x="3698558" y="4811713"/>
                  <a:pt x="3642678" y="4971225"/>
                  <a:pt x="3588576" y="5125530"/>
                </a:cubicBezTo>
                <a:cubicBezTo>
                  <a:pt x="3535426" y="5277104"/>
                  <a:pt x="3485261" y="5420233"/>
                  <a:pt x="3286951" y="5618544"/>
                </a:cubicBezTo>
                <a:cubicBezTo>
                  <a:pt x="3088640" y="5816854"/>
                  <a:pt x="2945257" y="5867400"/>
                  <a:pt x="2794000" y="5920232"/>
                </a:cubicBezTo>
                <a:cubicBezTo>
                  <a:pt x="2639695" y="5974271"/>
                  <a:pt x="2480183" y="6030214"/>
                  <a:pt x="2267522" y="6242876"/>
                </a:cubicBezTo>
                <a:cubicBezTo>
                  <a:pt x="2054860" y="6455537"/>
                  <a:pt x="1998917" y="6615049"/>
                  <a:pt x="1944814" y="6769354"/>
                </a:cubicBezTo>
                <a:cubicBezTo>
                  <a:pt x="1934401" y="6799072"/>
                  <a:pt x="1924114" y="6828473"/>
                  <a:pt x="1913064" y="6858254"/>
                </a:cubicBezTo>
                <a:lnTo>
                  <a:pt x="2007934" y="6858254"/>
                </a:lnTo>
                <a:cubicBezTo>
                  <a:pt x="2015236" y="6838379"/>
                  <a:pt x="2022158" y="6818694"/>
                  <a:pt x="2029016" y="6799072"/>
                </a:cubicBezTo>
                <a:cubicBezTo>
                  <a:pt x="2082102" y="6647498"/>
                  <a:pt x="2132330" y="6504306"/>
                  <a:pt x="2330641" y="6305995"/>
                </a:cubicBezTo>
                <a:cubicBezTo>
                  <a:pt x="2528951" y="6107684"/>
                  <a:pt x="2672144" y="6057456"/>
                  <a:pt x="2823655" y="6004370"/>
                </a:cubicBezTo>
                <a:cubicBezTo>
                  <a:pt x="2977388" y="5949950"/>
                  <a:pt x="3136900" y="5894070"/>
                  <a:pt x="3349625" y="5681409"/>
                </a:cubicBezTo>
                <a:cubicBezTo>
                  <a:pt x="3562350" y="5468747"/>
                  <a:pt x="3618166" y="5309235"/>
                  <a:pt x="3672269" y="5154930"/>
                </a:cubicBezTo>
                <a:cubicBezTo>
                  <a:pt x="3725418" y="5003356"/>
                  <a:pt x="3775583" y="4860227"/>
                  <a:pt x="3973894" y="4661916"/>
                </a:cubicBezTo>
                <a:cubicBezTo>
                  <a:pt x="4172204" y="4463606"/>
                  <a:pt x="4315397" y="4413377"/>
                  <a:pt x="4466971" y="4360228"/>
                </a:cubicBezTo>
                <a:cubicBezTo>
                  <a:pt x="4621276" y="4306126"/>
                  <a:pt x="4780788" y="4250246"/>
                  <a:pt x="4993450" y="4037584"/>
                </a:cubicBezTo>
                <a:cubicBezTo>
                  <a:pt x="5206111" y="3824922"/>
                  <a:pt x="5261991" y="3665411"/>
                  <a:pt x="5316093" y="3511106"/>
                </a:cubicBezTo>
                <a:cubicBezTo>
                  <a:pt x="5369243" y="3359531"/>
                  <a:pt x="5419408" y="3216402"/>
                  <a:pt x="5617718" y="3018092"/>
                </a:cubicBezTo>
                <a:cubicBezTo>
                  <a:pt x="5816029" y="2819781"/>
                  <a:pt x="5959221" y="2769553"/>
                  <a:pt x="6110796" y="2716403"/>
                </a:cubicBezTo>
                <a:cubicBezTo>
                  <a:pt x="6265101" y="2662301"/>
                  <a:pt x="6424613" y="2606421"/>
                  <a:pt x="6637274" y="2393760"/>
                </a:cubicBezTo>
                <a:cubicBezTo>
                  <a:pt x="6849936" y="2181098"/>
                  <a:pt x="6905879" y="2021523"/>
                  <a:pt x="6959918" y="1867281"/>
                </a:cubicBezTo>
                <a:cubicBezTo>
                  <a:pt x="7013068" y="1715707"/>
                  <a:pt x="7063295" y="1572514"/>
                  <a:pt x="7261607" y="1374204"/>
                </a:cubicBezTo>
                <a:cubicBezTo>
                  <a:pt x="7459917" y="1175893"/>
                  <a:pt x="7603045" y="1125728"/>
                  <a:pt x="7754620" y="1072579"/>
                </a:cubicBezTo>
                <a:cubicBezTo>
                  <a:pt x="7908925" y="1018477"/>
                  <a:pt x="8068501" y="962533"/>
                  <a:pt x="8281099" y="749872"/>
                </a:cubicBezTo>
                <a:cubicBezTo>
                  <a:pt x="8493696" y="537210"/>
                  <a:pt x="8549704" y="377698"/>
                  <a:pt x="8603806" y="223393"/>
                </a:cubicBezTo>
                <a:cubicBezTo>
                  <a:pt x="8629777" y="149352"/>
                  <a:pt x="8654986" y="77343"/>
                  <a:pt x="8697151" y="0"/>
                </a:cubicBezTo>
                <a:close/>
                <a:moveTo>
                  <a:pt x="9603549" y="0"/>
                </a:moveTo>
                <a:cubicBezTo>
                  <a:pt x="9522016" y="45784"/>
                  <a:pt x="9446768" y="72136"/>
                  <a:pt x="9369361" y="99251"/>
                </a:cubicBezTo>
                <a:cubicBezTo>
                  <a:pt x="9214803" y="153353"/>
                  <a:pt x="9055100" y="209550"/>
                  <a:pt x="8842566" y="421957"/>
                </a:cubicBezTo>
                <a:cubicBezTo>
                  <a:pt x="8630031" y="634365"/>
                  <a:pt x="8574024" y="794131"/>
                  <a:pt x="8519922" y="948436"/>
                </a:cubicBezTo>
                <a:cubicBezTo>
                  <a:pt x="8466772" y="1100011"/>
                  <a:pt x="8416544" y="1243140"/>
                  <a:pt x="8218234" y="1441514"/>
                </a:cubicBezTo>
                <a:cubicBezTo>
                  <a:pt x="8019923" y="1639888"/>
                  <a:pt x="7876794" y="1689989"/>
                  <a:pt x="7725219" y="1743139"/>
                </a:cubicBezTo>
                <a:cubicBezTo>
                  <a:pt x="7570915" y="1797241"/>
                  <a:pt x="7411403" y="1853184"/>
                  <a:pt x="7198741" y="2065782"/>
                </a:cubicBezTo>
                <a:cubicBezTo>
                  <a:pt x="6986080" y="2278380"/>
                  <a:pt x="6930136" y="2438019"/>
                  <a:pt x="6876034" y="2592261"/>
                </a:cubicBezTo>
                <a:cubicBezTo>
                  <a:pt x="6822948" y="2743835"/>
                  <a:pt x="6772719" y="2887028"/>
                  <a:pt x="6574409" y="3085338"/>
                </a:cubicBezTo>
                <a:cubicBezTo>
                  <a:pt x="6376099" y="3283649"/>
                  <a:pt x="6232906" y="3333750"/>
                  <a:pt x="6081395" y="3386963"/>
                </a:cubicBezTo>
                <a:cubicBezTo>
                  <a:pt x="5927090" y="3441065"/>
                  <a:pt x="5767515" y="3497009"/>
                  <a:pt x="5554853" y="3709670"/>
                </a:cubicBezTo>
                <a:cubicBezTo>
                  <a:pt x="5342192" y="3922332"/>
                  <a:pt x="5286312" y="4081844"/>
                  <a:pt x="5232400" y="4236149"/>
                </a:cubicBezTo>
                <a:cubicBezTo>
                  <a:pt x="5179251" y="4387723"/>
                  <a:pt x="5129086" y="4530852"/>
                  <a:pt x="4930775" y="4729163"/>
                </a:cubicBezTo>
                <a:cubicBezTo>
                  <a:pt x="4732465" y="4927473"/>
                  <a:pt x="4589272" y="4977638"/>
                  <a:pt x="4437761" y="5030788"/>
                </a:cubicBezTo>
                <a:cubicBezTo>
                  <a:pt x="4283456" y="5084890"/>
                  <a:pt x="4123881" y="5140833"/>
                  <a:pt x="3911219" y="5353495"/>
                </a:cubicBezTo>
                <a:cubicBezTo>
                  <a:pt x="3698558" y="5566156"/>
                  <a:pt x="3642487" y="5725668"/>
                  <a:pt x="3588385" y="5880100"/>
                </a:cubicBezTo>
                <a:cubicBezTo>
                  <a:pt x="3535236" y="6031675"/>
                  <a:pt x="3485071" y="6174804"/>
                  <a:pt x="3286760" y="6373114"/>
                </a:cubicBezTo>
                <a:cubicBezTo>
                  <a:pt x="3088450" y="6571425"/>
                  <a:pt x="2945257" y="6621653"/>
                  <a:pt x="2793683" y="6674803"/>
                </a:cubicBezTo>
                <a:cubicBezTo>
                  <a:pt x="2680399" y="6714490"/>
                  <a:pt x="2564321" y="6755194"/>
                  <a:pt x="2426526" y="6858127"/>
                </a:cubicBezTo>
                <a:lnTo>
                  <a:pt x="2588641" y="6858127"/>
                </a:lnTo>
                <a:cubicBezTo>
                  <a:pt x="2670302" y="6812281"/>
                  <a:pt x="2745613" y="6785864"/>
                  <a:pt x="2823083" y="6758686"/>
                </a:cubicBezTo>
                <a:cubicBezTo>
                  <a:pt x="2977388" y="6704584"/>
                  <a:pt x="3136964" y="6648641"/>
                  <a:pt x="3349625" y="6435979"/>
                </a:cubicBezTo>
                <a:cubicBezTo>
                  <a:pt x="3562287" y="6223318"/>
                  <a:pt x="3618166" y="6063806"/>
                  <a:pt x="3672269" y="5909501"/>
                </a:cubicBezTo>
                <a:cubicBezTo>
                  <a:pt x="3725418" y="5757926"/>
                  <a:pt x="3775583" y="5614797"/>
                  <a:pt x="3973894" y="5416487"/>
                </a:cubicBezTo>
                <a:cubicBezTo>
                  <a:pt x="4172204" y="5218176"/>
                  <a:pt x="4315397" y="5167948"/>
                  <a:pt x="4466971" y="5114798"/>
                </a:cubicBezTo>
                <a:cubicBezTo>
                  <a:pt x="4621276" y="5060760"/>
                  <a:pt x="4780788" y="5004816"/>
                  <a:pt x="4993450" y="4792155"/>
                </a:cubicBezTo>
                <a:cubicBezTo>
                  <a:pt x="5206111" y="4579493"/>
                  <a:pt x="5261991" y="4419981"/>
                  <a:pt x="5316093" y="4265676"/>
                </a:cubicBezTo>
                <a:cubicBezTo>
                  <a:pt x="5369243" y="4114102"/>
                  <a:pt x="5419408" y="3970972"/>
                  <a:pt x="5617718" y="3772662"/>
                </a:cubicBezTo>
                <a:cubicBezTo>
                  <a:pt x="5816029" y="3574352"/>
                  <a:pt x="5959221" y="3524123"/>
                  <a:pt x="6110796" y="3470974"/>
                </a:cubicBezTo>
                <a:cubicBezTo>
                  <a:pt x="6265101" y="3416935"/>
                  <a:pt x="6424613" y="3360991"/>
                  <a:pt x="6637274" y="3148330"/>
                </a:cubicBezTo>
                <a:cubicBezTo>
                  <a:pt x="6849936" y="2935669"/>
                  <a:pt x="6905879" y="2776157"/>
                  <a:pt x="6959918" y="2621852"/>
                </a:cubicBezTo>
                <a:cubicBezTo>
                  <a:pt x="7013068" y="2470277"/>
                  <a:pt x="7063295" y="2327085"/>
                  <a:pt x="7261607" y="2128774"/>
                </a:cubicBezTo>
                <a:cubicBezTo>
                  <a:pt x="7459917" y="1930464"/>
                  <a:pt x="7603045" y="1880298"/>
                  <a:pt x="7754620" y="1827149"/>
                </a:cubicBezTo>
                <a:cubicBezTo>
                  <a:pt x="7908925" y="1773047"/>
                  <a:pt x="8068501" y="1717104"/>
                  <a:pt x="8281099" y="1504506"/>
                </a:cubicBezTo>
                <a:cubicBezTo>
                  <a:pt x="8493696" y="1291908"/>
                  <a:pt x="8549704" y="1132269"/>
                  <a:pt x="8603806" y="977963"/>
                </a:cubicBezTo>
                <a:cubicBezTo>
                  <a:pt x="8656955" y="826452"/>
                  <a:pt x="8707120" y="683260"/>
                  <a:pt x="8905431" y="484950"/>
                </a:cubicBezTo>
                <a:cubicBezTo>
                  <a:pt x="9103741" y="286639"/>
                  <a:pt x="9246933" y="236411"/>
                  <a:pt x="9398508" y="183325"/>
                </a:cubicBezTo>
                <a:cubicBezTo>
                  <a:pt x="9511665" y="143637"/>
                  <a:pt x="9627680" y="102933"/>
                  <a:pt x="9765411" y="127"/>
                </a:cubicBezTo>
                <a:close/>
                <a:moveTo>
                  <a:pt x="10185082" y="0"/>
                </a:moveTo>
                <a:cubicBezTo>
                  <a:pt x="10177844" y="19812"/>
                  <a:pt x="10170922" y="39497"/>
                  <a:pt x="10164064" y="59055"/>
                </a:cubicBezTo>
                <a:cubicBezTo>
                  <a:pt x="10110915" y="210629"/>
                  <a:pt x="10060749" y="353759"/>
                  <a:pt x="9862439" y="552069"/>
                </a:cubicBezTo>
                <a:cubicBezTo>
                  <a:pt x="9664129" y="750380"/>
                  <a:pt x="9520936" y="800608"/>
                  <a:pt x="9369361" y="853758"/>
                </a:cubicBezTo>
                <a:cubicBezTo>
                  <a:pt x="9215120" y="907796"/>
                  <a:pt x="9055544" y="963740"/>
                  <a:pt x="8842883" y="1176401"/>
                </a:cubicBezTo>
                <a:cubicBezTo>
                  <a:pt x="8630221" y="1389063"/>
                  <a:pt x="8574342" y="1548575"/>
                  <a:pt x="8520240" y="1702880"/>
                </a:cubicBezTo>
                <a:cubicBezTo>
                  <a:pt x="8467090" y="1854454"/>
                  <a:pt x="8416861" y="1997647"/>
                  <a:pt x="8218551" y="2195957"/>
                </a:cubicBezTo>
                <a:cubicBezTo>
                  <a:pt x="8020241" y="2394268"/>
                  <a:pt x="7877112" y="2444433"/>
                  <a:pt x="7725537" y="2497582"/>
                </a:cubicBezTo>
                <a:cubicBezTo>
                  <a:pt x="7571232" y="2551684"/>
                  <a:pt x="7411720" y="2607628"/>
                  <a:pt x="7199059" y="2820226"/>
                </a:cubicBezTo>
                <a:cubicBezTo>
                  <a:pt x="6986397" y="3032824"/>
                  <a:pt x="6930454" y="3192463"/>
                  <a:pt x="6876352" y="3346768"/>
                </a:cubicBezTo>
                <a:cubicBezTo>
                  <a:pt x="6823266" y="3498342"/>
                  <a:pt x="6773037" y="3641471"/>
                  <a:pt x="6574727" y="3839782"/>
                </a:cubicBezTo>
                <a:cubicBezTo>
                  <a:pt x="6376416" y="4038092"/>
                  <a:pt x="6233224" y="4088321"/>
                  <a:pt x="6081713" y="4141407"/>
                </a:cubicBezTo>
                <a:cubicBezTo>
                  <a:pt x="5927408" y="4195509"/>
                  <a:pt x="5767832" y="4251452"/>
                  <a:pt x="5555171" y="4464114"/>
                </a:cubicBezTo>
                <a:cubicBezTo>
                  <a:pt x="5342509" y="4676775"/>
                  <a:pt x="5286312" y="4836287"/>
                  <a:pt x="5232400" y="4990592"/>
                </a:cubicBezTo>
                <a:cubicBezTo>
                  <a:pt x="5179251" y="5142167"/>
                  <a:pt x="5129086" y="5285296"/>
                  <a:pt x="4930775" y="5483606"/>
                </a:cubicBezTo>
                <a:cubicBezTo>
                  <a:pt x="4732465" y="5681917"/>
                  <a:pt x="4589272" y="5732145"/>
                  <a:pt x="4437761" y="5785231"/>
                </a:cubicBezTo>
                <a:cubicBezTo>
                  <a:pt x="4283456" y="5839333"/>
                  <a:pt x="4123881" y="5895277"/>
                  <a:pt x="3911219" y="6107938"/>
                </a:cubicBezTo>
                <a:cubicBezTo>
                  <a:pt x="3698558" y="6320600"/>
                  <a:pt x="3642678" y="6480112"/>
                  <a:pt x="3588576" y="6634417"/>
                </a:cubicBezTo>
                <a:cubicBezTo>
                  <a:pt x="3562604" y="6708457"/>
                  <a:pt x="3537331" y="6780467"/>
                  <a:pt x="3495103" y="6858000"/>
                </a:cubicBezTo>
                <a:lnTo>
                  <a:pt x="3595116" y="6858000"/>
                </a:lnTo>
                <a:cubicBezTo>
                  <a:pt x="3628136" y="6790245"/>
                  <a:pt x="3650425" y="6726619"/>
                  <a:pt x="3672459" y="6663818"/>
                </a:cubicBezTo>
                <a:cubicBezTo>
                  <a:pt x="3725609" y="6512243"/>
                  <a:pt x="3775774" y="6369114"/>
                  <a:pt x="3974084" y="6170803"/>
                </a:cubicBezTo>
                <a:cubicBezTo>
                  <a:pt x="4172395" y="5972493"/>
                  <a:pt x="4315587" y="5922264"/>
                  <a:pt x="4467162" y="5869178"/>
                </a:cubicBezTo>
                <a:cubicBezTo>
                  <a:pt x="4621467" y="5815076"/>
                  <a:pt x="4780979" y="5759133"/>
                  <a:pt x="4993640" y="5546471"/>
                </a:cubicBezTo>
                <a:cubicBezTo>
                  <a:pt x="5206302" y="5333810"/>
                  <a:pt x="5262182" y="5174298"/>
                  <a:pt x="5316284" y="5019993"/>
                </a:cubicBezTo>
                <a:cubicBezTo>
                  <a:pt x="5369433" y="4868418"/>
                  <a:pt x="5419598" y="4725289"/>
                  <a:pt x="5617909" y="4526979"/>
                </a:cubicBezTo>
                <a:cubicBezTo>
                  <a:pt x="5816219" y="4328668"/>
                  <a:pt x="5959412" y="4278440"/>
                  <a:pt x="6110986" y="4225354"/>
                </a:cubicBezTo>
                <a:cubicBezTo>
                  <a:pt x="6265291" y="4171252"/>
                  <a:pt x="6424803" y="4115308"/>
                  <a:pt x="6637465" y="3902647"/>
                </a:cubicBezTo>
                <a:cubicBezTo>
                  <a:pt x="6850126" y="3689985"/>
                  <a:pt x="6906069" y="3530473"/>
                  <a:pt x="6960108" y="3376168"/>
                </a:cubicBezTo>
                <a:cubicBezTo>
                  <a:pt x="7013257" y="3224594"/>
                  <a:pt x="7063486" y="3081465"/>
                  <a:pt x="7261797" y="2883091"/>
                </a:cubicBezTo>
                <a:cubicBezTo>
                  <a:pt x="7460107" y="2684717"/>
                  <a:pt x="7603236" y="2634615"/>
                  <a:pt x="7754811" y="2581466"/>
                </a:cubicBezTo>
                <a:cubicBezTo>
                  <a:pt x="7909116" y="2527364"/>
                  <a:pt x="8068691" y="2471420"/>
                  <a:pt x="8281289" y="2258822"/>
                </a:cubicBezTo>
                <a:cubicBezTo>
                  <a:pt x="8493887" y="2046224"/>
                  <a:pt x="8549894" y="1886585"/>
                  <a:pt x="8603996" y="1732280"/>
                </a:cubicBezTo>
                <a:cubicBezTo>
                  <a:pt x="8657145" y="1580769"/>
                  <a:pt x="8707310" y="1437577"/>
                  <a:pt x="8905621" y="1239266"/>
                </a:cubicBezTo>
                <a:cubicBezTo>
                  <a:pt x="9103931" y="1040955"/>
                  <a:pt x="9247124" y="990791"/>
                  <a:pt x="9398698" y="937641"/>
                </a:cubicBezTo>
                <a:cubicBezTo>
                  <a:pt x="9552940" y="883539"/>
                  <a:pt x="9712516" y="827596"/>
                  <a:pt x="9925177" y="614934"/>
                </a:cubicBezTo>
                <a:cubicBezTo>
                  <a:pt x="10137839" y="402273"/>
                  <a:pt x="10193719" y="242761"/>
                  <a:pt x="10247820" y="88456"/>
                </a:cubicBezTo>
                <a:cubicBezTo>
                  <a:pt x="10258234" y="58801"/>
                  <a:pt x="10268458" y="29464"/>
                  <a:pt x="10279570" y="0"/>
                </a:cubicBezTo>
                <a:close/>
                <a:moveTo>
                  <a:pt x="10915332" y="0"/>
                </a:moveTo>
                <a:cubicBezTo>
                  <a:pt x="10789983" y="48705"/>
                  <a:pt x="10654982" y="118872"/>
                  <a:pt x="10486898" y="287020"/>
                </a:cubicBezTo>
                <a:cubicBezTo>
                  <a:pt x="10274300" y="499682"/>
                  <a:pt x="10218356" y="659194"/>
                  <a:pt x="10164255" y="813499"/>
                </a:cubicBezTo>
                <a:cubicBezTo>
                  <a:pt x="10111105" y="965073"/>
                  <a:pt x="10060940" y="1108202"/>
                  <a:pt x="9862630" y="1306513"/>
                </a:cubicBezTo>
                <a:cubicBezTo>
                  <a:pt x="9664319" y="1504823"/>
                  <a:pt x="9521127" y="1555052"/>
                  <a:pt x="9369552" y="1608201"/>
                </a:cubicBezTo>
                <a:cubicBezTo>
                  <a:pt x="9215247" y="1662303"/>
                  <a:pt x="9055735" y="1718183"/>
                  <a:pt x="8843073" y="1930845"/>
                </a:cubicBezTo>
                <a:cubicBezTo>
                  <a:pt x="8630412" y="2143506"/>
                  <a:pt x="8574532" y="2303082"/>
                  <a:pt x="8520430" y="2457323"/>
                </a:cubicBezTo>
                <a:cubicBezTo>
                  <a:pt x="8467281" y="2608898"/>
                  <a:pt x="8417052" y="2752090"/>
                  <a:pt x="8218742" y="2950401"/>
                </a:cubicBezTo>
                <a:cubicBezTo>
                  <a:pt x="8020432" y="3148711"/>
                  <a:pt x="7877302" y="3198876"/>
                  <a:pt x="7725728" y="3252026"/>
                </a:cubicBezTo>
                <a:cubicBezTo>
                  <a:pt x="7571423" y="3306128"/>
                  <a:pt x="7411911" y="3362071"/>
                  <a:pt x="7199249" y="3574733"/>
                </a:cubicBezTo>
                <a:cubicBezTo>
                  <a:pt x="6986588" y="3787394"/>
                  <a:pt x="6930644" y="3946906"/>
                  <a:pt x="6876543" y="4101211"/>
                </a:cubicBezTo>
                <a:cubicBezTo>
                  <a:pt x="6823457" y="4252786"/>
                  <a:pt x="6773228" y="4395915"/>
                  <a:pt x="6574918" y="4594225"/>
                </a:cubicBezTo>
                <a:cubicBezTo>
                  <a:pt x="6376607" y="4792536"/>
                  <a:pt x="6232906" y="4842764"/>
                  <a:pt x="6081395" y="4895850"/>
                </a:cubicBezTo>
                <a:cubicBezTo>
                  <a:pt x="5927090" y="4949952"/>
                  <a:pt x="5767515" y="5005896"/>
                  <a:pt x="5554853" y="5218557"/>
                </a:cubicBezTo>
                <a:cubicBezTo>
                  <a:pt x="5342192" y="5431219"/>
                  <a:pt x="5286312" y="5590731"/>
                  <a:pt x="5232400" y="5745036"/>
                </a:cubicBezTo>
                <a:cubicBezTo>
                  <a:pt x="5179251" y="5896610"/>
                  <a:pt x="5129086" y="6039739"/>
                  <a:pt x="4930775" y="6238050"/>
                </a:cubicBezTo>
                <a:cubicBezTo>
                  <a:pt x="4732465" y="6436360"/>
                  <a:pt x="4589272" y="6486589"/>
                  <a:pt x="4437761" y="6539738"/>
                </a:cubicBezTo>
                <a:cubicBezTo>
                  <a:pt x="4284536" y="6593395"/>
                  <a:pt x="4126103" y="6648958"/>
                  <a:pt x="3915601" y="6858000"/>
                </a:cubicBezTo>
                <a:lnTo>
                  <a:pt x="4045458" y="6858000"/>
                </a:lnTo>
                <a:cubicBezTo>
                  <a:pt x="4208082" y="6714427"/>
                  <a:pt x="4334383" y="6670104"/>
                  <a:pt x="4467162" y="6623622"/>
                </a:cubicBezTo>
                <a:cubicBezTo>
                  <a:pt x="4621467" y="6569519"/>
                  <a:pt x="4780979" y="6513576"/>
                  <a:pt x="4993640" y="6300915"/>
                </a:cubicBezTo>
                <a:cubicBezTo>
                  <a:pt x="5206302" y="6088253"/>
                  <a:pt x="5262182" y="5928741"/>
                  <a:pt x="5316284" y="5774436"/>
                </a:cubicBezTo>
                <a:cubicBezTo>
                  <a:pt x="5369433" y="5622862"/>
                  <a:pt x="5419598" y="5479733"/>
                  <a:pt x="5617909" y="5281422"/>
                </a:cubicBezTo>
                <a:cubicBezTo>
                  <a:pt x="5816219" y="5083112"/>
                  <a:pt x="5959412" y="5032883"/>
                  <a:pt x="6110986" y="4979797"/>
                </a:cubicBezTo>
                <a:cubicBezTo>
                  <a:pt x="6265291" y="4925695"/>
                  <a:pt x="6424803" y="4869752"/>
                  <a:pt x="6637465" y="4657090"/>
                </a:cubicBezTo>
                <a:cubicBezTo>
                  <a:pt x="6850126" y="4444429"/>
                  <a:pt x="6906069" y="4284917"/>
                  <a:pt x="6960108" y="4130612"/>
                </a:cubicBezTo>
                <a:cubicBezTo>
                  <a:pt x="7013257" y="3979037"/>
                  <a:pt x="7063486" y="3835908"/>
                  <a:pt x="7261797" y="3637597"/>
                </a:cubicBezTo>
                <a:cubicBezTo>
                  <a:pt x="7460107" y="3439287"/>
                  <a:pt x="7603236" y="3389059"/>
                  <a:pt x="7754811" y="3335909"/>
                </a:cubicBezTo>
                <a:cubicBezTo>
                  <a:pt x="7909116" y="3281807"/>
                  <a:pt x="8068691" y="3225864"/>
                  <a:pt x="8281289" y="3013266"/>
                </a:cubicBezTo>
                <a:cubicBezTo>
                  <a:pt x="8493887" y="2800668"/>
                  <a:pt x="8549894" y="2641029"/>
                  <a:pt x="8603996" y="2486787"/>
                </a:cubicBezTo>
                <a:cubicBezTo>
                  <a:pt x="8657145" y="2335213"/>
                  <a:pt x="8707310" y="2192020"/>
                  <a:pt x="8905621" y="1993710"/>
                </a:cubicBezTo>
                <a:cubicBezTo>
                  <a:pt x="9103931" y="1795399"/>
                  <a:pt x="9247124" y="1745234"/>
                  <a:pt x="9398698" y="1692085"/>
                </a:cubicBezTo>
                <a:cubicBezTo>
                  <a:pt x="9552940" y="1637983"/>
                  <a:pt x="9712516" y="1582039"/>
                  <a:pt x="9925177" y="1369378"/>
                </a:cubicBezTo>
                <a:cubicBezTo>
                  <a:pt x="10137839" y="1156716"/>
                  <a:pt x="10193719" y="997204"/>
                  <a:pt x="10247820" y="842899"/>
                </a:cubicBezTo>
                <a:cubicBezTo>
                  <a:pt x="10300970" y="691325"/>
                  <a:pt x="10351135" y="548196"/>
                  <a:pt x="10549445" y="349885"/>
                </a:cubicBezTo>
                <a:cubicBezTo>
                  <a:pt x="10747756" y="151575"/>
                  <a:pt x="10890758" y="101600"/>
                  <a:pt x="11042650" y="48260"/>
                </a:cubicBezTo>
                <a:cubicBezTo>
                  <a:pt x="11085068" y="33401"/>
                  <a:pt x="11127867" y="18352"/>
                  <a:pt x="11172063" y="0"/>
                </a:cubicBezTo>
                <a:close/>
                <a:moveTo>
                  <a:pt x="11780838" y="0"/>
                </a:moveTo>
                <a:cubicBezTo>
                  <a:pt x="11733403" y="125286"/>
                  <a:pt x="11671300" y="252095"/>
                  <a:pt x="11506200" y="417195"/>
                </a:cubicBezTo>
                <a:cubicBezTo>
                  <a:pt x="11307890" y="615506"/>
                  <a:pt x="11164697" y="665671"/>
                  <a:pt x="11013122" y="718820"/>
                </a:cubicBezTo>
                <a:cubicBezTo>
                  <a:pt x="10858881" y="772922"/>
                  <a:pt x="10699306" y="828802"/>
                  <a:pt x="10486644" y="1041463"/>
                </a:cubicBezTo>
                <a:cubicBezTo>
                  <a:pt x="10273982" y="1254125"/>
                  <a:pt x="10218103" y="1413637"/>
                  <a:pt x="10164001" y="1567942"/>
                </a:cubicBezTo>
                <a:cubicBezTo>
                  <a:pt x="10110851" y="1719517"/>
                  <a:pt x="10060686" y="1862645"/>
                  <a:pt x="9862376" y="2060956"/>
                </a:cubicBezTo>
                <a:cubicBezTo>
                  <a:pt x="9664065" y="2259267"/>
                  <a:pt x="9520872" y="2309495"/>
                  <a:pt x="9369298" y="2362645"/>
                </a:cubicBezTo>
                <a:cubicBezTo>
                  <a:pt x="9214993" y="2416747"/>
                  <a:pt x="9055481" y="2472690"/>
                  <a:pt x="8842819" y="2685288"/>
                </a:cubicBezTo>
                <a:cubicBezTo>
                  <a:pt x="8630158" y="2897886"/>
                  <a:pt x="8574278" y="3057525"/>
                  <a:pt x="8520176" y="3211767"/>
                </a:cubicBezTo>
                <a:cubicBezTo>
                  <a:pt x="8467027" y="3363341"/>
                  <a:pt x="8416798" y="3506534"/>
                  <a:pt x="8218488" y="3704844"/>
                </a:cubicBezTo>
                <a:cubicBezTo>
                  <a:pt x="8020177" y="3903155"/>
                  <a:pt x="7877048" y="3953320"/>
                  <a:pt x="7725474" y="4006469"/>
                </a:cubicBezTo>
                <a:cubicBezTo>
                  <a:pt x="7571169" y="4060571"/>
                  <a:pt x="7411656" y="4116515"/>
                  <a:pt x="7198995" y="4329176"/>
                </a:cubicBezTo>
                <a:cubicBezTo>
                  <a:pt x="6986334" y="4541838"/>
                  <a:pt x="6930390" y="4701350"/>
                  <a:pt x="6876288" y="4855655"/>
                </a:cubicBezTo>
                <a:cubicBezTo>
                  <a:pt x="6823202" y="5007229"/>
                  <a:pt x="6772974" y="5150358"/>
                  <a:pt x="6574663" y="5348669"/>
                </a:cubicBezTo>
                <a:cubicBezTo>
                  <a:pt x="6376353" y="5546979"/>
                  <a:pt x="6233160" y="5597208"/>
                  <a:pt x="6081649" y="5650357"/>
                </a:cubicBezTo>
                <a:cubicBezTo>
                  <a:pt x="5927344" y="5704396"/>
                  <a:pt x="5767769" y="5760339"/>
                  <a:pt x="5555107" y="5973001"/>
                </a:cubicBezTo>
                <a:cubicBezTo>
                  <a:pt x="5342446" y="6185662"/>
                  <a:pt x="5286566" y="6345174"/>
                  <a:pt x="5232464" y="6499479"/>
                </a:cubicBezTo>
                <a:cubicBezTo>
                  <a:pt x="5192078" y="6614605"/>
                  <a:pt x="5153470" y="6724777"/>
                  <a:pt x="5050346" y="6858000"/>
                </a:cubicBezTo>
                <a:lnTo>
                  <a:pt x="5160328" y="6858000"/>
                </a:lnTo>
                <a:cubicBezTo>
                  <a:pt x="5243576" y="6736588"/>
                  <a:pt x="5280343" y="6631559"/>
                  <a:pt x="5316347" y="6528880"/>
                </a:cubicBezTo>
                <a:cubicBezTo>
                  <a:pt x="5369497" y="6377305"/>
                  <a:pt x="5419662" y="6234176"/>
                  <a:pt x="5617972" y="6035866"/>
                </a:cubicBezTo>
                <a:cubicBezTo>
                  <a:pt x="5816283" y="5837555"/>
                  <a:pt x="5959475" y="5787390"/>
                  <a:pt x="6111050" y="5734241"/>
                </a:cubicBezTo>
                <a:cubicBezTo>
                  <a:pt x="6265355" y="5680139"/>
                  <a:pt x="6424867" y="5624195"/>
                  <a:pt x="6637528" y="5411534"/>
                </a:cubicBezTo>
                <a:cubicBezTo>
                  <a:pt x="6850190" y="5198872"/>
                  <a:pt x="6906133" y="5039360"/>
                  <a:pt x="6960172" y="4885055"/>
                </a:cubicBezTo>
                <a:cubicBezTo>
                  <a:pt x="7013321" y="4733481"/>
                  <a:pt x="7063550" y="4590352"/>
                  <a:pt x="7261860" y="4392041"/>
                </a:cubicBezTo>
                <a:cubicBezTo>
                  <a:pt x="7460170" y="4193731"/>
                  <a:pt x="7603300" y="4143502"/>
                  <a:pt x="7754874" y="4090353"/>
                </a:cubicBezTo>
                <a:cubicBezTo>
                  <a:pt x="7909179" y="4036251"/>
                  <a:pt x="8068755" y="3980371"/>
                  <a:pt x="8281353" y="3767709"/>
                </a:cubicBezTo>
                <a:cubicBezTo>
                  <a:pt x="8493951" y="3555047"/>
                  <a:pt x="8549957" y="3395536"/>
                  <a:pt x="8604059" y="3241231"/>
                </a:cubicBezTo>
                <a:cubicBezTo>
                  <a:pt x="8657209" y="3089656"/>
                  <a:pt x="8707374" y="2946464"/>
                  <a:pt x="8905684" y="2748153"/>
                </a:cubicBezTo>
                <a:cubicBezTo>
                  <a:pt x="9103995" y="2549843"/>
                  <a:pt x="9247188" y="2499678"/>
                  <a:pt x="9398762" y="2446528"/>
                </a:cubicBezTo>
                <a:cubicBezTo>
                  <a:pt x="9553004" y="2392426"/>
                  <a:pt x="9712579" y="2336483"/>
                  <a:pt x="9925241" y="2123821"/>
                </a:cubicBezTo>
                <a:cubicBezTo>
                  <a:pt x="10137902" y="1911160"/>
                  <a:pt x="10193782" y="1751648"/>
                  <a:pt x="10247884" y="1597343"/>
                </a:cubicBezTo>
                <a:cubicBezTo>
                  <a:pt x="10301033" y="1445832"/>
                  <a:pt x="10351198" y="1302639"/>
                  <a:pt x="10549509" y="1104329"/>
                </a:cubicBezTo>
                <a:cubicBezTo>
                  <a:pt x="10747819" y="906018"/>
                  <a:pt x="10891012" y="855853"/>
                  <a:pt x="11042586" y="802704"/>
                </a:cubicBezTo>
                <a:cubicBezTo>
                  <a:pt x="11196828" y="748602"/>
                  <a:pt x="11356404" y="692658"/>
                  <a:pt x="11569065" y="480060"/>
                </a:cubicBezTo>
                <a:cubicBezTo>
                  <a:pt x="11760200" y="288671"/>
                  <a:pt x="11824589" y="140272"/>
                  <a:pt x="11875008" y="0"/>
                </a:cubicBezTo>
                <a:close/>
                <a:moveTo>
                  <a:pt x="12130722" y="152400"/>
                </a:moveTo>
                <a:cubicBezTo>
                  <a:pt x="11918124" y="365062"/>
                  <a:pt x="11862181" y="524574"/>
                  <a:pt x="11808079" y="678879"/>
                </a:cubicBezTo>
                <a:cubicBezTo>
                  <a:pt x="11754930" y="830453"/>
                  <a:pt x="11704765" y="973646"/>
                  <a:pt x="11506454" y="1171956"/>
                </a:cubicBezTo>
                <a:cubicBezTo>
                  <a:pt x="11308144" y="1370267"/>
                  <a:pt x="11164951" y="1420432"/>
                  <a:pt x="11013377" y="1473581"/>
                </a:cubicBezTo>
                <a:cubicBezTo>
                  <a:pt x="10859135" y="1527683"/>
                  <a:pt x="10699559" y="1583627"/>
                  <a:pt x="10486898" y="1796225"/>
                </a:cubicBezTo>
                <a:cubicBezTo>
                  <a:pt x="10274236" y="2008823"/>
                  <a:pt x="10218356" y="2168398"/>
                  <a:pt x="10164255" y="2322703"/>
                </a:cubicBezTo>
                <a:cubicBezTo>
                  <a:pt x="10111105" y="2474278"/>
                  <a:pt x="10060940" y="2617470"/>
                  <a:pt x="9862630" y="2815781"/>
                </a:cubicBezTo>
                <a:cubicBezTo>
                  <a:pt x="9664319" y="3014091"/>
                  <a:pt x="9521127" y="3064256"/>
                  <a:pt x="9369552" y="3117406"/>
                </a:cubicBezTo>
                <a:cubicBezTo>
                  <a:pt x="9215247" y="3171508"/>
                  <a:pt x="9055735" y="3227451"/>
                  <a:pt x="8843073" y="3440049"/>
                </a:cubicBezTo>
                <a:cubicBezTo>
                  <a:pt x="8630412" y="3652647"/>
                  <a:pt x="8574532" y="3812286"/>
                  <a:pt x="8520430" y="3966591"/>
                </a:cubicBezTo>
                <a:cubicBezTo>
                  <a:pt x="8467281" y="4118102"/>
                  <a:pt x="8417052" y="4261295"/>
                  <a:pt x="8218742" y="4459605"/>
                </a:cubicBezTo>
                <a:cubicBezTo>
                  <a:pt x="8020432" y="4657916"/>
                  <a:pt x="7877302" y="4708081"/>
                  <a:pt x="7725728" y="4761230"/>
                </a:cubicBezTo>
                <a:cubicBezTo>
                  <a:pt x="7571423" y="4815332"/>
                  <a:pt x="7411911" y="4871276"/>
                  <a:pt x="7199249" y="5083937"/>
                </a:cubicBezTo>
                <a:cubicBezTo>
                  <a:pt x="6986588" y="5296599"/>
                  <a:pt x="6930644" y="5456111"/>
                  <a:pt x="6876543" y="5610416"/>
                </a:cubicBezTo>
                <a:cubicBezTo>
                  <a:pt x="6823457" y="5761990"/>
                  <a:pt x="6773228" y="5905119"/>
                  <a:pt x="6574918" y="6103430"/>
                </a:cubicBezTo>
                <a:cubicBezTo>
                  <a:pt x="6376607" y="6301740"/>
                  <a:pt x="6233414" y="6351969"/>
                  <a:pt x="6081903" y="6405118"/>
                </a:cubicBezTo>
                <a:cubicBezTo>
                  <a:pt x="5927598" y="6459220"/>
                  <a:pt x="5768023" y="6515164"/>
                  <a:pt x="5555361" y="6727762"/>
                </a:cubicBezTo>
                <a:cubicBezTo>
                  <a:pt x="5513667" y="6768846"/>
                  <a:pt x="5474380" y="6812344"/>
                  <a:pt x="5437696" y="6858000"/>
                </a:cubicBezTo>
                <a:lnTo>
                  <a:pt x="5553774" y="6858000"/>
                </a:lnTo>
                <a:cubicBezTo>
                  <a:pt x="5573205" y="6836157"/>
                  <a:pt x="5594414" y="6813550"/>
                  <a:pt x="5617718" y="6790309"/>
                </a:cubicBezTo>
                <a:cubicBezTo>
                  <a:pt x="5816029" y="6591999"/>
                  <a:pt x="5959221" y="6541834"/>
                  <a:pt x="6110796" y="6488684"/>
                </a:cubicBezTo>
                <a:cubicBezTo>
                  <a:pt x="6265101" y="6434582"/>
                  <a:pt x="6424613" y="6378639"/>
                  <a:pt x="6637274" y="6165977"/>
                </a:cubicBezTo>
                <a:cubicBezTo>
                  <a:pt x="6849936" y="5953316"/>
                  <a:pt x="6905879" y="5793804"/>
                  <a:pt x="6959918" y="5639499"/>
                </a:cubicBezTo>
                <a:cubicBezTo>
                  <a:pt x="7013068" y="5487924"/>
                  <a:pt x="7063295" y="5344795"/>
                  <a:pt x="7261607" y="5146485"/>
                </a:cubicBezTo>
                <a:cubicBezTo>
                  <a:pt x="7459917" y="4948174"/>
                  <a:pt x="7603045" y="4897946"/>
                  <a:pt x="7754620" y="4844796"/>
                </a:cubicBezTo>
                <a:cubicBezTo>
                  <a:pt x="7908925" y="4790758"/>
                  <a:pt x="8068501" y="4734814"/>
                  <a:pt x="8281099" y="4522153"/>
                </a:cubicBezTo>
                <a:cubicBezTo>
                  <a:pt x="8493696" y="4309491"/>
                  <a:pt x="8549704" y="4149979"/>
                  <a:pt x="8603806" y="3995674"/>
                </a:cubicBezTo>
                <a:cubicBezTo>
                  <a:pt x="8656955" y="3844100"/>
                  <a:pt x="8707120" y="3700971"/>
                  <a:pt x="8905431" y="3502597"/>
                </a:cubicBezTo>
                <a:cubicBezTo>
                  <a:pt x="9103741" y="3304222"/>
                  <a:pt x="9246933" y="3254121"/>
                  <a:pt x="9398508" y="3200972"/>
                </a:cubicBezTo>
                <a:cubicBezTo>
                  <a:pt x="9552749" y="3146870"/>
                  <a:pt x="9712325" y="3090926"/>
                  <a:pt x="9924986" y="2878328"/>
                </a:cubicBezTo>
                <a:cubicBezTo>
                  <a:pt x="10137648" y="2665730"/>
                  <a:pt x="10193528" y="2506091"/>
                  <a:pt x="10247630" y="2351786"/>
                </a:cubicBezTo>
                <a:cubicBezTo>
                  <a:pt x="10300780" y="2200275"/>
                  <a:pt x="10350944" y="2057083"/>
                  <a:pt x="10549255" y="1858772"/>
                </a:cubicBezTo>
                <a:cubicBezTo>
                  <a:pt x="10747566" y="1660462"/>
                  <a:pt x="10890758" y="1610297"/>
                  <a:pt x="11042332" y="1557147"/>
                </a:cubicBezTo>
                <a:cubicBezTo>
                  <a:pt x="11196574" y="1503045"/>
                  <a:pt x="11356149" y="1447102"/>
                  <a:pt x="11568811" y="1234504"/>
                </a:cubicBezTo>
                <a:cubicBezTo>
                  <a:pt x="11781472" y="1021905"/>
                  <a:pt x="11837353" y="862266"/>
                  <a:pt x="11891455" y="707962"/>
                </a:cubicBezTo>
                <a:cubicBezTo>
                  <a:pt x="11944350" y="556705"/>
                  <a:pt x="11994579" y="413766"/>
                  <a:pt x="12192000" y="215900"/>
                </a:cubicBezTo>
                <a:lnTo>
                  <a:pt x="12192000" y="93282"/>
                </a:lnTo>
                <a:cubicBezTo>
                  <a:pt x="12171870" y="111527"/>
                  <a:pt x="12151296" y="131234"/>
                  <a:pt x="12130215" y="152400"/>
                </a:cubicBezTo>
                <a:close/>
                <a:moveTo>
                  <a:pt x="12130722" y="906844"/>
                </a:moveTo>
                <a:cubicBezTo>
                  <a:pt x="11918124" y="1119505"/>
                  <a:pt x="11862181" y="1279081"/>
                  <a:pt x="11808079" y="1433322"/>
                </a:cubicBezTo>
                <a:cubicBezTo>
                  <a:pt x="11754930" y="1584897"/>
                  <a:pt x="11704765" y="1728089"/>
                  <a:pt x="11506454" y="1926400"/>
                </a:cubicBezTo>
                <a:cubicBezTo>
                  <a:pt x="11308144" y="2124710"/>
                  <a:pt x="11164951" y="2174875"/>
                  <a:pt x="11013377" y="2228025"/>
                </a:cubicBezTo>
                <a:cubicBezTo>
                  <a:pt x="10859135" y="2282127"/>
                  <a:pt x="10699559" y="2338070"/>
                  <a:pt x="10486898" y="2550668"/>
                </a:cubicBezTo>
                <a:cubicBezTo>
                  <a:pt x="10274236" y="2763266"/>
                  <a:pt x="10218356" y="2922905"/>
                  <a:pt x="10164255" y="3077147"/>
                </a:cubicBezTo>
                <a:cubicBezTo>
                  <a:pt x="10111105" y="3228721"/>
                  <a:pt x="10060940" y="3371914"/>
                  <a:pt x="9862630" y="3570224"/>
                </a:cubicBezTo>
                <a:cubicBezTo>
                  <a:pt x="9664319" y="3768534"/>
                  <a:pt x="9521127" y="3818700"/>
                  <a:pt x="9369552" y="3871849"/>
                </a:cubicBezTo>
                <a:cubicBezTo>
                  <a:pt x="9215247" y="3925951"/>
                  <a:pt x="9055735" y="3981895"/>
                  <a:pt x="8843073" y="4194493"/>
                </a:cubicBezTo>
                <a:cubicBezTo>
                  <a:pt x="8630412" y="4407091"/>
                  <a:pt x="8574532" y="4566730"/>
                  <a:pt x="8520430" y="4721035"/>
                </a:cubicBezTo>
                <a:cubicBezTo>
                  <a:pt x="8467281" y="4872609"/>
                  <a:pt x="8417052" y="5015738"/>
                  <a:pt x="8218742" y="5214049"/>
                </a:cubicBezTo>
                <a:cubicBezTo>
                  <a:pt x="8020432" y="5412359"/>
                  <a:pt x="7877302" y="5462588"/>
                  <a:pt x="7725728" y="5515674"/>
                </a:cubicBezTo>
                <a:cubicBezTo>
                  <a:pt x="7571423" y="5569776"/>
                  <a:pt x="7411911" y="5625719"/>
                  <a:pt x="7199249" y="5838381"/>
                </a:cubicBezTo>
                <a:cubicBezTo>
                  <a:pt x="6986588" y="6051042"/>
                  <a:pt x="6930644" y="6210554"/>
                  <a:pt x="6876543" y="6364859"/>
                </a:cubicBezTo>
                <a:cubicBezTo>
                  <a:pt x="6823457" y="6516434"/>
                  <a:pt x="6773228" y="6659563"/>
                  <a:pt x="6574918" y="6857937"/>
                </a:cubicBezTo>
                <a:lnTo>
                  <a:pt x="6574536" y="6858318"/>
                </a:lnTo>
                <a:lnTo>
                  <a:pt x="6697155" y="6858318"/>
                </a:lnTo>
                <a:cubicBezTo>
                  <a:pt x="6861619" y="6676200"/>
                  <a:pt x="6911785" y="6533070"/>
                  <a:pt x="6960426" y="6394260"/>
                </a:cubicBezTo>
                <a:cubicBezTo>
                  <a:pt x="7013575" y="6242685"/>
                  <a:pt x="7063804" y="6099556"/>
                  <a:pt x="7262114" y="5901246"/>
                </a:cubicBezTo>
                <a:cubicBezTo>
                  <a:pt x="7460425" y="5702935"/>
                  <a:pt x="7603554" y="5652707"/>
                  <a:pt x="7755128" y="5599621"/>
                </a:cubicBezTo>
                <a:cubicBezTo>
                  <a:pt x="7909433" y="5545519"/>
                  <a:pt x="8069009" y="5489575"/>
                  <a:pt x="8281606" y="5276914"/>
                </a:cubicBezTo>
                <a:cubicBezTo>
                  <a:pt x="8494205" y="5064252"/>
                  <a:pt x="8550211" y="4904740"/>
                  <a:pt x="8604314" y="4750435"/>
                </a:cubicBezTo>
                <a:cubicBezTo>
                  <a:pt x="8657463" y="4598861"/>
                  <a:pt x="8707628" y="4455732"/>
                  <a:pt x="8905939" y="4257358"/>
                </a:cubicBezTo>
                <a:cubicBezTo>
                  <a:pt x="9104249" y="4058984"/>
                  <a:pt x="9247442" y="4008882"/>
                  <a:pt x="9399016" y="3955733"/>
                </a:cubicBezTo>
                <a:cubicBezTo>
                  <a:pt x="9553257" y="3901631"/>
                  <a:pt x="9712833" y="3845687"/>
                  <a:pt x="9925494" y="3633089"/>
                </a:cubicBezTo>
                <a:cubicBezTo>
                  <a:pt x="10138156" y="3420491"/>
                  <a:pt x="10194036" y="3260852"/>
                  <a:pt x="10248138" y="3106611"/>
                </a:cubicBezTo>
                <a:cubicBezTo>
                  <a:pt x="10301288" y="2955036"/>
                  <a:pt x="10351453" y="2811844"/>
                  <a:pt x="10549763" y="2613533"/>
                </a:cubicBezTo>
                <a:cubicBezTo>
                  <a:pt x="10748073" y="2415223"/>
                  <a:pt x="10890758" y="2364740"/>
                  <a:pt x="11042650" y="2311400"/>
                </a:cubicBezTo>
                <a:cubicBezTo>
                  <a:pt x="11196892" y="2257298"/>
                  <a:pt x="11356467" y="2201355"/>
                  <a:pt x="11569129" y="1988757"/>
                </a:cubicBezTo>
                <a:cubicBezTo>
                  <a:pt x="11781790" y="1776159"/>
                  <a:pt x="11837670" y="1616520"/>
                  <a:pt x="11891772" y="1462278"/>
                </a:cubicBezTo>
                <a:cubicBezTo>
                  <a:pt x="11944794" y="1310958"/>
                  <a:pt x="11994896" y="1168019"/>
                  <a:pt x="12192318" y="970280"/>
                </a:cubicBezTo>
                <a:lnTo>
                  <a:pt x="12192318" y="847725"/>
                </a:lnTo>
                <a:cubicBezTo>
                  <a:pt x="12171997" y="865886"/>
                  <a:pt x="12151296" y="885489"/>
                  <a:pt x="12130215" y="906526"/>
                </a:cubicBezTo>
                <a:close/>
                <a:moveTo>
                  <a:pt x="12130722" y="1661287"/>
                </a:moveTo>
                <a:cubicBezTo>
                  <a:pt x="11918124" y="1873948"/>
                  <a:pt x="11862181" y="2033524"/>
                  <a:pt x="11808079" y="2187766"/>
                </a:cubicBezTo>
                <a:cubicBezTo>
                  <a:pt x="11754930" y="2339340"/>
                  <a:pt x="11704765" y="2482533"/>
                  <a:pt x="11506454" y="2680843"/>
                </a:cubicBezTo>
                <a:cubicBezTo>
                  <a:pt x="11308144" y="2879154"/>
                  <a:pt x="11164951" y="2929319"/>
                  <a:pt x="11013377" y="2982468"/>
                </a:cubicBezTo>
                <a:cubicBezTo>
                  <a:pt x="10859135" y="3036570"/>
                  <a:pt x="10699559" y="3092514"/>
                  <a:pt x="10486898" y="3305112"/>
                </a:cubicBezTo>
                <a:cubicBezTo>
                  <a:pt x="10274236" y="3517709"/>
                  <a:pt x="10218356" y="3677349"/>
                  <a:pt x="10164255" y="3831653"/>
                </a:cubicBezTo>
                <a:cubicBezTo>
                  <a:pt x="10111105" y="3983165"/>
                  <a:pt x="10060940" y="4126357"/>
                  <a:pt x="9862630" y="4324668"/>
                </a:cubicBezTo>
                <a:cubicBezTo>
                  <a:pt x="9664319" y="4522978"/>
                  <a:pt x="9521127" y="4573143"/>
                  <a:pt x="9369552" y="4626293"/>
                </a:cubicBezTo>
                <a:cubicBezTo>
                  <a:pt x="9215247" y="4680395"/>
                  <a:pt x="9055735" y="4736338"/>
                  <a:pt x="8843073" y="4949000"/>
                </a:cubicBezTo>
                <a:cubicBezTo>
                  <a:pt x="8630412" y="5161661"/>
                  <a:pt x="8574532" y="5321173"/>
                  <a:pt x="8520430" y="5475478"/>
                </a:cubicBezTo>
                <a:cubicBezTo>
                  <a:pt x="8467281" y="5627053"/>
                  <a:pt x="8417052" y="5770182"/>
                  <a:pt x="8218742" y="5968492"/>
                </a:cubicBezTo>
                <a:cubicBezTo>
                  <a:pt x="8020432" y="6166803"/>
                  <a:pt x="7877302" y="6217031"/>
                  <a:pt x="7725728" y="6270181"/>
                </a:cubicBezTo>
                <a:cubicBezTo>
                  <a:pt x="7571423" y="6324219"/>
                  <a:pt x="7411911" y="6380163"/>
                  <a:pt x="7199249" y="6592824"/>
                </a:cubicBezTo>
                <a:cubicBezTo>
                  <a:pt x="7101015" y="6691122"/>
                  <a:pt x="7036182" y="6778054"/>
                  <a:pt x="6989699" y="6858318"/>
                </a:cubicBezTo>
                <a:lnTo>
                  <a:pt x="7094030" y="6858318"/>
                </a:lnTo>
                <a:cubicBezTo>
                  <a:pt x="7142925" y="6785166"/>
                  <a:pt x="7199313" y="6717220"/>
                  <a:pt x="7262241" y="6655689"/>
                </a:cubicBezTo>
                <a:cubicBezTo>
                  <a:pt x="7460552" y="6457379"/>
                  <a:pt x="7603681" y="6407214"/>
                  <a:pt x="7755256" y="6354064"/>
                </a:cubicBezTo>
                <a:cubicBezTo>
                  <a:pt x="7909560" y="6299962"/>
                  <a:pt x="8069136" y="6244019"/>
                  <a:pt x="8281734" y="6031357"/>
                </a:cubicBezTo>
                <a:cubicBezTo>
                  <a:pt x="8494331" y="5818696"/>
                  <a:pt x="8550339" y="5659184"/>
                  <a:pt x="8604441" y="5504879"/>
                </a:cubicBezTo>
                <a:cubicBezTo>
                  <a:pt x="8657590" y="5353304"/>
                  <a:pt x="8707755" y="5210175"/>
                  <a:pt x="8906066" y="5011865"/>
                </a:cubicBezTo>
                <a:cubicBezTo>
                  <a:pt x="9104376" y="4813554"/>
                  <a:pt x="9247569" y="4763326"/>
                  <a:pt x="9399143" y="4710176"/>
                </a:cubicBezTo>
                <a:cubicBezTo>
                  <a:pt x="9553384" y="4656074"/>
                  <a:pt x="9712960" y="4600194"/>
                  <a:pt x="9925621" y="4387533"/>
                </a:cubicBezTo>
                <a:cubicBezTo>
                  <a:pt x="10138283" y="4174871"/>
                  <a:pt x="10194163" y="4015359"/>
                  <a:pt x="10248265" y="3861054"/>
                </a:cubicBezTo>
                <a:cubicBezTo>
                  <a:pt x="10301415" y="3709480"/>
                  <a:pt x="10351580" y="3566287"/>
                  <a:pt x="10549890" y="3367977"/>
                </a:cubicBezTo>
                <a:cubicBezTo>
                  <a:pt x="10748201" y="3169666"/>
                  <a:pt x="10891393" y="3119501"/>
                  <a:pt x="11042968" y="3066352"/>
                </a:cubicBezTo>
                <a:cubicBezTo>
                  <a:pt x="11197209" y="3012250"/>
                  <a:pt x="11356784" y="2956370"/>
                  <a:pt x="11569446" y="2743708"/>
                </a:cubicBezTo>
                <a:cubicBezTo>
                  <a:pt x="11782107" y="2531047"/>
                  <a:pt x="11837988" y="2371535"/>
                  <a:pt x="11892090" y="2217230"/>
                </a:cubicBezTo>
                <a:cubicBezTo>
                  <a:pt x="11945112" y="2065909"/>
                  <a:pt x="11995214" y="1922970"/>
                  <a:pt x="12192635" y="1725232"/>
                </a:cubicBezTo>
                <a:lnTo>
                  <a:pt x="12192635" y="1602169"/>
                </a:lnTo>
                <a:cubicBezTo>
                  <a:pt x="12172124" y="1620330"/>
                  <a:pt x="12151296" y="1639932"/>
                  <a:pt x="12130215" y="1660970"/>
                </a:cubicBezTo>
                <a:close/>
                <a:moveTo>
                  <a:pt x="12130722" y="2415731"/>
                </a:moveTo>
                <a:cubicBezTo>
                  <a:pt x="11918124" y="2628392"/>
                  <a:pt x="11862181" y="2787968"/>
                  <a:pt x="11808079" y="2942273"/>
                </a:cubicBezTo>
                <a:cubicBezTo>
                  <a:pt x="11754930" y="3093784"/>
                  <a:pt x="11704765" y="3236976"/>
                  <a:pt x="11506454" y="3435287"/>
                </a:cubicBezTo>
                <a:cubicBezTo>
                  <a:pt x="11308144" y="3633597"/>
                  <a:pt x="11164951" y="3683762"/>
                  <a:pt x="11013377" y="3736912"/>
                </a:cubicBezTo>
                <a:cubicBezTo>
                  <a:pt x="10859135" y="3791014"/>
                  <a:pt x="10699559" y="3846957"/>
                  <a:pt x="10486898" y="4059619"/>
                </a:cubicBezTo>
                <a:cubicBezTo>
                  <a:pt x="10274236" y="4272280"/>
                  <a:pt x="10218356" y="4431792"/>
                  <a:pt x="10164255" y="4586097"/>
                </a:cubicBezTo>
                <a:cubicBezTo>
                  <a:pt x="10111105" y="4737608"/>
                  <a:pt x="10060940" y="4880801"/>
                  <a:pt x="9862630" y="5079111"/>
                </a:cubicBezTo>
                <a:cubicBezTo>
                  <a:pt x="9664319" y="5277422"/>
                  <a:pt x="9521127" y="5327587"/>
                  <a:pt x="9369552" y="5380736"/>
                </a:cubicBezTo>
                <a:cubicBezTo>
                  <a:pt x="9215247" y="5434838"/>
                  <a:pt x="9055735" y="5490782"/>
                  <a:pt x="8843073" y="5703443"/>
                </a:cubicBezTo>
                <a:cubicBezTo>
                  <a:pt x="8630412" y="5916105"/>
                  <a:pt x="8574532" y="6075617"/>
                  <a:pt x="8520430" y="6229922"/>
                </a:cubicBezTo>
                <a:cubicBezTo>
                  <a:pt x="8467281" y="6381496"/>
                  <a:pt x="8417052" y="6524625"/>
                  <a:pt x="8218742" y="6722936"/>
                </a:cubicBezTo>
                <a:cubicBezTo>
                  <a:pt x="8170419" y="6771894"/>
                  <a:pt x="8118475" y="6817169"/>
                  <a:pt x="8063357" y="6858318"/>
                </a:cubicBezTo>
                <a:lnTo>
                  <a:pt x="8204200" y="6858318"/>
                </a:lnTo>
                <a:cubicBezTo>
                  <a:pt x="8229156" y="6836410"/>
                  <a:pt x="8254873" y="6812217"/>
                  <a:pt x="8281353" y="6785801"/>
                </a:cubicBezTo>
                <a:cubicBezTo>
                  <a:pt x="8494014" y="6573203"/>
                  <a:pt x="8549957" y="6413627"/>
                  <a:pt x="8604059" y="6259322"/>
                </a:cubicBezTo>
                <a:cubicBezTo>
                  <a:pt x="8657209" y="6107748"/>
                  <a:pt x="8707374" y="5964619"/>
                  <a:pt x="8905684" y="5766308"/>
                </a:cubicBezTo>
                <a:cubicBezTo>
                  <a:pt x="9103995" y="5567998"/>
                  <a:pt x="9247188" y="5517769"/>
                  <a:pt x="9398762" y="5464620"/>
                </a:cubicBezTo>
                <a:cubicBezTo>
                  <a:pt x="9553004" y="5410581"/>
                  <a:pt x="9712579" y="5354638"/>
                  <a:pt x="9925241" y="5141976"/>
                </a:cubicBezTo>
                <a:cubicBezTo>
                  <a:pt x="10137902" y="4929315"/>
                  <a:pt x="10193782" y="4769803"/>
                  <a:pt x="10247884" y="4615498"/>
                </a:cubicBezTo>
                <a:cubicBezTo>
                  <a:pt x="10301033" y="4463923"/>
                  <a:pt x="10351198" y="4320794"/>
                  <a:pt x="10549509" y="4122484"/>
                </a:cubicBezTo>
                <a:cubicBezTo>
                  <a:pt x="10747819" y="3924173"/>
                  <a:pt x="10890758" y="3873500"/>
                  <a:pt x="11042650" y="3820478"/>
                </a:cubicBezTo>
                <a:cubicBezTo>
                  <a:pt x="11196892" y="3766376"/>
                  <a:pt x="11356467" y="3710496"/>
                  <a:pt x="11569129" y="3497834"/>
                </a:cubicBezTo>
                <a:cubicBezTo>
                  <a:pt x="11781790" y="3285172"/>
                  <a:pt x="11837670" y="3125661"/>
                  <a:pt x="11891772" y="2971356"/>
                </a:cubicBezTo>
                <a:cubicBezTo>
                  <a:pt x="11944794" y="2820035"/>
                  <a:pt x="11994896" y="2677097"/>
                  <a:pt x="12192318" y="2479358"/>
                </a:cubicBezTo>
                <a:lnTo>
                  <a:pt x="12192318" y="2356612"/>
                </a:lnTo>
                <a:cubicBezTo>
                  <a:pt x="12171997" y="2374773"/>
                  <a:pt x="12151296" y="2394375"/>
                  <a:pt x="12130215" y="2415413"/>
                </a:cubicBezTo>
                <a:close/>
                <a:moveTo>
                  <a:pt x="12130722" y="3170238"/>
                </a:moveTo>
                <a:cubicBezTo>
                  <a:pt x="11918124" y="3382836"/>
                  <a:pt x="11862181" y="3542411"/>
                  <a:pt x="11808079" y="3696716"/>
                </a:cubicBezTo>
                <a:cubicBezTo>
                  <a:pt x="11754930" y="3848291"/>
                  <a:pt x="11704765" y="3991420"/>
                  <a:pt x="11506454" y="4189730"/>
                </a:cubicBezTo>
                <a:cubicBezTo>
                  <a:pt x="11308144" y="4388041"/>
                  <a:pt x="11164951" y="4438269"/>
                  <a:pt x="11013377" y="4491355"/>
                </a:cubicBezTo>
                <a:cubicBezTo>
                  <a:pt x="10859135" y="4545457"/>
                  <a:pt x="10699559" y="4601401"/>
                  <a:pt x="10486898" y="4814062"/>
                </a:cubicBezTo>
                <a:cubicBezTo>
                  <a:pt x="10274236" y="5026724"/>
                  <a:pt x="10218356" y="5186236"/>
                  <a:pt x="10164255" y="5340541"/>
                </a:cubicBezTo>
                <a:cubicBezTo>
                  <a:pt x="10111105" y="5492115"/>
                  <a:pt x="10060940" y="5635244"/>
                  <a:pt x="9862630" y="5833555"/>
                </a:cubicBezTo>
                <a:cubicBezTo>
                  <a:pt x="9664319" y="6031865"/>
                  <a:pt x="9521127" y="6082094"/>
                  <a:pt x="9369552" y="6135180"/>
                </a:cubicBezTo>
                <a:cubicBezTo>
                  <a:pt x="9215247" y="6189282"/>
                  <a:pt x="9055735" y="6245225"/>
                  <a:pt x="8843073" y="6457887"/>
                </a:cubicBezTo>
                <a:cubicBezTo>
                  <a:pt x="8687371" y="6613589"/>
                  <a:pt x="8615680" y="6740843"/>
                  <a:pt x="8567293" y="6858318"/>
                </a:cubicBezTo>
                <a:lnTo>
                  <a:pt x="8664004" y="6858318"/>
                </a:lnTo>
                <a:cubicBezTo>
                  <a:pt x="8709279" y="6757606"/>
                  <a:pt x="8775573" y="6651118"/>
                  <a:pt x="8905939" y="6520752"/>
                </a:cubicBezTo>
                <a:cubicBezTo>
                  <a:pt x="9104249" y="6322441"/>
                  <a:pt x="9247442" y="6272213"/>
                  <a:pt x="9399016" y="6219063"/>
                </a:cubicBezTo>
                <a:cubicBezTo>
                  <a:pt x="9553257" y="6165025"/>
                  <a:pt x="9712833" y="6109081"/>
                  <a:pt x="9925494" y="5896420"/>
                </a:cubicBezTo>
                <a:cubicBezTo>
                  <a:pt x="10138156" y="5683758"/>
                  <a:pt x="10194036" y="5524246"/>
                  <a:pt x="10248138" y="5369941"/>
                </a:cubicBezTo>
                <a:cubicBezTo>
                  <a:pt x="10301288" y="5218367"/>
                  <a:pt x="10351453" y="5075238"/>
                  <a:pt x="10549763" y="4876927"/>
                </a:cubicBezTo>
                <a:cubicBezTo>
                  <a:pt x="10748073" y="4678617"/>
                  <a:pt x="10891266" y="4628388"/>
                  <a:pt x="11042841" y="4575239"/>
                </a:cubicBezTo>
                <a:cubicBezTo>
                  <a:pt x="11197082" y="4521200"/>
                  <a:pt x="11356657" y="4465257"/>
                  <a:pt x="11569319" y="4252595"/>
                </a:cubicBezTo>
                <a:cubicBezTo>
                  <a:pt x="11781981" y="4039934"/>
                  <a:pt x="11837860" y="3880422"/>
                  <a:pt x="11891962" y="3726116"/>
                </a:cubicBezTo>
                <a:cubicBezTo>
                  <a:pt x="11944985" y="3574796"/>
                  <a:pt x="11995086" y="3431921"/>
                  <a:pt x="12192508" y="3234119"/>
                </a:cubicBezTo>
                <a:lnTo>
                  <a:pt x="12192508" y="3111119"/>
                </a:lnTo>
                <a:cubicBezTo>
                  <a:pt x="12172061" y="3129280"/>
                  <a:pt x="12151296" y="3148883"/>
                  <a:pt x="12130215" y="3169920"/>
                </a:cubicBezTo>
                <a:close/>
                <a:moveTo>
                  <a:pt x="12130722" y="3924681"/>
                </a:moveTo>
                <a:cubicBezTo>
                  <a:pt x="11918124" y="4137279"/>
                  <a:pt x="11862181" y="4296855"/>
                  <a:pt x="11808079" y="4451160"/>
                </a:cubicBezTo>
                <a:cubicBezTo>
                  <a:pt x="11754930" y="4602734"/>
                  <a:pt x="11704765" y="4745863"/>
                  <a:pt x="11506454" y="4944174"/>
                </a:cubicBezTo>
                <a:cubicBezTo>
                  <a:pt x="11308144" y="5142484"/>
                  <a:pt x="11164951" y="5192713"/>
                  <a:pt x="11013377" y="5245799"/>
                </a:cubicBezTo>
                <a:cubicBezTo>
                  <a:pt x="10859135" y="5299901"/>
                  <a:pt x="10699559" y="5355844"/>
                  <a:pt x="10486898" y="5568506"/>
                </a:cubicBezTo>
                <a:cubicBezTo>
                  <a:pt x="10274236" y="5781167"/>
                  <a:pt x="10218356" y="5940679"/>
                  <a:pt x="10164255" y="6094984"/>
                </a:cubicBezTo>
                <a:cubicBezTo>
                  <a:pt x="10111105" y="6246559"/>
                  <a:pt x="10060940" y="6389688"/>
                  <a:pt x="9862630" y="6587998"/>
                </a:cubicBezTo>
                <a:cubicBezTo>
                  <a:pt x="9702356" y="6748272"/>
                  <a:pt x="9578086" y="6811836"/>
                  <a:pt x="9456230" y="6858318"/>
                </a:cubicBezTo>
                <a:lnTo>
                  <a:pt x="9663620" y="6858318"/>
                </a:lnTo>
                <a:cubicBezTo>
                  <a:pt x="9742869" y="6811899"/>
                  <a:pt x="9828720" y="6747637"/>
                  <a:pt x="9925368" y="6650863"/>
                </a:cubicBezTo>
                <a:cubicBezTo>
                  <a:pt x="10137966" y="6438202"/>
                  <a:pt x="10193909" y="6278690"/>
                  <a:pt x="10248011" y="6124385"/>
                </a:cubicBezTo>
                <a:cubicBezTo>
                  <a:pt x="10301160" y="5972810"/>
                  <a:pt x="10351326" y="5829681"/>
                  <a:pt x="10549636" y="5631371"/>
                </a:cubicBezTo>
                <a:cubicBezTo>
                  <a:pt x="10747946" y="5433060"/>
                  <a:pt x="10891139" y="5382832"/>
                  <a:pt x="11042714" y="5329746"/>
                </a:cubicBezTo>
                <a:cubicBezTo>
                  <a:pt x="11196955" y="5275644"/>
                  <a:pt x="11356531" y="5219700"/>
                  <a:pt x="11569192" y="5007039"/>
                </a:cubicBezTo>
                <a:cubicBezTo>
                  <a:pt x="11781854" y="4794377"/>
                  <a:pt x="11837733" y="4634865"/>
                  <a:pt x="11891835" y="4480560"/>
                </a:cubicBezTo>
                <a:cubicBezTo>
                  <a:pt x="11944858" y="4329240"/>
                  <a:pt x="11994959" y="4186365"/>
                  <a:pt x="12192381" y="3988626"/>
                </a:cubicBezTo>
                <a:lnTo>
                  <a:pt x="12192381" y="3865563"/>
                </a:lnTo>
                <a:cubicBezTo>
                  <a:pt x="12171997" y="3883552"/>
                  <a:pt x="12151296" y="3903136"/>
                  <a:pt x="12130215" y="3924300"/>
                </a:cubicBezTo>
                <a:close/>
                <a:moveTo>
                  <a:pt x="12130722" y="4679125"/>
                </a:moveTo>
                <a:cubicBezTo>
                  <a:pt x="11918124" y="4891786"/>
                  <a:pt x="11862181" y="5051298"/>
                  <a:pt x="11808079" y="5205603"/>
                </a:cubicBezTo>
                <a:cubicBezTo>
                  <a:pt x="11754930" y="5357178"/>
                  <a:pt x="11704765" y="5500307"/>
                  <a:pt x="11506454" y="5698617"/>
                </a:cubicBezTo>
                <a:cubicBezTo>
                  <a:pt x="11308144" y="5896928"/>
                  <a:pt x="11164951" y="5947156"/>
                  <a:pt x="11013377" y="6000306"/>
                </a:cubicBezTo>
                <a:cubicBezTo>
                  <a:pt x="10859135" y="6054344"/>
                  <a:pt x="10699559" y="6110288"/>
                  <a:pt x="10486898" y="6322949"/>
                </a:cubicBezTo>
                <a:cubicBezTo>
                  <a:pt x="10274236" y="6535611"/>
                  <a:pt x="10218356" y="6695123"/>
                  <a:pt x="10164255" y="6849428"/>
                </a:cubicBezTo>
                <a:cubicBezTo>
                  <a:pt x="10163239" y="6852412"/>
                  <a:pt x="10162159" y="6855333"/>
                  <a:pt x="10161143" y="6858318"/>
                </a:cubicBezTo>
                <a:lnTo>
                  <a:pt x="10255314" y="6858318"/>
                </a:lnTo>
                <a:cubicBezTo>
                  <a:pt x="10306114" y="6714173"/>
                  <a:pt x="10360406" y="6575171"/>
                  <a:pt x="10549763" y="6385814"/>
                </a:cubicBezTo>
                <a:cubicBezTo>
                  <a:pt x="10748073" y="6187504"/>
                  <a:pt x="10891266" y="6137275"/>
                  <a:pt x="11042841" y="6084189"/>
                </a:cubicBezTo>
                <a:cubicBezTo>
                  <a:pt x="11197082" y="6030087"/>
                  <a:pt x="11356657" y="5974144"/>
                  <a:pt x="11569319" y="5761482"/>
                </a:cubicBezTo>
                <a:cubicBezTo>
                  <a:pt x="11781981" y="5548821"/>
                  <a:pt x="11837860" y="5389309"/>
                  <a:pt x="11891962" y="5235004"/>
                </a:cubicBezTo>
                <a:cubicBezTo>
                  <a:pt x="11944985" y="5083683"/>
                  <a:pt x="11995086" y="4940808"/>
                  <a:pt x="12192508" y="4743069"/>
                </a:cubicBezTo>
                <a:lnTo>
                  <a:pt x="12192508" y="4620006"/>
                </a:lnTo>
                <a:cubicBezTo>
                  <a:pt x="12172061" y="4638167"/>
                  <a:pt x="12151296" y="4657770"/>
                  <a:pt x="12130215" y="4678807"/>
                </a:cubicBezTo>
                <a:close/>
                <a:moveTo>
                  <a:pt x="12130722" y="5433568"/>
                </a:moveTo>
                <a:cubicBezTo>
                  <a:pt x="11918124" y="5646230"/>
                  <a:pt x="11862181" y="5805742"/>
                  <a:pt x="11808079" y="5960047"/>
                </a:cubicBezTo>
                <a:cubicBezTo>
                  <a:pt x="11754930" y="6111621"/>
                  <a:pt x="11704765" y="6254750"/>
                  <a:pt x="11506454" y="6453124"/>
                </a:cubicBezTo>
                <a:cubicBezTo>
                  <a:pt x="11308144" y="6651498"/>
                  <a:pt x="11164951" y="6701600"/>
                  <a:pt x="11013377" y="6754749"/>
                </a:cubicBezTo>
                <a:cubicBezTo>
                  <a:pt x="10935335" y="6782118"/>
                  <a:pt x="10855960" y="6809931"/>
                  <a:pt x="10768965" y="6858318"/>
                </a:cubicBezTo>
                <a:lnTo>
                  <a:pt x="10987342" y="6858318"/>
                </a:lnTo>
                <a:cubicBezTo>
                  <a:pt x="11005820" y="6851587"/>
                  <a:pt x="11024235" y="6845110"/>
                  <a:pt x="11042841" y="6838632"/>
                </a:cubicBezTo>
                <a:cubicBezTo>
                  <a:pt x="11197145" y="6784531"/>
                  <a:pt x="11356657" y="6728587"/>
                  <a:pt x="11569319" y="6515926"/>
                </a:cubicBezTo>
                <a:cubicBezTo>
                  <a:pt x="11781981" y="6303264"/>
                  <a:pt x="11837860" y="6143752"/>
                  <a:pt x="11891962" y="5989447"/>
                </a:cubicBezTo>
                <a:cubicBezTo>
                  <a:pt x="11944985" y="5838127"/>
                  <a:pt x="11995086" y="5695252"/>
                  <a:pt x="12192508" y="5497513"/>
                </a:cubicBezTo>
                <a:lnTo>
                  <a:pt x="12192508" y="5374450"/>
                </a:lnTo>
                <a:cubicBezTo>
                  <a:pt x="12172061" y="5392611"/>
                  <a:pt x="12151296" y="5412213"/>
                  <a:pt x="12130215" y="5433251"/>
                </a:cubicBezTo>
                <a:close/>
                <a:moveTo>
                  <a:pt x="12130722" y="6188012"/>
                </a:moveTo>
                <a:cubicBezTo>
                  <a:pt x="11918124" y="6400673"/>
                  <a:pt x="11862181" y="6560185"/>
                  <a:pt x="11808079" y="6714490"/>
                </a:cubicBezTo>
                <a:cubicBezTo>
                  <a:pt x="11791252" y="6762623"/>
                  <a:pt x="11774678" y="6809740"/>
                  <a:pt x="11753532" y="6858318"/>
                </a:cubicBezTo>
                <a:lnTo>
                  <a:pt x="11849100" y="6858318"/>
                </a:lnTo>
                <a:cubicBezTo>
                  <a:pt x="11864784" y="6819393"/>
                  <a:pt x="11878056" y="6781482"/>
                  <a:pt x="11891264" y="6744018"/>
                </a:cubicBezTo>
                <a:cubicBezTo>
                  <a:pt x="11944286" y="6592761"/>
                  <a:pt x="11994388" y="6449822"/>
                  <a:pt x="12191809" y="6252083"/>
                </a:cubicBezTo>
                <a:lnTo>
                  <a:pt x="12191809" y="6128893"/>
                </a:lnTo>
                <a:cubicBezTo>
                  <a:pt x="12171807" y="6147054"/>
                  <a:pt x="12151296" y="6166657"/>
                  <a:pt x="12130215" y="6187694"/>
                </a:cubicBezTo>
                <a:close/>
              </a:path>
            </a:pathLst>
          </a:custGeom>
          <a:solidFill>
            <a:schemeClr val="bg1">
              <a:lumMod val="85000"/>
              <a:lumOff val="15000"/>
              <a:alpha val="50000"/>
            </a:schemeClr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4" name="Picture Placeholder 12">
            <a:extLst>
              <a:ext uri="{FF2B5EF4-FFF2-40B4-BE49-F238E27FC236}">
                <a16:creationId xmlns:a16="http://schemas.microsoft.com/office/drawing/2014/main" id="{7553782F-FD1B-49D3-AA1B-2C1F9E248335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921324" y="1676400"/>
            <a:ext cx="3193504" cy="3505200"/>
          </a:xfrm>
          <a:prstGeom prst="rect">
            <a:avLst/>
          </a:prstGeom>
          <a:pattFill prst="pct5">
            <a:fgClr>
              <a:schemeClr val="bg1">
                <a:lumMod val="50000"/>
                <a:lumOff val="50000"/>
              </a:schemeClr>
            </a:fgClr>
            <a:bgClr>
              <a:schemeClr val="bg1"/>
            </a:bgClr>
          </a:pattFill>
        </p:spPr>
        <p:txBody>
          <a:bodyPr/>
          <a:lstStyle>
            <a:lvl1pPr>
              <a:defRPr sz="12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71090619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Custom Layout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Graphic 7">
            <a:extLst>
              <a:ext uri="{FF2B5EF4-FFF2-40B4-BE49-F238E27FC236}">
                <a16:creationId xmlns:a16="http://schemas.microsoft.com/office/drawing/2014/main" id="{1D4CFEB5-DD3D-469F-A04D-895B346105A5}"/>
              </a:ext>
            </a:extLst>
          </p:cNvPr>
          <p:cNvSpPr/>
          <p:nvPr userDrawn="1"/>
        </p:nvSpPr>
        <p:spPr>
          <a:xfrm>
            <a:off x="0" y="0"/>
            <a:ext cx="12192634" cy="6858317"/>
          </a:xfrm>
          <a:custGeom>
            <a:avLst/>
            <a:gdLst>
              <a:gd name="connsiteX0" fmla="*/ 439039 w 12192634"/>
              <a:gd name="connsiteY0" fmla="*/ 0 h 6858317"/>
              <a:gd name="connsiteX1" fmla="*/ 384493 w 12192634"/>
              <a:gd name="connsiteY1" fmla="*/ 143701 h 6858317"/>
              <a:gd name="connsiteX2" fmla="*/ 61849 w 12192634"/>
              <a:gd name="connsiteY2" fmla="*/ 670243 h 6858317"/>
              <a:gd name="connsiteX3" fmla="*/ 0 w 12192634"/>
              <a:gd name="connsiteY3" fmla="*/ 729171 h 6858317"/>
              <a:gd name="connsiteX4" fmla="*/ 0 w 12192634"/>
              <a:gd name="connsiteY4" fmla="*/ 606362 h 6858317"/>
              <a:gd name="connsiteX5" fmla="*/ 300609 w 12192634"/>
              <a:gd name="connsiteY5" fmla="*/ 114300 h 6858317"/>
              <a:gd name="connsiteX6" fmla="*/ 342900 w 12192634"/>
              <a:gd name="connsiteY6" fmla="*/ 0 h 6858317"/>
              <a:gd name="connsiteX7" fmla="*/ 1204976 w 12192634"/>
              <a:gd name="connsiteY7" fmla="*/ 0 h 6858317"/>
              <a:gd name="connsiteX8" fmla="*/ 1149795 w 12192634"/>
              <a:gd name="connsiteY8" fmla="*/ 19558 h 6858317"/>
              <a:gd name="connsiteX9" fmla="*/ 623316 w 12192634"/>
              <a:gd name="connsiteY9" fmla="*/ 342265 h 6858317"/>
              <a:gd name="connsiteX10" fmla="*/ 300609 w 12192634"/>
              <a:gd name="connsiteY10" fmla="*/ 868744 h 6858317"/>
              <a:gd name="connsiteX11" fmla="*/ 0 w 12192634"/>
              <a:gd name="connsiteY11" fmla="*/ 1360805 h 6858317"/>
              <a:gd name="connsiteX12" fmla="*/ 0 w 12192634"/>
              <a:gd name="connsiteY12" fmla="*/ 1483551 h 6858317"/>
              <a:gd name="connsiteX13" fmla="*/ 61849 w 12192634"/>
              <a:gd name="connsiteY13" fmla="*/ 1424686 h 6858317"/>
              <a:gd name="connsiteX14" fmla="*/ 384493 w 12192634"/>
              <a:gd name="connsiteY14" fmla="*/ 898144 h 6858317"/>
              <a:gd name="connsiteX15" fmla="*/ 686181 w 12192634"/>
              <a:gd name="connsiteY15" fmla="*/ 405130 h 6858317"/>
              <a:gd name="connsiteX16" fmla="*/ 1179259 w 12192634"/>
              <a:gd name="connsiteY16" fmla="*/ 103442 h 6858317"/>
              <a:gd name="connsiteX17" fmla="*/ 1423353 w 12192634"/>
              <a:gd name="connsiteY17" fmla="*/ 0 h 6858317"/>
              <a:gd name="connsiteX18" fmla="*/ 1937258 w 12192634"/>
              <a:gd name="connsiteY18" fmla="*/ 0 h 6858317"/>
              <a:gd name="connsiteX19" fmla="*/ 1642872 w 12192634"/>
              <a:gd name="connsiteY19" fmla="*/ 472377 h 6858317"/>
              <a:gd name="connsiteX20" fmla="*/ 1149795 w 12192634"/>
              <a:gd name="connsiteY20" fmla="*/ 774002 h 6858317"/>
              <a:gd name="connsiteX21" fmla="*/ 623316 w 12192634"/>
              <a:gd name="connsiteY21" fmla="*/ 1096709 h 6858317"/>
              <a:gd name="connsiteX22" fmla="*/ 300609 w 12192634"/>
              <a:gd name="connsiteY22" fmla="*/ 1623187 h 6858317"/>
              <a:gd name="connsiteX23" fmla="*/ 0 w 12192634"/>
              <a:gd name="connsiteY23" fmla="*/ 2115249 h 6858317"/>
              <a:gd name="connsiteX24" fmla="*/ 0 w 12192634"/>
              <a:gd name="connsiteY24" fmla="*/ 2238058 h 6858317"/>
              <a:gd name="connsiteX25" fmla="*/ 61849 w 12192634"/>
              <a:gd name="connsiteY25" fmla="*/ 2179130 h 6858317"/>
              <a:gd name="connsiteX26" fmla="*/ 384493 w 12192634"/>
              <a:gd name="connsiteY26" fmla="*/ 1652651 h 6858317"/>
              <a:gd name="connsiteX27" fmla="*/ 686181 w 12192634"/>
              <a:gd name="connsiteY27" fmla="*/ 1159574 h 6858317"/>
              <a:gd name="connsiteX28" fmla="*/ 1179259 w 12192634"/>
              <a:gd name="connsiteY28" fmla="*/ 857885 h 6858317"/>
              <a:gd name="connsiteX29" fmla="*/ 1705737 w 12192634"/>
              <a:gd name="connsiteY29" fmla="*/ 535242 h 6858317"/>
              <a:gd name="connsiteX30" fmla="*/ 2028444 w 12192634"/>
              <a:gd name="connsiteY30" fmla="*/ 8763 h 6858317"/>
              <a:gd name="connsiteX31" fmla="*/ 2031492 w 12192634"/>
              <a:gd name="connsiteY31" fmla="*/ 0 h 6858317"/>
              <a:gd name="connsiteX32" fmla="*/ 2528570 w 12192634"/>
              <a:gd name="connsiteY32" fmla="*/ 0 h 6858317"/>
              <a:gd name="connsiteX33" fmla="*/ 2266950 w 12192634"/>
              <a:gd name="connsiteY33" fmla="*/ 207264 h 6858317"/>
              <a:gd name="connsiteX34" fmla="*/ 1944243 w 12192634"/>
              <a:gd name="connsiteY34" fmla="*/ 733743 h 6858317"/>
              <a:gd name="connsiteX35" fmla="*/ 1642872 w 12192634"/>
              <a:gd name="connsiteY35" fmla="*/ 1226820 h 6858317"/>
              <a:gd name="connsiteX36" fmla="*/ 1149795 w 12192634"/>
              <a:gd name="connsiteY36" fmla="*/ 1528445 h 6858317"/>
              <a:gd name="connsiteX37" fmla="*/ 623316 w 12192634"/>
              <a:gd name="connsiteY37" fmla="*/ 1851152 h 6858317"/>
              <a:gd name="connsiteX38" fmla="*/ 300609 w 12192634"/>
              <a:gd name="connsiteY38" fmla="*/ 2377694 h 6858317"/>
              <a:gd name="connsiteX39" fmla="*/ 0 w 12192634"/>
              <a:gd name="connsiteY39" fmla="*/ 2869692 h 6858317"/>
              <a:gd name="connsiteX40" fmla="*/ 0 w 12192634"/>
              <a:gd name="connsiteY40" fmla="*/ 2992438 h 6858317"/>
              <a:gd name="connsiteX41" fmla="*/ 61849 w 12192634"/>
              <a:gd name="connsiteY41" fmla="*/ 2933700 h 6858317"/>
              <a:gd name="connsiteX42" fmla="*/ 384493 w 12192634"/>
              <a:gd name="connsiteY42" fmla="*/ 2407222 h 6858317"/>
              <a:gd name="connsiteX43" fmla="*/ 686181 w 12192634"/>
              <a:gd name="connsiteY43" fmla="*/ 1914144 h 6858317"/>
              <a:gd name="connsiteX44" fmla="*/ 1179259 w 12192634"/>
              <a:gd name="connsiteY44" fmla="*/ 1612519 h 6858317"/>
              <a:gd name="connsiteX45" fmla="*/ 1705737 w 12192634"/>
              <a:gd name="connsiteY45" fmla="*/ 1289812 h 6858317"/>
              <a:gd name="connsiteX46" fmla="*/ 2028444 w 12192634"/>
              <a:gd name="connsiteY46" fmla="*/ 763334 h 6858317"/>
              <a:gd name="connsiteX47" fmla="*/ 2330069 w 12192634"/>
              <a:gd name="connsiteY47" fmla="*/ 270256 h 6858317"/>
              <a:gd name="connsiteX48" fmla="*/ 2735834 w 12192634"/>
              <a:gd name="connsiteY48" fmla="*/ 127 h 6858317"/>
              <a:gd name="connsiteX49" fmla="*/ 3528632 w 12192634"/>
              <a:gd name="connsiteY49" fmla="*/ 0 h 6858317"/>
              <a:gd name="connsiteX50" fmla="*/ 3286760 w 12192634"/>
              <a:gd name="connsiteY50" fmla="*/ 337376 h 6858317"/>
              <a:gd name="connsiteX51" fmla="*/ 2794000 w 12192634"/>
              <a:gd name="connsiteY51" fmla="*/ 639064 h 6858317"/>
              <a:gd name="connsiteX52" fmla="*/ 2267522 w 12192634"/>
              <a:gd name="connsiteY52" fmla="*/ 961708 h 6858317"/>
              <a:gd name="connsiteX53" fmla="*/ 1944814 w 12192634"/>
              <a:gd name="connsiteY53" fmla="*/ 1488250 h 6858317"/>
              <a:gd name="connsiteX54" fmla="*/ 1643189 w 12192634"/>
              <a:gd name="connsiteY54" fmla="*/ 1981264 h 6858317"/>
              <a:gd name="connsiteX55" fmla="*/ 1150112 w 12192634"/>
              <a:gd name="connsiteY55" fmla="*/ 2282889 h 6858317"/>
              <a:gd name="connsiteX56" fmla="*/ 623634 w 12192634"/>
              <a:gd name="connsiteY56" fmla="*/ 2605596 h 6858317"/>
              <a:gd name="connsiteX57" fmla="*/ 300609 w 12192634"/>
              <a:gd name="connsiteY57" fmla="*/ 3132138 h 6858317"/>
              <a:gd name="connsiteX58" fmla="*/ 0 w 12192634"/>
              <a:gd name="connsiteY58" fmla="*/ 3624136 h 6858317"/>
              <a:gd name="connsiteX59" fmla="*/ 0 w 12192634"/>
              <a:gd name="connsiteY59" fmla="*/ 3746945 h 6858317"/>
              <a:gd name="connsiteX60" fmla="*/ 61849 w 12192634"/>
              <a:gd name="connsiteY60" fmla="*/ 3688016 h 6858317"/>
              <a:gd name="connsiteX61" fmla="*/ 384493 w 12192634"/>
              <a:gd name="connsiteY61" fmla="*/ 3161538 h 6858317"/>
              <a:gd name="connsiteX62" fmla="*/ 686181 w 12192634"/>
              <a:gd name="connsiteY62" fmla="*/ 2668461 h 6858317"/>
              <a:gd name="connsiteX63" fmla="*/ 1179259 w 12192634"/>
              <a:gd name="connsiteY63" fmla="*/ 2366836 h 6858317"/>
              <a:gd name="connsiteX64" fmla="*/ 1705737 w 12192634"/>
              <a:gd name="connsiteY64" fmla="*/ 2044129 h 6858317"/>
              <a:gd name="connsiteX65" fmla="*/ 2028444 w 12192634"/>
              <a:gd name="connsiteY65" fmla="*/ 1517650 h 6858317"/>
              <a:gd name="connsiteX66" fmla="*/ 2330069 w 12192634"/>
              <a:gd name="connsiteY66" fmla="*/ 1024573 h 6858317"/>
              <a:gd name="connsiteX67" fmla="*/ 2823083 w 12192634"/>
              <a:gd name="connsiteY67" fmla="*/ 722948 h 6858317"/>
              <a:gd name="connsiteX68" fmla="*/ 3349625 w 12192634"/>
              <a:gd name="connsiteY68" fmla="*/ 400050 h 6858317"/>
              <a:gd name="connsiteX69" fmla="*/ 3625342 w 12192634"/>
              <a:gd name="connsiteY69" fmla="*/ 0 h 6858317"/>
              <a:gd name="connsiteX70" fmla="*/ 3987800 w 12192634"/>
              <a:gd name="connsiteY70" fmla="*/ 0 h 6858317"/>
              <a:gd name="connsiteX71" fmla="*/ 3910902 w 12192634"/>
              <a:gd name="connsiteY71" fmla="*/ 72327 h 6858317"/>
              <a:gd name="connsiteX72" fmla="*/ 3588385 w 12192634"/>
              <a:gd name="connsiteY72" fmla="*/ 598805 h 6858317"/>
              <a:gd name="connsiteX73" fmla="*/ 3286760 w 12192634"/>
              <a:gd name="connsiteY73" fmla="*/ 1091883 h 6858317"/>
              <a:gd name="connsiteX74" fmla="*/ 2793683 w 12192634"/>
              <a:gd name="connsiteY74" fmla="*/ 1393508 h 6858317"/>
              <a:gd name="connsiteX75" fmla="*/ 2267204 w 12192634"/>
              <a:gd name="connsiteY75" fmla="*/ 1716151 h 6858317"/>
              <a:gd name="connsiteX76" fmla="*/ 1944497 w 12192634"/>
              <a:gd name="connsiteY76" fmla="*/ 2242693 h 6858317"/>
              <a:gd name="connsiteX77" fmla="*/ 1642872 w 12192634"/>
              <a:gd name="connsiteY77" fmla="*/ 2735707 h 6858317"/>
              <a:gd name="connsiteX78" fmla="*/ 1149795 w 12192634"/>
              <a:gd name="connsiteY78" fmla="*/ 3037396 h 6858317"/>
              <a:gd name="connsiteX79" fmla="*/ 623316 w 12192634"/>
              <a:gd name="connsiteY79" fmla="*/ 3360039 h 6858317"/>
              <a:gd name="connsiteX80" fmla="*/ 300609 w 12192634"/>
              <a:gd name="connsiteY80" fmla="*/ 3886581 h 6858317"/>
              <a:gd name="connsiteX81" fmla="*/ 0 w 12192634"/>
              <a:gd name="connsiteY81" fmla="*/ 4378643 h 6858317"/>
              <a:gd name="connsiteX82" fmla="*/ 0 w 12192634"/>
              <a:gd name="connsiteY82" fmla="*/ 4501325 h 6858317"/>
              <a:gd name="connsiteX83" fmla="*/ 61849 w 12192634"/>
              <a:gd name="connsiteY83" fmla="*/ 4442460 h 6858317"/>
              <a:gd name="connsiteX84" fmla="*/ 384493 w 12192634"/>
              <a:gd name="connsiteY84" fmla="*/ 3915982 h 6858317"/>
              <a:gd name="connsiteX85" fmla="*/ 686181 w 12192634"/>
              <a:gd name="connsiteY85" fmla="*/ 3422904 h 6858317"/>
              <a:gd name="connsiteX86" fmla="*/ 1179259 w 12192634"/>
              <a:gd name="connsiteY86" fmla="*/ 3121279 h 6858317"/>
              <a:gd name="connsiteX87" fmla="*/ 1705737 w 12192634"/>
              <a:gd name="connsiteY87" fmla="*/ 2798572 h 6858317"/>
              <a:gd name="connsiteX88" fmla="*/ 2028444 w 12192634"/>
              <a:gd name="connsiteY88" fmla="*/ 2272094 h 6858317"/>
              <a:gd name="connsiteX89" fmla="*/ 2330069 w 12192634"/>
              <a:gd name="connsiteY89" fmla="*/ 1779016 h 6858317"/>
              <a:gd name="connsiteX90" fmla="*/ 2823083 w 12192634"/>
              <a:gd name="connsiteY90" fmla="*/ 1477391 h 6858317"/>
              <a:gd name="connsiteX91" fmla="*/ 3349625 w 12192634"/>
              <a:gd name="connsiteY91" fmla="*/ 1154684 h 6858317"/>
              <a:gd name="connsiteX92" fmla="*/ 3672269 w 12192634"/>
              <a:gd name="connsiteY92" fmla="*/ 628206 h 6858317"/>
              <a:gd name="connsiteX93" fmla="*/ 3973894 w 12192634"/>
              <a:gd name="connsiteY93" fmla="*/ 135192 h 6858317"/>
              <a:gd name="connsiteX94" fmla="*/ 4129088 w 12192634"/>
              <a:gd name="connsiteY94" fmla="*/ 0 h 6858317"/>
              <a:gd name="connsiteX95" fmla="*/ 5098669 w 12192634"/>
              <a:gd name="connsiteY95" fmla="*/ 0 h 6858317"/>
              <a:gd name="connsiteX96" fmla="*/ 4930585 w 12192634"/>
              <a:gd name="connsiteY96" fmla="*/ 202438 h 6858317"/>
              <a:gd name="connsiteX97" fmla="*/ 4437571 w 12192634"/>
              <a:gd name="connsiteY97" fmla="*/ 504127 h 6858317"/>
              <a:gd name="connsiteX98" fmla="*/ 3911028 w 12192634"/>
              <a:gd name="connsiteY98" fmla="*/ 826770 h 6858317"/>
              <a:gd name="connsiteX99" fmla="*/ 3588385 w 12192634"/>
              <a:gd name="connsiteY99" fmla="*/ 1353249 h 6858317"/>
              <a:gd name="connsiteX100" fmla="*/ 3286760 w 12192634"/>
              <a:gd name="connsiteY100" fmla="*/ 1846326 h 6858317"/>
              <a:gd name="connsiteX101" fmla="*/ 2793683 w 12192634"/>
              <a:gd name="connsiteY101" fmla="*/ 2147951 h 6858317"/>
              <a:gd name="connsiteX102" fmla="*/ 2267204 w 12192634"/>
              <a:gd name="connsiteY102" fmla="*/ 2470658 h 6858317"/>
              <a:gd name="connsiteX103" fmla="*/ 1944497 w 12192634"/>
              <a:gd name="connsiteY103" fmla="*/ 2997137 h 6858317"/>
              <a:gd name="connsiteX104" fmla="*/ 1642872 w 12192634"/>
              <a:gd name="connsiteY104" fmla="*/ 3490151 h 6858317"/>
              <a:gd name="connsiteX105" fmla="*/ 1149795 w 12192634"/>
              <a:gd name="connsiteY105" fmla="*/ 3791839 h 6858317"/>
              <a:gd name="connsiteX106" fmla="*/ 623316 w 12192634"/>
              <a:gd name="connsiteY106" fmla="*/ 4114483 h 6858317"/>
              <a:gd name="connsiteX107" fmla="*/ 300609 w 12192634"/>
              <a:gd name="connsiteY107" fmla="*/ 4641025 h 6858317"/>
              <a:gd name="connsiteX108" fmla="*/ 0 w 12192634"/>
              <a:gd name="connsiteY108" fmla="*/ 5133086 h 6858317"/>
              <a:gd name="connsiteX109" fmla="*/ 0 w 12192634"/>
              <a:gd name="connsiteY109" fmla="*/ 5255832 h 6858317"/>
              <a:gd name="connsiteX110" fmla="*/ 61849 w 12192634"/>
              <a:gd name="connsiteY110" fmla="*/ 5196967 h 6858317"/>
              <a:gd name="connsiteX111" fmla="*/ 384493 w 12192634"/>
              <a:gd name="connsiteY111" fmla="*/ 4670425 h 6858317"/>
              <a:gd name="connsiteX112" fmla="*/ 686181 w 12192634"/>
              <a:gd name="connsiteY112" fmla="*/ 4177347 h 6858317"/>
              <a:gd name="connsiteX113" fmla="*/ 1179259 w 12192634"/>
              <a:gd name="connsiteY113" fmla="*/ 3875722 h 6858317"/>
              <a:gd name="connsiteX114" fmla="*/ 1705737 w 12192634"/>
              <a:gd name="connsiteY114" fmla="*/ 3553016 h 6858317"/>
              <a:gd name="connsiteX115" fmla="*/ 2028444 w 12192634"/>
              <a:gd name="connsiteY115" fmla="*/ 3026537 h 6858317"/>
              <a:gd name="connsiteX116" fmla="*/ 2330069 w 12192634"/>
              <a:gd name="connsiteY116" fmla="*/ 2533460 h 6858317"/>
              <a:gd name="connsiteX117" fmla="*/ 2823083 w 12192634"/>
              <a:gd name="connsiteY117" fmla="*/ 2231835 h 6858317"/>
              <a:gd name="connsiteX118" fmla="*/ 3349625 w 12192634"/>
              <a:gd name="connsiteY118" fmla="*/ 1909191 h 6858317"/>
              <a:gd name="connsiteX119" fmla="*/ 3672269 w 12192634"/>
              <a:gd name="connsiteY119" fmla="*/ 1382649 h 6858317"/>
              <a:gd name="connsiteX120" fmla="*/ 3973894 w 12192634"/>
              <a:gd name="connsiteY120" fmla="*/ 889635 h 6858317"/>
              <a:gd name="connsiteX121" fmla="*/ 4466971 w 12192634"/>
              <a:gd name="connsiteY121" fmla="*/ 588010 h 6858317"/>
              <a:gd name="connsiteX122" fmla="*/ 4993450 w 12192634"/>
              <a:gd name="connsiteY122" fmla="*/ 265303 h 6858317"/>
              <a:gd name="connsiteX123" fmla="*/ 5203063 w 12192634"/>
              <a:gd name="connsiteY123" fmla="*/ 0 h 6858317"/>
              <a:gd name="connsiteX124" fmla="*/ 5495290 w 12192634"/>
              <a:gd name="connsiteY124" fmla="*/ 0 h 6858317"/>
              <a:gd name="connsiteX125" fmla="*/ 5232400 w 12192634"/>
              <a:gd name="connsiteY125" fmla="*/ 463868 h 6858317"/>
              <a:gd name="connsiteX126" fmla="*/ 4930775 w 12192634"/>
              <a:gd name="connsiteY126" fmla="*/ 956882 h 6858317"/>
              <a:gd name="connsiteX127" fmla="*/ 4437761 w 12192634"/>
              <a:gd name="connsiteY127" fmla="*/ 1258570 h 6858317"/>
              <a:gd name="connsiteX128" fmla="*/ 3911219 w 12192634"/>
              <a:gd name="connsiteY128" fmla="*/ 1581214 h 6858317"/>
              <a:gd name="connsiteX129" fmla="*/ 3588576 w 12192634"/>
              <a:gd name="connsiteY129" fmla="*/ 2107692 h 6858317"/>
              <a:gd name="connsiteX130" fmla="*/ 3286951 w 12192634"/>
              <a:gd name="connsiteY130" fmla="*/ 2600770 h 6858317"/>
              <a:gd name="connsiteX131" fmla="*/ 2794000 w 12192634"/>
              <a:gd name="connsiteY131" fmla="*/ 2902395 h 6858317"/>
              <a:gd name="connsiteX132" fmla="*/ 2267522 w 12192634"/>
              <a:gd name="connsiteY132" fmla="*/ 3225102 h 6858317"/>
              <a:gd name="connsiteX133" fmla="*/ 1944814 w 12192634"/>
              <a:gd name="connsiteY133" fmla="*/ 3751580 h 6858317"/>
              <a:gd name="connsiteX134" fmla="*/ 1643189 w 12192634"/>
              <a:gd name="connsiteY134" fmla="*/ 4244594 h 6858317"/>
              <a:gd name="connsiteX135" fmla="*/ 1149858 w 12192634"/>
              <a:gd name="connsiteY135" fmla="*/ 4546600 h 6858317"/>
              <a:gd name="connsiteX136" fmla="*/ 623316 w 12192634"/>
              <a:gd name="connsiteY136" fmla="*/ 4869244 h 6858317"/>
              <a:gd name="connsiteX137" fmla="*/ 300609 w 12192634"/>
              <a:gd name="connsiteY137" fmla="*/ 5395786 h 6858317"/>
              <a:gd name="connsiteX138" fmla="*/ 0 w 12192634"/>
              <a:gd name="connsiteY138" fmla="*/ 5887530 h 6858317"/>
              <a:gd name="connsiteX139" fmla="*/ 0 w 12192634"/>
              <a:gd name="connsiteY139" fmla="*/ 6010339 h 6858317"/>
              <a:gd name="connsiteX140" fmla="*/ 61849 w 12192634"/>
              <a:gd name="connsiteY140" fmla="*/ 5951411 h 6858317"/>
              <a:gd name="connsiteX141" fmla="*/ 384493 w 12192634"/>
              <a:gd name="connsiteY141" fmla="*/ 5424869 h 6858317"/>
              <a:gd name="connsiteX142" fmla="*/ 686181 w 12192634"/>
              <a:gd name="connsiteY142" fmla="*/ 4931791 h 6858317"/>
              <a:gd name="connsiteX143" fmla="*/ 1179259 w 12192634"/>
              <a:gd name="connsiteY143" fmla="*/ 4630166 h 6858317"/>
              <a:gd name="connsiteX144" fmla="*/ 1705737 w 12192634"/>
              <a:gd name="connsiteY144" fmla="*/ 4307459 h 6858317"/>
              <a:gd name="connsiteX145" fmla="*/ 2028444 w 12192634"/>
              <a:gd name="connsiteY145" fmla="*/ 3780981 h 6858317"/>
              <a:gd name="connsiteX146" fmla="*/ 2330069 w 12192634"/>
              <a:gd name="connsiteY146" fmla="*/ 3287966 h 6858317"/>
              <a:gd name="connsiteX147" fmla="*/ 2823083 w 12192634"/>
              <a:gd name="connsiteY147" fmla="*/ 2986278 h 6858317"/>
              <a:gd name="connsiteX148" fmla="*/ 3349625 w 12192634"/>
              <a:gd name="connsiteY148" fmla="*/ 2663635 h 6858317"/>
              <a:gd name="connsiteX149" fmla="*/ 3672269 w 12192634"/>
              <a:gd name="connsiteY149" fmla="*/ 2137156 h 6858317"/>
              <a:gd name="connsiteX150" fmla="*/ 3973894 w 12192634"/>
              <a:gd name="connsiteY150" fmla="*/ 1644079 h 6858317"/>
              <a:gd name="connsiteX151" fmla="*/ 4466971 w 12192634"/>
              <a:gd name="connsiteY151" fmla="*/ 1342454 h 6858317"/>
              <a:gd name="connsiteX152" fmla="*/ 4993450 w 12192634"/>
              <a:gd name="connsiteY152" fmla="*/ 1019747 h 6858317"/>
              <a:gd name="connsiteX153" fmla="*/ 5316093 w 12192634"/>
              <a:gd name="connsiteY153" fmla="*/ 493268 h 6858317"/>
              <a:gd name="connsiteX154" fmla="*/ 5617718 w 12192634"/>
              <a:gd name="connsiteY154" fmla="*/ 254 h 6858317"/>
              <a:gd name="connsiteX155" fmla="*/ 5617718 w 12192634"/>
              <a:gd name="connsiteY155" fmla="*/ 254 h 6858317"/>
              <a:gd name="connsiteX156" fmla="*/ 6638290 w 12192634"/>
              <a:gd name="connsiteY156" fmla="*/ 0 h 6858317"/>
              <a:gd name="connsiteX157" fmla="*/ 6574473 w 12192634"/>
              <a:gd name="connsiteY157" fmla="*/ 67501 h 6858317"/>
              <a:gd name="connsiteX158" fmla="*/ 6081459 w 12192634"/>
              <a:gd name="connsiteY158" fmla="*/ 369189 h 6858317"/>
              <a:gd name="connsiteX159" fmla="*/ 5554917 w 12192634"/>
              <a:gd name="connsiteY159" fmla="*/ 691833 h 6858317"/>
              <a:gd name="connsiteX160" fmla="*/ 5232400 w 12192634"/>
              <a:gd name="connsiteY160" fmla="*/ 1218311 h 6858317"/>
              <a:gd name="connsiteX161" fmla="*/ 4930775 w 12192634"/>
              <a:gd name="connsiteY161" fmla="*/ 1711325 h 6858317"/>
              <a:gd name="connsiteX162" fmla="*/ 4437571 w 12192634"/>
              <a:gd name="connsiteY162" fmla="*/ 2012950 h 6858317"/>
              <a:gd name="connsiteX163" fmla="*/ 3911028 w 12192634"/>
              <a:gd name="connsiteY163" fmla="*/ 2335594 h 6858317"/>
              <a:gd name="connsiteX164" fmla="*/ 3588385 w 12192634"/>
              <a:gd name="connsiteY164" fmla="*/ 2862072 h 6858317"/>
              <a:gd name="connsiteX165" fmla="*/ 3286760 w 12192634"/>
              <a:gd name="connsiteY165" fmla="*/ 3355150 h 6858317"/>
              <a:gd name="connsiteX166" fmla="*/ 2793683 w 12192634"/>
              <a:gd name="connsiteY166" fmla="*/ 3656775 h 6858317"/>
              <a:gd name="connsiteX167" fmla="*/ 2267204 w 12192634"/>
              <a:gd name="connsiteY167" fmla="*/ 3979482 h 6858317"/>
              <a:gd name="connsiteX168" fmla="*/ 1944497 w 12192634"/>
              <a:gd name="connsiteY168" fmla="*/ 4505960 h 6858317"/>
              <a:gd name="connsiteX169" fmla="*/ 1642872 w 12192634"/>
              <a:gd name="connsiteY169" fmla="*/ 4999038 h 6858317"/>
              <a:gd name="connsiteX170" fmla="*/ 1149795 w 12192634"/>
              <a:gd name="connsiteY170" fmla="*/ 5300663 h 6858317"/>
              <a:gd name="connsiteX171" fmla="*/ 623316 w 12192634"/>
              <a:gd name="connsiteY171" fmla="*/ 5623370 h 6858317"/>
              <a:gd name="connsiteX172" fmla="*/ 300609 w 12192634"/>
              <a:gd name="connsiteY172" fmla="*/ 6149848 h 6858317"/>
              <a:gd name="connsiteX173" fmla="*/ 0 w 12192634"/>
              <a:gd name="connsiteY173" fmla="*/ 6642100 h 6858317"/>
              <a:gd name="connsiteX174" fmla="*/ 0 w 12192634"/>
              <a:gd name="connsiteY174" fmla="*/ 6764845 h 6858317"/>
              <a:gd name="connsiteX175" fmla="*/ 61849 w 12192634"/>
              <a:gd name="connsiteY175" fmla="*/ 6705600 h 6858317"/>
              <a:gd name="connsiteX176" fmla="*/ 384493 w 12192634"/>
              <a:gd name="connsiteY176" fmla="*/ 6179058 h 6858317"/>
              <a:gd name="connsiteX177" fmla="*/ 686181 w 12192634"/>
              <a:gd name="connsiteY177" fmla="*/ 5685981 h 6858317"/>
              <a:gd name="connsiteX178" fmla="*/ 1179259 w 12192634"/>
              <a:gd name="connsiteY178" fmla="*/ 5384356 h 6858317"/>
              <a:gd name="connsiteX179" fmla="*/ 1705737 w 12192634"/>
              <a:gd name="connsiteY179" fmla="*/ 5061649 h 6858317"/>
              <a:gd name="connsiteX180" fmla="*/ 2028444 w 12192634"/>
              <a:gd name="connsiteY180" fmla="*/ 4535170 h 6858317"/>
              <a:gd name="connsiteX181" fmla="*/ 2330069 w 12192634"/>
              <a:gd name="connsiteY181" fmla="*/ 4042156 h 6858317"/>
              <a:gd name="connsiteX182" fmla="*/ 2823083 w 12192634"/>
              <a:gd name="connsiteY182" fmla="*/ 3740468 h 6858317"/>
              <a:gd name="connsiteX183" fmla="*/ 3349625 w 12192634"/>
              <a:gd name="connsiteY183" fmla="*/ 3417824 h 6858317"/>
              <a:gd name="connsiteX184" fmla="*/ 3672269 w 12192634"/>
              <a:gd name="connsiteY184" fmla="*/ 2891346 h 6858317"/>
              <a:gd name="connsiteX185" fmla="*/ 3973894 w 12192634"/>
              <a:gd name="connsiteY185" fmla="*/ 2398268 h 6858317"/>
              <a:gd name="connsiteX186" fmla="*/ 4466971 w 12192634"/>
              <a:gd name="connsiteY186" fmla="*/ 2096643 h 6858317"/>
              <a:gd name="connsiteX187" fmla="*/ 4993450 w 12192634"/>
              <a:gd name="connsiteY187" fmla="*/ 1773936 h 6858317"/>
              <a:gd name="connsiteX188" fmla="*/ 5316093 w 12192634"/>
              <a:gd name="connsiteY188" fmla="*/ 1247458 h 6858317"/>
              <a:gd name="connsiteX189" fmla="*/ 5617718 w 12192634"/>
              <a:gd name="connsiteY189" fmla="*/ 754444 h 6858317"/>
              <a:gd name="connsiteX190" fmla="*/ 6110796 w 12192634"/>
              <a:gd name="connsiteY190" fmla="*/ 452819 h 6858317"/>
              <a:gd name="connsiteX191" fmla="*/ 6637274 w 12192634"/>
              <a:gd name="connsiteY191" fmla="*/ 130112 h 6858317"/>
              <a:gd name="connsiteX192" fmla="*/ 6754369 w 12192634"/>
              <a:gd name="connsiteY192" fmla="*/ 0 h 6858317"/>
              <a:gd name="connsiteX193" fmla="*/ 7031990 w 12192634"/>
              <a:gd name="connsiteY193" fmla="*/ 0 h 6858317"/>
              <a:gd name="connsiteX194" fmla="*/ 6875970 w 12192634"/>
              <a:gd name="connsiteY194" fmla="*/ 328930 h 6858317"/>
              <a:gd name="connsiteX195" fmla="*/ 6574345 w 12192634"/>
              <a:gd name="connsiteY195" fmla="*/ 822008 h 6858317"/>
              <a:gd name="connsiteX196" fmla="*/ 6081395 w 12192634"/>
              <a:gd name="connsiteY196" fmla="*/ 1123950 h 6858317"/>
              <a:gd name="connsiteX197" fmla="*/ 5554853 w 12192634"/>
              <a:gd name="connsiteY197" fmla="*/ 1446594 h 6858317"/>
              <a:gd name="connsiteX198" fmla="*/ 5232400 w 12192634"/>
              <a:gd name="connsiteY198" fmla="*/ 1972755 h 6858317"/>
              <a:gd name="connsiteX199" fmla="*/ 4930775 w 12192634"/>
              <a:gd name="connsiteY199" fmla="*/ 2465832 h 6858317"/>
              <a:gd name="connsiteX200" fmla="*/ 4437761 w 12192634"/>
              <a:gd name="connsiteY200" fmla="*/ 2767457 h 6858317"/>
              <a:gd name="connsiteX201" fmla="*/ 3911219 w 12192634"/>
              <a:gd name="connsiteY201" fmla="*/ 3090101 h 6858317"/>
              <a:gd name="connsiteX202" fmla="*/ 3588576 w 12192634"/>
              <a:gd name="connsiteY202" fmla="*/ 3616643 h 6858317"/>
              <a:gd name="connsiteX203" fmla="*/ 3286951 w 12192634"/>
              <a:gd name="connsiteY203" fmla="*/ 4109657 h 6858317"/>
              <a:gd name="connsiteX204" fmla="*/ 2793873 w 12192634"/>
              <a:gd name="connsiteY204" fmla="*/ 4411282 h 6858317"/>
              <a:gd name="connsiteX205" fmla="*/ 2267395 w 12192634"/>
              <a:gd name="connsiteY205" fmla="*/ 4733989 h 6858317"/>
              <a:gd name="connsiteX206" fmla="*/ 1944688 w 12192634"/>
              <a:gd name="connsiteY206" fmla="*/ 5260467 h 6858317"/>
              <a:gd name="connsiteX207" fmla="*/ 1643063 w 12192634"/>
              <a:gd name="connsiteY207" fmla="*/ 5753545 h 6858317"/>
              <a:gd name="connsiteX208" fmla="*/ 1149985 w 12192634"/>
              <a:gd name="connsiteY208" fmla="*/ 6055170 h 6858317"/>
              <a:gd name="connsiteX209" fmla="*/ 623507 w 12192634"/>
              <a:gd name="connsiteY209" fmla="*/ 6377877 h 6858317"/>
              <a:gd name="connsiteX210" fmla="*/ 316992 w 12192634"/>
              <a:gd name="connsiteY210" fmla="*/ 6858000 h 6858317"/>
              <a:gd name="connsiteX211" fmla="*/ 411671 w 12192634"/>
              <a:gd name="connsiteY211" fmla="*/ 6858000 h 6858317"/>
              <a:gd name="connsiteX212" fmla="*/ 686181 w 12192634"/>
              <a:gd name="connsiteY212" fmla="*/ 6440742 h 6858317"/>
              <a:gd name="connsiteX213" fmla="*/ 1179259 w 12192634"/>
              <a:gd name="connsiteY213" fmla="*/ 6139053 h 6858317"/>
              <a:gd name="connsiteX214" fmla="*/ 1705737 w 12192634"/>
              <a:gd name="connsiteY214" fmla="*/ 5816410 h 6858317"/>
              <a:gd name="connsiteX215" fmla="*/ 2028444 w 12192634"/>
              <a:gd name="connsiteY215" fmla="*/ 5289868 h 6858317"/>
              <a:gd name="connsiteX216" fmla="*/ 2330069 w 12192634"/>
              <a:gd name="connsiteY216" fmla="*/ 4796854 h 6858317"/>
              <a:gd name="connsiteX217" fmla="*/ 2823083 w 12192634"/>
              <a:gd name="connsiteY217" fmla="*/ 4495165 h 6858317"/>
              <a:gd name="connsiteX218" fmla="*/ 3349625 w 12192634"/>
              <a:gd name="connsiteY218" fmla="*/ 4172522 h 6858317"/>
              <a:gd name="connsiteX219" fmla="*/ 3672269 w 12192634"/>
              <a:gd name="connsiteY219" fmla="*/ 3646043 h 6858317"/>
              <a:gd name="connsiteX220" fmla="*/ 3973894 w 12192634"/>
              <a:gd name="connsiteY220" fmla="*/ 3152966 h 6858317"/>
              <a:gd name="connsiteX221" fmla="*/ 4466971 w 12192634"/>
              <a:gd name="connsiteY221" fmla="*/ 2851341 h 6858317"/>
              <a:gd name="connsiteX222" fmla="*/ 4993450 w 12192634"/>
              <a:gd name="connsiteY222" fmla="*/ 2528697 h 6858317"/>
              <a:gd name="connsiteX223" fmla="*/ 5316093 w 12192634"/>
              <a:gd name="connsiteY223" fmla="*/ 2002219 h 6858317"/>
              <a:gd name="connsiteX224" fmla="*/ 5617718 w 12192634"/>
              <a:gd name="connsiteY224" fmla="*/ 1509141 h 6858317"/>
              <a:gd name="connsiteX225" fmla="*/ 6110796 w 12192634"/>
              <a:gd name="connsiteY225" fmla="*/ 1207516 h 6858317"/>
              <a:gd name="connsiteX226" fmla="*/ 6637274 w 12192634"/>
              <a:gd name="connsiteY226" fmla="*/ 884873 h 6858317"/>
              <a:gd name="connsiteX227" fmla="*/ 6959918 w 12192634"/>
              <a:gd name="connsiteY227" fmla="*/ 358331 h 6858317"/>
              <a:gd name="connsiteX228" fmla="*/ 7141909 w 12192634"/>
              <a:gd name="connsiteY228" fmla="*/ 0 h 6858317"/>
              <a:gd name="connsiteX229" fmla="*/ 8147050 w 12192634"/>
              <a:gd name="connsiteY229" fmla="*/ 0 h 6858317"/>
              <a:gd name="connsiteX230" fmla="*/ 7725537 w 12192634"/>
              <a:gd name="connsiteY230" fmla="*/ 234252 h 6858317"/>
              <a:gd name="connsiteX231" fmla="*/ 7199059 w 12192634"/>
              <a:gd name="connsiteY231" fmla="*/ 556895 h 6858317"/>
              <a:gd name="connsiteX232" fmla="*/ 6876352 w 12192634"/>
              <a:gd name="connsiteY232" fmla="*/ 1083374 h 6858317"/>
              <a:gd name="connsiteX233" fmla="*/ 6574727 w 12192634"/>
              <a:gd name="connsiteY233" fmla="*/ 1576451 h 6858317"/>
              <a:gd name="connsiteX234" fmla="*/ 6081713 w 12192634"/>
              <a:gd name="connsiteY234" fmla="*/ 1878076 h 6858317"/>
              <a:gd name="connsiteX235" fmla="*/ 5555171 w 12192634"/>
              <a:gd name="connsiteY235" fmla="*/ 2200783 h 6858317"/>
              <a:gd name="connsiteX236" fmla="*/ 5232527 w 12192634"/>
              <a:gd name="connsiteY236" fmla="*/ 2727198 h 6858317"/>
              <a:gd name="connsiteX237" fmla="*/ 4930902 w 12192634"/>
              <a:gd name="connsiteY237" fmla="*/ 3220276 h 6858317"/>
              <a:gd name="connsiteX238" fmla="*/ 4437888 w 12192634"/>
              <a:gd name="connsiteY238" fmla="*/ 3521901 h 6858317"/>
              <a:gd name="connsiteX239" fmla="*/ 3911346 w 12192634"/>
              <a:gd name="connsiteY239" fmla="*/ 3844608 h 6858317"/>
              <a:gd name="connsiteX240" fmla="*/ 3588703 w 12192634"/>
              <a:gd name="connsiteY240" fmla="*/ 4371086 h 6858317"/>
              <a:gd name="connsiteX241" fmla="*/ 3287078 w 12192634"/>
              <a:gd name="connsiteY241" fmla="*/ 4864100 h 6858317"/>
              <a:gd name="connsiteX242" fmla="*/ 2794000 w 12192634"/>
              <a:gd name="connsiteY242" fmla="*/ 5165725 h 6858317"/>
              <a:gd name="connsiteX243" fmla="*/ 2267522 w 12192634"/>
              <a:gd name="connsiteY243" fmla="*/ 5488432 h 6858317"/>
              <a:gd name="connsiteX244" fmla="*/ 1944814 w 12192634"/>
              <a:gd name="connsiteY244" fmla="*/ 6014911 h 6858317"/>
              <a:gd name="connsiteX245" fmla="*/ 1643189 w 12192634"/>
              <a:gd name="connsiteY245" fmla="*/ 6507988 h 6858317"/>
              <a:gd name="connsiteX246" fmla="*/ 1150176 w 12192634"/>
              <a:gd name="connsiteY246" fmla="*/ 6809613 h 6858317"/>
              <a:gd name="connsiteX247" fmla="*/ 1020445 w 12192634"/>
              <a:gd name="connsiteY247" fmla="*/ 6858000 h 6858317"/>
              <a:gd name="connsiteX248" fmla="*/ 1277239 w 12192634"/>
              <a:gd name="connsiteY248" fmla="*/ 6858000 h 6858317"/>
              <a:gd name="connsiteX249" fmla="*/ 1706055 w 12192634"/>
              <a:gd name="connsiteY249" fmla="*/ 6570853 h 6858317"/>
              <a:gd name="connsiteX250" fmla="*/ 2028762 w 12192634"/>
              <a:gd name="connsiteY250" fmla="*/ 6044375 h 6858317"/>
              <a:gd name="connsiteX251" fmla="*/ 2330387 w 12192634"/>
              <a:gd name="connsiteY251" fmla="*/ 5551297 h 6858317"/>
              <a:gd name="connsiteX252" fmla="*/ 2823401 w 12192634"/>
              <a:gd name="connsiteY252" fmla="*/ 5249672 h 6858317"/>
              <a:gd name="connsiteX253" fmla="*/ 3349943 w 12192634"/>
              <a:gd name="connsiteY253" fmla="*/ 4926965 h 6858317"/>
              <a:gd name="connsiteX254" fmla="*/ 3672586 w 12192634"/>
              <a:gd name="connsiteY254" fmla="*/ 4400487 h 6858317"/>
              <a:gd name="connsiteX255" fmla="*/ 3974211 w 12192634"/>
              <a:gd name="connsiteY255" fmla="*/ 3907472 h 6858317"/>
              <a:gd name="connsiteX256" fmla="*/ 4467289 w 12192634"/>
              <a:gd name="connsiteY256" fmla="*/ 3605784 h 6858317"/>
              <a:gd name="connsiteX257" fmla="*/ 4993767 w 12192634"/>
              <a:gd name="connsiteY257" fmla="*/ 3283141 h 6858317"/>
              <a:gd name="connsiteX258" fmla="*/ 5316411 w 12192634"/>
              <a:gd name="connsiteY258" fmla="*/ 2756662 h 6858317"/>
              <a:gd name="connsiteX259" fmla="*/ 5618036 w 12192634"/>
              <a:gd name="connsiteY259" fmla="*/ 2263648 h 6858317"/>
              <a:gd name="connsiteX260" fmla="*/ 6111113 w 12192634"/>
              <a:gd name="connsiteY260" fmla="*/ 1961960 h 6858317"/>
              <a:gd name="connsiteX261" fmla="*/ 6637592 w 12192634"/>
              <a:gd name="connsiteY261" fmla="*/ 1639316 h 6858317"/>
              <a:gd name="connsiteX262" fmla="*/ 6960235 w 12192634"/>
              <a:gd name="connsiteY262" fmla="*/ 1112774 h 6858317"/>
              <a:gd name="connsiteX263" fmla="*/ 7261924 w 12192634"/>
              <a:gd name="connsiteY263" fmla="*/ 619760 h 6858317"/>
              <a:gd name="connsiteX264" fmla="*/ 7754938 w 12192634"/>
              <a:gd name="connsiteY264" fmla="*/ 318135 h 6858317"/>
              <a:gd name="connsiteX265" fmla="*/ 8276844 w 12192634"/>
              <a:gd name="connsiteY265" fmla="*/ 0 h 6858317"/>
              <a:gd name="connsiteX266" fmla="*/ 8597519 w 12192634"/>
              <a:gd name="connsiteY266" fmla="*/ 0 h 6858317"/>
              <a:gd name="connsiteX267" fmla="*/ 8520240 w 12192634"/>
              <a:gd name="connsiteY267" fmla="*/ 193993 h 6858317"/>
              <a:gd name="connsiteX268" fmla="*/ 8218551 w 12192634"/>
              <a:gd name="connsiteY268" fmla="*/ 687007 h 6858317"/>
              <a:gd name="connsiteX269" fmla="*/ 7725537 w 12192634"/>
              <a:gd name="connsiteY269" fmla="*/ 988695 h 6858317"/>
              <a:gd name="connsiteX270" fmla="*/ 7199059 w 12192634"/>
              <a:gd name="connsiteY270" fmla="*/ 1311339 h 6858317"/>
              <a:gd name="connsiteX271" fmla="*/ 6876352 w 12192634"/>
              <a:gd name="connsiteY271" fmla="*/ 1837817 h 6858317"/>
              <a:gd name="connsiteX272" fmla="*/ 6574727 w 12192634"/>
              <a:gd name="connsiteY272" fmla="*/ 2330895 h 6858317"/>
              <a:gd name="connsiteX273" fmla="*/ 6081713 w 12192634"/>
              <a:gd name="connsiteY273" fmla="*/ 2632520 h 6858317"/>
              <a:gd name="connsiteX274" fmla="*/ 5555171 w 12192634"/>
              <a:gd name="connsiteY274" fmla="*/ 2955227 h 6858317"/>
              <a:gd name="connsiteX275" fmla="*/ 5232400 w 12192634"/>
              <a:gd name="connsiteY275" fmla="*/ 3481705 h 6858317"/>
              <a:gd name="connsiteX276" fmla="*/ 4930775 w 12192634"/>
              <a:gd name="connsiteY276" fmla="*/ 3974719 h 6858317"/>
              <a:gd name="connsiteX277" fmla="*/ 4437761 w 12192634"/>
              <a:gd name="connsiteY277" fmla="*/ 4276344 h 6858317"/>
              <a:gd name="connsiteX278" fmla="*/ 3911219 w 12192634"/>
              <a:gd name="connsiteY278" fmla="*/ 4599051 h 6858317"/>
              <a:gd name="connsiteX279" fmla="*/ 3588576 w 12192634"/>
              <a:gd name="connsiteY279" fmla="*/ 5125530 h 6858317"/>
              <a:gd name="connsiteX280" fmla="*/ 3286951 w 12192634"/>
              <a:gd name="connsiteY280" fmla="*/ 5618544 h 6858317"/>
              <a:gd name="connsiteX281" fmla="*/ 2794000 w 12192634"/>
              <a:gd name="connsiteY281" fmla="*/ 5920232 h 6858317"/>
              <a:gd name="connsiteX282" fmla="*/ 2267522 w 12192634"/>
              <a:gd name="connsiteY282" fmla="*/ 6242876 h 6858317"/>
              <a:gd name="connsiteX283" fmla="*/ 1944814 w 12192634"/>
              <a:gd name="connsiteY283" fmla="*/ 6769354 h 6858317"/>
              <a:gd name="connsiteX284" fmla="*/ 1913064 w 12192634"/>
              <a:gd name="connsiteY284" fmla="*/ 6858254 h 6858317"/>
              <a:gd name="connsiteX285" fmla="*/ 2007934 w 12192634"/>
              <a:gd name="connsiteY285" fmla="*/ 6858254 h 6858317"/>
              <a:gd name="connsiteX286" fmla="*/ 2029016 w 12192634"/>
              <a:gd name="connsiteY286" fmla="*/ 6799072 h 6858317"/>
              <a:gd name="connsiteX287" fmla="*/ 2330641 w 12192634"/>
              <a:gd name="connsiteY287" fmla="*/ 6305995 h 6858317"/>
              <a:gd name="connsiteX288" fmla="*/ 2823655 w 12192634"/>
              <a:gd name="connsiteY288" fmla="*/ 6004370 h 6858317"/>
              <a:gd name="connsiteX289" fmla="*/ 3349625 w 12192634"/>
              <a:gd name="connsiteY289" fmla="*/ 5681409 h 6858317"/>
              <a:gd name="connsiteX290" fmla="*/ 3672269 w 12192634"/>
              <a:gd name="connsiteY290" fmla="*/ 5154930 h 6858317"/>
              <a:gd name="connsiteX291" fmla="*/ 3973894 w 12192634"/>
              <a:gd name="connsiteY291" fmla="*/ 4661916 h 6858317"/>
              <a:gd name="connsiteX292" fmla="*/ 4466971 w 12192634"/>
              <a:gd name="connsiteY292" fmla="*/ 4360228 h 6858317"/>
              <a:gd name="connsiteX293" fmla="*/ 4993450 w 12192634"/>
              <a:gd name="connsiteY293" fmla="*/ 4037584 h 6858317"/>
              <a:gd name="connsiteX294" fmla="*/ 5316093 w 12192634"/>
              <a:gd name="connsiteY294" fmla="*/ 3511106 h 6858317"/>
              <a:gd name="connsiteX295" fmla="*/ 5617718 w 12192634"/>
              <a:gd name="connsiteY295" fmla="*/ 3018092 h 6858317"/>
              <a:gd name="connsiteX296" fmla="*/ 6110796 w 12192634"/>
              <a:gd name="connsiteY296" fmla="*/ 2716403 h 6858317"/>
              <a:gd name="connsiteX297" fmla="*/ 6637274 w 12192634"/>
              <a:gd name="connsiteY297" fmla="*/ 2393760 h 6858317"/>
              <a:gd name="connsiteX298" fmla="*/ 6959918 w 12192634"/>
              <a:gd name="connsiteY298" fmla="*/ 1867281 h 6858317"/>
              <a:gd name="connsiteX299" fmla="*/ 7261607 w 12192634"/>
              <a:gd name="connsiteY299" fmla="*/ 1374204 h 6858317"/>
              <a:gd name="connsiteX300" fmla="*/ 7754620 w 12192634"/>
              <a:gd name="connsiteY300" fmla="*/ 1072579 h 6858317"/>
              <a:gd name="connsiteX301" fmla="*/ 8281099 w 12192634"/>
              <a:gd name="connsiteY301" fmla="*/ 749872 h 6858317"/>
              <a:gd name="connsiteX302" fmla="*/ 8603806 w 12192634"/>
              <a:gd name="connsiteY302" fmla="*/ 223393 h 6858317"/>
              <a:gd name="connsiteX303" fmla="*/ 8697151 w 12192634"/>
              <a:gd name="connsiteY303" fmla="*/ 0 h 6858317"/>
              <a:gd name="connsiteX304" fmla="*/ 9603549 w 12192634"/>
              <a:gd name="connsiteY304" fmla="*/ 0 h 6858317"/>
              <a:gd name="connsiteX305" fmla="*/ 9369361 w 12192634"/>
              <a:gd name="connsiteY305" fmla="*/ 99251 h 6858317"/>
              <a:gd name="connsiteX306" fmla="*/ 8842566 w 12192634"/>
              <a:gd name="connsiteY306" fmla="*/ 421957 h 6858317"/>
              <a:gd name="connsiteX307" fmla="*/ 8519922 w 12192634"/>
              <a:gd name="connsiteY307" fmla="*/ 948436 h 6858317"/>
              <a:gd name="connsiteX308" fmla="*/ 8218234 w 12192634"/>
              <a:gd name="connsiteY308" fmla="*/ 1441514 h 6858317"/>
              <a:gd name="connsiteX309" fmla="*/ 7725219 w 12192634"/>
              <a:gd name="connsiteY309" fmla="*/ 1743139 h 6858317"/>
              <a:gd name="connsiteX310" fmla="*/ 7198741 w 12192634"/>
              <a:gd name="connsiteY310" fmla="*/ 2065782 h 6858317"/>
              <a:gd name="connsiteX311" fmla="*/ 6876034 w 12192634"/>
              <a:gd name="connsiteY311" fmla="*/ 2592261 h 6858317"/>
              <a:gd name="connsiteX312" fmla="*/ 6574409 w 12192634"/>
              <a:gd name="connsiteY312" fmla="*/ 3085338 h 6858317"/>
              <a:gd name="connsiteX313" fmla="*/ 6081395 w 12192634"/>
              <a:gd name="connsiteY313" fmla="*/ 3386963 h 6858317"/>
              <a:gd name="connsiteX314" fmla="*/ 5554853 w 12192634"/>
              <a:gd name="connsiteY314" fmla="*/ 3709670 h 6858317"/>
              <a:gd name="connsiteX315" fmla="*/ 5232400 w 12192634"/>
              <a:gd name="connsiteY315" fmla="*/ 4236149 h 6858317"/>
              <a:gd name="connsiteX316" fmla="*/ 4930775 w 12192634"/>
              <a:gd name="connsiteY316" fmla="*/ 4729163 h 6858317"/>
              <a:gd name="connsiteX317" fmla="*/ 4437761 w 12192634"/>
              <a:gd name="connsiteY317" fmla="*/ 5030788 h 6858317"/>
              <a:gd name="connsiteX318" fmla="*/ 3911219 w 12192634"/>
              <a:gd name="connsiteY318" fmla="*/ 5353495 h 6858317"/>
              <a:gd name="connsiteX319" fmla="*/ 3588385 w 12192634"/>
              <a:gd name="connsiteY319" fmla="*/ 5880100 h 6858317"/>
              <a:gd name="connsiteX320" fmla="*/ 3286760 w 12192634"/>
              <a:gd name="connsiteY320" fmla="*/ 6373114 h 6858317"/>
              <a:gd name="connsiteX321" fmla="*/ 2793683 w 12192634"/>
              <a:gd name="connsiteY321" fmla="*/ 6674803 h 6858317"/>
              <a:gd name="connsiteX322" fmla="*/ 2426526 w 12192634"/>
              <a:gd name="connsiteY322" fmla="*/ 6858127 h 6858317"/>
              <a:gd name="connsiteX323" fmla="*/ 2588641 w 12192634"/>
              <a:gd name="connsiteY323" fmla="*/ 6858127 h 6858317"/>
              <a:gd name="connsiteX324" fmla="*/ 2823083 w 12192634"/>
              <a:gd name="connsiteY324" fmla="*/ 6758686 h 6858317"/>
              <a:gd name="connsiteX325" fmla="*/ 3349625 w 12192634"/>
              <a:gd name="connsiteY325" fmla="*/ 6435979 h 6858317"/>
              <a:gd name="connsiteX326" fmla="*/ 3672269 w 12192634"/>
              <a:gd name="connsiteY326" fmla="*/ 5909501 h 6858317"/>
              <a:gd name="connsiteX327" fmla="*/ 3973894 w 12192634"/>
              <a:gd name="connsiteY327" fmla="*/ 5416487 h 6858317"/>
              <a:gd name="connsiteX328" fmla="*/ 4466971 w 12192634"/>
              <a:gd name="connsiteY328" fmla="*/ 5114798 h 6858317"/>
              <a:gd name="connsiteX329" fmla="*/ 4993450 w 12192634"/>
              <a:gd name="connsiteY329" fmla="*/ 4792155 h 6858317"/>
              <a:gd name="connsiteX330" fmla="*/ 5316093 w 12192634"/>
              <a:gd name="connsiteY330" fmla="*/ 4265676 h 6858317"/>
              <a:gd name="connsiteX331" fmla="*/ 5617718 w 12192634"/>
              <a:gd name="connsiteY331" fmla="*/ 3772662 h 6858317"/>
              <a:gd name="connsiteX332" fmla="*/ 6110796 w 12192634"/>
              <a:gd name="connsiteY332" fmla="*/ 3470974 h 6858317"/>
              <a:gd name="connsiteX333" fmla="*/ 6637274 w 12192634"/>
              <a:gd name="connsiteY333" fmla="*/ 3148330 h 6858317"/>
              <a:gd name="connsiteX334" fmla="*/ 6959918 w 12192634"/>
              <a:gd name="connsiteY334" fmla="*/ 2621852 h 6858317"/>
              <a:gd name="connsiteX335" fmla="*/ 7261607 w 12192634"/>
              <a:gd name="connsiteY335" fmla="*/ 2128774 h 6858317"/>
              <a:gd name="connsiteX336" fmla="*/ 7754620 w 12192634"/>
              <a:gd name="connsiteY336" fmla="*/ 1827149 h 6858317"/>
              <a:gd name="connsiteX337" fmla="*/ 8281099 w 12192634"/>
              <a:gd name="connsiteY337" fmla="*/ 1504506 h 6858317"/>
              <a:gd name="connsiteX338" fmla="*/ 8603806 w 12192634"/>
              <a:gd name="connsiteY338" fmla="*/ 977963 h 6858317"/>
              <a:gd name="connsiteX339" fmla="*/ 8905431 w 12192634"/>
              <a:gd name="connsiteY339" fmla="*/ 484950 h 6858317"/>
              <a:gd name="connsiteX340" fmla="*/ 9398508 w 12192634"/>
              <a:gd name="connsiteY340" fmla="*/ 183325 h 6858317"/>
              <a:gd name="connsiteX341" fmla="*/ 9765411 w 12192634"/>
              <a:gd name="connsiteY341" fmla="*/ 127 h 6858317"/>
              <a:gd name="connsiteX342" fmla="*/ 10185082 w 12192634"/>
              <a:gd name="connsiteY342" fmla="*/ 0 h 6858317"/>
              <a:gd name="connsiteX343" fmla="*/ 10164064 w 12192634"/>
              <a:gd name="connsiteY343" fmla="*/ 59055 h 6858317"/>
              <a:gd name="connsiteX344" fmla="*/ 9862439 w 12192634"/>
              <a:gd name="connsiteY344" fmla="*/ 552069 h 6858317"/>
              <a:gd name="connsiteX345" fmla="*/ 9369361 w 12192634"/>
              <a:gd name="connsiteY345" fmla="*/ 853758 h 6858317"/>
              <a:gd name="connsiteX346" fmla="*/ 8842883 w 12192634"/>
              <a:gd name="connsiteY346" fmla="*/ 1176401 h 6858317"/>
              <a:gd name="connsiteX347" fmla="*/ 8520240 w 12192634"/>
              <a:gd name="connsiteY347" fmla="*/ 1702880 h 6858317"/>
              <a:gd name="connsiteX348" fmla="*/ 8218551 w 12192634"/>
              <a:gd name="connsiteY348" fmla="*/ 2195957 h 6858317"/>
              <a:gd name="connsiteX349" fmla="*/ 7725537 w 12192634"/>
              <a:gd name="connsiteY349" fmla="*/ 2497582 h 6858317"/>
              <a:gd name="connsiteX350" fmla="*/ 7199059 w 12192634"/>
              <a:gd name="connsiteY350" fmla="*/ 2820226 h 6858317"/>
              <a:gd name="connsiteX351" fmla="*/ 6876352 w 12192634"/>
              <a:gd name="connsiteY351" fmla="*/ 3346768 h 6858317"/>
              <a:gd name="connsiteX352" fmla="*/ 6574727 w 12192634"/>
              <a:gd name="connsiteY352" fmla="*/ 3839782 h 6858317"/>
              <a:gd name="connsiteX353" fmla="*/ 6081713 w 12192634"/>
              <a:gd name="connsiteY353" fmla="*/ 4141407 h 6858317"/>
              <a:gd name="connsiteX354" fmla="*/ 5555171 w 12192634"/>
              <a:gd name="connsiteY354" fmla="*/ 4464114 h 6858317"/>
              <a:gd name="connsiteX355" fmla="*/ 5232400 w 12192634"/>
              <a:gd name="connsiteY355" fmla="*/ 4990592 h 6858317"/>
              <a:gd name="connsiteX356" fmla="*/ 4930775 w 12192634"/>
              <a:gd name="connsiteY356" fmla="*/ 5483606 h 6858317"/>
              <a:gd name="connsiteX357" fmla="*/ 4437761 w 12192634"/>
              <a:gd name="connsiteY357" fmla="*/ 5785231 h 6858317"/>
              <a:gd name="connsiteX358" fmla="*/ 3911219 w 12192634"/>
              <a:gd name="connsiteY358" fmla="*/ 6107938 h 6858317"/>
              <a:gd name="connsiteX359" fmla="*/ 3588576 w 12192634"/>
              <a:gd name="connsiteY359" fmla="*/ 6634417 h 6858317"/>
              <a:gd name="connsiteX360" fmla="*/ 3495103 w 12192634"/>
              <a:gd name="connsiteY360" fmla="*/ 6858000 h 6858317"/>
              <a:gd name="connsiteX361" fmla="*/ 3595116 w 12192634"/>
              <a:gd name="connsiteY361" fmla="*/ 6858000 h 6858317"/>
              <a:gd name="connsiteX362" fmla="*/ 3672459 w 12192634"/>
              <a:gd name="connsiteY362" fmla="*/ 6663818 h 6858317"/>
              <a:gd name="connsiteX363" fmla="*/ 3974084 w 12192634"/>
              <a:gd name="connsiteY363" fmla="*/ 6170803 h 6858317"/>
              <a:gd name="connsiteX364" fmla="*/ 4467162 w 12192634"/>
              <a:gd name="connsiteY364" fmla="*/ 5869178 h 6858317"/>
              <a:gd name="connsiteX365" fmla="*/ 4993640 w 12192634"/>
              <a:gd name="connsiteY365" fmla="*/ 5546471 h 6858317"/>
              <a:gd name="connsiteX366" fmla="*/ 5316284 w 12192634"/>
              <a:gd name="connsiteY366" fmla="*/ 5019993 h 6858317"/>
              <a:gd name="connsiteX367" fmla="*/ 5617909 w 12192634"/>
              <a:gd name="connsiteY367" fmla="*/ 4526979 h 6858317"/>
              <a:gd name="connsiteX368" fmla="*/ 6110986 w 12192634"/>
              <a:gd name="connsiteY368" fmla="*/ 4225354 h 6858317"/>
              <a:gd name="connsiteX369" fmla="*/ 6637465 w 12192634"/>
              <a:gd name="connsiteY369" fmla="*/ 3902647 h 6858317"/>
              <a:gd name="connsiteX370" fmla="*/ 6960108 w 12192634"/>
              <a:gd name="connsiteY370" fmla="*/ 3376168 h 6858317"/>
              <a:gd name="connsiteX371" fmla="*/ 7261797 w 12192634"/>
              <a:gd name="connsiteY371" fmla="*/ 2883091 h 6858317"/>
              <a:gd name="connsiteX372" fmla="*/ 7754811 w 12192634"/>
              <a:gd name="connsiteY372" fmla="*/ 2581466 h 6858317"/>
              <a:gd name="connsiteX373" fmla="*/ 8281289 w 12192634"/>
              <a:gd name="connsiteY373" fmla="*/ 2258822 h 6858317"/>
              <a:gd name="connsiteX374" fmla="*/ 8603996 w 12192634"/>
              <a:gd name="connsiteY374" fmla="*/ 1732280 h 6858317"/>
              <a:gd name="connsiteX375" fmla="*/ 8905621 w 12192634"/>
              <a:gd name="connsiteY375" fmla="*/ 1239266 h 6858317"/>
              <a:gd name="connsiteX376" fmla="*/ 9398698 w 12192634"/>
              <a:gd name="connsiteY376" fmla="*/ 937641 h 6858317"/>
              <a:gd name="connsiteX377" fmla="*/ 9925177 w 12192634"/>
              <a:gd name="connsiteY377" fmla="*/ 614934 h 6858317"/>
              <a:gd name="connsiteX378" fmla="*/ 10247820 w 12192634"/>
              <a:gd name="connsiteY378" fmla="*/ 88456 h 6858317"/>
              <a:gd name="connsiteX379" fmla="*/ 10279570 w 12192634"/>
              <a:gd name="connsiteY379" fmla="*/ 0 h 6858317"/>
              <a:gd name="connsiteX380" fmla="*/ 10915332 w 12192634"/>
              <a:gd name="connsiteY380" fmla="*/ 0 h 6858317"/>
              <a:gd name="connsiteX381" fmla="*/ 10486898 w 12192634"/>
              <a:gd name="connsiteY381" fmla="*/ 287020 h 6858317"/>
              <a:gd name="connsiteX382" fmla="*/ 10164255 w 12192634"/>
              <a:gd name="connsiteY382" fmla="*/ 813499 h 6858317"/>
              <a:gd name="connsiteX383" fmla="*/ 9862630 w 12192634"/>
              <a:gd name="connsiteY383" fmla="*/ 1306513 h 6858317"/>
              <a:gd name="connsiteX384" fmla="*/ 9369552 w 12192634"/>
              <a:gd name="connsiteY384" fmla="*/ 1608201 h 6858317"/>
              <a:gd name="connsiteX385" fmla="*/ 8843073 w 12192634"/>
              <a:gd name="connsiteY385" fmla="*/ 1930845 h 6858317"/>
              <a:gd name="connsiteX386" fmla="*/ 8520430 w 12192634"/>
              <a:gd name="connsiteY386" fmla="*/ 2457323 h 6858317"/>
              <a:gd name="connsiteX387" fmla="*/ 8218742 w 12192634"/>
              <a:gd name="connsiteY387" fmla="*/ 2950401 h 6858317"/>
              <a:gd name="connsiteX388" fmla="*/ 7725728 w 12192634"/>
              <a:gd name="connsiteY388" fmla="*/ 3252026 h 6858317"/>
              <a:gd name="connsiteX389" fmla="*/ 7199249 w 12192634"/>
              <a:gd name="connsiteY389" fmla="*/ 3574733 h 6858317"/>
              <a:gd name="connsiteX390" fmla="*/ 6876543 w 12192634"/>
              <a:gd name="connsiteY390" fmla="*/ 4101211 h 6858317"/>
              <a:gd name="connsiteX391" fmla="*/ 6574918 w 12192634"/>
              <a:gd name="connsiteY391" fmla="*/ 4594225 h 6858317"/>
              <a:gd name="connsiteX392" fmla="*/ 6081395 w 12192634"/>
              <a:gd name="connsiteY392" fmla="*/ 4895850 h 6858317"/>
              <a:gd name="connsiteX393" fmla="*/ 5554853 w 12192634"/>
              <a:gd name="connsiteY393" fmla="*/ 5218557 h 6858317"/>
              <a:gd name="connsiteX394" fmla="*/ 5232400 w 12192634"/>
              <a:gd name="connsiteY394" fmla="*/ 5745036 h 6858317"/>
              <a:gd name="connsiteX395" fmla="*/ 4930775 w 12192634"/>
              <a:gd name="connsiteY395" fmla="*/ 6238050 h 6858317"/>
              <a:gd name="connsiteX396" fmla="*/ 4437761 w 12192634"/>
              <a:gd name="connsiteY396" fmla="*/ 6539738 h 6858317"/>
              <a:gd name="connsiteX397" fmla="*/ 3915601 w 12192634"/>
              <a:gd name="connsiteY397" fmla="*/ 6858000 h 6858317"/>
              <a:gd name="connsiteX398" fmla="*/ 4045458 w 12192634"/>
              <a:gd name="connsiteY398" fmla="*/ 6858000 h 6858317"/>
              <a:gd name="connsiteX399" fmla="*/ 4467162 w 12192634"/>
              <a:gd name="connsiteY399" fmla="*/ 6623622 h 6858317"/>
              <a:gd name="connsiteX400" fmla="*/ 4993640 w 12192634"/>
              <a:gd name="connsiteY400" fmla="*/ 6300915 h 6858317"/>
              <a:gd name="connsiteX401" fmla="*/ 5316284 w 12192634"/>
              <a:gd name="connsiteY401" fmla="*/ 5774436 h 6858317"/>
              <a:gd name="connsiteX402" fmla="*/ 5617909 w 12192634"/>
              <a:gd name="connsiteY402" fmla="*/ 5281422 h 6858317"/>
              <a:gd name="connsiteX403" fmla="*/ 6110986 w 12192634"/>
              <a:gd name="connsiteY403" fmla="*/ 4979797 h 6858317"/>
              <a:gd name="connsiteX404" fmla="*/ 6637465 w 12192634"/>
              <a:gd name="connsiteY404" fmla="*/ 4657090 h 6858317"/>
              <a:gd name="connsiteX405" fmla="*/ 6960108 w 12192634"/>
              <a:gd name="connsiteY405" fmla="*/ 4130612 h 6858317"/>
              <a:gd name="connsiteX406" fmla="*/ 7261797 w 12192634"/>
              <a:gd name="connsiteY406" fmla="*/ 3637597 h 6858317"/>
              <a:gd name="connsiteX407" fmla="*/ 7754811 w 12192634"/>
              <a:gd name="connsiteY407" fmla="*/ 3335909 h 6858317"/>
              <a:gd name="connsiteX408" fmla="*/ 8281289 w 12192634"/>
              <a:gd name="connsiteY408" fmla="*/ 3013266 h 6858317"/>
              <a:gd name="connsiteX409" fmla="*/ 8603996 w 12192634"/>
              <a:gd name="connsiteY409" fmla="*/ 2486787 h 6858317"/>
              <a:gd name="connsiteX410" fmla="*/ 8905621 w 12192634"/>
              <a:gd name="connsiteY410" fmla="*/ 1993710 h 6858317"/>
              <a:gd name="connsiteX411" fmla="*/ 9398698 w 12192634"/>
              <a:gd name="connsiteY411" fmla="*/ 1692085 h 6858317"/>
              <a:gd name="connsiteX412" fmla="*/ 9925177 w 12192634"/>
              <a:gd name="connsiteY412" fmla="*/ 1369378 h 6858317"/>
              <a:gd name="connsiteX413" fmla="*/ 10247820 w 12192634"/>
              <a:gd name="connsiteY413" fmla="*/ 842899 h 6858317"/>
              <a:gd name="connsiteX414" fmla="*/ 10549445 w 12192634"/>
              <a:gd name="connsiteY414" fmla="*/ 349885 h 6858317"/>
              <a:gd name="connsiteX415" fmla="*/ 11042650 w 12192634"/>
              <a:gd name="connsiteY415" fmla="*/ 48260 h 6858317"/>
              <a:gd name="connsiteX416" fmla="*/ 11172063 w 12192634"/>
              <a:gd name="connsiteY416" fmla="*/ 0 h 6858317"/>
              <a:gd name="connsiteX417" fmla="*/ 11780838 w 12192634"/>
              <a:gd name="connsiteY417" fmla="*/ 0 h 6858317"/>
              <a:gd name="connsiteX418" fmla="*/ 11506200 w 12192634"/>
              <a:gd name="connsiteY418" fmla="*/ 417195 h 6858317"/>
              <a:gd name="connsiteX419" fmla="*/ 11013122 w 12192634"/>
              <a:gd name="connsiteY419" fmla="*/ 718820 h 6858317"/>
              <a:gd name="connsiteX420" fmla="*/ 10486644 w 12192634"/>
              <a:gd name="connsiteY420" fmla="*/ 1041463 h 6858317"/>
              <a:gd name="connsiteX421" fmla="*/ 10164001 w 12192634"/>
              <a:gd name="connsiteY421" fmla="*/ 1567942 h 6858317"/>
              <a:gd name="connsiteX422" fmla="*/ 9862376 w 12192634"/>
              <a:gd name="connsiteY422" fmla="*/ 2060956 h 6858317"/>
              <a:gd name="connsiteX423" fmla="*/ 9369298 w 12192634"/>
              <a:gd name="connsiteY423" fmla="*/ 2362645 h 6858317"/>
              <a:gd name="connsiteX424" fmla="*/ 8842819 w 12192634"/>
              <a:gd name="connsiteY424" fmla="*/ 2685288 h 6858317"/>
              <a:gd name="connsiteX425" fmla="*/ 8520176 w 12192634"/>
              <a:gd name="connsiteY425" fmla="*/ 3211767 h 6858317"/>
              <a:gd name="connsiteX426" fmla="*/ 8218488 w 12192634"/>
              <a:gd name="connsiteY426" fmla="*/ 3704844 h 6858317"/>
              <a:gd name="connsiteX427" fmla="*/ 7725474 w 12192634"/>
              <a:gd name="connsiteY427" fmla="*/ 4006469 h 6858317"/>
              <a:gd name="connsiteX428" fmla="*/ 7198995 w 12192634"/>
              <a:gd name="connsiteY428" fmla="*/ 4329176 h 6858317"/>
              <a:gd name="connsiteX429" fmla="*/ 6876288 w 12192634"/>
              <a:gd name="connsiteY429" fmla="*/ 4855655 h 6858317"/>
              <a:gd name="connsiteX430" fmla="*/ 6574663 w 12192634"/>
              <a:gd name="connsiteY430" fmla="*/ 5348669 h 6858317"/>
              <a:gd name="connsiteX431" fmla="*/ 6081649 w 12192634"/>
              <a:gd name="connsiteY431" fmla="*/ 5650357 h 6858317"/>
              <a:gd name="connsiteX432" fmla="*/ 5555107 w 12192634"/>
              <a:gd name="connsiteY432" fmla="*/ 5973001 h 6858317"/>
              <a:gd name="connsiteX433" fmla="*/ 5232464 w 12192634"/>
              <a:gd name="connsiteY433" fmla="*/ 6499479 h 6858317"/>
              <a:gd name="connsiteX434" fmla="*/ 5050346 w 12192634"/>
              <a:gd name="connsiteY434" fmla="*/ 6858000 h 6858317"/>
              <a:gd name="connsiteX435" fmla="*/ 5160328 w 12192634"/>
              <a:gd name="connsiteY435" fmla="*/ 6858000 h 6858317"/>
              <a:gd name="connsiteX436" fmla="*/ 5316347 w 12192634"/>
              <a:gd name="connsiteY436" fmla="*/ 6528880 h 6858317"/>
              <a:gd name="connsiteX437" fmla="*/ 5617972 w 12192634"/>
              <a:gd name="connsiteY437" fmla="*/ 6035866 h 6858317"/>
              <a:gd name="connsiteX438" fmla="*/ 6111050 w 12192634"/>
              <a:gd name="connsiteY438" fmla="*/ 5734241 h 6858317"/>
              <a:gd name="connsiteX439" fmla="*/ 6637528 w 12192634"/>
              <a:gd name="connsiteY439" fmla="*/ 5411534 h 6858317"/>
              <a:gd name="connsiteX440" fmla="*/ 6960172 w 12192634"/>
              <a:gd name="connsiteY440" fmla="*/ 4885055 h 6858317"/>
              <a:gd name="connsiteX441" fmla="*/ 7261860 w 12192634"/>
              <a:gd name="connsiteY441" fmla="*/ 4392041 h 6858317"/>
              <a:gd name="connsiteX442" fmla="*/ 7754874 w 12192634"/>
              <a:gd name="connsiteY442" fmla="*/ 4090353 h 6858317"/>
              <a:gd name="connsiteX443" fmla="*/ 8281353 w 12192634"/>
              <a:gd name="connsiteY443" fmla="*/ 3767709 h 6858317"/>
              <a:gd name="connsiteX444" fmla="*/ 8604059 w 12192634"/>
              <a:gd name="connsiteY444" fmla="*/ 3241231 h 6858317"/>
              <a:gd name="connsiteX445" fmla="*/ 8905684 w 12192634"/>
              <a:gd name="connsiteY445" fmla="*/ 2748153 h 6858317"/>
              <a:gd name="connsiteX446" fmla="*/ 9398762 w 12192634"/>
              <a:gd name="connsiteY446" fmla="*/ 2446528 h 6858317"/>
              <a:gd name="connsiteX447" fmla="*/ 9925241 w 12192634"/>
              <a:gd name="connsiteY447" fmla="*/ 2123821 h 6858317"/>
              <a:gd name="connsiteX448" fmla="*/ 10247884 w 12192634"/>
              <a:gd name="connsiteY448" fmla="*/ 1597343 h 6858317"/>
              <a:gd name="connsiteX449" fmla="*/ 10549509 w 12192634"/>
              <a:gd name="connsiteY449" fmla="*/ 1104329 h 6858317"/>
              <a:gd name="connsiteX450" fmla="*/ 11042586 w 12192634"/>
              <a:gd name="connsiteY450" fmla="*/ 802704 h 6858317"/>
              <a:gd name="connsiteX451" fmla="*/ 11569065 w 12192634"/>
              <a:gd name="connsiteY451" fmla="*/ 480060 h 6858317"/>
              <a:gd name="connsiteX452" fmla="*/ 11875008 w 12192634"/>
              <a:gd name="connsiteY452" fmla="*/ 0 h 6858317"/>
              <a:gd name="connsiteX453" fmla="*/ 12130722 w 12192634"/>
              <a:gd name="connsiteY453" fmla="*/ 152400 h 6858317"/>
              <a:gd name="connsiteX454" fmla="*/ 11808079 w 12192634"/>
              <a:gd name="connsiteY454" fmla="*/ 678879 h 6858317"/>
              <a:gd name="connsiteX455" fmla="*/ 11506454 w 12192634"/>
              <a:gd name="connsiteY455" fmla="*/ 1171956 h 6858317"/>
              <a:gd name="connsiteX456" fmla="*/ 11013377 w 12192634"/>
              <a:gd name="connsiteY456" fmla="*/ 1473581 h 6858317"/>
              <a:gd name="connsiteX457" fmla="*/ 10486898 w 12192634"/>
              <a:gd name="connsiteY457" fmla="*/ 1796225 h 6858317"/>
              <a:gd name="connsiteX458" fmla="*/ 10164255 w 12192634"/>
              <a:gd name="connsiteY458" fmla="*/ 2322703 h 6858317"/>
              <a:gd name="connsiteX459" fmla="*/ 9862630 w 12192634"/>
              <a:gd name="connsiteY459" fmla="*/ 2815781 h 6858317"/>
              <a:gd name="connsiteX460" fmla="*/ 9369552 w 12192634"/>
              <a:gd name="connsiteY460" fmla="*/ 3117406 h 6858317"/>
              <a:gd name="connsiteX461" fmla="*/ 8843073 w 12192634"/>
              <a:gd name="connsiteY461" fmla="*/ 3440049 h 6858317"/>
              <a:gd name="connsiteX462" fmla="*/ 8520430 w 12192634"/>
              <a:gd name="connsiteY462" fmla="*/ 3966591 h 6858317"/>
              <a:gd name="connsiteX463" fmla="*/ 8218742 w 12192634"/>
              <a:gd name="connsiteY463" fmla="*/ 4459605 h 6858317"/>
              <a:gd name="connsiteX464" fmla="*/ 7725728 w 12192634"/>
              <a:gd name="connsiteY464" fmla="*/ 4761230 h 6858317"/>
              <a:gd name="connsiteX465" fmla="*/ 7199249 w 12192634"/>
              <a:gd name="connsiteY465" fmla="*/ 5083937 h 6858317"/>
              <a:gd name="connsiteX466" fmla="*/ 6876543 w 12192634"/>
              <a:gd name="connsiteY466" fmla="*/ 5610416 h 6858317"/>
              <a:gd name="connsiteX467" fmla="*/ 6574918 w 12192634"/>
              <a:gd name="connsiteY467" fmla="*/ 6103430 h 6858317"/>
              <a:gd name="connsiteX468" fmla="*/ 6081903 w 12192634"/>
              <a:gd name="connsiteY468" fmla="*/ 6405118 h 6858317"/>
              <a:gd name="connsiteX469" fmla="*/ 5555361 w 12192634"/>
              <a:gd name="connsiteY469" fmla="*/ 6727762 h 6858317"/>
              <a:gd name="connsiteX470" fmla="*/ 5437696 w 12192634"/>
              <a:gd name="connsiteY470" fmla="*/ 6858000 h 6858317"/>
              <a:gd name="connsiteX471" fmla="*/ 5553774 w 12192634"/>
              <a:gd name="connsiteY471" fmla="*/ 6858000 h 6858317"/>
              <a:gd name="connsiteX472" fmla="*/ 5617718 w 12192634"/>
              <a:gd name="connsiteY472" fmla="*/ 6790309 h 6858317"/>
              <a:gd name="connsiteX473" fmla="*/ 6110796 w 12192634"/>
              <a:gd name="connsiteY473" fmla="*/ 6488684 h 6858317"/>
              <a:gd name="connsiteX474" fmla="*/ 6637274 w 12192634"/>
              <a:gd name="connsiteY474" fmla="*/ 6165977 h 6858317"/>
              <a:gd name="connsiteX475" fmla="*/ 6959918 w 12192634"/>
              <a:gd name="connsiteY475" fmla="*/ 5639499 h 6858317"/>
              <a:gd name="connsiteX476" fmla="*/ 7261607 w 12192634"/>
              <a:gd name="connsiteY476" fmla="*/ 5146485 h 6858317"/>
              <a:gd name="connsiteX477" fmla="*/ 7754620 w 12192634"/>
              <a:gd name="connsiteY477" fmla="*/ 4844796 h 6858317"/>
              <a:gd name="connsiteX478" fmla="*/ 8281099 w 12192634"/>
              <a:gd name="connsiteY478" fmla="*/ 4522153 h 6858317"/>
              <a:gd name="connsiteX479" fmla="*/ 8603806 w 12192634"/>
              <a:gd name="connsiteY479" fmla="*/ 3995674 h 6858317"/>
              <a:gd name="connsiteX480" fmla="*/ 8905431 w 12192634"/>
              <a:gd name="connsiteY480" fmla="*/ 3502597 h 6858317"/>
              <a:gd name="connsiteX481" fmla="*/ 9398508 w 12192634"/>
              <a:gd name="connsiteY481" fmla="*/ 3200972 h 6858317"/>
              <a:gd name="connsiteX482" fmla="*/ 9924986 w 12192634"/>
              <a:gd name="connsiteY482" fmla="*/ 2878328 h 6858317"/>
              <a:gd name="connsiteX483" fmla="*/ 10247630 w 12192634"/>
              <a:gd name="connsiteY483" fmla="*/ 2351786 h 6858317"/>
              <a:gd name="connsiteX484" fmla="*/ 10549255 w 12192634"/>
              <a:gd name="connsiteY484" fmla="*/ 1858772 h 6858317"/>
              <a:gd name="connsiteX485" fmla="*/ 11042332 w 12192634"/>
              <a:gd name="connsiteY485" fmla="*/ 1557147 h 6858317"/>
              <a:gd name="connsiteX486" fmla="*/ 11568811 w 12192634"/>
              <a:gd name="connsiteY486" fmla="*/ 1234504 h 6858317"/>
              <a:gd name="connsiteX487" fmla="*/ 11891455 w 12192634"/>
              <a:gd name="connsiteY487" fmla="*/ 707962 h 6858317"/>
              <a:gd name="connsiteX488" fmla="*/ 12192000 w 12192634"/>
              <a:gd name="connsiteY488" fmla="*/ 215900 h 6858317"/>
              <a:gd name="connsiteX489" fmla="*/ 12192000 w 12192634"/>
              <a:gd name="connsiteY489" fmla="*/ 93282 h 6858317"/>
              <a:gd name="connsiteX490" fmla="*/ 12130215 w 12192634"/>
              <a:gd name="connsiteY490" fmla="*/ 152400 h 6858317"/>
              <a:gd name="connsiteX491" fmla="*/ 12130722 w 12192634"/>
              <a:gd name="connsiteY491" fmla="*/ 906844 h 6858317"/>
              <a:gd name="connsiteX492" fmla="*/ 11808079 w 12192634"/>
              <a:gd name="connsiteY492" fmla="*/ 1433322 h 6858317"/>
              <a:gd name="connsiteX493" fmla="*/ 11506454 w 12192634"/>
              <a:gd name="connsiteY493" fmla="*/ 1926400 h 6858317"/>
              <a:gd name="connsiteX494" fmla="*/ 11013377 w 12192634"/>
              <a:gd name="connsiteY494" fmla="*/ 2228025 h 6858317"/>
              <a:gd name="connsiteX495" fmla="*/ 10486898 w 12192634"/>
              <a:gd name="connsiteY495" fmla="*/ 2550668 h 6858317"/>
              <a:gd name="connsiteX496" fmla="*/ 10164255 w 12192634"/>
              <a:gd name="connsiteY496" fmla="*/ 3077147 h 6858317"/>
              <a:gd name="connsiteX497" fmla="*/ 9862630 w 12192634"/>
              <a:gd name="connsiteY497" fmla="*/ 3570224 h 6858317"/>
              <a:gd name="connsiteX498" fmla="*/ 9369552 w 12192634"/>
              <a:gd name="connsiteY498" fmla="*/ 3871849 h 6858317"/>
              <a:gd name="connsiteX499" fmla="*/ 8843073 w 12192634"/>
              <a:gd name="connsiteY499" fmla="*/ 4194493 h 6858317"/>
              <a:gd name="connsiteX500" fmla="*/ 8520430 w 12192634"/>
              <a:gd name="connsiteY500" fmla="*/ 4721035 h 6858317"/>
              <a:gd name="connsiteX501" fmla="*/ 8218742 w 12192634"/>
              <a:gd name="connsiteY501" fmla="*/ 5214049 h 6858317"/>
              <a:gd name="connsiteX502" fmla="*/ 7725728 w 12192634"/>
              <a:gd name="connsiteY502" fmla="*/ 5515674 h 6858317"/>
              <a:gd name="connsiteX503" fmla="*/ 7199249 w 12192634"/>
              <a:gd name="connsiteY503" fmla="*/ 5838381 h 6858317"/>
              <a:gd name="connsiteX504" fmla="*/ 6876543 w 12192634"/>
              <a:gd name="connsiteY504" fmla="*/ 6364859 h 6858317"/>
              <a:gd name="connsiteX505" fmla="*/ 6574918 w 12192634"/>
              <a:gd name="connsiteY505" fmla="*/ 6857937 h 6858317"/>
              <a:gd name="connsiteX506" fmla="*/ 6574536 w 12192634"/>
              <a:gd name="connsiteY506" fmla="*/ 6858318 h 6858317"/>
              <a:gd name="connsiteX507" fmla="*/ 6697155 w 12192634"/>
              <a:gd name="connsiteY507" fmla="*/ 6858318 h 6858317"/>
              <a:gd name="connsiteX508" fmla="*/ 6960426 w 12192634"/>
              <a:gd name="connsiteY508" fmla="*/ 6394260 h 6858317"/>
              <a:gd name="connsiteX509" fmla="*/ 7262114 w 12192634"/>
              <a:gd name="connsiteY509" fmla="*/ 5901246 h 6858317"/>
              <a:gd name="connsiteX510" fmla="*/ 7755128 w 12192634"/>
              <a:gd name="connsiteY510" fmla="*/ 5599621 h 6858317"/>
              <a:gd name="connsiteX511" fmla="*/ 8281606 w 12192634"/>
              <a:gd name="connsiteY511" fmla="*/ 5276914 h 6858317"/>
              <a:gd name="connsiteX512" fmla="*/ 8604314 w 12192634"/>
              <a:gd name="connsiteY512" fmla="*/ 4750435 h 6858317"/>
              <a:gd name="connsiteX513" fmla="*/ 8905939 w 12192634"/>
              <a:gd name="connsiteY513" fmla="*/ 4257358 h 6858317"/>
              <a:gd name="connsiteX514" fmla="*/ 9399016 w 12192634"/>
              <a:gd name="connsiteY514" fmla="*/ 3955733 h 6858317"/>
              <a:gd name="connsiteX515" fmla="*/ 9925494 w 12192634"/>
              <a:gd name="connsiteY515" fmla="*/ 3633089 h 6858317"/>
              <a:gd name="connsiteX516" fmla="*/ 10248138 w 12192634"/>
              <a:gd name="connsiteY516" fmla="*/ 3106611 h 6858317"/>
              <a:gd name="connsiteX517" fmla="*/ 10549763 w 12192634"/>
              <a:gd name="connsiteY517" fmla="*/ 2613533 h 6858317"/>
              <a:gd name="connsiteX518" fmla="*/ 11042650 w 12192634"/>
              <a:gd name="connsiteY518" fmla="*/ 2311400 h 6858317"/>
              <a:gd name="connsiteX519" fmla="*/ 11569129 w 12192634"/>
              <a:gd name="connsiteY519" fmla="*/ 1988757 h 6858317"/>
              <a:gd name="connsiteX520" fmla="*/ 11891772 w 12192634"/>
              <a:gd name="connsiteY520" fmla="*/ 1462278 h 6858317"/>
              <a:gd name="connsiteX521" fmla="*/ 12192318 w 12192634"/>
              <a:gd name="connsiteY521" fmla="*/ 970280 h 6858317"/>
              <a:gd name="connsiteX522" fmla="*/ 12192318 w 12192634"/>
              <a:gd name="connsiteY522" fmla="*/ 847725 h 6858317"/>
              <a:gd name="connsiteX523" fmla="*/ 12130215 w 12192634"/>
              <a:gd name="connsiteY523" fmla="*/ 906526 h 6858317"/>
              <a:gd name="connsiteX524" fmla="*/ 12130722 w 12192634"/>
              <a:gd name="connsiteY524" fmla="*/ 1661287 h 6858317"/>
              <a:gd name="connsiteX525" fmla="*/ 11808079 w 12192634"/>
              <a:gd name="connsiteY525" fmla="*/ 2187766 h 6858317"/>
              <a:gd name="connsiteX526" fmla="*/ 11506454 w 12192634"/>
              <a:gd name="connsiteY526" fmla="*/ 2680843 h 6858317"/>
              <a:gd name="connsiteX527" fmla="*/ 11013377 w 12192634"/>
              <a:gd name="connsiteY527" fmla="*/ 2982468 h 6858317"/>
              <a:gd name="connsiteX528" fmla="*/ 10486898 w 12192634"/>
              <a:gd name="connsiteY528" fmla="*/ 3305112 h 6858317"/>
              <a:gd name="connsiteX529" fmla="*/ 10164255 w 12192634"/>
              <a:gd name="connsiteY529" fmla="*/ 3831653 h 6858317"/>
              <a:gd name="connsiteX530" fmla="*/ 9862630 w 12192634"/>
              <a:gd name="connsiteY530" fmla="*/ 4324668 h 6858317"/>
              <a:gd name="connsiteX531" fmla="*/ 9369552 w 12192634"/>
              <a:gd name="connsiteY531" fmla="*/ 4626293 h 6858317"/>
              <a:gd name="connsiteX532" fmla="*/ 8843073 w 12192634"/>
              <a:gd name="connsiteY532" fmla="*/ 4949000 h 6858317"/>
              <a:gd name="connsiteX533" fmla="*/ 8520430 w 12192634"/>
              <a:gd name="connsiteY533" fmla="*/ 5475478 h 6858317"/>
              <a:gd name="connsiteX534" fmla="*/ 8218742 w 12192634"/>
              <a:gd name="connsiteY534" fmla="*/ 5968492 h 6858317"/>
              <a:gd name="connsiteX535" fmla="*/ 7725728 w 12192634"/>
              <a:gd name="connsiteY535" fmla="*/ 6270181 h 6858317"/>
              <a:gd name="connsiteX536" fmla="*/ 7199249 w 12192634"/>
              <a:gd name="connsiteY536" fmla="*/ 6592824 h 6858317"/>
              <a:gd name="connsiteX537" fmla="*/ 6989699 w 12192634"/>
              <a:gd name="connsiteY537" fmla="*/ 6858318 h 6858317"/>
              <a:gd name="connsiteX538" fmla="*/ 7094030 w 12192634"/>
              <a:gd name="connsiteY538" fmla="*/ 6858318 h 6858317"/>
              <a:gd name="connsiteX539" fmla="*/ 7262241 w 12192634"/>
              <a:gd name="connsiteY539" fmla="*/ 6655689 h 6858317"/>
              <a:gd name="connsiteX540" fmla="*/ 7755256 w 12192634"/>
              <a:gd name="connsiteY540" fmla="*/ 6354064 h 6858317"/>
              <a:gd name="connsiteX541" fmla="*/ 8281734 w 12192634"/>
              <a:gd name="connsiteY541" fmla="*/ 6031357 h 6858317"/>
              <a:gd name="connsiteX542" fmla="*/ 8604441 w 12192634"/>
              <a:gd name="connsiteY542" fmla="*/ 5504879 h 6858317"/>
              <a:gd name="connsiteX543" fmla="*/ 8906066 w 12192634"/>
              <a:gd name="connsiteY543" fmla="*/ 5011865 h 6858317"/>
              <a:gd name="connsiteX544" fmla="*/ 9399143 w 12192634"/>
              <a:gd name="connsiteY544" fmla="*/ 4710176 h 6858317"/>
              <a:gd name="connsiteX545" fmla="*/ 9925621 w 12192634"/>
              <a:gd name="connsiteY545" fmla="*/ 4387533 h 6858317"/>
              <a:gd name="connsiteX546" fmla="*/ 10248265 w 12192634"/>
              <a:gd name="connsiteY546" fmla="*/ 3861054 h 6858317"/>
              <a:gd name="connsiteX547" fmla="*/ 10549890 w 12192634"/>
              <a:gd name="connsiteY547" fmla="*/ 3367977 h 6858317"/>
              <a:gd name="connsiteX548" fmla="*/ 11042968 w 12192634"/>
              <a:gd name="connsiteY548" fmla="*/ 3066352 h 6858317"/>
              <a:gd name="connsiteX549" fmla="*/ 11569446 w 12192634"/>
              <a:gd name="connsiteY549" fmla="*/ 2743708 h 6858317"/>
              <a:gd name="connsiteX550" fmla="*/ 11892090 w 12192634"/>
              <a:gd name="connsiteY550" fmla="*/ 2217230 h 6858317"/>
              <a:gd name="connsiteX551" fmla="*/ 12192635 w 12192634"/>
              <a:gd name="connsiteY551" fmla="*/ 1725232 h 6858317"/>
              <a:gd name="connsiteX552" fmla="*/ 12192635 w 12192634"/>
              <a:gd name="connsiteY552" fmla="*/ 1602169 h 6858317"/>
              <a:gd name="connsiteX553" fmla="*/ 12130215 w 12192634"/>
              <a:gd name="connsiteY553" fmla="*/ 1660970 h 6858317"/>
              <a:gd name="connsiteX554" fmla="*/ 12130722 w 12192634"/>
              <a:gd name="connsiteY554" fmla="*/ 2415731 h 6858317"/>
              <a:gd name="connsiteX555" fmla="*/ 11808079 w 12192634"/>
              <a:gd name="connsiteY555" fmla="*/ 2942273 h 6858317"/>
              <a:gd name="connsiteX556" fmla="*/ 11506454 w 12192634"/>
              <a:gd name="connsiteY556" fmla="*/ 3435287 h 6858317"/>
              <a:gd name="connsiteX557" fmla="*/ 11013377 w 12192634"/>
              <a:gd name="connsiteY557" fmla="*/ 3736912 h 6858317"/>
              <a:gd name="connsiteX558" fmla="*/ 10486898 w 12192634"/>
              <a:gd name="connsiteY558" fmla="*/ 4059619 h 6858317"/>
              <a:gd name="connsiteX559" fmla="*/ 10164255 w 12192634"/>
              <a:gd name="connsiteY559" fmla="*/ 4586097 h 6858317"/>
              <a:gd name="connsiteX560" fmla="*/ 9862630 w 12192634"/>
              <a:gd name="connsiteY560" fmla="*/ 5079111 h 6858317"/>
              <a:gd name="connsiteX561" fmla="*/ 9369552 w 12192634"/>
              <a:gd name="connsiteY561" fmla="*/ 5380736 h 6858317"/>
              <a:gd name="connsiteX562" fmla="*/ 8843073 w 12192634"/>
              <a:gd name="connsiteY562" fmla="*/ 5703443 h 6858317"/>
              <a:gd name="connsiteX563" fmla="*/ 8520430 w 12192634"/>
              <a:gd name="connsiteY563" fmla="*/ 6229922 h 6858317"/>
              <a:gd name="connsiteX564" fmla="*/ 8218742 w 12192634"/>
              <a:gd name="connsiteY564" fmla="*/ 6722936 h 6858317"/>
              <a:gd name="connsiteX565" fmla="*/ 8063357 w 12192634"/>
              <a:gd name="connsiteY565" fmla="*/ 6858318 h 6858317"/>
              <a:gd name="connsiteX566" fmla="*/ 8204200 w 12192634"/>
              <a:gd name="connsiteY566" fmla="*/ 6858318 h 6858317"/>
              <a:gd name="connsiteX567" fmla="*/ 8281353 w 12192634"/>
              <a:gd name="connsiteY567" fmla="*/ 6785801 h 6858317"/>
              <a:gd name="connsiteX568" fmla="*/ 8604059 w 12192634"/>
              <a:gd name="connsiteY568" fmla="*/ 6259322 h 6858317"/>
              <a:gd name="connsiteX569" fmla="*/ 8905684 w 12192634"/>
              <a:gd name="connsiteY569" fmla="*/ 5766308 h 6858317"/>
              <a:gd name="connsiteX570" fmla="*/ 9398762 w 12192634"/>
              <a:gd name="connsiteY570" fmla="*/ 5464620 h 6858317"/>
              <a:gd name="connsiteX571" fmla="*/ 9925241 w 12192634"/>
              <a:gd name="connsiteY571" fmla="*/ 5141976 h 6858317"/>
              <a:gd name="connsiteX572" fmla="*/ 10247884 w 12192634"/>
              <a:gd name="connsiteY572" fmla="*/ 4615498 h 6858317"/>
              <a:gd name="connsiteX573" fmla="*/ 10549509 w 12192634"/>
              <a:gd name="connsiteY573" fmla="*/ 4122484 h 6858317"/>
              <a:gd name="connsiteX574" fmla="*/ 11042650 w 12192634"/>
              <a:gd name="connsiteY574" fmla="*/ 3820478 h 6858317"/>
              <a:gd name="connsiteX575" fmla="*/ 11569129 w 12192634"/>
              <a:gd name="connsiteY575" fmla="*/ 3497834 h 6858317"/>
              <a:gd name="connsiteX576" fmla="*/ 11891772 w 12192634"/>
              <a:gd name="connsiteY576" fmla="*/ 2971356 h 6858317"/>
              <a:gd name="connsiteX577" fmla="*/ 12192318 w 12192634"/>
              <a:gd name="connsiteY577" fmla="*/ 2479358 h 6858317"/>
              <a:gd name="connsiteX578" fmla="*/ 12192318 w 12192634"/>
              <a:gd name="connsiteY578" fmla="*/ 2356612 h 6858317"/>
              <a:gd name="connsiteX579" fmla="*/ 12130215 w 12192634"/>
              <a:gd name="connsiteY579" fmla="*/ 2415413 h 6858317"/>
              <a:gd name="connsiteX580" fmla="*/ 12130722 w 12192634"/>
              <a:gd name="connsiteY580" fmla="*/ 3170238 h 6858317"/>
              <a:gd name="connsiteX581" fmla="*/ 11808079 w 12192634"/>
              <a:gd name="connsiteY581" fmla="*/ 3696716 h 6858317"/>
              <a:gd name="connsiteX582" fmla="*/ 11506454 w 12192634"/>
              <a:gd name="connsiteY582" fmla="*/ 4189730 h 6858317"/>
              <a:gd name="connsiteX583" fmla="*/ 11013377 w 12192634"/>
              <a:gd name="connsiteY583" fmla="*/ 4491355 h 6858317"/>
              <a:gd name="connsiteX584" fmla="*/ 10486898 w 12192634"/>
              <a:gd name="connsiteY584" fmla="*/ 4814062 h 6858317"/>
              <a:gd name="connsiteX585" fmla="*/ 10164255 w 12192634"/>
              <a:gd name="connsiteY585" fmla="*/ 5340541 h 6858317"/>
              <a:gd name="connsiteX586" fmla="*/ 9862630 w 12192634"/>
              <a:gd name="connsiteY586" fmla="*/ 5833555 h 6858317"/>
              <a:gd name="connsiteX587" fmla="*/ 9369552 w 12192634"/>
              <a:gd name="connsiteY587" fmla="*/ 6135180 h 6858317"/>
              <a:gd name="connsiteX588" fmla="*/ 8843073 w 12192634"/>
              <a:gd name="connsiteY588" fmla="*/ 6457887 h 6858317"/>
              <a:gd name="connsiteX589" fmla="*/ 8567293 w 12192634"/>
              <a:gd name="connsiteY589" fmla="*/ 6858318 h 6858317"/>
              <a:gd name="connsiteX590" fmla="*/ 8664004 w 12192634"/>
              <a:gd name="connsiteY590" fmla="*/ 6858318 h 6858317"/>
              <a:gd name="connsiteX591" fmla="*/ 8905939 w 12192634"/>
              <a:gd name="connsiteY591" fmla="*/ 6520752 h 6858317"/>
              <a:gd name="connsiteX592" fmla="*/ 9399016 w 12192634"/>
              <a:gd name="connsiteY592" fmla="*/ 6219063 h 6858317"/>
              <a:gd name="connsiteX593" fmla="*/ 9925494 w 12192634"/>
              <a:gd name="connsiteY593" fmla="*/ 5896420 h 6858317"/>
              <a:gd name="connsiteX594" fmla="*/ 10248138 w 12192634"/>
              <a:gd name="connsiteY594" fmla="*/ 5369941 h 6858317"/>
              <a:gd name="connsiteX595" fmla="*/ 10549763 w 12192634"/>
              <a:gd name="connsiteY595" fmla="*/ 4876927 h 6858317"/>
              <a:gd name="connsiteX596" fmla="*/ 11042841 w 12192634"/>
              <a:gd name="connsiteY596" fmla="*/ 4575239 h 6858317"/>
              <a:gd name="connsiteX597" fmla="*/ 11569319 w 12192634"/>
              <a:gd name="connsiteY597" fmla="*/ 4252595 h 6858317"/>
              <a:gd name="connsiteX598" fmla="*/ 11891962 w 12192634"/>
              <a:gd name="connsiteY598" fmla="*/ 3726116 h 6858317"/>
              <a:gd name="connsiteX599" fmla="*/ 12192508 w 12192634"/>
              <a:gd name="connsiteY599" fmla="*/ 3234119 h 6858317"/>
              <a:gd name="connsiteX600" fmla="*/ 12192508 w 12192634"/>
              <a:gd name="connsiteY600" fmla="*/ 3111119 h 6858317"/>
              <a:gd name="connsiteX601" fmla="*/ 12130215 w 12192634"/>
              <a:gd name="connsiteY601" fmla="*/ 3169920 h 6858317"/>
              <a:gd name="connsiteX602" fmla="*/ 12130722 w 12192634"/>
              <a:gd name="connsiteY602" fmla="*/ 3924681 h 6858317"/>
              <a:gd name="connsiteX603" fmla="*/ 11808079 w 12192634"/>
              <a:gd name="connsiteY603" fmla="*/ 4451160 h 6858317"/>
              <a:gd name="connsiteX604" fmla="*/ 11506454 w 12192634"/>
              <a:gd name="connsiteY604" fmla="*/ 4944174 h 6858317"/>
              <a:gd name="connsiteX605" fmla="*/ 11013377 w 12192634"/>
              <a:gd name="connsiteY605" fmla="*/ 5245799 h 6858317"/>
              <a:gd name="connsiteX606" fmla="*/ 10486898 w 12192634"/>
              <a:gd name="connsiteY606" fmla="*/ 5568506 h 6858317"/>
              <a:gd name="connsiteX607" fmla="*/ 10164255 w 12192634"/>
              <a:gd name="connsiteY607" fmla="*/ 6094984 h 6858317"/>
              <a:gd name="connsiteX608" fmla="*/ 9862630 w 12192634"/>
              <a:gd name="connsiteY608" fmla="*/ 6587998 h 6858317"/>
              <a:gd name="connsiteX609" fmla="*/ 9456230 w 12192634"/>
              <a:gd name="connsiteY609" fmla="*/ 6858318 h 6858317"/>
              <a:gd name="connsiteX610" fmla="*/ 9663620 w 12192634"/>
              <a:gd name="connsiteY610" fmla="*/ 6858318 h 6858317"/>
              <a:gd name="connsiteX611" fmla="*/ 9925368 w 12192634"/>
              <a:gd name="connsiteY611" fmla="*/ 6650863 h 6858317"/>
              <a:gd name="connsiteX612" fmla="*/ 10248011 w 12192634"/>
              <a:gd name="connsiteY612" fmla="*/ 6124385 h 6858317"/>
              <a:gd name="connsiteX613" fmla="*/ 10549636 w 12192634"/>
              <a:gd name="connsiteY613" fmla="*/ 5631371 h 6858317"/>
              <a:gd name="connsiteX614" fmla="*/ 11042714 w 12192634"/>
              <a:gd name="connsiteY614" fmla="*/ 5329746 h 6858317"/>
              <a:gd name="connsiteX615" fmla="*/ 11569192 w 12192634"/>
              <a:gd name="connsiteY615" fmla="*/ 5007039 h 6858317"/>
              <a:gd name="connsiteX616" fmla="*/ 11891835 w 12192634"/>
              <a:gd name="connsiteY616" fmla="*/ 4480560 h 6858317"/>
              <a:gd name="connsiteX617" fmla="*/ 12192381 w 12192634"/>
              <a:gd name="connsiteY617" fmla="*/ 3988626 h 6858317"/>
              <a:gd name="connsiteX618" fmla="*/ 12192381 w 12192634"/>
              <a:gd name="connsiteY618" fmla="*/ 3865563 h 6858317"/>
              <a:gd name="connsiteX619" fmla="*/ 12130215 w 12192634"/>
              <a:gd name="connsiteY619" fmla="*/ 3924300 h 6858317"/>
              <a:gd name="connsiteX620" fmla="*/ 12130722 w 12192634"/>
              <a:gd name="connsiteY620" fmla="*/ 4679125 h 6858317"/>
              <a:gd name="connsiteX621" fmla="*/ 11808079 w 12192634"/>
              <a:gd name="connsiteY621" fmla="*/ 5205603 h 6858317"/>
              <a:gd name="connsiteX622" fmla="*/ 11506454 w 12192634"/>
              <a:gd name="connsiteY622" fmla="*/ 5698617 h 6858317"/>
              <a:gd name="connsiteX623" fmla="*/ 11013377 w 12192634"/>
              <a:gd name="connsiteY623" fmla="*/ 6000306 h 6858317"/>
              <a:gd name="connsiteX624" fmla="*/ 10486898 w 12192634"/>
              <a:gd name="connsiteY624" fmla="*/ 6322949 h 6858317"/>
              <a:gd name="connsiteX625" fmla="*/ 10164255 w 12192634"/>
              <a:gd name="connsiteY625" fmla="*/ 6849428 h 6858317"/>
              <a:gd name="connsiteX626" fmla="*/ 10161143 w 12192634"/>
              <a:gd name="connsiteY626" fmla="*/ 6858318 h 6858317"/>
              <a:gd name="connsiteX627" fmla="*/ 10255314 w 12192634"/>
              <a:gd name="connsiteY627" fmla="*/ 6858318 h 6858317"/>
              <a:gd name="connsiteX628" fmla="*/ 10549763 w 12192634"/>
              <a:gd name="connsiteY628" fmla="*/ 6385814 h 6858317"/>
              <a:gd name="connsiteX629" fmla="*/ 11042841 w 12192634"/>
              <a:gd name="connsiteY629" fmla="*/ 6084189 h 6858317"/>
              <a:gd name="connsiteX630" fmla="*/ 11569319 w 12192634"/>
              <a:gd name="connsiteY630" fmla="*/ 5761482 h 6858317"/>
              <a:gd name="connsiteX631" fmla="*/ 11891962 w 12192634"/>
              <a:gd name="connsiteY631" fmla="*/ 5235004 h 6858317"/>
              <a:gd name="connsiteX632" fmla="*/ 12192508 w 12192634"/>
              <a:gd name="connsiteY632" fmla="*/ 4743069 h 6858317"/>
              <a:gd name="connsiteX633" fmla="*/ 12192508 w 12192634"/>
              <a:gd name="connsiteY633" fmla="*/ 4620006 h 6858317"/>
              <a:gd name="connsiteX634" fmla="*/ 12130215 w 12192634"/>
              <a:gd name="connsiteY634" fmla="*/ 4678807 h 6858317"/>
              <a:gd name="connsiteX635" fmla="*/ 12130722 w 12192634"/>
              <a:gd name="connsiteY635" fmla="*/ 5433568 h 6858317"/>
              <a:gd name="connsiteX636" fmla="*/ 11808079 w 12192634"/>
              <a:gd name="connsiteY636" fmla="*/ 5960047 h 6858317"/>
              <a:gd name="connsiteX637" fmla="*/ 11506454 w 12192634"/>
              <a:gd name="connsiteY637" fmla="*/ 6453124 h 6858317"/>
              <a:gd name="connsiteX638" fmla="*/ 11013377 w 12192634"/>
              <a:gd name="connsiteY638" fmla="*/ 6754749 h 6858317"/>
              <a:gd name="connsiteX639" fmla="*/ 10768965 w 12192634"/>
              <a:gd name="connsiteY639" fmla="*/ 6858318 h 6858317"/>
              <a:gd name="connsiteX640" fmla="*/ 10987342 w 12192634"/>
              <a:gd name="connsiteY640" fmla="*/ 6858318 h 6858317"/>
              <a:gd name="connsiteX641" fmla="*/ 11042841 w 12192634"/>
              <a:gd name="connsiteY641" fmla="*/ 6838632 h 6858317"/>
              <a:gd name="connsiteX642" fmla="*/ 11569319 w 12192634"/>
              <a:gd name="connsiteY642" fmla="*/ 6515926 h 6858317"/>
              <a:gd name="connsiteX643" fmla="*/ 11891962 w 12192634"/>
              <a:gd name="connsiteY643" fmla="*/ 5989447 h 6858317"/>
              <a:gd name="connsiteX644" fmla="*/ 12192508 w 12192634"/>
              <a:gd name="connsiteY644" fmla="*/ 5497513 h 6858317"/>
              <a:gd name="connsiteX645" fmla="*/ 12192508 w 12192634"/>
              <a:gd name="connsiteY645" fmla="*/ 5374450 h 6858317"/>
              <a:gd name="connsiteX646" fmla="*/ 12130215 w 12192634"/>
              <a:gd name="connsiteY646" fmla="*/ 5433251 h 6858317"/>
              <a:gd name="connsiteX647" fmla="*/ 12130722 w 12192634"/>
              <a:gd name="connsiteY647" fmla="*/ 6188012 h 6858317"/>
              <a:gd name="connsiteX648" fmla="*/ 11808079 w 12192634"/>
              <a:gd name="connsiteY648" fmla="*/ 6714490 h 6858317"/>
              <a:gd name="connsiteX649" fmla="*/ 11753532 w 12192634"/>
              <a:gd name="connsiteY649" fmla="*/ 6858318 h 6858317"/>
              <a:gd name="connsiteX650" fmla="*/ 11849100 w 12192634"/>
              <a:gd name="connsiteY650" fmla="*/ 6858318 h 6858317"/>
              <a:gd name="connsiteX651" fmla="*/ 11891264 w 12192634"/>
              <a:gd name="connsiteY651" fmla="*/ 6744018 h 6858317"/>
              <a:gd name="connsiteX652" fmla="*/ 12191809 w 12192634"/>
              <a:gd name="connsiteY652" fmla="*/ 6252083 h 6858317"/>
              <a:gd name="connsiteX653" fmla="*/ 12191809 w 12192634"/>
              <a:gd name="connsiteY653" fmla="*/ 6128893 h 6858317"/>
              <a:gd name="connsiteX654" fmla="*/ 12130215 w 12192634"/>
              <a:gd name="connsiteY654" fmla="*/ 6187694 h 68583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</a:cxnLst>
            <a:rect l="l" t="t" r="r" b="b"/>
            <a:pathLst>
              <a:path w="12192634" h="6858317">
                <a:moveTo>
                  <a:pt x="439039" y="0"/>
                </a:moveTo>
                <a:cubicBezTo>
                  <a:pt x="417894" y="48387"/>
                  <a:pt x="401384" y="95631"/>
                  <a:pt x="384493" y="143701"/>
                </a:cubicBezTo>
                <a:cubicBezTo>
                  <a:pt x="330200" y="298006"/>
                  <a:pt x="274511" y="457581"/>
                  <a:pt x="61849" y="670243"/>
                </a:cubicBezTo>
                <a:cubicBezTo>
                  <a:pt x="40704" y="691388"/>
                  <a:pt x="20130" y="711200"/>
                  <a:pt x="0" y="729171"/>
                </a:cubicBezTo>
                <a:lnTo>
                  <a:pt x="0" y="606362"/>
                </a:lnTo>
                <a:cubicBezTo>
                  <a:pt x="197485" y="408559"/>
                  <a:pt x="247650" y="265621"/>
                  <a:pt x="300609" y="114300"/>
                </a:cubicBezTo>
                <a:cubicBezTo>
                  <a:pt x="313754" y="76772"/>
                  <a:pt x="327025" y="38862"/>
                  <a:pt x="342900" y="0"/>
                </a:cubicBezTo>
                <a:close/>
                <a:moveTo>
                  <a:pt x="1204976" y="0"/>
                </a:moveTo>
                <a:cubicBezTo>
                  <a:pt x="1186625" y="6668"/>
                  <a:pt x="1168273" y="13081"/>
                  <a:pt x="1149795" y="19558"/>
                </a:cubicBezTo>
                <a:cubicBezTo>
                  <a:pt x="995553" y="73660"/>
                  <a:pt x="835977" y="129604"/>
                  <a:pt x="623316" y="342265"/>
                </a:cubicBezTo>
                <a:cubicBezTo>
                  <a:pt x="410655" y="554927"/>
                  <a:pt x="354711" y="714439"/>
                  <a:pt x="300609" y="868744"/>
                </a:cubicBezTo>
                <a:cubicBezTo>
                  <a:pt x="247650" y="1020064"/>
                  <a:pt x="197485" y="1163003"/>
                  <a:pt x="0" y="1360805"/>
                </a:cubicBezTo>
                <a:lnTo>
                  <a:pt x="0" y="1483551"/>
                </a:lnTo>
                <a:cubicBezTo>
                  <a:pt x="20151" y="1465390"/>
                  <a:pt x="40767" y="1445768"/>
                  <a:pt x="61849" y="1424686"/>
                </a:cubicBezTo>
                <a:cubicBezTo>
                  <a:pt x="274511" y="1212025"/>
                  <a:pt x="330454" y="1052449"/>
                  <a:pt x="384493" y="898144"/>
                </a:cubicBezTo>
                <a:cubicBezTo>
                  <a:pt x="437642" y="746633"/>
                  <a:pt x="487871" y="603250"/>
                  <a:pt x="686181" y="405130"/>
                </a:cubicBezTo>
                <a:cubicBezTo>
                  <a:pt x="884491" y="207010"/>
                  <a:pt x="1027684" y="156591"/>
                  <a:pt x="1179259" y="103442"/>
                </a:cubicBezTo>
                <a:cubicBezTo>
                  <a:pt x="1257300" y="76200"/>
                  <a:pt x="1336485" y="48324"/>
                  <a:pt x="1423353" y="0"/>
                </a:cubicBezTo>
                <a:close/>
                <a:moveTo>
                  <a:pt x="1937258" y="0"/>
                </a:moveTo>
                <a:cubicBezTo>
                  <a:pt x="1886458" y="144018"/>
                  <a:pt x="1832166" y="283083"/>
                  <a:pt x="1642872" y="472377"/>
                </a:cubicBezTo>
                <a:cubicBezTo>
                  <a:pt x="1444562" y="670687"/>
                  <a:pt x="1301369" y="720852"/>
                  <a:pt x="1149795" y="774002"/>
                </a:cubicBezTo>
                <a:cubicBezTo>
                  <a:pt x="995553" y="828104"/>
                  <a:pt x="835977" y="884047"/>
                  <a:pt x="623316" y="1096709"/>
                </a:cubicBezTo>
                <a:cubicBezTo>
                  <a:pt x="410655" y="1309370"/>
                  <a:pt x="354711" y="1468882"/>
                  <a:pt x="300609" y="1623187"/>
                </a:cubicBezTo>
                <a:cubicBezTo>
                  <a:pt x="247650" y="1774508"/>
                  <a:pt x="197485" y="1917700"/>
                  <a:pt x="0" y="2115249"/>
                </a:cubicBezTo>
                <a:lnTo>
                  <a:pt x="0" y="2238058"/>
                </a:lnTo>
                <a:cubicBezTo>
                  <a:pt x="20130" y="2219833"/>
                  <a:pt x="40704" y="2200275"/>
                  <a:pt x="61849" y="2179130"/>
                </a:cubicBezTo>
                <a:cubicBezTo>
                  <a:pt x="274511" y="1966468"/>
                  <a:pt x="330454" y="1806956"/>
                  <a:pt x="384493" y="1652651"/>
                </a:cubicBezTo>
                <a:cubicBezTo>
                  <a:pt x="437642" y="1501077"/>
                  <a:pt x="487871" y="1357884"/>
                  <a:pt x="686181" y="1159574"/>
                </a:cubicBezTo>
                <a:cubicBezTo>
                  <a:pt x="884491" y="961263"/>
                  <a:pt x="1027684" y="911035"/>
                  <a:pt x="1179259" y="857885"/>
                </a:cubicBezTo>
                <a:cubicBezTo>
                  <a:pt x="1333500" y="803783"/>
                  <a:pt x="1493076" y="747903"/>
                  <a:pt x="1705737" y="535242"/>
                </a:cubicBezTo>
                <a:cubicBezTo>
                  <a:pt x="1918398" y="322580"/>
                  <a:pt x="1974342" y="163005"/>
                  <a:pt x="2028444" y="8763"/>
                </a:cubicBezTo>
                <a:lnTo>
                  <a:pt x="2031492" y="0"/>
                </a:lnTo>
                <a:close/>
                <a:moveTo>
                  <a:pt x="2528570" y="0"/>
                </a:moveTo>
                <a:cubicBezTo>
                  <a:pt x="2449449" y="46419"/>
                  <a:pt x="2363788" y="110681"/>
                  <a:pt x="2266950" y="207264"/>
                </a:cubicBezTo>
                <a:cubicBezTo>
                  <a:pt x="2054289" y="419925"/>
                  <a:pt x="1998345" y="579501"/>
                  <a:pt x="1944243" y="733743"/>
                </a:cubicBezTo>
                <a:cubicBezTo>
                  <a:pt x="1891411" y="885317"/>
                  <a:pt x="1841500" y="1028700"/>
                  <a:pt x="1642872" y="1226820"/>
                </a:cubicBezTo>
                <a:cubicBezTo>
                  <a:pt x="1444244" y="1424940"/>
                  <a:pt x="1301369" y="1475359"/>
                  <a:pt x="1149795" y="1528445"/>
                </a:cubicBezTo>
                <a:cubicBezTo>
                  <a:pt x="995553" y="1582547"/>
                  <a:pt x="835977" y="1638491"/>
                  <a:pt x="623316" y="1851152"/>
                </a:cubicBezTo>
                <a:cubicBezTo>
                  <a:pt x="410655" y="2063814"/>
                  <a:pt x="354711" y="2223389"/>
                  <a:pt x="300609" y="2377694"/>
                </a:cubicBezTo>
                <a:cubicBezTo>
                  <a:pt x="247650" y="2528951"/>
                  <a:pt x="197485" y="2671890"/>
                  <a:pt x="0" y="2869692"/>
                </a:cubicBezTo>
                <a:lnTo>
                  <a:pt x="0" y="2992438"/>
                </a:lnTo>
                <a:cubicBezTo>
                  <a:pt x="20151" y="2974448"/>
                  <a:pt x="40767" y="2954865"/>
                  <a:pt x="61849" y="2933700"/>
                </a:cubicBezTo>
                <a:cubicBezTo>
                  <a:pt x="274511" y="2721039"/>
                  <a:pt x="330454" y="2561527"/>
                  <a:pt x="384493" y="2407222"/>
                </a:cubicBezTo>
                <a:cubicBezTo>
                  <a:pt x="437642" y="2255647"/>
                  <a:pt x="487871" y="2112455"/>
                  <a:pt x="686181" y="1914144"/>
                </a:cubicBezTo>
                <a:cubicBezTo>
                  <a:pt x="884491" y="1715834"/>
                  <a:pt x="1027684" y="1665605"/>
                  <a:pt x="1179259" y="1612519"/>
                </a:cubicBezTo>
                <a:cubicBezTo>
                  <a:pt x="1333500" y="1558417"/>
                  <a:pt x="1493076" y="1502474"/>
                  <a:pt x="1705737" y="1289812"/>
                </a:cubicBezTo>
                <a:cubicBezTo>
                  <a:pt x="1918398" y="1077151"/>
                  <a:pt x="1974342" y="917638"/>
                  <a:pt x="2028444" y="763334"/>
                </a:cubicBezTo>
                <a:cubicBezTo>
                  <a:pt x="2081530" y="611759"/>
                  <a:pt x="2131759" y="468567"/>
                  <a:pt x="2330069" y="270256"/>
                </a:cubicBezTo>
                <a:cubicBezTo>
                  <a:pt x="2490089" y="110236"/>
                  <a:pt x="2614232" y="46673"/>
                  <a:pt x="2735834" y="127"/>
                </a:cubicBezTo>
                <a:close/>
                <a:moveTo>
                  <a:pt x="3528632" y="0"/>
                </a:moveTo>
                <a:cubicBezTo>
                  <a:pt x="3483356" y="100648"/>
                  <a:pt x="3416999" y="207137"/>
                  <a:pt x="3286760" y="337376"/>
                </a:cubicBezTo>
                <a:cubicBezTo>
                  <a:pt x="3088450" y="535750"/>
                  <a:pt x="2945257" y="585915"/>
                  <a:pt x="2794000" y="639064"/>
                </a:cubicBezTo>
                <a:cubicBezTo>
                  <a:pt x="2639695" y="693166"/>
                  <a:pt x="2480183" y="749110"/>
                  <a:pt x="2267522" y="961708"/>
                </a:cubicBezTo>
                <a:cubicBezTo>
                  <a:pt x="2054860" y="1174306"/>
                  <a:pt x="1998917" y="1333945"/>
                  <a:pt x="1944814" y="1488250"/>
                </a:cubicBezTo>
                <a:cubicBezTo>
                  <a:pt x="1891729" y="1639761"/>
                  <a:pt x="1841500" y="1782953"/>
                  <a:pt x="1643189" y="1981264"/>
                </a:cubicBezTo>
                <a:cubicBezTo>
                  <a:pt x="1444879" y="2179574"/>
                  <a:pt x="1301687" y="2229803"/>
                  <a:pt x="1150112" y="2282889"/>
                </a:cubicBezTo>
                <a:cubicBezTo>
                  <a:pt x="995871" y="2336991"/>
                  <a:pt x="836295" y="2392934"/>
                  <a:pt x="623634" y="2605596"/>
                </a:cubicBezTo>
                <a:cubicBezTo>
                  <a:pt x="410972" y="2818257"/>
                  <a:pt x="354711" y="2978150"/>
                  <a:pt x="300609" y="3132138"/>
                </a:cubicBezTo>
                <a:cubicBezTo>
                  <a:pt x="247650" y="3283458"/>
                  <a:pt x="197485" y="3426333"/>
                  <a:pt x="0" y="3624136"/>
                </a:cubicBezTo>
                <a:lnTo>
                  <a:pt x="0" y="3746945"/>
                </a:lnTo>
                <a:cubicBezTo>
                  <a:pt x="20130" y="3728720"/>
                  <a:pt x="40704" y="3708845"/>
                  <a:pt x="61849" y="3688016"/>
                </a:cubicBezTo>
                <a:cubicBezTo>
                  <a:pt x="274511" y="3475355"/>
                  <a:pt x="330200" y="3315843"/>
                  <a:pt x="384493" y="3161538"/>
                </a:cubicBezTo>
                <a:cubicBezTo>
                  <a:pt x="437642" y="3009964"/>
                  <a:pt x="487871" y="2866771"/>
                  <a:pt x="686181" y="2668461"/>
                </a:cubicBezTo>
                <a:cubicBezTo>
                  <a:pt x="884491" y="2470150"/>
                  <a:pt x="1027684" y="2419922"/>
                  <a:pt x="1179259" y="2366836"/>
                </a:cubicBezTo>
                <a:cubicBezTo>
                  <a:pt x="1333500" y="2312734"/>
                  <a:pt x="1493076" y="2256790"/>
                  <a:pt x="1705737" y="2044129"/>
                </a:cubicBezTo>
                <a:cubicBezTo>
                  <a:pt x="1918398" y="1831467"/>
                  <a:pt x="1974342" y="1671955"/>
                  <a:pt x="2028444" y="1517650"/>
                </a:cubicBezTo>
                <a:cubicBezTo>
                  <a:pt x="2081530" y="1366076"/>
                  <a:pt x="2131759" y="1222883"/>
                  <a:pt x="2330069" y="1024573"/>
                </a:cubicBezTo>
                <a:cubicBezTo>
                  <a:pt x="2528380" y="826262"/>
                  <a:pt x="2671572" y="776097"/>
                  <a:pt x="2823083" y="722948"/>
                </a:cubicBezTo>
                <a:cubicBezTo>
                  <a:pt x="2977388" y="668846"/>
                  <a:pt x="3136900" y="612902"/>
                  <a:pt x="3349625" y="400050"/>
                </a:cubicBezTo>
                <a:cubicBezTo>
                  <a:pt x="3505200" y="244666"/>
                  <a:pt x="3576891" y="117475"/>
                  <a:pt x="3625342" y="0"/>
                </a:cubicBezTo>
                <a:close/>
                <a:moveTo>
                  <a:pt x="3987800" y="0"/>
                </a:moveTo>
                <a:cubicBezTo>
                  <a:pt x="3962972" y="21908"/>
                  <a:pt x="3937318" y="45911"/>
                  <a:pt x="3910902" y="72327"/>
                </a:cubicBezTo>
                <a:cubicBezTo>
                  <a:pt x="3698431" y="284988"/>
                  <a:pt x="3642487" y="444500"/>
                  <a:pt x="3588385" y="598805"/>
                </a:cubicBezTo>
                <a:cubicBezTo>
                  <a:pt x="3535236" y="750380"/>
                  <a:pt x="3485071" y="893509"/>
                  <a:pt x="3286760" y="1091883"/>
                </a:cubicBezTo>
                <a:cubicBezTo>
                  <a:pt x="3088450" y="1290257"/>
                  <a:pt x="2945257" y="1340358"/>
                  <a:pt x="2793683" y="1393508"/>
                </a:cubicBezTo>
                <a:cubicBezTo>
                  <a:pt x="2639378" y="1447610"/>
                  <a:pt x="2479866" y="1503553"/>
                  <a:pt x="2267204" y="1716151"/>
                </a:cubicBezTo>
                <a:cubicBezTo>
                  <a:pt x="2054542" y="1928749"/>
                  <a:pt x="1998599" y="2088388"/>
                  <a:pt x="1944497" y="2242693"/>
                </a:cubicBezTo>
                <a:cubicBezTo>
                  <a:pt x="1891411" y="2394268"/>
                  <a:pt x="1841183" y="2537397"/>
                  <a:pt x="1642872" y="2735707"/>
                </a:cubicBezTo>
                <a:cubicBezTo>
                  <a:pt x="1444562" y="2934018"/>
                  <a:pt x="1301369" y="2984500"/>
                  <a:pt x="1149795" y="3037396"/>
                </a:cubicBezTo>
                <a:cubicBezTo>
                  <a:pt x="995553" y="3091498"/>
                  <a:pt x="835977" y="3147378"/>
                  <a:pt x="623316" y="3360039"/>
                </a:cubicBezTo>
                <a:cubicBezTo>
                  <a:pt x="410655" y="3572701"/>
                  <a:pt x="354711" y="3732276"/>
                  <a:pt x="300609" y="3886581"/>
                </a:cubicBezTo>
                <a:cubicBezTo>
                  <a:pt x="247650" y="4037902"/>
                  <a:pt x="197485" y="4180777"/>
                  <a:pt x="0" y="4378643"/>
                </a:cubicBezTo>
                <a:lnTo>
                  <a:pt x="0" y="4501325"/>
                </a:lnTo>
                <a:cubicBezTo>
                  <a:pt x="20151" y="4483164"/>
                  <a:pt x="40767" y="4463542"/>
                  <a:pt x="61849" y="4442460"/>
                </a:cubicBezTo>
                <a:cubicBezTo>
                  <a:pt x="274511" y="4229862"/>
                  <a:pt x="330200" y="4070350"/>
                  <a:pt x="384493" y="3915982"/>
                </a:cubicBezTo>
                <a:cubicBezTo>
                  <a:pt x="437642" y="3764407"/>
                  <a:pt x="487871" y="3621215"/>
                  <a:pt x="686181" y="3422904"/>
                </a:cubicBezTo>
                <a:cubicBezTo>
                  <a:pt x="884491" y="3224594"/>
                  <a:pt x="1027684" y="3174429"/>
                  <a:pt x="1179259" y="3121279"/>
                </a:cubicBezTo>
                <a:cubicBezTo>
                  <a:pt x="1333500" y="3067177"/>
                  <a:pt x="1493076" y="3011234"/>
                  <a:pt x="1705737" y="2798572"/>
                </a:cubicBezTo>
                <a:cubicBezTo>
                  <a:pt x="1918398" y="2585911"/>
                  <a:pt x="1974342" y="2426399"/>
                  <a:pt x="2028444" y="2272094"/>
                </a:cubicBezTo>
                <a:cubicBezTo>
                  <a:pt x="2081530" y="2120519"/>
                  <a:pt x="2131759" y="1977390"/>
                  <a:pt x="2330069" y="1779016"/>
                </a:cubicBezTo>
                <a:cubicBezTo>
                  <a:pt x="2528380" y="1580642"/>
                  <a:pt x="2671572" y="1530541"/>
                  <a:pt x="2823083" y="1477391"/>
                </a:cubicBezTo>
                <a:cubicBezTo>
                  <a:pt x="2977388" y="1423289"/>
                  <a:pt x="3136964" y="1367346"/>
                  <a:pt x="3349625" y="1154684"/>
                </a:cubicBezTo>
                <a:cubicBezTo>
                  <a:pt x="3562287" y="942023"/>
                  <a:pt x="3618166" y="782511"/>
                  <a:pt x="3672269" y="628206"/>
                </a:cubicBezTo>
                <a:cubicBezTo>
                  <a:pt x="3725418" y="476631"/>
                  <a:pt x="3775583" y="333502"/>
                  <a:pt x="3973894" y="135192"/>
                </a:cubicBezTo>
                <a:cubicBezTo>
                  <a:pt x="4022160" y="86298"/>
                  <a:pt x="4074039" y="41107"/>
                  <a:pt x="4129088" y="0"/>
                </a:cubicBezTo>
                <a:close/>
                <a:moveTo>
                  <a:pt x="5098669" y="0"/>
                </a:moveTo>
                <a:cubicBezTo>
                  <a:pt x="5049749" y="73077"/>
                  <a:pt x="4993425" y="140915"/>
                  <a:pt x="4930585" y="202438"/>
                </a:cubicBezTo>
                <a:cubicBezTo>
                  <a:pt x="4732274" y="400749"/>
                  <a:pt x="4589082" y="450850"/>
                  <a:pt x="4437571" y="504127"/>
                </a:cubicBezTo>
                <a:cubicBezTo>
                  <a:pt x="4283266" y="558165"/>
                  <a:pt x="4123690" y="614109"/>
                  <a:pt x="3911028" y="826770"/>
                </a:cubicBezTo>
                <a:cubicBezTo>
                  <a:pt x="3698367" y="1039432"/>
                  <a:pt x="3642487" y="1198944"/>
                  <a:pt x="3588385" y="1353249"/>
                </a:cubicBezTo>
                <a:cubicBezTo>
                  <a:pt x="3535236" y="1504823"/>
                  <a:pt x="3485071" y="1648016"/>
                  <a:pt x="3286760" y="1846326"/>
                </a:cubicBezTo>
                <a:cubicBezTo>
                  <a:pt x="3088450" y="2044637"/>
                  <a:pt x="2945257" y="2094802"/>
                  <a:pt x="2793683" y="2147951"/>
                </a:cubicBezTo>
                <a:cubicBezTo>
                  <a:pt x="2639378" y="2202053"/>
                  <a:pt x="2479866" y="2257997"/>
                  <a:pt x="2267204" y="2470658"/>
                </a:cubicBezTo>
                <a:cubicBezTo>
                  <a:pt x="2054542" y="2683320"/>
                  <a:pt x="1998599" y="2842832"/>
                  <a:pt x="1944497" y="2997137"/>
                </a:cubicBezTo>
                <a:cubicBezTo>
                  <a:pt x="1891411" y="3148711"/>
                  <a:pt x="1841183" y="3291840"/>
                  <a:pt x="1642872" y="3490151"/>
                </a:cubicBezTo>
                <a:cubicBezTo>
                  <a:pt x="1444562" y="3688461"/>
                  <a:pt x="1301369" y="3738690"/>
                  <a:pt x="1149795" y="3791839"/>
                </a:cubicBezTo>
                <a:cubicBezTo>
                  <a:pt x="995553" y="3845941"/>
                  <a:pt x="835977" y="3901884"/>
                  <a:pt x="623316" y="4114483"/>
                </a:cubicBezTo>
                <a:cubicBezTo>
                  <a:pt x="410655" y="4327081"/>
                  <a:pt x="354711" y="4486720"/>
                  <a:pt x="300609" y="4641025"/>
                </a:cubicBezTo>
                <a:cubicBezTo>
                  <a:pt x="247650" y="4792345"/>
                  <a:pt x="197485" y="4935220"/>
                  <a:pt x="0" y="5133086"/>
                </a:cubicBezTo>
                <a:lnTo>
                  <a:pt x="0" y="5255832"/>
                </a:lnTo>
                <a:cubicBezTo>
                  <a:pt x="20151" y="5237671"/>
                  <a:pt x="40767" y="5218049"/>
                  <a:pt x="61849" y="5196967"/>
                </a:cubicBezTo>
                <a:cubicBezTo>
                  <a:pt x="274511" y="4984306"/>
                  <a:pt x="330200" y="4824730"/>
                  <a:pt x="384493" y="4670425"/>
                </a:cubicBezTo>
                <a:cubicBezTo>
                  <a:pt x="437642" y="4518851"/>
                  <a:pt x="487871" y="4375658"/>
                  <a:pt x="686181" y="4177347"/>
                </a:cubicBezTo>
                <a:cubicBezTo>
                  <a:pt x="884491" y="3979037"/>
                  <a:pt x="1027684" y="3928872"/>
                  <a:pt x="1179259" y="3875722"/>
                </a:cubicBezTo>
                <a:cubicBezTo>
                  <a:pt x="1333500" y="3821621"/>
                  <a:pt x="1493076" y="3765677"/>
                  <a:pt x="1705737" y="3553016"/>
                </a:cubicBezTo>
                <a:cubicBezTo>
                  <a:pt x="1918398" y="3340354"/>
                  <a:pt x="1974342" y="3180842"/>
                  <a:pt x="2028444" y="3026537"/>
                </a:cubicBezTo>
                <a:cubicBezTo>
                  <a:pt x="2081530" y="2874963"/>
                  <a:pt x="2131759" y="2731834"/>
                  <a:pt x="2330069" y="2533460"/>
                </a:cubicBezTo>
                <a:cubicBezTo>
                  <a:pt x="2528380" y="2335086"/>
                  <a:pt x="2671572" y="2284984"/>
                  <a:pt x="2823083" y="2231835"/>
                </a:cubicBezTo>
                <a:cubicBezTo>
                  <a:pt x="2977388" y="2177733"/>
                  <a:pt x="3136964" y="2121789"/>
                  <a:pt x="3349625" y="1909191"/>
                </a:cubicBezTo>
                <a:cubicBezTo>
                  <a:pt x="3562287" y="1696593"/>
                  <a:pt x="3618166" y="1536954"/>
                  <a:pt x="3672269" y="1382649"/>
                </a:cubicBezTo>
                <a:cubicBezTo>
                  <a:pt x="3725418" y="1231138"/>
                  <a:pt x="3775583" y="1087946"/>
                  <a:pt x="3973894" y="889635"/>
                </a:cubicBezTo>
                <a:cubicBezTo>
                  <a:pt x="4172204" y="691325"/>
                  <a:pt x="4315397" y="641350"/>
                  <a:pt x="4466971" y="588010"/>
                </a:cubicBezTo>
                <a:cubicBezTo>
                  <a:pt x="4621276" y="533908"/>
                  <a:pt x="4780788" y="477964"/>
                  <a:pt x="4993450" y="265303"/>
                </a:cubicBezTo>
                <a:cubicBezTo>
                  <a:pt x="5091684" y="167132"/>
                  <a:pt x="5156200" y="80264"/>
                  <a:pt x="5203063" y="0"/>
                </a:cubicBezTo>
                <a:close/>
                <a:moveTo>
                  <a:pt x="5495290" y="0"/>
                </a:moveTo>
                <a:cubicBezTo>
                  <a:pt x="5331016" y="182118"/>
                  <a:pt x="5280851" y="325120"/>
                  <a:pt x="5232400" y="463868"/>
                </a:cubicBezTo>
                <a:cubicBezTo>
                  <a:pt x="5179251" y="615442"/>
                  <a:pt x="5129086" y="758571"/>
                  <a:pt x="4930775" y="956882"/>
                </a:cubicBezTo>
                <a:cubicBezTo>
                  <a:pt x="4732465" y="1155192"/>
                  <a:pt x="4589272" y="1205421"/>
                  <a:pt x="4437761" y="1258570"/>
                </a:cubicBezTo>
                <a:cubicBezTo>
                  <a:pt x="4283456" y="1312672"/>
                  <a:pt x="4123881" y="1368552"/>
                  <a:pt x="3911219" y="1581214"/>
                </a:cubicBezTo>
                <a:cubicBezTo>
                  <a:pt x="3698558" y="1793875"/>
                  <a:pt x="3642678" y="1953387"/>
                  <a:pt x="3588576" y="2107692"/>
                </a:cubicBezTo>
                <a:cubicBezTo>
                  <a:pt x="3535426" y="2259267"/>
                  <a:pt x="3485261" y="2402459"/>
                  <a:pt x="3286951" y="2600770"/>
                </a:cubicBezTo>
                <a:cubicBezTo>
                  <a:pt x="3088640" y="2799080"/>
                  <a:pt x="2945257" y="2849245"/>
                  <a:pt x="2794000" y="2902395"/>
                </a:cubicBezTo>
                <a:cubicBezTo>
                  <a:pt x="2639695" y="2956497"/>
                  <a:pt x="2480183" y="3012440"/>
                  <a:pt x="2267522" y="3225102"/>
                </a:cubicBezTo>
                <a:cubicBezTo>
                  <a:pt x="2054860" y="3437763"/>
                  <a:pt x="1998917" y="3597275"/>
                  <a:pt x="1944814" y="3751580"/>
                </a:cubicBezTo>
                <a:cubicBezTo>
                  <a:pt x="1891729" y="3903155"/>
                  <a:pt x="1841500" y="4046284"/>
                  <a:pt x="1643189" y="4244594"/>
                </a:cubicBezTo>
                <a:cubicBezTo>
                  <a:pt x="1444879" y="4442905"/>
                  <a:pt x="1301369" y="4493133"/>
                  <a:pt x="1149858" y="4546600"/>
                </a:cubicBezTo>
                <a:cubicBezTo>
                  <a:pt x="995553" y="4600702"/>
                  <a:pt x="835977" y="4656646"/>
                  <a:pt x="623316" y="4869244"/>
                </a:cubicBezTo>
                <a:cubicBezTo>
                  <a:pt x="410655" y="5081842"/>
                  <a:pt x="354711" y="5241481"/>
                  <a:pt x="300609" y="5395786"/>
                </a:cubicBezTo>
                <a:cubicBezTo>
                  <a:pt x="247650" y="5546789"/>
                  <a:pt x="197485" y="5689600"/>
                  <a:pt x="0" y="5887530"/>
                </a:cubicBezTo>
                <a:lnTo>
                  <a:pt x="0" y="6010339"/>
                </a:lnTo>
                <a:cubicBezTo>
                  <a:pt x="20130" y="5992114"/>
                  <a:pt x="40704" y="5972239"/>
                  <a:pt x="61849" y="5951411"/>
                </a:cubicBezTo>
                <a:cubicBezTo>
                  <a:pt x="274511" y="5738749"/>
                  <a:pt x="330454" y="5579174"/>
                  <a:pt x="384493" y="5424869"/>
                </a:cubicBezTo>
                <a:cubicBezTo>
                  <a:pt x="437642" y="5273294"/>
                  <a:pt x="487871" y="5130165"/>
                  <a:pt x="686181" y="4931791"/>
                </a:cubicBezTo>
                <a:cubicBezTo>
                  <a:pt x="884491" y="4733417"/>
                  <a:pt x="1027684" y="4683316"/>
                  <a:pt x="1179259" y="4630166"/>
                </a:cubicBezTo>
                <a:cubicBezTo>
                  <a:pt x="1333564" y="4576064"/>
                  <a:pt x="1493076" y="4520121"/>
                  <a:pt x="1705737" y="4307459"/>
                </a:cubicBezTo>
                <a:cubicBezTo>
                  <a:pt x="1918398" y="4094797"/>
                  <a:pt x="1974342" y="3935286"/>
                  <a:pt x="2028444" y="3780981"/>
                </a:cubicBezTo>
                <a:cubicBezTo>
                  <a:pt x="2081530" y="3629406"/>
                  <a:pt x="2131759" y="3486277"/>
                  <a:pt x="2330069" y="3287966"/>
                </a:cubicBezTo>
                <a:cubicBezTo>
                  <a:pt x="2528380" y="3089656"/>
                  <a:pt x="2671572" y="3039428"/>
                  <a:pt x="2823083" y="2986278"/>
                </a:cubicBezTo>
                <a:cubicBezTo>
                  <a:pt x="2977388" y="2932176"/>
                  <a:pt x="3136964" y="2876233"/>
                  <a:pt x="3349625" y="2663635"/>
                </a:cubicBezTo>
                <a:cubicBezTo>
                  <a:pt x="3562287" y="2451037"/>
                  <a:pt x="3618166" y="2291398"/>
                  <a:pt x="3672269" y="2137156"/>
                </a:cubicBezTo>
                <a:cubicBezTo>
                  <a:pt x="3725418" y="1985582"/>
                  <a:pt x="3775583" y="1842389"/>
                  <a:pt x="3973894" y="1644079"/>
                </a:cubicBezTo>
                <a:cubicBezTo>
                  <a:pt x="4172204" y="1445768"/>
                  <a:pt x="4315397" y="1395603"/>
                  <a:pt x="4466971" y="1342454"/>
                </a:cubicBezTo>
                <a:cubicBezTo>
                  <a:pt x="4621276" y="1288352"/>
                  <a:pt x="4780788" y="1232408"/>
                  <a:pt x="4993450" y="1019747"/>
                </a:cubicBezTo>
                <a:cubicBezTo>
                  <a:pt x="5206111" y="807085"/>
                  <a:pt x="5261991" y="647700"/>
                  <a:pt x="5316093" y="493268"/>
                </a:cubicBezTo>
                <a:cubicBezTo>
                  <a:pt x="5369243" y="341757"/>
                  <a:pt x="5419408" y="198565"/>
                  <a:pt x="5617718" y="254"/>
                </a:cubicBezTo>
                <a:lnTo>
                  <a:pt x="5617718" y="254"/>
                </a:lnTo>
                <a:close/>
                <a:moveTo>
                  <a:pt x="6638290" y="0"/>
                </a:moveTo>
                <a:cubicBezTo>
                  <a:pt x="6618923" y="21802"/>
                  <a:pt x="6597650" y="44302"/>
                  <a:pt x="6574473" y="67501"/>
                </a:cubicBezTo>
                <a:cubicBezTo>
                  <a:pt x="6376162" y="265875"/>
                  <a:pt x="6232970" y="316040"/>
                  <a:pt x="6081459" y="369189"/>
                </a:cubicBezTo>
                <a:cubicBezTo>
                  <a:pt x="5927154" y="423291"/>
                  <a:pt x="5767578" y="479235"/>
                  <a:pt x="5554917" y="691833"/>
                </a:cubicBezTo>
                <a:cubicBezTo>
                  <a:pt x="5342255" y="904430"/>
                  <a:pt x="5286312" y="1064006"/>
                  <a:pt x="5232400" y="1218311"/>
                </a:cubicBezTo>
                <a:cubicBezTo>
                  <a:pt x="5179251" y="1369886"/>
                  <a:pt x="5129086" y="1513015"/>
                  <a:pt x="4930775" y="1711325"/>
                </a:cubicBezTo>
                <a:cubicBezTo>
                  <a:pt x="4732465" y="1909636"/>
                  <a:pt x="4589082" y="1959864"/>
                  <a:pt x="4437571" y="2012950"/>
                </a:cubicBezTo>
                <a:cubicBezTo>
                  <a:pt x="4283266" y="2067052"/>
                  <a:pt x="4123690" y="2122996"/>
                  <a:pt x="3911028" y="2335594"/>
                </a:cubicBezTo>
                <a:cubicBezTo>
                  <a:pt x="3698367" y="2548192"/>
                  <a:pt x="3642487" y="2707831"/>
                  <a:pt x="3588385" y="2862072"/>
                </a:cubicBezTo>
                <a:cubicBezTo>
                  <a:pt x="3535236" y="3013647"/>
                  <a:pt x="3485071" y="3156839"/>
                  <a:pt x="3286760" y="3355150"/>
                </a:cubicBezTo>
                <a:cubicBezTo>
                  <a:pt x="3088450" y="3553460"/>
                  <a:pt x="2945257" y="3603625"/>
                  <a:pt x="2793683" y="3656775"/>
                </a:cubicBezTo>
                <a:cubicBezTo>
                  <a:pt x="2639378" y="3710877"/>
                  <a:pt x="2479866" y="3766820"/>
                  <a:pt x="2267204" y="3979482"/>
                </a:cubicBezTo>
                <a:cubicBezTo>
                  <a:pt x="2054542" y="4192143"/>
                  <a:pt x="1998599" y="4351655"/>
                  <a:pt x="1944497" y="4505960"/>
                </a:cubicBezTo>
                <a:cubicBezTo>
                  <a:pt x="1891411" y="4657535"/>
                  <a:pt x="1841183" y="4800664"/>
                  <a:pt x="1642872" y="4999038"/>
                </a:cubicBezTo>
                <a:cubicBezTo>
                  <a:pt x="1444562" y="5197412"/>
                  <a:pt x="1301369" y="5247513"/>
                  <a:pt x="1149795" y="5300663"/>
                </a:cubicBezTo>
                <a:cubicBezTo>
                  <a:pt x="995553" y="5354765"/>
                  <a:pt x="835977" y="5410708"/>
                  <a:pt x="623316" y="5623370"/>
                </a:cubicBezTo>
                <a:cubicBezTo>
                  <a:pt x="410655" y="5836031"/>
                  <a:pt x="354711" y="5995543"/>
                  <a:pt x="300609" y="6149848"/>
                </a:cubicBezTo>
                <a:cubicBezTo>
                  <a:pt x="247650" y="6301232"/>
                  <a:pt x="197485" y="6444171"/>
                  <a:pt x="0" y="6642100"/>
                </a:cubicBezTo>
                <a:lnTo>
                  <a:pt x="0" y="6764845"/>
                </a:lnTo>
                <a:cubicBezTo>
                  <a:pt x="20151" y="6746494"/>
                  <a:pt x="40767" y="6726745"/>
                  <a:pt x="61849" y="6705600"/>
                </a:cubicBezTo>
                <a:cubicBezTo>
                  <a:pt x="274511" y="6492939"/>
                  <a:pt x="330454" y="6333363"/>
                  <a:pt x="384493" y="6179058"/>
                </a:cubicBezTo>
                <a:cubicBezTo>
                  <a:pt x="437642" y="6027484"/>
                  <a:pt x="487871" y="5884355"/>
                  <a:pt x="686181" y="5685981"/>
                </a:cubicBezTo>
                <a:cubicBezTo>
                  <a:pt x="884491" y="5487607"/>
                  <a:pt x="1027684" y="5437505"/>
                  <a:pt x="1179259" y="5384356"/>
                </a:cubicBezTo>
                <a:cubicBezTo>
                  <a:pt x="1333500" y="5330254"/>
                  <a:pt x="1493076" y="5274310"/>
                  <a:pt x="1705737" y="5061649"/>
                </a:cubicBezTo>
                <a:cubicBezTo>
                  <a:pt x="1918398" y="4848987"/>
                  <a:pt x="1974342" y="4689475"/>
                  <a:pt x="2028444" y="4535170"/>
                </a:cubicBezTo>
                <a:cubicBezTo>
                  <a:pt x="2081530" y="4383596"/>
                  <a:pt x="2131759" y="4240467"/>
                  <a:pt x="2330069" y="4042156"/>
                </a:cubicBezTo>
                <a:cubicBezTo>
                  <a:pt x="2528380" y="3843846"/>
                  <a:pt x="2671572" y="3793617"/>
                  <a:pt x="2823083" y="3740468"/>
                </a:cubicBezTo>
                <a:cubicBezTo>
                  <a:pt x="2977388" y="3686366"/>
                  <a:pt x="3136964" y="3630486"/>
                  <a:pt x="3349625" y="3417824"/>
                </a:cubicBezTo>
                <a:cubicBezTo>
                  <a:pt x="3562287" y="3205163"/>
                  <a:pt x="3618166" y="3045651"/>
                  <a:pt x="3672269" y="2891346"/>
                </a:cubicBezTo>
                <a:cubicBezTo>
                  <a:pt x="3725418" y="2739771"/>
                  <a:pt x="3775583" y="2596579"/>
                  <a:pt x="3973894" y="2398268"/>
                </a:cubicBezTo>
                <a:cubicBezTo>
                  <a:pt x="4172204" y="2199958"/>
                  <a:pt x="4315397" y="2149793"/>
                  <a:pt x="4466971" y="2096643"/>
                </a:cubicBezTo>
                <a:cubicBezTo>
                  <a:pt x="4621276" y="2042541"/>
                  <a:pt x="4780788" y="1986598"/>
                  <a:pt x="4993450" y="1773936"/>
                </a:cubicBezTo>
                <a:cubicBezTo>
                  <a:pt x="5206111" y="1561275"/>
                  <a:pt x="5261991" y="1401763"/>
                  <a:pt x="5316093" y="1247458"/>
                </a:cubicBezTo>
                <a:cubicBezTo>
                  <a:pt x="5369243" y="1095947"/>
                  <a:pt x="5419408" y="952754"/>
                  <a:pt x="5617718" y="754444"/>
                </a:cubicBezTo>
                <a:cubicBezTo>
                  <a:pt x="5816029" y="556133"/>
                  <a:pt x="5959221" y="505968"/>
                  <a:pt x="6110796" y="452819"/>
                </a:cubicBezTo>
                <a:cubicBezTo>
                  <a:pt x="6265101" y="398717"/>
                  <a:pt x="6424613" y="342773"/>
                  <a:pt x="6637274" y="130112"/>
                </a:cubicBezTo>
                <a:cubicBezTo>
                  <a:pt x="6678740" y="89007"/>
                  <a:pt x="6717856" y="45566"/>
                  <a:pt x="6754369" y="0"/>
                </a:cubicBezTo>
                <a:close/>
                <a:moveTo>
                  <a:pt x="7031990" y="0"/>
                </a:moveTo>
                <a:cubicBezTo>
                  <a:pt x="6948742" y="121349"/>
                  <a:pt x="6911975" y="226314"/>
                  <a:pt x="6875970" y="328930"/>
                </a:cubicBezTo>
                <a:cubicBezTo>
                  <a:pt x="6822885" y="480505"/>
                  <a:pt x="6772657" y="623634"/>
                  <a:pt x="6574345" y="822008"/>
                </a:cubicBezTo>
                <a:cubicBezTo>
                  <a:pt x="6376035" y="1020382"/>
                  <a:pt x="6232906" y="1070483"/>
                  <a:pt x="6081395" y="1123950"/>
                </a:cubicBezTo>
                <a:cubicBezTo>
                  <a:pt x="5927090" y="1178052"/>
                  <a:pt x="5767515" y="1233996"/>
                  <a:pt x="5554853" y="1446594"/>
                </a:cubicBezTo>
                <a:cubicBezTo>
                  <a:pt x="5342192" y="1659192"/>
                  <a:pt x="5286312" y="1818513"/>
                  <a:pt x="5232400" y="1972755"/>
                </a:cubicBezTo>
                <a:cubicBezTo>
                  <a:pt x="5179251" y="2124329"/>
                  <a:pt x="5129086" y="2267522"/>
                  <a:pt x="4930775" y="2465832"/>
                </a:cubicBezTo>
                <a:cubicBezTo>
                  <a:pt x="4732465" y="2664143"/>
                  <a:pt x="4589272" y="2714308"/>
                  <a:pt x="4437761" y="2767457"/>
                </a:cubicBezTo>
                <a:cubicBezTo>
                  <a:pt x="4283456" y="2821559"/>
                  <a:pt x="4123881" y="2877503"/>
                  <a:pt x="3911219" y="3090101"/>
                </a:cubicBezTo>
                <a:cubicBezTo>
                  <a:pt x="3698558" y="3302699"/>
                  <a:pt x="3642678" y="3462338"/>
                  <a:pt x="3588576" y="3616643"/>
                </a:cubicBezTo>
                <a:cubicBezTo>
                  <a:pt x="3535426" y="3768153"/>
                  <a:pt x="3485261" y="3911346"/>
                  <a:pt x="3286951" y="4109657"/>
                </a:cubicBezTo>
                <a:cubicBezTo>
                  <a:pt x="3088640" y="4307967"/>
                  <a:pt x="2945448" y="4358196"/>
                  <a:pt x="2793873" y="4411282"/>
                </a:cubicBezTo>
                <a:cubicBezTo>
                  <a:pt x="2639568" y="4465384"/>
                  <a:pt x="2480056" y="4521327"/>
                  <a:pt x="2267395" y="4733989"/>
                </a:cubicBezTo>
                <a:cubicBezTo>
                  <a:pt x="2054733" y="4946650"/>
                  <a:pt x="1998789" y="5106162"/>
                  <a:pt x="1944688" y="5260467"/>
                </a:cubicBezTo>
                <a:cubicBezTo>
                  <a:pt x="1891602" y="5412042"/>
                  <a:pt x="1841373" y="5555171"/>
                  <a:pt x="1643063" y="5753545"/>
                </a:cubicBezTo>
                <a:cubicBezTo>
                  <a:pt x="1444752" y="5951919"/>
                  <a:pt x="1301560" y="6002020"/>
                  <a:pt x="1149985" y="6055170"/>
                </a:cubicBezTo>
                <a:cubicBezTo>
                  <a:pt x="995744" y="6109272"/>
                  <a:pt x="836168" y="6165215"/>
                  <a:pt x="623507" y="6377877"/>
                </a:cubicBezTo>
                <a:cubicBezTo>
                  <a:pt x="431800" y="6569329"/>
                  <a:pt x="367411" y="6717729"/>
                  <a:pt x="316992" y="6858000"/>
                </a:cubicBezTo>
                <a:lnTo>
                  <a:pt x="411671" y="6858000"/>
                </a:lnTo>
                <a:cubicBezTo>
                  <a:pt x="458597" y="6732651"/>
                  <a:pt x="521081" y="6605842"/>
                  <a:pt x="686181" y="6440742"/>
                </a:cubicBezTo>
                <a:cubicBezTo>
                  <a:pt x="884491" y="6242368"/>
                  <a:pt x="1027684" y="6192203"/>
                  <a:pt x="1179259" y="6139053"/>
                </a:cubicBezTo>
                <a:cubicBezTo>
                  <a:pt x="1333500" y="6084951"/>
                  <a:pt x="1493076" y="6029008"/>
                  <a:pt x="1705737" y="5816410"/>
                </a:cubicBezTo>
                <a:cubicBezTo>
                  <a:pt x="1918398" y="5603812"/>
                  <a:pt x="1974342" y="5444173"/>
                  <a:pt x="2028444" y="5289868"/>
                </a:cubicBezTo>
                <a:cubicBezTo>
                  <a:pt x="2081530" y="5138293"/>
                  <a:pt x="2131759" y="4995164"/>
                  <a:pt x="2330069" y="4796854"/>
                </a:cubicBezTo>
                <a:cubicBezTo>
                  <a:pt x="2528380" y="4598543"/>
                  <a:pt x="2671572" y="4548315"/>
                  <a:pt x="2823083" y="4495165"/>
                </a:cubicBezTo>
                <a:cubicBezTo>
                  <a:pt x="2977388" y="4441127"/>
                  <a:pt x="3136964" y="4385183"/>
                  <a:pt x="3349625" y="4172522"/>
                </a:cubicBezTo>
                <a:cubicBezTo>
                  <a:pt x="3562287" y="3959860"/>
                  <a:pt x="3618166" y="3800348"/>
                  <a:pt x="3672269" y="3646043"/>
                </a:cubicBezTo>
                <a:cubicBezTo>
                  <a:pt x="3725418" y="3494469"/>
                  <a:pt x="3775583" y="3351340"/>
                  <a:pt x="3973894" y="3152966"/>
                </a:cubicBezTo>
                <a:cubicBezTo>
                  <a:pt x="4172204" y="2954592"/>
                  <a:pt x="4315397" y="2904490"/>
                  <a:pt x="4466971" y="2851341"/>
                </a:cubicBezTo>
                <a:cubicBezTo>
                  <a:pt x="4621276" y="2797239"/>
                  <a:pt x="4780788" y="2741295"/>
                  <a:pt x="4993450" y="2528697"/>
                </a:cubicBezTo>
                <a:cubicBezTo>
                  <a:pt x="5206111" y="2316099"/>
                  <a:pt x="5261991" y="2156460"/>
                  <a:pt x="5316093" y="2002219"/>
                </a:cubicBezTo>
                <a:cubicBezTo>
                  <a:pt x="5369243" y="1850644"/>
                  <a:pt x="5419408" y="1707452"/>
                  <a:pt x="5617718" y="1509141"/>
                </a:cubicBezTo>
                <a:cubicBezTo>
                  <a:pt x="5816029" y="1310831"/>
                  <a:pt x="5959221" y="1260666"/>
                  <a:pt x="6110796" y="1207516"/>
                </a:cubicBezTo>
                <a:cubicBezTo>
                  <a:pt x="6265101" y="1153414"/>
                  <a:pt x="6424613" y="1097471"/>
                  <a:pt x="6637274" y="884873"/>
                </a:cubicBezTo>
                <a:cubicBezTo>
                  <a:pt x="6849936" y="672275"/>
                  <a:pt x="6905879" y="512636"/>
                  <a:pt x="6959918" y="358331"/>
                </a:cubicBezTo>
                <a:cubicBezTo>
                  <a:pt x="7000240" y="243332"/>
                  <a:pt x="7038912" y="133350"/>
                  <a:pt x="7141909" y="0"/>
                </a:cubicBezTo>
                <a:close/>
                <a:moveTo>
                  <a:pt x="8147050" y="0"/>
                </a:moveTo>
                <a:cubicBezTo>
                  <a:pt x="7984554" y="143383"/>
                  <a:pt x="7858252" y="187706"/>
                  <a:pt x="7725537" y="234252"/>
                </a:cubicBezTo>
                <a:cubicBezTo>
                  <a:pt x="7571232" y="288354"/>
                  <a:pt x="7411720" y="344234"/>
                  <a:pt x="7199059" y="556895"/>
                </a:cubicBezTo>
                <a:cubicBezTo>
                  <a:pt x="6986397" y="769557"/>
                  <a:pt x="6930454" y="929069"/>
                  <a:pt x="6876352" y="1083374"/>
                </a:cubicBezTo>
                <a:cubicBezTo>
                  <a:pt x="6823266" y="1234948"/>
                  <a:pt x="6773037" y="1378141"/>
                  <a:pt x="6574727" y="1576451"/>
                </a:cubicBezTo>
                <a:cubicBezTo>
                  <a:pt x="6376416" y="1774762"/>
                  <a:pt x="6233224" y="1824927"/>
                  <a:pt x="6081713" y="1878076"/>
                </a:cubicBezTo>
                <a:cubicBezTo>
                  <a:pt x="5927408" y="1932178"/>
                  <a:pt x="5767832" y="1988122"/>
                  <a:pt x="5555171" y="2200783"/>
                </a:cubicBezTo>
                <a:cubicBezTo>
                  <a:pt x="5342509" y="2413445"/>
                  <a:pt x="5286629" y="2572957"/>
                  <a:pt x="5232527" y="2727198"/>
                </a:cubicBezTo>
                <a:cubicBezTo>
                  <a:pt x="5179378" y="2878773"/>
                  <a:pt x="5129213" y="3021965"/>
                  <a:pt x="4930902" y="3220276"/>
                </a:cubicBezTo>
                <a:cubicBezTo>
                  <a:pt x="4732592" y="3418586"/>
                  <a:pt x="4589399" y="3468751"/>
                  <a:pt x="4437888" y="3521901"/>
                </a:cubicBezTo>
                <a:cubicBezTo>
                  <a:pt x="4283583" y="3576003"/>
                  <a:pt x="4124008" y="3631946"/>
                  <a:pt x="3911346" y="3844608"/>
                </a:cubicBezTo>
                <a:cubicBezTo>
                  <a:pt x="3698684" y="4057269"/>
                  <a:pt x="3642805" y="4216781"/>
                  <a:pt x="3588703" y="4371086"/>
                </a:cubicBezTo>
                <a:cubicBezTo>
                  <a:pt x="3535553" y="4522597"/>
                  <a:pt x="3485388" y="4665790"/>
                  <a:pt x="3287078" y="4864100"/>
                </a:cubicBezTo>
                <a:cubicBezTo>
                  <a:pt x="3088767" y="5062411"/>
                  <a:pt x="2945257" y="5112639"/>
                  <a:pt x="2794000" y="5165725"/>
                </a:cubicBezTo>
                <a:cubicBezTo>
                  <a:pt x="2639695" y="5219827"/>
                  <a:pt x="2480183" y="5275771"/>
                  <a:pt x="2267522" y="5488432"/>
                </a:cubicBezTo>
                <a:cubicBezTo>
                  <a:pt x="2054860" y="5701094"/>
                  <a:pt x="1998917" y="5860606"/>
                  <a:pt x="1944814" y="6014911"/>
                </a:cubicBezTo>
                <a:cubicBezTo>
                  <a:pt x="1891729" y="6166485"/>
                  <a:pt x="1841500" y="6309678"/>
                  <a:pt x="1643189" y="6507988"/>
                </a:cubicBezTo>
                <a:cubicBezTo>
                  <a:pt x="1444879" y="6706299"/>
                  <a:pt x="1301687" y="6756464"/>
                  <a:pt x="1150176" y="6809613"/>
                </a:cubicBezTo>
                <a:cubicBezTo>
                  <a:pt x="1107694" y="6824536"/>
                  <a:pt x="1064768" y="6839522"/>
                  <a:pt x="1020445" y="6858000"/>
                </a:cubicBezTo>
                <a:lnTo>
                  <a:pt x="1277239" y="6858000"/>
                </a:lnTo>
                <a:cubicBezTo>
                  <a:pt x="1402715" y="6809295"/>
                  <a:pt x="1537589" y="6739192"/>
                  <a:pt x="1706055" y="6570853"/>
                </a:cubicBezTo>
                <a:cubicBezTo>
                  <a:pt x="1918716" y="6358192"/>
                  <a:pt x="1974660" y="6198616"/>
                  <a:pt x="2028762" y="6044375"/>
                </a:cubicBezTo>
                <a:cubicBezTo>
                  <a:pt x="2081848" y="5892800"/>
                  <a:pt x="2132076" y="5749608"/>
                  <a:pt x="2330387" y="5551297"/>
                </a:cubicBezTo>
                <a:cubicBezTo>
                  <a:pt x="2528697" y="5352987"/>
                  <a:pt x="2671890" y="5302758"/>
                  <a:pt x="2823401" y="5249672"/>
                </a:cubicBezTo>
                <a:cubicBezTo>
                  <a:pt x="2977706" y="5195570"/>
                  <a:pt x="3137281" y="5139627"/>
                  <a:pt x="3349943" y="4926965"/>
                </a:cubicBezTo>
                <a:cubicBezTo>
                  <a:pt x="3562604" y="4714304"/>
                  <a:pt x="3618484" y="4554792"/>
                  <a:pt x="3672586" y="4400487"/>
                </a:cubicBezTo>
                <a:cubicBezTo>
                  <a:pt x="3725736" y="4248912"/>
                  <a:pt x="3775901" y="4105783"/>
                  <a:pt x="3974211" y="3907472"/>
                </a:cubicBezTo>
                <a:cubicBezTo>
                  <a:pt x="4172522" y="3709162"/>
                  <a:pt x="4315714" y="3658934"/>
                  <a:pt x="4467289" y="3605784"/>
                </a:cubicBezTo>
                <a:cubicBezTo>
                  <a:pt x="4621594" y="3551682"/>
                  <a:pt x="4781106" y="3495739"/>
                  <a:pt x="4993767" y="3283141"/>
                </a:cubicBezTo>
                <a:cubicBezTo>
                  <a:pt x="5206429" y="3070543"/>
                  <a:pt x="5262309" y="2910904"/>
                  <a:pt x="5316411" y="2756662"/>
                </a:cubicBezTo>
                <a:cubicBezTo>
                  <a:pt x="5369560" y="2605088"/>
                  <a:pt x="5419725" y="2461959"/>
                  <a:pt x="5618036" y="2263648"/>
                </a:cubicBezTo>
                <a:cubicBezTo>
                  <a:pt x="5816346" y="2065338"/>
                  <a:pt x="5959539" y="2015109"/>
                  <a:pt x="6111113" y="1961960"/>
                </a:cubicBezTo>
                <a:cubicBezTo>
                  <a:pt x="6265418" y="1907858"/>
                  <a:pt x="6424930" y="1851914"/>
                  <a:pt x="6637592" y="1639316"/>
                </a:cubicBezTo>
                <a:cubicBezTo>
                  <a:pt x="6850253" y="1426718"/>
                  <a:pt x="6906197" y="1267079"/>
                  <a:pt x="6960235" y="1112774"/>
                </a:cubicBezTo>
                <a:cubicBezTo>
                  <a:pt x="7013385" y="961263"/>
                  <a:pt x="7063613" y="818071"/>
                  <a:pt x="7261924" y="619760"/>
                </a:cubicBezTo>
                <a:cubicBezTo>
                  <a:pt x="7460234" y="421450"/>
                  <a:pt x="7603363" y="371285"/>
                  <a:pt x="7754938" y="318135"/>
                </a:cubicBezTo>
                <a:cubicBezTo>
                  <a:pt x="7908100" y="264414"/>
                  <a:pt x="8066532" y="208915"/>
                  <a:pt x="8276844" y="0"/>
                </a:cubicBezTo>
                <a:close/>
                <a:moveTo>
                  <a:pt x="8597519" y="0"/>
                </a:moveTo>
                <a:cubicBezTo>
                  <a:pt x="8564499" y="67691"/>
                  <a:pt x="8542210" y="131255"/>
                  <a:pt x="8520240" y="193993"/>
                </a:cubicBezTo>
                <a:cubicBezTo>
                  <a:pt x="8467090" y="345567"/>
                  <a:pt x="8416861" y="488696"/>
                  <a:pt x="8218551" y="687007"/>
                </a:cubicBezTo>
                <a:cubicBezTo>
                  <a:pt x="8020241" y="885317"/>
                  <a:pt x="7877112" y="935546"/>
                  <a:pt x="7725537" y="988695"/>
                </a:cubicBezTo>
                <a:cubicBezTo>
                  <a:pt x="7571232" y="1042797"/>
                  <a:pt x="7411720" y="1098677"/>
                  <a:pt x="7199059" y="1311339"/>
                </a:cubicBezTo>
                <a:cubicBezTo>
                  <a:pt x="6986397" y="1524000"/>
                  <a:pt x="6930454" y="1683576"/>
                  <a:pt x="6876352" y="1837817"/>
                </a:cubicBezTo>
                <a:cubicBezTo>
                  <a:pt x="6823266" y="1989392"/>
                  <a:pt x="6773037" y="2132584"/>
                  <a:pt x="6574727" y="2330895"/>
                </a:cubicBezTo>
                <a:cubicBezTo>
                  <a:pt x="6376416" y="2529205"/>
                  <a:pt x="6233224" y="2579370"/>
                  <a:pt x="6081713" y="2632520"/>
                </a:cubicBezTo>
                <a:cubicBezTo>
                  <a:pt x="5927408" y="2686622"/>
                  <a:pt x="5767832" y="2742565"/>
                  <a:pt x="5555171" y="2955227"/>
                </a:cubicBezTo>
                <a:cubicBezTo>
                  <a:pt x="5342509" y="3167888"/>
                  <a:pt x="5286312" y="3327400"/>
                  <a:pt x="5232400" y="3481705"/>
                </a:cubicBezTo>
                <a:cubicBezTo>
                  <a:pt x="5179251" y="3633216"/>
                  <a:pt x="5129086" y="3776409"/>
                  <a:pt x="4930775" y="3974719"/>
                </a:cubicBezTo>
                <a:cubicBezTo>
                  <a:pt x="4732465" y="4173030"/>
                  <a:pt x="4589272" y="4223195"/>
                  <a:pt x="4437761" y="4276344"/>
                </a:cubicBezTo>
                <a:cubicBezTo>
                  <a:pt x="4283456" y="4330446"/>
                  <a:pt x="4123881" y="4386390"/>
                  <a:pt x="3911219" y="4599051"/>
                </a:cubicBezTo>
                <a:cubicBezTo>
                  <a:pt x="3698558" y="4811713"/>
                  <a:pt x="3642678" y="4971225"/>
                  <a:pt x="3588576" y="5125530"/>
                </a:cubicBezTo>
                <a:cubicBezTo>
                  <a:pt x="3535426" y="5277104"/>
                  <a:pt x="3485261" y="5420233"/>
                  <a:pt x="3286951" y="5618544"/>
                </a:cubicBezTo>
                <a:cubicBezTo>
                  <a:pt x="3088640" y="5816854"/>
                  <a:pt x="2945257" y="5867400"/>
                  <a:pt x="2794000" y="5920232"/>
                </a:cubicBezTo>
                <a:cubicBezTo>
                  <a:pt x="2639695" y="5974271"/>
                  <a:pt x="2480183" y="6030214"/>
                  <a:pt x="2267522" y="6242876"/>
                </a:cubicBezTo>
                <a:cubicBezTo>
                  <a:pt x="2054860" y="6455537"/>
                  <a:pt x="1998917" y="6615049"/>
                  <a:pt x="1944814" y="6769354"/>
                </a:cubicBezTo>
                <a:cubicBezTo>
                  <a:pt x="1934401" y="6799072"/>
                  <a:pt x="1924114" y="6828473"/>
                  <a:pt x="1913064" y="6858254"/>
                </a:cubicBezTo>
                <a:lnTo>
                  <a:pt x="2007934" y="6858254"/>
                </a:lnTo>
                <a:cubicBezTo>
                  <a:pt x="2015236" y="6838379"/>
                  <a:pt x="2022158" y="6818694"/>
                  <a:pt x="2029016" y="6799072"/>
                </a:cubicBezTo>
                <a:cubicBezTo>
                  <a:pt x="2082102" y="6647498"/>
                  <a:pt x="2132330" y="6504306"/>
                  <a:pt x="2330641" y="6305995"/>
                </a:cubicBezTo>
                <a:cubicBezTo>
                  <a:pt x="2528951" y="6107684"/>
                  <a:pt x="2672144" y="6057456"/>
                  <a:pt x="2823655" y="6004370"/>
                </a:cubicBezTo>
                <a:cubicBezTo>
                  <a:pt x="2977388" y="5949950"/>
                  <a:pt x="3136900" y="5894070"/>
                  <a:pt x="3349625" y="5681409"/>
                </a:cubicBezTo>
                <a:cubicBezTo>
                  <a:pt x="3562350" y="5468747"/>
                  <a:pt x="3618166" y="5309235"/>
                  <a:pt x="3672269" y="5154930"/>
                </a:cubicBezTo>
                <a:cubicBezTo>
                  <a:pt x="3725418" y="5003356"/>
                  <a:pt x="3775583" y="4860227"/>
                  <a:pt x="3973894" y="4661916"/>
                </a:cubicBezTo>
                <a:cubicBezTo>
                  <a:pt x="4172204" y="4463606"/>
                  <a:pt x="4315397" y="4413377"/>
                  <a:pt x="4466971" y="4360228"/>
                </a:cubicBezTo>
                <a:cubicBezTo>
                  <a:pt x="4621276" y="4306126"/>
                  <a:pt x="4780788" y="4250246"/>
                  <a:pt x="4993450" y="4037584"/>
                </a:cubicBezTo>
                <a:cubicBezTo>
                  <a:pt x="5206111" y="3824922"/>
                  <a:pt x="5261991" y="3665411"/>
                  <a:pt x="5316093" y="3511106"/>
                </a:cubicBezTo>
                <a:cubicBezTo>
                  <a:pt x="5369243" y="3359531"/>
                  <a:pt x="5419408" y="3216402"/>
                  <a:pt x="5617718" y="3018092"/>
                </a:cubicBezTo>
                <a:cubicBezTo>
                  <a:pt x="5816029" y="2819781"/>
                  <a:pt x="5959221" y="2769553"/>
                  <a:pt x="6110796" y="2716403"/>
                </a:cubicBezTo>
                <a:cubicBezTo>
                  <a:pt x="6265101" y="2662301"/>
                  <a:pt x="6424613" y="2606421"/>
                  <a:pt x="6637274" y="2393760"/>
                </a:cubicBezTo>
                <a:cubicBezTo>
                  <a:pt x="6849936" y="2181098"/>
                  <a:pt x="6905879" y="2021523"/>
                  <a:pt x="6959918" y="1867281"/>
                </a:cubicBezTo>
                <a:cubicBezTo>
                  <a:pt x="7013068" y="1715707"/>
                  <a:pt x="7063295" y="1572514"/>
                  <a:pt x="7261607" y="1374204"/>
                </a:cubicBezTo>
                <a:cubicBezTo>
                  <a:pt x="7459917" y="1175893"/>
                  <a:pt x="7603045" y="1125728"/>
                  <a:pt x="7754620" y="1072579"/>
                </a:cubicBezTo>
                <a:cubicBezTo>
                  <a:pt x="7908925" y="1018477"/>
                  <a:pt x="8068501" y="962533"/>
                  <a:pt x="8281099" y="749872"/>
                </a:cubicBezTo>
                <a:cubicBezTo>
                  <a:pt x="8493696" y="537210"/>
                  <a:pt x="8549704" y="377698"/>
                  <a:pt x="8603806" y="223393"/>
                </a:cubicBezTo>
                <a:cubicBezTo>
                  <a:pt x="8629777" y="149352"/>
                  <a:pt x="8654986" y="77343"/>
                  <a:pt x="8697151" y="0"/>
                </a:cubicBezTo>
                <a:close/>
                <a:moveTo>
                  <a:pt x="9603549" y="0"/>
                </a:moveTo>
                <a:cubicBezTo>
                  <a:pt x="9522016" y="45784"/>
                  <a:pt x="9446768" y="72136"/>
                  <a:pt x="9369361" y="99251"/>
                </a:cubicBezTo>
                <a:cubicBezTo>
                  <a:pt x="9214803" y="153353"/>
                  <a:pt x="9055100" y="209550"/>
                  <a:pt x="8842566" y="421957"/>
                </a:cubicBezTo>
                <a:cubicBezTo>
                  <a:pt x="8630031" y="634365"/>
                  <a:pt x="8574024" y="794131"/>
                  <a:pt x="8519922" y="948436"/>
                </a:cubicBezTo>
                <a:cubicBezTo>
                  <a:pt x="8466772" y="1100011"/>
                  <a:pt x="8416544" y="1243140"/>
                  <a:pt x="8218234" y="1441514"/>
                </a:cubicBezTo>
                <a:cubicBezTo>
                  <a:pt x="8019923" y="1639888"/>
                  <a:pt x="7876794" y="1689989"/>
                  <a:pt x="7725219" y="1743139"/>
                </a:cubicBezTo>
                <a:cubicBezTo>
                  <a:pt x="7570915" y="1797241"/>
                  <a:pt x="7411403" y="1853184"/>
                  <a:pt x="7198741" y="2065782"/>
                </a:cubicBezTo>
                <a:cubicBezTo>
                  <a:pt x="6986080" y="2278380"/>
                  <a:pt x="6930136" y="2438019"/>
                  <a:pt x="6876034" y="2592261"/>
                </a:cubicBezTo>
                <a:cubicBezTo>
                  <a:pt x="6822948" y="2743835"/>
                  <a:pt x="6772719" y="2887028"/>
                  <a:pt x="6574409" y="3085338"/>
                </a:cubicBezTo>
                <a:cubicBezTo>
                  <a:pt x="6376099" y="3283649"/>
                  <a:pt x="6232906" y="3333750"/>
                  <a:pt x="6081395" y="3386963"/>
                </a:cubicBezTo>
                <a:cubicBezTo>
                  <a:pt x="5927090" y="3441065"/>
                  <a:pt x="5767515" y="3497009"/>
                  <a:pt x="5554853" y="3709670"/>
                </a:cubicBezTo>
                <a:cubicBezTo>
                  <a:pt x="5342192" y="3922332"/>
                  <a:pt x="5286312" y="4081844"/>
                  <a:pt x="5232400" y="4236149"/>
                </a:cubicBezTo>
                <a:cubicBezTo>
                  <a:pt x="5179251" y="4387723"/>
                  <a:pt x="5129086" y="4530852"/>
                  <a:pt x="4930775" y="4729163"/>
                </a:cubicBezTo>
                <a:cubicBezTo>
                  <a:pt x="4732465" y="4927473"/>
                  <a:pt x="4589272" y="4977638"/>
                  <a:pt x="4437761" y="5030788"/>
                </a:cubicBezTo>
                <a:cubicBezTo>
                  <a:pt x="4283456" y="5084890"/>
                  <a:pt x="4123881" y="5140833"/>
                  <a:pt x="3911219" y="5353495"/>
                </a:cubicBezTo>
                <a:cubicBezTo>
                  <a:pt x="3698558" y="5566156"/>
                  <a:pt x="3642487" y="5725668"/>
                  <a:pt x="3588385" y="5880100"/>
                </a:cubicBezTo>
                <a:cubicBezTo>
                  <a:pt x="3535236" y="6031675"/>
                  <a:pt x="3485071" y="6174804"/>
                  <a:pt x="3286760" y="6373114"/>
                </a:cubicBezTo>
                <a:cubicBezTo>
                  <a:pt x="3088450" y="6571425"/>
                  <a:pt x="2945257" y="6621653"/>
                  <a:pt x="2793683" y="6674803"/>
                </a:cubicBezTo>
                <a:cubicBezTo>
                  <a:pt x="2680399" y="6714490"/>
                  <a:pt x="2564321" y="6755194"/>
                  <a:pt x="2426526" y="6858127"/>
                </a:cubicBezTo>
                <a:lnTo>
                  <a:pt x="2588641" y="6858127"/>
                </a:lnTo>
                <a:cubicBezTo>
                  <a:pt x="2670302" y="6812281"/>
                  <a:pt x="2745613" y="6785864"/>
                  <a:pt x="2823083" y="6758686"/>
                </a:cubicBezTo>
                <a:cubicBezTo>
                  <a:pt x="2977388" y="6704584"/>
                  <a:pt x="3136964" y="6648641"/>
                  <a:pt x="3349625" y="6435979"/>
                </a:cubicBezTo>
                <a:cubicBezTo>
                  <a:pt x="3562287" y="6223318"/>
                  <a:pt x="3618166" y="6063806"/>
                  <a:pt x="3672269" y="5909501"/>
                </a:cubicBezTo>
                <a:cubicBezTo>
                  <a:pt x="3725418" y="5757926"/>
                  <a:pt x="3775583" y="5614797"/>
                  <a:pt x="3973894" y="5416487"/>
                </a:cubicBezTo>
                <a:cubicBezTo>
                  <a:pt x="4172204" y="5218176"/>
                  <a:pt x="4315397" y="5167948"/>
                  <a:pt x="4466971" y="5114798"/>
                </a:cubicBezTo>
                <a:cubicBezTo>
                  <a:pt x="4621276" y="5060760"/>
                  <a:pt x="4780788" y="5004816"/>
                  <a:pt x="4993450" y="4792155"/>
                </a:cubicBezTo>
                <a:cubicBezTo>
                  <a:pt x="5206111" y="4579493"/>
                  <a:pt x="5261991" y="4419981"/>
                  <a:pt x="5316093" y="4265676"/>
                </a:cubicBezTo>
                <a:cubicBezTo>
                  <a:pt x="5369243" y="4114102"/>
                  <a:pt x="5419408" y="3970972"/>
                  <a:pt x="5617718" y="3772662"/>
                </a:cubicBezTo>
                <a:cubicBezTo>
                  <a:pt x="5816029" y="3574352"/>
                  <a:pt x="5959221" y="3524123"/>
                  <a:pt x="6110796" y="3470974"/>
                </a:cubicBezTo>
                <a:cubicBezTo>
                  <a:pt x="6265101" y="3416935"/>
                  <a:pt x="6424613" y="3360991"/>
                  <a:pt x="6637274" y="3148330"/>
                </a:cubicBezTo>
                <a:cubicBezTo>
                  <a:pt x="6849936" y="2935669"/>
                  <a:pt x="6905879" y="2776157"/>
                  <a:pt x="6959918" y="2621852"/>
                </a:cubicBezTo>
                <a:cubicBezTo>
                  <a:pt x="7013068" y="2470277"/>
                  <a:pt x="7063295" y="2327085"/>
                  <a:pt x="7261607" y="2128774"/>
                </a:cubicBezTo>
                <a:cubicBezTo>
                  <a:pt x="7459917" y="1930464"/>
                  <a:pt x="7603045" y="1880298"/>
                  <a:pt x="7754620" y="1827149"/>
                </a:cubicBezTo>
                <a:cubicBezTo>
                  <a:pt x="7908925" y="1773047"/>
                  <a:pt x="8068501" y="1717104"/>
                  <a:pt x="8281099" y="1504506"/>
                </a:cubicBezTo>
                <a:cubicBezTo>
                  <a:pt x="8493696" y="1291908"/>
                  <a:pt x="8549704" y="1132269"/>
                  <a:pt x="8603806" y="977963"/>
                </a:cubicBezTo>
                <a:cubicBezTo>
                  <a:pt x="8656955" y="826452"/>
                  <a:pt x="8707120" y="683260"/>
                  <a:pt x="8905431" y="484950"/>
                </a:cubicBezTo>
                <a:cubicBezTo>
                  <a:pt x="9103741" y="286639"/>
                  <a:pt x="9246933" y="236411"/>
                  <a:pt x="9398508" y="183325"/>
                </a:cubicBezTo>
                <a:cubicBezTo>
                  <a:pt x="9511665" y="143637"/>
                  <a:pt x="9627680" y="102933"/>
                  <a:pt x="9765411" y="127"/>
                </a:cubicBezTo>
                <a:close/>
                <a:moveTo>
                  <a:pt x="10185082" y="0"/>
                </a:moveTo>
                <a:cubicBezTo>
                  <a:pt x="10177844" y="19812"/>
                  <a:pt x="10170922" y="39497"/>
                  <a:pt x="10164064" y="59055"/>
                </a:cubicBezTo>
                <a:cubicBezTo>
                  <a:pt x="10110915" y="210629"/>
                  <a:pt x="10060749" y="353759"/>
                  <a:pt x="9862439" y="552069"/>
                </a:cubicBezTo>
                <a:cubicBezTo>
                  <a:pt x="9664129" y="750380"/>
                  <a:pt x="9520936" y="800608"/>
                  <a:pt x="9369361" y="853758"/>
                </a:cubicBezTo>
                <a:cubicBezTo>
                  <a:pt x="9215120" y="907796"/>
                  <a:pt x="9055544" y="963740"/>
                  <a:pt x="8842883" y="1176401"/>
                </a:cubicBezTo>
                <a:cubicBezTo>
                  <a:pt x="8630221" y="1389063"/>
                  <a:pt x="8574342" y="1548575"/>
                  <a:pt x="8520240" y="1702880"/>
                </a:cubicBezTo>
                <a:cubicBezTo>
                  <a:pt x="8467090" y="1854454"/>
                  <a:pt x="8416861" y="1997647"/>
                  <a:pt x="8218551" y="2195957"/>
                </a:cubicBezTo>
                <a:cubicBezTo>
                  <a:pt x="8020241" y="2394268"/>
                  <a:pt x="7877112" y="2444433"/>
                  <a:pt x="7725537" y="2497582"/>
                </a:cubicBezTo>
                <a:cubicBezTo>
                  <a:pt x="7571232" y="2551684"/>
                  <a:pt x="7411720" y="2607628"/>
                  <a:pt x="7199059" y="2820226"/>
                </a:cubicBezTo>
                <a:cubicBezTo>
                  <a:pt x="6986397" y="3032824"/>
                  <a:pt x="6930454" y="3192463"/>
                  <a:pt x="6876352" y="3346768"/>
                </a:cubicBezTo>
                <a:cubicBezTo>
                  <a:pt x="6823266" y="3498342"/>
                  <a:pt x="6773037" y="3641471"/>
                  <a:pt x="6574727" y="3839782"/>
                </a:cubicBezTo>
                <a:cubicBezTo>
                  <a:pt x="6376416" y="4038092"/>
                  <a:pt x="6233224" y="4088321"/>
                  <a:pt x="6081713" y="4141407"/>
                </a:cubicBezTo>
                <a:cubicBezTo>
                  <a:pt x="5927408" y="4195509"/>
                  <a:pt x="5767832" y="4251452"/>
                  <a:pt x="5555171" y="4464114"/>
                </a:cubicBezTo>
                <a:cubicBezTo>
                  <a:pt x="5342509" y="4676775"/>
                  <a:pt x="5286312" y="4836287"/>
                  <a:pt x="5232400" y="4990592"/>
                </a:cubicBezTo>
                <a:cubicBezTo>
                  <a:pt x="5179251" y="5142167"/>
                  <a:pt x="5129086" y="5285296"/>
                  <a:pt x="4930775" y="5483606"/>
                </a:cubicBezTo>
                <a:cubicBezTo>
                  <a:pt x="4732465" y="5681917"/>
                  <a:pt x="4589272" y="5732145"/>
                  <a:pt x="4437761" y="5785231"/>
                </a:cubicBezTo>
                <a:cubicBezTo>
                  <a:pt x="4283456" y="5839333"/>
                  <a:pt x="4123881" y="5895277"/>
                  <a:pt x="3911219" y="6107938"/>
                </a:cubicBezTo>
                <a:cubicBezTo>
                  <a:pt x="3698558" y="6320600"/>
                  <a:pt x="3642678" y="6480112"/>
                  <a:pt x="3588576" y="6634417"/>
                </a:cubicBezTo>
                <a:cubicBezTo>
                  <a:pt x="3562604" y="6708457"/>
                  <a:pt x="3537331" y="6780467"/>
                  <a:pt x="3495103" y="6858000"/>
                </a:cubicBezTo>
                <a:lnTo>
                  <a:pt x="3595116" y="6858000"/>
                </a:lnTo>
                <a:cubicBezTo>
                  <a:pt x="3628136" y="6790245"/>
                  <a:pt x="3650425" y="6726619"/>
                  <a:pt x="3672459" y="6663818"/>
                </a:cubicBezTo>
                <a:cubicBezTo>
                  <a:pt x="3725609" y="6512243"/>
                  <a:pt x="3775774" y="6369114"/>
                  <a:pt x="3974084" y="6170803"/>
                </a:cubicBezTo>
                <a:cubicBezTo>
                  <a:pt x="4172395" y="5972493"/>
                  <a:pt x="4315587" y="5922264"/>
                  <a:pt x="4467162" y="5869178"/>
                </a:cubicBezTo>
                <a:cubicBezTo>
                  <a:pt x="4621467" y="5815076"/>
                  <a:pt x="4780979" y="5759133"/>
                  <a:pt x="4993640" y="5546471"/>
                </a:cubicBezTo>
                <a:cubicBezTo>
                  <a:pt x="5206302" y="5333810"/>
                  <a:pt x="5262182" y="5174298"/>
                  <a:pt x="5316284" y="5019993"/>
                </a:cubicBezTo>
                <a:cubicBezTo>
                  <a:pt x="5369433" y="4868418"/>
                  <a:pt x="5419598" y="4725289"/>
                  <a:pt x="5617909" y="4526979"/>
                </a:cubicBezTo>
                <a:cubicBezTo>
                  <a:pt x="5816219" y="4328668"/>
                  <a:pt x="5959412" y="4278440"/>
                  <a:pt x="6110986" y="4225354"/>
                </a:cubicBezTo>
                <a:cubicBezTo>
                  <a:pt x="6265291" y="4171252"/>
                  <a:pt x="6424803" y="4115308"/>
                  <a:pt x="6637465" y="3902647"/>
                </a:cubicBezTo>
                <a:cubicBezTo>
                  <a:pt x="6850126" y="3689985"/>
                  <a:pt x="6906069" y="3530473"/>
                  <a:pt x="6960108" y="3376168"/>
                </a:cubicBezTo>
                <a:cubicBezTo>
                  <a:pt x="7013257" y="3224594"/>
                  <a:pt x="7063486" y="3081465"/>
                  <a:pt x="7261797" y="2883091"/>
                </a:cubicBezTo>
                <a:cubicBezTo>
                  <a:pt x="7460107" y="2684717"/>
                  <a:pt x="7603236" y="2634615"/>
                  <a:pt x="7754811" y="2581466"/>
                </a:cubicBezTo>
                <a:cubicBezTo>
                  <a:pt x="7909116" y="2527364"/>
                  <a:pt x="8068691" y="2471420"/>
                  <a:pt x="8281289" y="2258822"/>
                </a:cubicBezTo>
                <a:cubicBezTo>
                  <a:pt x="8493887" y="2046224"/>
                  <a:pt x="8549894" y="1886585"/>
                  <a:pt x="8603996" y="1732280"/>
                </a:cubicBezTo>
                <a:cubicBezTo>
                  <a:pt x="8657145" y="1580769"/>
                  <a:pt x="8707310" y="1437577"/>
                  <a:pt x="8905621" y="1239266"/>
                </a:cubicBezTo>
                <a:cubicBezTo>
                  <a:pt x="9103931" y="1040955"/>
                  <a:pt x="9247124" y="990791"/>
                  <a:pt x="9398698" y="937641"/>
                </a:cubicBezTo>
                <a:cubicBezTo>
                  <a:pt x="9552940" y="883539"/>
                  <a:pt x="9712516" y="827596"/>
                  <a:pt x="9925177" y="614934"/>
                </a:cubicBezTo>
                <a:cubicBezTo>
                  <a:pt x="10137839" y="402273"/>
                  <a:pt x="10193719" y="242761"/>
                  <a:pt x="10247820" y="88456"/>
                </a:cubicBezTo>
                <a:cubicBezTo>
                  <a:pt x="10258234" y="58801"/>
                  <a:pt x="10268458" y="29464"/>
                  <a:pt x="10279570" y="0"/>
                </a:cubicBezTo>
                <a:close/>
                <a:moveTo>
                  <a:pt x="10915332" y="0"/>
                </a:moveTo>
                <a:cubicBezTo>
                  <a:pt x="10789983" y="48705"/>
                  <a:pt x="10654982" y="118872"/>
                  <a:pt x="10486898" y="287020"/>
                </a:cubicBezTo>
                <a:cubicBezTo>
                  <a:pt x="10274300" y="499682"/>
                  <a:pt x="10218356" y="659194"/>
                  <a:pt x="10164255" y="813499"/>
                </a:cubicBezTo>
                <a:cubicBezTo>
                  <a:pt x="10111105" y="965073"/>
                  <a:pt x="10060940" y="1108202"/>
                  <a:pt x="9862630" y="1306513"/>
                </a:cubicBezTo>
                <a:cubicBezTo>
                  <a:pt x="9664319" y="1504823"/>
                  <a:pt x="9521127" y="1555052"/>
                  <a:pt x="9369552" y="1608201"/>
                </a:cubicBezTo>
                <a:cubicBezTo>
                  <a:pt x="9215247" y="1662303"/>
                  <a:pt x="9055735" y="1718183"/>
                  <a:pt x="8843073" y="1930845"/>
                </a:cubicBezTo>
                <a:cubicBezTo>
                  <a:pt x="8630412" y="2143506"/>
                  <a:pt x="8574532" y="2303082"/>
                  <a:pt x="8520430" y="2457323"/>
                </a:cubicBezTo>
                <a:cubicBezTo>
                  <a:pt x="8467281" y="2608898"/>
                  <a:pt x="8417052" y="2752090"/>
                  <a:pt x="8218742" y="2950401"/>
                </a:cubicBezTo>
                <a:cubicBezTo>
                  <a:pt x="8020432" y="3148711"/>
                  <a:pt x="7877302" y="3198876"/>
                  <a:pt x="7725728" y="3252026"/>
                </a:cubicBezTo>
                <a:cubicBezTo>
                  <a:pt x="7571423" y="3306128"/>
                  <a:pt x="7411911" y="3362071"/>
                  <a:pt x="7199249" y="3574733"/>
                </a:cubicBezTo>
                <a:cubicBezTo>
                  <a:pt x="6986588" y="3787394"/>
                  <a:pt x="6930644" y="3946906"/>
                  <a:pt x="6876543" y="4101211"/>
                </a:cubicBezTo>
                <a:cubicBezTo>
                  <a:pt x="6823457" y="4252786"/>
                  <a:pt x="6773228" y="4395915"/>
                  <a:pt x="6574918" y="4594225"/>
                </a:cubicBezTo>
                <a:cubicBezTo>
                  <a:pt x="6376607" y="4792536"/>
                  <a:pt x="6232906" y="4842764"/>
                  <a:pt x="6081395" y="4895850"/>
                </a:cubicBezTo>
                <a:cubicBezTo>
                  <a:pt x="5927090" y="4949952"/>
                  <a:pt x="5767515" y="5005896"/>
                  <a:pt x="5554853" y="5218557"/>
                </a:cubicBezTo>
                <a:cubicBezTo>
                  <a:pt x="5342192" y="5431219"/>
                  <a:pt x="5286312" y="5590731"/>
                  <a:pt x="5232400" y="5745036"/>
                </a:cubicBezTo>
                <a:cubicBezTo>
                  <a:pt x="5179251" y="5896610"/>
                  <a:pt x="5129086" y="6039739"/>
                  <a:pt x="4930775" y="6238050"/>
                </a:cubicBezTo>
                <a:cubicBezTo>
                  <a:pt x="4732465" y="6436360"/>
                  <a:pt x="4589272" y="6486589"/>
                  <a:pt x="4437761" y="6539738"/>
                </a:cubicBezTo>
                <a:cubicBezTo>
                  <a:pt x="4284536" y="6593395"/>
                  <a:pt x="4126103" y="6648958"/>
                  <a:pt x="3915601" y="6858000"/>
                </a:cubicBezTo>
                <a:lnTo>
                  <a:pt x="4045458" y="6858000"/>
                </a:lnTo>
                <a:cubicBezTo>
                  <a:pt x="4208082" y="6714427"/>
                  <a:pt x="4334383" y="6670104"/>
                  <a:pt x="4467162" y="6623622"/>
                </a:cubicBezTo>
                <a:cubicBezTo>
                  <a:pt x="4621467" y="6569519"/>
                  <a:pt x="4780979" y="6513576"/>
                  <a:pt x="4993640" y="6300915"/>
                </a:cubicBezTo>
                <a:cubicBezTo>
                  <a:pt x="5206302" y="6088253"/>
                  <a:pt x="5262182" y="5928741"/>
                  <a:pt x="5316284" y="5774436"/>
                </a:cubicBezTo>
                <a:cubicBezTo>
                  <a:pt x="5369433" y="5622862"/>
                  <a:pt x="5419598" y="5479733"/>
                  <a:pt x="5617909" y="5281422"/>
                </a:cubicBezTo>
                <a:cubicBezTo>
                  <a:pt x="5816219" y="5083112"/>
                  <a:pt x="5959412" y="5032883"/>
                  <a:pt x="6110986" y="4979797"/>
                </a:cubicBezTo>
                <a:cubicBezTo>
                  <a:pt x="6265291" y="4925695"/>
                  <a:pt x="6424803" y="4869752"/>
                  <a:pt x="6637465" y="4657090"/>
                </a:cubicBezTo>
                <a:cubicBezTo>
                  <a:pt x="6850126" y="4444429"/>
                  <a:pt x="6906069" y="4284917"/>
                  <a:pt x="6960108" y="4130612"/>
                </a:cubicBezTo>
                <a:cubicBezTo>
                  <a:pt x="7013257" y="3979037"/>
                  <a:pt x="7063486" y="3835908"/>
                  <a:pt x="7261797" y="3637597"/>
                </a:cubicBezTo>
                <a:cubicBezTo>
                  <a:pt x="7460107" y="3439287"/>
                  <a:pt x="7603236" y="3389059"/>
                  <a:pt x="7754811" y="3335909"/>
                </a:cubicBezTo>
                <a:cubicBezTo>
                  <a:pt x="7909116" y="3281807"/>
                  <a:pt x="8068691" y="3225864"/>
                  <a:pt x="8281289" y="3013266"/>
                </a:cubicBezTo>
                <a:cubicBezTo>
                  <a:pt x="8493887" y="2800668"/>
                  <a:pt x="8549894" y="2641029"/>
                  <a:pt x="8603996" y="2486787"/>
                </a:cubicBezTo>
                <a:cubicBezTo>
                  <a:pt x="8657145" y="2335213"/>
                  <a:pt x="8707310" y="2192020"/>
                  <a:pt x="8905621" y="1993710"/>
                </a:cubicBezTo>
                <a:cubicBezTo>
                  <a:pt x="9103931" y="1795399"/>
                  <a:pt x="9247124" y="1745234"/>
                  <a:pt x="9398698" y="1692085"/>
                </a:cubicBezTo>
                <a:cubicBezTo>
                  <a:pt x="9552940" y="1637983"/>
                  <a:pt x="9712516" y="1582039"/>
                  <a:pt x="9925177" y="1369378"/>
                </a:cubicBezTo>
                <a:cubicBezTo>
                  <a:pt x="10137839" y="1156716"/>
                  <a:pt x="10193719" y="997204"/>
                  <a:pt x="10247820" y="842899"/>
                </a:cubicBezTo>
                <a:cubicBezTo>
                  <a:pt x="10300970" y="691325"/>
                  <a:pt x="10351135" y="548196"/>
                  <a:pt x="10549445" y="349885"/>
                </a:cubicBezTo>
                <a:cubicBezTo>
                  <a:pt x="10747756" y="151575"/>
                  <a:pt x="10890758" y="101600"/>
                  <a:pt x="11042650" y="48260"/>
                </a:cubicBezTo>
                <a:cubicBezTo>
                  <a:pt x="11085068" y="33401"/>
                  <a:pt x="11127867" y="18352"/>
                  <a:pt x="11172063" y="0"/>
                </a:cubicBezTo>
                <a:close/>
                <a:moveTo>
                  <a:pt x="11780838" y="0"/>
                </a:moveTo>
                <a:cubicBezTo>
                  <a:pt x="11733403" y="125286"/>
                  <a:pt x="11671300" y="252095"/>
                  <a:pt x="11506200" y="417195"/>
                </a:cubicBezTo>
                <a:cubicBezTo>
                  <a:pt x="11307890" y="615506"/>
                  <a:pt x="11164697" y="665671"/>
                  <a:pt x="11013122" y="718820"/>
                </a:cubicBezTo>
                <a:cubicBezTo>
                  <a:pt x="10858881" y="772922"/>
                  <a:pt x="10699306" y="828802"/>
                  <a:pt x="10486644" y="1041463"/>
                </a:cubicBezTo>
                <a:cubicBezTo>
                  <a:pt x="10273982" y="1254125"/>
                  <a:pt x="10218103" y="1413637"/>
                  <a:pt x="10164001" y="1567942"/>
                </a:cubicBezTo>
                <a:cubicBezTo>
                  <a:pt x="10110851" y="1719517"/>
                  <a:pt x="10060686" y="1862645"/>
                  <a:pt x="9862376" y="2060956"/>
                </a:cubicBezTo>
                <a:cubicBezTo>
                  <a:pt x="9664065" y="2259267"/>
                  <a:pt x="9520872" y="2309495"/>
                  <a:pt x="9369298" y="2362645"/>
                </a:cubicBezTo>
                <a:cubicBezTo>
                  <a:pt x="9214993" y="2416747"/>
                  <a:pt x="9055481" y="2472690"/>
                  <a:pt x="8842819" y="2685288"/>
                </a:cubicBezTo>
                <a:cubicBezTo>
                  <a:pt x="8630158" y="2897886"/>
                  <a:pt x="8574278" y="3057525"/>
                  <a:pt x="8520176" y="3211767"/>
                </a:cubicBezTo>
                <a:cubicBezTo>
                  <a:pt x="8467027" y="3363341"/>
                  <a:pt x="8416798" y="3506534"/>
                  <a:pt x="8218488" y="3704844"/>
                </a:cubicBezTo>
                <a:cubicBezTo>
                  <a:pt x="8020177" y="3903155"/>
                  <a:pt x="7877048" y="3953320"/>
                  <a:pt x="7725474" y="4006469"/>
                </a:cubicBezTo>
                <a:cubicBezTo>
                  <a:pt x="7571169" y="4060571"/>
                  <a:pt x="7411656" y="4116515"/>
                  <a:pt x="7198995" y="4329176"/>
                </a:cubicBezTo>
                <a:cubicBezTo>
                  <a:pt x="6986334" y="4541838"/>
                  <a:pt x="6930390" y="4701350"/>
                  <a:pt x="6876288" y="4855655"/>
                </a:cubicBezTo>
                <a:cubicBezTo>
                  <a:pt x="6823202" y="5007229"/>
                  <a:pt x="6772974" y="5150358"/>
                  <a:pt x="6574663" y="5348669"/>
                </a:cubicBezTo>
                <a:cubicBezTo>
                  <a:pt x="6376353" y="5546979"/>
                  <a:pt x="6233160" y="5597208"/>
                  <a:pt x="6081649" y="5650357"/>
                </a:cubicBezTo>
                <a:cubicBezTo>
                  <a:pt x="5927344" y="5704396"/>
                  <a:pt x="5767769" y="5760339"/>
                  <a:pt x="5555107" y="5973001"/>
                </a:cubicBezTo>
                <a:cubicBezTo>
                  <a:pt x="5342446" y="6185662"/>
                  <a:pt x="5286566" y="6345174"/>
                  <a:pt x="5232464" y="6499479"/>
                </a:cubicBezTo>
                <a:cubicBezTo>
                  <a:pt x="5192078" y="6614605"/>
                  <a:pt x="5153470" y="6724777"/>
                  <a:pt x="5050346" y="6858000"/>
                </a:cubicBezTo>
                <a:lnTo>
                  <a:pt x="5160328" y="6858000"/>
                </a:lnTo>
                <a:cubicBezTo>
                  <a:pt x="5243576" y="6736588"/>
                  <a:pt x="5280343" y="6631559"/>
                  <a:pt x="5316347" y="6528880"/>
                </a:cubicBezTo>
                <a:cubicBezTo>
                  <a:pt x="5369497" y="6377305"/>
                  <a:pt x="5419662" y="6234176"/>
                  <a:pt x="5617972" y="6035866"/>
                </a:cubicBezTo>
                <a:cubicBezTo>
                  <a:pt x="5816283" y="5837555"/>
                  <a:pt x="5959475" y="5787390"/>
                  <a:pt x="6111050" y="5734241"/>
                </a:cubicBezTo>
                <a:cubicBezTo>
                  <a:pt x="6265355" y="5680139"/>
                  <a:pt x="6424867" y="5624195"/>
                  <a:pt x="6637528" y="5411534"/>
                </a:cubicBezTo>
                <a:cubicBezTo>
                  <a:pt x="6850190" y="5198872"/>
                  <a:pt x="6906133" y="5039360"/>
                  <a:pt x="6960172" y="4885055"/>
                </a:cubicBezTo>
                <a:cubicBezTo>
                  <a:pt x="7013321" y="4733481"/>
                  <a:pt x="7063550" y="4590352"/>
                  <a:pt x="7261860" y="4392041"/>
                </a:cubicBezTo>
                <a:cubicBezTo>
                  <a:pt x="7460170" y="4193731"/>
                  <a:pt x="7603300" y="4143502"/>
                  <a:pt x="7754874" y="4090353"/>
                </a:cubicBezTo>
                <a:cubicBezTo>
                  <a:pt x="7909179" y="4036251"/>
                  <a:pt x="8068755" y="3980371"/>
                  <a:pt x="8281353" y="3767709"/>
                </a:cubicBezTo>
                <a:cubicBezTo>
                  <a:pt x="8493951" y="3555047"/>
                  <a:pt x="8549957" y="3395536"/>
                  <a:pt x="8604059" y="3241231"/>
                </a:cubicBezTo>
                <a:cubicBezTo>
                  <a:pt x="8657209" y="3089656"/>
                  <a:pt x="8707374" y="2946464"/>
                  <a:pt x="8905684" y="2748153"/>
                </a:cubicBezTo>
                <a:cubicBezTo>
                  <a:pt x="9103995" y="2549843"/>
                  <a:pt x="9247188" y="2499678"/>
                  <a:pt x="9398762" y="2446528"/>
                </a:cubicBezTo>
                <a:cubicBezTo>
                  <a:pt x="9553004" y="2392426"/>
                  <a:pt x="9712579" y="2336483"/>
                  <a:pt x="9925241" y="2123821"/>
                </a:cubicBezTo>
                <a:cubicBezTo>
                  <a:pt x="10137902" y="1911160"/>
                  <a:pt x="10193782" y="1751648"/>
                  <a:pt x="10247884" y="1597343"/>
                </a:cubicBezTo>
                <a:cubicBezTo>
                  <a:pt x="10301033" y="1445832"/>
                  <a:pt x="10351198" y="1302639"/>
                  <a:pt x="10549509" y="1104329"/>
                </a:cubicBezTo>
                <a:cubicBezTo>
                  <a:pt x="10747819" y="906018"/>
                  <a:pt x="10891012" y="855853"/>
                  <a:pt x="11042586" y="802704"/>
                </a:cubicBezTo>
                <a:cubicBezTo>
                  <a:pt x="11196828" y="748602"/>
                  <a:pt x="11356404" y="692658"/>
                  <a:pt x="11569065" y="480060"/>
                </a:cubicBezTo>
                <a:cubicBezTo>
                  <a:pt x="11760200" y="288671"/>
                  <a:pt x="11824589" y="140272"/>
                  <a:pt x="11875008" y="0"/>
                </a:cubicBezTo>
                <a:close/>
                <a:moveTo>
                  <a:pt x="12130722" y="152400"/>
                </a:moveTo>
                <a:cubicBezTo>
                  <a:pt x="11918124" y="365062"/>
                  <a:pt x="11862181" y="524574"/>
                  <a:pt x="11808079" y="678879"/>
                </a:cubicBezTo>
                <a:cubicBezTo>
                  <a:pt x="11754930" y="830453"/>
                  <a:pt x="11704765" y="973646"/>
                  <a:pt x="11506454" y="1171956"/>
                </a:cubicBezTo>
                <a:cubicBezTo>
                  <a:pt x="11308144" y="1370267"/>
                  <a:pt x="11164951" y="1420432"/>
                  <a:pt x="11013377" y="1473581"/>
                </a:cubicBezTo>
                <a:cubicBezTo>
                  <a:pt x="10859135" y="1527683"/>
                  <a:pt x="10699559" y="1583627"/>
                  <a:pt x="10486898" y="1796225"/>
                </a:cubicBezTo>
                <a:cubicBezTo>
                  <a:pt x="10274236" y="2008823"/>
                  <a:pt x="10218356" y="2168398"/>
                  <a:pt x="10164255" y="2322703"/>
                </a:cubicBezTo>
                <a:cubicBezTo>
                  <a:pt x="10111105" y="2474278"/>
                  <a:pt x="10060940" y="2617470"/>
                  <a:pt x="9862630" y="2815781"/>
                </a:cubicBezTo>
                <a:cubicBezTo>
                  <a:pt x="9664319" y="3014091"/>
                  <a:pt x="9521127" y="3064256"/>
                  <a:pt x="9369552" y="3117406"/>
                </a:cubicBezTo>
                <a:cubicBezTo>
                  <a:pt x="9215247" y="3171508"/>
                  <a:pt x="9055735" y="3227451"/>
                  <a:pt x="8843073" y="3440049"/>
                </a:cubicBezTo>
                <a:cubicBezTo>
                  <a:pt x="8630412" y="3652647"/>
                  <a:pt x="8574532" y="3812286"/>
                  <a:pt x="8520430" y="3966591"/>
                </a:cubicBezTo>
                <a:cubicBezTo>
                  <a:pt x="8467281" y="4118102"/>
                  <a:pt x="8417052" y="4261295"/>
                  <a:pt x="8218742" y="4459605"/>
                </a:cubicBezTo>
                <a:cubicBezTo>
                  <a:pt x="8020432" y="4657916"/>
                  <a:pt x="7877302" y="4708081"/>
                  <a:pt x="7725728" y="4761230"/>
                </a:cubicBezTo>
                <a:cubicBezTo>
                  <a:pt x="7571423" y="4815332"/>
                  <a:pt x="7411911" y="4871276"/>
                  <a:pt x="7199249" y="5083937"/>
                </a:cubicBezTo>
                <a:cubicBezTo>
                  <a:pt x="6986588" y="5296599"/>
                  <a:pt x="6930644" y="5456111"/>
                  <a:pt x="6876543" y="5610416"/>
                </a:cubicBezTo>
                <a:cubicBezTo>
                  <a:pt x="6823457" y="5761990"/>
                  <a:pt x="6773228" y="5905119"/>
                  <a:pt x="6574918" y="6103430"/>
                </a:cubicBezTo>
                <a:cubicBezTo>
                  <a:pt x="6376607" y="6301740"/>
                  <a:pt x="6233414" y="6351969"/>
                  <a:pt x="6081903" y="6405118"/>
                </a:cubicBezTo>
                <a:cubicBezTo>
                  <a:pt x="5927598" y="6459220"/>
                  <a:pt x="5768023" y="6515164"/>
                  <a:pt x="5555361" y="6727762"/>
                </a:cubicBezTo>
                <a:cubicBezTo>
                  <a:pt x="5513667" y="6768846"/>
                  <a:pt x="5474380" y="6812344"/>
                  <a:pt x="5437696" y="6858000"/>
                </a:cubicBezTo>
                <a:lnTo>
                  <a:pt x="5553774" y="6858000"/>
                </a:lnTo>
                <a:cubicBezTo>
                  <a:pt x="5573205" y="6836157"/>
                  <a:pt x="5594414" y="6813550"/>
                  <a:pt x="5617718" y="6790309"/>
                </a:cubicBezTo>
                <a:cubicBezTo>
                  <a:pt x="5816029" y="6591999"/>
                  <a:pt x="5959221" y="6541834"/>
                  <a:pt x="6110796" y="6488684"/>
                </a:cubicBezTo>
                <a:cubicBezTo>
                  <a:pt x="6265101" y="6434582"/>
                  <a:pt x="6424613" y="6378639"/>
                  <a:pt x="6637274" y="6165977"/>
                </a:cubicBezTo>
                <a:cubicBezTo>
                  <a:pt x="6849936" y="5953316"/>
                  <a:pt x="6905879" y="5793804"/>
                  <a:pt x="6959918" y="5639499"/>
                </a:cubicBezTo>
                <a:cubicBezTo>
                  <a:pt x="7013068" y="5487924"/>
                  <a:pt x="7063295" y="5344795"/>
                  <a:pt x="7261607" y="5146485"/>
                </a:cubicBezTo>
                <a:cubicBezTo>
                  <a:pt x="7459917" y="4948174"/>
                  <a:pt x="7603045" y="4897946"/>
                  <a:pt x="7754620" y="4844796"/>
                </a:cubicBezTo>
                <a:cubicBezTo>
                  <a:pt x="7908925" y="4790758"/>
                  <a:pt x="8068501" y="4734814"/>
                  <a:pt x="8281099" y="4522153"/>
                </a:cubicBezTo>
                <a:cubicBezTo>
                  <a:pt x="8493696" y="4309491"/>
                  <a:pt x="8549704" y="4149979"/>
                  <a:pt x="8603806" y="3995674"/>
                </a:cubicBezTo>
                <a:cubicBezTo>
                  <a:pt x="8656955" y="3844100"/>
                  <a:pt x="8707120" y="3700971"/>
                  <a:pt x="8905431" y="3502597"/>
                </a:cubicBezTo>
                <a:cubicBezTo>
                  <a:pt x="9103741" y="3304222"/>
                  <a:pt x="9246933" y="3254121"/>
                  <a:pt x="9398508" y="3200972"/>
                </a:cubicBezTo>
                <a:cubicBezTo>
                  <a:pt x="9552749" y="3146870"/>
                  <a:pt x="9712325" y="3090926"/>
                  <a:pt x="9924986" y="2878328"/>
                </a:cubicBezTo>
                <a:cubicBezTo>
                  <a:pt x="10137648" y="2665730"/>
                  <a:pt x="10193528" y="2506091"/>
                  <a:pt x="10247630" y="2351786"/>
                </a:cubicBezTo>
                <a:cubicBezTo>
                  <a:pt x="10300780" y="2200275"/>
                  <a:pt x="10350944" y="2057083"/>
                  <a:pt x="10549255" y="1858772"/>
                </a:cubicBezTo>
                <a:cubicBezTo>
                  <a:pt x="10747566" y="1660462"/>
                  <a:pt x="10890758" y="1610297"/>
                  <a:pt x="11042332" y="1557147"/>
                </a:cubicBezTo>
                <a:cubicBezTo>
                  <a:pt x="11196574" y="1503045"/>
                  <a:pt x="11356149" y="1447102"/>
                  <a:pt x="11568811" y="1234504"/>
                </a:cubicBezTo>
                <a:cubicBezTo>
                  <a:pt x="11781472" y="1021905"/>
                  <a:pt x="11837353" y="862266"/>
                  <a:pt x="11891455" y="707962"/>
                </a:cubicBezTo>
                <a:cubicBezTo>
                  <a:pt x="11944350" y="556705"/>
                  <a:pt x="11994579" y="413766"/>
                  <a:pt x="12192000" y="215900"/>
                </a:cubicBezTo>
                <a:lnTo>
                  <a:pt x="12192000" y="93282"/>
                </a:lnTo>
                <a:cubicBezTo>
                  <a:pt x="12171870" y="111527"/>
                  <a:pt x="12151296" y="131234"/>
                  <a:pt x="12130215" y="152400"/>
                </a:cubicBezTo>
                <a:close/>
                <a:moveTo>
                  <a:pt x="12130722" y="906844"/>
                </a:moveTo>
                <a:cubicBezTo>
                  <a:pt x="11918124" y="1119505"/>
                  <a:pt x="11862181" y="1279081"/>
                  <a:pt x="11808079" y="1433322"/>
                </a:cubicBezTo>
                <a:cubicBezTo>
                  <a:pt x="11754930" y="1584897"/>
                  <a:pt x="11704765" y="1728089"/>
                  <a:pt x="11506454" y="1926400"/>
                </a:cubicBezTo>
                <a:cubicBezTo>
                  <a:pt x="11308144" y="2124710"/>
                  <a:pt x="11164951" y="2174875"/>
                  <a:pt x="11013377" y="2228025"/>
                </a:cubicBezTo>
                <a:cubicBezTo>
                  <a:pt x="10859135" y="2282127"/>
                  <a:pt x="10699559" y="2338070"/>
                  <a:pt x="10486898" y="2550668"/>
                </a:cubicBezTo>
                <a:cubicBezTo>
                  <a:pt x="10274236" y="2763266"/>
                  <a:pt x="10218356" y="2922905"/>
                  <a:pt x="10164255" y="3077147"/>
                </a:cubicBezTo>
                <a:cubicBezTo>
                  <a:pt x="10111105" y="3228721"/>
                  <a:pt x="10060940" y="3371914"/>
                  <a:pt x="9862630" y="3570224"/>
                </a:cubicBezTo>
                <a:cubicBezTo>
                  <a:pt x="9664319" y="3768534"/>
                  <a:pt x="9521127" y="3818700"/>
                  <a:pt x="9369552" y="3871849"/>
                </a:cubicBezTo>
                <a:cubicBezTo>
                  <a:pt x="9215247" y="3925951"/>
                  <a:pt x="9055735" y="3981895"/>
                  <a:pt x="8843073" y="4194493"/>
                </a:cubicBezTo>
                <a:cubicBezTo>
                  <a:pt x="8630412" y="4407091"/>
                  <a:pt x="8574532" y="4566730"/>
                  <a:pt x="8520430" y="4721035"/>
                </a:cubicBezTo>
                <a:cubicBezTo>
                  <a:pt x="8467281" y="4872609"/>
                  <a:pt x="8417052" y="5015738"/>
                  <a:pt x="8218742" y="5214049"/>
                </a:cubicBezTo>
                <a:cubicBezTo>
                  <a:pt x="8020432" y="5412359"/>
                  <a:pt x="7877302" y="5462588"/>
                  <a:pt x="7725728" y="5515674"/>
                </a:cubicBezTo>
                <a:cubicBezTo>
                  <a:pt x="7571423" y="5569776"/>
                  <a:pt x="7411911" y="5625719"/>
                  <a:pt x="7199249" y="5838381"/>
                </a:cubicBezTo>
                <a:cubicBezTo>
                  <a:pt x="6986588" y="6051042"/>
                  <a:pt x="6930644" y="6210554"/>
                  <a:pt x="6876543" y="6364859"/>
                </a:cubicBezTo>
                <a:cubicBezTo>
                  <a:pt x="6823457" y="6516434"/>
                  <a:pt x="6773228" y="6659563"/>
                  <a:pt x="6574918" y="6857937"/>
                </a:cubicBezTo>
                <a:lnTo>
                  <a:pt x="6574536" y="6858318"/>
                </a:lnTo>
                <a:lnTo>
                  <a:pt x="6697155" y="6858318"/>
                </a:lnTo>
                <a:cubicBezTo>
                  <a:pt x="6861619" y="6676200"/>
                  <a:pt x="6911785" y="6533070"/>
                  <a:pt x="6960426" y="6394260"/>
                </a:cubicBezTo>
                <a:cubicBezTo>
                  <a:pt x="7013575" y="6242685"/>
                  <a:pt x="7063804" y="6099556"/>
                  <a:pt x="7262114" y="5901246"/>
                </a:cubicBezTo>
                <a:cubicBezTo>
                  <a:pt x="7460425" y="5702935"/>
                  <a:pt x="7603554" y="5652707"/>
                  <a:pt x="7755128" y="5599621"/>
                </a:cubicBezTo>
                <a:cubicBezTo>
                  <a:pt x="7909433" y="5545519"/>
                  <a:pt x="8069009" y="5489575"/>
                  <a:pt x="8281606" y="5276914"/>
                </a:cubicBezTo>
                <a:cubicBezTo>
                  <a:pt x="8494205" y="5064252"/>
                  <a:pt x="8550211" y="4904740"/>
                  <a:pt x="8604314" y="4750435"/>
                </a:cubicBezTo>
                <a:cubicBezTo>
                  <a:pt x="8657463" y="4598861"/>
                  <a:pt x="8707628" y="4455732"/>
                  <a:pt x="8905939" y="4257358"/>
                </a:cubicBezTo>
                <a:cubicBezTo>
                  <a:pt x="9104249" y="4058984"/>
                  <a:pt x="9247442" y="4008882"/>
                  <a:pt x="9399016" y="3955733"/>
                </a:cubicBezTo>
                <a:cubicBezTo>
                  <a:pt x="9553257" y="3901631"/>
                  <a:pt x="9712833" y="3845687"/>
                  <a:pt x="9925494" y="3633089"/>
                </a:cubicBezTo>
                <a:cubicBezTo>
                  <a:pt x="10138156" y="3420491"/>
                  <a:pt x="10194036" y="3260852"/>
                  <a:pt x="10248138" y="3106611"/>
                </a:cubicBezTo>
                <a:cubicBezTo>
                  <a:pt x="10301288" y="2955036"/>
                  <a:pt x="10351453" y="2811844"/>
                  <a:pt x="10549763" y="2613533"/>
                </a:cubicBezTo>
                <a:cubicBezTo>
                  <a:pt x="10748073" y="2415223"/>
                  <a:pt x="10890758" y="2364740"/>
                  <a:pt x="11042650" y="2311400"/>
                </a:cubicBezTo>
                <a:cubicBezTo>
                  <a:pt x="11196892" y="2257298"/>
                  <a:pt x="11356467" y="2201355"/>
                  <a:pt x="11569129" y="1988757"/>
                </a:cubicBezTo>
                <a:cubicBezTo>
                  <a:pt x="11781790" y="1776159"/>
                  <a:pt x="11837670" y="1616520"/>
                  <a:pt x="11891772" y="1462278"/>
                </a:cubicBezTo>
                <a:cubicBezTo>
                  <a:pt x="11944794" y="1310958"/>
                  <a:pt x="11994896" y="1168019"/>
                  <a:pt x="12192318" y="970280"/>
                </a:cubicBezTo>
                <a:lnTo>
                  <a:pt x="12192318" y="847725"/>
                </a:lnTo>
                <a:cubicBezTo>
                  <a:pt x="12171997" y="865886"/>
                  <a:pt x="12151296" y="885489"/>
                  <a:pt x="12130215" y="906526"/>
                </a:cubicBezTo>
                <a:close/>
                <a:moveTo>
                  <a:pt x="12130722" y="1661287"/>
                </a:moveTo>
                <a:cubicBezTo>
                  <a:pt x="11918124" y="1873948"/>
                  <a:pt x="11862181" y="2033524"/>
                  <a:pt x="11808079" y="2187766"/>
                </a:cubicBezTo>
                <a:cubicBezTo>
                  <a:pt x="11754930" y="2339340"/>
                  <a:pt x="11704765" y="2482533"/>
                  <a:pt x="11506454" y="2680843"/>
                </a:cubicBezTo>
                <a:cubicBezTo>
                  <a:pt x="11308144" y="2879154"/>
                  <a:pt x="11164951" y="2929319"/>
                  <a:pt x="11013377" y="2982468"/>
                </a:cubicBezTo>
                <a:cubicBezTo>
                  <a:pt x="10859135" y="3036570"/>
                  <a:pt x="10699559" y="3092514"/>
                  <a:pt x="10486898" y="3305112"/>
                </a:cubicBezTo>
                <a:cubicBezTo>
                  <a:pt x="10274236" y="3517709"/>
                  <a:pt x="10218356" y="3677349"/>
                  <a:pt x="10164255" y="3831653"/>
                </a:cubicBezTo>
                <a:cubicBezTo>
                  <a:pt x="10111105" y="3983165"/>
                  <a:pt x="10060940" y="4126357"/>
                  <a:pt x="9862630" y="4324668"/>
                </a:cubicBezTo>
                <a:cubicBezTo>
                  <a:pt x="9664319" y="4522978"/>
                  <a:pt x="9521127" y="4573143"/>
                  <a:pt x="9369552" y="4626293"/>
                </a:cubicBezTo>
                <a:cubicBezTo>
                  <a:pt x="9215247" y="4680395"/>
                  <a:pt x="9055735" y="4736338"/>
                  <a:pt x="8843073" y="4949000"/>
                </a:cubicBezTo>
                <a:cubicBezTo>
                  <a:pt x="8630412" y="5161661"/>
                  <a:pt x="8574532" y="5321173"/>
                  <a:pt x="8520430" y="5475478"/>
                </a:cubicBezTo>
                <a:cubicBezTo>
                  <a:pt x="8467281" y="5627053"/>
                  <a:pt x="8417052" y="5770182"/>
                  <a:pt x="8218742" y="5968492"/>
                </a:cubicBezTo>
                <a:cubicBezTo>
                  <a:pt x="8020432" y="6166803"/>
                  <a:pt x="7877302" y="6217031"/>
                  <a:pt x="7725728" y="6270181"/>
                </a:cubicBezTo>
                <a:cubicBezTo>
                  <a:pt x="7571423" y="6324219"/>
                  <a:pt x="7411911" y="6380163"/>
                  <a:pt x="7199249" y="6592824"/>
                </a:cubicBezTo>
                <a:cubicBezTo>
                  <a:pt x="7101015" y="6691122"/>
                  <a:pt x="7036182" y="6778054"/>
                  <a:pt x="6989699" y="6858318"/>
                </a:cubicBezTo>
                <a:lnTo>
                  <a:pt x="7094030" y="6858318"/>
                </a:lnTo>
                <a:cubicBezTo>
                  <a:pt x="7142925" y="6785166"/>
                  <a:pt x="7199313" y="6717220"/>
                  <a:pt x="7262241" y="6655689"/>
                </a:cubicBezTo>
                <a:cubicBezTo>
                  <a:pt x="7460552" y="6457379"/>
                  <a:pt x="7603681" y="6407214"/>
                  <a:pt x="7755256" y="6354064"/>
                </a:cubicBezTo>
                <a:cubicBezTo>
                  <a:pt x="7909560" y="6299962"/>
                  <a:pt x="8069136" y="6244019"/>
                  <a:pt x="8281734" y="6031357"/>
                </a:cubicBezTo>
                <a:cubicBezTo>
                  <a:pt x="8494331" y="5818696"/>
                  <a:pt x="8550339" y="5659184"/>
                  <a:pt x="8604441" y="5504879"/>
                </a:cubicBezTo>
                <a:cubicBezTo>
                  <a:pt x="8657590" y="5353304"/>
                  <a:pt x="8707755" y="5210175"/>
                  <a:pt x="8906066" y="5011865"/>
                </a:cubicBezTo>
                <a:cubicBezTo>
                  <a:pt x="9104376" y="4813554"/>
                  <a:pt x="9247569" y="4763326"/>
                  <a:pt x="9399143" y="4710176"/>
                </a:cubicBezTo>
                <a:cubicBezTo>
                  <a:pt x="9553384" y="4656074"/>
                  <a:pt x="9712960" y="4600194"/>
                  <a:pt x="9925621" y="4387533"/>
                </a:cubicBezTo>
                <a:cubicBezTo>
                  <a:pt x="10138283" y="4174871"/>
                  <a:pt x="10194163" y="4015359"/>
                  <a:pt x="10248265" y="3861054"/>
                </a:cubicBezTo>
                <a:cubicBezTo>
                  <a:pt x="10301415" y="3709480"/>
                  <a:pt x="10351580" y="3566287"/>
                  <a:pt x="10549890" y="3367977"/>
                </a:cubicBezTo>
                <a:cubicBezTo>
                  <a:pt x="10748201" y="3169666"/>
                  <a:pt x="10891393" y="3119501"/>
                  <a:pt x="11042968" y="3066352"/>
                </a:cubicBezTo>
                <a:cubicBezTo>
                  <a:pt x="11197209" y="3012250"/>
                  <a:pt x="11356784" y="2956370"/>
                  <a:pt x="11569446" y="2743708"/>
                </a:cubicBezTo>
                <a:cubicBezTo>
                  <a:pt x="11782107" y="2531047"/>
                  <a:pt x="11837988" y="2371535"/>
                  <a:pt x="11892090" y="2217230"/>
                </a:cubicBezTo>
                <a:cubicBezTo>
                  <a:pt x="11945112" y="2065909"/>
                  <a:pt x="11995214" y="1922970"/>
                  <a:pt x="12192635" y="1725232"/>
                </a:cubicBezTo>
                <a:lnTo>
                  <a:pt x="12192635" y="1602169"/>
                </a:lnTo>
                <a:cubicBezTo>
                  <a:pt x="12172124" y="1620330"/>
                  <a:pt x="12151296" y="1639932"/>
                  <a:pt x="12130215" y="1660970"/>
                </a:cubicBezTo>
                <a:close/>
                <a:moveTo>
                  <a:pt x="12130722" y="2415731"/>
                </a:moveTo>
                <a:cubicBezTo>
                  <a:pt x="11918124" y="2628392"/>
                  <a:pt x="11862181" y="2787968"/>
                  <a:pt x="11808079" y="2942273"/>
                </a:cubicBezTo>
                <a:cubicBezTo>
                  <a:pt x="11754930" y="3093784"/>
                  <a:pt x="11704765" y="3236976"/>
                  <a:pt x="11506454" y="3435287"/>
                </a:cubicBezTo>
                <a:cubicBezTo>
                  <a:pt x="11308144" y="3633597"/>
                  <a:pt x="11164951" y="3683762"/>
                  <a:pt x="11013377" y="3736912"/>
                </a:cubicBezTo>
                <a:cubicBezTo>
                  <a:pt x="10859135" y="3791014"/>
                  <a:pt x="10699559" y="3846957"/>
                  <a:pt x="10486898" y="4059619"/>
                </a:cubicBezTo>
                <a:cubicBezTo>
                  <a:pt x="10274236" y="4272280"/>
                  <a:pt x="10218356" y="4431792"/>
                  <a:pt x="10164255" y="4586097"/>
                </a:cubicBezTo>
                <a:cubicBezTo>
                  <a:pt x="10111105" y="4737608"/>
                  <a:pt x="10060940" y="4880801"/>
                  <a:pt x="9862630" y="5079111"/>
                </a:cubicBezTo>
                <a:cubicBezTo>
                  <a:pt x="9664319" y="5277422"/>
                  <a:pt x="9521127" y="5327587"/>
                  <a:pt x="9369552" y="5380736"/>
                </a:cubicBezTo>
                <a:cubicBezTo>
                  <a:pt x="9215247" y="5434838"/>
                  <a:pt x="9055735" y="5490782"/>
                  <a:pt x="8843073" y="5703443"/>
                </a:cubicBezTo>
                <a:cubicBezTo>
                  <a:pt x="8630412" y="5916105"/>
                  <a:pt x="8574532" y="6075617"/>
                  <a:pt x="8520430" y="6229922"/>
                </a:cubicBezTo>
                <a:cubicBezTo>
                  <a:pt x="8467281" y="6381496"/>
                  <a:pt x="8417052" y="6524625"/>
                  <a:pt x="8218742" y="6722936"/>
                </a:cubicBezTo>
                <a:cubicBezTo>
                  <a:pt x="8170419" y="6771894"/>
                  <a:pt x="8118475" y="6817169"/>
                  <a:pt x="8063357" y="6858318"/>
                </a:cubicBezTo>
                <a:lnTo>
                  <a:pt x="8204200" y="6858318"/>
                </a:lnTo>
                <a:cubicBezTo>
                  <a:pt x="8229156" y="6836410"/>
                  <a:pt x="8254873" y="6812217"/>
                  <a:pt x="8281353" y="6785801"/>
                </a:cubicBezTo>
                <a:cubicBezTo>
                  <a:pt x="8494014" y="6573203"/>
                  <a:pt x="8549957" y="6413627"/>
                  <a:pt x="8604059" y="6259322"/>
                </a:cubicBezTo>
                <a:cubicBezTo>
                  <a:pt x="8657209" y="6107748"/>
                  <a:pt x="8707374" y="5964619"/>
                  <a:pt x="8905684" y="5766308"/>
                </a:cubicBezTo>
                <a:cubicBezTo>
                  <a:pt x="9103995" y="5567998"/>
                  <a:pt x="9247188" y="5517769"/>
                  <a:pt x="9398762" y="5464620"/>
                </a:cubicBezTo>
                <a:cubicBezTo>
                  <a:pt x="9553004" y="5410581"/>
                  <a:pt x="9712579" y="5354638"/>
                  <a:pt x="9925241" y="5141976"/>
                </a:cubicBezTo>
                <a:cubicBezTo>
                  <a:pt x="10137902" y="4929315"/>
                  <a:pt x="10193782" y="4769803"/>
                  <a:pt x="10247884" y="4615498"/>
                </a:cubicBezTo>
                <a:cubicBezTo>
                  <a:pt x="10301033" y="4463923"/>
                  <a:pt x="10351198" y="4320794"/>
                  <a:pt x="10549509" y="4122484"/>
                </a:cubicBezTo>
                <a:cubicBezTo>
                  <a:pt x="10747819" y="3924173"/>
                  <a:pt x="10890758" y="3873500"/>
                  <a:pt x="11042650" y="3820478"/>
                </a:cubicBezTo>
                <a:cubicBezTo>
                  <a:pt x="11196892" y="3766376"/>
                  <a:pt x="11356467" y="3710496"/>
                  <a:pt x="11569129" y="3497834"/>
                </a:cubicBezTo>
                <a:cubicBezTo>
                  <a:pt x="11781790" y="3285172"/>
                  <a:pt x="11837670" y="3125661"/>
                  <a:pt x="11891772" y="2971356"/>
                </a:cubicBezTo>
                <a:cubicBezTo>
                  <a:pt x="11944794" y="2820035"/>
                  <a:pt x="11994896" y="2677097"/>
                  <a:pt x="12192318" y="2479358"/>
                </a:cubicBezTo>
                <a:lnTo>
                  <a:pt x="12192318" y="2356612"/>
                </a:lnTo>
                <a:cubicBezTo>
                  <a:pt x="12171997" y="2374773"/>
                  <a:pt x="12151296" y="2394375"/>
                  <a:pt x="12130215" y="2415413"/>
                </a:cubicBezTo>
                <a:close/>
                <a:moveTo>
                  <a:pt x="12130722" y="3170238"/>
                </a:moveTo>
                <a:cubicBezTo>
                  <a:pt x="11918124" y="3382836"/>
                  <a:pt x="11862181" y="3542411"/>
                  <a:pt x="11808079" y="3696716"/>
                </a:cubicBezTo>
                <a:cubicBezTo>
                  <a:pt x="11754930" y="3848291"/>
                  <a:pt x="11704765" y="3991420"/>
                  <a:pt x="11506454" y="4189730"/>
                </a:cubicBezTo>
                <a:cubicBezTo>
                  <a:pt x="11308144" y="4388041"/>
                  <a:pt x="11164951" y="4438269"/>
                  <a:pt x="11013377" y="4491355"/>
                </a:cubicBezTo>
                <a:cubicBezTo>
                  <a:pt x="10859135" y="4545457"/>
                  <a:pt x="10699559" y="4601401"/>
                  <a:pt x="10486898" y="4814062"/>
                </a:cubicBezTo>
                <a:cubicBezTo>
                  <a:pt x="10274236" y="5026724"/>
                  <a:pt x="10218356" y="5186236"/>
                  <a:pt x="10164255" y="5340541"/>
                </a:cubicBezTo>
                <a:cubicBezTo>
                  <a:pt x="10111105" y="5492115"/>
                  <a:pt x="10060940" y="5635244"/>
                  <a:pt x="9862630" y="5833555"/>
                </a:cubicBezTo>
                <a:cubicBezTo>
                  <a:pt x="9664319" y="6031865"/>
                  <a:pt x="9521127" y="6082094"/>
                  <a:pt x="9369552" y="6135180"/>
                </a:cubicBezTo>
                <a:cubicBezTo>
                  <a:pt x="9215247" y="6189282"/>
                  <a:pt x="9055735" y="6245225"/>
                  <a:pt x="8843073" y="6457887"/>
                </a:cubicBezTo>
                <a:cubicBezTo>
                  <a:pt x="8687371" y="6613589"/>
                  <a:pt x="8615680" y="6740843"/>
                  <a:pt x="8567293" y="6858318"/>
                </a:cubicBezTo>
                <a:lnTo>
                  <a:pt x="8664004" y="6858318"/>
                </a:lnTo>
                <a:cubicBezTo>
                  <a:pt x="8709279" y="6757606"/>
                  <a:pt x="8775573" y="6651118"/>
                  <a:pt x="8905939" y="6520752"/>
                </a:cubicBezTo>
                <a:cubicBezTo>
                  <a:pt x="9104249" y="6322441"/>
                  <a:pt x="9247442" y="6272213"/>
                  <a:pt x="9399016" y="6219063"/>
                </a:cubicBezTo>
                <a:cubicBezTo>
                  <a:pt x="9553257" y="6165025"/>
                  <a:pt x="9712833" y="6109081"/>
                  <a:pt x="9925494" y="5896420"/>
                </a:cubicBezTo>
                <a:cubicBezTo>
                  <a:pt x="10138156" y="5683758"/>
                  <a:pt x="10194036" y="5524246"/>
                  <a:pt x="10248138" y="5369941"/>
                </a:cubicBezTo>
                <a:cubicBezTo>
                  <a:pt x="10301288" y="5218367"/>
                  <a:pt x="10351453" y="5075238"/>
                  <a:pt x="10549763" y="4876927"/>
                </a:cubicBezTo>
                <a:cubicBezTo>
                  <a:pt x="10748073" y="4678617"/>
                  <a:pt x="10891266" y="4628388"/>
                  <a:pt x="11042841" y="4575239"/>
                </a:cubicBezTo>
                <a:cubicBezTo>
                  <a:pt x="11197082" y="4521200"/>
                  <a:pt x="11356657" y="4465257"/>
                  <a:pt x="11569319" y="4252595"/>
                </a:cubicBezTo>
                <a:cubicBezTo>
                  <a:pt x="11781981" y="4039934"/>
                  <a:pt x="11837860" y="3880422"/>
                  <a:pt x="11891962" y="3726116"/>
                </a:cubicBezTo>
                <a:cubicBezTo>
                  <a:pt x="11944985" y="3574796"/>
                  <a:pt x="11995086" y="3431921"/>
                  <a:pt x="12192508" y="3234119"/>
                </a:cubicBezTo>
                <a:lnTo>
                  <a:pt x="12192508" y="3111119"/>
                </a:lnTo>
                <a:cubicBezTo>
                  <a:pt x="12172061" y="3129280"/>
                  <a:pt x="12151296" y="3148883"/>
                  <a:pt x="12130215" y="3169920"/>
                </a:cubicBezTo>
                <a:close/>
                <a:moveTo>
                  <a:pt x="12130722" y="3924681"/>
                </a:moveTo>
                <a:cubicBezTo>
                  <a:pt x="11918124" y="4137279"/>
                  <a:pt x="11862181" y="4296855"/>
                  <a:pt x="11808079" y="4451160"/>
                </a:cubicBezTo>
                <a:cubicBezTo>
                  <a:pt x="11754930" y="4602734"/>
                  <a:pt x="11704765" y="4745863"/>
                  <a:pt x="11506454" y="4944174"/>
                </a:cubicBezTo>
                <a:cubicBezTo>
                  <a:pt x="11308144" y="5142484"/>
                  <a:pt x="11164951" y="5192713"/>
                  <a:pt x="11013377" y="5245799"/>
                </a:cubicBezTo>
                <a:cubicBezTo>
                  <a:pt x="10859135" y="5299901"/>
                  <a:pt x="10699559" y="5355844"/>
                  <a:pt x="10486898" y="5568506"/>
                </a:cubicBezTo>
                <a:cubicBezTo>
                  <a:pt x="10274236" y="5781167"/>
                  <a:pt x="10218356" y="5940679"/>
                  <a:pt x="10164255" y="6094984"/>
                </a:cubicBezTo>
                <a:cubicBezTo>
                  <a:pt x="10111105" y="6246559"/>
                  <a:pt x="10060940" y="6389688"/>
                  <a:pt x="9862630" y="6587998"/>
                </a:cubicBezTo>
                <a:cubicBezTo>
                  <a:pt x="9702356" y="6748272"/>
                  <a:pt x="9578086" y="6811836"/>
                  <a:pt x="9456230" y="6858318"/>
                </a:cubicBezTo>
                <a:lnTo>
                  <a:pt x="9663620" y="6858318"/>
                </a:lnTo>
                <a:cubicBezTo>
                  <a:pt x="9742869" y="6811899"/>
                  <a:pt x="9828720" y="6747637"/>
                  <a:pt x="9925368" y="6650863"/>
                </a:cubicBezTo>
                <a:cubicBezTo>
                  <a:pt x="10137966" y="6438202"/>
                  <a:pt x="10193909" y="6278690"/>
                  <a:pt x="10248011" y="6124385"/>
                </a:cubicBezTo>
                <a:cubicBezTo>
                  <a:pt x="10301160" y="5972810"/>
                  <a:pt x="10351326" y="5829681"/>
                  <a:pt x="10549636" y="5631371"/>
                </a:cubicBezTo>
                <a:cubicBezTo>
                  <a:pt x="10747946" y="5433060"/>
                  <a:pt x="10891139" y="5382832"/>
                  <a:pt x="11042714" y="5329746"/>
                </a:cubicBezTo>
                <a:cubicBezTo>
                  <a:pt x="11196955" y="5275644"/>
                  <a:pt x="11356531" y="5219700"/>
                  <a:pt x="11569192" y="5007039"/>
                </a:cubicBezTo>
                <a:cubicBezTo>
                  <a:pt x="11781854" y="4794377"/>
                  <a:pt x="11837733" y="4634865"/>
                  <a:pt x="11891835" y="4480560"/>
                </a:cubicBezTo>
                <a:cubicBezTo>
                  <a:pt x="11944858" y="4329240"/>
                  <a:pt x="11994959" y="4186365"/>
                  <a:pt x="12192381" y="3988626"/>
                </a:cubicBezTo>
                <a:lnTo>
                  <a:pt x="12192381" y="3865563"/>
                </a:lnTo>
                <a:cubicBezTo>
                  <a:pt x="12171997" y="3883552"/>
                  <a:pt x="12151296" y="3903136"/>
                  <a:pt x="12130215" y="3924300"/>
                </a:cubicBezTo>
                <a:close/>
                <a:moveTo>
                  <a:pt x="12130722" y="4679125"/>
                </a:moveTo>
                <a:cubicBezTo>
                  <a:pt x="11918124" y="4891786"/>
                  <a:pt x="11862181" y="5051298"/>
                  <a:pt x="11808079" y="5205603"/>
                </a:cubicBezTo>
                <a:cubicBezTo>
                  <a:pt x="11754930" y="5357178"/>
                  <a:pt x="11704765" y="5500307"/>
                  <a:pt x="11506454" y="5698617"/>
                </a:cubicBezTo>
                <a:cubicBezTo>
                  <a:pt x="11308144" y="5896928"/>
                  <a:pt x="11164951" y="5947156"/>
                  <a:pt x="11013377" y="6000306"/>
                </a:cubicBezTo>
                <a:cubicBezTo>
                  <a:pt x="10859135" y="6054344"/>
                  <a:pt x="10699559" y="6110288"/>
                  <a:pt x="10486898" y="6322949"/>
                </a:cubicBezTo>
                <a:cubicBezTo>
                  <a:pt x="10274236" y="6535611"/>
                  <a:pt x="10218356" y="6695123"/>
                  <a:pt x="10164255" y="6849428"/>
                </a:cubicBezTo>
                <a:cubicBezTo>
                  <a:pt x="10163239" y="6852412"/>
                  <a:pt x="10162159" y="6855333"/>
                  <a:pt x="10161143" y="6858318"/>
                </a:cubicBezTo>
                <a:lnTo>
                  <a:pt x="10255314" y="6858318"/>
                </a:lnTo>
                <a:cubicBezTo>
                  <a:pt x="10306114" y="6714173"/>
                  <a:pt x="10360406" y="6575171"/>
                  <a:pt x="10549763" y="6385814"/>
                </a:cubicBezTo>
                <a:cubicBezTo>
                  <a:pt x="10748073" y="6187504"/>
                  <a:pt x="10891266" y="6137275"/>
                  <a:pt x="11042841" y="6084189"/>
                </a:cubicBezTo>
                <a:cubicBezTo>
                  <a:pt x="11197082" y="6030087"/>
                  <a:pt x="11356657" y="5974144"/>
                  <a:pt x="11569319" y="5761482"/>
                </a:cubicBezTo>
                <a:cubicBezTo>
                  <a:pt x="11781981" y="5548821"/>
                  <a:pt x="11837860" y="5389309"/>
                  <a:pt x="11891962" y="5235004"/>
                </a:cubicBezTo>
                <a:cubicBezTo>
                  <a:pt x="11944985" y="5083683"/>
                  <a:pt x="11995086" y="4940808"/>
                  <a:pt x="12192508" y="4743069"/>
                </a:cubicBezTo>
                <a:lnTo>
                  <a:pt x="12192508" y="4620006"/>
                </a:lnTo>
                <a:cubicBezTo>
                  <a:pt x="12172061" y="4638167"/>
                  <a:pt x="12151296" y="4657770"/>
                  <a:pt x="12130215" y="4678807"/>
                </a:cubicBezTo>
                <a:close/>
                <a:moveTo>
                  <a:pt x="12130722" y="5433568"/>
                </a:moveTo>
                <a:cubicBezTo>
                  <a:pt x="11918124" y="5646230"/>
                  <a:pt x="11862181" y="5805742"/>
                  <a:pt x="11808079" y="5960047"/>
                </a:cubicBezTo>
                <a:cubicBezTo>
                  <a:pt x="11754930" y="6111621"/>
                  <a:pt x="11704765" y="6254750"/>
                  <a:pt x="11506454" y="6453124"/>
                </a:cubicBezTo>
                <a:cubicBezTo>
                  <a:pt x="11308144" y="6651498"/>
                  <a:pt x="11164951" y="6701600"/>
                  <a:pt x="11013377" y="6754749"/>
                </a:cubicBezTo>
                <a:cubicBezTo>
                  <a:pt x="10935335" y="6782118"/>
                  <a:pt x="10855960" y="6809931"/>
                  <a:pt x="10768965" y="6858318"/>
                </a:cubicBezTo>
                <a:lnTo>
                  <a:pt x="10987342" y="6858318"/>
                </a:lnTo>
                <a:cubicBezTo>
                  <a:pt x="11005820" y="6851587"/>
                  <a:pt x="11024235" y="6845110"/>
                  <a:pt x="11042841" y="6838632"/>
                </a:cubicBezTo>
                <a:cubicBezTo>
                  <a:pt x="11197145" y="6784531"/>
                  <a:pt x="11356657" y="6728587"/>
                  <a:pt x="11569319" y="6515926"/>
                </a:cubicBezTo>
                <a:cubicBezTo>
                  <a:pt x="11781981" y="6303264"/>
                  <a:pt x="11837860" y="6143752"/>
                  <a:pt x="11891962" y="5989447"/>
                </a:cubicBezTo>
                <a:cubicBezTo>
                  <a:pt x="11944985" y="5838127"/>
                  <a:pt x="11995086" y="5695252"/>
                  <a:pt x="12192508" y="5497513"/>
                </a:cubicBezTo>
                <a:lnTo>
                  <a:pt x="12192508" y="5374450"/>
                </a:lnTo>
                <a:cubicBezTo>
                  <a:pt x="12172061" y="5392611"/>
                  <a:pt x="12151296" y="5412213"/>
                  <a:pt x="12130215" y="5433251"/>
                </a:cubicBezTo>
                <a:close/>
                <a:moveTo>
                  <a:pt x="12130722" y="6188012"/>
                </a:moveTo>
                <a:cubicBezTo>
                  <a:pt x="11918124" y="6400673"/>
                  <a:pt x="11862181" y="6560185"/>
                  <a:pt x="11808079" y="6714490"/>
                </a:cubicBezTo>
                <a:cubicBezTo>
                  <a:pt x="11791252" y="6762623"/>
                  <a:pt x="11774678" y="6809740"/>
                  <a:pt x="11753532" y="6858318"/>
                </a:cubicBezTo>
                <a:lnTo>
                  <a:pt x="11849100" y="6858318"/>
                </a:lnTo>
                <a:cubicBezTo>
                  <a:pt x="11864784" y="6819393"/>
                  <a:pt x="11878056" y="6781482"/>
                  <a:pt x="11891264" y="6744018"/>
                </a:cubicBezTo>
                <a:cubicBezTo>
                  <a:pt x="11944286" y="6592761"/>
                  <a:pt x="11994388" y="6449822"/>
                  <a:pt x="12191809" y="6252083"/>
                </a:cubicBezTo>
                <a:lnTo>
                  <a:pt x="12191809" y="6128893"/>
                </a:lnTo>
                <a:cubicBezTo>
                  <a:pt x="12171807" y="6147054"/>
                  <a:pt x="12151296" y="6166657"/>
                  <a:pt x="12130215" y="6187694"/>
                </a:cubicBezTo>
                <a:close/>
              </a:path>
            </a:pathLst>
          </a:custGeom>
          <a:solidFill>
            <a:schemeClr val="accent4">
              <a:lumMod val="50000"/>
              <a:alpha val="10000"/>
            </a:schemeClr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4" name="Picture Placeholder 12">
            <a:extLst>
              <a:ext uri="{FF2B5EF4-FFF2-40B4-BE49-F238E27FC236}">
                <a16:creationId xmlns:a16="http://schemas.microsoft.com/office/drawing/2014/main" id="{93A15BFB-D6A1-46DC-8639-7AE7B62C2B61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130289" y="914885"/>
            <a:ext cx="6835525" cy="1943100"/>
          </a:xfrm>
          <a:prstGeom prst="rect">
            <a:avLst/>
          </a:prstGeom>
          <a:pattFill prst="pct5">
            <a:fgClr>
              <a:schemeClr val="bg1">
                <a:lumMod val="50000"/>
                <a:lumOff val="50000"/>
              </a:schemeClr>
            </a:fgClr>
            <a:bgClr>
              <a:schemeClr val="bg1"/>
            </a:bgClr>
          </a:pattFill>
        </p:spPr>
        <p:txBody>
          <a:bodyPr/>
          <a:lstStyle>
            <a:lvl1pPr>
              <a:defRPr sz="12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24727603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Custom Layout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Graphic 7">
            <a:extLst>
              <a:ext uri="{FF2B5EF4-FFF2-40B4-BE49-F238E27FC236}">
                <a16:creationId xmlns:a16="http://schemas.microsoft.com/office/drawing/2014/main" id="{4F7A249A-C986-445A-BBA8-ACE2CE97232F}"/>
              </a:ext>
            </a:extLst>
          </p:cNvPr>
          <p:cNvSpPr/>
          <p:nvPr userDrawn="1"/>
        </p:nvSpPr>
        <p:spPr>
          <a:xfrm>
            <a:off x="0" y="0"/>
            <a:ext cx="12192634" cy="6858317"/>
          </a:xfrm>
          <a:custGeom>
            <a:avLst/>
            <a:gdLst>
              <a:gd name="connsiteX0" fmla="*/ 439039 w 12192634"/>
              <a:gd name="connsiteY0" fmla="*/ 0 h 6858317"/>
              <a:gd name="connsiteX1" fmla="*/ 384493 w 12192634"/>
              <a:gd name="connsiteY1" fmla="*/ 143701 h 6858317"/>
              <a:gd name="connsiteX2" fmla="*/ 61849 w 12192634"/>
              <a:gd name="connsiteY2" fmla="*/ 670243 h 6858317"/>
              <a:gd name="connsiteX3" fmla="*/ 0 w 12192634"/>
              <a:gd name="connsiteY3" fmla="*/ 729171 h 6858317"/>
              <a:gd name="connsiteX4" fmla="*/ 0 w 12192634"/>
              <a:gd name="connsiteY4" fmla="*/ 606362 h 6858317"/>
              <a:gd name="connsiteX5" fmla="*/ 300609 w 12192634"/>
              <a:gd name="connsiteY5" fmla="*/ 114300 h 6858317"/>
              <a:gd name="connsiteX6" fmla="*/ 342900 w 12192634"/>
              <a:gd name="connsiteY6" fmla="*/ 0 h 6858317"/>
              <a:gd name="connsiteX7" fmla="*/ 1204976 w 12192634"/>
              <a:gd name="connsiteY7" fmla="*/ 0 h 6858317"/>
              <a:gd name="connsiteX8" fmla="*/ 1149795 w 12192634"/>
              <a:gd name="connsiteY8" fmla="*/ 19558 h 6858317"/>
              <a:gd name="connsiteX9" fmla="*/ 623316 w 12192634"/>
              <a:gd name="connsiteY9" fmla="*/ 342265 h 6858317"/>
              <a:gd name="connsiteX10" fmla="*/ 300609 w 12192634"/>
              <a:gd name="connsiteY10" fmla="*/ 868744 h 6858317"/>
              <a:gd name="connsiteX11" fmla="*/ 0 w 12192634"/>
              <a:gd name="connsiteY11" fmla="*/ 1360805 h 6858317"/>
              <a:gd name="connsiteX12" fmla="*/ 0 w 12192634"/>
              <a:gd name="connsiteY12" fmla="*/ 1483551 h 6858317"/>
              <a:gd name="connsiteX13" fmla="*/ 61849 w 12192634"/>
              <a:gd name="connsiteY13" fmla="*/ 1424686 h 6858317"/>
              <a:gd name="connsiteX14" fmla="*/ 384493 w 12192634"/>
              <a:gd name="connsiteY14" fmla="*/ 898144 h 6858317"/>
              <a:gd name="connsiteX15" fmla="*/ 686181 w 12192634"/>
              <a:gd name="connsiteY15" fmla="*/ 405130 h 6858317"/>
              <a:gd name="connsiteX16" fmla="*/ 1179259 w 12192634"/>
              <a:gd name="connsiteY16" fmla="*/ 103442 h 6858317"/>
              <a:gd name="connsiteX17" fmla="*/ 1423353 w 12192634"/>
              <a:gd name="connsiteY17" fmla="*/ 0 h 6858317"/>
              <a:gd name="connsiteX18" fmla="*/ 1937258 w 12192634"/>
              <a:gd name="connsiteY18" fmla="*/ 0 h 6858317"/>
              <a:gd name="connsiteX19" fmla="*/ 1642872 w 12192634"/>
              <a:gd name="connsiteY19" fmla="*/ 472377 h 6858317"/>
              <a:gd name="connsiteX20" fmla="*/ 1149795 w 12192634"/>
              <a:gd name="connsiteY20" fmla="*/ 774002 h 6858317"/>
              <a:gd name="connsiteX21" fmla="*/ 623316 w 12192634"/>
              <a:gd name="connsiteY21" fmla="*/ 1096709 h 6858317"/>
              <a:gd name="connsiteX22" fmla="*/ 300609 w 12192634"/>
              <a:gd name="connsiteY22" fmla="*/ 1623187 h 6858317"/>
              <a:gd name="connsiteX23" fmla="*/ 0 w 12192634"/>
              <a:gd name="connsiteY23" fmla="*/ 2115249 h 6858317"/>
              <a:gd name="connsiteX24" fmla="*/ 0 w 12192634"/>
              <a:gd name="connsiteY24" fmla="*/ 2238058 h 6858317"/>
              <a:gd name="connsiteX25" fmla="*/ 61849 w 12192634"/>
              <a:gd name="connsiteY25" fmla="*/ 2179130 h 6858317"/>
              <a:gd name="connsiteX26" fmla="*/ 384493 w 12192634"/>
              <a:gd name="connsiteY26" fmla="*/ 1652651 h 6858317"/>
              <a:gd name="connsiteX27" fmla="*/ 686181 w 12192634"/>
              <a:gd name="connsiteY27" fmla="*/ 1159574 h 6858317"/>
              <a:gd name="connsiteX28" fmla="*/ 1179259 w 12192634"/>
              <a:gd name="connsiteY28" fmla="*/ 857885 h 6858317"/>
              <a:gd name="connsiteX29" fmla="*/ 1705737 w 12192634"/>
              <a:gd name="connsiteY29" fmla="*/ 535242 h 6858317"/>
              <a:gd name="connsiteX30" fmla="*/ 2028444 w 12192634"/>
              <a:gd name="connsiteY30" fmla="*/ 8763 h 6858317"/>
              <a:gd name="connsiteX31" fmla="*/ 2031492 w 12192634"/>
              <a:gd name="connsiteY31" fmla="*/ 0 h 6858317"/>
              <a:gd name="connsiteX32" fmla="*/ 2528570 w 12192634"/>
              <a:gd name="connsiteY32" fmla="*/ 0 h 6858317"/>
              <a:gd name="connsiteX33" fmla="*/ 2266950 w 12192634"/>
              <a:gd name="connsiteY33" fmla="*/ 207264 h 6858317"/>
              <a:gd name="connsiteX34" fmla="*/ 1944243 w 12192634"/>
              <a:gd name="connsiteY34" fmla="*/ 733743 h 6858317"/>
              <a:gd name="connsiteX35" fmla="*/ 1642872 w 12192634"/>
              <a:gd name="connsiteY35" fmla="*/ 1226820 h 6858317"/>
              <a:gd name="connsiteX36" fmla="*/ 1149795 w 12192634"/>
              <a:gd name="connsiteY36" fmla="*/ 1528445 h 6858317"/>
              <a:gd name="connsiteX37" fmla="*/ 623316 w 12192634"/>
              <a:gd name="connsiteY37" fmla="*/ 1851152 h 6858317"/>
              <a:gd name="connsiteX38" fmla="*/ 300609 w 12192634"/>
              <a:gd name="connsiteY38" fmla="*/ 2377694 h 6858317"/>
              <a:gd name="connsiteX39" fmla="*/ 0 w 12192634"/>
              <a:gd name="connsiteY39" fmla="*/ 2869692 h 6858317"/>
              <a:gd name="connsiteX40" fmla="*/ 0 w 12192634"/>
              <a:gd name="connsiteY40" fmla="*/ 2992438 h 6858317"/>
              <a:gd name="connsiteX41" fmla="*/ 61849 w 12192634"/>
              <a:gd name="connsiteY41" fmla="*/ 2933700 h 6858317"/>
              <a:gd name="connsiteX42" fmla="*/ 384493 w 12192634"/>
              <a:gd name="connsiteY42" fmla="*/ 2407222 h 6858317"/>
              <a:gd name="connsiteX43" fmla="*/ 686181 w 12192634"/>
              <a:gd name="connsiteY43" fmla="*/ 1914144 h 6858317"/>
              <a:gd name="connsiteX44" fmla="*/ 1179259 w 12192634"/>
              <a:gd name="connsiteY44" fmla="*/ 1612519 h 6858317"/>
              <a:gd name="connsiteX45" fmla="*/ 1705737 w 12192634"/>
              <a:gd name="connsiteY45" fmla="*/ 1289812 h 6858317"/>
              <a:gd name="connsiteX46" fmla="*/ 2028444 w 12192634"/>
              <a:gd name="connsiteY46" fmla="*/ 763334 h 6858317"/>
              <a:gd name="connsiteX47" fmla="*/ 2330069 w 12192634"/>
              <a:gd name="connsiteY47" fmla="*/ 270256 h 6858317"/>
              <a:gd name="connsiteX48" fmla="*/ 2735834 w 12192634"/>
              <a:gd name="connsiteY48" fmla="*/ 127 h 6858317"/>
              <a:gd name="connsiteX49" fmla="*/ 3528632 w 12192634"/>
              <a:gd name="connsiteY49" fmla="*/ 0 h 6858317"/>
              <a:gd name="connsiteX50" fmla="*/ 3286760 w 12192634"/>
              <a:gd name="connsiteY50" fmla="*/ 337376 h 6858317"/>
              <a:gd name="connsiteX51" fmla="*/ 2794000 w 12192634"/>
              <a:gd name="connsiteY51" fmla="*/ 639064 h 6858317"/>
              <a:gd name="connsiteX52" fmla="*/ 2267522 w 12192634"/>
              <a:gd name="connsiteY52" fmla="*/ 961708 h 6858317"/>
              <a:gd name="connsiteX53" fmla="*/ 1944814 w 12192634"/>
              <a:gd name="connsiteY53" fmla="*/ 1488250 h 6858317"/>
              <a:gd name="connsiteX54" fmla="*/ 1643189 w 12192634"/>
              <a:gd name="connsiteY54" fmla="*/ 1981264 h 6858317"/>
              <a:gd name="connsiteX55" fmla="*/ 1150112 w 12192634"/>
              <a:gd name="connsiteY55" fmla="*/ 2282889 h 6858317"/>
              <a:gd name="connsiteX56" fmla="*/ 623634 w 12192634"/>
              <a:gd name="connsiteY56" fmla="*/ 2605596 h 6858317"/>
              <a:gd name="connsiteX57" fmla="*/ 300609 w 12192634"/>
              <a:gd name="connsiteY57" fmla="*/ 3132138 h 6858317"/>
              <a:gd name="connsiteX58" fmla="*/ 0 w 12192634"/>
              <a:gd name="connsiteY58" fmla="*/ 3624136 h 6858317"/>
              <a:gd name="connsiteX59" fmla="*/ 0 w 12192634"/>
              <a:gd name="connsiteY59" fmla="*/ 3746945 h 6858317"/>
              <a:gd name="connsiteX60" fmla="*/ 61849 w 12192634"/>
              <a:gd name="connsiteY60" fmla="*/ 3688016 h 6858317"/>
              <a:gd name="connsiteX61" fmla="*/ 384493 w 12192634"/>
              <a:gd name="connsiteY61" fmla="*/ 3161538 h 6858317"/>
              <a:gd name="connsiteX62" fmla="*/ 686181 w 12192634"/>
              <a:gd name="connsiteY62" fmla="*/ 2668461 h 6858317"/>
              <a:gd name="connsiteX63" fmla="*/ 1179259 w 12192634"/>
              <a:gd name="connsiteY63" fmla="*/ 2366836 h 6858317"/>
              <a:gd name="connsiteX64" fmla="*/ 1705737 w 12192634"/>
              <a:gd name="connsiteY64" fmla="*/ 2044129 h 6858317"/>
              <a:gd name="connsiteX65" fmla="*/ 2028444 w 12192634"/>
              <a:gd name="connsiteY65" fmla="*/ 1517650 h 6858317"/>
              <a:gd name="connsiteX66" fmla="*/ 2330069 w 12192634"/>
              <a:gd name="connsiteY66" fmla="*/ 1024573 h 6858317"/>
              <a:gd name="connsiteX67" fmla="*/ 2823083 w 12192634"/>
              <a:gd name="connsiteY67" fmla="*/ 722948 h 6858317"/>
              <a:gd name="connsiteX68" fmla="*/ 3349625 w 12192634"/>
              <a:gd name="connsiteY68" fmla="*/ 400050 h 6858317"/>
              <a:gd name="connsiteX69" fmla="*/ 3625342 w 12192634"/>
              <a:gd name="connsiteY69" fmla="*/ 0 h 6858317"/>
              <a:gd name="connsiteX70" fmla="*/ 3987800 w 12192634"/>
              <a:gd name="connsiteY70" fmla="*/ 0 h 6858317"/>
              <a:gd name="connsiteX71" fmla="*/ 3910902 w 12192634"/>
              <a:gd name="connsiteY71" fmla="*/ 72327 h 6858317"/>
              <a:gd name="connsiteX72" fmla="*/ 3588385 w 12192634"/>
              <a:gd name="connsiteY72" fmla="*/ 598805 h 6858317"/>
              <a:gd name="connsiteX73" fmla="*/ 3286760 w 12192634"/>
              <a:gd name="connsiteY73" fmla="*/ 1091883 h 6858317"/>
              <a:gd name="connsiteX74" fmla="*/ 2793683 w 12192634"/>
              <a:gd name="connsiteY74" fmla="*/ 1393508 h 6858317"/>
              <a:gd name="connsiteX75" fmla="*/ 2267204 w 12192634"/>
              <a:gd name="connsiteY75" fmla="*/ 1716151 h 6858317"/>
              <a:gd name="connsiteX76" fmla="*/ 1944497 w 12192634"/>
              <a:gd name="connsiteY76" fmla="*/ 2242693 h 6858317"/>
              <a:gd name="connsiteX77" fmla="*/ 1642872 w 12192634"/>
              <a:gd name="connsiteY77" fmla="*/ 2735707 h 6858317"/>
              <a:gd name="connsiteX78" fmla="*/ 1149795 w 12192634"/>
              <a:gd name="connsiteY78" fmla="*/ 3037396 h 6858317"/>
              <a:gd name="connsiteX79" fmla="*/ 623316 w 12192634"/>
              <a:gd name="connsiteY79" fmla="*/ 3360039 h 6858317"/>
              <a:gd name="connsiteX80" fmla="*/ 300609 w 12192634"/>
              <a:gd name="connsiteY80" fmla="*/ 3886581 h 6858317"/>
              <a:gd name="connsiteX81" fmla="*/ 0 w 12192634"/>
              <a:gd name="connsiteY81" fmla="*/ 4378643 h 6858317"/>
              <a:gd name="connsiteX82" fmla="*/ 0 w 12192634"/>
              <a:gd name="connsiteY82" fmla="*/ 4501325 h 6858317"/>
              <a:gd name="connsiteX83" fmla="*/ 61849 w 12192634"/>
              <a:gd name="connsiteY83" fmla="*/ 4442460 h 6858317"/>
              <a:gd name="connsiteX84" fmla="*/ 384493 w 12192634"/>
              <a:gd name="connsiteY84" fmla="*/ 3915982 h 6858317"/>
              <a:gd name="connsiteX85" fmla="*/ 686181 w 12192634"/>
              <a:gd name="connsiteY85" fmla="*/ 3422904 h 6858317"/>
              <a:gd name="connsiteX86" fmla="*/ 1179259 w 12192634"/>
              <a:gd name="connsiteY86" fmla="*/ 3121279 h 6858317"/>
              <a:gd name="connsiteX87" fmla="*/ 1705737 w 12192634"/>
              <a:gd name="connsiteY87" fmla="*/ 2798572 h 6858317"/>
              <a:gd name="connsiteX88" fmla="*/ 2028444 w 12192634"/>
              <a:gd name="connsiteY88" fmla="*/ 2272094 h 6858317"/>
              <a:gd name="connsiteX89" fmla="*/ 2330069 w 12192634"/>
              <a:gd name="connsiteY89" fmla="*/ 1779016 h 6858317"/>
              <a:gd name="connsiteX90" fmla="*/ 2823083 w 12192634"/>
              <a:gd name="connsiteY90" fmla="*/ 1477391 h 6858317"/>
              <a:gd name="connsiteX91" fmla="*/ 3349625 w 12192634"/>
              <a:gd name="connsiteY91" fmla="*/ 1154684 h 6858317"/>
              <a:gd name="connsiteX92" fmla="*/ 3672269 w 12192634"/>
              <a:gd name="connsiteY92" fmla="*/ 628206 h 6858317"/>
              <a:gd name="connsiteX93" fmla="*/ 3973894 w 12192634"/>
              <a:gd name="connsiteY93" fmla="*/ 135192 h 6858317"/>
              <a:gd name="connsiteX94" fmla="*/ 4129088 w 12192634"/>
              <a:gd name="connsiteY94" fmla="*/ 0 h 6858317"/>
              <a:gd name="connsiteX95" fmla="*/ 5098669 w 12192634"/>
              <a:gd name="connsiteY95" fmla="*/ 0 h 6858317"/>
              <a:gd name="connsiteX96" fmla="*/ 4930585 w 12192634"/>
              <a:gd name="connsiteY96" fmla="*/ 202438 h 6858317"/>
              <a:gd name="connsiteX97" fmla="*/ 4437571 w 12192634"/>
              <a:gd name="connsiteY97" fmla="*/ 504127 h 6858317"/>
              <a:gd name="connsiteX98" fmla="*/ 3911028 w 12192634"/>
              <a:gd name="connsiteY98" fmla="*/ 826770 h 6858317"/>
              <a:gd name="connsiteX99" fmla="*/ 3588385 w 12192634"/>
              <a:gd name="connsiteY99" fmla="*/ 1353249 h 6858317"/>
              <a:gd name="connsiteX100" fmla="*/ 3286760 w 12192634"/>
              <a:gd name="connsiteY100" fmla="*/ 1846326 h 6858317"/>
              <a:gd name="connsiteX101" fmla="*/ 2793683 w 12192634"/>
              <a:gd name="connsiteY101" fmla="*/ 2147951 h 6858317"/>
              <a:gd name="connsiteX102" fmla="*/ 2267204 w 12192634"/>
              <a:gd name="connsiteY102" fmla="*/ 2470658 h 6858317"/>
              <a:gd name="connsiteX103" fmla="*/ 1944497 w 12192634"/>
              <a:gd name="connsiteY103" fmla="*/ 2997137 h 6858317"/>
              <a:gd name="connsiteX104" fmla="*/ 1642872 w 12192634"/>
              <a:gd name="connsiteY104" fmla="*/ 3490151 h 6858317"/>
              <a:gd name="connsiteX105" fmla="*/ 1149795 w 12192634"/>
              <a:gd name="connsiteY105" fmla="*/ 3791839 h 6858317"/>
              <a:gd name="connsiteX106" fmla="*/ 623316 w 12192634"/>
              <a:gd name="connsiteY106" fmla="*/ 4114483 h 6858317"/>
              <a:gd name="connsiteX107" fmla="*/ 300609 w 12192634"/>
              <a:gd name="connsiteY107" fmla="*/ 4641025 h 6858317"/>
              <a:gd name="connsiteX108" fmla="*/ 0 w 12192634"/>
              <a:gd name="connsiteY108" fmla="*/ 5133086 h 6858317"/>
              <a:gd name="connsiteX109" fmla="*/ 0 w 12192634"/>
              <a:gd name="connsiteY109" fmla="*/ 5255832 h 6858317"/>
              <a:gd name="connsiteX110" fmla="*/ 61849 w 12192634"/>
              <a:gd name="connsiteY110" fmla="*/ 5196967 h 6858317"/>
              <a:gd name="connsiteX111" fmla="*/ 384493 w 12192634"/>
              <a:gd name="connsiteY111" fmla="*/ 4670425 h 6858317"/>
              <a:gd name="connsiteX112" fmla="*/ 686181 w 12192634"/>
              <a:gd name="connsiteY112" fmla="*/ 4177347 h 6858317"/>
              <a:gd name="connsiteX113" fmla="*/ 1179259 w 12192634"/>
              <a:gd name="connsiteY113" fmla="*/ 3875722 h 6858317"/>
              <a:gd name="connsiteX114" fmla="*/ 1705737 w 12192634"/>
              <a:gd name="connsiteY114" fmla="*/ 3553016 h 6858317"/>
              <a:gd name="connsiteX115" fmla="*/ 2028444 w 12192634"/>
              <a:gd name="connsiteY115" fmla="*/ 3026537 h 6858317"/>
              <a:gd name="connsiteX116" fmla="*/ 2330069 w 12192634"/>
              <a:gd name="connsiteY116" fmla="*/ 2533460 h 6858317"/>
              <a:gd name="connsiteX117" fmla="*/ 2823083 w 12192634"/>
              <a:gd name="connsiteY117" fmla="*/ 2231835 h 6858317"/>
              <a:gd name="connsiteX118" fmla="*/ 3349625 w 12192634"/>
              <a:gd name="connsiteY118" fmla="*/ 1909191 h 6858317"/>
              <a:gd name="connsiteX119" fmla="*/ 3672269 w 12192634"/>
              <a:gd name="connsiteY119" fmla="*/ 1382649 h 6858317"/>
              <a:gd name="connsiteX120" fmla="*/ 3973894 w 12192634"/>
              <a:gd name="connsiteY120" fmla="*/ 889635 h 6858317"/>
              <a:gd name="connsiteX121" fmla="*/ 4466971 w 12192634"/>
              <a:gd name="connsiteY121" fmla="*/ 588010 h 6858317"/>
              <a:gd name="connsiteX122" fmla="*/ 4993450 w 12192634"/>
              <a:gd name="connsiteY122" fmla="*/ 265303 h 6858317"/>
              <a:gd name="connsiteX123" fmla="*/ 5203063 w 12192634"/>
              <a:gd name="connsiteY123" fmla="*/ 0 h 6858317"/>
              <a:gd name="connsiteX124" fmla="*/ 5495290 w 12192634"/>
              <a:gd name="connsiteY124" fmla="*/ 0 h 6858317"/>
              <a:gd name="connsiteX125" fmla="*/ 5232400 w 12192634"/>
              <a:gd name="connsiteY125" fmla="*/ 463868 h 6858317"/>
              <a:gd name="connsiteX126" fmla="*/ 4930775 w 12192634"/>
              <a:gd name="connsiteY126" fmla="*/ 956882 h 6858317"/>
              <a:gd name="connsiteX127" fmla="*/ 4437761 w 12192634"/>
              <a:gd name="connsiteY127" fmla="*/ 1258570 h 6858317"/>
              <a:gd name="connsiteX128" fmla="*/ 3911219 w 12192634"/>
              <a:gd name="connsiteY128" fmla="*/ 1581214 h 6858317"/>
              <a:gd name="connsiteX129" fmla="*/ 3588576 w 12192634"/>
              <a:gd name="connsiteY129" fmla="*/ 2107692 h 6858317"/>
              <a:gd name="connsiteX130" fmla="*/ 3286951 w 12192634"/>
              <a:gd name="connsiteY130" fmla="*/ 2600770 h 6858317"/>
              <a:gd name="connsiteX131" fmla="*/ 2794000 w 12192634"/>
              <a:gd name="connsiteY131" fmla="*/ 2902395 h 6858317"/>
              <a:gd name="connsiteX132" fmla="*/ 2267522 w 12192634"/>
              <a:gd name="connsiteY132" fmla="*/ 3225102 h 6858317"/>
              <a:gd name="connsiteX133" fmla="*/ 1944814 w 12192634"/>
              <a:gd name="connsiteY133" fmla="*/ 3751580 h 6858317"/>
              <a:gd name="connsiteX134" fmla="*/ 1643189 w 12192634"/>
              <a:gd name="connsiteY134" fmla="*/ 4244594 h 6858317"/>
              <a:gd name="connsiteX135" fmla="*/ 1149858 w 12192634"/>
              <a:gd name="connsiteY135" fmla="*/ 4546600 h 6858317"/>
              <a:gd name="connsiteX136" fmla="*/ 623316 w 12192634"/>
              <a:gd name="connsiteY136" fmla="*/ 4869244 h 6858317"/>
              <a:gd name="connsiteX137" fmla="*/ 300609 w 12192634"/>
              <a:gd name="connsiteY137" fmla="*/ 5395786 h 6858317"/>
              <a:gd name="connsiteX138" fmla="*/ 0 w 12192634"/>
              <a:gd name="connsiteY138" fmla="*/ 5887530 h 6858317"/>
              <a:gd name="connsiteX139" fmla="*/ 0 w 12192634"/>
              <a:gd name="connsiteY139" fmla="*/ 6010339 h 6858317"/>
              <a:gd name="connsiteX140" fmla="*/ 61849 w 12192634"/>
              <a:gd name="connsiteY140" fmla="*/ 5951411 h 6858317"/>
              <a:gd name="connsiteX141" fmla="*/ 384493 w 12192634"/>
              <a:gd name="connsiteY141" fmla="*/ 5424869 h 6858317"/>
              <a:gd name="connsiteX142" fmla="*/ 686181 w 12192634"/>
              <a:gd name="connsiteY142" fmla="*/ 4931791 h 6858317"/>
              <a:gd name="connsiteX143" fmla="*/ 1179259 w 12192634"/>
              <a:gd name="connsiteY143" fmla="*/ 4630166 h 6858317"/>
              <a:gd name="connsiteX144" fmla="*/ 1705737 w 12192634"/>
              <a:gd name="connsiteY144" fmla="*/ 4307459 h 6858317"/>
              <a:gd name="connsiteX145" fmla="*/ 2028444 w 12192634"/>
              <a:gd name="connsiteY145" fmla="*/ 3780981 h 6858317"/>
              <a:gd name="connsiteX146" fmla="*/ 2330069 w 12192634"/>
              <a:gd name="connsiteY146" fmla="*/ 3287966 h 6858317"/>
              <a:gd name="connsiteX147" fmla="*/ 2823083 w 12192634"/>
              <a:gd name="connsiteY147" fmla="*/ 2986278 h 6858317"/>
              <a:gd name="connsiteX148" fmla="*/ 3349625 w 12192634"/>
              <a:gd name="connsiteY148" fmla="*/ 2663635 h 6858317"/>
              <a:gd name="connsiteX149" fmla="*/ 3672269 w 12192634"/>
              <a:gd name="connsiteY149" fmla="*/ 2137156 h 6858317"/>
              <a:gd name="connsiteX150" fmla="*/ 3973894 w 12192634"/>
              <a:gd name="connsiteY150" fmla="*/ 1644079 h 6858317"/>
              <a:gd name="connsiteX151" fmla="*/ 4466971 w 12192634"/>
              <a:gd name="connsiteY151" fmla="*/ 1342454 h 6858317"/>
              <a:gd name="connsiteX152" fmla="*/ 4993450 w 12192634"/>
              <a:gd name="connsiteY152" fmla="*/ 1019747 h 6858317"/>
              <a:gd name="connsiteX153" fmla="*/ 5316093 w 12192634"/>
              <a:gd name="connsiteY153" fmla="*/ 493268 h 6858317"/>
              <a:gd name="connsiteX154" fmla="*/ 5617718 w 12192634"/>
              <a:gd name="connsiteY154" fmla="*/ 254 h 6858317"/>
              <a:gd name="connsiteX155" fmla="*/ 5617718 w 12192634"/>
              <a:gd name="connsiteY155" fmla="*/ 254 h 6858317"/>
              <a:gd name="connsiteX156" fmla="*/ 6638290 w 12192634"/>
              <a:gd name="connsiteY156" fmla="*/ 0 h 6858317"/>
              <a:gd name="connsiteX157" fmla="*/ 6574473 w 12192634"/>
              <a:gd name="connsiteY157" fmla="*/ 67501 h 6858317"/>
              <a:gd name="connsiteX158" fmla="*/ 6081459 w 12192634"/>
              <a:gd name="connsiteY158" fmla="*/ 369189 h 6858317"/>
              <a:gd name="connsiteX159" fmla="*/ 5554917 w 12192634"/>
              <a:gd name="connsiteY159" fmla="*/ 691833 h 6858317"/>
              <a:gd name="connsiteX160" fmla="*/ 5232400 w 12192634"/>
              <a:gd name="connsiteY160" fmla="*/ 1218311 h 6858317"/>
              <a:gd name="connsiteX161" fmla="*/ 4930775 w 12192634"/>
              <a:gd name="connsiteY161" fmla="*/ 1711325 h 6858317"/>
              <a:gd name="connsiteX162" fmla="*/ 4437571 w 12192634"/>
              <a:gd name="connsiteY162" fmla="*/ 2012950 h 6858317"/>
              <a:gd name="connsiteX163" fmla="*/ 3911028 w 12192634"/>
              <a:gd name="connsiteY163" fmla="*/ 2335594 h 6858317"/>
              <a:gd name="connsiteX164" fmla="*/ 3588385 w 12192634"/>
              <a:gd name="connsiteY164" fmla="*/ 2862072 h 6858317"/>
              <a:gd name="connsiteX165" fmla="*/ 3286760 w 12192634"/>
              <a:gd name="connsiteY165" fmla="*/ 3355150 h 6858317"/>
              <a:gd name="connsiteX166" fmla="*/ 2793683 w 12192634"/>
              <a:gd name="connsiteY166" fmla="*/ 3656775 h 6858317"/>
              <a:gd name="connsiteX167" fmla="*/ 2267204 w 12192634"/>
              <a:gd name="connsiteY167" fmla="*/ 3979482 h 6858317"/>
              <a:gd name="connsiteX168" fmla="*/ 1944497 w 12192634"/>
              <a:gd name="connsiteY168" fmla="*/ 4505960 h 6858317"/>
              <a:gd name="connsiteX169" fmla="*/ 1642872 w 12192634"/>
              <a:gd name="connsiteY169" fmla="*/ 4999038 h 6858317"/>
              <a:gd name="connsiteX170" fmla="*/ 1149795 w 12192634"/>
              <a:gd name="connsiteY170" fmla="*/ 5300663 h 6858317"/>
              <a:gd name="connsiteX171" fmla="*/ 623316 w 12192634"/>
              <a:gd name="connsiteY171" fmla="*/ 5623370 h 6858317"/>
              <a:gd name="connsiteX172" fmla="*/ 300609 w 12192634"/>
              <a:gd name="connsiteY172" fmla="*/ 6149848 h 6858317"/>
              <a:gd name="connsiteX173" fmla="*/ 0 w 12192634"/>
              <a:gd name="connsiteY173" fmla="*/ 6642100 h 6858317"/>
              <a:gd name="connsiteX174" fmla="*/ 0 w 12192634"/>
              <a:gd name="connsiteY174" fmla="*/ 6764845 h 6858317"/>
              <a:gd name="connsiteX175" fmla="*/ 61849 w 12192634"/>
              <a:gd name="connsiteY175" fmla="*/ 6705600 h 6858317"/>
              <a:gd name="connsiteX176" fmla="*/ 384493 w 12192634"/>
              <a:gd name="connsiteY176" fmla="*/ 6179058 h 6858317"/>
              <a:gd name="connsiteX177" fmla="*/ 686181 w 12192634"/>
              <a:gd name="connsiteY177" fmla="*/ 5685981 h 6858317"/>
              <a:gd name="connsiteX178" fmla="*/ 1179259 w 12192634"/>
              <a:gd name="connsiteY178" fmla="*/ 5384356 h 6858317"/>
              <a:gd name="connsiteX179" fmla="*/ 1705737 w 12192634"/>
              <a:gd name="connsiteY179" fmla="*/ 5061649 h 6858317"/>
              <a:gd name="connsiteX180" fmla="*/ 2028444 w 12192634"/>
              <a:gd name="connsiteY180" fmla="*/ 4535170 h 6858317"/>
              <a:gd name="connsiteX181" fmla="*/ 2330069 w 12192634"/>
              <a:gd name="connsiteY181" fmla="*/ 4042156 h 6858317"/>
              <a:gd name="connsiteX182" fmla="*/ 2823083 w 12192634"/>
              <a:gd name="connsiteY182" fmla="*/ 3740468 h 6858317"/>
              <a:gd name="connsiteX183" fmla="*/ 3349625 w 12192634"/>
              <a:gd name="connsiteY183" fmla="*/ 3417824 h 6858317"/>
              <a:gd name="connsiteX184" fmla="*/ 3672269 w 12192634"/>
              <a:gd name="connsiteY184" fmla="*/ 2891346 h 6858317"/>
              <a:gd name="connsiteX185" fmla="*/ 3973894 w 12192634"/>
              <a:gd name="connsiteY185" fmla="*/ 2398268 h 6858317"/>
              <a:gd name="connsiteX186" fmla="*/ 4466971 w 12192634"/>
              <a:gd name="connsiteY186" fmla="*/ 2096643 h 6858317"/>
              <a:gd name="connsiteX187" fmla="*/ 4993450 w 12192634"/>
              <a:gd name="connsiteY187" fmla="*/ 1773936 h 6858317"/>
              <a:gd name="connsiteX188" fmla="*/ 5316093 w 12192634"/>
              <a:gd name="connsiteY188" fmla="*/ 1247458 h 6858317"/>
              <a:gd name="connsiteX189" fmla="*/ 5617718 w 12192634"/>
              <a:gd name="connsiteY189" fmla="*/ 754444 h 6858317"/>
              <a:gd name="connsiteX190" fmla="*/ 6110796 w 12192634"/>
              <a:gd name="connsiteY190" fmla="*/ 452819 h 6858317"/>
              <a:gd name="connsiteX191" fmla="*/ 6637274 w 12192634"/>
              <a:gd name="connsiteY191" fmla="*/ 130112 h 6858317"/>
              <a:gd name="connsiteX192" fmla="*/ 6754369 w 12192634"/>
              <a:gd name="connsiteY192" fmla="*/ 0 h 6858317"/>
              <a:gd name="connsiteX193" fmla="*/ 7031990 w 12192634"/>
              <a:gd name="connsiteY193" fmla="*/ 0 h 6858317"/>
              <a:gd name="connsiteX194" fmla="*/ 6875970 w 12192634"/>
              <a:gd name="connsiteY194" fmla="*/ 328930 h 6858317"/>
              <a:gd name="connsiteX195" fmla="*/ 6574345 w 12192634"/>
              <a:gd name="connsiteY195" fmla="*/ 822008 h 6858317"/>
              <a:gd name="connsiteX196" fmla="*/ 6081395 w 12192634"/>
              <a:gd name="connsiteY196" fmla="*/ 1123950 h 6858317"/>
              <a:gd name="connsiteX197" fmla="*/ 5554853 w 12192634"/>
              <a:gd name="connsiteY197" fmla="*/ 1446594 h 6858317"/>
              <a:gd name="connsiteX198" fmla="*/ 5232400 w 12192634"/>
              <a:gd name="connsiteY198" fmla="*/ 1972755 h 6858317"/>
              <a:gd name="connsiteX199" fmla="*/ 4930775 w 12192634"/>
              <a:gd name="connsiteY199" fmla="*/ 2465832 h 6858317"/>
              <a:gd name="connsiteX200" fmla="*/ 4437761 w 12192634"/>
              <a:gd name="connsiteY200" fmla="*/ 2767457 h 6858317"/>
              <a:gd name="connsiteX201" fmla="*/ 3911219 w 12192634"/>
              <a:gd name="connsiteY201" fmla="*/ 3090101 h 6858317"/>
              <a:gd name="connsiteX202" fmla="*/ 3588576 w 12192634"/>
              <a:gd name="connsiteY202" fmla="*/ 3616643 h 6858317"/>
              <a:gd name="connsiteX203" fmla="*/ 3286951 w 12192634"/>
              <a:gd name="connsiteY203" fmla="*/ 4109657 h 6858317"/>
              <a:gd name="connsiteX204" fmla="*/ 2793873 w 12192634"/>
              <a:gd name="connsiteY204" fmla="*/ 4411282 h 6858317"/>
              <a:gd name="connsiteX205" fmla="*/ 2267395 w 12192634"/>
              <a:gd name="connsiteY205" fmla="*/ 4733989 h 6858317"/>
              <a:gd name="connsiteX206" fmla="*/ 1944688 w 12192634"/>
              <a:gd name="connsiteY206" fmla="*/ 5260467 h 6858317"/>
              <a:gd name="connsiteX207" fmla="*/ 1643063 w 12192634"/>
              <a:gd name="connsiteY207" fmla="*/ 5753545 h 6858317"/>
              <a:gd name="connsiteX208" fmla="*/ 1149985 w 12192634"/>
              <a:gd name="connsiteY208" fmla="*/ 6055170 h 6858317"/>
              <a:gd name="connsiteX209" fmla="*/ 623507 w 12192634"/>
              <a:gd name="connsiteY209" fmla="*/ 6377877 h 6858317"/>
              <a:gd name="connsiteX210" fmla="*/ 316992 w 12192634"/>
              <a:gd name="connsiteY210" fmla="*/ 6858000 h 6858317"/>
              <a:gd name="connsiteX211" fmla="*/ 411671 w 12192634"/>
              <a:gd name="connsiteY211" fmla="*/ 6858000 h 6858317"/>
              <a:gd name="connsiteX212" fmla="*/ 686181 w 12192634"/>
              <a:gd name="connsiteY212" fmla="*/ 6440742 h 6858317"/>
              <a:gd name="connsiteX213" fmla="*/ 1179259 w 12192634"/>
              <a:gd name="connsiteY213" fmla="*/ 6139053 h 6858317"/>
              <a:gd name="connsiteX214" fmla="*/ 1705737 w 12192634"/>
              <a:gd name="connsiteY214" fmla="*/ 5816410 h 6858317"/>
              <a:gd name="connsiteX215" fmla="*/ 2028444 w 12192634"/>
              <a:gd name="connsiteY215" fmla="*/ 5289868 h 6858317"/>
              <a:gd name="connsiteX216" fmla="*/ 2330069 w 12192634"/>
              <a:gd name="connsiteY216" fmla="*/ 4796854 h 6858317"/>
              <a:gd name="connsiteX217" fmla="*/ 2823083 w 12192634"/>
              <a:gd name="connsiteY217" fmla="*/ 4495165 h 6858317"/>
              <a:gd name="connsiteX218" fmla="*/ 3349625 w 12192634"/>
              <a:gd name="connsiteY218" fmla="*/ 4172522 h 6858317"/>
              <a:gd name="connsiteX219" fmla="*/ 3672269 w 12192634"/>
              <a:gd name="connsiteY219" fmla="*/ 3646043 h 6858317"/>
              <a:gd name="connsiteX220" fmla="*/ 3973894 w 12192634"/>
              <a:gd name="connsiteY220" fmla="*/ 3152966 h 6858317"/>
              <a:gd name="connsiteX221" fmla="*/ 4466971 w 12192634"/>
              <a:gd name="connsiteY221" fmla="*/ 2851341 h 6858317"/>
              <a:gd name="connsiteX222" fmla="*/ 4993450 w 12192634"/>
              <a:gd name="connsiteY222" fmla="*/ 2528697 h 6858317"/>
              <a:gd name="connsiteX223" fmla="*/ 5316093 w 12192634"/>
              <a:gd name="connsiteY223" fmla="*/ 2002219 h 6858317"/>
              <a:gd name="connsiteX224" fmla="*/ 5617718 w 12192634"/>
              <a:gd name="connsiteY224" fmla="*/ 1509141 h 6858317"/>
              <a:gd name="connsiteX225" fmla="*/ 6110796 w 12192634"/>
              <a:gd name="connsiteY225" fmla="*/ 1207516 h 6858317"/>
              <a:gd name="connsiteX226" fmla="*/ 6637274 w 12192634"/>
              <a:gd name="connsiteY226" fmla="*/ 884873 h 6858317"/>
              <a:gd name="connsiteX227" fmla="*/ 6959918 w 12192634"/>
              <a:gd name="connsiteY227" fmla="*/ 358331 h 6858317"/>
              <a:gd name="connsiteX228" fmla="*/ 7141909 w 12192634"/>
              <a:gd name="connsiteY228" fmla="*/ 0 h 6858317"/>
              <a:gd name="connsiteX229" fmla="*/ 8147050 w 12192634"/>
              <a:gd name="connsiteY229" fmla="*/ 0 h 6858317"/>
              <a:gd name="connsiteX230" fmla="*/ 7725537 w 12192634"/>
              <a:gd name="connsiteY230" fmla="*/ 234252 h 6858317"/>
              <a:gd name="connsiteX231" fmla="*/ 7199059 w 12192634"/>
              <a:gd name="connsiteY231" fmla="*/ 556895 h 6858317"/>
              <a:gd name="connsiteX232" fmla="*/ 6876352 w 12192634"/>
              <a:gd name="connsiteY232" fmla="*/ 1083374 h 6858317"/>
              <a:gd name="connsiteX233" fmla="*/ 6574727 w 12192634"/>
              <a:gd name="connsiteY233" fmla="*/ 1576451 h 6858317"/>
              <a:gd name="connsiteX234" fmla="*/ 6081713 w 12192634"/>
              <a:gd name="connsiteY234" fmla="*/ 1878076 h 6858317"/>
              <a:gd name="connsiteX235" fmla="*/ 5555171 w 12192634"/>
              <a:gd name="connsiteY235" fmla="*/ 2200783 h 6858317"/>
              <a:gd name="connsiteX236" fmla="*/ 5232527 w 12192634"/>
              <a:gd name="connsiteY236" fmla="*/ 2727198 h 6858317"/>
              <a:gd name="connsiteX237" fmla="*/ 4930902 w 12192634"/>
              <a:gd name="connsiteY237" fmla="*/ 3220276 h 6858317"/>
              <a:gd name="connsiteX238" fmla="*/ 4437888 w 12192634"/>
              <a:gd name="connsiteY238" fmla="*/ 3521901 h 6858317"/>
              <a:gd name="connsiteX239" fmla="*/ 3911346 w 12192634"/>
              <a:gd name="connsiteY239" fmla="*/ 3844608 h 6858317"/>
              <a:gd name="connsiteX240" fmla="*/ 3588703 w 12192634"/>
              <a:gd name="connsiteY240" fmla="*/ 4371086 h 6858317"/>
              <a:gd name="connsiteX241" fmla="*/ 3287078 w 12192634"/>
              <a:gd name="connsiteY241" fmla="*/ 4864100 h 6858317"/>
              <a:gd name="connsiteX242" fmla="*/ 2794000 w 12192634"/>
              <a:gd name="connsiteY242" fmla="*/ 5165725 h 6858317"/>
              <a:gd name="connsiteX243" fmla="*/ 2267522 w 12192634"/>
              <a:gd name="connsiteY243" fmla="*/ 5488432 h 6858317"/>
              <a:gd name="connsiteX244" fmla="*/ 1944814 w 12192634"/>
              <a:gd name="connsiteY244" fmla="*/ 6014911 h 6858317"/>
              <a:gd name="connsiteX245" fmla="*/ 1643189 w 12192634"/>
              <a:gd name="connsiteY245" fmla="*/ 6507988 h 6858317"/>
              <a:gd name="connsiteX246" fmla="*/ 1150176 w 12192634"/>
              <a:gd name="connsiteY246" fmla="*/ 6809613 h 6858317"/>
              <a:gd name="connsiteX247" fmla="*/ 1020445 w 12192634"/>
              <a:gd name="connsiteY247" fmla="*/ 6858000 h 6858317"/>
              <a:gd name="connsiteX248" fmla="*/ 1277239 w 12192634"/>
              <a:gd name="connsiteY248" fmla="*/ 6858000 h 6858317"/>
              <a:gd name="connsiteX249" fmla="*/ 1706055 w 12192634"/>
              <a:gd name="connsiteY249" fmla="*/ 6570853 h 6858317"/>
              <a:gd name="connsiteX250" fmla="*/ 2028762 w 12192634"/>
              <a:gd name="connsiteY250" fmla="*/ 6044375 h 6858317"/>
              <a:gd name="connsiteX251" fmla="*/ 2330387 w 12192634"/>
              <a:gd name="connsiteY251" fmla="*/ 5551297 h 6858317"/>
              <a:gd name="connsiteX252" fmla="*/ 2823401 w 12192634"/>
              <a:gd name="connsiteY252" fmla="*/ 5249672 h 6858317"/>
              <a:gd name="connsiteX253" fmla="*/ 3349943 w 12192634"/>
              <a:gd name="connsiteY253" fmla="*/ 4926965 h 6858317"/>
              <a:gd name="connsiteX254" fmla="*/ 3672586 w 12192634"/>
              <a:gd name="connsiteY254" fmla="*/ 4400487 h 6858317"/>
              <a:gd name="connsiteX255" fmla="*/ 3974211 w 12192634"/>
              <a:gd name="connsiteY255" fmla="*/ 3907472 h 6858317"/>
              <a:gd name="connsiteX256" fmla="*/ 4467289 w 12192634"/>
              <a:gd name="connsiteY256" fmla="*/ 3605784 h 6858317"/>
              <a:gd name="connsiteX257" fmla="*/ 4993767 w 12192634"/>
              <a:gd name="connsiteY257" fmla="*/ 3283141 h 6858317"/>
              <a:gd name="connsiteX258" fmla="*/ 5316411 w 12192634"/>
              <a:gd name="connsiteY258" fmla="*/ 2756662 h 6858317"/>
              <a:gd name="connsiteX259" fmla="*/ 5618036 w 12192634"/>
              <a:gd name="connsiteY259" fmla="*/ 2263648 h 6858317"/>
              <a:gd name="connsiteX260" fmla="*/ 6111113 w 12192634"/>
              <a:gd name="connsiteY260" fmla="*/ 1961960 h 6858317"/>
              <a:gd name="connsiteX261" fmla="*/ 6637592 w 12192634"/>
              <a:gd name="connsiteY261" fmla="*/ 1639316 h 6858317"/>
              <a:gd name="connsiteX262" fmla="*/ 6960235 w 12192634"/>
              <a:gd name="connsiteY262" fmla="*/ 1112774 h 6858317"/>
              <a:gd name="connsiteX263" fmla="*/ 7261924 w 12192634"/>
              <a:gd name="connsiteY263" fmla="*/ 619760 h 6858317"/>
              <a:gd name="connsiteX264" fmla="*/ 7754938 w 12192634"/>
              <a:gd name="connsiteY264" fmla="*/ 318135 h 6858317"/>
              <a:gd name="connsiteX265" fmla="*/ 8276844 w 12192634"/>
              <a:gd name="connsiteY265" fmla="*/ 0 h 6858317"/>
              <a:gd name="connsiteX266" fmla="*/ 8597519 w 12192634"/>
              <a:gd name="connsiteY266" fmla="*/ 0 h 6858317"/>
              <a:gd name="connsiteX267" fmla="*/ 8520240 w 12192634"/>
              <a:gd name="connsiteY267" fmla="*/ 193993 h 6858317"/>
              <a:gd name="connsiteX268" fmla="*/ 8218551 w 12192634"/>
              <a:gd name="connsiteY268" fmla="*/ 687007 h 6858317"/>
              <a:gd name="connsiteX269" fmla="*/ 7725537 w 12192634"/>
              <a:gd name="connsiteY269" fmla="*/ 988695 h 6858317"/>
              <a:gd name="connsiteX270" fmla="*/ 7199059 w 12192634"/>
              <a:gd name="connsiteY270" fmla="*/ 1311339 h 6858317"/>
              <a:gd name="connsiteX271" fmla="*/ 6876352 w 12192634"/>
              <a:gd name="connsiteY271" fmla="*/ 1837817 h 6858317"/>
              <a:gd name="connsiteX272" fmla="*/ 6574727 w 12192634"/>
              <a:gd name="connsiteY272" fmla="*/ 2330895 h 6858317"/>
              <a:gd name="connsiteX273" fmla="*/ 6081713 w 12192634"/>
              <a:gd name="connsiteY273" fmla="*/ 2632520 h 6858317"/>
              <a:gd name="connsiteX274" fmla="*/ 5555171 w 12192634"/>
              <a:gd name="connsiteY274" fmla="*/ 2955227 h 6858317"/>
              <a:gd name="connsiteX275" fmla="*/ 5232400 w 12192634"/>
              <a:gd name="connsiteY275" fmla="*/ 3481705 h 6858317"/>
              <a:gd name="connsiteX276" fmla="*/ 4930775 w 12192634"/>
              <a:gd name="connsiteY276" fmla="*/ 3974719 h 6858317"/>
              <a:gd name="connsiteX277" fmla="*/ 4437761 w 12192634"/>
              <a:gd name="connsiteY277" fmla="*/ 4276344 h 6858317"/>
              <a:gd name="connsiteX278" fmla="*/ 3911219 w 12192634"/>
              <a:gd name="connsiteY278" fmla="*/ 4599051 h 6858317"/>
              <a:gd name="connsiteX279" fmla="*/ 3588576 w 12192634"/>
              <a:gd name="connsiteY279" fmla="*/ 5125530 h 6858317"/>
              <a:gd name="connsiteX280" fmla="*/ 3286951 w 12192634"/>
              <a:gd name="connsiteY280" fmla="*/ 5618544 h 6858317"/>
              <a:gd name="connsiteX281" fmla="*/ 2794000 w 12192634"/>
              <a:gd name="connsiteY281" fmla="*/ 5920232 h 6858317"/>
              <a:gd name="connsiteX282" fmla="*/ 2267522 w 12192634"/>
              <a:gd name="connsiteY282" fmla="*/ 6242876 h 6858317"/>
              <a:gd name="connsiteX283" fmla="*/ 1944814 w 12192634"/>
              <a:gd name="connsiteY283" fmla="*/ 6769354 h 6858317"/>
              <a:gd name="connsiteX284" fmla="*/ 1913064 w 12192634"/>
              <a:gd name="connsiteY284" fmla="*/ 6858254 h 6858317"/>
              <a:gd name="connsiteX285" fmla="*/ 2007934 w 12192634"/>
              <a:gd name="connsiteY285" fmla="*/ 6858254 h 6858317"/>
              <a:gd name="connsiteX286" fmla="*/ 2029016 w 12192634"/>
              <a:gd name="connsiteY286" fmla="*/ 6799072 h 6858317"/>
              <a:gd name="connsiteX287" fmla="*/ 2330641 w 12192634"/>
              <a:gd name="connsiteY287" fmla="*/ 6305995 h 6858317"/>
              <a:gd name="connsiteX288" fmla="*/ 2823655 w 12192634"/>
              <a:gd name="connsiteY288" fmla="*/ 6004370 h 6858317"/>
              <a:gd name="connsiteX289" fmla="*/ 3349625 w 12192634"/>
              <a:gd name="connsiteY289" fmla="*/ 5681409 h 6858317"/>
              <a:gd name="connsiteX290" fmla="*/ 3672269 w 12192634"/>
              <a:gd name="connsiteY290" fmla="*/ 5154930 h 6858317"/>
              <a:gd name="connsiteX291" fmla="*/ 3973894 w 12192634"/>
              <a:gd name="connsiteY291" fmla="*/ 4661916 h 6858317"/>
              <a:gd name="connsiteX292" fmla="*/ 4466971 w 12192634"/>
              <a:gd name="connsiteY292" fmla="*/ 4360228 h 6858317"/>
              <a:gd name="connsiteX293" fmla="*/ 4993450 w 12192634"/>
              <a:gd name="connsiteY293" fmla="*/ 4037584 h 6858317"/>
              <a:gd name="connsiteX294" fmla="*/ 5316093 w 12192634"/>
              <a:gd name="connsiteY294" fmla="*/ 3511106 h 6858317"/>
              <a:gd name="connsiteX295" fmla="*/ 5617718 w 12192634"/>
              <a:gd name="connsiteY295" fmla="*/ 3018092 h 6858317"/>
              <a:gd name="connsiteX296" fmla="*/ 6110796 w 12192634"/>
              <a:gd name="connsiteY296" fmla="*/ 2716403 h 6858317"/>
              <a:gd name="connsiteX297" fmla="*/ 6637274 w 12192634"/>
              <a:gd name="connsiteY297" fmla="*/ 2393760 h 6858317"/>
              <a:gd name="connsiteX298" fmla="*/ 6959918 w 12192634"/>
              <a:gd name="connsiteY298" fmla="*/ 1867281 h 6858317"/>
              <a:gd name="connsiteX299" fmla="*/ 7261607 w 12192634"/>
              <a:gd name="connsiteY299" fmla="*/ 1374204 h 6858317"/>
              <a:gd name="connsiteX300" fmla="*/ 7754620 w 12192634"/>
              <a:gd name="connsiteY300" fmla="*/ 1072579 h 6858317"/>
              <a:gd name="connsiteX301" fmla="*/ 8281099 w 12192634"/>
              <a:gd name="connsiteY301" fmla="*/ 749872 h 6858317"/>
              <a:gd name="connsiteX302" fmla="*/ 8603806 w 12192634"/>
              <a:gd name="connsiteY302" fmla="*/ 223393 h 6858317"/>
              <a:gd name="connsiteX303" fmla="*/ 8697151 w 12192634"/>
              <a:gd name="connsiteY303" fmla="*/ 0 h 6858317"/>
              <a:gd name="connsiteX304" fmla="*/ 9603549 w 12192634"/>
              <a:gd name="connsiteY304" fmla="*/ 0 h 6858317"/>
              <a:gd name="connsiteX305" fmla="*/ 9369361 w 12192634"/>
              <a:gd name="connsiteY305" fmla="*/ 99251 h 6858317"/>
              <a:gd name="connsiteX306" fmla="*/ 8842566 w 12192634"/>
              <a:gd name="connsiteY306" fmla="*/ 421957 h 6858317"/>
              <a:gd name="connsiteX307" fmla="*/ 8519922 w 12192634"/>
              <a:gd name="connsiteY307" fmla="*/ 948436 h 6858317"/>
              <a:gd name="connsiteX308" fmla="*/ 8218234 w 12192634"/>
              <a:gd name="connsiteY308" fmla="*/ 1441514 h 6858317"/>
              <a:gd name="connsiteX309" fmla="*/ 7725219 w 12192634"/>
              <a:gd name="connsiteY309" fmla="*/ 1743139 h 6858317"/>
              <a:gd name="connsiteX310" fmla="*/ 7198741 w 12192634"/>
              <a:gd name="connsiteY310" fmla="*/ 2065782 h 6858317"/>
              <a:gd name="connsiteX311" fmla="*/ 6876034 w 12192634"/>
              <a:gd name="connsiteY311" fmla="*/ 2592261 h 6858317"/>
              <a:gd name="connsiteX312" fmla="*/ 6574409 w 12192634"/>
              <a:gd name="connsiteY312" fmla="*/ 3085338 h 6858317"/>
              <a:gd name="connsiteX313" fmla="*/ 6081395 w 12192634"/>
              <a:gd name="connsiteY313" fmla="*/ 3386963 h 6858317"/>
              <a:gd name="connsiteX314" fmla="*/ 5554853 w 12192634"/>
              <a:gd name="connsiteY314" fmla="*/ 3709670 h 6858317"/>
              <a:gd name="connsiteX315" fmla="*/ 5232400 w 12192634"/>
              <a:gd name="connsiteY315" fmla="*/ 4236149 h 6858317"/>
              <a:gd name="connsiteX316" fmla="*/ 4930775 w 12192634"/>
              <a:gd name="connsiteY316" fmla="*/ 4729163 h 6858317"/>
              <a:gd name="connsiteX317" fmla="*/ 4437761 w 12192634"/>
              <a:gd name="connsiteY317" fmla="*/ 5030788 h 6858317"/>
              <a:gd name="connsiteX318" fmla="*/ 3911219 w 12192634"/>
              <a:gd name="connsiteY318" fmla="*/ 5353495 h 6858317"/>
              <a:gd name="connsiteX319" fmla="*/ 3588385 w 12192634"/>
              <a:gd name="connsiteY319" fmla="*/ 5880100 h 6858317"/>
              <a:gd name="connsiteX320" fmla="*/ 3286760 w 12192634"/>
              <a:gd name="connsiteY320" fmla="*/ 6373114 h 6858317"/>
              <a:gd name="connsiteX321" fmla="*/ 2793683 w 12192634"/>
              <a:gd name="connsiteY321" fmla="*/ 6674803 h 6858317"/>
              <a:gd name="connsiteX322" fmla="*/ 2426526 w 12192634"/>
              <a:gd name="connsiteY322" fmla="*/ 6858127 h 6858317"/>
              <a:gd name="connsiteX323" fmla="*/ 2588641 w 12192634"/>
              <a:gd name="connsiteY323" fmla="*/ 6858127 h 6858317"/>
              <a:gd name="connsiteX324" fmla="*/ 2823083 w 12192634"/>
              <a:gd name="connsiteY324" fmla="*/ 6758686 h 6858317"/>
              <a:gd name="connsiteX325" fmla="*/ 3349625 w 12192634"/>
              <a:gd name="connsiteY325" fmla="*/ 6435979 h 6858317"/>
              <a:gd name="connsiteX326" fmla="*/ 3672269 w 12192634"/>
              <a:gd name="connsiteY326" fmla="*/ 5909501 h 6858317"/>
              <a:gd name="connsiteX327" fmla="*/ 3973894 w 12192634"/>
              <a:gd name="connsiteY327" fmla="*/ 5416487 h 6858317"/>
              <a:gd name="connsiteX328" fmla="*/ 4466971 w 12192634"/>
              <a:gd name="connsiteY328" fmla="*/ 5114798 h 6858317"/>
              <a:gd name="connsiteX329" fmla="*/ 4993450 w 12192634"/>
              <a:gd name="connsiteY329" fmla="*/ 4792155 h 6858317"/>
              <a:gd name="connsiteX330" fmla="*/ 5316093 w 12192634"/>
              <a:gd name="connsiteY330" fmla="*/ 4265676 h 6858317"/>
              <a:gd name="connsiteX331" fmla="*/ 5617718 w 12192634"/>
              <a:gd name="connsiteY331" fmla="*/ 3772662 h 6858317"/>
              <a:gd name="connsiteX332" fmla="*/ 6110796 w 12192634"/>
              <a:gd name="connsiteY332" fmla="*/ 3470974 h 6858317"/>
              <a:gd name="connsiteX333" fmla="*/ 6637274 w 12192634"/>
              <a:gd name="connsiteY333" fmla="*/ 3148330 h 6858317"/>
              <a:gd name="connsiteX334" fmla="*/ 6959918 w 12192634"/>
              <a:gd name="connsiteY334" fmla="*/ 2621852 h 6858317"/>
              <a:gd name="connsiteX335" fmla="*/ 7261607 w 12192634"/>
              <a:gd name="connsiteY335" fmla="*/ 2128774 h 6858317"/>
              <a:gd name="connsiteX336" fmla="*/ 7754620 w 12192634"/>
              <a:gd name="connsiteY336" fmla="*/ 1827149 h 6858317"/>
              <a:gd name="connsiteX337" fmla="*/ 8281099 w 12192634"/>
              <a:gd name="connsiteY337" fmla="*/ 1504506 h 6858317"/>
              <a:gd name="connsiteX338" fmla="*/ 8603806 w 12192634"/>
              <a:gd name="connsiteY338" fmla="*/ 977963 h 6858317"/>
              <a:gd name="connsiteX339" fmla="*/ 8905431 w 12192634"/>
              <a:gd name="connsiteY339" fmla="*/ 484950 h 6858317"/>
              <a:gd name="connsiteX340" fmla="*/ 9398508 w 12192634"/>
              <a:gd name="connsiteY340" fmla="*/ 183325 h 6858317"/>
              <a:gd name="connsiteX341" fmla="*/ 9765411 w 12192634"/>
              <a:gd name="connsiteY341" fmla="*/ 127 h 6858317"/>
              <a:gd name="connsiteX342" fmla="*/ 10185082 w 12192634"/>
              <a:gd name="connsiteY342" fmla="*/ 0 h 6858317"/>
              <a:gd name="connsiteX343" fmla="*/ 10164064 w 12192634"/>
              <a:gd name="connsiteY343" fmla="*/ 59055 h 6858317"/>
              <a:gd name="connsiteX344" fmla="*/ 9862439 w 12192634"/>
              <a:gd name="connsiteY344" fmla="*/ 552069 h 6858317"/>
              <a:gd name="connsiteX345" fmla="*/ 9369361 w 12192634"/>
              <a:gd name="connsiteY345" fmla="*/ 853758 h 6858317"/>
              <a:gd name="connsiteX346" fmla="*/ 8842883 w 12192634"/>
              <a:gd name="connsiteY346" fmla="*/ 1176401 h 6858317"/>
              <a:gd name="connsiteX347" fmla="*/ 8520240 w 12192634"/>
              <a:gd name="connsiteY347" fmla="*/ 1702880 h 6858317"/>
              <a:gd name="connsiteX348" fmla="*/ 8218551 w 12192634"/>
              <a:gd name="connsiteY348" fmla="*/ 2195957 h 6858317"/>
              <a:gd name="connsiteX349" fmla="*/ 7725537 w 12192634"/>
              <a:gd name="connsiteY349" fmla="*/ 2497582 h 6858317"/>
              <a:gd name="connsiteX350" fmla="*/ 7199059 w 12192634"/>
              <a:gd name="connsiteY350" fmla="*/ 2820226 h 6858317"/>
              <a:gd name="connsiteX351" fmla="*/ 6876352 w 12192634"/>
              <a:gd name="connsiteY351" fmla="*/ 3346768 h 6858317"/>
              <a:gd name="connsiteX352" fmla="*/ 6574727 w 12192634"/>
              <a:gd name="connsiteY352" fmla="*/ 3839782 h 6858317"/>
              <a:gd name="connsiteX353" fmla="*/ 6081713 w 12192634"/>
              <a:gd name="connsiteY353" fmla="*/ 4141407 h 6858317"/>
              <a:gd name="connsiteX354" fmla="*/ 5555171 w 12192634"/>
              <a:gd name="connsiteY354" fmla="*/ 4464114 h 6858317"/>
              <a:gd name="connsiteX355" fmla="*/ 5232400 w 12192634"/>
              <a:gd name="connsiteY355" fmla="*/ 4990592 h 6858317"/>
              <a:gd name="connsiteX356" fmla="*/ 4930775 w 12192634"/>
              <a:gd name="connsiteY356" fmla="*/ 5483606 h 6858317"/>
              <a:gd name="connsiteX357" fmla="*/ 4437761 w 12192634"/>
              <a:gd name="connsiteY357" fmla="*/ 5785231 h 6858317"/>
              <a:gd name="connsiteX358" fmla="*/ 3911219 w 12192634"/>
              <a:gd name="connsiteY358" fmla="*/ 6107938 h 6858317"/>
              <a:gd name="connsiteX359" fmla="*/ 3588576 w 12192634"/>
              <a:gd name="connsiteY359" fmla="*/ 6634417 h 6858317"/>
              <a:gd name="connsiteX360" fmla="*/ 3495103 w 12192634"/>
              <a:gd name="connsiteY360" fmla="*/ 6858000 h 6858317"/>
              <a:gd name="connsiteX361" fmla="*/ 3595116 w 12192634"/>
              <a:gd name="connsiteY361" fmla="*/ 6858000 h 6858317"/>
              <a:gd name="connsiteX362" fmla="*/ 3672459 w 12192634"/>
              <a:gd name="connsiteY362" fmla="*/ 6663818 h 6858317"/>
              <a:gd name="connsiteX363" fmla="*/ 3974084 w 12192634"/>
              <a:gd name="connsiteY363" fmla="*/ 6170803 h 6858317"/>
              <a:gd name="connsiteX364" fmla="*/ 4467162 w 12192634"/>
              <a:gd name="connsiteY364" fmla="*/ 5869178 h 6858317"/>
              <a:gd name="connsiteX365" fmla="*/ 4993640 w 12192634"/>
              <a:gd name="connsiteY365" fmla="*/ 5546471 h 6858317"/>
              <a:gd name="connsiteX366" fmla="*/ 5316284 w 12192634"/>
              <a:gd name="connsiteY366" fmla="*/ 5019993 h 6858317"/>
              <a:gd name="connsiteX367" fmla="*/ 5617909 w 12192634"/>
              <a:gd name="connsiteY367" fmla="*/ 4526979 h 6858317"/>
              <a:gd name="connsiteX368" fmla="*/ 6110986 w 12192634"/>
              <a:gd name="connsiteY368" fmla="*/ 4225354 h 6858317"/>
              <a:gd name="connsiteX369" fmla="*/ 6637465 w 12192634"/>
              <a:gd name="connsiteY369" fmla="*/ 3902647 h 6858317"/>
              <a:gd name="connsiteX370" fmla="*/ 6960108 w 12192634"/>
              <a:gd name="connsiteY370" fmla="*/ 3376168 h 6858317"/>
              <a:gd name="connsiteX371" fmla="*/ 7261797 w 12192634"/>
              <a:gd name="connsiteY371" fmla="*/ 2883091 h 6858317"/>
              <a:gd name="connsiteX372" fmla="*/ 7754811 w 12192634"/>
              <a:gd name="connsiteY372" fmla="*/ 2581466 h 6858317"/>
              <a:gd name="connsiteX373" fmla="*/ 8281289 w 12192634"/>
              <a:gd name="connsiteY373" fmla="*/ 2258822 h 6858317"/>
              <a:gd name="connsiteX374" fmla="*/ 8603996 w 12192634"/>
              <a:gd name="connsiteY374" fmla="*/ 1732280 h 6858317"/>
              <a:gd name="connsiteX375" fmla="*/ 8905621 w 12192634"/>
              <a:gd name="connsiteY375" fmla="*/ 1239266 h 6858317"/>
              <a:gd name="connsiteX376" fmla="*/ 9398698 w 12192634"/>
              <a:gd name="connsiteY376" fmla="*/ 937641 h 6858317"/>
              <a:gd name="connsiteX377" fmla="*/ 9925177 w 12192634"/>
              <a:gd name="connsiteY377" fmla="*/ 614934 h 6858317"/>
              <a:gd name="connsiteX378" fmla="*/ 10247820 w 12192634"/>
              <a:gd name="connsiteY378" fmla="*/ 88456 h 6858317"/>
              <a:gd name="connsiteX379" fmla="*/ 10279570 w 12192634"/>
              <a:gd name="connsiteY379" fmla="*/ 0 h 6858317"/>
              <a:gd name="connsiteX380" fmla="*/ 10915332 w 12192634"/>
              <a:gd name="connsiteY380" fmla="*/ 0 h 6858317"/>
              <a:gd name="connsiteX381" fmla="*/ 10486898 w 12192634"/>
              <a:gd name="connsiteY381" fmla="*/ 287020 h 6858317"/>
              <a:gd name="connsiteX382" fmla="*/ 10164255 w 12192634"/>
              <a:gd name="connsiteY382" fmla="*/ 813499 h 6858317"/>
              <a:gd name="connsiteX383" fmla="*/ 9862630 w 12192634"/>
              <a:gd name="connsiteY383" fmla="*/ 1306513 h 6858317"/>
              <a:gd name="connsiteX384" fmla="*/ 9369552 w 12192634"/>
              <a:gd name="connsiteY384" fmla="*/ 1608201 h 6858317"/>
              <a:gd name="connsiteX385" fmla="*/ 8843073 w 12192634"/>
              <a:gd name="connsiteY385" fmla="*/ 1930845 h 6858317"/>
              <a:gd name="connsiteX386" fmla="*/ 8520430 w 12192634"/>
              <a:gd name="connsiteY386" fmla="*/ 2457323 h 6858317"/>
              <a:gd name="connsiteX387" fmla="*/ 8218742 w 12192634"/>
              <a:gd name="connsiteY387" fmla="*/ 2950401 h 6858317"/>
              <a:gd name="connsiteX388" fmla="*/ 7725728 w 12192634"/>
              <a:gd name="connsiteY388" fmla="*/ 3252026 h 6858317"/>
              <a:gd name="connsiteX389" fmla="*/ 7199249 w 12192634"/>
              <a:gd name="connsiteY389" fmla="*/ 3574733 h 6858317"/>
              <a:gd name="connsiteX390" fmla="*/ 6876543 w 12192634"/>
              <a:gd name="connsiteY390" fmla="*/ 4101211 h 6858317"/>
              <a:gd name="connsiteX391" fmla="*/ 6574918 w 12192634"/>
              <a:gd name="connsiteY391" fmla="*/ 4594225 h 6858317"/>
              <a:gd name="connsiteX392" fmla="*/ 6081395 w 12192634"/>
              <a:gd name="connsiteY392" fmla="*/ 4895850 h 6858317"/>
              <a:gd name="connsiteX393" fmla="*/ 5554853 w 12192634"/>
              <a:gd name="connsiteY393" fmla="*/ 5218557 h 6858317"/>
              <a:gd name="connsiteX394" fmla="*/ 5232400 w 12192634"/>
              <a:gd name="connsiteY394" fmla="*/ 5745036 h 6858317"/>
              <a:gd name="connsiteX395" fmla="*/ 4930775 w 12192634"/>
              <a:gd name="connsiteY395" fmla="*/ 6238050 h 6858317"/>
              <a:gd name="connsiteX396" fmla="*/ 4437761 w 12192634"/>
              <a:gd name="connsiteY396" fmla="*/ 6539738 h 6858317"/>
              <a:gd name="connsiteX397" fmla="*/ 3915601 w 12192634"/>
              <a:gd name="connsiteY397" fmla="*/ 6858000 h 6858317"/>
              <a:gd name="connsiteX398" fmla="*/ 4045458 w 12192634"/>
              <a:gd name="connsiteY398" fmla="*/ 6858000 h 6858317"/>
              <a:gd name="connsiteX399" fmla="*/ 4467162 w 12192634"/>
              <a:gd name="connsiteY399" fmla="*/ 6623622 h 6858317"/>
              <a:gd name="connsiteX400" fmla="*/ 4993640 w 12192634"/>
              <a:gd name="connsiteY400" fmla="*/ 6300915 h 6858317"/>
              <a:gd name="connsiteX401" fmla="*/ 5316284 w 12192634"/>
              <a:gd name="connsiteY401" fmla="*/ 5774436 h 6858317"/>
              <a:gd name="connsiteX402" fmla="*/ 5617909 w 12192634"/>
              <a:gd name="connsiteY402" fmla="*/ 5281422 h 6858317"/>
              <a:gd name="connsiteX403" fmla="*/ 6110986 w 12192634"/>
              <a:gd name="connsiteY403" fmla="*/ 4979797 h 6858317"/>
              <a:gd name="connsiteX404" fmla="*/ 6637465 w 12192634"/>
              <a:gd name="connsiteY404" fmla="*/ 4657090 h 6858317"/>
              <a:gd name="connsiteX405" fmla="*/ 6960108 w 12192634"/>
              <a:gd name="connsiteY405" fmla="*/ 4130612 h 6858317"/>
              <a:gd name="connsiteX406" fmla="*/ 7261797 w 12192634"/>
              <a:gd name="connsiteY406" fmla="*/ 3637597 h 6858317"/>
              <a:gd name="connsiteX407" fmla="*/ 7754811 w 12192634"/>
              <a:gd name="connsiteY407" fmla="*/ 3335909 h 6858317"/>
              <a:gd name="connsiteX408" fmla="*/ 8281289 w 12192634"/>
              <a:gd name="connsiteY408" fmla="*/ 3013266 h 6858317"/>
              <a:gd name="connsiteX409" fmla="*/ 8603996 w 12192634"/>
              <a:gd name="connsiteY409" fmla="*/ 2486787 h 6858317"/>
              <a:gd name="connsiteX410" fmla="*/ 8905621 w 12192634"/>
              <a:gd name="connsiteY410" fmla="*/ 1993710 h 6858317"/>
              <a:gd name="connsiteX411" fmla="*/ 9398698 w 12192634"/>
              <a:gd name="connsiteY411" fmla="*/ 1692085 h 6858317"/>
              <a:gd name="connsiteX412" fmla="*/ 9925177 w 12192634"/>
              <a:gd name="connsiteY412" fmla="*/ 1369378 h 6858317"/>
              <a:gd name="connsiteX413" fmla="*/ 10247820 w 12192634"/>
              <a:gd name="connsiteY413" fmla="*/ 842899 h 6858317"/>
              <a:gd name="connsiteX414" fmla="*/ 10549445 w 12192634"/>
              <a:gd name="connsiteY414" fmla="*/ 349885 h 6858317"/>
              <a:gd name="connsiteX415" fmla="*/ 11042650 w 12192634"/>
              <a:gd name="connsiteY415" fmla="*/ 48260 h 6858317"/>
              <a:gd name="connsiteX416" fmla="*/ 11172063 w 12192634"/>
              <a:gd name="connsiteY416" fmla="*/ 0 h 6858317"/>
              <a:gd name="connsiteX417" fmla="*/ 11780838 w 12192634"/>
              <a:gd name="connsiteY417" fmla="*/ 0 h 6858317"/>
              <a:gd name="connsiteX418" fmla="*/ 11506200 w 12192634"/>
              <a:gd name="connsiteY418" fmla="*/ 417195 h 6858317"/>
              <a:gd name="connsiteX419" fmla="*/ 11013122 w 12192634"/>
              <a:gd name="connsiteY419" fmla="*/ 718820 h 6858317"/>
              <a:gd name="connsiteX420" fmla="*/ 10486644 w 12192634"/>
              <a:gd name="connsiteY420" fmla="*/ 1041463 h 6858317"/>
              <a:gd name="connsiteX421" fmla="*/ 10164001 w 12192634"/>
              <a:gd name="connsiteY421" fmla="*/ 1567942 h 6858317"/>
              <a:gd name="connsiteX422" fmla="*/ 9862376 w 12192634"/>
              <a:gd name="connsiteY422" fmla="*/ 2060956 h 6858317"/>
              <a:gd name="connsiteX423" fmla="*/ 9369298 w 12192634"/>
              <a:gd name="connsiteY423" fmla="*/ 2362645 h 6858317"/>
              <a:gd name="connsiteX424" fmla="*/ 8842819 w 12192634"/>
              <a:gd name="connsiteY424" fmla="*/ 2685288 h 6858317"/>
              <a:gd name="connsiteX425" fmla="*/ 8520176 w 12192634"/>
              <a:gd name="connsiteY425" fmla="*/ 3211767 h 6858317"/>
              <a:gd name="connsiteX426" fmla="*/ 8218488 w 12192634"/>
              <a:gd name="connsiteY426" fmla="*/ 3704844 h 6858317"/>
              <a:gd name="connsiteX427" fmla="*/ 7725474 w 12192634"/>
              <a:gd name="connsiteY427" fmla="*/ 4006469 h 6858317"/>
              <a:gd name="connsiteX428" fmla="*/ 7198995 w 12192634"/>
              <a:gd name="connsiteY428" fmla="*/ 4329176 h 6858317"/>
              <a:gd name="connsiteX429" fmla="*/ 6876288 w 12192634"/>
              <a:gd name="connsiteY429" fmla="*/ 4855655 h 6858317"/>
              <a:gd name="connsiteX430" fmla="*/ 6574663 w 12192634"/>
              <a:gd name="connsiteY430" fmla="*/ 5348669 h 6858317"/>
              <a:gd name="connsiteX431" fmla="*/ 6081649 w 12192634"/>
              <a:gd name="connsiteY431" fmla="*/ 5650357 h 6858317"/>
              <a:gd name="connsiteX432" fmla="*/ 5555107 w 12192634"/>
              <a:gd name="connsiteY432" fmla="*/ 5973001 h 6858317"/>
              <a:gd name="connsiteX433" fmla="*/ 5232464 w 12192634"/>
              <a:gd name="connsiteY433" fmla="*/ 6499479 h 6858317"/>
              <a:gd name="connsiteX434" fmla="*/ 5050346 w 12192634"/>
              <a:gd name="connsiteY434" fmla="*/ 6858000 h 6858317"/>
              <a:gd name="connsiteX435" fmla="*/ 5160328 w 12192634"/>
              <a:gd name="connsiteY435" fmla="*/ 6858000 h 6858317"/>
              <a:gd name="connsiteX436" fmla="*/ 5316347 w 12192634"/>
              <a:gd name="connsiteY436" fmla="*/ 6528880 h 6858317"/>
              <a:gd name="connsiteX437" fmla="*/ 5617972 w 12192634"/>
              <a:gd name="connsiteY437" fmla="*/ 6035866 h 6858317"/>
              <a:gd name="connsiteX438" fmla="*/ 6111050 w 12192634"/>
              <a:gd name="connsiteY438" fmla="*/ 5734241 h 6858317"/>
              <a:gd name="connsiteX439" fmla="*/ 6637528 w 12192634"/>
              <a:gd name="connsiteY439" fmla="*/ 5411534 h 6858317"/>
              <a:gd name="connsiteX440" fmla="*/ 6960172 w 12192634"/>
              <a:gd name="connsiteY440" fmla="*/ 4885055 h 6858317"/>
              <a:gd name="connsiteX441" fmla="*/ 7261860 w 12192634"/>
              <a:gd name="connsiteY441" fmla="*/ 4392041 h 6858317"/>
              <a:gd name="connsiteX442" fmla="*/ 7754874 w 12192634"/>
              <a:gd name="connsiteY442" fmla="*/ 4090353 h 6858317"/>
              <a:gd name="connsiteX443" fmla="*/ 8281353 w 12192634"/>
              <a:gd name="connsiteY443" fmla="*/ 3767709 h 6858317"/>
              <a:gd name="connsiteX444" fmla="*/ 8604059 w 12192634"/>
              <a:gd name="connsiteY444" fmla="*/ 3241231 h 6858317"/>
              <a:gd name="connsiteX445" fmla="*/ 8905684 w 12192634"/>
              <a:gd name="connsiteY445" fmla="*/ 2748153 h 6858317"/>
              <a:gd name="connsiteX446" fmla="*/ 9398762 w 12192634"/>
              <a:gd name="connsiteY446" fmla="*/ 2446528 h 6858317"/>
              <a:gd name="connsiteX447" fmla="*/ 9925241 w 12192634"/>
              <a:gd name="connsiteY447" fmla="*/ 2123821 h 6858317"/>
              <a:gd name="connsiteX448" fmla="*/ 10247884 w 12192634"/>
              <a:gd name="connsiteY448" fmla="*/ 1597343 h 6858317"/>
              <a:gd name="connsiteX449" fmla="*/ 10549509 w 12192634"/>
              <a:gd name="connsiteY449" fmla="*/ 1104329 h 6858317"/>
              <a:gd name="connsiteX450" fmla="*/ 11042586 w 12192634"/>
              <a:gd name="connsiteY450" fmla="*/ 802704 h 6858317"/>
              <a:gd name="connsiteX451" fmla="*/ 11569065 w 12192634"/>
              <a:gd name="connsiteY451" fmla="*/ 480060 h 6858317"/>
              <a:gd name="connsiteX452" fmla="*/ 11875008 w 12192634"/>
              <a:gd name="connsiteY452" fmla="*/ 0 h 6858317"/>
              <a:gd name="connsiteX453" fmla="*/ 12130722 w 12192634"/>
              <a:gd name="connsiteY453" fmla="*/ 152400 h 6858317"/>
              <a:gd name="connsiteX454" fmla="*/ 11808079 w 12192634"/>
              <a:gd name="connsiteY454" fmla="*/ 678879 h 6858317"/>
              <a:gd name="connsiteX455" fmla="*/ 11506454 w 12192634"/>
              <a:gd name="connsiteY455" fmla="*/ 1171956 h 6858317"/>
              <a:gd name="connsiteX456" fmla="*/ 11013377 w 12192634"/>
              <a:gd name="connsiteY456" fmla="*/ 1473581 h 6858317"/>
              <a:gd name="connsiteX457" fmla="*/ 10486898 w 12192634"/>
              <a:gd name="connsiteY457" fmla="*/ 1796225 h 6858317"/>
              <a:gd name="connsiteX458" fmla="*/ 10164255 w 12192634"/>
              <a:gd name="connsiteY458" fmla="*/ 2322703 h 6858317"/>
              <a:gd name="connsiteX459" fmla="*/ 9862630 w 12192634"/>
              <a:gd name="connsiteY459" fmla="*/ 2815781 h 6858317"/>
              <a:gd name="connsiteX460" fmla="*/ 9369552 w 12192634"/>
              <a:gd name="connsiteY460" fmla="*/ 3117406 h 6858317"/>
              <a:gd name="connsiteX461" fmla="*/ 8843073 w 12192634"/>
              <a:gd name="connsiteY461" fmla="*/ 3440049 h 6858317"/>
              <a:gd name="connsiteX462" fmla="*/ 8520430 w 12192634"/>
              <a:gd name="connsiteY462" fmla="*/ 3966591 h 6858317"/>
              <a:gd name="connsiteX463" fmla="*/ 8218742 w 12192634"/>
              <a:gd name="connsiteY463" fmla="*/ 4459605 h 6858317"/>
              <a:gd name="connsiteX464" fmla="*/ 7725728 w 12192634"/>
              <a:gd name="connsiteY464" fmla="*/ 4761230 h 6858317"/>
              <a:gd name="connsiteX465" fmla="*/ 7199249 w 12192634"/>
              <a:gd name="connsiteY465" fmla="*/ 5083937 h 6858317"/>
              <a:gd name="connsiteX466" fmla="*/ 6876543 w 12192634"/>
              <a:gd name="connsiteY466" fmla="*/ 5610416 h 6858317"/>
              <a:gd name="connsiteX467" fmla="*/ 6574918 w 12192634"/>
              <a:gd name="connsiteY467" fmla="*/ 6103430 h 6858317"/>
              <a:gd name="connsiteX468" fmla="*/ 6081903 w 12192634"/>
              <a:gd name="connsiteY468" fmla="*/ 6405118 h 6858317"/>
              <a:gd name="connsiteX469" fmla="*/ 5555361 w 12192634"/>
              <a:gd name="connsiteY469" fmla="*/ 6727762 h 6858317"/>
              <a:gd name="connsiteX470" fmla="*/ 5437696 w 12192634"/>
              <a:gd name="connsiteY470" fmla="*/ 6858000 h 6858317"/>
              <a:gd name="connsiteX471" fmla="*/ 5553774 w 12192634"/>
              <a:gd name="connsiteY471" fmla="*/ 6858000 h 6858317"/>
              <a:gd name="connsiteX472" fmla="*/ 5617718 w 12192634"/>
              <a:gd name="connsiteY472" fmla="*/ 6790309 h 6858317"/>
              <a:gd name="connsiteX473" fmla="*/ 6110796 w 12192634"/>
              <a:gd name="connsiteY473" fmla="*/ 6488684 h 6858317"/>
              <a:gd name="connsiteX474" fmla="*/ 6637274 w 12192634"/>
              <a:gd name="connsiteY474" fmla="*/ 6165977 h 6858317"/>
              <a:gd name="connsiteX475" fmla="*/ 6959918 w 12192634"/>
              <a:gd name="connsiteY475" fmla="*/ 5639499 h 6858317"/>
              <a:gd name="connsiteX476" fmla="*/ 7261607 w 12192634"/>
              <a:gd name="connsiteY476" fmla="*/ 5146485 h 6858317"/>
              <a:gd name="connsiteX477" fmla="*/ 7754620 w 12192634"/>
              <a:gd name="connsiteY477" fmla="*/ 4844796 h 6858317"/>
              <a:gd name="connsiteX478" fmla="*/ 8281099 w 12192634"/>
              <a:gd name="connsiteY478" fmla="*/ 4522153 h 6858317"/>
              <a:gd name="connsiteX479" fmla="*/ 8603806 w 12192634"/>
              <a:gd name="connsiteY479" fmla="*/ 3995674 h 6858317"/>
              <a:gd name="connsiteX480" fmla="*/ 8905431 w 12192634"/>
              <a:gd name="connsiteY480" fmla="*/ 3502597 h 6858317"/>
              <a:gd name="connsiteX481" fmla="*/ 9398508 w 12192634"/>
              <a:gd name="connsiteY481" fmla="*/ 3200972 h 6858317"/>
              <a:gd name="connsiteX482" fmla="*/ 9924986 w 12192634"/>
              <a:gd name="connsiteY482" fmla="*/ 2878328 h 6858317"/>
              <a:gd name="connsiteX483" fmla="*/ 10247630 w 12192634"/>
              <a:gd name="connsiteY483" fmla="*/ 2351786 h 6858317"/>
              <a:gd name="connsiteX484" fmla="*/ 10549255 w 12192634"/>
              <a:gd name="connsiteY484" fmla="*/ 1858772 h 6858317"/>
              <a:gd name="connsiteX485" fmla="*/ 11042332 w 12192634"/>
              <a:gd name="connsiteY485" fmla="*/ 1557147 h 6858317"/>
              <a:gd name="connsiteX486" fmla="*/ 11568811 w 12192634"/>
              <a:gd name="connsiteY486" fmla="*/ 1234504 h 6858317"/>
              <a:gd name="connsiteX487" fmla="*/ 11891455 w 12192634"/>
              <a:gd name="connsiteY487" fmla="*/ 707962 h 6858317"/>
              <a:gd name="connsiteX488" fmla="*/ 12192000 w 12192634"/>
              <a:gd name="connsiteY488" fmla="*/ 215900 h 6858317"/>
              <a:gd name="connsiteX489" fmla="*/ 12192000 w 12192634"/>
              <a:gd name="connsiteY489" fmla="*/ 93282 h 6858317"/>
              <a:gd name="connsiteX490" fmla="*/ 12130215 w 12192634"/>
              <a:gd name="connsiteY490" fmla="*/ 152400 h 6858317"/>
              <a:gd name="connsiteX491" fmla="*/ 12130722 w 12192634"/>
              <a:gd name="connsiteY491" fmla="*/ 906844 h 6858317"/>
              <a:gd name="connsiteX492" fmla="*/ 11808079 w 12192634"/>
              <a:gd name="connsiteY492" fmla="*/ 1433322 h 6858317"/>
              <a:gd name="connsiteX493" fmla="*/ 11506454 w 12192634"/>
              <a:gd name="connsiteY493" fmla="*/ 1926400 h 6858317"/>
              <a:gd name="connsiteX494" fmla="*/ 11013377 w 12192634"/>
              <a:gd name="connsiteY494" fmla="*/ 2228025 h 6858317"/>
              <a:gd name="connsiteX495" fmla="*/ 10486898 w 12192634"/>
              <a:gd name="connsiteY495" fmla="*/ 2550668 h 6858317"/>
              <a:gd name="connsiteX496" fmla="*/ 10164255 w 12192634"/>
              <a:gd name="connsiteY496" fmla="*/ 3077147 h 6858317"/>
              <a:gd name="connsiteX497" fmla="*/ 9862630 w 12192634"/>
              <a:gd name="connsiteY497" fmla="*/ 3570224 h 6858317"/>
              <a:gd name="connsiteX498" fmla="*/ 9369552 w 12192634"/>
              <a:gd name="connsiteY498" fmla="*/ 3871849 h 6858317"/>
              <a:gd name="connsiteX499" fmla="*/ 8843073 w 12192634"/>
              <a:gd name="connsiteY499" fmla="*/ 4194493 h 6858317"/>
              <a:gd name="connsiteX500" fmla="*/ 8520430 w 12192634"/>
              <a:gd name="connsiteY500" fmla="*/ 4721035 h 6858317"/>
              <a:gd name="connsiteX501" fmla="*/ 8218742 w 12192634"/>
              <a:gd name="connsiteY501" fmla="*/ 5214049 h 6858317"/>
              <a:gd name="connsiteX502" fmla="*/ 7725728 w 12192634"/>
              <a:gd name="connsiteY502" fmla="*/ 5515674 h 6858317"/>
              <a:gd name="connsiteX503" fmla="*/ 7199249 w 12192634"/>
              <a:gd name="connsiteY503" fmla="*/ 5838381 h 6858317"/>
              <a:gd name="connsiteX504" fmla="*/ 6876543 w 12192634"/>
              <a:gd name="connsiteY504" fmla="*/ 6364859 h 6858317"/>
              <a:gd name="connsiteX505" fmla="*/ 6574918 w 12192634"/>
              <a:gd name="connsiteY505" fmla="*/ 6857937 h 6858317"/>
              <a:gd name="connsiteX506" fmla="*/ 6574536 w 12192634"/>
              <a:gd name="connsiteY506" fmla="*/ 6858318 h 6858317"/>
              <a:gd name="connsiteX507" fmla="*/ 6697155 w 12192634"/>
              <a:gd name="connsiteY507" fmla="*/ 6858318 h 6858317"/>
              <a:gd name="connsiteX508" fmla="*/ 6960426 w 12192634"/>
              <a:gd name="connsiteY508" fmla="*/ 6394260 h 6858317"/>
              <a:gd name="connsiteX509" fmla="*/ 7262114 w 12192634"/>
              <a:gd name="connsiteY509" fmla="*/ 5901246 h 6858317"/>
              <a:gd name="connsiteX510" fmla="*/ 7755128 w 12192634"/>
              <a:gd name="connsiteY510" fmla="*/ 5599621 h 6858317"/>
              <a:gd name="connsiteX511" fmla="*/ 8281606 w 12192634"/>
              <a:gd name="connsiteY511" fmla="*/ 5276914 h 6858317"/>
              <a:gd name="connsiteX512" fmla="*/ 8604314 w 12192634"/>
              <a:gd name="connsiteY512" fmla="*/ 4750435 h 6858317"/>
              <a:gd name="connsiteX513" fmla="*/ 8905939 w 12192634"/>
              <a:gd name="connsiteY513" fmla="*/ 4257358 h 6858317"/>
              <a:gd name="connsiteX514" fmla="*/ 9399016 w 12192634"/>
              <a:gd name="connsiteY514" fmla="*/ 3955733 h 6858317"/>
              <a:gd name="connsiteX515" fmla="*/ 9925494 w 12192634"/>
              <a:gd name="connsiteY515" fmla="*/ 3633089 h 6858317"/>
              <a:gd name="connsiteX516" fmla="*/ 10248138 w 12192634"/>
              <a:gd name="connsiteY516" fmla="*/ 3106611 h 6858317"/>
              <a:gd name="connsiteX517" fmla="*/ 10549763 w 12192634"/>
              <a:gd name="connsiteY517" fmla="*/ 2613533 h 6858317"/>
              <a:gd name="connsiteX518" fmla="*/ 11042650 w 12192634"/>
              <a:gd name="connsiteY518" fmla="*/ 2311400 h 6858317"/>
              <a:gd name="connsiteX519" fmla="*/ 11569129 w 12192634"/>
              <a:gd name="connsiteY519" fmla="*/ 1988757 h 6858317"/>
              <a:gd name="connsiteX520" fmla="*/ 11891772 w 12192634"/>
              <a:gd name="connsiteY520" fmla="*/ 1462278 h 6858317"/>
              <a:gd name="connsiteX521" fmla="*/ 12192318 w 12192634"/>
              <a:gd name="connsiteY521" fmla="*/ 970280 h 6858317"/>
              <a:gd name="connsiteX522" fmla="*/ 12192318 w 12192634"/>
              <a:gd name="connsiteY522" fmla="*/ 847725 h 6858317"/>
              <a:gd name="connsiteX523" fmla="*/ 12130215 w 12192634"/>
              <a:gd name="connsiteY523" fmla="*/ 906526 h 6858317"/>
              <a:gd name="connsiteX524" fmla="*/ 12130722 w 12192634"/>
              <a:gd name="connsiteY524" fmla="*/ 1661287 h 6858317"/>
              <a:gd name="connsiteX525" fmla="*/ 11808079 w 12192634"/>
              <a:gd name="connsiteY525" fmla="*/ 2187766 h 6858317"/>
              <a:gd name="connsiteX526" fmla="*/ 11506454 w 12192634"/>
              <a:gd name="connsiteY526" fmla="*/ 2680843 h 6858317"/>
              <a:gd name="connsiteX527" fmla="*/ 11013377 w 12192634"/>
              <a:gd name="connsiteY527" fmla="*/ 2982468 h 6858317"/>
              <a:gd name="connsiteX528" fmla="*/ 10486898 w 12192634"/>
              <a:gd name="connsiteY528" fmla="*/ 3305112 h 6858317"/>
              <a:gd name="connsiteX529" fmla="*/ 10164255 w 12192634"/>
              <a:gd name="connsiteY529" fmla="*/ 3831653 h 6858317"/>
              <a:gd name="connsiteX530" fmla="*/ 9862630 w 12192634"/>
              <a:gd name="connsiteY530" fmla="*/ 4324668 h 6858317"/>
              <a:gd name="connsiteX531" fmla="*/ 9369552 w 12192634"/>
              <a:gd name="connsiteY531" fmla="*/ 4626293 h 6858317"/>
              <a:gd name="connsiteX532" fmla="*/ 8843073 w 12192634"/>
              <a:gd name="connsiteY532" fmla="*/ 4949000 h 6858317"/>
              <a:gd name="connsiteX533" fmla="*/ 8520430 w 12192634"/>
              <a:gd name="connsiteY533" fmla="*/ 5475478 h 6858317"/>
              <a:gd name="connsiteX534" fmla="*/ 8218742 w 12192634"/>
              <a:gd name="connsiteY534" fmla="*/ 5968492 h 6858317"/>
              <a:gd name="connsiteX535" fmla="*/ 7725728 w 12192634"/>
              <a:gd name="connsiteY535" fmla="*/ 6270181 h 6858317"/>
              <a:gd name="connsiteX536" fmla="*/ 7199249 w 12192634"/>
              <a:gd name="connsiteY536" fmla="*/ 6592824 h 6858317"/>
              <a:gd name="connsiteX537" fmla="*/ 6989699 w 12192634"/>
              <a:gd name="connsiteY537" fmla="*/ 6858318 h 6858317"/>
              <a:gd name="connsiteX538" fmla="*/ 7094030 w 12192634"/>
              <a:gd name="connsiteY538" fmla="*/ 6858318 h 6858317"/>
              <a:gd name="connsiteX539" fmla="*/ 7262241 w 12192634"/>
              <a:gd name="connsiteY539" fmla="*/ 6655689 h 6858317"/>
              <a:gd name="connsiteX540" fmla="*/ 7755256 w 12192634"/>
              <a:gd name="connsiteY540" fmla="*/ 6354064 h 6858317"/>
              <a:gd name="connsiteX541" fmla="*/ 8281734 w 12192634"/>
              <a:gd name="connsiteY541" fmla="*/ 6031357 h 6858317"/>
              <a:gd name="connsiteX542" fmla="*/ 8604441 w 12192634"/>
              <a:gd name="connsiteY542" fmla="*/ 5504879 h 6858317"/>
              <a:gd name="connsiteX543" fmla="*/ 8906066 w 12192634"/>
              <a:gd name="connsiteY543" fmla="*/ 5011865 h 6858317"/>
              <a:gd name="connsiteX544" fmla="*/ 9399143 w 12192634"/>
              <a:gd name="connsiteY544" fmla="*/ 4710176 h 6858317"/>
              <a:gd name="connsiteX545" fmla="*/ 9925621 w 12192634"/>
              <a:gd name="connsiteY545" fmla="*/ 4387533 h 6858317"/>
              <a:gd name="connsiteX546" fmla="*/ 10248265 w 12192634"/>
              <a:gd name="connsiteY546" fmla="*/ 3861054 h 6858317"/>
              <a:gd name="connsiteX547" fmla="*/ 10549890 w 12192634"/>
              <a:gd name="connsiteY547" fmla="*/ 3367977 h 6858317"/>
              <a:gd name="connsiteX548" fmla="*/ 11042968 w 12192634"/>
              <a:gd name="connsiteY548" fmla="*/ 3066352 h 6858317"/>
              <a:gd name="connsiteX549" fmla="*/ 11569446 w 12192634"/>
              <a:gd name="connsiteY549" fmla="*/ 2743708 h 6858317"/>
              <a:gd name="connsiteX550" fmla="*/ 11892090 w 12192634"/>
              <a:gd name="connsiteY550" fmla="*/ 2217230 h 6858317"/>
              <a:gd name="connsiteX551" fmla="*/ 12192635 w 12192634"/>
              <a:gd name="connsiteY551" fmla="*/ 1725232 h 6858317"/>
              <a:gd name="connsiteX552" fmla="*/ 12192635 w 12192634"/>
              <a:gd name="connsiteY552" fmla="*/ 1602169 h 6858317"/>
              <a:gd name="connsiteX553" fmla="*/ 12130215 w 12192634"/>
              <a:gd name="connsiteY553" fmla="*/ 1660970 h 6858317"/>
              <a:gd name="connsiteX554" fmla="*/ 12130722 w 12192634"/>
              <a:gd name="connsiteY554" fmla="*/ 2415731 h 6858317"/>
              <a:gd name="connsiteX555" fmla="*/ 11808079 w 12192634"/>
              <a:gd name="connsiteY555" fmla="*/ 2942273 h 6858317"/>
              <a:gd name="connsiteX556" fmla="*/ 11506454 w 12192634"/>
              <a:gd name="connsiteY556" fmla="*/ 3435287 h 6858317"/>
              <a:gd name="connsiteX557" fmla="*/ 11013377 w 12192634"/>
              <a:gd name="connsiteY557" fmla="*/ 3736912 h 6858317"/>
              <a:gd name="connsiteX558" fmla="*/ 10486898 w 12192634"/>
              <a:gd name="connsiteY558" fmla="*/ 4059619 h 6858317"/>
              <a:gd name="connsiteX559" fmla="*/ 10164255 w 12192634"/>
              <a:gd name="connsiteY559" fmla="*/ 4586097 h 6858317"/>
              <a:gd name="connsiteX560" fmla="*/ 9862630 w 12192634"/>
              <a:gd name="connsiteY560" fmla="*/ 5079111 h 6858317"/>
              <a:gd name="connsiteX561" fmla="*/ 9369552 w 12192634"/>
              <a:gd name="connsiteY561" fmla="*/ 5380736 h 6858317"/>
              <a:gd name="connsiteX562" fmla="*/ 8843073 w 12192634"/>
              <a:gd name="connsiteY562" fmla="*/ 5703443 h 6858317"/>
              <a:gd name="connsiteX563" fmla="*/ 8520430 w 12192634"/>
              <a:gd name="connsiteY563" fmla="*/ 6229922 h 6858317"/>
              <a:gd name="connsiteX564" fmla="*/ 8218742 w 12192634"/>
              <a:gd name="connsiteY564" fmla="*/ 6722936 h 6858317"/>
              <a:gd name="connsiteX565" fmla="*/ 8063357 w 12192634"/>
              <a:gd name="connsiteY565" fmla="*/ 6858318 h 6858317"/>
              <a:gd name="connsiteX566" fmla="*/ 8204200 w 12192634"/>
              <a:gd name="connsiteY566" fmla="*/ 6858318 h 6858317"/>
              <a:gd name="connsiteX567" fmla="*/ 8281353 w 12192634"/>
              <a:gd name="connsiteY567" fmla="*/ 6785801 h 6858317"/>
              <a:gd name="connsiteX568" fmla="*/ 8604059 w 12192634"/>
              <a:gd name="connsiteY568" fmla="*/ 6259322 h 6858317"/>
              <a:gd name="connsiteX569" fmla="*/ 8905684 w 12192634"/>
              <a:gd name="connsiteY569" fmla="*/ 5766308 h 6858317"/>
              <a:gd name="connsiteX570" fmla="*/ 9398762 w 12192634"/>
              <a:gd name="connsiteY570" fmla="*/ 5464620 h 6858317"/>
              <a:gd name="connsiteX571" fmla="*/ 9925241 w 12192634"/>
              <a:gd name="connsiteY571" fmla="*/ 5141976 h 6858317"/>
              <a:gd name="connsiteX572" fmla="*/ 10247884 w 12192634"/>
              <a:gd name="connsiteY572" fmla="*/ 4615498 h 6858317"/>
              <a:gd name="connsiteX573" fmla="*/ 10549509 w 12192634"/>
              <a:gd name="connsiteY573" fmla="*/ 4122484 h 6858317"/>
              <a:gd name="connsiteX574" fmla="*/ 11042650 w 12192634"/>
              <a:gd name="connsiteY574" fmla="*/ 3820478 h 6858317"/>
              <a:gd name="connsiteX575" fmla="*/ 11569129 w 12192634"/>
              <a:gd name="connsiteY575" fmla="*/ 3497834 h 6858317"/>
              <a:gd name="connsiteX576" fmla="*/ 11891772 w 12192634"/>
              <a:gd name="connsiteY576" fmla="*/ 2971356 h 6858317"/>
              <a:gd name="connsiteX577" fmla="*/ 12192318 w 12192634"/>
              <a:gd name="connsiteY577" fmla="*/ 2479358 h 6858317"/>
              <a:gd name="connsiteX578" fmla="*/ 12192318 w 12192634"/>
              <a:gd name="connsiteY578" fmla="*/ 2356612 h 6858317"/>
              <a:gd name="connsiteX579" fmla="*/ 12130215 w 12192634"/>
              <a:gd name="connsiteY579" fmla="*/ 2415413 h 6858317"/>
              <a:gd name="connsiteX580" fmla="*/ 12130722 w 12192634"/>
              <a:gd name="connsiteY580" fmla="*/ 3170238 h 6858317"/>
              <a:gd name="connsiteX581" fmla="*/ 11808079 w 12192634"/>
              <a:gd name="connsiteY581" fmla="*/ 3696716 h 6858317"/>
              <a:gd name="connsiteX582" fmla="*/ 11506454 w 12192634"/>
              <a:gd name="connsiteY582" fmla="*/ 4189730 h 6858317"/>
              <a:gd name="connsiteX583" fmla="*/ 11013377 w 12192634"/>
              <a:gd name="connsiteY583" fmla="*/ 4491355 h 6858317"/>
              <a:gd name="connsiteX584" fmla="*/ 10486898 w 12192634"/>
              <a:gd name="connsiteY584" fmla="*/ 4814062 h 6858317"/>
              <a:gd name="connsiteX585" fmla="*/ 10164255 w 12192634"/>
              <a:gd name="connsiteY585" fmla="*/ 5340541 h 6858317"/>
              <a:gd name="connsiteX586" fmla="*/ 9862630 w 12192634"/>
              <a:gd name="connsiteY586" fmla="*/ 5833555 h 6858317"/>
              <a:gd name="connsiteX587" fmla="*/ 9369552 w 12192634"/>
              <a:gd name="connsiteY587" fmla="*/ 6135180 h 6858317"/>
              <a:gd name="connsiteX588" fmla="*/ 8843073 w 12192634"/>
              <a:gd name="connsiteY588" fmla="*/ 6457887 h 6858317"/>
              <a:gd name="connsiteX589" fmla="*/ 8567293 w 12192634"/>
              <a:gd name="connsiteY589" fmla="*/ 6858318 h 6858317"/>
              <a:gd name="connsiteX590" fmla="*/ 8664004 w 12192634"/>
              <a:gd name="connsiteY590" fmla="*/ 6858318 h 6858317"/>
              <a:gd name="connsiteX591" fmla="*/ 8905939 w 12192634"/>
              <a:gd name="connsiteY591" fmla="*/ 6520752 h 6858317"/>
              <a:gd name="connsiteX592" fmla="*/ 9399016 w 12192634"/>
              <a:gd name="connsiteY592" fmla="*/ 6219063 h 6858317"/>
              <a:gd name="connsiteX593" fmla="*/ 9925494 w 12192634"/>
              <a:gd name="connsiteY593" fmla="*/ 5896420 h 6858317"/>
              <a:gd name="connsiteX594" fmla="*/ 10248138 w 12192634"/>
              <a:gd name="connsiteY594" fmla="*/ 5369941 h 6858317"/>
              <a:gd name="connsiteX595" fmla="*/ 10549763 w 12192634"/>
              <a:gd name="connsiteY595" fmla="*/ 4876927 h 6858317"/>
              <a:gd name="connsiteX596" fmla="*/ 11042841 w 12192634"/>
              <a:gd name="connsiteY596" fmla="*/ 4575239 h 6858317"/>
              <a:gd name="connsiteX597" fmla="*/ 11569319 w 12192634"/>
              <a:gd name="connsiteY597" fmla="*/ 4252595 h 6858317"/>
              <a:gd name="connsiteX598" fmla="*/ 11891962 w 12192634"/>
              <a:gd name="connsiteY598" fmla="*/ 3726116 h 6858317"/>
              <a:gd name="connsiteX599" fmla="*/ 12192508 w 12192634"/>
              <a:gd name="connsiteY599" fmla="*/ 3234119 h 6858317"/>
              <a:gd name="connsiteX600" fmla="*/ 12192508 w 12192634"/>
              <a:gd name="connsiteY600" fmla="*/ 3111119 h 6858317"/>
              <a:gd name="connsiteX601" fmla="*/ 12130215 w 12192634"/>
              <a:gd name="connsiteY601" fmla="*/ 3169920 h 6858317"/>
              <a:gd name="connsiteX602" fmla="*/ 12130722 w 12192634"/>
              <a:gd name="connsiteY602" fmla="*/ 3924681 h 6858317"/>
              <a:gd name="connsiteX603" fmla="*/ 11808079 w 12192634"/>
              <a:gd name="connsiteY603" fmla="*/ 4451160 h 6858317"/>
              <a:gd name="connsiteX604" fmla="*/ 11506454 w 12192634"/>
              <a:gd name="connsiteY604" fmla="*/ 4944174 h 6858317"/>
              <a:gd name="connsiteX605" fmla="*/ 11013377 w 12192634"/>
              <a:gd name="connsiteY605" fmla="*/ 5245799 h 6858317"/>
              <a:gd name="connsiteX606" fmla="*/ 10486898 w 12192634"/>
              <a:gd name="connsiteY606" fmla="*/ 5568506 h 6858317"/>
              <a:gd name="connsiteX607" fmla="*/ 10164255 w 12192634"/>
              <a:gd name="connsiteY607" fmla="*/ 6094984 h 6858317"/>
              <a:gd name="connsiteX608" fmla="*/ 9862630 w 12192634"/>
              <a:gd name="connsiteY608" fmla="*/ 6587998 h 6858317"/>
              <a:gd name="connsiteX609" fmla="*/ 9456230 w 12192634"/>
              <a:gd name="connsiteY609" fmla="*/ 6858318 h 6858317"/>
              <a:gd name="connsiteX610" fmla="*/ 9663620 w 12192634"/>
              <a:gd name="connsiteY610" fmla="*/ 6858318 h 6858317"/>
              <a:gd name="connsiteX611" fmla="*/ 9925368 w 12192634"/>
              <a:gd name="connsiteY611" fmla="*/ 6650863 h 6858317"/>
              <a:gd name="connsiteX612" fmla="*/ 10248011 w 12192634"/>
              <a:gd name="connsiteY612" fmla="*/ 6124385 h 6858317"/>
              <a:gd name="connsiteX613" fmla="*/ 10549636 w 12192634"/>
              <a:gd name="connsiteY613" fmla="*/ 5631371 h 6858317"/>
              <a:gd name="connsiteX614" fmla="*/ 11042714 w 12192634"/>
              <a:gd name="connsiteY614" fmla="*/ 5329746 h 6858317"/>
              <a:gd name="connsiteX615" fmla="*/ 11569192 w 12192634"/>
              <a:gd name="connsiteY615" fmla="*/ 5007039 h 6858317"/>
              <a:gd name="connsiteX616" fmla="*/ 11891835 w 12192634"/>
              <a:gd name="connsiteY616" fmla="*/ 4480560 h 6858317"/>
              <a:gd name="connsiteX617" fmla="*/ 12192381 w 12192634"/>
              <a:gd name="connsiteY617" fmla="*/ 3988626 h 6858317"/>
              <a:gd name="connsiteX618" fmla="*/ 12192381 w 12192634"/>
              <a:gd name="connsiteY618" fmla="*/ 3865563 h 6858317"/>
              <a:gd name="connsiteX619" fmla="*/ 12130215 w 12192634"/>
              <a:gd name="connsiteY619" fmla="*/ 3924300 h 6858317"/>
              <a:gd name="connsiteX620" fmla="*/ 12130722 w 12192634"/>
              <a:gd name="connsiteY620" fmla="*/ 4679125 h 6858317"/>
              <a:gd name="connsiteX621" fmla="*/ 11808079 w 12192634"/>
              <a:gd name="connsiteY621" fmla="*/ 5205603 h 6858317"/>
              <a:gd name="connsiteX622" fmla="*/ 11506454 w 12192634"/>
              <a:gd name="connsiteY622" fmla="*/ 5698617 h 6858317"/>
              <a:gd name="connsiteX623" fmla="*/ 11013377 w 12192634"/>
              <a:gd name="connsiteY623" fmla="*/ 6000306 h 6858317"/>
              <a:gd name="connsiteX624" fmla="*/ 10486898 w 12192634"/>
              <a:gd name="connsiteY624" fmla="*/ 6322949 h 6858317"/>
              <a:gd name="connsiteX625" fmla="*/ 10164255 w 12192634"/>
              <a:gd name="connsiteY625" fmla="*/ 6849428 h 6858317"/>
              <a:gd name="connsiteX626" fmla="*/ 10161143 w 12192634"/>
              <a:gd name="connsiteY626" fmla="*/ 6858318 h 6858317"/>
              <a:gd name="connsiteX627" fmla="*/ 10255314 w 12192634"/>
              <a:gd name="connsiteY627" fmla="*/ 6858318 h 6858317"/>
              <a:gd name="connsiteX628" fmla="*/ 10549763 w 12192634"/>
              <a:gd name="connsiteY628" fmla="*/ 6385814 h 6858317"/>
              <a:gd name="connsiteX629" fmla="*/ 11042841 w 12192634"/>
              <a:gd name="connsiteY629" fmla="*/ 6084189 h 6858317"/>
              <a:gd name="connsiteX630" fmla="*/ 11569319 w 12192634"/>
              <a:gd name="connsiteY630" fmla="*/ 5761482 h 6858317"/>
              <a:gd name="connsiteX631" fmla="*/ 11891962 w 12192634"/>
              <a:gd name="connsiteY631" fmla="*/ 5235004 h 6858317"/>
              <a:gd name="connsiteX632" fmla="*/ 12192508 w 12192634"/>
              <a:gd name="connsiteY632" fmla="*/ 4743069 h 6858317"/>
              <a:gd name="connsiteX633" fmla="*/ 12192508 w 12192634"/>
              <a:gd name="connsiteY633" fmla="*/ 4620006 h 6858317"/>
              <a:gd name="connsiteX634" fmla="*/ 12130215 w 12192634"/>
              <a:gd name="connsiteY634" fmla="*/ 4678807 h 6858317"/>
              <a:gd name="connsiteX635" fmla="*/ 12130722 w 12192634"/>
              <a:gd name="connsiteY635" fmla="*/ 5433568 h 6858317"/>
              <a:gd name="connsiteX636" fmla="*/ 11808079 w 12192634"/>
              <a:gd name="connsiteY636" fmla="*/ 5960047 h 6858317"/>
              <a:gd name="connsiteX637" fmla="*/ 11506454 w 12192634"/>
              <a:gd name="connsiteY637" fmla="*/ 6453124 h 6858317"/>
              <a:gd name="connsiteX638" fmla="*/ 11013377 w 12192634"/>
              <a:gd name="connsiteY638" fmla="*/ 6754749 h 6858317"/>
              <a:gd name="connsiteX639" fmla="*/ 10768965 w 12192634"/>
              <a:gd name="connsiteY639" fmla="*/ 6858318 h 6858317"/>
              <a:gd name="connsiteX640" fmla="*/ 10987342 w 12192634"/>
              <a:gd name="connsiteY640" fmla="*/ 6858318 h 6858317"/>
              <a:gd name="connsiteX641" fmla="*/ 11042841 w 12192634"/>
              <a:gd name="connsiteY641" fmla="*/ 6838632 h 6858317"/>
              <a:gd name="connsiteX642" fmla="*/ 11569319 w 12192634"/>
              <a:gd name="connsiteY642" fmla="*/ 6515926 h 6858317"/>
              <a:gd name="connsiteX643" fmla="*/ 11891962 w 12192634"/>
              <a:gd name="connsiteY643" fmla="*/ 5989447 h 6858317"/>
              <a:gd name="connsiteX644" fmla="*/ 12192508 w 12192634"/>
              <a:gd name="connsiteY644" fmla="*/ 5497513 h 6858317"/>
              <a:gd name="connsiteX645" fmla="*/ 12192508 w 12192634"/>
              <a:gd name="connsiteY645" fmla="*/ 5374450 h 6858317"/>
              <a:gd name="connsiteX646" fmla="*/ 12130215 w 12192634"/>
              <a:gd name="connsiteY646" fmla="*/ 5433251 h 6858317"/>
              <a:gd name="connsiteX647" fmla="*/ 12130722 w 12192634"/>
              <a:gd name="connsiteY647" fmla="*/ 6188012 h 6858317"/>
              <a:gd name="connsiteX648" fmla="*/ 11808079 w 12192634"/>
              <a:gd name="connsiteY648" fmla="*/ 6714490 h 6858317"/>
              <a:gd name="connsiteX649" fmla="*/ 11753532 w 12192634"/>
              <a:gd name="connsiteY649" fmla="*/ 6858318 h 6858317"/>
              <a:gd name="connsiteX650" fmla="*/ 11849100 w 12192634"/>
              <a:gd name="connsiteY650" fmla="*/ 6858318 h 6858317"/>
              <a:gd name="connsiteX651" fmla="*/ 11891264 w 12192634"/>
              <a:gd name="connsiteY651" fmla="*/ 6744018 h 6858317"/>
              <a:gd name="connsiteX652" fmla="*/ 12191809 w 12192634"/>
              <a:gd name="connsiteY652" fmla="*/ 6252083 h 6858317"/>
              <a:gd name="connsiteX653" fmla="*/ 12191809 w 12192634"/>
              <a:gd name="connsiteY653" fmla="*/ 6128893 h 6858317"/>
              <a:gd name="connsiteX654" fmla="*/ 12130215 w 12192634"/>
              <a:gd name="connsiteY654" fmla="*/ 6187694 h 68583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</a:cxnLst>
            <a:rect l="l" t="t" r="r" b="b"/>
            <a:pathLst>
              <a:path w="12192634" h="6858317">
                <a:moveTo>
                  <a:pt x="439039" y="0"/>
                </a:moveTo>
                <a:cubicBezTo>
                  <a:pt x="417894" y="48387"/>
                  <a:pt x="401384" y="95631"/>
                  <a:pt x="384493" y="143701"/>
                </a:cubicBezTo>
                <a:cubicBezTo>
                  <a:pt x="330200" y="298006"/>
                  <a:pt x="274511" y="457581"/>
                  <a:pt x="61849" y="670243"/>
                </a:cubicBezTo>
                <a:cubicBezTo>
                  <a:pt x="40704" y="691388"/>
                  <a:pt x="20130" y="711200"/>
                  <a:pt x="0" y="729171"/>
                </a:cubicBezTo>
                <a:lnTo>
                  <a:pt x="0" y="606362"/>
                </a:lnTo>
                <a:cubicBezTo>
                  <a:pt x="197485" y="408559"/>
                  <a:pt x="247650" y="265621"/>
                  <a:pt x="300609" y="114300"/>
                </a:cubicBezTo>
                <a:cubicBezTo>
                  <a:pt x="313754" y="76772"/>
                  <a:pt x="327025" y="38862"/>
                  <a:pt x="342900" y="0"/>
                </a:cubicBezTo>
                <a:close/>
                <a:moveTo>
                  <a:pt x="1204976" y="0"/>
                </a:moveTo>
                <a:cubicBezTo>
                  <a:pt x="1186625" y="6668"/>
                  <a:pt x="1168273" y="13081"/>
                  <a:pt x="1149795" y="19558"/>
                </a:cubicBezTo>
                <a:cubicBezTo>
                  <a:pt x="995553" y="73660"/>
                  <a:pt x="835977" y="129604"/>
                  <a:pt x="623316" y="342265"/>
                </a:cubicBezTo>
                <a:cubicBezTo>
                  <a:pt x="410655" y="554927"/>
                  <a:pt x="354711" y="714439"/>
                  <a:pt x="300609" y="868744"/>
                </a:cubicBezTo>
                <a:cubicBezTo>
                  <a:pt x="247650" y="1020064"/>
                  <a:pt x="197485" y="1163003"/>
                  <a:pt x="0" y="1360805"/>
                </a:cubicBezTo>
                <a:lnTo>
                  <a:pt x="0" y="1483551"/>
                </a:lnTo>
                <a:cubicBezTo>
                  <a:pt x="20151" y="1465390"/>
                  <a:pt x="40767" y="1445768"/>
                  <a:pt x="61849" y="1424686"/>
                </a:cubicBezTo>
                <a:cubicBezTo>
                  <a:pt x="274511" y="1212025"/>
                  <a:pt x="330454" y="1052449"/>
                  <a:pt x="384493" y="898144"/>
                </a:cubicBezTo>
                <a:cubicBezTo>
                  <a:pt x="437642" y="746633"/>
                  <a:pt x="487871" y="603250"/>
                  <a:pt x="686181" y="405130"/>
                </a:cubicBezTo>
                <a:cubicBezTo>
                  <a:pt x="884491" y="207010"/>
                  <a:pt x="1027684" y="156591"/>
                  <a:pt x="1179259" y="103442"/>
                </a:cubicBezTo>
                <a:cubicBezTo>
                  <a:pt x="1257300" y="76200"/>
                  <a:pt x="1336485" y="48324"/>
                  <a:pt x="1423353" y="0"/>
                </a:cubicBezTo>
                <a:close/>
                <a:moveTo>
                  <a:pt x="1937258" y="0"/>
                </a:moveTo>
                <a:cubicBezTo>
                  <a:pt x="1886458" y="144018"/>
                  <a:pt x="1832166" y="283083"/>
                  <a:pt x="1642872" y="472377"/>
                </a:cubicBezTo>
                <a:cubicBezTo>
                  <a:pt x="1444562" y="670687"/>
                  <a:pt x="1301369" y="720852"/>
                  <a:pt x="1149795" y="774002"/>
                </a:cubicBezTo>
                <a:cubicBezTo>
                  <a:pt x="995553" y="828104"/>
                  <a:pt x="835977" y="884047"/>
                  <a:pt x="623316" y="1096709"/>
                </a:cubicBezTo>
                <a:cubicBezTo>
                  <a:pt x="410655" y="1309370"/>
                  <a:pt x="354711" y="1468882"/>
                  <a:pt x="300609" y="1623187"/>
                </a:cubicBezTo>
                <a:cubicBezTo>
                  <a:pt x="247650" y="1774508"/>
                  <a:pt x="197485" y="1917700"/>
                  <a:pt x="0" y="2115249"/>
                </a:cubicBezTo>
                <a:lnTo>
                  <a:pt x="0" y="2238058"/>
                </a:lnTo>
                <a:cubicBezTo>
                  <a:pt x="20130" y="2219833"/>
                  <a:pt x="40704" y="2200275"/>
                  <a:pt x="61849" y="2179130"/>
                </a:cubicBezTo>
                <a:cubicBezTo>
                  <a:pt x="274511" y="1966468"/>
                  <a:pt x="330454" y="1806956"/>
                  <a:pt x="384493" y="1652651"/>
                </a:cubicBezTo>
                <a:cubicBezTo>
                  <a:pt x="437642" y="1501077"/>
                  <a:pt x="487871" y="1357884"/>
                  <a:pt x="686181" y="1159574"/>
                </a:cubicBezTo>
                <a:cubicBezTo>
                  <a:pt x="884491" y="961263"/>
                  <a:pt x="1027684" y="911035"/>
                  <a:pt x="1179259" y="857885"/>
                </a:cubicBezTo>
                <a:cubicBezTo>
                  <a:pt x="1333500" y="803783"/>
                  <a:pt x="1493076" y="747903"/>
                  <a:pt x="1705737" y="535242"/>
                </a:cubicBezTo>
                <a:cubicBezTo>
                  <a:pt x="1918398" y="322580"/>
                  <a:pt x="1974342" y="163005"/>
                  <a:pt x="2028444" y="8763"/>
                </a:cubicBezTo>
                <a:lnTo>
                  <a:pt x="2031492" y="0"/>
                </a:lnTo>
                <a:close/>
                <a:moveTo>
                  <a:pt x="2528570" y="0"/>
                </a:moveTo>
                <a:cubicBezTo>
                  <a:pt x="2449449" y="46419"/>
                  <a:pt x="2363788" y="110681"/>
                  <a:pt x="2266950" y="207264"/>
                </a:cubicBezTo>
                <a:cubicBezTo>
                  <a:pt x="2054289" y="419925"/>
                  <a:pt x="1998345" y="579501"/>
                  <a:pt x="1944243" y="733743"/>
                </a:cubicBezTo>
                <a:cubicBezTo>
                  <a:pt x="1891411" y="885317"/>
                  <a:pt x="1841500" y="1028700"/>
                  <a:pt x="1642872" y="1226820"/>
                </a:cubicBezTo>
                <a:cubicBezTo>
                  <a:pt x="1444244" y="1424940"/>
                  <a:pt x="1301369" y="1475359"/>
                  <a:pt x="1149795" y="1528445"/>
                </a:cubicBezTo>
                <a:cubicBezTo>
                  <a:pt x="995553" y="1582547"/>
                  <a:pt x="835977" y="1638491"/>
                  <a:pt x="623316" y="1851152"/>
                </a:cubicBezTo>
                <a:cubicBezTo>
                  <a:pt x="410655" y="2063814"/>
                  <a:pt x="354711" y="2223389"/>
                  <a:pt x="300609" y="2377694"/>
                </a:cubicBezTo>
                <a:cubicBezTo>
                  <a:pt x="247650" y="2528951"/>
                  <a:pt x="197485" y="2671890"/>
                  <a:pt x="0" y="2869692"/>
                </a:cubicBezTo>
                <a:lnTo>
                  <a:pt x="0" y="2992438"/>
                </a:lnTo>
                <a:cubicBezTo>
                  <a:pt x="20151" y="2974448"/>
                  <a:pt x="40767" y="2954865"/>
                  <a:pt x="61849" y="2933700"/>
                </a:cubicBezTo>
                <a:cubicBezTo>
                  <a:pt x="274511" y="2721039"/>
                  <a:pt x="330454" y="2561527"/>
                  <a:pt x="384493" y="2407222"/>
                </a:cubicBezTo>
                <a:cubicBezTo>
                  <a:pt x="437642" y="2255647"/>
                  <a:pt x="487871" y="2112455"/>
                  <a:pt x="686181" y="1914144"/>
                </a:cubicBezTo>
                <a:cubicBezTo>
                  <a:pt x="884491" y="1715834"/>
                  <a:pt x="1027684" y="1665605"/>
                  <a:pt x="1179259" y="1612519"/>
                </a:cubicBezTo>
                <a:cubicBezTo>
                  <a:pt x="1333500" y="1558417"/>
                  <a:pt x="1493076" y="1502474"/>
                  <a:pt x="1705737" y="1289812"/>
                </a:cubicBezTo>
                <a:cubicBezTo>
                  <a:pt x="1918398" y="1077151"/>
                  <a:pt x="1974342" y="917638"/>
                  <a:pt x="2028444" y="763334"/>
                </a:cubicBezTo>
                <a:cubicBezTo>
                  <a:pt x="2081530" y="611759"/>
                  <a:pt x="2131759" y="468567"/>
                  <a:pt x="2330069" y="270256"/>
                </a:cubicBezTo>
                <a:cubicBezTo>
                  <a:pt x="2490089" y="110236"/>
                  <a:pt x="2614232" y="46673"/>
                  <a:pt x="2735834" y="127"/>
                </a:cubicBezTo>
                <a:close/>
                <a:moveTo>
                  <a:pt x="3528632" y="0"/>
                </a:moveTo>
                <a:cubicBezTo>
                  <a:pt x="3483356" y="100648"/>
                  <a:pt x="3416999" y="207137"/>
                  <a:pt x="3286760" y="337376"/>
                </a:cubicBezTo>
                <a:cubicBezTo>
                  <a:pt x="3088450" y="535750"/>
                  <a:pt x="2945257" y="585915"/>
                  <a:pt x="2794000" y="639064"/>
                </a:cubicBezTo>
                <a:cubicBezTo>
                  <a:pt x="2639695" y="693166"/>
                  <a:pt x="2480183" y="749110"/>
                  <a:pt x="2267522" y="961708"/>
                </a:cubicBezTo>
                <a:cubicBezTo>
                  <a:pt x="2054860" y="1174306"/>
                  <a:pt x="1998917" y="1333945"/>
                  <a:pt x="1944814" y="1488250"/>
                </a:cubicBezTo>
                <a:cubicBezTo>
                  <a:pt x="1891729" y="1639761"/>
                  <a:pt x="1841500" y="1782953"/>
                  <a:pt x="1643189" y="1981264"/>
                </a:cubicBezTo>
                <a:cubicBezTo>
                  <a:pt x="1444879" y="2179574"/>
                  <a:pt x="1301687" y="2229803"/>
                  <a:pt x="1150112" y="2282889"/>
                </a:cubicBezTo>
                <a:cubicBezTo>
                  <a:pt x="995871" y="2336991"/>
                  <a:pt x="836295" y="2392934"/>
                  <a:pt x="623634" y="2605596"/>
                </a:cubicBezTo>
                <a:cubicBezTo>
                  <a:pt x="410972" y="2818257"/>
                  <a:pt x="354711" y="2978150"/>
                  <a:pt x="300609" y="3132138"/>
                </a:cubicBezTo>
                <a:cubicBezTo>
                  <a:pt x="247650" y="3283458"/>
                  <a:pt x="197485" y="3426333"/>
                  <a:pt x="0" y="3624136"/>
                </a:cubicBezTo>
                <a:lnTo>
                  <a:pt x="0" y="3746945"/>
                </a:lnTo>
                <a:cubicBezTo>
                  <a:pt x="20130" y="3728720"/>
                  <a:pt x="40704" y="3708845"/>
                  <a:pt x="61849" y="3688016"/>
                </a:cubicBezTo>
                <a:cubicBezTo>
                  <a:pt x="274511" y="3475355"/>
                  <a:pt x="330200" y="3315843"/>
                  <a:pt x="384493" y="3161538"/>
                </a:cubicBezTo>
                <a:cubicBezTo>
                  <a:pt x="437642" y="3009964"/>
                  <a:pt x="487871" y="2866771"/>
                  <a:pt x="686181" y="2668461"/>
                </a:cubicBezTo>
                <a:cubicBezTo>
                  <a:pt x="884491" y="2470150"/>
                  <a:pt x="1027684" y="2419922"/>
                  <a:pt x="1179259" y="2366836"/>
                </a:cubicBezTo>
                <a:cubicBezTo>
                  <a:pt x="1333500" y="2312734"/>
                  <a:pt x="1493076" y="2256790"/>
                  <a:pt x="1705737" y="2044129"/>
                </a:cubicBezTo>
                <a:cubicBezTo>
                  <a:pt x="1918398" y="1831467"/>
                  <a:pt x="1974342" y="1671955"/>
                  <a:pt x="2028444" y="1517650"/>
                </a:cubicBezTo>
                <a:cubicBezTo>
                  <a:pt x="2081530" y="1366076"/>
                  <a:pt x="2131759" y="1222883"/>
                  <a:pt x="2330069" y="1024573"/>
                </a:cubicBezTo>
                <a:cubicBezTo>
                  <a:pt x="2528380" y="826262"/>
                  <a:pt x="2671572" y="776097"/>
                  <a:pt x="2823083" y="722948"/>
                </a:cubicBezTo>
                <a:cubicBezTo>
                  <a:pt x="2977388" y="668846"/>
                  <a:pt x="3136900" y="612902"/>
                  <a:pt x="3349625" y="400050"/>
                </a:cubicBezTo>
                <a:cubicBezTo>
                  <a:pt x="3505200" y="244666"/>
                  <a:pt x="3576891" y="117475"/>
                  <a:pt x="3625342" y="0"/>
                </a:cubicBezTo>
                <a:close/>
                <a:moveTo>
                  <a:pt x="3987800" y="0"/>
                </a:moveTo>
                <a:cubicBezTo>
                  <a:pt x="3962972" y="21908"/>
                  <a:pt x="3937318" y="45911"/>
                  <a:pt x="3910902" y="72327"/>
                </a:cubicBezTo>
                <a:cubicBezTo>
                  <a:pt x="3698431" y="284988"/>
                  <a:pt x="3642487" y="444500"/>
                  <a:pt x="3588385" y="598805"/>
                </a:cubicBezTo>
                <a:cubicBezTo>
                  <a:pt x="3535236" y="750380"/>
                  <a:pt x="3485071" y="893509"/>
                  <a:pt x="3286760" y="1091883"/>
                </a:cubicBezTo>
                <a:cubicBezTo>
                  <a:pt x="3088450" y="1290257"/>
                  <a:pt x="2945257" y="1340358"/>
                  <a:pt x="2793683" y="1393508"/>
                </a:cubicBezTo>
                <a:cubicBezTo>
                  <a:pt x="2639378" y="1447610"/>
                  <a:pt x="2479866" y="1503553"/>
                  <a:pt x="2267204" y="1716151"/>
                </a:cubicBezTo>
                <a:cubicBezTo>
                  <a:pt x="2054542" y="1928749"/>
                  <a:pt x="1998599" y="2088388"/>
                  <a:pt x="1944497" y="2242693"/>
                </a:cubicBezTo>
                <a:cubicBezTo>
                  <a:pt x="1891411" y="2394268"/>
                  <a:pt x="1841183" y="2537397"/>
                  <a:pt x="1642872" y="2735707"/>
                </a:cubicBezTo>
                <a:cubicBezTo>
                  <a:pt x="1444562" y="2934018"/>
                  <a:pt x="1301369" y="2984500"/>
                  <a:pt x="1149795" y="3037396"/>
                </a:cubicBezTo>
                <a:cubicBezTo>
                  <a:pt x="995553" y="3091498"/>
                  <a:pt x="835977" y="3147378"/>
                  <a:pt x="623316" y="3360039"/>
                </a:cubicBezTo>
                <a:cubicBezTo>
                  <a:pt x="410655" y="3572701"/>
                  <a:pt x="354711" y="3732276"/>
                  <a:pt x="300609" y="3886581"/>
                </a:cubicBezTo>
                <a:cubicBezTo>
                  <a:pt x="247650" y="4037902"/>
                  <a:pt x="197485" y="4180777"/>
                  <a:pt x="0" y="4378643"/>
                </a:cubicBezTo>
                <a:lnTo>
                  <a:pt x="0" y="4501325"/>
                </a:lnTo>
                <a:cubicBezTo>
                  <a:pt x="20151" y="4483164"/>
                  <a:pt x="40767" y="4463542"/>
                  <a:pt x="61849" y="4442460"/>
                </a:cubicBezTo>
                <a:cubicBezTo>
                  <a:pt x="274511" y="4229862"/>
                  <a:pt x="330200" y="4070350"/>
                  <a:pt x="384493" y="3915982"/>
                </a:cubicBezTo>
                <a:cubicBezTo>
                  <a:pt x="437642" y="3764407"/>
                  <a:pt x="487871" y="3621215"/>
                  <a:pt x="686181" y="3422904"/>
                </a:cubicBezTo>
                <a:cubicBezTo>
                  <a:pt x="884491" y="3224594"/>
                  <a:pt x="1027684" y="3174429"/>
                  <a:pt x="1179259" y="3121279"/>
                </a:cubicBezTo>
                <a:cubicBezTo>
                  <a:pt x="1333500" y="3067177"/>
                  <a:pt x="1493076" y="3011234"/>
                  <a:pt x="1705737" y="2798572"/>
                </a:cubicBezTo>
                <a:cubicBezTo>
                  <a:pt x="1918398" y="2585911"/>
                  <a:pt x="1974342" y="2426399"/>
                  <a:pt x="2028444" y="2272094"/>
                </a:cubicBezTo>
                <a:cubicBezTo>
                  <a:pt x="2081530" y="2120519"/>
                  <a:pt x="2131759" y="1977390"/>
                  <a:pt x="2330069" y="1779016"/>
                </a:cubicBezTo>
                <a:cubicBezTo>
                  <a:pt x="2528380" y="1580642"/>
                  <a:pt x="2671572" y="1530541"/>
                  <a:pt x="2823083" y="1477391"/>
                </a:cubicBezTo>
                <a:cubicBezTo>
                  <a:pt x="2977388" y="1423289"/>
                  <a:pt x="3136964" y="1367346"/>
                  <a:pt x="3349625" y="1154684"/>
                </a:cubicBezTo>
                <a:cubicBezTo>
                  <a:pt x="3562287" y="942023"/>
                  <a:pt x="3618166" y="782511"/>
                  <a:pt x="3672269" y="628206"/>
                </a:cubicBezTo>
                <a:cubicBezTo>
                  <a:pt x="3725418" y="476631"/>
                  <a:pt x="3775583" y="333502"/>
                  <a:pt x="3973894" y="135192"/>
                </a:cubicBezTo>
                <a:cubicBezTo>
                  <a:pt x="4022160" y="86298"/>
                  <a:pt x="4074039" y="41107"/>
                  <a:pt x="4129088" y="0"/>
                </a:cubicBezTo>
                <a:close/>
                <a:moveTo>
                  <a:pt x="5098669" y="0"/>
                </a:moveTo>
                <a:cubicBezTo>
                  <a:pt x="5049749" y="73077"/>
                  <a:pt x="4993425" y="140915"/>
                  <a:pt x="4930585" y="202438"/>
                </a:cubicBezTo>
                <a:cubicBezTo>
                  <a:pt x="4732274" y="400749"/>
                  <a:pt x="4589082" y="450850"/>
                  <a:pt x="4437571" y="504127"/>
                </a:cubicBezTo>
                <a:cubicBezTo>
                  <a:pt x="4283266" y="558165"/>
                  <a:pt x="4123690" y="614109"/>
                  <a:pt x="3911028" y="826770"/>
                </a:cubicBezTo>
                <a:cubicBezTo>
                  <a:pt x="3698367" y="1039432"/>
                  <a:pt x="3642487" y="1198944"/>
                  <a:pt x="3588385" y="1353249"/>
                </a:cubicBezTo>
                <a:cubicBezTo>
                  <a:pt x="3535236" y="1504823"/>
                  <a:pt x="3485071" y="1648016"/>
                  <a:pt x="3286760" y="1846326"/>
                </a:cubicBezTo>
                <a:cubicBezTo>
                  <a:pt x="3088450" y="2044637"/>
                  <a:pt x="2945257" y="2094802"/>
                  <a:pt x="2793683" y="2147951"/>
                </a:cubicBezTo>
                <a:cubicBezTo>
                  <a:pt x="2639378" y="2202053"/>
                  <a:pt x="2479866" y="2257997"/>
                  <a:pt x="2267204" y="2470658"/>
                </a:cubicBezTo>
                <a:cubicBezTo>
                  <a:pt x="2054542" y="2683320"/>
                  <a:pt x="1998599" y="2842832"/>
                  <a:pt x="1944497" y="2997137"/>
                </a:cubicBezTo>
                <a:cubicBezTo>
                  <a:pt x="1891411" y="3148711"/>
                  <a:pt x="1841183" y="3291840"/>
                  <a:pt x="1642872" y="3490151"/>
                </a:cubicBezTo>
                <a:cubicBezTo>
                  <a:pt x="1444562" y="3688461"/>
                  <a:pt x="1301369" y="3738690"/>
                  <a:pt x="1149795" y="3791839"/>
                </a:cubicBezTo>
                <a:cubicBezTo>
                  <a:pt x="995553" y="3845941"/>
                  <a:pt x="835977" y="3901884"/>
                  <a:pt x="623316" y="4114483"/>
                </a:cubicBezTo>
                <a:cubicBezTo>
                  <a:pt x="410655" y="4327081"/>
                  <a:pt x="354711" y="4486720"/>
                  <a:pt x="300609" y="4641025"/>
                </a:cubicBezTo>
                <a:cubicBezTo>
                  <a:pt x="247650" y="4792345"/>
                  <a:pt x="197485" y="4935220"/>
                  <a:pt x="0" y="5133086"/>
                </a:cubicBezTo>
                <a:lnTo>
                  <a:pt x="0" y="5255832"/>
                </a:lnTo>
                <a:cubicBezTo>
                  <a:pt x="20151" y="5237671"/>
                  <a:pt x="40767" y="5218049"/>
                  <a:pt x="61849" y="5196967"/>
                </a:cubicBezTo>
                <a:cubicBezTo>
                  <a:pt x="274511" y="4984306"/>
                  <a:pt x="330200" y="4824730"/>
                  <a:pt x="384493" y="4670425"/>
                </a:cubicBezTo>
                <a:cubicBezTo>
                  <a:pt x="437642" y="4518851"/>
                  <a:pt x="487871" y="4375658"/>
                  <a:pt x="686181" y="4177347"/>
                </a:cubicBezTo>
                <a:cubicBezTo>
                  <a:pt x="884491" y="3979037"/>
                  <a:pt x="1027684" y="3928872"/>
                  <a:pt x="1179259" y="3875722"/>
                </a:cubicBezTo>
                <a:cubicBezTo>
                  <a:pt x="1333500" y="3821621"/>
                  <a:pt x="1493076" y="3765677"/>
                  <a:pt x="1705737" y="3553016"/>
                </a:cubicBezTo>
                <a:cubicBezTo>
                  <a:pt x="1918398" y="3340354"/>
                  <a:pt x="1974342" y="3180842"/>
                  <a:pt x="2028444" y="3026537"/>
                </a:cubicBezTo>
                <a:cubicBezTo>
                  <a:pt x="2081530" y="2874963"/>
                  <a:pt x="2131759" y="2731834"/>
                  <a:pt x="2330069" y="2533460"/>
                </a:cubicBezTo>
                <a:cubicBezTo>
                  <a:pt x="2528380" y="2335086"/>
                  <a:pt x="2671572" y="2284984"/>
                  <a:pt x="2823083" y="2231835"/>
                </a:cubicBezTo>
                <a:cubicBezTo>
                  <a:pt x="2977388" y="2177733"/>
                  <a:pt x="3136964" y="2121789"/>
                  <a:pt x="3349625" y="1909191"/>
                </a:cubicBezTo>
                <a:cubicBezTo>
                  <a:pt x="3562287" y="1696593"/>
                  <a:pt x="3618166" y="1536954"/>
                  <a:pt x="3672269" y="1382649"/>
                </a:cubicBezTo>
                <a:cubicBezTo>
                  <a:pt x="3725418" y="1231138"/>
                  <a:pt x="3775583" y="1087946"/>
                  <a:pt x="3973894" y="889635"/>
                </a:cubicBezTo>
                <a:cubicBezTo>
                  <a:pt x="4172204" y="691325"/>
                  <a:pt x="4315397" y="641350"/>
                  <a:pt x="4466971" y="588010"/>
                </a:cubicBezTo>
                <a:cubicBezTo>
                  <a:pt x="4621276" y="533908"/>
                  <a:pt x="4780788" y="477964"/>
                  <a:pt x="4993450" y="265303"/>
                </a:cubicBezTo>
                <a:cubicBezTo>
                  <a:pt x="5091684" y="167132"/>
                  <a:pt x="5156200" y="80264"/>
                  <a:pt x="5203063" y="0"/>
                </a:cubicBezTo>
                <a:close/>
                <a:moveTo>
                  <a:pt x="5495290" y="0"/>
                </a:moveTo>
                <a:cubicBezTo>
                  <a:pt x="5331016" y="182118"/>
                  <a:pt x="5280851" y="325120"/>
                  <a:pt x="5232400" y="463868"/>
                </a:cubicBezTo>
                <a:cubicBezTo>
                  <a:pt x="5179251" y="615442"/>
                  <a:pt x="5129086" y="758571"/>
                  <a:pt x="4930775" y="956882"/>
                </a:cubicBezTo>
                <a:cubicBezTo>
                  <a:pt x="4732465" y="1155192"/>
                  <a:pt x="4589272" y="1205421"/>
                  <a:pt x="4437761" y="1258570"/>
                </a:cubicBezTo>
                <a:cubicBezTo>
                  <a:pt x="4283456" y="1312672"/>
                  <a:pt x="4123881" y="1368552"/>
                  <a:pt x="3911219" y="1581214"/>
                </a:cubicBezTo>
                <a:cubicBezTo>
                  <a:pt x="3698558" y="1793875"/>
                  <a:pt x="3642678" y="1953387"/>
                  <a:pt x="3588576" y="2107692"/>
                </a:cubicBezTo>
                <a:cubicBezTo>
                  <a:pt x="3535426" y="2259267"/>
                  <a:pt x="3485261" y="2402459"/>
                  <a:pt x="3286951" y="2600770"/>
                </a:cubicBezTo>
                <a:cubicBezTo>
                  <a:pt x="3088640" y="2799080"/>
                  <a:pt x="2945257" y="2849245"/>
                  <a:pt x="2794000" y="2902395"/>
                </a:cubicBezTo>
                <a:cubicBezTo>
                  <a:pt x="2639695" y="2956497"/>
                  <a:pt x="2480183" y="3012440"/>
                  <a:pt x="2267522" y="3225102"/>
                </a:cubicBezTo>
                <a:cubicBezTo>
                  <a:pt x="2054860" y="3437763"/>
                  <a:pt x="1998917" y="3597275"/>
                  <a:pt x="1944814" y="3751580"/>
                </a:cubicBezTo>
                <a:cubicBezTo>
                  <a:pt x="1891729" y="3903155"/>
                  <a:pt x="1841500" y="4046284"/>
                  <a:pt x="1643189" y="4244594"/>
                </a:cubicBezTo>
                <a:cubicBezTo>
                  <a:pt x="1444879" y="4442905"/>
                  <a:pt x="1301369" y="4493133"/>
                  <a:pt x="1149858" y="4546600"/>
                </a:cubicBezTo>
                <a:cubicBezTo>
                  <a:pt x="995553" y="4600702"/>
                  <a:pt x="835977" y="4656646"/>
                  <a:pt x="623316" y="4869244"/>
                </a:cubicBezTo>
                <a:cubicBezTo>
                  <a:pt x="410655" y="5081842"/>
                  <a:pt x="354711" y="5241481"/>
                  <a:pt x="300609" y="5395786"/>
                </a:cubicBezTo>
                <a:cubicBezTo>
                  <a:pt x="247650" y="5546789"/>
                  <a:pt x="197485" y="5689600"/>
                  <a:pt x="0" y="5887530"/>
                </a:cubicBezTo>
                <a:lnTo>
                  <a:pt x="0" y="6010339"/>
                </a:lnTo>
                <a:cubicBezTo>
                  <a:pt x="20130" y="5992114"/>
                  <a:pt x="40704" y="5972239"/>
                  <a:pt x="61849" y="5951411"/>
                </a:cubicBezTo>
                <a:cubicBezTo>
                  <a:pt x="274511" y="5738749"/>
                  <a:pt x="330454" y="5579174"/>
                  <a:pt x="384493" y="5424869"/>
                </a:cubicBezTo>
                <a:cubicBezTo>
                  <a:pt x="437642" y="5273294"/>
                  <a:pt x="487871" y="5130165"/>
                  <a:pt x="686181" y="4931791"/>
                </a:cubicBezTo>
                <a:cubicBezTo>
                  <a:pt x="884491" y="4733417"/>
                  <a:pt x="1027684" y="4683316"/>
                  <a:pt x="1179259" y="4630166"/>
                </a:cubicBezTo>
                <a:cubicBezTo>
                  <a:pt x="1333564" y="4576064"/>
                  <a:pt x="1493076" y="4520121"/>
                  <a:pt x="1705737" y="4307459"/>
                </a:cubicBezTo>
                <a:cubicBezTo>
                  <a:pt x="1918398" y="4094797"/>
                  <a:pt x="1974342" y="3935286"/>
                  <a:pt x="2028444" y="3780981"/>
                </a:cubicBezTo>
                <a:cubicBezTo>
                  <a:pt x="2081530" y="3629406"/>
                  <a:pt x="2131759" y="3486277"/>
                  <a:pt x="2330069" y="3287966"/>
                </a:cubicBezTo>
                <a:cubicBezTo>
                  <a:pt x="2528380" y="3089656"/>
                  <a:pt x="2671572" y="3039428"/>
                  <a:pt x="2823083" y="2986278"/>
                </a:cubicBezTo>
                <a:cubicBezTo>
                  <a:pt x="2977388" y="2932176"/>
                  <a:pt x="3136964" y="2876233"/>
                  <a:pt x="3349625" y="2663635"/>
                </a:cubicBezTo>
                <a:cubicBezTo>
                  <a:pt x="3562287" y="2451037"/>
                  <a:pt x="3618166" y="2291398"/>
                  <a:pt x="3672269" y="2137156"/>
                </a:cubicBezTo>
                <a:cubicBezTo>
                  <a:pt x="3725418" y="1985582"/>
                  <a:pt x="3775583" y="1842389"/>
                  <a:pt x="3973894" y="1644079"/>
                </a:cubicBezTo>
                <a:cubicBezTo>
                  <a:pt x="4172204" y="1445768"/>
                  <a:pt x="4315397" y="1395603"/>
                  <a:pt x="4466971" y="1342454"/>
                </a:cubicBezTo>
                <a:cubicBezTo>
                  <a:pt x="4621276" y="1288352"/>
                  <a:pt x="4780788" y="1232408"/>
                  <a:pt x="4993450" y="1019747"/>
                </a:cubicBezTo>
                <a:cubicBezTo>
                  <a:pt x="5206111" y="807085"/>
                  <a:pt x="5261991" y="647700"/>
                  <a:pt x="5316093" y="493268"/>
                </a:cubicBezTo>
                <a:cubicBezTo>
                  <a:pt x="5369243" y="341757"/>
                  <a:pt x="5419408" y="198565"/>
                  <a:pt x="5617718" y="254"/>
                </a:cubicBezTo>
                <a:lnTo>
                  <a:pt x="5617718" y="254"/>
                </a:lnTo>
                <a:close/>
                <a:moveTo>
                  <a:pt x="6638290" y="0"/>
                </a:moveTo>
                <a:cubicBezTo>
                  <a:pt x="6618923" y="21802"/>
                  <a:pt x="6597650" y="44302"/>
                  <a:pt x="6574473" y="67501"/>
                </a:cubicBezTo>
                <a:cubicBezTo>
                  <a:pt x="6376162" y="265875"/>
                  <a:pt x="6232970" y="316040"/>
                  <a:pt x="6081459" y="369189"/>
                </a:cubicBezTo>
                <a:cubicBezTo>
                  <a:pt x="5927154" y="423291"/>
                  <a:pt x="5767578" y="479235"/>
                  <a:pt x="5554917" y="691833"/>
                </a:cubicBezTo>
                <a:cubicBezTo>
                  <a:pt x="5342255" y="904430"/>
                  <a:pt x="5286312" y="1064006"/>
                  <a:pt x="5232400" y="1218311"/>
                </a:cubicBezTo>
                <a:cubicBezTo>
                  <a:pt x="5179251" y="1369886"/>
                  <a:pt x="5129086" y="1513015"/>
                  <a:pt x="4930775" y="1711325"/>
                </a:cubicBezTo>
                <a:cubicBezTo>
                  <a:pt x="4732465" y="1909636"/>
                  <a:pt x="4589082" y="1959864"/>
                  <a:pt x="4437571" y="2012950"/>
                </a:cubicBezTo>
                <a:cubicBezTo>
                  <a:pt x="4283266" y="2067052"/>
                  <a:pt x="4123690" y="2122996"/>
                  <a:pt x="3911028" y="2335594"/>
                </a:cubicBezTo>
                <a:cubicBezTo>
                  <a:pt x="3698367" y="2548192"/>
                  <a:pt x="3642487" y="2707831"/>
                  <a:pt x="3588385" y="2862072"/>
                </a:cubicBezTo>
                <a:cubicBezTo>
                  <a:pt x="3535236" y="3013647"/>
                  <a:pt x="3485071" y="3156839"/>
                  <a:pt x="3286760" y="3355150"/>
                </a:cubicBezTo>
                <a:cubicBezTo>
                  <a:pt x="3088450" y="3553460"/>
                  <a:pt x="2945257" y="3603625"/>
                  <a:pt x="2793683" y="3656775"/>
                </a:cubicBezTo>
                <a:cubicBezTo>
                  <a:pt x="2639378" y="3710877"/>
                  <a:pt x="2479866" y="3766820"/>
                  <a:pt x="2267204" y="3979482"/>
                </a:cubicBezTo>
                <a:cubicBezTo>
                  <a:pt x="2054542" y="4192143"/>
                  <a:pt x="1998599" y="4351655"/>
                  <a:pt x="1944497" y="4505960"/>
                </a:cubicBezTo>
                <a:cubicBezTo>
                  <a:pt x="1891411" y="4657535"/>
                  <a:pt x="1841183" y="4800664"/>
                  <a:pt x="1642872" y="4999038"/>
                </a:cubicBezTo>
                <a:cubicBezTo>
                  <a:pt x="1444562" y="5197412"/>
                  <a:pt x="1301369" y="5247513"/>
                  <a:pt x="1149795" y="5300663"/>
                </a:cubicBezTo>
                <a:cubicBezTo>
                  <a:pt x="995553" y="5354765"/>
                  <a:pt x="835977" y="5410708"/>
                  <a:pt x="623316" y="5623370"/>
                </a:cubicBezTo>
                <a:cubicBezTo>
                  <a:pt x="410655" y="5836031"/>
                  <a:pt x="354711" y="5995543"/>
                  <a:pt x="300609" y="6149848"/>
                </a:cubicBezTo>
                <a:cubicBezTo>
                  <a:pt x="247650" y="6301232"/>
                  <a:pt x="197485" y="6444171"/>
                  <a:pt x="0" y="6642100"/>
                </a:cubicBezTo>
                <a:lnTo>
                  <a:pt x="0" y="6764845"/>
                </a:lnTo>
                <a:cubicBezTo>
                  <a:pt x="20151" y="6746494"/>
                  <a:pt x="40767" y="6726745"/>
                  <a:pt x="61849" y="6705600"/>
                </a:cubicBezTo>
                <a:cubicBezTo>
                  <a:pt x="274511" y="6492939"/>
                  <a:pt x="330454" y="6333363"/>
                  <a:pt x="384493" y="6179058"/>
                </a:cubicBezTo>
                <a:cubicBezTo>
                  <a:pt x="437642" y="6027484"/>
                  <a:pt x="487871" y="5884355"/>
                  <a:pt x="686181" y="5685981"/>
                </a:cubicBezTo>
                <a:cubicBezTo>
                  <a:pt x="884491" y="5487607"/>
                  <a:pt x="1027684" y="5437505"/>
                  <a:pt x="1179259" y="5384356"/>
                </a:cubicBezTo>
                <a:cubicBezTo>
                  <a:pt x="1333500" y="5330254"/>
                  <a:pt x="1493076" y="5274310"/>
                  <a:pt x="1705737" y="5061649"/>
                </a:cubicBezTo>
                <a:cubicBezTo>
                  <a:pt x="1918398" y="4848987"/>
                  <a:pt x="1974342" y="4689475"/>
                  <a:pt x="2028444" y="4535170"/>
                </a:cubicBezTo>
                <a:cubicBezTo>
                  <a:pt x="2081530" y="4383596"/>
                  <a:pt x="2131759" y="4240467"/>
                  <a:pt x="2330069" y="4042156"/>
                </a:cubicBezTo>
                <a:cubicBezTo>
                  <a:pt x="2528380" y="3843846"/>
                  <a:pt x="2671572" y="3793617"/>
                  <a:pt x="2823083" y="3740468"/>
                </a:cubicBezTo>
                <a:cubicBezTo>
                  <a:pt x="2977388" y="3686366"/>
                  <a:pt x="3136964" y="3630486"/>
                  <a:pt x="3349625" y="3417824"/>
                </a:cubicBezTo>
                <a:cubicBezTo>
                  <a:pt x="3562287" y="3205163"/>
                  <a:pt x="3618166" y="3045651"/>
                  <a:pt x="3672269" y="2891346"/>
                </a:cubicBezTo>
                <a:cubicBezTo>
                  <a:pt x="3725418" y="2739771"/>
                  <a:pt x="3775583" y="2596579"/>
                  <a:pt x="3973894" y="2398268"/>
                </a:cubicBezTo>
                <a:cubicBezTo>
                  <a:pt x="4172204" y="2199958"/>
                  <a:pt x="4315397" y="2149793"/>
                  <a:pt x="4466971" y="2096643"/>
                </a:cubicBezTo>
                <a:cubicBezTo>
                  <a:pt x="4621276" y="2042541"/>
                  <a:pt x="4780788" y="1986598"/>
                  <a:pt x="4993450" y="1773936"/>
                </a:cubicBezTo>
                <a:cubicBezTo>
                  <a:pt x="5206111" y="1561275"/>
                  <a:pt x="5261991" y="1401763"/>
                  <a:pt x="5316093" y="1247458"/>
                </a:cubicBezTo>
                <a:cubicBezTo>
                  <a:pt x="5369243" y="1095947"/>
                  <a:pt x="5419408" y="952754"/>
                  <a:pt x="5617718" y="754444"/>
                </a:cubicBezTo>
                <a:cubicBezTo>
                  <a:pt x="5816029" y="556133"/>
                  <a:pt x="5959221" y="505968"/>
                  <a:pt x="6110796" y="452819"/>
                </a:cubicBezTo>
                <a:cubicBezTo>
                  <a:pt x="6265101" y="398717"/>
                  <a:pt x="6424613" y="342773"/>
                  <a:pt x="6637274" y="130112"/>
                </a:cubicBezTo>
                <a:cubicBezTo>
                  <a:pt x="6678740" y="89007"/>
                  <a:pt x="6717856" y="45566"/>
                  <a:pt x="6754369" y="0"/>
                </a:cubicBezTo>
                <a:close/>
                <a:moveTo>
                  <a:pt x="7031990" y="0"/>
                </a:moveTo>
                <a:cubicBezTo>
                  <a:pt x="6948742" y="121349"/>
                  <a:pt x="6911975" y="226314"/>
                  <a:pt x="6875970" y="328930"/>
                </a:cubicBezTo>
                <a:cubicBezTo>
                  <a:pt x="6822885" y="480505"/>
                  <a:pt x="6772657" y="623634"/>
                  <a:pt x="6574345" y="822008"/>
                </a:cubicBezTo>
                <a:cubicBezTo>
                  <a:pt x="6376035" y="1020382"/>
                  <a:pt x="6232906" y="1070483"/>
                  <a:pt x="6081395" y="1123950"/>
                </a:cubicBezTo>
                <a:cubicBezTo>
                  <a:pt x="5927090" y="1178052"/>
                  <a:pt x="5767515" y="1233996"/>
                  <a:pt x="5554853" y="1446594"/>
                </a:cubicBezTo>
                <a:cubicBezTo>
                  <a:pt x="5342192" y="1659192"/>
                  <a:pt x="5286312" y="1818513"/>
                  <a:pt x="5232400" y="1972755"/>
                </a:cubicBezTo>
                <a:cubicBezTo>
                  <a:pt x="5179251" y="2124329"/>
                  <a:pt x="5129086" y="2267522"/>
                  <a:pt x="4930775" y="2465832"/>
                </a:cubicBezTo>
                <a:cubicBezTo>
                  <a:pt x="4732465" y="2664143"/>
                  <a:pt x="4589272" y="2714308"/>
                  <a:pt x="4437761" y="2767457"/>
                </a:cubicBezTo>
                <a:cubicBezTo>
                  <a:pt x="4283456" y="2821559"/>
                  <a:pt x="4123881" y="2877503"/>
                  <a:pt x="3911219" y="3090101"/>
                </a:cubicBezTo>
                <a:cubicBezTo>
                  <a:pt x="3698558" y="3302699"/>
                  <a:pt x="3642678" y="3462338"/>
                  <a:pt x="3588576" y="3616643"/>
                </a:cubicBezTo>
                <a:cubicBezTo>
                  <a:pt x="3535426" y="3768153"/>
                  <a:pt x="3485261" y="3911346"/>
                  <a:pt x="3286951" y="4109657"/>
                </a:cubicBezTo>
                <a:cubicBezTo>
                  <a:pt x="3088640" y="4307967"/>
                  <a:pt x="2945448" y="4358196"/>
                  <a:pt x="2793873" y="4411282"/>
                </a:cubicBezTo>
                <a:cubicBezTo>
                  <a:pt x="2639568" y="4465384"/>
                  <a:pt x="2480056" y="4521327"/>
                  <a:pt x="2267395" y="4733989"/>
                </a:cubicBezTo>
                <a:cubicBezTo>
                  <a:pt x="2054733" y="4946650"/>
                  <a:pt x="1998789" y="5106162"/>
                  <a:pt x="1944688" y="5260467"/>
                </a:cubicBezTo>
                <a:cubicBezTo>
                  <a:pt x="1891602" y="5412042"/>
                  <a:pt x="1841373" y="5555171"/>
                  <a:pt x="1643063" y="5753545"/>
                </a:cubicBezTo>
                <a:cubicBezTo>
                  <a:pt x="1444752" y="5951919"/>
                  <a:pt x="1301560" y="6002020"/>
                  <a:pt x="1149985" y="6055170"/>
                </a:cubicBezTo>
                <a:cubicBezTo>
                  <a:pt x="995744" y="6109272"/>
                  <a:pt x="836168" y="6165215"/>
                  <a:pt x="623507" y="6377877"/>
                </a:cubicBezTo>
                <a:cubicBezTo>
                  <a:pt x="431800" y="6569329"/>
                  <a:pt x="367411" y="6717729"/>
                  <a:pt x="316992" y="6858000"/>
                </a:cubicBezTo>
                <a:lnTo>
                  <a:pt x="411671" y="6858000"/>
                </a:lnTo>
                <a:cubicBezTo>
                  <a:pt x="458597" y="6732651"/>
                  <a:pt x="521081" y="6605842"/>
                  <a:pt x="686181" y="6440742"/>
                </a:cubicBezTo>
                <a:cubicBezTo>
                  <a:pt x="884491" y="6242368"/>
                  <a:pt x="1027684" y="6192203"/>
                  <a:pt x="1179259" y="6139053"/>
                </a:cubicBezTo>
                <a:cubicBezTo>
                  <a:pt x="1333500" y="6084951"/>
                  <a:pt x="1493076" y="6029008"/>
                  <a:pt x="1705737" y="5816410"/>
                </a:cubicBezTo>
                <a:cubicBezTo>
                  <a:pt x="1918398" y="5603812"/>
                  <a:pt x="1974342" y="5444173"/>
                  <a:pt x="2028444" y="5289868"/>
                </a:cubicBezTo>
                <a:cubicBezTo>
                  <a:pt x="2081530" y="5138293"/>
                  <a:pt x="2131759" y="4995164"/>
                  <a:pt x="2330069" y="4796854"/>
                </a:cubicBezTo>
                <a:cubicBezTo>
                  <a:pt x="2528380" y="4598543"/>
                  <a:pt x="2671572" y="4548315"/>
                  <a:pt x="2823083" y="4495165"/>
                </a:cubicBezTo>
                <a:cubicBezTo>
                  <a:pt x="2977388" y="4441127"/>
                  <a:pt x="3136964" y="4385183"/>
                  <a:pt x="3349625" y="4172522"/>
                </a:cubicBezTo>
                <a:cubicBezTo>
                  <a:pt x="3562287" y="3959860"/>
                  <a:pt x="3618166" y="3800348"/>
                  <a:pt x="3672269" y="3646043"/>
                </a:cubicBezTo>
                <a:cubicBezTo>
                  <a:pt x="3725418" y="3494469"/>
                  <a:pt x="3775583" y="3351340"/>
                  <a:pt x="3973894" y="3152966"/>
                </a:cubicBezTo>
                <a:cubicBezTo>
                  <a:pt x="4172204" y="2954592"/>
                  <a:pt x="4315397" y="2904490"/>
                  <a:pt x="4466971" y="2851341"/>
                </a:cubicBezTo>
                <a:cubicBezTo>
                  <a:pt x="4621276" y="2797239"/>
                  <a:pt x="4780788" y="2741295"/>
                  <a:pt x="4993450" y="2528697"/>
                </a:cubicBezTo>
                <a:cubicBezTo>
                  <a:pt x="5206111" y="2316099"/>
                  <a:pt x="5261991" y="2156460"/>
                  <a:pt x="5316093" y="2002219"/>
                </a:cubicBezTo>
                <a:cubicBezTo>
                  <a:pt x="5369243" y="1850644"/>
                  <a:pt x="5419408" y="1707452"/>
                  <a:pt x="5617718" y="1509141"/>
                </a:cubicBezTo>
                <a:cubicBezTo>
                  <a:pt x="5816029" y="1310831"/>
                  <a:pt x="5959221" y="1260666"/>
                  <a:pt x="6110796" y="1207516"/>
                </a:cubicBezTo>
                <a:cubicBezTo>
                  <a:pt x="6265101" y="1153414"/>
                  <a:pt x="6424613" y="1097471"/>
                  <a:pt x="6637274" y="884873"/>
                </a:cubicBezTo>
                <a:cubicBezTo>
                  <a:pt x="6849936" y="672275"/>
                  <a:pt x="6905879" y="512636"/>
                  <a:pt x="6959918" y="358331"/>
                </a:cubicBezTo>
                <a:cubicBezTo>
                  <a:pt x="7000240" y="243332"/>
                  <a:pt x="7038912" y="133350"/>
                  <a:pt x="7141909" y="0"/>
                </a:cubicBezTo>
                <a:close/>
                <a:moveTo>
                  <a:pt x="8147050" y="0"/>
                </a:moveTo>
                <a:cubicBezTo>
                  <a:pt x="7984554" y="143383"/>
                  <a:pt x="7858252" y="187706"/>
                  <a:pt x="7725537" y="234252"/>
                </a:cubicBezTo>
                <a:cubicBezTo>
                  <a:pt x="7571232" y="288354"/>
                  <a:pt x="7411720" y="344234"/>
                  <a:pt x="7199059" y="556895"/>
                </a:cubicBezTo>
                <a:cubicBezTo>
                  <a:pt x="6986397" y="769557"/>
                  <a:pt x="6930454" y="929069"/>
                  <a:pt x="6876352" y="1083374"/>
                </a:cubicBezTo>
                <a:cubicBezTo>
                  <a:pt x="6823266" y="1234948"/>
                  <a:pt x="6773037" y="1378141"/>
                  <a:pt x="6574727" y="1576451"/>
                </a:cubicBezTo>
                <a:cubicBezTo>
                  <a:pt x="6376416" y="1774762"/>
                  <a:pt x="6233224" y="1824927"/>
                  <a:pt x="6081713" y="1878076"/>
                </a:cubicBezTo>
                <a:cubicBezTo>
                  <a:pt x="5927408" y="1932178"/>
                  <a:pt x="5767832" y="1988122"/>
                  <a:pt x="5555171" y="2200783"/>
                </a:cubicBezTo>
                <a:cubicBezTo>
                  <a:pt x="5342509" y="2413445"/>
                  <a:pt x="5286629" y="2572957"/>
                  <a:pt x="5232527" y="2727198"/>
                </a:cubicBezTo>
                <a:cubicBezTo>
                  <a:pt x="5179378" y="2878773"/>
                  <a:pt x="5129213" y="3021965"/>
                  <a:pt x="4930902" y="3220276"/>
                </a:cubicBezTo>
                <a:cubicBezTo>
                  <a:pt x="4732592" y="3418586"/>
                  <a:pt x="4589399" y="3468751"/>
                  <a:pt x="4437888" y="3521901"/>
                </a:cubicBezTo>
                <a:cubicBezTo>
                  <a:pt x="4283583" y="3576003"/>
                  <a:pt x="4124008" y="3631946"/>
                  <a:pt x="3911346" y="3844608"/>
                </a:cubicBezTo>
                <a:cubicBezTo>
                  <a:pt x="3698684" y="4057269"/>
                  <a:pt x="3642805" y="4216781"/>
                  <a:pt x="3588703" y="4371086"/>
                </a:cubicBezTo>
                <a:cubicBezTo>
                  <a:pt x="3535553" y="4522597"/>
                  <a:pt x="3485388" y="4665790"/>
                  <a:pt x="3287078" y="4864100"/>
                </a:cubicBezTo>
                <a:cubicBezTo>
                  <a:pt x="3088767" y="5062411"/>
                  <a:pt x="2945257" y="5112639"/>
                  <a:pt x="2794000" y="5165725"/>
                </a:cubicBezTo>
                <a:cubicBezTo>
                  <a:pt x="2639695" y="5219827"/>
                  <a:pt x="2480183" y="5275771"/>
                  <a:pt x="2267522" y="5488432"/>
                </a:cubicBezTo>
                <a:cubicBezTo>
                  <a:pt x="2054860" y="5701094"/>
                  <a:pt x="1998917" y="5860606"/>
                  <a:pt x="1944814" y="6014911"/>
                </a:cubicBezTo>
                <a:cubicBezTo>
                  <a:pt x="1891729" y="6166485"/>
                  <a:pt x="1841500" y="6309678"/>
                  <a:pt x="1643189" y="6507988"/>
                </a:cubicBezTo>
                <a:cubicBezTo>
                  <a:pt x="1444879" y="6706299"/>
                  <a:pt x="1301687" y="6756464"/>
                  <a:pt x="1150176" y="6809613"/>
                </a:cubicBezTo>
                <a:cubicBezTo>
                  <a:pt x="1107694" y="6824536"/>
                  <a:pt x="1064768" y="6839522"/>
                  <a:pt x="1020445" y="6858000"/>
                </a:cubicBezTo>
                <a:lnTo>
                  <a:pt x="1277239" y="6858000"/>
                </a:lnTo>
                <a:cubicBezTo>
                  <a:pt x="1402715" y="6809295"/>
                  <a:pt x="1537589" y="6739192"/>
                  <a:pt x="1706055" y="6570853"/>
                </a:cubicBezTo>
                <a:cubicBezTo>
                  <a:pt x="1918716" y="6358192"/>
                  <a:pt x="1974660" y="6198616"/>
                  <a:pt x="2028762" y="6044375"/>
                </a:cubicBezTo>
                <a:cubicBezTo>
                  <a:pt x="2081848" y="5892800"/>
                  <a:pt x="2132076" y="5749608"/>
                  <a:pt x="2330387" y="5551297"/>
                </a:cubicBezTo>
                <a:cubicBezTo>
                  <a:pt x="2528697" y="5352987"/>
                  <a:pt x="2671890" y="5302758"/>
                  <a:pt x="2823401" y="5249672"/>
                </a:cubicBezTo>
                <a:cubicBezTo>
                  <a:pt x="2977706" y="5195570"/>
                  <a:pt x="3137281" y="5139627"/>
                  <a:pt x="3349943" y="4926965"/>
                </a:cubicBezTo>
                <a:cubicBezTo>
                  <a:pt x="3562604" y="4714304"/>
                  <a:pt x="3618484" y="4554792"/>
                  <a:pt x="3672586" y="4400487"/>
                </a:cubicBezTo>
                <a:cubicBezTo>
                  <a:pt x="3725736" y="4248912"/>
                  <a:pt x="3775901" y="4105783"/>
                  <a:pt x="3974211" y="3907472"/>
                </a:cubicBezTo>
                <a:cubicBezTo>
                  <a:pt x="4172522" y="3709162"/>
                  <a:pt x="4315714" y="3658934"/>
                  <a:pt x="4467289" y="3605784"/>
                </a:cubicBezTo>
                <a:cubicBezTo>
                  <a:pt x="4621594" y="3551682"/>
                  <a:pt x="4781106" y="3495739"/>
                  <a:pt x="4993767" y="3283141"/>
                </a:cubicBezTo>
                <a:cubicBezTo>
                  <a:pt x="5206429" y="3070543"/>
                  <a:pt x="5262309" y="2910904"/>
                  <a:pt x="5316411" y="2756662"/>
                </a:cubicBezTo>
                <a:cubicBezTo>
                  <a:pt x="5369560" y="2605088"/>
                  <a:pt x="5419725" y="2461959"/>
                  <a:pt x="5618036" y="2263648"/>
                </a:cubicBezTo>
                <a:cubicBezTo>
                  <a:pt x="5816346" y="2065338"/>
                  <a:pt x="5959539" y="2015109"/>
                  <a:pt x="6111113" y="1961960"/>
                </a:cubicBezTo>
                <a:cubicBezTo>
                  <a:pt x="6265418" y="1907858"/>
                  <a:pt x="6424930" y="1851914"/>
                  <a:pt x="6637592" y="1639316"/>
                </a:cubicBezTo>
                <a:cubicBezTo>
                  <a:pt x="6850253" y="1426718"/>
                  <a:pt x="6906197" y="1267079"/>
                  <a:pt x="6960235" y="1112774"/>
                </a:cubicBezTo>
                <a:cubicBezTo>
                  <a:pt x="7013385" y="961263"/>
                  <a:pt x="7063613" y="818071"/>
                  <a:pt x="7261924" y="619760"/>
                </a:cubicBezTo>
                <a:cubicBezTo>
                  <a:pt x="7460234" y="421450"/>
                  <a:pt x="7603363" y="371285"/>
                  <a:pt x="7754938" y="318135"/>
                </a:cubicBezTo>
                <a:cubicBezTo>
                  <a:pt x="7908100" y="264414"/>
                  <a:pt x="8066532" y="208915"/>
                  <a:pt x="8276844" y="0"/>
                </a:cubicBezTo>
                <a:close/>
                <a:moveTo>
                  <a:pt x="8597519" y="0"/>
                </a:moveTo>
                <a:cubicBezTo>
                  <a:pt x="8564499" y="67691"/>
                  <a:pt x="8542210" y="131255"/>
                  <a:pt x="8520240" y="193993"/>
                </a:cubicBezTo>
                <a:cubicBezTo>
                  <a:pt x="8467090" y="345567"/>
                  <a:pt x="8416861" y="488696"/>
                  <a:pt x="8218551" y="687007"/>
                </a:cubicBezTo>
                <a:cubicBezTo>
                  <a:pt x="8020241" y="885317"/>
                  <a:pt x="7877112" y="935546"/>
                  <a:pt x="7725537" y="988695"/>
                </a:cubicBezTo>
                <a:cubicBezTo>
                  <a:pt x="7571232" y="1042797"/>
                  <a:pt x="7411720" y="1098677"/>
                  <a:pt x="7199059" y="1311339"/>
                </a:cubicBezTo>
                <a:cubicBezTo>
                  <a:pt x="6986397" y="1524000"/>
                  <a:pt x="6930454" y="1683576"/>
                  <a:pt x="6876352" y="1837817"/>
                </a:cubicBezTo>
                <a:cubicBezTo>
                  <a:pt x="6823266" y="1989392"/>
                  <a:pt x="6773037" y="2132584"/>
                  <a:pt x="6574727" y="2330895"/>
                </a:cubicBezTo>
                <a:cubicBezTo>
                  <a:pt x="6376416" y="2529205"/>
                  <a:pt x="6233224" y="2579370"/>
                  <a:pt x="6081713" y="2632520"/>
                </a:cubicBezTo>
                <a:cubicBezTo>
                  <a:pt x="5927408" y="2686622"/>
                  <a:pt x="5767832" y="2742565"/>
                  <a:pt x="5555171" y="2955227"/>
                </a:cubicBezTo>
                <a:cubicBezTo>
                  <a:pt x="5342509" y="3167888"/>
                  <a:pt x="5286312" y="3327400"/>
                  <a:pt x="5232400" y="3481705"/>
                </a:cubicBezTo>
                <a:cubicBezTo>
                  <a:pt x="5179251" y="3633216"/>
                  <a:pt x="5129086" y="3776409"/>
                  <a:pt x="4930775" y="3974719"/>
                </a:cubicBezTo>
                <a:cubicBezTo>
                  <a:pt x="4732465" y="4173030"/>
                  <a:pt x="4589272" y="4223195"/>
                  <a:pt x="4437761" y="4276344"/>
                </a:cubicBezTo>
                <a:cubicBezTo>
                  <a:pt x="4283456" y="4330446"/>
                  <a:pt x="4123881" y="4386390"/>
                  <a:pt x="3911219" y="4599051"/>
                </a:cubicBezTo>
                <a:cubicBezTo>
                  <a:pt x="3698558" y="4811713"/>
                  <a:pt x="3642678" y="4971225"/>
                  <a:pt x="3588576" y="5125530"/>
                </a:cubicBezTo>
                <a:cubicBezTo>
                  <a:pt x="3535426" y="5277104"/>
                  <a:pt x="3485261" y="5420233"/>
                  <a:pt x="3286951" y="5618544"/>
                </a:cubicBezTo>
                <a:cubicBezTo>
                  <a:pt x="3088640" y="5816854"/>
                  <a:pt x="2945257" y="5867400"/>
                  <a:pt x="2794000" y="5920232"/>
                </a:cubicBezTo>
                <a:cubicBezTo>
                  <a:pt x="2639695" y="5974271"/>
                  <a:pt x="2480183" y="6030214"/>
                  <a:pt x="2267522" y="6242876"/>
                </a:cubicBezTo>
                <a:cubicBezTo>
                  <a:pt x="2054860" y="6455537"/>
                  <a:pt x="1998917" y="6615049"/>
                  <a:pt x="1944814" y="6769354"/>
                </a:cubicBezTo>
                <a:cubicBezTo>
                  <a:pt x="1934401" y="6799072"/>
                  <a:pt x="1924114" y="6828473"/>
                  <a:pt x="1913064" y="6858254"/>
                </a:cubicBezTo>
                <a:lnTo>
                  <a:pt x="2007934" y="6858254"/>
                </a:lnTo>
                <a:cubicBezTo>
                  <a:pt x="2015236" y="6838379"/>
                  <a:pt x="2022158" y="6818694"/>
                  <a:pt x="2029016" y="6799072"/>
                </a:cubicBezTo>
                <a:cubicBezTo>
                  <a:pt x="2082102" y="6647498"/>
                  <a:pt x="2132330" y="6504306"/>
                  <a:pt x="2330641" y="6305995"/>
                </a:cubicBezTo>
                <a:cubicBezTo>
                  <a:pt x="2528951" y="6107684"/>
                  <a:pt x="2672144" y="6057456"/>
                  <a:pt x="2823655" y="6004370"/>
                </a:cubicBezTo>
                <a:cubicBezTo>
                  <a:pt x="2977388" y="5949950"/>
                  <a:pt x="3136900" y="5894070"/>
                  <a:pt x="3349625" y="5681409"/>
                </a:cubicBezTo>
                <a:cubicBezTo>
                  <a:pt x="3562350" y="5468747"/>
                  <a:pt x="3618166" y="5309235"/>
                  <a:pt x="3672269" y="5154930"/>
                </a:cubicBezTo>
                <a:cubicBezTo>
                  <a:pt x="3725418" y="5003356"/>
                  <a:pt x="3775583" y="4860227"/>
                  <a:pt x="3973894" y="4661916"/>
                </a:cubicBezTo>
                <a:cubicBezTo>
                  <a:pt x="4172204" y="4463606"/>
                  <a:pt x="4315397" y="4413377"/>
                  <a:pt x="4466971" y="4360228"/>
                </a:cubicBezTo>
                <a:cubicBezTo>
                  <a:pt x="4621276" y="4306126"/>
                  <a:pt x="4780788" y="4250246"/>
                  <a:pt x="4993450" y="4037584"/>
                </a:cubicBezTo>
                <a:cubicBezTo>
                  <a:pt x="5206111" y="3824922"/>
                  <a:pt x="5261991" y="3665411"/>
                  <a:pt x="5316093" y="3511106"/>
                </a:cubicBezTo>
                <a:cubicBezTo>
                  <a:pt x="5369243" y="3359531"/>
                  <a:pt x="5419408" y="3216402"/>
                  <a:pt x="5617718" y="3018092"/>
                </a:cubicBezTo>
                <a:cubicBezTo>
                  <a:pt x="5816029" y="2819781"/>
                  <a:pt x="5959221" y="2769553"/>
                  <a:pt x="6110796" y="2716403"/>
                </a:cubicBezTo>
                <a:cubicBezTo>
                  <a:pt x="6265101" y="2662301"/>
                  <a:pt x="6424613" y="2606421"/>
                  <a:pt x="6637274" y="2393760"/>
                </a:cubicBezTo>
                <a:cubicBezTo>
                  <a:pt x="6849936" y="2181098"/>
                  <a:pt x="6905879" y="2021523"/>
                  <a:pt x="6959918" y="1867281"/>
                </a:cubicBezTo>
                <a:cubicBezTo>
                  <a:pt x="7013068" y="1715707"/>
                  <a:pt x="7063295" y="1572514"/>
                  <a:pt x="7261607" y="1374204"/>
                </a:cubicBezTo>
                <a:cubicBezTo>
                  <a:pt x="7459917" y="1175893"/>
                  <a:pt x="7603045" y="1125728"/>
                  <a:pt x="7754620" y="1072579"/>
                </a:cubicBezTo>
                <a:cubicBezTo>
                  <a:pt x="7908925" y="1018477"/>
                  <a:pt x="8068501" y="962533"/>
                  <a:pt x="8281099" y="749872"/>
                </a:cubicBezTo>
                <a:cubicBezTo>
                  <a:pt x="8493696" y="537210"/>
                  <a:pt x="8549704" y="377698"/>
                  <a:pt x="8603806" y="223393"/>
                </a:cubicBezTo>
                <a:cubicBezTo>
                  <a:pt x="8629777" y="149352"/>
                  <a:pt x="8654986" y="77343"/>
                  <a:pt x="8697151" y="0"/>
                </a:cubicBezTo>
                <a:close/>
                <a:moveTo>
                  <a:pt x="9603549" y="0"/>
                </a:moveTo>
                <a:cubicBezTo>
                  <a:pt x="9522016" y="45784"/>
                  <a:pt x="9446768" y="72136"/>
                  <a:pt x="9369361" y="99251"/>
                </a:cubicBezTo>
                <a:cubicBezTo>
                  <a:pt x="9214803" y="153353"/>
                  <a:pt x="9055100" y="209550"/>
                  <a:pt x="8842566" y="421957"/>
                </a:cubicBezTo>
                <a:cubicBezTo>
                  <a:pt x="8630031" y="634365"/>
                  <a:pt x="8574024" y="794131"/>
                  <a:pt x="8519922" y="948436"/>
                </a:cubicBezTo>
                <a:cubicBezTo>
                  <a:pt x="8466772" y="1100011"/>
                  <a:pt x="8416544" y="1243140"/>
                  <a:pt x="8218234" y="1441514"/>
                </a:cubicBezTo>
                <a:cubicBezTo>
                  <a:pt x="8019923" y="1639888"/>
                  <a:pt x="7876794" y="1689989"/>
                  <a:pt x="7725219" y="1743139"/>
                </a:cubicBezTo>
                <a:cubicBezTo>
                  <a:pt x="7570915" y="1797241"/>
                  <a:pt x="7411403" y="1853184"/>
                  <a:pt x="7198741" y="2065782"/>
                </a:cubicBezTo>
                <a:cubicBezTo>
                  <a:pt x="6986080" y="2278380"/>
                  <a:pt x="6930136" y="2438019"/>
                  <a:pt x="6876034" y="2592261"/>
                </a:cubicBezTo>
                <a:cubicBezTo>
                  <a:pt x="6822948" y="2743835"/>
                  <a:pt x="6772719" y="2887028"/>
                  <a:pt x="6574409" y="3085338"/>
                </a:cubicBezTo>
                <a:cubicBezTo>
                  <a:pt x="6376099" y="3283649"/>
                  <a:pt x="6232906" y="3333750"/>
                  <a:pt x="6081395" y="3386963"/>
                </a:cubicBezTo>
                <a:cubicBezTo>
                  <a:pt x="5927090" y="3441065"/>
                  <a:pt x="5767515" y="3497009"/>
                  <a:pt x="5554853" y="3709670"/>
                </a:cubicBezTo>
                <a:cubicBezTo>
                  <a:pt x="5342192" y="3922332"/>
                  <a:pt x="5286312" y="4081844"/>
                  <a:pt x="5232400" y="4236149"/>
                </a:cubicBezTo>
                <a:cubicBezTo>
                  <a:pt x="5179251" y="4387723"/>
                  <a:pt x="5129086" y="4530852"/>
                  <a:pt x="4930775" y="4729163"/>
                </a:cubicBezTo>
                <a:cubicBezTo>
                  <a:pt x="4732465" y="4927473"/>
                  <a:pt x="4589272" y="4977638"/>
                  <a:pt x="4437761" y="5030788"/>
                </a:cubicBezTo>
                <a:cubicBezTo>
                  <a:pt x="4283456" y="5084890"/>
                  <a:pt x="4123881" y="5140833"/>
                  <a:pt x="3911219" y="5353495"/>
                </a:cubicBezTo>
                <a:cubicBezTo>
                  <a:pt x="3698558" y="5566156"/>
                  <a:pt x="3642487" y="5725668"/>
                  <a:pt x="3588385" y="5880100"/>
                </a:cubicBezTo>
                <a:cubicBezTo>
                  <a:pt x="3535236" y="6031675"/>
                  <a:pt x="3485071" y="6174804"/>
                  <a:pt x="3286760" y="6373114"/>
                </a:cubicBezTo>
                <a:cubicBezTo>
                  <a:pt x="3088450" y="6571425"/>
                  <a:pt x="2945257" y="6621653"/>
                  <a:pt x="2793683" y="6674803"/>
                </a:cubicBezTo>
                <a:cubicBezTo>
                  <a:pt x="2680399" y="6714490"/>
                  <a:pt x="2564321" y="6755194"/>
                  <a:pt x="2426526" y="6858127"/>
                </a:cubicBezTo>
                <a:lnTo>
                  <a:pt x="2588641" y="6858127"/>
                </a:lnTo>
                <a:cubicBezTo>
                  <a:pt x="2670302" y="6812281"/>
                  <a:pt x="2745613" y="6785864"/>
                  <a:pt x="2823083" y="6758686"/>
                </a:cubicBezTo>
                <a:cubicBezTo>
                  <a:pt x="2977388" y="6704584"/>
                  <a:pt x="3136964" y="6648641"/>
                  <a:pt x="3349625" y="6435979"/>
                </a:cubicBezTo>
                <a:cubicBezTo>
                  <a:pt x="3562287" y="6223318"/>
                  <a:pt x="3618166" y="6063806"/>
                  <a:pt x="3672269" y="5909501"/>
                </a:cubicBezTo>
                <a:cubicBezTo>
                  <a:pt x="3725418" y="5757926"/>
                  <a:pt x="3775583" y="5614797"/>
                  <a:pt x="3973894" y="5416487"/>
                </a:cubicBezTo>
                <a:cubicBezTo>
                  <a:pt x="4172204" y="5218176"/>
                  <a:pt x="4315397" y="5167948"/>
                  <a:pt x="4466971" y="5114798"/>
                </a:cubicBezTo>
                <a:cubicBezTo>
                  <a:pt x="4621276" y="5060760"/>
                  <a:pt x="4780788" y="5004816"/>
                  <a:pt x="4993450" y="4792155"/>
                </a:cubicBezTo>
                <a:cubicBezTo>
                  <a:pt x="5206111" y="4579493"/>
                  <a:pt x="5261991" y="4419981"/>
                  <a:pt x="5316093" y="4265676"/>
                </a:cubicBezTo>
                <a:cubicBezTo>
                  <a:pt x="5369243" y="4114102"/>
                  <a:pt x="5419408" y="3970972"/>
                  <a:pt x="5617718" y="3772662"/>
                </a:cubicBezTo>
                <a:cubicBezTo>
                  <a:pt x="5816029" y="3574352"/>
                  <a:pt x="5959221" y="3524123"/>
                  <a:pt x="6110796" y="3470974"/>
                </a:cubicBezTo>
                <a:cubicBezTo>
                  <a:pt x="6265101" y="3416935"/>
                  <a:pt x="6424613" y="3360991"/>
                  <a:pt x="6637274" y="3148330"/>
                </a:cubicBezTo>
                <a:cubicBezTo>
                  <a:pt x="6849936" y="2935669"/>
                  <a:pt x="6905879" y="2776157"/>
                  <a:pt x="6959918" y="2621852"/>
                </a:cubicBezTo>
                <a:cubicBezTo>
                  <a:pt x="7013068" y="2470277"/>
                  <a:pt x="7063295" y="2327085"/>
                  <a:pt x="7261607" y="2128774"/>
                </a:cubicBezTo>
                <a:cubicBezTo>
                  <a:pt x="7459917" y="1930464"/>
                  <a:pt x="7603045" y="1880298"/>
                  <a:pt x="7754620" y="1827149"/>
                </a:cubicBezTo>
                <a:cubicBezTo>
                  <a:pt x="7908925" y="1773047"/>
                  <a:pt x="8068501" y="1717104"/>
                  <a:pt x="8281099" y="1504506"/>
                </a:cubicBezTo>
                <a:cubicBezTo>
                  <a:pt x="8493696" y="1291908"/>
                  <a:pt x="8549704" y="1132269"/>
                  <a:pt x="8603806" y="977963"/>
                </a:cubicBezTo>
                <a:cubicBezTo>
                  <a:pt x="8656955" y="826452"/>
                  <a:pt x="8707120" y="683260"/>
                  <a:pt x="8905431" y="484950"/>
                </a:cubicBezTo>
                <a:cubicBezTo>
                  <a:pt x="9103741" y="286639"/>
                  <a:pt x="9246933" y="236411"/>
                  <a:pt x="9398508" y="183325"/>
                </a:cubicBezTo>
                <a:cubicBezTo>
                  <a:pt x="9511665" y="143637"/>
                  <a:pt x="9627680" y="102933"/>
                  <a:pt x="9765411" y="127"/>
                </a:cubicBezTo>
                <a:close/>
                <a:moveTo>
                  <a:pt x="10185082" y="0"/>
                </a:moveTo>
                <a:cubicBezTo>
                  <a:pt x="10177844" y="19812"/>
                  <a:pt x="10170922" y="39497"/>
                  <a:pt x="10164064" y="59055"/>
                </a:cubicBezTo>
                <a:cubicBezTo>
                  <a:pt x="10110915" y="210629"/>
                  <a:pt x="10060749" y="353759"/>
                  <a:pt x="9862439" y="552069"/>
                </a:cubicBezTo>
                <a:cubicBezTo>
                  <a:pt x="9664129" y="750380"/>
                  <a:pt x="9520936" y="800608"/>
                  <a:pt x="9369361" y="853758"/>
                </a:cubicBezTo>
                <a:cubicBezTo>
                  <a:pt x="9215120" y="907796"/>
                  <a:pt x="9055544" y="963740"/>
                  <a:pt x="8842883" y="1176401"/>
                </a:cubicBezTo>
                <a:cubicBezTo>
                  <a:pt x="8630221" y="1389063"/>
                  <a:pt x="8574342" y="1548575"/>
                  <a:pt x="8520240" y="1702880"/>
                </a:cubicBezTo>
                <a:cubicBezTo>
                  <a:pt x="8467090" y="1854454"/>
                  <a:pt x="8416861" y="1997647"/>
                  <a:pt x="8218551" y="2195957"/>
                </a:cubicBezTo>
                <a:cubicBezTo>
                  <a:pt x="8020241" y="2394268"/>
                  <a:pt x="7877112" y="2444433"/>
                  <a:pt x="7725537" y="2497582"/>
                </a:cubicBezTo>
                <a:cubicBezTo>
                  <a:pt x="7571232" y="2551684"/>
                  <a:pt x="7411720" y="2607628"/>
                  <a:pt x="7199059" y="2820226"/>
                </a:cubicBezTo>
                <a:cubicBezTo>
                  <a:pt x="6986397" y="3032824"/>
                  <a:pt x="6930454" y="3192463"/>
                  <a:pt x="6876352" y="3346768"/>
                </a:cubicBezTo>
                <a:cubicBezTo>
                  <a:pt x="6823266" y="3498342"/>
                  <a:pt x="6773037" y="3641471"/>
                  <a:pt x="6574727" y="3839782"/>
                </a:cubicBezTo>
                <a:cubicBezTo>
                  <a:pt x="6376416" y="4038092"/>
                  <a:pt x="6233224" y="4088321"/>
                  <a:pt x="6081713" y="4141407"/>
                </a:cubicBezTo>
                <a:cubicBezTo>
                  <a:pt x="5927408" y="4195509"/>
                  <a:pt x="5767832" y="4251452"/>
                  <a:pt x="5555171" y="4464114"/>
                </a:cubicBezTo>
                <a:cubicBezTo>
                  <a:pt x="5342509" y="4676775"/>
                  <a:pt x="5286312" y="4836287"/>
                  <a:pt x="5232400" y="4990592"/>
                </a:cubicBezTo>
                <a:cubicBezTo>
                  <a:pt x="5179251" y="5142167"/>
                  <a:pt x="5129086" y="5285296"/>
                  <a:pt x="4930775" y="5483606"/>
                </a:cubicBezTo>
                <a:cubicBezTo>
                  <a:pt x="4732465" y="5681917"/>
                  <a:pt x="4589272" y="5732145"/>
                  <a:pt x="4437761" y="5785231"/>
                </a:cubicBezTo>
                <a:cubicBezTo>
                  <a:pt x="4283456" y="5839333"/>
                  <a:pt x="4123881" y="5895277"/>
                  <a:pt x="3911219" y="6107938"/>
                </a:cubicBezTo>
                <a:cubicBezTo>
                  <a:pt x="3698558" y="6320600"/>
                  <a:pt x="3642678" y="6480112"/>
                  <a:pt x="3588576" y="6634417"/>
                </a:cubicBezTo>
                <a:cubicBezTo>
                  <a:pt x="3562604" y="6708457"/>
                  <a:pt x="3537331" y="6780467"/>
                  <a:pt x="3495103" y="6858000"/>
                </a:cubicBezTo>
                <a:lnTo>
                  <a:pt x="3595116" y="6858000"/>
                </a:lnTo>
                <a:cubicBezTo>
                  <a:pt x="3628136" y="6790245"/>
                  <a:pt x="3650425" y="6726619"/>
                  <a:pt x="3672459" y="6663818"/>
                </a:cubicBezTo>
                <a:cubicBezTo>
                  <a:pt x="3725609" y="6512243"/>
                  <a:pt x="3775774" y="6369114"/>
                  <a:pt x="3974084" y="6170803"/>
                </a:cubicBezTo>
                <a:cubicBezTo>
                  <a:pt x="4172395" y="5972493"/>
                  <a:pt x="4315587" y="5922264"/>
                  <a:pt x="4467162" y="5869178"/>
                </a:cubicBezTo>
                <a:cubicBezTo>
                  <a:pt x="4621467" y="5815076"/>
                  <a:pt x="4780979" y="5759133"/>
                  <a:pt x="4993640" y="5546471"/>
                </a:cubicBezTo>
                <a:cubicBezTo>
                  <a:pt x="5206302" y="5333810"/>
                  <a:pt x="5262182" y="5174298"/>
                  <a:pt x="5316284" y="5019993"/>
                </a:cubicBezTo>
                <a:cubicBezTo>
                  <a:pt x="5369433" y="4868418"/>
                  <a:pt x="5419598" y="4725289"/>
                  <a:pt x="5617909" y="4526979"/>
                </a:cubicBezTo>
                <a:cubicBezTo>
                  <a:pt x="5816219" y="4328668"/>
                  <a:pt x="5959412" y="4278440"/>
                  <a:pt x="6110986" y="4225354"/>
                </a:cubicBezTo>
                <a:cubicBezTo>
                  <a:pt x="6265291" y="4171252"/>
                  <a:pt x="6424803" y="4115308"/>
                  <a:pt x="6637465" y="3902647"/>
                </a:cubicBezTo>
                <a:cubicBezTo>
                  <a:pt x="6850126" y="3689985"/>
                  <a:pt x="6906069" y="3530473"/>
                  <a:pt x="6960108" y="3376168"/>
                </a:cubicBezTo>
                <a:cubicBezTo>
                  <a:pt x="7013257" y="3224594"/>
                  <a:pt x="7063486" y="3081465"/>
                  <a:pt x="7261797" y="2883091"/>
                </a:cubicBezTo>
                <a:cubicBezTo>
                  <a:pt x="7460107" y="2684717"/>
                  <a:pt x="7603236" y="2634615"/>
                  <a:pt x="7754811" y="2581466"/>
                </a:cubicBezTo>
                <a:cubicBezTo>
                  <a:pt x="7909116" y="2527364"/>
                  <a:pt x="8068691" y="2471420"/>
                  <a:pt x="8281289" y="2258822"/>
                </a:cubicBezTo>
                <a:cubicBezTo>
                  <a:pt x="8493887" y="2046224"/>
                  <a:pt x="8549894" y="1886585"/>
                  <a:pt x="8603996" y="1732280"/>
                </a:cubicBezTo>
                <a:cubicBezTo>
                  <a:pt x="8657145" y="1580769"/>
                  <a:pt x="8707310" y="1437577"/>
                  <a:pt x="8905621" y="1239266"/>
                </a:cubicBezTo>
                <a:cubicBezTo>
                  <a:pt x="9103931" y="1040955"/>
                  <a:pt x="9247124" y="990791"/>
                  <a:pt x="9398698" y="937641"/>
                </a:cubicBezTo>
                <a:cubicBezTo>
                  <a:pt x="9552940" y="883539"/>
                  <a:pt x="9712516" y="827596"/>
                  <a:pt x="9925177" y="614934"/>
                </a:cubicBezTo>
                <a:cubicBezTo>
                  <a:pt x="10137839" y="402273"/>
                  <a:pt x="10193719" y="242761"/>
                  <a:pt x="10247820" y="88456"/>
                </a:cubicBezTo>
                <a:cubicBezTo>
                  <a:pt x="10258234" y="58801"/>
                  <a:pt x="10268458" y="29464"/>
                  <a:pt x="10279570" y="0"/>
                </a:cubicBezTo>
                <a:close/>
                <a:moveTo>
                  <a:pt x="10915332" y="0"/>
                </a:moveTo>
                <a:cubicBezTo>
                  <a:pt x="10789983" y="48705"/>
                  <a:pt x="10654982" y="118872"/>
                  <a:pt x="10486898" y="287020"/>
                </a:cubicBezTo>
                <a:cubicBezTo>
                  <a:pt x="10274300" y="499682"/>
                  <a:pt x="10218356" y="659194"/>
                  <a:pt x="10164255" y="813499"/>
                </a:cubicBezTo>
                <a:cubicBezTo>
                  <a:pt x="10111105" y="965073"/>
                  <a:pt x="10060940" y="1108202"/>
                  <a:pt x="9862630" y="1306513"/>
                </a:cubicBezTo>
                <a:cubicBezTo>
                  <a:pt x="9664319" y="1504823"/>
                  <a:pt x="9521127" y="1555052"/>
                  <a:pt x="9369552" y="1608201"/>
                </a:cubicBezTo>
                <a:cubicBezTo>
                  <a:pt x="9215247" y="1662303"/>
                  <a:pt x="9055735" y="1718183"/>
                  <a:pt x="8843073" y="1930845"/>
                </a:cubicBezTo>
                <a:cubicBezTo>
                  <a:pt x="8630412" y="2143506"/>
                  <a:pt x="8574532" y="2303082"/>
                  <a:pt x="8520430" y="2457323"/>
                </a:cubicBezTo>
                <a:cubicBezTo>
                  <a:pt x="8467281" y="2608898"/>
                  <a:pt x="8417052" y="2752090"/>
                  <a:pt x="8218742" y="2950401"/>
                </a:cubicBezTo>
                <a:cubicBezTo>
                  <a:pt x="8020432" y="3148711"/>
                  <a:pt x="7877302" y="3198876"/>
                  <a:pt x="7725728" y="3252026"/>
                </a:cubicBezTo>
                <a:cubicBezTo>
                  <a:pt x="7571423" y="3306128"/>
                  <a:pt x="7411911" y="3362071"/>
                  <a:pt x="7199249" y="3574733"/>
                </a:cubicBezTo>
                <a:cubicBezTo>
                  <a:pt x="6986588" y="3787394"/>
                  <a:pt x="6930644" y="3946906"/>
                  <a:pt x="6876543" y="4101211"/>
                </a:cubicBezTo>
                <a:cubicBezTo>
                  <a:pt x="6823457" y="4252786"/>
                  <a:pt x="6773228" y="4395915"/>
                  <a:pt x="6574918" y="4594225"/>
                </a:cubicBezTo>
                <a:cubicBezTo>
                  <a:pt x="6376607" y="4792536"/>
                  <a:pt x="6232906" y="4842764"/>
                  <a:pt x="6081395" y="4895850"/>
                </a:cubicBezTo>
                <a:cubicBezTo>
                  <a:pt x="5927090" y="4949952"/>
                  <a:pt x="5767515" y="5005896"/>
                  <a:pt x="5554853" y="5218557"/>
                </a:cubicBezTo>
                <a:cubicBezTo>
                  <a:pt x="5342192" y="5431219"/>
                  <a:pt x="5286312" y="5590731"/>
                  <a:pt x="5232400" y="5745036"/>
                </a:cubicBezTo>
                <a:cubicBezTo>
                  <a:pt x="5179251" y="5896610"/>
                  <a:pt x="5129086" y="6039739"/>
                  <a:pt x="4930775" y="6238050"/>
                </a:cubicBezTo>
                <a:cubicBezTo>
                  <a:pt x="4732465" y="6436360"/>
                  <a:pt x="4589272" y="6486589"/>
                  <a:pt x="4437761" y="6539738"/>
                </a:cubicBezTo>
                <a:cubicBezTo>
                  <a:pt x="4284536" y="6593395"/>
                  <a:pt x="4126103" y="6648958"/>
                  <a:pt x="3915601" y="6858000"/>
                </a:cubicBezTo>
                <a:lnTo>
                  <a:pt x="4045458" y="6858000"/>
                </a:lnTo>
                <a:cubicBezTo>
                  <a:pt x="4208082" y="6714427"/>
                  <a:pt x="4334383" y="6670104"/>
                  <a:pt x="4467162" y="6623622"/>
                </a:cubicBezTo>
                <a:cubicBezTo>
                  <a:pt x="4621467" y="6569519"/>
                  <a:pt x="4780979" y="6513576"/>
                  <a:pt x="4993640" y="6300915"/>
                </a:cubicBezTo>
                <a:cubicBezTo>
                  <a:pt x="5206302" y="6088253"/>
                  <a:pt x="5262182" y="5928741"/>
                  <a:pt x="5316284" y="5774436"/>
                </a:cubicBezTo>
                <a:cubicBezTo>
                  <a:pt x="5369433" y="5622862"/>
                  <a:pt x="5419598" y="5479733"/>
                  <a:pt x="5617909" y="5281422"/>
                </a:cubicBezTo>
                <a:cubicBezTo>
                  <a:pt x="5816219" y="5083112"/>
                  <a:pt x="5959412" y="5032883"/>
                  <a:pt x="6110986" y="4979797"/>
                </a:cubicBezTo>
                <a:cubicBezTo>
                  <a:pt x="6265291" y="4925695"/>
                  <a:pt x="6424803" y="4869752"/>
                  <a:pt x="6637465" y="4657090"/>
                </a:cubicBezTo>
                <a:cubicBezTo>
                  <a:pt x="6850126" y="4444429"/>
                  <a:pt x="6906069" y="4284917"/>
                  <a:pt x="6960108" y="4130612"/>
                </a:cubicBezTo>
                <a:cubicBezTo>
                  <a:pt x="7013257" y="3979037"/>
                  <a:pt x="7063486" y="3835908"/>
                  <a:pt x="7261797" y="3637597"/>
                </a:cubicBezTo>
                <a:cubicBezTo>
                  <a:pt x="7460107" y="3439287"/>
                  <a:pt x="7603236" y="3389059"/>
                  <a:pt x="7754811" y="3335909"/>
                </a:cubicBezTo>
                <a:cubicBezTo>
                  <a:pt x="7909116" y="3281807"/>
                  <a:pt x="8068691" y="3225864"/>
                  <a:pt x="8281289" y="3013266"/>
                </a:cubicBezTo>
                <a:cubicBezTo>
                  <a:pt x="8493887" y="2800668"/>
                  <a:pt x="8549894" y="2641029"/>
                  <a:pt x="8603996" y="2486787"/>
                </a:cubicBezTo>
                <a:cubicBezTo>
                  <a:pt x="8657145" y="2335213"/>
                  <a:pt x="8707310" y="2192020"/>
                  <a:pt x="8905621" y="1993710"/>
                </a:cubicBezTo>
                <a:cubicBezTo>
                  <a:pt x="9103931" y="1795399"/>
                  <a:pt x="9247124" y="1745234"/>
                  <a:pt x="9398698" y="1692085"/>
                </a:cubicBezTo>
                <a:cubicBezTo>
                  <a:pt x="9552940" y="1637983"/>
                  <a:pt x="9712516" y="1582039"/>
                  <a:pt x="9925177" y="1369378"/>
                </a:cubicBezTo>
                <a:cubicBezTo>
                  <a:pt x="10137839" y="1156716"/>
                  <a:pt x="10193719" y="997204"/>
                  <a:pt x="10247820" y="842899"/>
                </a:cubicBezTo>
                <a:cubicBezTo>
                  <a:pt x="10300970" y="691325"/>
                  <a:pt x="10351135" y="548196"/>
                  <a:pt x="10549445" y="349885"/>
                </a:cubicBezTo>
                <a:cubicBezTo>
                  <a:pt x="10747756" y="151575"/>
                  <a:pt x="10890758" y="101600"/>
                  <a:pt x="11042650" y="48260"/>
                </a:cubicBezTo>
                <a:cubicBezTo>
                  <a:pt x="11085068" y="33401"/>
                  <a:pt x="11127867" y="18352"/>
                  <a:pt x="11172063" y="0"/>
                </a:cubicBezTo>
                <a:close/>
                <a:moveTo>
                  <a:pt x="11780838" y="0"/>
                </a:moveTo>
                <a:cubicBezTo>
                  <a:pt x="11733403" y="125286"/>
                  <a:pt x="11671300" y="252095"/>
                  <a:pt x="11506200" y="417195"/>
                </a:cubicBezTo>
                <a:cubicBezTo>
                  <a:pt x="11307890" y="615506"/>
                  <a:pt x="11164697" y="665671"/>
                  <a:pt x="11013122" y="718820"/>
                </a:cubicBezTo>
                <a:cubicBezTo>
                  <a:pt x="10858881" y="772922"/>
                  <a:pt x="10699306" y="828802"/>
                  <a:pt x="10486644" y="1041463"/>
                </a:cubicBezTo>
                <a:cubicBezTo>
                  <a:pt x="10273982" y="1254125"/>
                  <a:pt x="10218103" y="1413637"/>
                  <a:pt x="10164001" y="1567942"/>
                </a:cubicBezTo>
                <a:cubicBezTo>
                  <a:pt x="10110851" y="1719517"/>
                  <a:pt x="10060686" y="1862645"/>
                  <a:pt x="9862376" y="2060956"/>
                </a:cubicBezTo>
                <a:cubicBezTo>
                  <a:pt x="9664065" y="2259267"/>
                  <a:pt x="9520872" y="2309495"/>
                  <a:pt x="9369298" y="2362645"/>
                </a:cubicBezTo>
                <a:cubicBezTo>
                  <a:pt x="9214993" y="2416747"/>
                  <a:pt x="9055481" y="2472690"/>
                  <a:pt x="8842819" y="2685288"/>
                </a:cubicBezTo>
                <a:cubicBezTo>
                  <a:pt x="8630158" y="2897886"/>
                  <a:pt x="8574278" y="3057525"/>
                  <a:pt x="8520176" y="3211767"/>
                </a:cubicBezTo>
                <a:cubicBezTo>
                  <a:pt x="8467027" y="3363341"/>
                  <a:pt x="8416798" y="3506534"/>
                  <a:pt x="8218488" y="3704844"/>
                </a:cubicBezTo>
                <a:cubicBezTo>
                  <a:pt x="8020177" y="3903155"/>
                  <a:pt x="7877048" y="3953320"/>
                  <a:pt x="7725474" y="4006469"/>
                </a:cubicBezTo>
                <a:cubicBezTo>
                  <a:pt x="7571169" y="4060571"/>
                  <a:pt x="7411656" y="4116515"/>
                  <a:pt x="7198995" y="4329176"/>
                </a:cubicBezTo>
                <a:cubicBezTo>
                  <a:pt x="6986334" y="4541838"/>
                  <a:pt x="6930390" y="4701350"/>
                  <a:pt x="6876288" y="4855655"/>
                </a:cubicBezTo>
                <a:cubicBezTo>
                  <a:pt x="6823202" y="5007229"/>
                  <a:pt x="6772974" y="5150358"/>
                  <a:pt x="6574663" y="5348669"/>
                </a:cubicBezTo>
                <a:cubicBezTo>
                  <a:pt x="6376353" y="5546979"/>
                  <a:pt x="6233160" y="5597208"/>
                  <a:pt x="6081649" y="5650357"/>
                </a:cubicBezTo>
                <a:cubicBezTo>
                  <a:pt x="5927344" y="5704396"/>
                  <a:pt x="5767769" y="5760339"/>
                  <a:pt x="5555107" y="5973001"/>
                </a:cubicBezTo>
                <a:cubicBezTo>
                  <a:pt x="5342446" y="6185662"/>
                  <a:pt x="5286566" y="6345174"/>
                  <a:pt x="5232464" y="6499479"/>
                </a:cubicBezTo>
                <a:cubicBezTo>
                  <a:pt x="5192078" y="6614605"/>
                  <a:pt x="5153470" y="6724777"/>
                  <a:pt x="5050346" y="6858000"/>
                </a:cubicBezTo>
                <a:lnTo>
                  <a:pt x="5160328" y="6858000"/>
                </a:lnTo>
                <a:cubicBezTo>
                  <a:pt x="5243576" y="6736588"/>
                  <a:pt x="5280343" y="6631559"/>
                  <a:pt x="5316347" y="6528880"/>
                </a:cubicBezTo>
                <a:cubicBezTo>
                  <a:pt x="5369497" y="6377305"/>
                  <a:pt x="5419662" y="6234176"/>
                  <a:pt x="5617972" y="6035866"/>
                </a:cubicBezTo>
                <a:cubicBezTo>
                  <a:pt x="5816283" y="5837555"/>
                  <a:pt x="5959475" y="5787390"/>
                  <a:pt x="6111050" y="5734241"/>
                </a:cubicBezTo>
                <a:cubicBezTo>
                  <a:pt x="6265355" y="5680139"/>
                  <a:pt x="6424867" y="5624195"/>
                  <a:pt x="6637528" y="5411534"/>
                </a:cubicBezTo>
                <a:cubicBezTo>
                  <a:pt x="6850190" y="5198872"/>
                  <a:pt x="6906133" y="5039360"/>
                  <a:pt x="6960172" y="4885055"/>
                </a:cubicBezTo>
                <a:cubicBezTo>
                  <a:pt x="7013321" y="4733481"/>
                  <a:pt x="7063550" y="4590352"/>
                  <a:pt x="7261860" y="4392041"/>
                </a:cubicBezTo>
                <a:cubicBezTo>
                  <a:pt x="7460170" y="4193731"/>
                  <a:pt x="7603300" y="4143502"/>
                  <a:pt x="7754874" y="4090353"/>
                </a:cubicBezTo>
                <a:cubicBezTo>
                  <a:pt x="7909179" y="4036251"/>
                  <a:pt x="8068755" y="3980371"/>
                  <a:pt x="8281353" y="3767709"/>
                </a:cubicBezTo>
                <a:cubicBezTo>
                  <a:pt x="8493951" y="3555047"/>
                  <a:pt x="8549957" y="3395536"/>
                  <a:pt x="8604059" y="3241231"/>
                </a:cubicBezTo>
                <a:cubicBezTo>
                  <a:pt x="8657209" y="3089656"/>
                  <a:pt x="8707374" y="2946464"/>
                  <a:pt x="8905684" y="2748153"/>
                </a:cubicBezTo>
                <a:cubicBezTo>
                  <a:pt x="9103995" y="2549843"/>
                  <a:pt x="9247188" y="2499678"/>
                  <a:pt x="9398762" y="2446528"/>
                </a:cubicBezTo>
                <a:cubicBezTo>
                  <a:pt x="9553004" y="2392426"/>
                  <a:pt x="9712579" y="2336483"/>
                  <a:pt x="9925241" y="2123821"/>
                </a:cubicBezTo>
                <a:cubicBezTo>
                  <a:pt x="10137902" y="1911160"/>
                  <a:pt x="10193782" y="1751648"/>
                  <a:pt x="10247884" y="1597343"/>
                </a:cubicBezTo>
                <a:cubicBezTo>
                  <a:pt x="10301033" y="1445832"/>
                  <a:pt x="10351198" y="1302639"/>
                  <a:pt x="10549509" y="1104329"/>
                </a:cubicBezTo>
                <a:cubicBezTo>
                  <a:pt x="10747819" y="906018"/>
                  <a:pt x="10891012" y="855853"/>
                  <a:pt x="11042586" y="802704"/>
                </a:cubicBezTo>
                <a:cubicBezTo>
                  <a:pt x="11196828" y="748602"/>
                  <a:pt x="11356404" y="692658"/>
                  <a:pt x="11569065" y="480060"/>
                </a:cubicBezTo>
                <a:cubicBezTo>
                  <a:pt x="11760200" y="288671"/>
                  <a:pt x="11824589" y="140272"/>
                  <a:pt x="11875008" y="0"/>
                </a:cubicBezTo>
                <a:close/>
                <a:moveTo>
                  <a:pt x="12130722" y="152400"/>
                </a:moveTo>
                <a:cubicBezTo>
                  <a:pt x="11918124" y="365062"/>
                  <a:pt x="11862181" y="524574"/>
                  <a:pt x="11808079" y="678879"/>
                </a:cubicBezTo>
                <a:cubicBezTo>
                  <a:pt x="11754930" y="830453"/>
                  <a:pt x="11704765" y="973646"/>
                  <a:pt x="11506454" y="1171956"/>
                </a:cubicBezTo>
                <a:cubicBezTo>
                  <a:pt x="11308144" y="1370267"/>
                  <a:pt x="11164951" y="1420432"/>
                  <a:pt x="11013377" y="1473581"/>
                </a:cubicBezTo>
                <a:cubicBezTo>
                  <a:pt x="10859135" y="1527683"/>
                  <a:pt x="10699559" y="1583627"/>
                  <a:pt x="10486898" y="1796225"/>
                </a:cubicBezTo>
                <a:cubicBezTo>
                  <a:pt x="10274236" y="2008823"/>
                  <a:pt x="10218356" y="2168398"/>
                  <a:pt x="10164255" y="2322703"/>
                </a:cubicBezTo>
                <a:cubicBezTo>
                  <a:pt x="10111105" y="2474278"/>
                  <a:pt x="10060940" y="2617470"/>
                  <a:pt x="9862630" y="2815781"/>
                </a:cubicBezTo>
                <a:cubicBezTo>
                  <a:pt x="9664319" y="3014091"/>
                  <a:pt x="9521127" y="3064256"/>
                  <a:pt x="9369552" y="3117406"/>
                </a:cubicBezTo>
                <a:cubicBezTo>
                  <a:pt x="9215247" y="3171508"/>
                  <a:pt x="9055735" y="3227451"/>
                  <a:pt x="8843073" y="3440049"/>
                </a:cubicBezTo>
                <a:cubicBezTo>
                  <a:pt x="8630412" y="3652647"/>
                  <a:pt x="8574532" y="3812286"/>
                  <a:pt x="8520430" y="3966591"/>
                </a:cubicBezTo>
                <a:cubicBezTo>
                  <a:pt x="8467281" y="4118102"/>
                  <a:pt x="8417052" y="4261295"/>
                  <a:pt x="8218742" y="4459605"/>
                </a:cubicBezTo>
                <a:cubicBezTo>
                  <a:pt x="8020432" y="4657916"/>
                  <a:pt x="7877302" y="4708081"/>
                  <a:pt x="7725728" y="4761230"/>
                </a:cubicBezTo>
                <a:cubicBezTo>
                  <a:pt x="7571423" y="4815332"/>
                  <a:pt x="7411911" y="4871276"/>
                  <a:pt x="7199249" y="5083937"/>
                </a:cubicBezTo>
                <a:cubicBezTo>
                  <a:pt x="6986588" y="5296599"/>
                  <a:pt x="6930644" y="5456111"/>
                  <a:pt x="6876543" y="5610416"/>
                </a:cubicBezTo>
                <a:cubicBezTo>
                  <a:pt x="6823457" y="5761990"/>
                  <a:pt x="6773228" y="5905119"/>
                  <a:pt x="6574918" y="6103430"/>
                </a:cubicBezTo>
                <a:cubicBezTo>
                  <a:pt x="6376607" y="6301740"/>
                  <a:pt x="6233414" y="6351969"/>
                  <a:pt x="6081903" y="6405118"/>
                </a:cubicBezTo>
                <a:cubicBezTo>
                  <a:pt x="5927598" y="6459220"/>
                  <a:pt x="5768023" y="6515164"/>
                  <a:pt x="5555361" y="6727762"/>
                </a:cubicBezTo>
                <a:cubicBezTo>
                  <a:pt x="5513667" y="6768846"/>
                  <a:pt x="5474380" y="6812344"/>
                  <a:pt x="5437696" y="6858000"/>
                </a:cubicBezTo>
                <a:lnTo>
                  <a:pt x="5553774" y="6858000"/>
                </a:lnTo>
                <a:cubicBezTo>
                  <a:pt x="5573205" y="6836157"/>
                  <a:pt x="5594414" y="6813550"/>
                  <a:pt x="5617718" y="6790309"/>
                </a:cubicBezTo>
                <a:cubicBezTo>
                  <a:pt x="5816029" y="6591999"/>
                  <a:pt x="5959221" y="6541834"/>
                  <a:pt x="6110796" y="6488684"/>
                </a:cubicBezTo>
                <a:cubicBezTo>
                  <a:pt x="6265101" y="6434582"/>
                  <a:pt x="6424613" y="6378639"/>
                  <a:pt x="6637274" y="6165977"/>
                </a:cubicBezTo>
                <a:cubicBezTo>
                  <a:pt x="6849936" y="5953316"/>
                  <a:pt x="6905879" y="5793804"/>
                  <a:pt x="6959918" y="5639499"/>
                </a:cubicBezTo>
                <a:cubicBezTo>
                  <a:pt x="7013068" y="5487924"/>
                  <a:pt x="7063295" y="5344795"/>
                  <a:pt x="7261607" y="5146485"/>
                </a:cubicBezTo>
                <a:cubicBezTo>
                  <a:pt x="7459917" y="4948174"/>
                  <a:pt x="7603045" y="4897946"/>
                  <a:pt x="7754620" y="4844796"/>
                </a:cubicBezTo>
                <a:cubicBezTo>
                  <a:pt x="7908925" y="4790758"/>
                  <a:pt x="8068501" y="4734814"/>
                  <a:pt x="8281099" y="4522153"/>
                </a:cubicBezTo>
                <a:cubicBezTo>
                  <a:pt x="8493696" y="4309491"/>
                  <a:pt x="8549704" y="4149979"/>
                  <a:pt x="8603806" y="3995674"/>
                </a:cubicBezTo>
                <a:cubicBezTo>
                  <a:pt x="8656955" y="3844100"/>
                  <a:pt x="8707120" y="3700971"/>
                  <a:pt x="8905431" y="3502597"/>
                </a:cubicBezTo>
                <a:cubicBezTo>
                  <a:pt x="9103741" y="3304222"/>
                  <a:pt x="9246933" y="3254121"/>
                  <a:pt x="9398508" y="3200972"/>
                </a:cubicBezTo>
                <a:cubicBezTo>
                  <a:pt x="9552749" y="3146870"/>
                  <a:pt x="9712325" y="3090926"/>
                  <a:pt x="9924986" y="2878328"/>
                </a:cubicBezTo>
                <a:cubicBezTo>
                  <a:pt x="10137648" y="2665730"/>
                  <a:pt x="10193528" y="2506091"/>
                  <a:pt x="10247630" y="2351786"/>
                </a:cubicBezTo>
                <a:cubicBezTo>
                  <a:pt x="10300780" y="2200275"/>
                  <a:pt x="10350944" y="2057083"/>
                  <a:pt x="10549255" y="1858772"/>
                </a:cubicBezTo>
                <a:cubicBezTo>
                  <a:pt x="10747566" y="1660462"/>
                  <a:pt x="10890758" y="1610297"/>
                  <a:pt x="11042332" y="1557147"/>
                </a:cubicBezTo>
                <a:cubicBezTo>
                  <a:pt x="11196574" y="1503045"/>
                  <a:pt x="11356149" y="1447102"/>
                  <a:pt x="11568811" y="1234504"/>
                </a:cubicBezTo>
                <a:cubicBezTo>
                  <a:pt x="11781472" y="1021905"/>
                  <a:pt x="11837353" y="862266"/>
                  <a:pt x="11891455" y="707962"/>
                </a:cubicBezTo>
                <a:cubicBezTo>
                  <a:pt x="11944350" y="556705"/>
                  <a:pt x="11994579" y="413766"/>
                  <a:pt x="12192000" y="215900"/>
                </a:cubicBezTo>
                <a:lnTo>
                  <a:pt x="12192000" y="93282"/>
                </a:lnTo>
                <a:cubicBezTo>
                  <a:pt x="12171870" y="111527"/>
                  <a:pt x="12151296" y="131234"/>
                  <a:pt x="12130215" y="152400"/>
                </a:cubicBezTo>
                <a:close/>
                <a:moveTo>
                  <a:pt x="12130722" y="906844"/>
                </a:moveTo>
                <a:cubicBezTo>
                  <a:pt x="11918124" y="1119505"/>
                  <a:pt x="11862181" y="1279081"/>
                  <a:pt x="11808079" y="1433322"/>
                </a:cubicBezTo>
                <a:cubicBezTo>
                  <a:pt x="11754930" y="1584897"/>
                  <a:pt x="11704765" y="1728089"/>
                  <a:pt x="11506454" y="1926400"/>
                </a:cubicBezTo>
                <a:cubicBezTo>
                  <a:pt x="11308144" y="2124710"/>
                  <a:pt x="11164951" y="2174875"/>
                  <a:pt x="11013377" y="2228025"/>
                </a:cubicBezTo>
                <a:cubicBezTo>
                  <a:pt x="10859135" y="2282127"/>
                  <a:pt x="10699559" y="2338070"/>
                  <a:pt x="10486898" y="2550668"/>
                </a:cubicBezTo>
                <a:cubicBezTo>
                  <a:pt x="10274236" y="2763266"/>
                  <a:pt x="10218356" y="2922905"/>
                  <a:pt x="10164255" y="3077147"/>
                </a:cubicBezTo>
                <a:cubicBezTo>
                  <a:pt x="10111105" y="3228721"/>
                  <a:pt x="10060940" y="3371914"/>
                  <a:pt x="9862630" y="3570224"/>
                </a:cubicBezTo>
                <a:cubicBezTo>
                  <a:pt x="9664319" y="3768534"/>
                  <a:pt x="9521127" y="3818700"/>
                  <a:pt x="9369552" y="3871849"/>
                </a:cubicBezTo>
                <a:cubicBezTo>
                  <a:pt x="9215247" y="3925951"/>
                  <a:pt x="9055735" y="3981895"/>
                  <a:pt x="8843073" y="4194493"/>
                </a:cubicBezTo>
                <a:cubicBezTo>
                  <a:pt x="8630412" y="4407091"/>
                  <a:pt x="8574532" y="4566730"/>
                  <a:pt x="8520430" y="4721035"/>
                </a:cubicBezTo>
                <a:cubicBezTo>
                  <a:pt x="8467281" y="4872609"/>
                  <a:pt x="8417052" y="5015738"/>
                  <a:pt x="8218742" y="5214049"/>
                </a:cubicBezTo>
                <a:cubicBezTo>
                  <a:pt x="8020432" y="5412359"/>
                  <a:pt x="7877302" y="5462588"/>
                  <a:pt x="7725728" y="5515674"/>
                </a:cubicBezTo>
                <a:cubicBezTo>
                  <a:pt x="7571423" y="5569776"/>
                  <a:pt x="7411911" y="5625719"/>
                  <a:pt x="7199249" y="5838381"/>
                </a:cubicBezTo>
                <a:cubicBezTo>
                  <a:pt x="6986588" y="6051042"/>
                  <a:pt x="6930644" y="6210554"/>
                  <a:pt x="6876543" y="6364859"/>
                </a:cubicBezTo>
                <a:cubicBezTo>
                  <a:pt x="6823457" y="6516434"/>
                  <a:pt x="6773228" y="6659563"/>
                  <a:pt x="6574918" y="6857937"/>
                </a:cubicBezTo>
                <a:lnTo>
                  <a:pt x="6574536" y="6858318"/>
                </a:lnTo>
                <a:lnTo>
                  <a:pt x="6697155" y="6858318"/>
                </a:lnTo>
                <a:cubicBezTo>
                  <a:pt x="6861619" y="6676200"/>
                  <a:pt x="6911785" y="6533070"/>
                  <a:pt x="6960426" y="6394260"/>
                </a:cubicBezTo>
                <a:cubicBezTo>
                  <a:pt x="7013575" y="6242685"/>
                  <a:pt x="7063804" y="6099556"/>
                  <a:pt x="7262114" y="5901246"/>
                </a:cubicBezTo>
                <a:cubicBezTo>
                  <a:pt x="7460425" y="5702935"/>
                  <a:pt x="7603554" y="5652707"/>
                  <a:pt x="7755128" y="5599621"/>
                </a:cubicBezTo>
                <a:cubicBezTo>
                  <a:pt x="7909433" y="5545519"/>
                  <a:pt x="8069009" y="5489575"/>
                  <a:pt x="8281606" y="5276914"/>
                </a:cubicBezTo>
                <a:cubicBezTo>
                  <a:pt x="8494205" y="5064252"/>
                  <a:pt x="8550211" y="4904740"/>
                  <a:pt x="8604314" y="4750435"/>
                </a:cubicBezTo>
                <a:cubicBezTo>
                  <a:pt x="8657463" y="4598861"/>
                  <a:pt x="8707628" y="4455732"/>
                  <a:pt x="8905939" y="4257358"/>
                </a:cubicBezTo>
                <a:cubicBezTo>
                  <a:pt x="9104249" y="4058984"/>
                  <a:pt x="9247442" y="4008882"/>
                  <a:pt x="9399016" y="3955733"/>
                </a:cubicBezTo>
                <a:cubicBezTo>
                  <a:pt x="9553257" y="3901631"/>
                  <a:pt x="9712833" y="3845687"/>
                  <a:pt x="9925494" y="3633089"/>
                </a:cubicBezTo>
                <a:cubicBezTo>
                  <a:pt x="10138156" y="3420491"/>
                  <a:pt x="10194036" y="3260852"/>
                  <a:pt x="10248138" y="3106611"/>
                </a:cubicBezTo>
                <a:cubicBezTo>
                  <a:pt x="10301288" y="2955036"/>
                  <a:pt x="10351453" y="2811844"/>
                  <a:pt x="10549763" y="2613533"/>
                </a:cubicBezTo>
                <a:cubicBezTo>
                  <a:pt x="10748073" y="2415223"/>
                  <a:pt x="10890758" y="2364740"/>
                  <a:pt x="11042650" y="2311400"/>
                </a:cubicBezTo>
                <a:cubicBezTo>
                  <a:pt x="11196892" y="2257298"/>
                  <a:pt x="11356467" y="2201355"/>
                  <a:pt x="11569129" y="1988757"/>
                </a:cubicBezTo>
                <a:cubicBezTo>
                  <a:pt x="11781790" y="1776159"/>
                  <a:pt x="11837670" y="1616520"/>
                  <a:pt x="11891772" y="1462278"/>
                </a:cubicBezTo>
                <a:cubicBezTo>
                  <a:pt x="11944794" y="1310958"/>
                  <a:pt x="11994896" y="1168019"/>
                  <a:pt x="12192318" y="970280"/>
                </a:cubicBezTo>
                <a:lnTo>
                  <a:pt x="12192318" y="847725"/>
                </a:lnTo>
                <a:cubicBezTo>
                  <a:pt x="12171997" y="865886"/>
                  <a:pt x="12151296" y="885489"/>
                  <a:pt x="12130215" y="906526"/>
                </a:cubicBezTo>
                <a:close/>
                <a:moveTo>
                  <a:pt x="12130722" y="1661287"/>
                </a:moveTo>
                <a:cubicBezTo>
                  <a:pt x="11918124" y="1873948"/>
                  <a:pt x="11862181" y="2033524"/>
                  <a:pt x="11808079" y="2187766"/>
                </a:cubicBezTo>
                <a:cubicBezTo>
                  <a:pt x="11754930" y="2339340"/>
                  <a:pt x="11704765" y="2482533"/>
                  <a:pt x="11506454" y="2680843"/>
                </a:cubicBezTo>
                <a:cubicBezTo>
                  <a:pt x="11308144" y="2879154"/>
                  <a:pt x="11164951" y="2929319"/>
                  <a:pt x="11013377" y="2982468"/>
                </a:cubicBezTo>
                <a:cubicBezTo>
                  <a:pt x="10859135" y="3036570"/>
                  <a:pt x="10699559" y="3092514"/>
                  <a:pt x="10486898" y="3305112"/>
                </a:cubicBezTo>
                <a:cubicBezTo>
                  <a:pt x="10274236" y="3517709"/>
                  <a:pt x="10218356" y="3677349"/>
                  <a:pt x="10164255" y="3831653"/>
                </a:cubicBezTo>
                <a:cubicBezTo>
                  <a:pt x="10111105" y="3983165"/>
                  <a:pt x="10060940" y="4126357"/>
                  <a:pt x="9862630" y="4324668"/>
                </a:cubicBezTo>
                <a:cubicBezTo>
                  <a:pt x="9664319" y="4522978"/>
                  <a:pt x="9521127" y="4573143"/>
                  <a:pt x="9369552" y="4626293"/>
                </a:cubicBezTo>
                <a:cubicBezTo>
                  <a:pt x="9215247" y="4680395"/>
                  <a:pt x="9055735" y="4736338"/>
                  <a:pt x="8843073" y="4949000"/>
                </a:cubicBezTo>
                <a:cubicBezTo>
                  <a:pt x="8630412" y="5161661"/>
                  <a:pt x="8574532" y="5321173"/>
                  <a:pt x="8520430" y="5475478"/>
                </a:cubicBezTo>
                <a:cubicBezTo>
                  <a:pt x="8467281" y="5627053"/>
                  <a:pt x="8417052" y="5770182"/>
                  <a:pt x="8218742" y="5968492"/>
                </a:cubicBezTo>
                <a:cubicBezTo>
                  <a:pt x="8020432" y="6166803"/>
                  <a:pt x="7877302" y="6217031"/>
                  <a:pt x="7725728" y="6270181"/>
                </a:cubicBezTo>
                <a:cubicBezTo>
                  <a:pt x="7571423" y="6324219"/>
                  <a:pt x="7411911" y="6380163"/>
                  <a:pt x="7199249" y="6592824"/>
                </a:cubicBezTo>
                <a:cubicBezTo>
                  <a:pt x="7101015" y="6691122"/>
                  <a:pt x="7036182" y="6778054"/>
                  <a:pt x="6989699" y="6858318"/>
                </a:cubicBezTo>
                <a:lnTo>
                  <a:pt x="7094030" y="6858318"/>
                </a:lnTo>
                <a:cubicBezTo>
                  <a:pt x="7142925" y="6785166"/>
                  <a:pt x="7199313" y="6717220"/>
                  <a:pt x="7262241" y="6655689"/>
                </a:cubicBezTo>
                <a:cubicBezTo>
                  <a:pt x="7460552" y="6457379"/>
                  <a:pt x="7603681" y="6407214"/>
                  <a:pt x="7755256" y="6354064"/>
                </a:cubicBezTo>
                <a:cubicBezTo>
                  <a:pt x="7909560" y="6299962"/>
                  <a:pt x="8069136" y="6244019"/>
                  <a:pt x="8281734" y="6031357"/>
                </a:cubicBezTo>
                <a:cubicBezTo>
                  <a:pt x="8494331" y="5818696"/>
                  <a:pt x="8550339" y="5659184"/>
                  <a:pt x="8604441" y="5504879"/>
                </a:cubicBezTo>
                <a:cubicBezTo>
                  <a:pt x="8657590" y="5353304"/>
                  <a:pt x="8707755" y="5210175"/>
                  <a:pt x="8906066" y="5011865"/>
                </a:cubicBezTo>
                <a:cubicBezTo>
                  <a:pt x="9104376" y="4813554"/>
                  <a:pt x="9247569" y="4763326"/>
                  <a:pt x="9399143" y="4710176"/>
                </a:cubicBezTo>
                <a:cubicBezTo>
                  <a:pt x="9553384" y="4656074"/>
                  <a:pt x="9712960" y="4600194"/>
                  <a:pt x="9925621" y="4387533"/>
                </a:cubicBezTo>
                <a:cubicBezTo>
                  <a:pt x="10138283" y="4174871"/>
                  <a:pt x="10194163" y="4015359"/>
                  <a:pt x="10248265" y="3861054"/>
                </a:cubicBezTo>
                <a:cubicBezTo>
                  <a:pt x="10301415" y="3709480"/>
                  <a:pt x="10351580" y="3566287"/>
                  <a:pt x="10549890" y="3367977"/>
                </a:cubicBezTo>
                <a:cubicBezTo>
                  <a:pt x="10748201" y="3169666"/>
                  <a:pt x="10891393" y="3119501"/>
                  <a:pt x="11042968" y="3066352"/>
                </a:cubicBezTo>
                <a:cubicBezTo>
                  <a:pt x="11197209" y="3012250"/>
                  <a:pt x="11356784" y="2956370"/>
                  <a:pt x="11569446" y="2743708"/>
                </a:cubicBezTo>
                <a:cubicBezTo>
                  <a:pt x="11782107" y="2531047"/>
                  <a:pt x="11837988" y="2371535"/>
                  <a:pt x="11892090" y="2217230"/>
                </a:cubicBezTo>
                <a:cubicBezTo>
                  <a:pt x="11945112" y="2065909"/>
                  <a:pt x="11995214" y="1922970"/>
                  <a:pt x="12192635" y="1725232"/>
                </a:cubicBezTo>
                <a:lnTo>
                  <a:pt x="12192635" y="1602169"/>
                </a:lnTo>
                <a:cubicBezTo>
                  <a:pt x="12172124" y="1620330"/>
                  <a:pt x="12151296" y="1639932"/>
                  <a:pt x="12130215" y="1660970"/>
                </a:cubicBezTo>
                <a:close/>
                <a:moveTo>
                  <a:pt x="12130722" y="2415731"/>
                </a:moveTo>
                <a:cubicBezTo>
                  <a:pt x="11918124" y="2628392"/>
                  <a:pt x="11862181" y="2787968"/>
                  <a:pt x="11808079" y="2942273"/>
                </a:cubicBezTo>
                <a:cubicBezTo>
                  <a:pt x="11754930" y="3093784"/>
                  <a:pt x="11704765" y="3236976"/>
                  <a:pt x="11506454" y="3435287"/>
                </a:cubicBezTo>
                <a:cubicBezTo>
                  <a:pt x="11308144" y="3633597"/>
                  <a:pt x="11164951" y="3683762"/>
                  <a:pt x="11013377" y="3736912"/>
                </a:cubicBezTo>
                <a:cubicBezTo>
                  <a:pt x="10859135" y="3791014"/>
                  <a:pt x="10699559" y="3846957"/>
                  <a:pt x="10486898" y="4059619"/>
                </a:cubicBezTo>
                <a:cubicBezTo>
                  <a:pt x="10274236" y="4272280"/>
                  <a:pt x="10218356" y="4431792"/>
                  <a:pt x="10164255" y="4586097"/>
                </a:cubicBezTo>
                <a:cubicBezTo>
                  <a:pt x="10111105" y="4737608"/>
                  <a:pt x="10060940" y="4880801"/>
                  <a:pt x="9862630" y="5079111"/>
                </a:cubicBezTo>
                <a:cubicBezTo>
                  <a:pt x="9664319" y="5277422"/>
                  <a:pt x="9521127" y="5327587"/>
                  <a:pt x="9369552" y="5380736"/>
                </a:cubicBezTo>
                <a:cubicBezTo>
                  <a:pt x="9215247" y="5434838"/>
                  <a:pt x="9055735" y="5490782"/>
                  <a:pt x="8843073" y="5703443"/>
                </a:cubicBezTo>
                <a:cubicBezTo>
                  <a:pt x="8630412" y="5916105"/>
                  <a:pt x="8574532" y="6075617"/>
                  <a:pt x="8520430" y="6229922"/>
                </a:cubicBezTo>
                <a:cubicBezTo>
                  <a:pt x="8467281" y="6381496"/>
                  <a:pt x="8417052" y="6524625"/>
                  <a:pt x="8218742" y="6722936"/>
                </a:cubicBezTo>
                <a:cubicBezTo>
                  <a:pt x="8170419" y="6771894"/>
                  <a:pt x="8118475" y="6817169"/>
                  <a:pt x="8063357" y="6858318"/>
                </a:cubicBezTo>
                <a:lnTo>
                  <a:pt x="8204200" y="6858318"/>
                </a:lnTo>
                <a:cubicBezTo>
                  <a:pt x="8229156" y="6836410"/>
                  <a:pt x="8254873" y="6812217"/>
                  <a:pt x="8281353" y="6785801"/>
                </a:cubicBezTo>
                <a:cubicBezTo>
                  <a:pt x="8494014" y="6573203"/>
                  <a:pt x="8549957" y="6413627"/>
                  <a:pt x="8604059" y="6259322"/>
                </a:cubicBezTo>
                <a:cubicBezTo>
                  <a:pt x="8657209" y="6107748"/>
                  <a:pt x="8707374" y="5964619"/>
                  <a:pt x="8905684" y="5766308"/>
                </a:cubicBezTo>
                <a:cubicBezTo>
                  <a:pt x="9103995" y="5567998"/>
                  <a:pt x="9247188" y="5517769"/>
                  <a:pt x="9398762" y="5464620"/>
                </a:cubicBezTo>
                <a:cubicBezTo>
                  <a:pt x="9553004" y="5410581"/>
                  <a:pt x="9712579" y="5354638"/>
                  <a:pt x="9925241" y="5141976"/>
                </a:cubicBezTo>
                <a:cubicBezTo>
                  <a:pt x="10137902" y="4929315"/>
                  <a:pt x="10193782" y="4769803"/>
                  <a:pt x="10247884" y="4615498"/>
                </a:cubicBezTo>
                <a:cubicBezTo>
                  <a:pt x="10301033" y="4463923"/>
                  <a:pt x="10351198" y="4320794"/>
                  <a:pt x="10549509" y="4122484"/>
                </a:cubicBezTo>
                <a:cubicBezTo>
                  <a:pt x="10747819" y="3924173"/>
                  <a:pt x="10890758" y="3873500"/>
                  <a:pt x="11042650" y="3820478"/>
                </a:cubicBezTo>
                <a:cubicBezTo>
                  <a:pt x="11196892" y="3766376"/>
                  <a:pt x="11356467" y="3710496"/>
                  <a:pt x="11569129" y="3497834"/>
                </a:cubicBezTo>
                <a:cubicBezTo>
                  <a:pt x="11781790" y="3285172"/>
                  <a:pt x="11837670" y="3125661"/>
                  <a:pt x="11891772" y="2971356"/>
                </a:cubicBezTo>
                <a:cubicBezTo>
                  <a:pt x="11944794" y="2820035"/>
                  <a:pt x="11994896" y="2677097"/>
                  <a:pt x="12192318" y="2479358"/>
                </a:cubicBezTo>
                <a:lnTo>
                  <a:pt x="12192318" y="2356612"/>
                </a:lnTo>
                <a:cubicBezTo>
                  <a:pt x="12171997" y="2374773"/>
                  <a:pt x="12151296" y="2394375"/>
                  <a:pt x="12130215" y="2415413"/>
                </a:cubicBezTo>
                <a:close/>
                <a:moveTo>
                  <a:pt x="12130722" y="3170238"/>
                </a:moveTo>
                <a:cubicBezTo>
                  <a:pt x="11918124" y="3382836"/>
                  <a:pt x="11862181" y="3542411"/>
                  <a:pt x="11808079" y="3696716"/>
                </a:cubicBezTo>
                <a:cubicBezTo>
                  <a:pt x="11754930" y="3848291"/>
                  <a:pt x="11704765" y="3991420"/>
                  <a:pt x="11506454" y="4189730"/>
                </a:cubicBezTo>
                <a:cubicBezTo>
                  <a:pt x="11308144" y="4388041"/>
                  <a:pt x="11164951" y="4438269"/>
                  <a:pt x="11013377" y="4491355"/>
                </a:cubicBezTo>
                <a:cubicBezTo>
                  <a:pt x="10859135" y="4545457"/>
                  <a:pt x="10699559" y="4601401"/>
                  <a:pt x="10486898" y="4814062"/>
                </a:cubicBezTo>
                <a:cubicBezTo>
                  <a:pt x="10274236" y="5026724"/>
                  <a:pt x="10218356" y="5186236"/>
                  <a:pt x="10164255" y="5340541"/>
                </a:cubicBezTo>
                <a:cubicBezTo>
                  <a:pt x="10111105" y="5492115"/>
                  <a:pt x="10060940" y="5635244"/>
                  <a:pt x="9862630" y="5833555"/>
                </a:cubicBezTo>
                <a:cubicBezTo>
                  <a:pt x="9664319" y="6031865"/>
                  <a:pt x="9521127" y="6082094"/>
                  <a:pt x="9369552" y="6135180"/>
                </a:cubicBezTo>
                <a:cubicBezTo>
                  <a:pt x="9215247" y="6189282"/>
                  <a:pt x="9055735" y="6245225"/>
                  <a:pt x="8843073" y="6457887"/>
                </a:cubicBezTo>
                <a:cubicBezTo>
                  <a:pt x="8687371" y="6613589"/>
                  <a:pt x="8615680" y="6740843"/>
                  <a:pt x="8567293" y="6858318"/>
                </a:cubicBezTo>
                <a:lnTo>
                  <a:pt x="8664004" y="6858318"/>
                </a:lnTo>
                <a:cubicBezTo>
                  <a:pt x="8709279" y="6757606"/>
                  <a:pt x="8775573" y="6651118"/>
                  <a:pt x="8905939" y="6520752"/>
                </a:cubicBezTo>
                <a:cubicBezTo>
                  <a:pt x="9104249" y="6322441"/>
                  <a:pt x="9247442" y="6272213"/>
                  <a:pt x="9399016" y="6219063"/>
                </a:cubicBezTo>
                <a:cubicBezTo>
                  <a:pt x="9553257" y="6165025"/>
                  <a:pt x="9712833" y="6109081"/>
                  <a:pt x="9925494" y="5896420"/>
                </a:cubicBezTo>
                <a:cubicBezTo>
                  <a:pt x="10138156" y="5683758"/>
                  <a:pt x="10194036" y="5524246"/>
                  <a:pt x="10248138" y="5369941"/>
                </a:cubicBezTo>
                <a:cubicBezTo>
                  <a:pt x="10301288" y="5218367"/>
                  <a:pt x="10351453" y="5075238"/>
                  <a:pt x="10549763" y="4876927"/>
                </a:cubicBezTo>
                <a:cubicBezTo>
                  <a:pt x="10748073" y="4678617"/>
                  <a:pt x="10891266" y="4628388"/>
                  <a:pt x="11042841" y="4575239"/>
                </a:cubicBezTo>
                <a:cubicBezTo>
                  <a:pt x="11197082" y="4521200"/>
                  <a:pt x="11356657" y="4465257"/>
                  <a:pt x="11569319" y="4252595"/>
                </a:cubicBezTo>
                <a:cubicBezTo>
                  <a:pt x="11781981" y="4039934"/>
                  <a:pt x="11837860" y="3880422"/>
                  <a:pt x="11891962" y="3726116"/>
                </a:cubicBezTo>
                <a:cubicBezTo>
                  <a:pt x="11944985" y="3574796"/>
                  <a:pt x="11995086" y="3431921"/>
                  <a:pt x="12192508" y="3234119"/>
                </a:cubicBezTo>
                <a:lnTo>
                  <a:pt x="12192508" y="3111119"/>
                </a:lnTo>
                <a:cubicBezTo>
                  <a:pt x="12172061" y="3129280"/>
                  <a:pt x="12151296" y="3148883"/>
                  <a:pt x="12130215" y="3169920"/>
                </a:cubicBezTo>
                <a:close/>
                <a:moveTo>
                  <a:pt x="12130722" y="3924681"/>
                </a:moveTo>
                <a:cubicBezTo>
                  <a:pt x="11918124" y="4137279"/>
                  <a:pt x="11862181" y="4296855"/>
                  <a:pt x="11808079" y="4451160"/>
                </a:cubicBezTo>
                <a:cubicBezTo>
                  <a:pt x="11754930" y="4602734"/>
                  <a:pt x="11704765" y="4745863"/>
                  <a:pt x="11506454" y="4944174"/>
                </a:cubicBezTo>
                <a:cubicBezTo>
                  <a:pt x="11308144" y="5142484"/>
                  <a:pt x="11164951" y="5192713"/>
                  <a:pt x="11013377" y="5245799"/>
                </a:cubicBezTo>
                <a:cubicBezTo>
                  <a:pt x="10859135" y="5299901"/>
                  <a:pt x="10699559" y="5355844"/>
                  <a:pt x="10486898" y="5568506"/>
                </a:cubicBezTo>
                <a:cubicBezTo>
                  <a:pt x="10274236" y="5781167"/>
                  <a:pt x="10218356" y="5940679"/>
                  <a:pt x="10164255" y="6094984"/>
                </a:cubicBezTo>
                <a:cubicBezTo>
                  <a:pt x="10111105" y="6246559"/>
                  <a:pt x="10060940" y="6389688"/>
                  <a:pt x="9862630" y="6587998"/>
                </a:cubicBezTo>
                <a:cubicBezTo>
                  <a:pt x="9702356" y="6748272"/>
                  <a:pt x="9578086" y="6811836"/>
                  <a:pt x="9456230" y="6858318"/>
                </a:cubicBezTo>
                <a:lnTo>
                  <a:pt x="9663620" y="6858318"/>
                </a:lnTo>
                <a:cubicBezTo>
                  <a:pt x="9742869" y="6811899"/>
                  <a:pt x="9828720" y="6747637"/>
                  <a:pt x="9925368" y="6650863"/>
                </a:cubicBezTo>
                <a:cubicBezTo>
                  <a:pt x="10137966" y="6438202"/>
                  <a:pt x="10193909" y="6278690"/>
                  <a:pt x="10248011" y="6124385"/>
                </a:cubicBezTo>
                <a:cubicBezTo>
                  <a:pt x="10301160" y="5972810"/>
                  <a:pt x="10351326" y="5829681"/>
                  <a:pt x="10549636" y="5631371"/>
                </a:cubicBezTo>
                <a:cubicBezTo>
                  <a:pt x="10747946" y="5433060"/>
                  <a:pt x="10891139" y="5382832"/>
                  <a:pt x="11042714" y="5329746"/>
                </a:cubicBezTo>
                <a:cubicBezTo>
                  <a:pt x="11196955" y="5275644"/>
                  <a:pt x="11356531" y="5219700"/>
                  <a:pt x="11569192" y="5007039"/>
                </a:cubicBezTo>
                <a:cubicBezTo>
                  <a:pt x="11781854" y="4794377"/>
                  <a:pt x="11837733" y="4634865"/>
                  <a:pt x="11891835" y="4480560"/>
                </a:cubicBezTo>
                <a:cubicBezTo>
                  <a:pt x="11944858" y="4329240"/>
                  <a:pt x="11994959" y="4186365"/>
                  <a:pt x="12192381" y="3988626"/>
                </a:cubicBezTo>
                <a:lnTo>
                  <a:pt x="12192381" y="3865563"/>
                </a:lnTo>
                <a:cubicBezTo>
                  <a:pt x="12171997" y="3883552"/>
                  <a:pt x="12151296" y="3903136"/>
                  <a:pt x="12130215" y="3924300"/>
                </a:cubicBezTo>
                <a:close/>
                <a:moveTo>
                  <a:pt x="12130722" y="4679125"/>
                </a:moveTo>
                <a:cubicBezTo>
                  <a:pt x="11918124" y="4891786"/>
                  <a:pt x="11862181" y="5051298"/>
                  <a:pt x="11808079" y="5205603"/>
                </a:cubicBezTo>
                <a:cubicBezTo>
                  <a:pt x="11754930" y="5357178"/>
                  <a:pt x="11704765" y="5500307"/>
                  <a:pt x="11506454" y="5698617"/>
                </a:cubicBezTo>
                <a:cubicBezTo>
                  <a:pt x="11308144" y="5896928"/>
                  <a:pt x="11164951" y="5947156"/>
                  <a:pt x="11013377" y="6000306"/>
                </a:cubicBezTo>
                <a:cubicBezTo>
                  <a:pt x="10859135" y="6054344"/>
                  <a:pt x="10699559" y="6110288"/>
                  <a:pt x="10486898" y="6322949"/>
                </a:cubicBezTo>
                <a:cubicBezTo>
                  <a:pt x="10274236" y="6535611"/>
                  <a:pt x="10218356" y="6695123"/>
                  <a:pt x="10164255" y="6849428"/>
                </a:cubicBezTo>
                <a:cubicBezTo>
                  <a:pt x="10163239" y="6852412"/>
                  <a:pt x="10162159" y="6855333"/>
                  <a:pt x="10161143" y="6858318"/>
                </a:cubicBezTo>
                <a:lnTo>
                  <a:pt x="10255314" y="6858318"/>
                </a:lnTo>
                <a:cubicBezTo>
                  <a:pt x="10306114" y="6714173"/>
                  <a:pt x="10360406" y="6575171"/>
                  <a:pt x="10549763" y="6385814"/>
                </a:cubicBezTo>
                <a:cubicBezTo>
                  <a:pt x="10748073" y="6187504"/>
                  <a:pt x="10891266" y="6137275"/>
                  <a:pt x="11042841" y="6084189"/>
                </a:cubicBezTo>
                <a:cubicBezTo>
                  <a:pt x="11197082" y="6030087"/>
                  <a:pt x="11356657" y="5974144"/>
                  <a:pt x="11569319" y="5761482"/>
                </a:cubicBezTo>
                <a:cubicBezTo>
                  <a:pt x="11781981" y="5548821"/>
                  <a:pt x="11837860" y="5389309"/>
                  <a:pt x="11891962" y="5235004"/>
                </a:cubicBezTo>
                <a:cubicBezTo>
                  <a:pt x="11944985" y="5083683"/>
                  <a:pt x="11995086" y="4940808"/>
                  <a:pt x="12192508" y="4743069"/>
                </a:cubicBezTo>
                <a:lnTo>
                  <a:pt x="12192508" y="4620006"/>
                </a:lnTo>
                <a:cubicBezTo>
                  <a:pt x="12172061" y="4638167"/>
                  <a:pt x="12151296" y="4657770"/>
                  <a:pt x="12130215" y="4678807"/>
                </a:cubicBezTo>
                <a:close/>
                <a:moveTo>
                  <a:pt x="12130722" y="5433568"/>
                </a:moveTo>
                <a:cubicBezTo>
                  <a:pt x="11918124" y="5646230"/>
                  <a:pt x="11862181" y="5805742"/>
                  <a:pt x="11808079" y="5960047"/>
                </a:cubicBezTo>
                <a:cubicBezTo>
                  <a:pt x="11754930" y="6111621"/>
                  <a:pt x="11704765" y="6254750"/>
                  <a:pt x="11506454" y="6453124"/>
                </a:cubicBezTo>
                <a:cubicBezTo>
                  <a:pt x="11308144" y="6651498"/>
                  <a:pt x="11164951" y="6701600"/>
                  <a:pt x="11013377" y="6754749"/>
                </a:cubicBezTo>
                <a:cubicBezTo>
                  <a:pt x="10935335" y="6782118"/>
                  <a:pt x="10855960" y="6809931"/>
                  <a:pt x="10768965" y="6858318"/>
                </a:cubicBezTo>
                <a:lnTo>
                  <a:pt x="10987342" y="6858318"/>
                </a:lnTo>
                <a:cubicBezTo>
                  <a:pt x="11005820" y="6851587"/>
                  <a:pt x="11024235" y="6845110"/>
                  <a:pt x="11042841" y="6838632"/>
                </a:cubicBezTo>
                <a:cubicBezTo>
                  <a:pt x="11197145" y="6784531"/>
                  <a:pt x="11356657" y="6728587"/>
                  <a:pt x="11569319" y="6515926"/>
                </a:cubicBezTo>
                <a:cubicBezTo>
                  <a:pt x="11781981" y="6303264"/>
                  <a:pt x="11837860" y="6143752"/>
                  <a:pt x="11891962" y="5989447"/>
                </a:cubicBezTo>
                <a:cubicBezTo>
                  <a:pt x="11944985" y="5838127"/>
                  <a:pt x="11995086" y="5695252"/>
                  <a:pt x="12192508" y="5497513"/>
                </a:cubicBezTo>
                <a:lnTo>
                  <a:pt x="12192508" y="5374450"/>
                </a:lnTo>
                <a:cubicBezTo>
                  <a:pt x="12172061" y="5392611"/>
                  <a:pt x="12151296" y="5412213"/>
                  <a:pt x="12130215" y="5433251"/>
                </a:cubicBezTo>
                <a:close/>
                <a:moveTo>
                  <a:pt x="12130722" y="6188012"/>
                </a:moveTo>
                <a:cubicBezTo>
                  <a:pt x="11918124" y="6400673"/>
                  <a:pt x="11862181" y="6560185"/>
                  <a:pt x="11808079" y="6714490"/>
                </a:cubicBezTo>
                <a:cubicBezTo>
                  <a:pt x="11791252" y="6762623"/>
                  <a:pt x="11774678" y="6809740"/>
                  <a:pt x="11753532" y="6858318"/>
                </a:cubicBezTo>
                <a:lnTo>
                  <a:pt x="11849100" y="6858318"/>
                </a:lnTo>
                <a:cubicBezTo>
                  <a:pt x="11864784" y="6819393"/>
                  <a:pt x="11878056" y="6781482"/>
                  <a:pt x="11891264" y="6744018"/>
                </a:cubicBezTo>
                <a:cubicBezTo>
                  <a:pt x="11944286" y="6592761"/>
                  <a:pt x="11994388" y="6449822"/>
                  <a:pt x="12191809" y="6252083"/>
                </a:cubicBezTo>
                <a:lnTo>
                  <a:pt x="12191809" y="6128893"/>
                </a:lnTo>
                <a:cubicBezTo>
                  <a:pt x="12171807" y="6147054"/>
                  <a:pt x="12151296" y="6166657"/>
                  <a:pt x="12130215" y="6187694"/>
                </a:cubicBezTo>
                <a:close/>
              </a:path>
            </a:pathLst>
          </a:custGeom>
          <a:solidFill>
            <a:schemeClr val="accent4">
              <a:lumMod val="50000"/>
              <a:alpha val="10000"/>
            </a:schemeClr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4" name="Picture Placeholder 12">
            <a:extLst>
              <a:ext uri="{FF2B5EF4-FFF2-40B4-BE49-F238E27FC236}">
                <a16:creationId xmlns:a16="http://schemas.microsoft.com/office/drawing/2014/main" id="{7DC4EBCC-D37A-4E79-9E6B-1C3D351BE299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2339963" y="752475"/>
            <a:ext cx="3143251" cy="5353050"/>
          </a:xfrm>
          <a:prstGeom prst="rect">
            <a:avLst/>
          </a:prstGeom>
          <a:pattFill prst="pct5">
            <a:fgClr>
              <a:schemeClr val="bg1">
                <a:lumMod val="50000"/>
                <a:lumOff val="50000"/>
              </a:schemeClr>
            </a:fgClr>
            <a:bgClr>
              <a:schemeClr val="bg1"/>
            </a:bgClr>
          </a:pattFill>
        </p:spPr>
        <p:txBody>
          <a:bodyPr/>
          <a:lstStyle>
            <a:lvl1pPr>
              <a:defRPr sz="12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48027243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raphic 7">
            <a:extLst>
              <a:ext uri="{FF2B5EF4-FFF2-40B4-BE49-F238E27FC236}">
                <a16:creationId xmlns:a16="http://schemas.microsoft.com/office/drawing/2014/main" id="{25C06D7E-2B60-4173-9E1B-AB4F710027B6}"/>
              </a:ext>
            </a:extLst>
          </p:cNvPr>
          <p:cNvSpPr/>
          <p:nvPr userDrawn="1"/>
        </p:nvSpPr>
        <p:spPr>
          <a:xfrm>
            <a:off x="0" y="0"/>
            <a:ext cx="12192634" cy="6858317"/>
          </a:xfrm>
          <a:custGeom>
            <a:avLst/>
            <a:gdLst>
              <a:gd name="connsiteX0" fmla="*/ 439039 w 12192634"/>
              <a:gd name="connsiteY0" fmla="*/ 0 h 6858317"/>
              <a:gd name="connsiteX1" fmla="*/ 384493 w 12192634"/>
              <a:gd name="connsiteY1" fmla="*/ 143701 h 6858317"/>
              <a:gd name="connsiteX2" fmla="*/ 61849 w 12192634"/>
              <a:gd name="connsiteY2" fmla="*/ 670243 h 6858317"/>
              <a:gd name="connsiteX3" fmla="*/ 0 w 12192634"/>
              <a:gd name="connsiteY3" fmla="*/ 729171 h 6858317"/>
              <a:gd name="connsiteX4" fmla="*/ 0 w 12192634"/>
              <a:gd name="connsiteY4" fmla="*/ 606362 h 6858317"/>
              <a:gd name="connsiteX5" fmla="*/ 300609 w 12192634"/>
              <a:gd name="connsiteY5" fmla="*/ 114300 h 6858317"/>
              <a:gd name="connsiteX6" fmla="*/ 342900 w 12192634"/>
              <a:gd name="connsiteY6" fmla="*/ 0 h 6858317"/>
              <a:gd name="connsiteX7" fmla="*/ 1204976 w 12192634"/>
              <a:gd name="connsiteY7" fmla="*/ 0 h 6858317"/>
              <a:gd name="connsiteX8" fmla="*/ 1149795 w 12192634"/>
              <a:gd name="connsiteY8" fmla="*/ 19558 h 6858317"/>
              <a:gd name="connsiteX9" fmla="*/ 623316 w 12192634"/>
              <a:gd name="connsiteY9" fmla="*/ 342265 h 6858317"/>
              <a:gd name="connsiteX10" fmla="*/ 300609 w 12192634"/>
              <a:gd name="connsiteY10" fmla="*/ 868744 h 6858317"/>
              <a:gd name="connsiteX11" fmla="*/ 0 w 12192634"/>
              <a:gd name="connsiteY11" fmla="*/ 1360805 h 6858317"/>
              <a:gd name="connsiteX12" fmla="*/ 0 w 12192634"/>
              <a:gd name="connsiteY12" fmla="*/ 1483551 h 6858317"/>
              <a:gd name="connsiteX13" fmla="*/ 61849 w 12192634"/>
              <a:gd name="connsiteY13" fmla="*/ 1424686 h 6858317"/>
              <a:gd name="connsiteX14" fmla="*/ 384493 w 12192634"/>
              <a:gd name="connsiteY14" fmla="*/ 898144 h 6858317"/>
              <a:gd name="connsiteX15" fmla="*/ 686181 w 12192634"/>
              <a:gd name="connsiteY15" fmla="*/ 405130 h 6858317"/>
              <a:gd name="connsiteX16" fmla="*/ 1179259 w 12192634"/>
              <a:gd name="connsiteY16" fmla="*/ 103442 h 6858317"/>
              <a:gd name="connsiteX17" fmla="*/ 1423353 w 12192634"/>
              <a:gd name="connsiteY17" fmla="*/ 0 h 6858317"/>
              <a:gd name="connsiteX18" fmla="*/ 1937258 w 12192634"/>
              <a:gd name="connsiteY18" fmla="*/ 0 h 6858317"/>
              <a:gd name="connsiteX19" fmla="*/ 1642872 w 12192634"/>
              <a:gd name="connsiteY19" fmla="*/ 472377 h 6858317"/>
              <a:gd name="connsiteX20" fmla="*/ 1149795 w 12192634"/>
              <a:gd name="connsiteY20" fmla="*/ 774002 h 6858317"/>
              <a:gd name="connsiteX21" fmla="*/ 623316 w 12192634"/>
              <a:gd name="connsiteY21" fmla="*/ 1096709 h 6858317"/>
              <a:gd name="connsiteX22" fmla="*/ 300609 w 12192634"/>
              <a:gd name="connsiteY22" fmla="*/ 1623187 h 6858317"/>
              <a:gd name="connsiteX23" fmla="*/ 0 w 12192634"/>
              <a:gd name="connsiteY23" fmla="*/ 2115249 h 6858317"/>
              <a:gd name="connsiteX24" fmla="*/ 0 w 12192634"/>
              <a:gd name="connsiteY24" fmla="*/ 2238058 h 6858317"/>
              <a:gd name="connsiteX25" fmla="*/ 61849 w 12192634"/>
              <a:gd name="connsiteY25" fmla="*/ 2179130 h 6858317"/>
              <a:gd name="connsiteX26" fmla="*/ 384493 w 12192634"/>
              <a:gd name="connsiteY26" fmla="*/ 1652651 h 6858317"/>
              <a:gd name="connsiteX27" fmla="*/ 686181 w 12192634"/>
              <a:gd name="connsiteY27" fmla="*/ 1159574 h 6858317"/>
              <a:gd name="connsiteX28" fmla="*/ 1179259 w 12192634"/>
              <a:gd name="connsiteY28" fmla="*/ 857885 h 6858317"/>
              <a:gd name="connsiteX29" fmla="*/ 1705737 w 12192634"/>
              <a:gd name="connsiteY29" fmla="*/ 535242 h 6858317"/>
              <a:gd name="connsiteX30" fmla="*/ 2028444 w 12192634"/>
              <a:gd name="connsiteY30" fmla="*/ 8763 h 6858317"/>
              <a:gd name="connsiteX31" fmla="*/ 2031492 w 12192634"/>
              <a:gd name="connsiteY31" fmla="*/ 0 h 6858317"/>
              <a:gd name="connsiteX32" fmla="*/ 2528570 w 12192634"/>
              <a:gd name="connsiteY32" fmla="*/ 0 h 6858317"/>
              <a:gd name="connsiteX33" fmla="*/ 2266950 w 12192634"/>
              <a:gd name="connsiteY33" fmla="*/ 207264 h 6858317"/>
              <a:gd name="connsiteX34" fmla="*/ 1944243 w 12192634"/>
              <a:gd name="connsiteY34" fmla="*/ 733743 h 6858317"/>
              <a:gd name="connsiteX35" fmla="*/ 1642872 w 12192634"/>
              <a:gd name="connsiteY35" fmla="*/ 1226820 h 6858317"/>
              <a:gd name="connsiteX36" fmla="*/ 1149795 w 12192634"/>
              <a:gd name="connsiteY36" fmla="*/ 1528445 h 6858317"/>
              <a:gd name="connsiteX37" fmla="*/ 623316 w 12192634"/>
              <a:gd name="connsiteY37" fmla="*/ 1851152 h 6858317"/>
              <a:gd name="connsiteX38" fmla="*/ 300609 w 12192634"/>
              <a:gd name="connsiteY38" fmla="*/ 2377694 h 6858317"/>
              <a:gd name="connsiteX39" fmla="*/ 0 w 12192634"/>
              <a:gd name="connsiteY39" fmla="*/ 2869692 h 6858317"/>
              <a:gd name="connsiteX40" fmla="*/ 0 w 12192634"/>
              <a:gd name="connsiteY40" fmla="*/ 2992438 h 6858317"/>
              <a:gd name="connsiteX41" fmla="*/ 61849 w 12192634"/>
              <a:gd name="connsiteY41" fmla="*/ 2933700 h 6858317"/>
              <a:gd name="connsiteX42" fmla="*/ 384493 w 12192634"/>
              <a:gd name="connsiteY42" fmla="*/ 2407222 h 6858317"/>
              <a:gd name="connsiteX43" fmla="*/ 686181 w 12192634"/>
              <a:gd name="connsiteY43" fmla="*/ 1914144 h 6858317"/>
              <a:gd name="connsiteX44" fmla="*/ 1179259 w 12192634"/>
              <a:gd name="connsiteY44" fmla="*/ 1612519 h 6858317"/>
              <a:gd name="connsiteX45" fmla="*/ 1705737 w 12192634"/>
              <a:gd name="connsiteY45" fmla="*/ 1289812 h 6858317"/>
              <a:gd name="connsiteX46" fmla="*/ 2028444 w 12192634"/>
              <a:gd name="connsiteY46" fmla="*/ 763334 h 6858317"/>
              <a:gd name="connsiteX47" fmla="*/ 2330069 w 12192634"/>
              <a:gd name="connsiteY47" fmla="*/ 270256 h 6858317"/>
              <a:gd name="connsiteX48" fmla="*/ 2735834 w 12192634"/>
              <a:gd name="connsiteY48" fmla="*/ 127 h 6858317"/>
              <a:gd name="connsiteX49" fmla="*/ 3528632 w 12192634"/>
              <a:gd name="connsiteY49" fmla="*/ 0 h 6858317"/>
              <a:gd name="connsiteX50" fmla="*/ 3286760 w 12192634"/>
              <a:gd name="connsiteY50" fmla="*/ 337376 h 6858317"/>
              <a:gd name="connsiteX51" fmla="*/ 2794000 w 12192634"/>
              <a:gd name="connsiteY51" fmla="*/ 639064 h 6858317"/>
              <a:gd name="connsiteX52" fmla="*/ 2267522 w 12192634"/>
              <a:gd name="connsiteY52" fmla="*/ 961708 h 6858317"/>
              <a:gd name="connsiteX53" fmla="*/ 1944814 w 12192634"/>
              <a:gd name="connsiteY53" fmla="*/ 1488250 h 6858317"/>
              <a:gd name="connsiteX54" fmla="*/ 1643189 w 12192634"/>
              <a:gd name="connsiteY54" fmla="*/ 1981264 h 6858317"/>
              <a:gd name="connsiteX55" fmla="*/ 1150112 w 12192634"/>
              <a:gd name="connsiteY55" fmla="*/ 2282889 h 6858317"/>
              <a:gd name="connsiteX56" fmla="*/ 623634 w 12192634"/>
              <a:gd name="connsiteY56" fmla="*/ 2605596 h 6858317"/>
              <a:gd name="connsiteX57" fmla="*/ 300609 w 12192634"/>
              <a:gd name="connsiteY57" fmla="*/ 3132138 h 6858317"/>
              <a:gd name="connsiteX58" fmla="*/ 0 w 12192634"/>
              <a:gd name="connsiteY58" fmla="*/ 3624136 h 6858317"/>
              <a:gd name="connsiteX59" fmla="*/ 0 w 12192634"/>
              <a:gd name="connsiteY59" fmla="*/ 3746945 h 6858317"/>
              <a:gd name="connsiteX60" fmla="*/ 61849 w 12192634"/>
              <a:gd name="connsiteY60" fmla="*/ 3688016 h 6858317"/>
              <a:gd name="connsiteX61" fmla="*/ 384493 w 12192634"/>
              <a:gd name="connsiteY61" fmla="*/ 3161538 h 6858317"/>
              <a:gd name="connsiteX62" fmla="*/ 686181 w 12192634"/>
              <a:gd name="connsiteY62" fmla="*/ 2668461 h 6858317"/>
              <a:gd name="connsiteX63" fmla="*/ 1179259 w 12192634"/>
              <a:gd name="connsiteY63" fmla="*/ 2366836 h 6858317"/>
              <a:gd name="connsiteX64" fmla="*/ 1705737 w 12192634"/>
              <a:gd name="connsiteY64" fmla="*/ 2044129 h 6858317"/>
              <a:gd name="connsiteX65" fmla="*/ 2028444 w 12192634"/>
              <a:gd name="connsiteY65" fmla="*/ 1517650 h 6858317"/>
              <a:gd name="connsiteX66" fmla="*/ 2330069 w 12192634"/>
              <a:gd name="connsiteY66" fmla="*/ 1024573 h 6858317"/>
              <a:gd name="connsiteX67" fmla="*/ 2823083 w 12192634"/>
              <a:gd name="connsiteY67" fmla="*/ 722948 h 6858317"/>
              <a:gd name="connsiteX68" fmla="*/ 3349625 w 12192634"/>
              <a:gd name="connsiteY68" fmla="*/ 400050 h 6858317"/>
              <a:gd name="connsiteX69" fmla="*/ 3625342 w 12192634"/>
              <a:gd name="connsiteY69" fmla="*/ 0 h 6858317"/>
              <a:gd name="connsiteX70" fmla="*/ 3987800 w 12192634"/>
              <a:gd name="connsiteY70" fmla="*/ 0 h 6858317"/>
              <a:gd name="connsiteX71" fmla="*/ 3910902 w 12192634"/>
              <a:gd name="connsiteY71" fmla="*/ 72327 h 6858317"/>
              <a:gd name="connsiteX72" fmla="*/ 3588385 w 12192634"/>
              <a:gd name="connsiteY72" fmla="*/ 598805 h 6858317"/>
              <a:gd name="connsiteX73" fmla="*/ 3286760 w 12192634"/>
              <a:gd name="connsiteY73" fmla="*/ 1091883 h 6858317"/>
              <a:gd name="connsiteX74" fmla="*/ 2793683 w 12192634"/>
              <a:gd name="connsiteY74" fmla="*/ 1393508 h 6858317"/>
              <a:gd name="connsiteX75" fmla="*/ 2267204 w 12192634"/>
              <a:gd name="connsiteY75" fmla="*/ 1716151 h 6858317"/>
              <a:gd name="connsiteX76" fmla="*/ 1944497 w 12192634"/>
              <a:gd name="connsiteY76" fmla="*/ 2242693 h 6858317"/>
              <a:gd name="connsiteX77" fmla="*/ 1642872 w 12192634"/>
              <a:gd name="connsiteY77" fmla="*/ 2735707 h 6858317"/>
              <a:gd name="connsiteX78" fmla="*/ 1149795 w 12192634"/>
              <a:gd name="connsiteY78" fmla="*/ 3037396 h 6858317"/>
              <a:gd name="connsiteX79" fmla="*/ 623316 w 12192634"/>
              <a:gd name="connsiteY79" fmla="*/ 3360039 h 6858317"/>
              <a:gd name="connsiteX80" fmla="*/ 300609 w 12192634"/>
              <a:gd name="connsiteY80" fmla="*/ 3886581 h 6858317"/>
              <a:gd name="connsiteX81" fmla="*/ 0 w 12192634"/>
              <a:gd name="connsiteY81" fmla="*/ 4378643 h 6858317"/>
              <a:gd name="connsiteX82" fmla="*/ 0 w 12192634"/>
              <a:gd name="connsiteY82" fmla="*/ 4501325 h 6858317"/>
              <a:gd name="connsiteX83" fmla="*/ 61849 w 12192634"/>
              <a:gd name="connsiteY83" fmla="*/ 4442460 h 6858317"/>
              <a:gd name="connsiteX84" fmla="*/ 384493 w 12192634"/>
              <a:gd name="connsiteY84" fmla="*/ 3915982 h 6858317"/>
              <a:gd name="connsiteX85" fmla="*/ 686181 w 12192634"/>
              <a:gd name="connsiteY85" fmla="*/ 3422904 h 6858317"/>
              <a:gd name="connsiteX86" fmla="*/ 1179259 w 12192634"/>
              <a:gd name="connsiteY86" fmla="*/ 3121279 h 6858317"/>
              <a:gd name="connsiteX87" fmla="*/ 1705737 w 12192634"/>
              <a:gd name="connsiteY87" fmla="*/ 2798572 h 6858317"/>
              <a:gd name="connsiteX88" fmla="*/ 2028444 w 12192634"/>
              <a:gd name="connsiteY88" fmla="*/ 2272094 h 6858317"/>
              <a:gd name="connsiteX89" fmla="*/ 2330069 w 12192634"/>
              <a:gd name="connsiteY89" fmla="*/ 1779016 h 6858317"/>
              <a:gd name="connsiteX90" fmla="*/ 2823083 w 12192634"/>
              <a:gd name="connsiteY90" fmla="*/ 1477391 h 6858317"/>
              <a:gd name="connsiteX91" fmla="*/ 3349625 w 12192634"/>
              <a:gd name="connsiteY91" fmla="*/ 1154684 h 6858317"/>
              <a:gd name="connsiteX92" fmla="*/ 3672269 w 12192634"/>
              <a:gd name="connsiteY92" fmla="*/ 628206 h 6858317"/>
              <a:gd name="connsiteX93" fmla="*/ 3973894 w 12192634"/>
              <a:gd name="connsiteY93" fmla="*/ 135192 h 6858317"/>
              <a:gd name="connsiteX94" fmla="*/ 4129088 w 12192634"/>
              <a:gd name="connsiteY94" fmla="*/ 0 h 6858317"/>
              <a:gd name="connsiteX95" fmla="*/ 5098669 w 12192634"/>
              <a:gd name="connsiteY95" fmla="*/ 0 h 6858317"/>
              <a:gd name="connsiteX96" fmla="*/ 4930585 w 12192634"/>
              <a:gd name="connsiteY96" fmla="*/ 202438 h 6858317"/>
              <a:gd name="connsiteX97" fmla="*/ 4437571 w 12192634"/>
              <a:gd name="connsiteY97" fmla="*/ 504127 h 6858317"/>
              <a:gd name="connsiteX98" fmla="*/ 3911028 w 12192634"/>
              <a:gd name="connsiteY98" fmla="*/ 826770 h 6858317"/>
              <a:gd name="connsiteX99" fmla="*/ 3588385 w 12192634"/>
              <a:gd name="connsiteY99" fmla="*/ 1353249 h 6858317"/>
              <a:gd name="connsiteX100" fmla="*/ 3286760 w 12192634"/>
              <a:gd name="connsiteY100" fmla="*/ 1846326 h 6858317"/>
              <a:gd name="connsiteX101" fmla="*/ 2793683 w 12192634"/>
              <a:gd name="connsiteY101" fmla="*/ 2147951 h 6858317"/>
              <a:gd name="connsiteX102" fmla="*/ 2267204 w 12192634"/>
              <a:gd name="connsiteY102" fmla="*/ 2470658 h 6858317"/>
              <a:gd name="connsiteX103" fmla="*/ 1944497 w 12192634"/>
              <a:gd name="connsiteY103" fmla="*/ 2997137 h 6858317"/>
              <a:gd name="connsiteX104" fmla="*/ 1642872 w 12192634"/>
              <a:gd name="connsiteY104" fmla="*/ 3490151 h 6858317"/>
              <a:gd name="connsiteX105" fmla="*/ 1149795 w 12192634"/>
              <a:gd name="connsiteY105" fmla="*/ 3791839 h 6858317"/>
              <a:gd name="connsiteX106" fmla="*/ 623316 w 12192634"/>
              <a:gd name="connsiteY106" fmla="*/ 4114483 h 6858317"/>
              <a:gd name="connsiteX107" fmla="*/ 300609 w 12192634"/>
              <a:gd name="connsiteY107" fmla="*/ 4641025 h 6858317"/>
              <a:gd name="connsiteX108" fmla="*/ 0 w 12192634"/>
              <a:gd name="connsiteY108" fmla="*/ 5133086 h 6858317"/>
              <a:gd name="connsiteX109" fmla="*/ 0 w 12192634"/>
              <a:gd name="connsiteY109" fmla="*/ 5255832 h 6858317"/>
              <a:gd name="connsiteX110" fmla="*/ 61849 w 12192634"/>
              <a:gd name="connsiteY110" fmla="*/ 5196967 h 6858317"/>
              <a:gd name="connsiteX111" fmla="*/ 384493 w 12192634"/>
              <a:gd name="connsiteY111" fmla="*/ 4670425 h 6858317"/>
              <a:gd name="connsiteX112" fmla="*/ 686181 w 12192634"/>
              <a:gd name="connsiteY112" fmla="*/ 4177347 h 6858317"/>
              <a:gd name="connsiteX113" fmla="*/ 1179259 w 12192634"/>
              <a:gd name="connsiteY113" fmla="*/ 3875722 h 6858317"/>
              <a:gd name="connsiteX114" fmla="*/ 1705737 w 12192634"/>
              <a:gd name="connsiteY114" fmla="*/ 3553016 h 6858317"/>
              <a:gd name="connsiteX115" fmla="*/ 2028444 w 12192634"/>
              <a:gd name="connsiteY115" fmla="*/ 3026537 h 6858317"/>
              <a:gd name="connsiteX116" fmla="*/ 2330069 w 12192634"/>
              <a:gd name="connsiteY116" fmla="*/ 2533460 h 6858317"/>
              <a:gd name="connsiteX117" fmla="*/ 2823083 w 12192634"/>
              <a:gd name="connsiteY117" fmla="*/ 2231835 h 6858317"/>
              <a:gd name="connsiteX118" fmla="*/ 3349625 w 12192634"/>
              <a:gd name="connsiteY118" fmla="*/ 1909191 h 6858317"/>
              <a:gd name="connsiteX119" fmla="*/ 3672269 w 12192634"/>
              <a:gd name="connsiteY119" fmla="*/ 1382649 h 6858317"/>
              <a:gd name="connsiteX120" fmla="*/ 3973894 w 12192634"/>
              <a:gd name="connsiteY120" fmla="*/ 889635 h 6858317"/>
              <a:gd name="connsiteX121" fmla="*/ 4466971 w 12192634"/>
              <a:gd name="connsiteY121" fmla="*/ 588010 h 6858317"/>
              <a:gd name="connsiteX122" fmla="*/ 4993450 w 12192634"/>
              <a:gd name="connsiteY122" fmla="*/ 265303 h 6858317"/>
              <a:gd name="connsiteX123" fmla="*/ 5203063 w 12192634"/>
              <a:gd name="connsiteY123" fmla="*/ 0 h 6858317"/>
              <a:gd name="connsiteX124" fmla="*/ 5495290 w 12192634"/>
              <a:gd name="connsiteY124" fmla="*/ 0 h 6858317"/>
              <a:gd name="connsiteX125" fmla="*/ 5232400 w 12192634"/>
              <a:gd name="connsiteY125" fmla="*/ 463868 h 6858317"/>
              <a:gd name="connsiteX126" fmla="*/ 4930775 w 12192634"/>
              <a:gd name="connsiteY126" fmla="*/ 956882 h 6858317"/>
              <a:gd name="connsiteX127" fmla="*/ 4437761 w 12192634"/>
              <a:gd name="connsiteY127" fmla="*/ 1258570 h 6858317"/>
              <a:gd name="connsiteX128" fmla="*/ 3911219 w 12192634"/>
              <a:gd name="connsiteY128" fmla="*/ 1581214 h 6858317"/>
              <a:gd name="connsiteX129" fmla="*/ 3588576 w 12192634"/>
              <a:gd name="connsiteY129" fmla="*/ 2107692 h 6858317"/>
              <a:gd name="connsiteX130" fmla="*/ 3286951 w 12192634"/>
              <a:gd name="connsiteY130" fmla="*/ 2600770 h 6858317"/>
              <a:gd name="connsiteX131" fmla="*/ 2794000 w 12192634"/>
              <a:gd name="connsiteY131" fmla="*/ 2902395 h 6858317"/>
              <a:gd name="connsiteX132" fmla="*/ 2267522 w 12192634"/>
              <a:gd name="connsiteY132" fmla="*/ 3225102 h 6858317"/>
              <a:gd name="connsiteX133" fmla="*/ 1944814 w 12192634"/>
              <a:gd name="connsiteY133" fmla="*/ 3751580 h 6858317"/>
              <a:gd name="connsiteX134" fmla="*/ 1643189 w 12192634"/>
              <a:gd name="connsiteY134" fmla="*/ 4244594 h 6858317"/>
              <a:gd name="connsiteX135" fmla="*/ 1149858 w 12192634"/>
              <a:gd name="connsiteY135" fmla="*/ 4546600 h 6858317"/>
              <a:gd name="connsiteX136" fmla="*/ 623316 w 12192634"/>
              <a:gd name="connsiteY136" fmla="*/ 4869244 h 6858317"/>
              <a:gd name="connsiteX137" fmla="*/ 300609 w 12192634"/>
              <a:gd name="connsiteY137" fmla="*/ 5395786 h 6858317"/>
              <a:gd name="connsiteX138" fmla="*/ 0 w 12192634"/>
              <a:gd name="connsiteY138" fmla="*/ 5887530 h 6858317"/>
              <a:gd name="connsiteX139" fmla="*/ 0 w 12192634"/>
              <a:gd name="connsiteY139" fmla="*/ 6010339 h 6858317"/>
              <a:gd name="connsiteX140" fmla="*/ 61849 w 12192634"/>
              <a:gd name="connsiteY140" fmla="*/ 5951411 h 6858317"/>
              <a:gd name="connsiteX141" fmla="*/ 384493 w 12192634"/>
              <a:gd name="connsiteY141" fmla="*/ 5424869 h 6858317"/>
              <a:gd name="connsiteX142" fmla="*/ 686181 w 12192634"/>
              <a:gd name="connsiteY142" fmla="*/ 4931791 h 6858317"/>
              <a:gd name="connsiteX143" fmla="*/ 1179259 w 12192634"/>
              <a:gd name="connsiteY143" fmla="*/ 4630166 h 6858317"/>
              <a:gd name="connsiteX144" fmla="*/ 1705737 w 12192634"/>
              <a:gd name="connsiteY144" fmla="*/ 4307459 h 6858317"/>
              <a:gd name="connsiteX145" fmla="*/ 2028444 w 12192634"/>
              <a:gd name="connsiteY145" fmla="*/ 3780981 h 6858317"/>
              <a:gd name="connsiteX146" fmla="*/ 2330069 w 12192634"/>
              <a:gd name="connsiteY146" fmla="*/ 3287966 h 6858317"/>
              <a:gd name="connsiteX147" fmla="*/ 2823083 w 12192634"/>
              <a:gd name="connsiteY147" fmla="*/ 2986278 h 6858317"/>
              <a:gd name="connsiteX148" fmla="*/ 3349625 w 12192634"/>
              <a:gd name="connsiteY148" fmla="*/ 2663635 h 6858317"/>
              <a:gd name="connsiteX149" fmla="*/ 3672269 w 12192634"/>
              <a:gd name="connsiteY149" fmla="*/ 2137156 h 6858317"/>
              <a:gd name="connsiteX150" fmla="*/ 3973894 w 12192634"/>
              <a:gd name="connsiteY150" fmla="*/ 1644079 h 6858317"/>
              <a:gd name="connsiteX151" fmla="*/ 4466971 w 12192634"/>
              <a:gd name="connsiteY151" fmla="*/ 1342454 h 6858317"/>
              <a:gd name="connsiteX152" fmla="*/ 4993450 w 12192634"/>
              <a:gd name="connsiteY152" fmla="*/ 1019747 h 6858317"/>
              <a:gd name="connsiteX153" fmla="*/ 5316093 w 12192634"/>
              <a:gd name="connsiteY153" fmla="*/ 493268 h 6858317"/>
              <a:gd name="connsiteX154" fmla="*/ 5617718 w 12192634"/>
              <a:gd name="connsiteY154" fmla="*/ 254 h 6858317"/>
              <a:gd name="connsiteX155" fmla="*/ 5617718 w 12192634"/>
              <a:gd name="connsiteY155" fmla="*/ 254 h 6858317"/>
              <a:gd name="connsiteX156" fmla="*/ 6638290 w 12192634"/>
              <a:gd name="connsiteY156" fmla="*/ 0 h 6858317"/>
              <a:gd name="connsiteX157" fmla="*/ 6574473 w 12192634"/>
              <a:gd name="connsiteY157" fmla="*/ 67501 h 6858317"/>
              <a:gd name="connsiteX158" fmla="*/ 6081459 w 12192634"/>
              <a:gd name="connsiteY158" fmla="*/ 369189 h 6858317"/>
              <a:gd name="connsiteX159" fmla="*/ 5554917 w 12192634"/>
              <a:gd name="connsiteY159" fmla="*/ 691833 h 6858317"/>
              <a:gd name="connsiteX160" fmla="*/ 5232400 w 12192634"/>
              <a:gd name="connsiteY160" fmla="*/ 1218311 h 6858317"/>
              <a:gd name="connsiteX161" fmla="*/ 4930775 w 12192634"/>
              <a:gd name="connsiteY161" fmla="*/ 1711325 h 6858317"/>
              <a:gd name="connsiteX162" fmla="*/ 4437571 w 12192634"/>
              <a:gd name="connsiteY162" fmla="*/ 2012950 h 6858317"/>
              <a:gd name="connsiteX163" fmla="*/ 3911028 w 12192634"/>
              <a:gd name="connsiteY163" fmla="*/ 2335594 h 6858317"/>
              <a:gd name="connsiteX164" fmla="*/ 3588385 w 12192634"/>
              <a:gd name="connsiteY164" fmla="*/ 2862072 h 6858317"/>
              <a:gd name="connsiteX165" fmla="*/ 3286760 w 12192634"/>
              <a:gd name="connsiteY165" fmla="*/ 3355150 h 6858317"/>
              <a:gd name="connsiteX166" fmla="*/ 2793683 w 12192634"/>
              <a:gd name="connsiteY166" fmla="*/ 3656775 h 6858317"/>
              <a:gd name="connsiteX167" fmla="*/ 2267204 w 12192634"/>
              <a:gd name="connsiteY167" fmla="*/ 3979482 h 6858317"/>
              <a:gd name="connsiteX168" fmla="*/ 1944497 w 12192634"/>
              <a:gd name="connsiteY168" fmla="*/ 4505960 h 6858317"/>
              <a:gd name="connsiteX169" fmla="*/ 1642872 w 12192634"/>
              <a:gd name="connsiteY169" fmla="*/ 4999038 h 6858317"/>
              <a:gd name="connsiteX170" fmla="*/ 1149795 w 12192634"/>
              <a:gd name="connsiteY170" fmla="*/ 5300663 h 6858317"/>
              <a:gd name="connsiteX171" fmla="*/ 623316 w 12192634"/>
              <a:gd name="connsiteY171" fmla="*/ 5623370 h 6858317"/>
              <a:gd name="connsiteX172" fmla="*/ 300609 w 12192634"/>
              <a:gd name="connsiteY172" fmla="*/ 6149848 h 6858317"/>
              <a:gd name="connsiteX173" fmla="*/ 0 w 12192634"/>
              <a:gd name="connsiteY173" fmla="*/ 6642100 h 6858317"/>
              <a:gd name="connsiteX174" fmla="*/ 0 w 12192634"/>
              <a:gd name="connsiteY174" fmla="*/ 6764845 h 6858317"/>
              <a:gd name="connsiteX175" fmla="*/ 61849 w 12192634"/>
              <a:gd name="connsiteY175" fmla="*/ 6705600 h 6858317"/>
              <a:gd name="connsiteX176" fmla="*/ 384493 w 12192634"/>
              <a:gd name="connsiteY176" fmla="*/ 6179058 h 6858317"/>
              <a:gd name="connsiteX177" fmla="*/ 686181 w 12192634"/>
              <a:gd name="connsiteY177" fmla="*/ 5685981 h 6858317"/>
              <a:gd name="connsiteX178" fmla="*/ 1179259 w 12192634"/>
              <a:gd name="connsiteY178" fmla="*/ 5384356 h 6858317"/>
              <a:gd name="connsiteX179" fmla="*/ 1705737 w 12192634"/>
              <a:gd name="connsiteY179" fmla="*/ 5061649 h 6858317"/>
              <a:gd name="connsiteX180" fmla="*/ 2028444 w 12192634"/>
              <a:gd name="connsiteY180" fmla="*/ 4535170 h 6858317"/>
              <a:gd name="connsiteX181" fmla="*/ 2330069 w 12192634"/>
              <a:gd name="connsiteY181" fmla="*/ 4042156 h 6858317"/>
              <a:gd name="connsiteX182" fmla="*/ 2823083 w 12192634"/>
              <a:gd name="connsiteY182" fmla="*/ 3740468 h 6858317"/>
              <a:gd name="connsiteX183" fmla="*/ 3349625 w 12192634"/>
              <a:gd name="connsiteY183" fmla="*/ 3417824 h 6858317"/>
              <a:gd name="connsiteX184" fmla="*/ 3672269 w 12192634"/>
              <a:gd name="connsiteY184" fmla="*/ 2891346 h 6858317"/>
              <a:gd name="connsiteX185" fmla="*/ 3973894 w 12192634"/>
              <a:gd name="connsiteY185" fmla="*/ 2398268 h 6858317"/>
              <a:gd name="connsiteX186" fmla="*/ 4466971 w 12192634"/>
              <a:gd name="connsiteY186" fmla="*/ 2096643 h 6858317"/>
              <a:gd name="connsiteX187" fmla="*/ 4993450 w 12192634"/>
              <a:gd name="connsiteY187" fmla="*/ 1773936 h 6858317"/>
              <a:gd name="connsiteX188" fmla="*/ 5316093 w 12192634"/>
              <a:gd name="connsiteY188" fmla="*/ 1247458 h 6858317"/>
              <a:gd name="connsiteX189" fmla="*/ 5617718 w 12192634"/>
              <a:gd name="connsiteY189" fmla="*/ 754444 h 6858317"/>
              <a:gd name="connsiteX190" fmla="*/ 6110796 w 12192634"/>
              <a:gd name="connsiteY190" fmla="*/ 452819 h 6858317"/>
              <a:gd name="connsiteX191" fmla="*/ 6637274 w 12192634"/>
              <a:gd name="connsiteY191" fmla="*/ 130112 h 6858317"/>
              <a:gd name="connsiteX192" fmla="*/ 6754369 w 12192634"/>
              <a:gd name="connsiteY192" fmla="*/ 0 h 6858317"/>
              <a:gd name="connsiteX193" fmla="*/ 7031990 w 12192634"/>
              <a:gd name="connsiteY193" fmla="*/ 0 h 6858317"/>
              <a:gd name="connsiteX194" fmla="*/ 6875970 w 12192634"/>
              <a:gd name="connsiteY194" fmla="*/ 328930 h 6858317"/>
              <a:gd name="connsiteX195" fmla="*/ 6574345 w 12192634"/>
              <a:gd name="connsiteY195" fmla="*/ 822008 h 6858317"/>
              <a:gd name="connsiteX196" fmla="*/ 6081395 w 12192634"/>
              <a:gd name="connsiteY196" fmla="*/ 1123950 h 6858317"/>
              <a:gd name="connsiteX197" fmla="*/ 5554853 w 12192634"/>
              <a:gd name="connsiteY197" fmla="*/ 1446594 h 6858317"/>
              <a:gd name="connsiteX198" fmla="*/ 5232400 w 12192634"/>
              <a:gd name="connsiteY198" fmla="*/ 1972755 h 6858317"/>
              <a:gd name="connsiteX199" fmla="*/ 4930775 w 12192634"/>
              <a:gd name="connsiteY199" fmla="*/ 2465832 h 6858317"/>
              <a:gd name="connsiteX200" fmla="*/ 4437761 w 12192634"/>
              <a:gd name="connsiteY200" fmla="*/ 2767457 h 6858317"/>
              <a:gd name="connsiteX201" fmla="*/ 3911219 w 12192634"/>
              <a:gd name="connsiteY201" fmla="*/ 3090101 h 6858317"/>
              <a:gd name="connsiteX202" fmla="*/ 3588576 w 12192634"/>
              <a:gd name="connsiteY202" fmla="*/ 3616643 h 6858317"/>
              <a:gd name="connsiteX203" fmla="*/ 3286951 w 12192634"/>
              <a:gd name="connsiteY203" fmla="*/ 4109657 h 6858317"/>
              <a:gd name="connsiteX204" fmla="*/ 2793873 w 12192634"/>
              <a:gd name="connsiteY204" fmla="*/ 4411282 h 6858317"/>
              <a:gd name="connsiteX205" fmla="*/ 2267395 w 12192634"/>
              <a:gd name="connsiteY205" fmla="*/ 4733989 h 6858317"/>
              <a:gd name="connsiteX206" fmla="*/ 1944688 w 12192634"/>
              <a:gd name="connsiteY206" fmla="*/ 5260467 h 6858317"/>
              <a:gd name="connsiteX207" fmla="*/ 1643063 w 12192634"/>
              <a:gd name="connsiteY207" fmla="*/ 5753545 h 6858317"/>
              <a:gd name="connsiteX208" fmla="*/ 1149985 w 12192634"/>
              <a:gd name="connsiteY208" fmla="*/ 6055170 h 6858317"/>
              <a:gd name="connsiteX209" fmla="*/ 623507 w 12192634"/>
              <a:gd name="connsiteY209" fmla="*/ 6377877 h 6858317"/>
              <a:gd name="connsiteX210" fmla="*/ 316992 w 12192634"/>
              <a:gd name="connsiteY210" fmla="*/ 6858000 h 6858317"/>
              <a:gd name="connsiteX211" fmla="*/ 411671 w 12192634"/>
              <a:gd name="connsiteY211" fmla="*/ 6858000 h 6858317"/>
              <a:gd name="connsiteX212" fmla="*/ 686181 w 12192634"/>
              <a:gd name="connsiteY212" fmla="*/ 6440742 h 6858317"/>
              <a:gd name="connsiteX213" fmla="*/ 1179259 w 12192634"/>
              <a:gd name="connsiteY213" fmla="*/ 6139053 h 6858317"/>
              <a:gd name="connsiteX214" fmla="*/ 1705737 w 12192634"/>
              <a:gd name="connsiteY214" fmla="*/ 5816410 h 6858317"/>
              <a:gd name="connsiteX215" fmla="*/ 2028444 w 12192634"/>
              <a:gd name="connsiteY215" fmla="*/ 5289868 h 6858317"/>
              <a:gd name="connsiteX216" fmla="*/ 2330069 w 12192634"/>
              <a:gd name="connsiteY216" fmla="*/ 4796854 h 6858317"/>
              <a:gd name="connsiteX217" fmla="*/ 2823083 w 12192634"/>
              <a:gd name="connsiteY217" fmla="*/ 4495165 h 6858317"/>
              <a:gd name="connsiteX218" fmla="*/ 3349625 w 12192634"/>
              <a:gd name="connsiteY218" fmla="*/ 4172522 h 6858317"/>
              <a:gd name="connsiteX219" fmla="*/ 3672269 w 12192634"/>
              <a:gd name="connsiteY219" fmla="*/ 3646043 h 6858317"/>
              <a:gd name="connsiteX220" fmla="*/ 3973894 w 12192634"/>
              <a:gd name="connsiteY220" fmla="*/ 3152966 h 6858317"/>
              <a:gd name="connsiteX221" fmla="*/ 4466971 w 12192634"/>
              <a:gd name="connsiteY221" fmla="*/ 2851341 h 6858317"/>
              <a:gd name="connsiteX222" fmla="*/ 4993450 w 12192634"/>
              <a:gd name="connsiteY222" fmla="*/ 2528697 h 6858317"/>
              <a:gd name="connsiteX223" fmla="*/ 5316093 w 12192634"/>
              <a:gd name="connsiteY223" fmla="*/ 2002219 h 6858317"/>
              <a:gd name="connsiteX224" fmla="*/ 5617718 w 12192634"/>
              <a:gd name="connsiteY224" fmla="*/ 1509141 h 6858317"/>
              <a:gd name="connsiteX225" fmla="*/ 6110796 w 12192634"/>
              <a:gd name="connsiteY225" fmla="*/ 1207516 h 6858317"/>
              <a:gd name="connsiteX226" fmla="*/ 6637274 w 12192634"/>
              <a:gd name="connsiteY226" fmla="*/ 884873 h 6858317"/>
              <a:gd name="connsiteX227" fmla="*/ 6959918 w 12192634"/>
              <a:gd name="connsiteY227" fmla="*/ 358331 h 6858317"/>
              <a:gd name="connsiteX228" fmla="*/ 7141909 w 12192634"/>
              <a:gd name="connsiteY228" fmla="*/ 0 h 6858317"/>
              <a:gd name="connsiteX229" fmla="*/ 8147050 w 12192634"/>
              <a:gd name="connsiteY229" fmla="*/ 0 h 6858317"/>
              <a:gd name="connsiteX230" fmla="*/ 7725537 w 12192634"/>
              <a:gd name="connsiteY230" fmla="*/ 234252 h 6858317"/>
              <a:gd name="connsiteX231" fmla="*/ 7199059 w 12192634"/>
              <a:gd name="connsiteY231" fmla="*/ 556895 h 6858317"/>
              <a:gd name="connsiteX232" fmla="*/ 6876352 w 12192634"/>
              <a:gd name="connsiteY232" fmla="*/ 1083374 h 6858317"/>
              <a:gd name="connsiteX233" fmla="*/ 6574727 w 12192634"/>
              <a:gd name="connsiteY233" fmla="*/ 1576451 h 6858317"/>
              <a:gd name="connsiteX234" fmla="*/ 6081713 w 12192634"/>
              <a:gd name="connsiteY234" fmla="*/ 1878076 h 6858317"/>
              <a:gd name="connsiteX235" fmla="*/ 5555171 w 12192634"/>
              <a:gd name="connsiteY235" fmla="*/ 2200783 h 6858317"/>
              <a:gd name="connsiteX236" fmla="*/ 5232527 w 12192634"/>
              <a:gd name="connsiteY236" fmla="*/ 2727198 h 6858317"/>
              <a:gd name="connsiteX237" fmla="*/ 4930902 w 12192634"/>
              <a:gd name="connsiteY237" fmla="*/ 3220276 h 6858317"/>
              <a:gd name="connsiteX238" fmla="*/ 4437888 w 12192634"/>
              <a:gd name="connsiteY238" fmla="*/ 3521901 h 6858317"/>
              <a:gd name="connsiteX239" fmla="*/ 3911346 w 12192634"/>
              <a:gd name="connsiteY239" fmla="*/ 3844608 h 6858317"/>
              <a:gd name="connsiteX240" fmla="*/ 3588703 w 12192634"/>
              <a:gd name="connsiteY240" fmla="*/ 4371086 h 6858317"/>
              <a:gd name="connsiteX241" fmla="*/ 3287078 w 12192634"/>
              <a:gd name="connsiteY241" fmla="*/ 4864100 h 6858317"/>
              <a:gd name="connsiteX242" fmla="*/ 2794000 w 12192634"/>
              <a:gd name="connsiteY242" fmla="*/ 5165725 h 6858317"/>
              <a:gd name="connsiteX243" fmla="*/ 2267522 w 12192634"/>
              <a:gd name="connsiteY243" fmla="*/ 5488432 h 6858317"/>
              <a:gd name="connsiteX244" fmla="*/ 1944814 w 12192634"/>
              <a:gd name="connsiteY244" fmla="*/ 6014911 h 6858317"/>
              <a:gd name="connsiteX245" fmla="*/ 1643189 w 12192634"/>
              <a:gd name="connsiteY245" fmla="*/ 6507988 h 6858317"/>
              <a:gd name="connsiteX246" fmla="*/ 1150176 w 12192634"/>
              <a:gd name="connsiteY246" fmla="*/ 6809613 h 6858317"/>
              <a:gd name="connsiteX247" fmla="*/ 1020445 w 12192634"/>
              <a:gd name="connsiteY247" fmla="*/ 6858000 h 6858317"/>
              <a:gd name="connsiteX248" fmla="*/ 1277239 w 12192634"/>
              <a:gd name="connsiteY248" fmla="*/ 6858000 h 6858317"/>
              <a:gd name="connsiteX249" fmla="*/ 1706055 w 12192634"/>
              <a:gd name="connsiteY249" fmla="*/ 6570853 h 6858317"/>
              <a:gd name="connsiteX250" fmla="*/ 2028762 w 12192634"/>
              <a:gd name="connsiteY250" fmla="*/ 6044375 h 6858317"/>
              <a:gd name="connsiteX251" fmla="*/ 2330387 w 12192634"/>
              <a:gd name="connsiteY251" fmla="*/ 5551297 h 6858317"/>
              <a:gd name="connsiteX252" fmla="*/ 2823401 w 12192634"/>
              <a:gd name="connsiteY252" fmla="*/ 5249672 h 6858317"/>
              <a:gd name="connsiteX253" fmla="*/ 3349943 w 12192634"/>
              <a:gd name="connsiteY253" fmla="*/ 4926965 h 6858317"/>
              <a:gd name="connsiteX254" fmla="*/ 3672586 w 12192634"/>
              <a:gd name="connsiteY254" fmla="*/ 4400487 h 6858317"/>
              <a:gd name="connsiteX255" fmla="*/ 3974211 w 12192634"/>
              <a:gd name="connsiteY255" fmla="*/ 3907472 h 6858317"/>
              <a:gd name="connsiteX256" fmla="*/ 4467289 w 12192634"/>
              <a:gd name="connsiteY256" fmla="*/ 3605784 h 6858317"/>
              <a:gd name="connsiteX257" fmla="*/ 4993767 w 12192634"/>
              <a:gd name="connsiteY257" fmla="*/ 3283141 h 6858317"/>
              <a:gd name="connsiteX258" fmla="*/ 5316411 w 12192634"/>
              <a:gd name="connsiteY258" fmla="*/ 2756662 h 6858317"/>
              <a:gd name="connsiteX259" fmla="*/ 5618036 w 12192634"/>
              <a:gd name="connsiteY259" fmla="*/ 2263648 h 6858317"/>
              <a:gd name="connsiteX260" fmla="*/ 6111113 w 12192634"/>
              <a:gd name="connsiteY260" fmla="*/ 1961960 h 6858317"/>
              <a:gd name="connsiteX261" fmla="*/ 6637592 w 12192634"/>
              <a:gd name="connsiteY261" fmla="*/ 1639316 h 6858317"/>
              <a:gd name="connsiteX262" fmla="*/ 6960235 w 12192634"/>
              <a:gd name="connsiteY262" fmla="*/ 1112774 h 6858317"/>
              <a:gd name="connsiteX263" fmla="*/ 7261924 w 12192634"/>
              <a:gd name="connsiteY263" fmla="*/ 619760 h 6858317"/>
              <a:gd name="connsiteX264" fmla="*/ 7754938 w 12192634"/>
              <a:gd name="connsiteY264" fmla="*/ 318135 h 6858317"/>
              <a:gd name="connsiteX265" fmla="*/ 8276844 w 12192634"/>
              <a:gd name="connsiteY265" fmla="*/ 0 h 6858317"/>
              <a:gd name="connsiteX266" fmla="*/ 8597519 w 12192634"/>
              <a:gd name="connsiteY266" fmla="*/ 0 h 6858317"/>
              <a:gd name="connsiteX267" fmla="*/ 8520240 w 12192634"/>
              <a:gd name="connsiteY267" fmla="*/ 193993 h 6858317"/>
              <a:gd name="connsiteX268" fmla="*/ 8218551 w 12192634"/>
              <a:gd name="connsiteY268" fmla="*/ 687007 h 6858317"/>
              <a:gd name="connsiteX269" fmla="*/ 7725537 w 12192634"/>
              <a:gd name="connsiteY269" fmla="*/ 988695 h 6858317"/>
              <a:gd name="connsiteX270" fmla="*/ 7199059 w 12192634"/>
              <a:gd name="connsiteY270" fmla="*/ 1311339 h 6858317"/>
              <a:gd name="connsiteX271" fmla="*/ 6876352 w 12192634"/>
              <a:gd name="connsiteY271" fmla="*/ 1837817 h 6858317"/>
              <a:gd name="connsiteX272" fmla="*/ 6574727 w 12192634"/>
              <a:gd name="connsiteY272" fmla="*/ 2330895 h 6858317"/>
              <a:gd name="connsiteX273" fmla="*/ 6081713 w 12192634"/>
              <a:gd name="connsiteY273" fmla="*/ 2632520 h 6858317"/>
              <a:gd name="connsiteX274" fmla="*/ 5555171 w 12192634"/>
              <a:gd name="connsiteY274" fmla="*/ 2955227 h 6858317"/>
              <a:gd name="connsiteX275" fmla="*/ 5232400 w 12192634"/>
              <a:gd name="connsiteY275" fmla="*/ 3481705 h 6858317"/>
              <a:gd name="connsiteX276" fmla="*/ 4930775 w 12192634"/>
              <a:gd name="connsiteY276" fmla="*/ 3974719 h 6858317"/>
              <a:gd name="connsiteX277" fmla="*/ 4437761 w 12192634"/>
              <a:gd name="connsiteY277" fmla="*/ 4276344 h 6858317"/>
              <a:gd name="connsiteX278" fmla="*/ 3911219 w 12192634"/>
              <a:gd name="connsiteY278" fmla="*/ 4599051 h 6858317"/>
              <a:gd name="connsiteX279" fmla="*/ 3588576 w 12192634"/>
              <a:gd name="connsiteY279" fmla="*/ 5125530 h 6858317"/>
              <a:gd name="connsiteX280" fmla="*/ 3286951 w 12192634"/>
              <a:gd name="connsiteY280" fmla="*/ 5618544 h 6858317"/>
              <a:gd name="connsiteX281" fmla="*/ 2794000 w 12192634"/>
              <a:gd name="connsiteY281" fmla="*/ 5920232 h 6858317"/>
              <a:gd name="connsiteX282" fmla="*/ 2267522 w 12192634"/>
              <a:gd name="connsiteY282" fmla="*/ 6242876 h 6858317"/>
              <a:gd name="connsiteX283" fmla="*/ 1944814 w 12192634"/>
              <a:gd name="connsiteY283" fmla="*/ 6769354 h 6858317"/>
              <a:gd name="connsiteX284" fmla="*/ 1913064 w 12192634"/>
              <a:gd name="connsiteY284" fmla="*/ 6858254 h 6858317"/>
              <a:gd name="connsiteX285" fmla="*/ 2007934 w 12192634"/>
              <a:gd name="connsiteY285" fmla="*/ 6858254 h 6858317"/>
              <a:gd name="connsiteX286" fmla="*/ 2029016 w 12192634"/>
              <a:gd name="connsiteY286" fmla="*/ 6799072 h 6858317"/>
              <a:gd name="connsiteX287" fmla="*/ 2330641 w 12192634"/>
              <a:gd name="connsiteY287" fmla="*/ 6305995 h 6858317"/>
              <a:gd name="connsiteX288" fmla="*/ 2823655 w 12192634"/>
              <a:gd name="connsiteY288" fmla="*/ 6004370 h 6858317"/>
              <a:gd name="connsiteX289" fmla="*/ 3349625 w 12192634"/>
              <a:gd name="connsiteY289" fmla="*/ 5681409 h 6858317"/>
              <a:gd name="connsiteX290" fmla="*/ 3672269 w 12192634"/>
              <a:gd name="connsiteY290" fmla="*/ 5154930 h 6858317"/>
              <a:gd name="connsiteX291" fmla="*/ 3973894 w 12192634"/>
              <a:gd name="connsiteY291" fmla="*/ 4661916 h 6858317"/>
              <a:gd name="connsiteX292" fmla="*/ 4466971 w 12192634"/>
              <a:gd name="connsiteY292" fmla="*/ 4360228 h 6858317"/>
              <a:gd name="connsiteX293" fmla="*/ 4993450 w 12192634"/>
              <a:gd name="connsiteY293" fmla="*/ 4037584 h 6858317"/>
              <a:gd name="connsiteX294" fmla="*/ 5316093 w 12192634"/>
              <a:gd name="connsiteY294" fmla="*/ 3511106 h 6858317"/>
              <a:gd name="connsiteX295" fmla="*/ 5617718 w 12192634"/>
              <a:gd name="connsiteY295" fmla="*/ 3018092 h 6858317"/>
              <a:gd name="connsiteX296" fmla="*/ 6110796 w 12192634"/>
              <a:gd name="connsiteY296" fmla="*/ 2716403 h 6858317"/>
              <a:gd name="connsiteX297" fmla="*/ 6637274 w 12192634"/>
              <a:gd name="connsiteY297" fmla="*/ 2393760 h 6858317"/>
              <a:gd name="connsiteX298" fmla="*/ 6959918 w 12192634"/>
              <a:gd name="connsiteY298" fmla="*/ 1867281 h 6858317"/>
              <a:gd name="connsiteX299" fmla="*/ 7261607 w 12192634"/>
              <a:gd name="connsiteY299" fmla="*/ 1374204 h 6858317"/>
              <a:gd name="connsiteX300" fmla="*/ 7754620 w 12192634"/>
              <a:gd name="connsiteY300" fmla="*/ 1072579 h 6858317"/>
              <a:gd name="connsiteX301" fmla="*/ 8281099 w 12192634"/>
              <a:gd name="connsiteY301" fmla="*/ 749872 h 6858317"/>
              <a:gd name="connsiteX302" fmla="*/ 8603806 w 12192634"/>
              <a:gd name="connsiteY302" fmla="*/ 223393 h 6858317"/>
              <a:gd name="connsiteX303" fmla="*/ 8697151 w 12192634"/>
              <a:gd name="connsiteY303" fmla="*/ 0 h 6858317"/>
              <a:gd name="connsiteX304" fmla="*/ 9603549 w 12192634"/>
              <a:gd name="connsiteY304" fmla="*/ 0 h 6858317"/>
              <a:gd name="connsiteX305" fmla="*/ 9369361 w 12192634"/>
              <a:gd name="connsiteY305" fmla="*/ 99251 h 6858317"/>
              <a:gd name="connsiteX306" fmla="*/ 8842566 w 12192634"/>
              <a:gd name="connsiteY306" fmla="*/ 421957 h 6858317"/>
              <a:gd name="connsiteX307" fmla="*/ 8519922 w 12192634"/>
              <a:gd name="connsiteY307" fmla="*/ 948436 h 6858317"/>
              <a:gd name="connsiteX308" fmla="*/ 8218234 w 12192634"/>
              <a:gd name="connsiteY308" fmla="*/ 1441514 h 6858317"/>
              <a:gd name="connsiteX309" fmla="*/ 7725219 w 12192634"/>
              <a:gd name="connsiteY309" fmla="*/ 1743139 h 6858317"/>
              <a:gd name="connsiteX310" fmla="*/ 7198741 w 12192634"/>
              <a:gd name="connsiteY310" fmla="*/ 2065782 h 6858317"/>
              <a:gd name="connsiteX311" fmla="*/ 6876034 w 12192634"/>
              <a:gd name="connsiteY311" fmla="*/ 2592261 h 6858317"/>
              <a:gd name="connsiteX312" fmla="*/ 6574409 w 12192634"/>
              <a:gd name="connsiteY312" fmla="*/ 3085338 h 6858317"/>
              <a:gd name="connsiteX313" fmla="*/ 6081395 w 12192634"/>
              <a:gd name="connsiteY313" fmla="*/ 3386963 h 6858317"/>
              <a:gd name="connsiteX314" fmla="*/ 5554853 w 12192634"/>
              <a:gd name="connsiteY314" fmla="*/ 3709670 h 6858317"/>
              <a:gd name="connsiteX315" fmla="*/ 5232400 w 12192634"/>
              <a:gd name="connsiteY315" fmla="*/ 4236149 h 6858317"/>
              <a:gd name="connsiteX316" fmla="*/ 4930775 w 12192634"/>
              <a:gd name="connsiteY316" fmla="*/ 4729163 h 6858317"/>
              <a:gd name="connsiteX317" fmla="*/ 4437761 w 12192634"/>
              <a:gd name="connsiteY317" fmla="*/ 5030788 h 6858317"/>
              <a:gd name="connsiteX318" fmla="*/ 3911219 w 12192634"/>
              <a:gd name="connsiteY318" fmla="*/ 5353495 h 6858317"/>
              <a:gd name="connsiteX319" fmla="*/ 3588385 w 12192634"/>
              <a:gd name="connsiteY319" fmla="*/ 5880100 h 6858317"/>
              <a:gd name="connsiteX320" fmla="*/ 3286760 w 12192634"/>
              <a:gd name="connsiteY320" fmla="*/ 6373114 h 6858317"/>
              <a:gd name="connsiteX321" fmla="*/ 2793683 w 12192634"/>
              <a:gd name="connsiteY321" fmla="*/ 6674803 h 6858317"/>
              <a:gd name="connsiteX322" fmla="*/ 2426526 w 12192634"/>
              <a:gd name="connsiteY322" fmla="*/ 6858127 h 6858317"/>
              <a:gd name="connsiteX323" fmla="*/ 2588641 w 12192634"/>
              <a:gd name="connsiteY323" fmla="*/ 6858127 h 6858317"/>
              <a:gd name="connsiteX324" fmla="*/ 2823083 w 12192634"/>
              <a:gd name="connsiteY324" fmla="*/ 6758686 h 6858317"/>
              <a:gd name="connsiteX325" fmla="*/ 3349625 w 12192634"/>
              <a:gd name="connsiteY325" fmla="*/ 6435979 h 6858317"/>
              <a:gd name="connsiteX326" fmla="*/ 3672269 w 12192634"/>
              <a:gd name="connsiteY326" fmla="*/ 5909501 h 6858317"/>
              <a:gd name="connsiteX327" fmla="*/ 3973894 w 12192634"/>
              <a:gd name="connsiteY327" fmla="*/ 5416487 h 6858317"/>
              <a:gd name="connsiteX328" fmla="*/ 4466971 w 12192634"/>
              <a:gd name="connsiteY328" fmla="*/ 5114798 h 6858317"/>
              <a:gd name="connsiteX329" fmla="*/ 4993450 w 12192634"/>
              <a:gd name="connsiteY329" fmla="*/ 4792155 h 6858317"/>
              <a:gd name="connsiteX330" fmla="*/ 5316093 w 12192634"/>
              <a:gd name="connsiteY330" fmla="*/ 4265676 h 6858317"/>
              <a:gd name="connsiteX331" fmla="*/ 5617718 w 12192634"/>
              <a:gd name="connsiteY331" fmla="*/ 3772662 h 6858317"/>
              <a:gd name="connsiteX332" fmla="*/ 6110796 w 12192634"/>
              <a:gd name="connsiteY332" fmla="*/ 3470974 h 6858317"/>
              <a:gd name="connsiteX333" fmla="*/ 6637274 w 12192634"/>
              <a:gd name="connsiteY333" fmla="*/ 3148330 h 6858317"/>
              <a:gd name="connsiteX334" fmla="*/ 6959918 w 12192634"/>
              <a:gd name="connsiteY334" fmla="*/ 2621852 h 6858317"/>
              <a:gd name="connsiteX335" fmla="*/ 7261607 w 12192634"/>
              <a:gd name="connsiteY335" fmla="*/ 2128774 h 6858317"/>
              <a:gd name="connsiteX336" fmla="*/ 7754620 w 12192634"/>
              <a:gd name="connsiteY336" fmla="*/ 1827149 h 6858317"/>
              <a:gd name="connsiteX337" fmla="*/ 8281099 w 12192634"/>
              <a:gd name="connsiteY337" fmla="*/ 1504506 h 6858317"/>
              <a:gd name="connsiteX338" fmla="*/ 8603806 w 12192634"/>
              <a:gd name="connsiteY338" fmla="*/ 977963 h 6858317"/>
              <a:gd name="connsiteX339" fmla="*/ 8905431 w 12192634"/>
              <a:gd name="connsiteY339" fmla="*/ 484950 h 6858317"/>
              <a:gd name="connsiteX340" fmla="*/ 9398508 w 12192634"/>
              <a:gd name="connsiteY340" fmla="*/ 183325 h 6858317"/>
              <a:gd name="connsiteX341" fmla="*/ 9765411 w 12192634"/>
              <a:gd name="connsiteY341" fmla="*/ 127 h 6858317"/>
              <a:gd name="connsiteX342" fmla="*/ 10185082 w 12192634"/>
              <a:gd name="connsiteY342" fmla="*/ 0 h 6858317"/>
              <a:gd name="connsiteX343" fmla="*/ 10164064 w 12192634"/>
              <a:gd name="connsiteY343" fmla="*/ 59055 h 6858317"/>
              <a:gd name="connsiteX344" fmla="*/ 9862439 w 12192634"/>
              <a:gd name="connsiteY344" fmla="*/ 552069 h 6858317"/>
              <a:gd name="connsiteX345" fmla="*/ 9369361 w 12192634"/>
              <a:gd name="connsiteY345" fmla="*/ 853758 h 6858317"/>
              <a:gd name="connsiteX346" fmla="*/ 8842883 w 12192634"/>
              <a:gd name="connsiteY346" fmla="*/ 1176401 h 6858317"/>
              <a:gd name="connsiteX347" fmla="*/ 8520240 w 12192634"/>
              <a:gd name="connsiteY347" fmla="*/ 1702880 h 6858317"/>
              <a:gd name="connsiteX348" fmla="*/ 8218551 w 12192634"/>
              <a:gd name="connsiteY348" fmla="*/ 2195957 h 6858317"/>
              <a:gd name="connsiteX349" fmla="*/ 7725537 w 12192634"/>
              <a:gd name="connsiteY349" fmla="*/ 2497582 h 6858317"/>
              <a:gd name="connsiteX350" fmla="*/ 7199059 w 12192634"/>
              <a:gd name="connsiteY350" fmla="*/ 2820226 h 6858317"/>
              <a:gd name="connsiteX351" fmla="*/ 6876352 w 12192634"/>
              <a:gd name="connsiteY351" fmla="*/ 3346768 h 6858317"/>
              <a:gd name="connsiteX352" fmla="*/ 6574727 w 12192634"/>
              <a:gd name="connsiteY352" fmla="*/ 3839782 h 6858317"/>
              <a:gd name="connsiteX353" fmla="*/ 6081713 w 12192634"/>
              <a:gd name="connsiteY353" fmla="*/ 4141407 h 6858317"/>
              <a:gd name="connsiteX354" fmla="*/ 5555171 w 12192634"/>
              <a:gd name="connsiteY354" fmla="*/ 4464114 h 6858317"/>
              <a:gd name="connsiteX355" fmla="*/ 5232400 w 12192634"/>
              <a:gd name="connsiteY355" fmla="*/ 4990592 h 6858317"/>
              <a:gd name="connsiteX356" fmla="*/ 4930775 w 12192634"/>
              <a:gd name="connsiteY356" fmla="*/ 5483606 h 6858317"/>
              <a:gd name="connsiteX357" fmla="*/ 4437761 w 12192634"/>
              <a:gd name="connsiteY357" fmla="*/ 5785231 h 6858317"/>
              <a:gd name="connsiteX358" fmla="*/ 3911219 w 12192634"/>
              <a:gd name="connsiteY358" fmla="*/ 6107938 h 6858317"/>
              <a:gd name="connsiteX359" fmla="*/ 3588576 w 12192634"/>
              <a:gd name="connsiteY359" fmla="*/ 6634417 h 6858317"/>
              <a:gd name="connsiteX360" fmla="*/ 3495103 w 12192634"/>
              <a:gd name="connsiteY360" fmla="*/ 6858000 h 6858317"/>
              <a:gd name="connsiteX361" fmla="*/ 3595116 w 12192634"/>
              <a:gd name="connsiteY361" fmla="*/ 6858000 h 6858317"/>
              <a:gd name="connsiteX362" fmla="*/ 3672459 w 12192634"/>
              <a:gd name="connsiteY362" fmla="*/ 6663818 h 6858317"/>
              <a:gd name="connsiteX363" fmla="*/ 3974084 w 12192634"/>
              <a:gd name="connsiteY363" fmla="*/ 6170803 h 6858317"/>
              <a:gd name="connsiteX364" fmla="*/ 4467162 w 12192634"/>
              <a:gd name="connsiteY364" fmla="*/ 5869178 h 6858317"/>
              <a:gd name="connsiteX365" fmla="*/ 4993640 w 12192634"/>
              <a:gd name="connsiteY365" fmla="*/ 5546471 h 6858317"/>
              <a:gd name="connsiteX366" fmla="*/ 5316284 w 12192634"/>
              <a:gd name="connsiteY366" fmla="*/ 5019993 h 6858317"/>
              <a:gd name="connsiteX367" fmla="*/ 5617909 w 12192634"/>
              <a:gd name="connsiteY367" fmla="*/ 4526979 h 6858317"/>
              <a:gd name="connsiteX368" fmla="*/ 6110986 w 12192634"/>
              <a:gd name="connsiteY368" fmla="*/ 4225354 h 6858317"/>
              <a:gd name="connsiteX369" fmla="*/ 6637465 w 12192634"/>
              <a:gd name="connsiteY369" fmla="*/ 3902647 h 6858317"/>
              <a:gd name="connsiteX370" fmla="*/ 6960108 w 12192634"/>
              <a:gd name="connsiteY370" fmla="*/ 3376168 h 6858317"/>
              <a:gd name="connsiteX371" fmla="*/ 7261797 w 12192634"/>
              <a:gd name="connsiteY371" fmla="*/ 2883091 h 6858317"/>
              <a:gd name="connsiteX372" fmla="*/ 7754811 w 12192634"/>
              <a:gd name="connsiteY372" fmla="*/ 2581466 h 6858317"/>
              <a:gd name="connsiteX373" fmla="*/ 8281289 w 12192634"/>
              <a:gd name="connsiteY373" fmla="*/ 2258822 h 6858317"/>
              <a:gd name="connsiteX374" fmla="*/ 8603996 w 12192634"/>
              <a:gd name="connsiteY374" fmla="*/ 1732280 h 6858317"/>
              <a:gd name="connsiteX375" fmla="*/ 8905621 w 12192634"/>
              <a:gd name="connsiteY375" fmla="*/ 1239266 h 6858317"/>
              <a:gd name="connsiteX376" fmla="*/ 9398698 w 12192634"/>
              <a:gd name="connsiteY376" fmla="*/ 937641 h 6858317"/>
              <a:gd name="connsiteX377" fmla="*/ 9925177 w 12192634"/>
              <a:gd name="connsiteY377" fmla="*/ 614934 h 6858317"/>
              <a:gd name="connsiteX378" fmla="*/ 10247820 w 12192634"/>
              <a:gd name="connsiteY378" fmla="*/ 88456 h 6858317"/>
              <a:gd name="connsiteX379" fmla="*/ 10279570 w 12192634"/>
              <a:gd name="connsiteY379" fmla="*/ 0 h 6858317"/>
              <a:gd name="connsiteX380" fmla="*/ 10915332 w 12192634"/>
              <a:gd name="connsiteY380" fmla="*/ 0 h 6858317"/>
              <a:gd name="connsiteX381" fmla="*/ 10486898 w 12192634"/>
              <a:gd name="connsiteY381" fmla="*/ 287020 h 6858317"/>
              <a:gd name="connsiteX382" fmla="*/ 10164255 w 12192634"/>
              <a:gd name="connsiteY382" fmla="*/ 813499 h 6858317"/>
              <a:gd name="connsiteX383" fmla="*/ 9862630 w 12192634"/>
              <a:gd name="connsiteY383" fmla="*/ 1306513 h 6858317"/>
              <a:gd name="connsiteX384" fmla="*/ 9369552 w 12192634"/>
              <a:gd name="connsiteY384" fmla="*/ 1608201 h 6858317"/>
              <a:gd name="connsiteX385" fmla="*/ 8843073 w 12192634"/>
              <a:gd name="connsiteY385" fmla="*/ 1930845 h 6858317"/>
              <a:gd name="connsiteX386" fmla="*/ 8520430 w 12192634"/>
              <a:gd name="connsiteY386" fmla="*/ 2457323 h 6858317"/>
              <a:gd name="connsiteX387" fmla="*/ 8218742 w 12192634"/>
              <a:gd name="connsiteY387" fmla="*/ 2950401 h 6858317"/>
              <a:gd name="connsiteX388" fmla="*/ 7725728 w 12192634"/>
              <a:gd name="connsiteY388" fmla="*/ 3252026 h 6858317"/>
              <a:gd name="connsiteX389" fmla="*/ 7199249 w 12192634"/>
              <a:gd name="connsiteY389" fmla="*/ 3574733 h 6858317"/>
              <a:gd name="connsiteX390" fmla="*/ 6876543 w 12192634"/>
              <a:gd name="connsiteY390" fmla="*/ 4101211 h 6858317"/>
              <a:gd name="connsiteX391" fmla="*/ 6574918 w 12192634"/>
              <a:gd name="connsiteY391" fmla="*/ 4594225 h 6858317"/>
              <a:gd name="connsiteX392" fmla="*/ 6081395 w 12192634"/>
              <a:gd name="connsiteY392" fmla="*/ 4895850 h 6858317"/>
              <a:gd name="connsiteX393" fmla="*/ 5554853 w 12192634"/>
              <a:gd name="connsiteY393" fmla="*/ 5218557 h 6858317"/>
              <a:gd name="connsiteX394" fmla="*/ 5232400 w 12192634"/>
              <a:gd name="connsiteY394" fmla="*/ 5745036 h 6858317"/>
              <a:gd name="connsiteX395" fmla="*/ 4930775 w 12192634"/>
              <a:gd name="connsiteY395" fmla="*/ 6238050 h 6858317"/>
              <a:gd name="connsiteX396" fmla="*/ 4437761 w 12192634"/>
              <a:gd name="connsiteY396" fmla="*/ 6539738 h 6858317"/>
              <a:gd name="connsiteX397" fmla="*/ 3915601 w 12192634"/>
              <a:gd name="connsiteY397" fmla="*/ 6858000 h 6858317"/>
              <a:gd name="connsiteX398" fmla="*/ 4045458 w 12192634"/>
              <a:gd name="connsiteY398" fmla="*/ 6858000 h 6858317"/>
              <a:gd name="connsiteX399" fmla="*/ 4467162 w 12192634"/>
              <a:gd name="connsiteY399" fmla="*/ 6623622 h 6858317"/>
              <a:gd name="connsiteX400" fmla="*/ 4993640 w 12192634"/>
              <a:gd name="connsiteY400" fmla="*/ 6300915 h 6858317"/>
              <a:gd name="connsiteX401" fmla="*/ 5316284 w 12192634"/>
              <a:gd name="connsiteY401" fmla="*/ 5774436 h 6858317"/>
              <a:gd name="connsiteX402" fmla="*/ 5617909 w 12192634"/>
              <a:gd name="connsiteY402" fmla="*/ 5281422 h 6858317"/>
              <a:gd name="connsiteX403" fmla="*/ 6110986 w 12192634"/>
              <a:gd name="connsiteY403" fmla="*/ 4979797 h 6858317"/>
              <a:gd name="connsiteX404" fmla="*/ 6637465 w 12192634"/>
              <a:gd name="connsiteY404" fmla="*/ 4657090 h 6858317"/>
              <a:gd name="connsiteX405" fmla="*/ 6960108 w 12192634"/>
              <a:gd name="connsiteY405" fmla="*/ 4130612 h 6858317"/>
              <a:gd name="connsiteX406" fmla="*/ 7261797 w 12192634"/>
              <a:gd name="connsiteY406" fmla="*/ 3637597 h 6858317"/>
              <a:gd name="connsiteX407" fmla="*/ 7754811 w 12192634"/>
              <a:gd name="connsiteY407" fmla="*/ 3335909 h 6858317"/>
              <a:gd name="connsiteX408" fmla="*/ 8281289 w 12192634"/>
              <a:gd name="connsiteY408" fmla="*/ 3013266 h 6858317"/>
              <a:gd name="connsiteX409" fmla="*/ 8603996 w 12192634"/>
              <a:gd name="connsiteY409" fmla="*/ 2486787 h 6858317"/>
              <a:gd name="connsiteX410" fmla="*/ 8905621 w 12192634"/>
              <a:gd name="connsiteY410" fmla="*/ 1993710 h 6858317"/>
              <a:gd name="connsiteX411" fmla="*/ 9398698 w 12192634"/>
              <a:gd name="connsiteY411" fmla="*/ 1692085 h 6858317"/>
              <a:gd name="connsiteX412" fmla="*/ 9925177 w 12192634"/>
              <a:gd name="connsiteY412" fmla="*/ 1369378 h 6858317"/>
              <a:gd name="connsiteX413" fmla="*/ 10247820 w 12192634"/>
              <a:gd name="connsiteY413" fmla="*/ 842899 h 6858317"/>
              <a:gd name="connsiteX414" fmla="*/ 10549445 w 12192634"/>
              <a:gd name="connsiteY414" fmla="*/ 349885 h 6858317"/>
              <a:gd name="connsiteX415" fmla="*/ 11042650 w 12192634"/>
              <a:gd name="connsiteY415" fmla="*/ 48260 h 6858317"/>
              <a:gd name="connsiteX416" fmla="*/ 11172063 w 12192634"/>
              <a:gd name="connsiteY416" fmla="*/ 0 h 6858317"/>
              <a:gd name="connsiteX417" fmla="*/ 11780838 w 12192634"/>
              <a:gd name="connsiteY417" fmla="*/ 0 h 6858317"/>
              <a:gd name="connsiteX418" fmla="*/ 11506200 w 12192634"/>
              <a:gd name="connsiteY418" fmla="*/ 417195 h 6858317"/>
              <a:gd name="connsiteX419" fmla="*/ 11013122 w 12192634"/>
              <a:gd name="connsiteY419" fmla="*/ 718820 h 6858317"/>
              <a:gd name="connsiteX420" fmla="*/ 10486644 w 12192634"/>
              <a:gd name="connsiteY420" fmla="*/ 1041463 h 6858317"/>
              <a:gd name="connsiteX421" fmla="*/ 10164001 w 12192634"/>
              <a:gd name="connsiteY421" fmla="*/ 1567942 h 6858317"/>
              <a:gd name="connsiteX422" fmla="*/ 9862376 w 12192634"/>
              <a:gd name="connsiteY422" fmla="*/ 2060956 h 6858317"/>
              <a:gd name="connsiteX423" fmla="*/ 9369298 w 12192634"/>
              <a:gd name="connsiteY423" fmla="*/ 2362645 h 6858317"/>
              <a:gd name="connsiteX424" fmla="*/ 8842819 w 12192634"/>
              <a:gd name="connsiteY424" fmla="*/ 2685288 h 6858317"/>
              <a:gd name="connsiteX425" fmla="*/ 8520176 w 12192634"/>
              <a:gd name="connsiteY425" fmla="*/ 3211767 h 6858317"/>
              <a:gd name="connsiteX426" fmla="*/ 8218488 w 12192634"/>
              <a:gd name="connsiteY426" fmla="*/ 3704844 h 6858317"/>
              <a:gd name="connsiteX427" fmla="*/ 7725474 w 12192634"/>
              <a:gd name="connsiteY427" fmla="*/ 4006469 h 6858317"/>
              <a:gd name="connsiteX428" fmla="*/ 7198995 w 12192634"/>
              <a:gd name="connsiteY428" fmla="*/ 4329176 h 6858317"/>
              <a:gd name="connsiteX429" fmla="*/ 6876288 w 12192634"/>
              <a:gd name="connsiteY429" fmla="*/ 4855655 h 6858317"/>
              <a:gd name="connsiteX430" fmla="*/ 6574663 w 12192634"/>
              <a:gd name="connsiteY430" fmla="*/ 5348669 h 6858317"/>
              <a:gd name="connsiteX431" fmla="*/ 6081649 w 12192634"/>
              <a:gd name="connsiteY431" fmla="*/ 5650357 h 6858317"/>
              <a:gd name="connsiteX432" fmla="*/ 5555107 w 12192634"/>
              <a:gd name="connsiteY432" fmla="*/ 5973001 h 6858317"/>
              <a:gd name="connsiteX433" fmla="*/ 5232464 w 12192634"/>
              <a:gd name="connsiteY433" fmla="*/ 6499479 h 6858317"/>
              <a:gd name="connsiteX434" fmla="*/ 5050346 w 12192634"/>
              <a:gd name="connsiteY434" fmla="*/ 6858000 h 6858317"/>
              <a:gd name="connsiteX435" fmla="*/ 5160328 w 12192634"/>
              <a:gd name="connsiteY435" fmla="*/ 6858000 h 6858317"/>
              <a:gd name="connsiteX436" fmla="*/ 5316347 w 12192634"/>
              <a:gd name="connsiteY436" fmla="*/ 6528880 h 6858317"/>
              <a:gd name="connsiteX437" fmla="*/ 5617972 w 12192634"/>
              <a:gd name="connsiteY437" fmla="*/ 6035866 h 6858317"/>
              <a:gd name="connsiteX438" fmla="*/ 6111050 w 12192634"/>
              <a:gd name="connsiteY438" fmla="*/ 5734241 h 6858317"/>
              <a:gd name="connsiteX439" fmla="*/ 6637528 w 12192634"/>
              <a:gd name="connsiteY439" fmla="*/ 5411534 h 6858317"/>
              <a:gd name="connsiteX440" fmla="*/ 6960172 w 12192634"/>
              <a:gd name="connsiteY440" fmla="*/ 4885055 h 6858317"/>
              <a:gd name="connsiteX441" fmla="*/ 7261860 w 12192634"/>
              <a:gd name="connsiteY441" fmla="*/ 4392041 h 6858317"/>
              <a:gd name="connsiteX442" fmla="*/ 7754874 w 12192634"/>
              <a:gd name="connsiteY442" fmla="*/ 4090353 h 6858317"/>
              <a:gd name="connsiteX443" fmla="*/ 8281353 w 12192634"/>
              <a:gd name="connsiteY443" fmla="*/ 3767709 h 6858317"/>
              <a:gd name="connsiteX444" fmla="*/ 8604059 w 12192634"/>
              <a:gd name="connsiteY444" fmla="*/ 3241231 h 6858317"/>
              <a:gd name="connsiteX445" fmla="*/ 8905684 w 12192634"/>
              <a:gd name="connsiteY445" fmla="*/ 2748153 h 6858317"/>
              <a:gd name="connsiteX446" fmla="*/ 9398762 w 12192634"/>
              <a:gd name="connsiteY446" fmla="*/ 2446528 h 6858317"/>
              <a:gd name="connsiteX447" fmla="*/ 9925241 w 12192634"/>
              <a:gd name="connsiteY447" fmla="*/ 2123821 h 6858317"/>
              <a:gd name="connsiteX448" fmla="*/ 10247884 w 12192634"/>
              <a:gd name="connsiteY448" fmla="*/ 1597343 h 6858317"/>
              <a:gd name="connsiteX449" fmla="*/ 10549509 w 12192634"/>
              <a:gd name="connsiteY449" fmla="*/ 1104329 h 6858317"/>
              <a:gd name="connsiteX450" fmla="*/ 11042586 w 12192634"/>
              <a:gd name="connsiteY450" fmla="*/ 802704 h 6858317"/>
              <a:gd name="connsiteX451" fmla="*/ 11569065 w 12192634"/>
              <a:gd name="connsiteY451" fmla="*/ 480060 h 6858317"/>
              <a:gd name="connsiteX452" fmla="*/ 11875008 w 12192634"/>
              <a:gd name="connsiteY452" fmla="*/ 0 h 6858317"/>
              <a:gd name="connsiteX453" fmla="*/ 12130722 w 12192634"/>
              <a:gd name="connsiteY453" fmla="*/ 152400 h 6858317"/>
              <a:gd name="connsiteX454" fmla="*/ 11808079 w 12192634"/>
              <a:gd name="connsiteY454" fmla="*/ 678879 h 6858317"/>
              <a:gd name="connsiteX455" fmla="*/ 11506454 w 12192634"/>
              <a:gd name="connsiteY455" fmla="*/ 1171956 h 6858317"/>
              <a:gd name="connsiteX456" fmla="*/ 11013377 w 12192634"/>
              <a:gd name="connsiteY456" fmla="*/ 1473581 h 6858317"/>
              <a:gd name="connsiteX457" fmla="*/ 10486898 w 12192634"/>
              <a:gd name="connsiteY457" fmla="*/ 1796225 h 6858317"/>
              <a:gd name="connsiteX458" fmla="*/ 10164255 w 12192634"/>
              <a:gd name="connsiteY458" fmla="*/ 2322703 h 6858317"/>
              <a:gd name="connsiteX459" fmla="*/ 9862630 w 12192634"/>
              <a:gd name="connsiteY459" fmla="*/ 2815781 h 6858317"/>
              <a:gd name="connsiteX460" fmla="*/ 9369552 w 12192634"/>
              <a:gd name="connsiteY460" fmla="*/ 3117406 h 6858317"/>
              <a:gd name="connsiteX461" fmla="*/ 8843073 w 12192634"/>
              <a:gd name="connsiteY461" fmla="*/ 3440049 h 6858317"/>
              <a:gd name="connsiteX462" fmla="*/ 8520430 w 12192634"/>
              <a:gd name="connsiteY462" fmla="*/ 3966591 h 6858317"/>
              <a:gd name="connsiteX463" fmla="*/ 8218742 w 12192634"/>
              <a:gd name="connsiteY463" fmla="*/ 4459605 h 6858317"/>
              <a:gd name="connsiteX464" fmla="*/ 7725728 w 12192634"/>
              <a:gd name="connsiteY464" fmla="*/ 4761230 h 6858317"/>
              <a:gd name="connsiteX465" fmla="*/ 7199249 w 12192634"/>
              <a:gd name="connsiteY465" fmla="*/ 5083937 h 6858317"/>
              <a:gd name="connsiteX466" fmla="*/ 6876543 w 12192634"/>
              <a:gd name="connsiteY466" fmla="*/ 5610416 h 6858317"/>
              <a:gd name="connsiteX467" fmla="*/ 6574918 w 12192634"/>
              <a:gd name="connsiteY467" fmla="*/ 6103430 h 6858317"/>
              <a:gd name="connsiteX468" fmla="*/ 6081903 w 12192634"/>
              <a:gd name="connsiteY468" fmla="*/ 6405118 h 6858317"/>
              <a:gd name="connsiteX469" fmla="*/ 5555361 w 12192634"/>
              <a:gd name="connsiteY469" fmla="*/ 6727762 h 6858317"/>
              <a:gd name="connsiteX470" fmla="*/ 5437696 w 12192634"/>
              <a:gd name="connsiteY470" fmla="*/ 6858000 h 6858317"/>
              <a:gd name="connsiteX471" fmla="*/ 5553774 w 12192634"/>
              <a:gd name="connsiteY471" fmla="*/ 6858000 h 6858317"/>
              <a:gd name="connsiteX472" fmla="*/ 5617718 w 12192634"/>
              <a:gd name="connsiteY472" fmla="*/ 6790309 h 6858317"/>
              <a:gd name="connsiteX473" fmla="*/ 6110796 w 12192634"/>
              <a:gd name="connsiteY473" fmla="*/ 6488684 h 6858317"/>
              <a:gd name="connsiteX474" fmla="*/ 6637274 w 12192634"/>
              <a:gd name="connsiteY474" fmla="*/ 6165977 h 6858317"/>
              <a:gd name="connsiteX475" fmla="*/ 6959918 w 12192634"/>
              <a:gd name="connsiteY475" fmla="*/ 5639499 h 6858317"/>
              <a:gd name="connsiteX476" fmla="*/ 7261607 w 12192634"/>
              <a:gd name="connsiteY476" fmla="*/ 5146485 h 6858317"/>
              <a:gd name="connsiteX477" fmla="*/ 7754620 w 12192634"/>
              <a:gd name="connsiteY477" fmla="*/ 4844796 h 6858317"/>
              <a:gd name="connsiteX478" fmla="*/ 8281099 w 12192634"/>
              <a:gd name="connsiteY478" fmla="*/ 4522153 h 6858317"/>
              <a:gd name="connsiteX479" fmla="*/ 8603806 w 12192634"/>
              <a:gd name="connsiteY479" fmla="*/ 3995674 h 6858317"/>
              <a:gd name="connsiteX480" fmla="*/ 8905431 w 12192634"/>
              <a:gd name="connsiteY480" fmla="*/ 3502597 h 6858317"/>
              <a:gd name="connsiteX481" fmla="*/ 9398508 w 12192634"/>
              <a:gd name="connsiteY481" fmla="*/ 3200972 h 6858317"/>
              <a:gd name="connsiteX482" fmla="*/ 9924986 w 12192634"/>
              <a:gd name="connsiteY482" fmla="*/ 2878328 h 6858317"/>
              <a:gd name="connsiteX483" fmla="*/ 10247630 w 12192634"/>
              <a:gd name="connsiteY483" fmla="*/ 2351786 h 6858317"/>
              <a:gd name="connsiteX484" fmla="*/ 10549255 w 12192634"/>
              <a:gd name="connsiteY484" fmla="*/ 1858772 h 6858317"/>
              <a:gd name="connsiteX485" fmla="*/ 11042332 w 12192634"/>
              <a:gd name="connsiteY485" fmla="*/ 1557147 h 6858317"/>
              <a:gd name="connsiteX486" fmla="*/ 11568811 w 12192634"/>
              <a:gd name="connsiteY486" fmla="*/ 1234504 h 6858317"/>
              <a:gd name="connsiteX487" fmla="*/ 11891455 w 12192634"/>
              <a:gd name="connsiteY487" fmla="*/ 707962 h 6858317"/>
              <a:gd name="connsiteX488" fmla="*/ 12192000 w 12192634"/>
              <a:gd name="connsiteY488" fmla="*/ 215900 h 6858317"/>
              <a:gd name="connsiteX489" fmla="*/ 12192000 w 12192634"/>
              <a:gd name="connsiteY489" fmla="*/ 93282 h 6858317"/>
              <a:gd name="connsiteX490" fmla="*/ 12130215 w 12192634"/>
              <a:gd name="connsiteY490" fmla="*/ 152400 h 6858317"/>
              <a:gd name="connsiteX491" fmla="*/ 12130722 w 12192634"/>
              <a:gd name="connsiteY491" fmla="*/ 906844 h 6858317"/>
              <a:gd name="connsiteX492" fmla="*/ 11808079 w 12192634"/>
              <a:gd name="connsiteY492" fmla="*/ 1433322 h 6858317"/>
              <a:gd name="connsiteX493" fmla="*/ 11506454 w 12192634"/>
              <a:gd name="connsiteY493" fmla="*/ 1926400 h 6858317"/>
              <a:gd name="connsiteX494" fmla="*/ 11013377 w 12192634"/>
              <a:gd name="connsiteY494" fmla="*/ 2228025 h 6858317"/>
              <a:gd name="connsiteX495" fmla="*/ 10486898 w 12192634"/>
              <a:gd name="connsiteY495" fmla="*/ 2550668 h 6858317"/>
              <a:gd name="connsiteX496" fmla="*/ 10164255 w 12192634"/>
              <a:gd name="connsiteY496" fmla="*/ 3077147 h 6858317"/>
              <a:gd name="connsiteX497" fmla="*/ 9862630 w 12192634"/>
              <a:gd name="connsiteY497" fmla="*/ 3570224 h 6858317"/>
              <a:gd name="connsiteX498" fmla="*/ 9369552 w 12192634"/>
              <a:gd name="connsiteY498" fmla="*/ 3871849 h 6858317"/>
              <a:gd name="connsiteX499" fmla="*/ 8843073 w 12192634"/>
              <a:gd name="connsiteY499" fmla="*/ 4194493 h 6858317"/>
              <a:gd name="connsiteX500" fmla="*/ 8520430 w 12192634"/>
              <a:gd name="connsiteY500" fmla="*/ 4721035 h 6858317"/>
              <a:gd name="connsiteX501" fmla="*/ 8218742 w 12192634"/>
              <a:gd name="connsiteY501" fmla="*/ 5214049 h 6858317"/>
              <a:gd name="connsiteX502" fmla="*/ 7725728 w 12192634"/>
              <a:gd name="connsiteY502" fmla="*/ 5515674 h 6858317"/>
              <a:gd name="connsiteX503" fmla="*/ 7199249 w 12192634"/>
              <a:gd name="connsiteY503" fmla="*/ 5838381 h 6858317"/>
              <a:gd name="connsiteX504" fmla="*/ 6876543 w 12192634"/>
              <a:gd name="connsiteY504" fmla="*/ 6364859 h 6858317"/>
              <a:gd name="connsiteX505" fmla="*/ 6574918 w 12192634"/>
              <a:gd name="connsiteY505" fmla="*/ 6857937 h 6858317"/>
              <a:gd name="connsiteX506" fmla="*/ 6574536 w 12192634"/>
              <a:gd name="connsiteY506" fmla="*/ 6858318 h 6858317"/>
              <a:gd name="connsiteX507" fmla="*/ 6697155 w 12192634"/>
              <a:gd name="connsiteY507" fmla="*/ 6858318 h 6858317"/>
              <a:gd name="connsiteX508" fmla="*/ 6960426 w 12192634"/>
              <a:gd name="connsiteY508" fmla="*/ 6394260 h 6858317"/>
              <a:gd name="connsiteX509" fmla="*/ 7262114 w 12192634"/>
              <a:gd name="connsiteY509" fmla="*/ 5901246 h 6858317"/>
              <a:gd name="connsiteX510" fmla="*/ 7755128 w 12192634"/>
              <a:gd name="connsiteY510" fmla="*/ 5599621 h 6858317"/>
              <a:gd name="connsiteX511" fmla="*/ 8281606 w 12192634"/>
              <a:gd name="connsiteY511" fmla="*/ 5276914 h 6858317"/>
              <a:gd name="connsiteX512" fmla="*/ 8604314 w 12192634"/>
              <a:gd name="connsiteY512" fmla="*/ 4750435 h 6858317"/>
              <a:gd name="connsiteX513" fmla="*/ 8905939 w 12192634"/>
              <a:gd name="connsiteY513" fmla="*/ 4257358 h 6858317"/>
              <a:gd name="connsiteX514" fmla="*/ 9399016 w 12192634"/>
              <a:gd name="connsiteY514" fmla="*/ 3955733 h 6858317"/>
              <a:gd name="connsiteX515" fmla="*/ 9925494 w 12192634"/>
              <a:gd name="connsiteY515" fmla="*/ 3633089 h 6858317"/>
              <a:gd name="connsiteX516" fmla="*/ 10248138 w 12192634"/>
              <a:gd name="connsiteY516" fmla="*/ 3106611 h 6858317"/>
              <a:gd name="connsiteX517" fmla="*/ 10549763 w 12192634"/>
              <a:gd name="connsiteY517" fmla="*/ 2613533 h 6858317"/>
              <a:gd name="connsiteX518" fmla="*/ 11042650 w 12192634"/>
              <a:gd name="connsiteY518" fmla="*/ 2311400 h 6858317"/>
              <a:gd name="connsiteX519" fmla="*/ 11569129 w 12192634"/>
              <a:gd name="connsiteY519" fmla="*/ 1988757 h 6858317"/>
              <a:gd name="connsiteX520" fmla="*/ 11891772 w 12192634"/>
              <a:gd name="connsiteY520" fmla="*/ 1462278 h 6858317"/>
              <a:gd name="connsiteX521" fmla="*/ 12192318 w 12192634"/>
              <a:gd name="connsiteY521" fmla="*/ 970280 h 6858317"/>
              <a:gd name="connsiteX522" fmla="*/ 12192318 w 12192634"/>
              <a:gd name="connsiteY522" fmla="*/ 847725 h 6858317"/>
              <a:gd name="connsiteX523" fmla="*/ 12130215 w 12192634"/>
              <a:gd name="connsiteY523" fmla="*/ 906526 h 6858317"/>
              <a:gd name="connsiteX524" fmla="*/ 12130722 w 12192634"/>
              <a:gd name="connsiteY524" fmla="*/ 1661287 h 6858317"/>
              <a:gd name="connsiteX525" fmla="*/ 11808079 w 12192634"/>
              <a:gd name="connsiteY525" fmla="*/ 2187766 h 6858317"/>
              <a:gd name="connsiteX526" fmla="*/ 11506454 w 12192634"/>
              <a:gd name="connsiteY526" fmla="*/ 2680843 h 6858317"/>
              <a:gd name="connsiteX527" fmla="*/ 11013377 w 12192634"/>
              <a:gd name="connsiteY527" fmla="*/ 2982468 h 6858317"/>
              <a:gd name="connsiteX528" fmla="*/ 10486898 w 12192634"/>
              <a:gd name="connsiteY528" fmla="*/ 3305112 h 6858317"/>
              <a:gd name="connsiteX529" fmla="*/ 10164255 w 12192634"/>
              <a:gd name="connsiteY529" fmla="*/ 3831653 h 6858317"/>
              <a:gd name="connsiteX530" fmla="*/ 9862630 w 12192634"/>
              <a:gd name="connsiteY530" fmla="*/ 4324668 h 6858317"/>
              <a:gd name="connsiteX531" fmla="*/ 9369552 w 12192634"/>
              <a:gd name="connsiteY531" fmla="*/ 4626293 h 6858317"/>
              <a:gd name="connsiteX532" fmla="*/ 8843073 w 12192634"/>
              <a:gd name="connsiteY532" fmla="*/ 4949000 h 6858317"/>
              <a:gd name="connsiteX533" fmla="*/ 8520430 w 12192634"/>
              <a:gd name="connsiteY533" fmla="*/ 5475478 h 6858317"/>
              <a:gd name="connsiteX534" fmla="*/ 8218742 w 12192634"/>
              <a:gd name="connsiteY534" fmla="*/ 5968492 h 6858317"/>
              <a:gd name="connsiteX535" fmla="*/ 7725728 w 12192634"/>
              <a:gd name="connsiteY535" fmla="*/ 6270181 h 6858317"/>
              <a:gd name="connsiteX536" fmla="*/ 7199249 w 12192634"/>
              <a:gd name="connsiteY536" fmla="*/ 6592824 h 6858317"/>
              <a:gd name="connsiteX537" fmla="*/ 6989699 w 12192634"/>
              <a:gd name="connsiteY537" fmla="*/ 6858318 h 6858317"/>
              <a:gd name="connsiteX538" fmla="*/ 7094030 w 12192634"/>
              <a:gd name="connsiteY538" fmla="*/ 6858318 h 6858317"/>
              <a:gd name="connsiteX539" fmla="*/ 7262241 w 12192634"/>
              <a:gd name="connsiteY539" fmla="*/ 6655689 h 6858317"/>
              <a:gd name="connsiteX540" fmla="*/ 7755256 w 12192634"/>
              <a:gd name="connsiteY540" fmla="*/ 6354064 h 6858317"/>
              <a:gd name="connsiteX541" fmla="*/ 8281734 w 12192634"/>
              <a:gd name="connsiteY541" fmla="*/ 6031357 h 6858317"/>
              <a:gd name="connsiteX542" fmla="*/ 8604441 w 12192634"/>
              <a:gd name="connsiteY542" fmla="*/ 5504879 h 6858317"/>
              <a:gd name="connsiteX543" fmla="*/ 8906066 w 12192634"/>
              <a:gd name="connsiteY543" fmla="*/ 5011865 h 6858317"/>
              <a:gd name="connsiteX544" fmla="*/ 9399143 w 12192634"/>
              <a:gd name="connsiteY544" fmla="*/ 4710176 h 6858317"/>
              <a:gd name="connsiteX545" fmla="*/ 9925621 w 12192634"/>
              <a:gd name="connsiteY545" fmla="*/ 4387533 h 6858317"/>
              <a:gd name="connsiteX546" fmla="*/ 10248265 w 12192634"/>
              <a:gd name="connsiteY546" fmla="*/ 3861054 h 6858317"/>
              <a:gd name="connsiteX547" fmla="*/ 10549890 w 12192634"/>
              <a:gd name="connsiteY547" fmla="*/ 3367977 h 6858317"/>
              <a:gd name="connsiteX548" fmla="*/ 11042968 w 12192634"/>
              <a:gd name="connsiteY548" fmla="*/ 3066352 h 6858317"/>
              <a:gd name="connsiteX549" fmla="*/ 11569446 w 12192634"/>
              <a:gd name="connsiteY549" fmla="*/ 2743708 h 6858317"/>
              <a:gd name="connsiteX550" fmla="*/ 11892090 w 12192634"/>
              <a:gd name="connsiteY550" fmla="*/ 2217230 h 6858317"/>
              <a:gd name="connsiteX551" fmla="*/ 12192635 w 12192634"/>
              <a:gd name="connsiteY551" fmla="*/ 1725232 h 6858317"/>
              <a:gd name="connsiteX552" fmla="*/ 12192635 w 12192634"/>
              <a:gd name="connsiteY552" fmla="*/ 1602169 h 6858317"/>
              <a:gd name="connsiteX553" fmla="*/ 12130215 w 12192634"/>
              <a:gd name="connsiteY553" fmla="*/ 1660970 h 6858317"/>
              <a:gd name="connsiteX554" fmla="*/ 12130722 w 12192634"/>
              <a:gd name="connsiteY554" fmla="*/ 2415731 h 6858317"/>
              <a:gd name="connsiteX555" fmla="*/ 11808079 w 12192634"/>
              <a:gd name="connsiteY555" fmla="*/ 2942273 h 6858317"/>
              <a:gd name="connsiteX556" fmla="*/ 11506454 w 12192634"/>
              <a:gd name="connsiteY556" fmla="*/ 3435287 h 6858317"/>
              <a:gd name="connsiteX557" fmla="*/ 11013377 w 12192634"/>
              <a:gd name="connsiteY557" fmla="*/ 3736912 h 6858317"/>
              <a:gd name="connsiteX558" fmla="*/ 10486898 w 12192634"/>
              <a:gd name="connsiteY558" fmla="*/ 4059619 h 6858317"/>
              <a:gd name="connsiteX559" fmla="*/ 10164255 w 12192634"/>
              <a:gd name="connsiteY559" fmla="*/ 4586097 h 6858317"/>
              <a:gd name="connsiteX560" fmla="*/ 9862630 w 12192634"/>
              <a:gd name="connsiteY560" fmla="*/ 5079111 h 6858317"/>
              <a:gd name="connsiteX561" fmla="*/ 9369552 w 12192634"/>
              <a:gd name="connsiteY561" fmla="*/ 5380736 h 6858317"/>
              <a:gd name="connsiteX562" fmla="*/ 8843073 w 12192634"/>
              <a:gd name="connsiteY562" fmla="*/ 5703443 h 6858317"/>
              <a:gd name="connsiteX563" fmla="*/ 8520430 w 12192634"/>
              <a:gd name="connsiteY563" fmla="*/ 6229922 h 6858317"/>
              <a:gd name="connsiteX564" fmla="*/ 8218742 w 12192634"/>
              <a:gd name="connsiteY564" fmla="*/ 6722936 h 6858317"/>
              <a:gd name="connsiteX565" fmla="*/ 8063357 w 12192634"/>
              <a:gd name="connsiteY565" fmla="*/ 6858318 h 6858317"/>
              <a:gd name="connsiteX566" fmla="*/ 8204200 w 12192634"/>
              <a:gd name="connsiteY566" fmla="*/ 6858318 h 6858317"/>
              <a:gd name="connsiteX567" fmla="*/ 8281353 w 12192634"/>
              <a:gd name="connsiteY567" fmla="*/ 6785801 h 6858317"/>
              <a:gd name="connsiteX568" fmla="*/ 8604059 w 12192634"/>
              <a:gd name="connsiteY568" fmla="*/ 6259322 h 6858317"/>
              <a:gd name="connsiteX569" fmla="*/ 8905684 w 12192634"/>
              <a:gd name="connsiteY569" fmla="*/ 5766308 h 6858317"/>
              <a:gd name="connsiteX570" fmla="*/ 9398762 w 12192634"/>
              <a:gd name="connsiteY570" fmla="*/ 5464620 h 6858317"/>
              <a:gd name="connsiteX571" fmla="*/ 9925241 w 12192634"/>
              <a:gd name="connsiteY571" fmla="*/ 5141976 h 6858317"/>
              <a:gd name="connsiteX572" fmla="*/ 10247884 w 12192634"/>
              <a:gd name="connsiteY572" fmla="*/ 4615498 h 6858317"/>
              <a:gd name="connsiteX573" fmla="*/ 10549509 w 12192634"/>
              <a:gd name="connsiteY573" fmla="*/ 4122484 h 6858317"/>
              <a:gd name="connsiteX574" fmla="*/ 11042650 w 12192634"/>
              <a:gd name="connsiteY574" fmla="*/ 3820478 h 6858317"/>
              <a:gd name="connsiteX575" fmla="*/ 11569129 w 12192634"/>
              <a:gd name="connsiteY575" fmla="*/ 3497834 h 6858317"/>
              <a:gd name="connsiteX576" fmla="*/ 11891772 w 12192634"/>
              <a:gd name="connsiteY576" fmla="*/ 2971356 h 6858317"/>
              <a:gd name="connsiteX577" fmla="*/ 12192318 w 12192634"/>
              <a:gd name="connsiteY577" fmla="*/ 2479358 h 6858317"/>
              <a:gd name="connsiteX578" fmla="*/ 12192318 w 12192634"/>
              <a:gd name="connsiteY578" fmla="*/ 2356612 h 6858317"/>
              <a:gd name="connsiteX579" fmla="*/ 12130215 w 12192634"/>
              <a:gd name="connsiteY579" fmla="*/ 2415413 h 6858317"/>
              <a:gd name="connsiteX580" fmla="*/ 12130722 w 12192634"/>
              <a:gd name="connsiteY580" fmla="*/ 3170238 h 6858317"/>
              <a:gd name="connsiteX581" fmla="*/ 11808079 w 12192634"/>
              <a:gd name="connsiteY581" fmla="*/ 3696716 h 6858317"/>
              <a:gd name="connsiteX582" fmla="*/ 11506454 w 12192634"/>
              <a:gd name="connsiteY582" fmla="*/ 4189730 h 6858317"/>
              <a:gd name="connsiteX583" fmla="*/ 11013377 w 12192634"/>
              <a:gd name="connsiteY583" fmla="*/ 4491355 h 6858317"/>
              <a:gd name="connsiteX584" fmla="*/ 10486898 w 12192634"/>
              <a:gd name="connsiteY584" fmla="*/ 4814062 h 6858317"/>
              <a:gd name="connsiteX585" fmla="*/ 10164255 w 12192634"/>
              <a:gd name="connsiteY585" fmla="*/ 5340541 h 6858317"/>
              <a:gd name="connsiteX586" fmla="*/ 9862630 w 12192634"/>
              <a:gd name="connsiteY586" fmla="*/ 5833555 h 6858317"/>
              <a:gd name="connsiteX587" fmla="*/ 9369552 w 12192634"/>
              <a:gd name="connsiteY587" fmla="*/ 6135180 h 6858317"/>
              <a:gd name="connsiteX588" fmla="*/ 8843073 w 12192634"/>
              <a:gd name="connsiteY588" fmla="*/ 6457887 h 6858317"/>
              <a:gd name="connsiteX589" fmla="*/ 8567293 w 12192634"/>
              <a:gd name="connsiteY589" fmla="*/ 6858318 h 6858317"/>
              <a:gd name="connsiteX590" fmla="*/ 8664004 w 12192634"/>
              <a:gd name="connsiteY590" fmla="*/ 6858318 h 6858317"/>
              <a:gd name="connsiteX591" fmla="*/ 8905939 w 12192634"/>
              <a:gd name="connsiteY591" fmla="*/ 6520752 h 6858317"/>
              <a:gd name="connsiteX592" fmla="*/ 9399016 w 12192634"/>
              <a:gd name="connsiteY592" fmla="*/ 6219063 h 6858317"/>
              <a:gd name="connsiteX593" fmla="*/ 9925494 w 12192634"/>
              <a:gd name="connsiteY593" fmla="*/ 5896420 h 6858317"/>
              <a:gd name="connsiteX594" fmla="*/ 10248138 w 12192634"/>
              <a:gd name="connsiteY594" fmla="*/ 5369941 h 6858317"/>
              <a:gd name="connsiteX595" fmla="*/ 10549763 w 12192634"/>
              <a:gd name="connsiteY595" fmla="*/ 4876927 h 6858317"/>
              <a:gd name="connsiteX596" fmla="*/ 11042841 w 12192634"/>
              <a:gd name="connsiteY596" fmla="*/ 4575239 h 6858317"/>
              <a:gd name="connsiteX597" fmla="*/ 11569319 w 12192634"/>
              <a:gd name="connsiteY597" fmla="*/ 4252595 h 6858317"/>
              <a:gd name="connsiteX598" fmla="*/ 11891962 w 12192634"/>
              <a:gd name="connsiteY598" fmla="*/ 3726116 h 6858317"/>
              <a:gd name="connsiteX599" fmla="*/ 12192508 w 12192634"/>
              <a:gd name="connsiteY599" fmla="*/ 3234119 h 6858317"/>
              <a:gd name="connsiteX600" fmla="*/ 12192508 w 12192634"/>
              <a:gd name="connsiteY600" fmla="*/ 3111119 h 6858317"/>
              <a:gd name="connsiteX601" fmla="*/ 12130215 w 12192634"/>
              <a:gd name="connsiteY601" fmla="*/ 3169920 h 6858317"/>
              <a:gd name="connsiteX602" fmla="*/ 12130722 w 12192634"/>
              <a:gd name="connsiteY602" fmla="*/ 3924681 h 6858317"/>
              <a:gd name="connsiteX603" fmla="*/ 11808079 w 12192634"/>
              <a:gd name="connsiteY603" fmla="*/ 4451160 h 6858317"/>
              <a:gd name="connsiteX604" fmla="*/ 11506454 w 12192634"/>
              <a:gd name="connsiteY604" fmla="*/ 4944174 h 6858317"/>
              <a:gd name="connsiteX605" fmla="*/ 11013377 w 12192634"/>
              <a:gd name="connsiteY605" fmla="*/ 5245799 h 6858317"/>
              <a:gd name="connsiteX606" fmla="*/ 10486898 w 12192634"/>
              <a:gd name="connsiteY606" fmla="*/ 5568506 h 6858317"/>
              <a:gd name="connsiteX607" fmla="*/ 10164255 w 12192634"/>
              <a:gd name="connsiteY607" fmla="*/ 6094984 h 6858317"/>
              <a:gd name="connsiteX608" fmla="*/ 9862630 w 12192634"/>
              <a:gd name="connsiteY608" fmla="*/ 6587998 h 6858317"/>
              <a:gd name="connsiteX609" fmla="*/ 9456230 w 12192634"/>
              <a:gd name="connsiteY609" fmla="*/ 6858318 h 6858317"/>
              <a:gd name="connsiteX610" fmla="*/ 9663620 w 12192634"/>
              <a:gd name="connsiteY610" fmla="*/ 6858318 h 6858317"/>
              <a:gd name="connsiteX611" fmla="*/ 9925368 w 12192634"/>
              <a:gd name="connsiteY611" fmla="*/ 6650863 h 6858317"/>
              <a:gd name="connsiteX612" fmla="*/ 10248011 w 12192634"/>
              <a:gd name="connsiteY612" fmla="*/ 6124385 h 6858317"/>
              <a:gd name="connsiteX613" fmla="*/ 10549636 w 12192634"/>
              <a:gd name="connsiteY613" fmla="*/ 5631371 h 6858317"/>
              <a:gd name="connsiteX614" fmla="*/ 11042714 w 12192634"/>
              <a:gd name="connsiteY614" fmla="*/ 5329746 h 6858317"/>
              <a:gd name="connsiteX615" fmla="*/ 11569192 w 12192634"/>
              <a:gd name="connsiteY615" fmla="*/ 5007039 h 6858317"/>
              <a:gd name="connsiteX616" fmla="*/ 11891835 w 12192634"/>
              <a:gd name="connsiteY616" fmla="*/ 4480560 h 6858317"/>
              <a:gd name="connsiteX617" fmla="*/ 12192381 w 12192634"/>
              <a:gd name="connsiteY617" fmla="*/ 3988626 h 6858317"/>
              <a:gd name="connsiteX618" fmla="*/ 12192381 w 12192634"/>
              <a:gd name="connsiteY618" fmla="*/ 3865563 h 6858317"/>
              <a:gd name="connsiteX619" fmla="*/ 12130215 w 12192634"/>
              <a:gd name="connsiteY619" fmla="*/ 3924300 h 6858317"/>
              <a:gd name="connsiteX620" fmla="*/ 12130722 w 12192634"/>
              <a:gd name="connsiteY620" fmla="*/ 4679125 h 6858317"/>
              <a:gd name="connsiteX621" fmla="*/ 11808079 w 12192634"/>
              <a:gd name="connsiteY621" fmla="*/ 5205603 h 6858317"/>
              <a:gd name="connsiteX622" fmla="*/ 11506454 w 12192634"/>
              <a:gd name="connsiteY622" fmla="*/ 5698617 h 6858317"/>
              <a:gd name="connsiteX623" fmla="*/ 11013377 w 12192634"/>
              <a:gd name="connsiteY623" fmla="*/ 6000306 h 6858317"/>
              <a:gd name="connsiteX624" fmla="*/ 10486898 w 12192634"/>
              <a:gd name="connsiteY624" fmla="*/ 6322949 h 6858317"/>
              <a:gd name="connsiteX625" fmla="*/ 10164255 w 12192634"/>
              <a:gd name="connsiteY625" fmla="*/ 6849428 h 6858317"/>
              <a:gd name="connsiteX626" fmla="*/ 10161143 w 12192634"/>
              <a:gd name="connsiteY626" fmla="*/ 6858318 h 6858317"/>
              <a:gd name="connsiteX627" fmla="*/ 10255314 w 12192634"/>
              <a:gd name="connsiteY627" fmla="*/ 6858318 h 6858317"/>
              <a:gd name="connsiteX628" fmla="*/ 10549763 w 12192634"/>
              <a:gd name="connsiteY628" fmla="*/ 6385814 h 6858317"/>
              <a:gd name="connsiteX629" fmla="*/ 11042841 w 12192634"/>
              <a:gd name="connsiteY629" fmla="*/ 6084189 h 6858317"/>
              <a:gd name="connsiteX630" fmla="*/ 11569319 w 12192634"/>
              <a:gd name="connsiteY630" fmla="*/ 5761482 h 6858317"/>
              <a:gd name="connsiteX631" fmla="*/ 11891962 w 12192634"/>
              <a:gd name="connsiteY631" fmla="*/ 5235004 h 6858317"/>
              <a:gd name="connsiteX632" fmla="*/ 12192508 w 12192634"/>
              <a:gd name="connsiteY632" fmla="*/ 4743069 h 6858317"/>
              <a:gd name="connsiteX633" fmla="*/ 12192508 w 12192634"/>
              <a:gd name="connsiteY633" fmla="*/ 4620006 h 6858317"/>
              <a:gd name="connsiteX634" fmla="*/ 12130215 w 12192634"/>
              <a:gd name="connsiteY634" fmla="*/ 4678807 h 6858317"/>
              <a:gd name="connsiteX635" fmla="*/ 12130722 w 12192634"/>
              <a:gd name="connsiteY635" fmla="*/ 5433568 h 6858317"/>
              <a:gd name="connsiteX636" fmla="*/ 11808079 w 12192634"/>
              <a:gd name="connsiteY636" fmla="*/ 5960047 h 6858317"/>
              <a:gd name="connsiteX637" fmla="*/ 11506454 w 12192634"/>
              <a:gd name="connsiteY637" fmla="*/ 6453124 h 6858317"/>
              <a:gd name="connsiteX638" fmla="*/ 11013377 w 12192634"/>
              <a:gd name="connsiteY638" fmla="*/ 6754749 h 6858317"/>
              <a:gd name="connsiteX639" fmla="*/ 10768965 w 12192634"/>
              <a:gd name="connsiteY639" fmla="*/ 6858318 h 6858317"/>
              <a:gd name="connsiteX640" fmla="*/ 10987342 w 12192634"/>
              <a:gd name="connsiteY640" fmla="*/ 6858318 h 6858317"/>
              <a:gd name="connsiteX641" fmla="*/ 11042841 w 12192634"/>
              <a:gd name="connsiteY641" fmla="*/ 6838632 h 6858317"/>
              <a:gd name="connsiteX642" fmla="*/ 11569319 w 12192634"/>
              <a:gd name="connsiteY642" fmla="*/ 6515926 h 6858317"/>
              <a:gd name="connsiteX643" fmla="*/ 11891962 w 12192634"/>
              <a:gd name="connsiteY643" fmla="*/ 5989447 h 6858317"/>
              <a:gd name="connsiteX644" fmla="*/ 12192508 w 12192634"/>
              <a:gd name="connsiteY644" fmla="*/ 5497513 h 6858317"/>
              <a:gd name="connsiteX645" fmla="*/ 12192508 w 12192634"/>
              <a:gd name="connsiteY645" fmla="*/ 5374450 h 6858317"/>
              <a:gd name="connsiteX646" fmla="*/ 12130215 w 12192634"/>
              <a:gd name="connsiteY646" fmla="*/ 5433251 h 6858317"/>
              <a:gd name="connsiteX647" fmla="*/ 12130722 w 12192634"/>
              <a:gd name="connsiteY647" fmla="*/ 6188012 h 6858317"/>
              <a:gd name="connsiteX648" fmla="*/ 11808079 w 12192634"/>
              <a:gd name="connsiteY648" fmla="*/ 6714490 h 6858317"/>
              <a:gd name="connsiteX649" fmla="*/ 11753532 w 12192634"/>
              <a:gd name="connsiteY649" fmla="*/ 6858318 h 6858317"/>
              <a:gd name="connsiteX650" fmla="*/ 11849100 w 12192634"/>
              <a:gd name="connsiteY650" fmla="*/ 6858318 h 6858317"/>
              <a:gd name="connsiteX651" fmla="*/ 11891264 w 12192634"/>
              <a:gd name="connsiteY651" fmla="*/ 6744018 h 6858317"/>
              <a:gd name="connsiteX652" fmla="*/ 12191809 w 12192634"/>
              <a:gd name="connsiteY652" fmla="*/ 6252083 h 6858317"/>
              <a:gd name="connsiteX653" fmla="*/ 12191809 w 12192634"/>
              <a:gd name="connsiteY653" fmla="*/ 6128893 h 6858317"/>
              <a:gd name="connsiteX654" fmla="*/ 12130215 w 12192634"/>
              <a:gd name="connsiteY654" fmla="*/ 6187694 h 68583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</a:cxnLst>
            <a:rect l="l" t="t" r="r" b="b"/>
            <a:pathLst>
              <a:path w="12192634" h="6858317">
                <a:moveTo>
                  <a:pt x="439039" y="0"/>
                </a:moveTo>
                <a:cubicBezTo>
                  <a:pt x="417894" y="48387"/>
                  <a:pt x="401384" y="95631"/>
                  <a:pt x="384493" y="143701"/>
                </a:cubicBezTo>
                <a:cubicBezTo>
                  <a:pt x="330200" y="298006"/>
                  <a:pt x="274511" y="457581"/>
                  <a:pt x="61849" y="670243"/>
                </a:cubicBezTo>
                <a:cubicBezTo>
                  <a:pt x="40704" y="691388"/>
                  <a:pt x="20130" y="711200"/>
                  <a:pt x="0" y="729171"/>
                </a:cubicBezTo>
                <a:lnTo>
                  <a:pt x="0" y="606362"/>
                </a:lnTo>
                <a:cubicBezTo>
                  <a:pt x="197485" y="408559"/>
                  <a:pt x="247650" y="265621"/>
                  <a:pt x="300609" y="114300"/>
                </a:cubicBezTo>
                <a:cubicBezTo>
                  <a:pt x="313754" y="76772"/>
                  <a:pt x="327025" y="38862"/>
                  <a:pt x="342900" y="0"/>
                </a:cubicBezTo>
                <a:close/>
                <a:moveTo>
                  <a:pt x="1204976" y="0"/>
                </a:moveTo>
                <a:cubicBezTo>
                  <a:pt x="1186625" y="6668"/>
                  <a:pt x="1168273" y="13081"/>
                  <a:pt x="1149795" y="19558"/>
                </a:cubicBezTo>
                <a:cubicBezTo>
                  <a:pt x="995553" y="73660"/>
                  <a:pt x="835977" y="129604"/>
                  <a:pt x="623316" y="342265"/>
                </a:cubicBezTo>
                <a:cubicBezTo>
                  <a:pt x="410655" y="554927"/>
                  <a:pt x="354711" y="714439"/>
                  <a:pt x="300609" y="868744"/>
                </a:cubicBezTo>
                <a:cubicBezTo>
                  <a:pt x="247650" y="1020064"/>
                  <a:pt x="197485" y="1163003"/>
                  <a:pt x="0" y="1360805"/>
                </a:cubicBezTo>
                <a:lnTo>
                  <a:pt x="0" y="1483551"/>
                </a:lnTo>
                <a:cubicBezTo>
                  <a:pt x="20151" y="1465390"/>
                  <a:pt x="40767" y="1445768"/>
                  <a:pt x="61849" y="1424686"/>
                </a:cubicBezTo>
                <a:cubicBezTo>
                  <a:pt x="274511" y="1212025"/>
                  <a:pt x="330454" y="1052449"/>
                  <a:pt x="384493" y="898144"/>
                </a:cubicBezTo>
                <a:cubicBezTo>
                  <a:pt x="437642" y="746633"/>
                  <a:pt x="487871" y="603250"/>
                  <a:pt x="686181" y="405130"/>
                </a:cubicBezTo>
                <a:cubicBezTo>
                  <a:pt x="884491" y="207010"/>
                  <a:pt x="1027684" y="156591"/>
                  <a:pt x="1179259" y="103442"/>
                </a:cubicBezTo>
                <a:cubicBezTo>
                  <a:pt x="1257300" y="76200"/>
                  <a:pt x="1336485" y="48324"/>
                  <a:pt x="1423353" y="0"/>
                </a:cubicBezTo>
                <a:close/>
                <a:moveTo>
                  <a:pt x="1937258" y="0"/>
                </a:moveTo>
                <a:cubicBezTo>
                  <a:pt x="1886458" y="144018"/>
                  <a:pt x="1832166" y="283083"/>
                  <a:pt x="1642872" y="472377"/>
                </a:cubicBezTo>
                <a:cubicBezTo>
                  <a:pt x="1444562" y="670687"/>
                  <a:pt x="1301369" y="720852"/>
                  <a:pt x="1149795" y="774002"/>
                </a:cubicBezTo>
                <a:cubicBezTo>
                  <a:pt x="995553" y="828104"/>
                  <a:pt x="835977" y="884047"/>
                  <a:pt x="623316" y="1096709"/>
                </a:cubicBezTo>
                <a:cubicBezTo>
                  <a:pt x="410655" y="1309370"/>
                  <a:pt x="354711" y="1468882"/>
                  <a:pt x="300609" y="1623187"/>
                </a:cubicBezTo>
                <a:cubicBezTo>
                  <a:pt x="247650" y="1774508"/>
                  <a:pt x="197485" y="1917700"/>
                  <a:pt x="0" y="2115249"/>
                </a:cubicBezTo>
                <a:lnTo>
                  <a:pt x="0" y="2238058"/>
                </a:lnTo>
                <a:cubicBezTo>
                  <a:pt x="20130" y="2219833"/>
                  <a:pt x="40704" y="2200275"/>
                  <a:pt x="61849" y="2179130"/>
                </a:cubicBezTo>
                <a:cubicBezTo>
                  <a:pt x="274511" y="1966468"/>
                  <a:pt x="330454" y="1806956"/>
                  <a:pt x="384493" y="1652651"/>
                </a:cubicBezTo>
                <a:cubicBezTo>
                  <a:pt x="437642" y="1501077"/>
                  <a:pt x="487871" y="1357884"/>
                  <a:pt x="686181" y="1159574"/>
                </a:cubicBezTo>
                <a:cubicBezTo>
                  <a:pt x="884491" y="961263"/>
                  <a:pt x="1027684" y="911035"/>
                  <a:pt x="1179259" y="857885"/>
                </a:cubicBezTo>
                <a:cubicBezTo>
                  <a:pt x="1333500" y="803783"/>
                  <a:pt x="1493076" y="747903"/>
                  <a:pt x="1705737" y="535242"/>
                </a:cubicBezTo>
                <a:cubicBezTo>
                  <a:pt x="1918398" y="322580"/>
                  <a:pt x="1974342" y="163005"/>
                  <a:pt x="2028444" y="8763"/>
                </a:cubicBezTo>
                <a:lnTo>
                  <a:pt x="2031492" y="0"/>
                </a:lnTo>
                <a:close/>
                <a:moveTo>
                  <a:pt x="2528570" y="0"/>
                </a:moveTo>
                <a:cubicBezTo>
                  <a:pt x="2449449" y="46419"/>
                  <a:pt x="2363788" y="110681"/>
                  <a:pt x="2266950" y="207264"/>
                </a:cubicBezTo>
                <a:cubicBezTo>
                  <a:pt x="2054289" y="419925"/>
                  <a:pt x="1998345" y="579501"/>
                  <a:pt x="1944243" y="733743"/>
                </a:cubicBezTo>
                <a:cubicBezTo>
                  <a:pt x="1891411" y="885317"/>
                  <a:pt x="1841500" y="1028700"/>
                  <a:pt x="1642872" y="1226820"/>
                </a:cubicBezTo>
                <a:cubicBezTo>
                  <a:pt x="1444244" y="1424940"/>
                  <a:pt x="1301369" y="1475359"/>
                  <a:pt x="1149795" y="1528445"/>
                </a:cubicBezTo>
                <a:cubicBezTo>
                  <a:pt x="995553" y="1582547"/>
                  <a:pt x="835977" y="1638491"/>
                  <a:pt x="623316" y="1851152"/>
                </a:cubicBezTo>
                <a:cubicBezTo>
                  <a:pt x="410655" y="2063814"/>
                  <a:pt x="354711" y="2223389"/>
                  <a:pt x="300609" y="2377694"/>
                </a:cubicBezTo>
                <a:cubicBezTo>
                  <a:pt x="247650" y="2528951"/>
                  <a:pt x="197485" y="2671890"/>
                  <a:pt x="0" y="2869692"/>
                </a:cubicBezTo>
                <a:lnTo>
                  <a:pt x="0" y="2992438"/>
                </a:lnTo>
                <a:cubicBezTo>
                  <a:pt x="20151" y="2974448"/>
                  <a:pt x="40767" y="2954865"/>
                  <a:pt x="61849" y="2933700"/>
                </a:cubicBezTo>
                <a:cubicBezTo>
                  <a:pt x="274511" y="2721039"/>
                  <a:pt x="330454" y="2561527"/>
                  <a:pt x="384493" y="2407222"/>
                </a:cubicBezTo>
                <a:cubicBezTo>
                  <a:pt x="437642" y="2255647"/>
                  <a:pt x="487871" y="2112455"/>
                  <a:pt x="686181" y="1914144"/>
                </a:cubicBezTo>
                <a:cubicBezTo>
                  <a:pt x="884491" y="1715834"/>
                  <a:pt x="1027684" y="1665605"/>
                  <a:pt x="1179259" y="1612519"/>
                </a:cubicBezTo>
                <a:cubicBezTo>
                  <a:pt x="1333500" y="1558417"/>
                  <a:pt x="1493076" y="1502474"/>
                  <a:pt x="1705737" y="1289812"/>
                </a:cubicBezTo>
                <a:cubicBezTo>
                  <a:pt x="1918398" y="1077151"/>
                  <a:pt x="1974342" y="917638"/>
                  <a:pt x="2028444" y="763334"/>
                </a:cubicBezTo>
                <a:cubicBezTo>
                  <a:pt x="2081530" y="611759"/>
                  <a:pt x="2131759" y="468567"/>
                  <a:pt x="2330069" y="270256"/>
                </a:cubicBezTo>
                <a:cubicBezTo>
                  <a:pt x="2490089" y="110236"/>
                  <a:pt x="2614232" y="46673"/>
                  <a:pt x="2735834" y="127"/>
                </a:cubicBezTo>
                <a:close/>
                <a:moveTo>
                  <a:pt x="3528632" y="0"/>
                </a:moveTo>
                <a:cubicBezTo>
                  <a:pt x="3483356" y="100648"/>
                  <a:pt x="3416999" y="207137"/>
                  <a:pt x="3286760" y="337376"/>
                </a:cubicBezTo>
                <a:cubicBezTo>
                  <a:pt x="3088450" y="535750"/>
                  <a:pt x="2945257" y="585915"/>
                  <a:pt x="2794000" y="639064"/>
                </a:cubicBezTo>
                <a:cubicBezTo>
                  <a:pt x="2639695" y="693166"/>
                  <a:pt x="2480183" y="749110"/>
                  <a:pt x="2267522" y="961708"/>
                </a:cubicBezTo>
                <a:cubicBezTo>
                  <a:pt x="2054860" y="1174306"/>
                  <a:pt x="1998917" y="1333945"/>
                  <a:pt x="1944814" y="1488250"/>
                </a:cubicBezTo>
                <a:cubicBezTo>
                  <a:pt x="1891729" y="1639761"/>
                  <a:pt x="1841500" y="1782953"/>
                  <a:pt x="1643189" y="1981264"/>
                </a:cubicBezTo>
                <a:cubicBezTo>
                  <a:pt x="1444879" y="2179574"/>
                  <a:pt x="1301687" y="2229803"/>
                  <a:pt x="1150112" y="2282889"/>
                </a:cubicBezTo>
                <a:cubicBezTo>
                  <a:pt x="995871" y="2336991"/>
                  <a:pt x="836295" y="2392934"/>
                  <a:pt x="623634" y="2605596"/>
                </a:cubicBezTo>
                <a:cubicBezTo>
                  <a:pt x="410972" y="2818257"/>
                  <a:pt x="354711" y="2978150"/>
                  <a:pt x="300609" y="3132138"/>
                </a:cubicBezTo>
                <a:cubicBezTo>
                  <a:pt x="247650" y="3283458"/>
                  <a:pt x="197485" y="3426333"/>
                  <a:pt x="0" y="3624136"/>
                </a:cubicBezTo>
                <a:lnTo>
                  <a:pt x="0" y="3746945"/>
                </a:lnTo>
                <a:cubicBezTo>
                  <a:pt x="20130" y="3728720"/>
                  <a:pt x="40704" y="3708845"/>
                  <a:pt x="61849" y="3688016"/>
                </a:cubicBezTo>
                <a:cubicBezTo>
                  <a:pt x="274511" y="3475355"/>
                  <a:pt x="330200" y="3315843"/>
                  <a:pt x="384493" y="3161538"/>
                </a:cubicBezTo>
                <a:cubicBezTo>
                  <a:pt x="437642" y="3009964"/>
                  <a:pt x="487871" y="2866771"/>
                  <a:pt x="686181" y="2668461"/>
                </a:cubicBezTo>
                <a:cubicBezTo>
                  <a:pt x="884491" y="2470150"/>
                  <a:pt x="1027684" y="2419922"/>
                  <a:pt x="1179259" y="2366836"/>
                </a:cubicBezTo>
                <a:cubicBezTo>
                  <a:pt x="1333500" y="2312734"/>
                  <a:pt x="1493076" y="2256790"/>
                  <a:pt x="1705737" y="2044129"/>
                </a:cubicBezTo>
                <a:cubicBezTo>
                  <a:pt x="1918398" y="1831467"/>
                  <a:pt x="1974342" y="1671955"/>
                  <a:pt x="2028444" y="1517650"/>
                </a:cubicBezTo>
                <a:cubicBezTo>
                  <a:pt x="2081530" y="1366076"/>
                  <a:pt x="2131759" y="1222883"/>
                  <a:pt x="2330069" y="1024573"/>
                </a:cubicBezTo>
                <a:cubicBezTo>
                  <a:pt x="2528380" y="826262"/>
                  <a:pt x="2671572" y="776097"/>
                  <a:pt x="2823083" y="722948"/>
                </a:cubicBezTo>
                <a:cubicBezTo>
                  <a:pt x="2977388" y="668846"/>
                  <a:pt x="3136900" y="612902"/>
                  <a:pt x="3349625" y="400050"/>
                </a:cubicBezTo>
                <a:cubicBezTo>
                  <a:pt x="3505200" y="244666"/>
                  <a:pt x="3576891" y="117475"/>
                  <a:pt x="3625342" y="0"/>
                </a:cubicBezTo>
                <a:close/>
                <a:moveTo>
                  <a:pt x="3987800" y="0"/>
                </a:moveTo>
                <a:cubicBezTo>
                  <a:pt x="3962972" y="21908"/>
                  <a:pt x="3937318" y="45911"/>
                  <a:pt x="3910902" y="72327"/>
                </a:cubicBezTo>
                <a:cubicBezTo>
                  <a:pt x="3698431" y="284988"/>
                  <a:pt x="3642487" y="444500"/>
                  <a:pt x="3588385" y="598805"/>
                </a:cubicBezTo>
                <a:cubicBezTo>
                  <a:pt x="3535236" y="750380"/>
                  <a:pt x="3485071" y="893509"/>
                  <a:pt x="3286760" y="1091883"/>
                </a:cubicBezTo>
                <a:cubicBezTo>
                  <a:pt x="3088450" y="1290257"/>
                  <a:pt x="2945257" y="1340358"/>
                  <a:pt x="2793683" y="1393508"/>
                </a:cubicBezTo>
                <a:cubicBezTo>
                  <a:pt x="2639378" y="1447610"/>
                  <a:pt x="2479866" y="1503553"/>
                  <a:pt x="2267204" y="1716151"/>
                </a:cubicBezTo>
                <a:cubicBezTo>
                  <a:pt x="2054542" y="1928749"/>
                  <a:pt x="1998599" y="2088388"/>
                  <a:pt x="1944497" y="2242693"/>
                </a:cubicBezTo>
                <a:cubicBezTo>
                  <a:pt x="1891411" y="2394268"/>
                  <a:pt x="1841183" y="2537397"/>
                  <a:pt x="1642872" y="2735707"/>
                </a:cubicBezTo>
                <a:cubicBezTo>
                  <a:pt x="1444562" y="2934018"/>
                  <a:pt x="1301369" y="2984500"/>
                  <a:pt x="1149795" y="3037396"/>
                </a:cubicBezTo>
                <a:cubicBezTo>
                  <a:pt x="995553" y="3091498"/>
                  <a:pt x="835977" y="3147378"/>
                  <a:pt x="623316" y="3360039"/>
                </a:cubicBezTo>
                <a:cubicBezTo>
                  <a:pt x="410655" y="3572701"/>
                  <a:pt x="354711" y="3732276"/>
                  <a:pt x="300609" y="3886581"/>
                </a:cubicBezTo>
                <a:cubicBezTo>
                  <a:pt x="247650" y="4037902"/>
                  <a:pt x="197485" y="4180777"/>
                  <a:pt x="0" y="4378643"/>
                </a:cubicBezTo>
                <a:lnTo>
                  <a:pt x="0" y="4501325"/>
                </a:lnTo>
                <a:cubicBezTo>
                  <a:pt x="20151" y="4483164"/>
                  <a:pt x="40767" y="4463542"/>
                  <a:pt x="61849" y="4442460"/>
                </a:cubicBezTo>
                <a:cubicBezTo>
                  <a:pt x="274511" y="4229862"/>
                  <a:pt x="330200" y="4070350"/>
                  <a:pt x="384493" y="3915982"/>
                </a:cubicBezTo>
                <a:cubicBezTo>
                  <a:pt x="437642" y="3764407"/>
                  <a:pt x="487871" y="3621215"/>
                  <a:pt x="686181" y="3422904"/>
                </a:cubicBezTo>
                <a:cubicBezTo>
                  <a:pt x="884491" y="3224594"/>
                  <a:pt x="1027684" y="3174429"/>
                  <a:pt x="1179259" y="3121279"/>
                </a:cubicBezTo>
                <a:cubicBezTo>
                  <a:pt x="1333500" y="3067177"/>
                  <a:pt x="1493076" y="3011234"/>
                  <a:pt x="1705737" y="2798572"/>
                </a:cubicBezTo>
                <a:cubicBezTo>
                  <a:pt x="1918398" y="2585911"/>
                  <a:pt x="1974342" y="2426399"/>
                  <a:pt x="2028444" y="2272094"/>
                </a:cubicBezTo>
                <a:cubicBezTo>
                  <a:pt x="2081530" y="2120519"/>
                  <a:pt x="2131759" y="1977390"/>
                  <a:pt x="2330069" y="1779016"/>
                </a:cubicBezTo>
                <a:cubicBezTo>
                  <a:pt x="2528380" y="1580642"/>
                  <a:pt x="2671572" y="1530541"/>
                  <a:pt x="2823083" y="1477391"/>
                </a:cubicBezTo>
                <a:cubicBezTo>
                  <a:pt x="2977388" y="1423289"/>
                  <a:pt x="3136964" y="1367346"/>
                  <a:pt x="3349625" y="1154684"/>
                </a:cubicBezTo>
                <a:cubicBezTo>
                  <a:pt x="3562287" y="942023"/>
                  <a:pt x="3618166" y="782511"/>
                  <a:pt x="3672269" y="628206"/>
                </a:cubicBezTo>
                <a:cubicBezTo>
                  <a:pt x="3725418" y="476631"/>
                  <a:pt x="3775583" y="333502"/>
                  <a:pt x="3973894" y="135192"/>
                </a:cubicBezTo>
                <a:cubicBezTo>
                  <a:pt x="4022160" y="86298"/>
                  <a:pt x="4074039" y="41107"/>
                  <a:pt x="4129088" y="0"/>
                </a:cubicBezTo>
                <a:close/>
                <a:moveTo>
                  <a:pt x="5098669" y="0"/>
                </a:moveTo>
                <a:cubicBezTo>
                  <a:pt x="5049749" y="73077"/>
                  <a:pt x="4993425" y="140915"/>
                  <a:pt x="4930585" y="202438"/>
                </a:cubicBezTo>
                <a:cubicBezTo>
                  <a:pt x="4732274" y="400749"/>
                  <a:pt x="4589082" y="450850"/>
                  <a:pt x="4437571" y="504127"/>
                </a:cubicBezTo>
                <a:cubicBezTo>
                  <a:pt x="4283266" y="558165"/>
                  <a:pt x="4123690" y="614109"/>
                  <a:pt x="3911028" y="826770"/>
                </a:cubicBezTo>
                <a:cubicBezTo>
                  <a:pt x="3698367" y="1039432"/>
                  <a:pt x="3642487" y="1198944"/>
                  <a:pt x="3588385" y="1353249"/>
                </a:cubicBezTo>
                <a:cubicBezTo>
                  <a:pt x="3535236" y="1504823"/>
                  <a:pt x="3485071" y="1648016"/>
                  <a:pt x="3286760" y="1846326"/>
                </a:cubicBezTo>
                <a:cubicBezTo>
                  <a:pt x="3088450" y="2044637"/>
                  <a:pt x="2945257" y="2094802"/>
                  <a:pt x="2793683" y="2147951"/>
                </a:cubicBezTo>
                <a:cubicBezTo>
                  <a:pt x="2639378" y="2202053"/>
                  <a:pt x="2479866" y="2257997"/>
                  <a:pt x="2267204" y="2470658"/>
                </a:cubicBezTo>
                <a:cubicBezTo>
                  <a:pt x="2054542" y="2683320"/>
                  <a:pt x="1998599" y="2842832"/>
                  <a:pt x="1944497" y="2997137"/>
                </a:cubicBezTo>
                <a:cubicBezTo>
                  <a:pt x="1891411" y="3148711"/>
                  <a:pt x="1841183" y="3291840"/>
                  <a:pt x="1642872" y="3490151"/>
                </a:cubicBezTo>
                <a:cubicBezTo>
                  <a:pt x="1444562" y="3688461"/>
                  <a:pt x="1301369" y="3738690"/>
                  <a:pt x="1149795" y="3791839"/>
                </a:cubicBezTo>
                <a:cubicBezTo>
                  <a:pt x="995553" y="3845941"/>
                  <a:pt x="835977" y="3901884"/>
                  <a:pt x="623316" y="4114483"/>
                </a:cubicBezTo>
                <a:cubicBezTo>
                  <a:pt x="410655" y="4327081"/>
                  <a:pt x="354711" y="4486720"/>
                  <a:pt x="300609" y="4641025"/>
                </a:cubicBezTo>
                <a:cubicBezTo>
                  <a:pt x="247650" y="4792345"/>
                  <a:pt x="197485" y="4935220"/>
                  <a:pt x="0" y="5133086"/>
                </a:cubicBezTo>
                <a:lnTo>
                  <a:pt x="0" y="5255832"/>
                </a:lnTo>
                <a:cubicBezTo>
                  <a:pt x="20151" y="5237671"/>
                  <a:pt x="40767" y="5218049"/>
                  <a:pt x="61849" y="5196967"/>
                </a:cubicBezTo>
                <a:cubicBezTo>
                  <a:pt x="274511" y="4984306"/>
                  <a:pt x="330200" y="4824730"/>
                  <a:pt x="384493" y="4670425"/>
                </a:cubicBezTo>
                <a:cubicBezTo>
                  <a:pt x="437642" y="4518851"/>
                  <a:pt x="487871" y="4375658"/>
                  <a:pt x="686181" y="4177347"/>
                </a:cubicBezTo>
                <a:cubicBezTo>
                  <a:pt x="884491" y="3979037"/>
                  <a:pt x="1027684" y="3928872"/>
                  <a:pt x="1179259" y="3875722"/>
                </a:cubicBezTo>
                <a:cubicBezTo>
                  <a:pt x="1333500" y="3821621"/>
                  <a:pt x="1493076" y="3765677"/>
                  <a:pt x="1705737" y="3553016"/>
                </a:cubicBezTo>
                <a:cubicBezTo>
                  <a:pt x="1918398" y="3340354"/>
                  <a:pt x="1974342" y="3180842"/>
                  <a:pt x="2028444" y="3026537"/>
                </a:cubicBezTo>
                <a:cubicBezTo>
                  <a:pt x="2081530" y="2874963"/>
                  <a:pt x="2131759" y="2731834"/>
                  <a:pt x="2330069" y="2533460"/>
                </a:cubicBezTo>
                <a:cubicBezTo>
                  <a:pt x="2528380" y="2335086"/>
                  <a:pt x="2671572" y="2284984"/>
                  <a:pt x="2823083" y="2231835"/>
                </a:cubicBezTo>
                <a:cubicBezTo>
                  <a:pt x="2977388" y="2177733"/>
                  <a:pt x="3136964" y="2121789"/>
                  <a:pt x="3349625" y="1909191"/>
                </a:cubicBezTo>
                <a:cubicBezTo>
                  <a:pt x="3562287" y="1696593"/>
                  <a:pt x="3618166" y="1536954"/>
                  <a:pt x="3672269" y="1382649"/>
                </a:cubicBezTo>
                <a:cubicBezTo>
                  <a:pt x="3725418" y="1231138"/>
                  <a:pt x="3775583" y="1087946"/>
                  <a:pt x="3973894" y="889635"/>
                </a:cubicBezTo>
                <a:cubicBezTo>
                  <a:pt x="4172204" y="691325"/>
                  <a:pt x="4315397" y="641350"/>
                  <a:pt x="4466971" y="588010"/>
                </a:cubicBezTo>
                <a:cubicBezTo>
                  <a:pt x="4621276" y="533908"/>
                  <a:pt x="4780788" y="477964"/>
                  <a:pt x="4993450" y="265303"/>
                </a:cubicBezTo>
                <a:cubicBezTo>
                  <a:pt x="5091684" y="167132"/>
                  <a:pt x="5156200" y="80264"/>
                  <a:pt x="5203063" y="0"/>
                </a:cubicBezTo>
                <a:close/>
                <a:moveTo>
                  <a:pt x="5495290" y="0"/>
                </a:moveTo>
                <a:cubicBezTo>
                  <a:pt x="5331016" y="182118"/>
                  <a:pt x="5280851" y="325120"/>
                  <a:pt x="5232400" y="463868"/>
                </a:cubicBezTo>
                <a:cubicBezTo>
                  <a:pt x="5179251" y="615442"/>
                  <a:pt x="5129086" y="758571"/>
                  <a:pt x="4930775" y="956882"/>
                </a:cubicBezTo>
                <a:cubicBezTo>
                  <a:pt x="4732465" y="1155192"/>
                  <a:pt x="4589272" y="1205421"/>
                  <a:pt x="4437761" y="1258570"/>
                </a:cubicBezTo>
                <a:cubicBezTo>
                  <a:pt x="4283456" y="1312672"/>
                  <a:pt x="4123881" y="1368552"/>
                  <a:pt x="3911219" y="1581214"/>
                </a:cubicBezTo>
                <a:cubicBezTo>
                  <a:pt x="3698558" y="1793875"/>
                  <a:pt x="3642678" y="1953387"/>
                  <a:pt x="3588576" y="2107692"/>
                </a:cubicBezTo>
                <a:cubicBezTo>
                  <a:pt x="3535426" y="2259267"/>
                  <a:pt x="3485261" y="2402459"/>
                  <a:pt x="3286951" y="2600770"/>
                </a:cubicBezTo>
                <a:cubicBezTo>
                  <a:pt x="3088640" y="2799080"/>
                  <a:pt x="2945257" y="2849245"/>
                  <a:pt x="2794000" y="2902395"/>
                </a:cubicBezTo>
                <a:cubicBezTo>
                  <a:pt x="2639695" y="2956497"/>
                  <a:pt x="2480183" y="3012440"/>
                  <a:pt x="2267522" y="3225102"/>
                </a:cubicBezTo>
                <a:cubicBezTo>
                  <a:pt x="2054860" y="3437763"/>
                  <a:pt x="1998917" y="3597275"/>
                  <a:pt x="1944814" y="3751580"/>
                </a:cubicBezTo>
                <a:cubicBezTo>
                  <a:pt x="1891729" y="3903155"/>
                  <a:pt x="1841500" y="4046284"/>
                  <a:pt x="1643189" y="4244594"/>
                </a:cubicBezTo>
                <a:cubicBezTo>
                  <a:pt x="1444879" y="4442905"/>
                  <a:pt x="1301369" y="4493133"/>
                  <a:pt x="1149858" y="4546600"/>
                </a:cubicBezTo>
                <a:cubicBezTo>
                  <a:pt x="995553" y="4600702"/>
                  <a:pt x="835977" y="4656646"/>
                  <a:pt x="623316" y="4869244"/>
                </a:cubicBezTo>
                <a:cubicBezTo>
                  <a:pt x="410655" y="5081842"/>
                  <a:pt x="354711" y="5241481"/>
                  <a:pt x="300609" y="5395786"/>
                </a:cubicBezTo>
                <a:cubicBezTo>
                  <a:pt x="247650" y="5546789"/>
                  <a:pt x="197485" y="5689600"/>
                  <a:pt x="0" y="5887530"/>
                </a:cubicBezTo>
                <a:lnTo>
                  <a:pt x="0" y="6010339"/>
                </a:lnTo>
                <a:cubicBezTo>
                  <a:pt x="20130" y="5992114"/>
                  <a:pt x="40704" y="5972239"/>
                  <a:pt x="61849" y="5951411"/>
                </a:cubicBezTo>
                <a:cubicBezTo>
                  <a:pt x="274511" y="5738749"/>
                  <a:pt x="330454" y="5579174"/>
                  <a:pt x="384493" y="5424869"/>
                </a:cubicBezTo>
                <a:cubicBezTo>
                  <a:pt x="437642" y="5273294"/>
                  <a:pt x="487871" y="5130165"/>
                  <a:pt x="686181" y="4931791"/>
                </a:cubicBezTo>
                <a:cubicBezTo>
                  <a:pt x="884491" y="4733417"/>
                  <a:pt x="1027684" y="4683316"/>
                  <a:pt x="1179259" y="4630166"/>
                </a:cubicBezTo>
                <a:cubicBezTo>
                  <a:pt x="1333564" y="4576064"/>
                  <a:pt x="1493076" y="4520121"/>
                  <a:pt x="1705737" y="4307459"/>
                </a:cubicBezTo>
                <a:cubicBezTo>
                  <a:pt x="1918398" y="4094797"/>
                  <a:pt x="1974342" y="3935286"/>
                  <a:pt x="2028444" y="3780981"/>
                </a:cubicBezTo>
                <a:cubicBezTo>
                  <a:pt x="2081530" y="3629406"/>
                  <a:pt x="2131759" y="3486277"/>
                  <a:pt x="2330069" y="3287966"/>
                </a:cubicBezTo>
                <a:cubicBezTo>
                  <a:pt x="2528380" y="3089656"/>
                  <a:pt x="2671572" y="3039428"/>
                  <a:pt x="2823083" y="2986278"/>
                </a:cubicBezTo>
                <a:cubicBezTo>
                  <a:pt x="2977388" y="2932176"/>
                  <a:pt x="3136964" y="2876233"/>
                  <a:pt x="3349625" y="2663635"/>
                </a:cubicBezTo>
                <a:cubicBezTo>
                  <a:pt x="3562287" y="2451037"/>
                  <a:pt x="3618166" y="2291398"/>
                  <a:pt x="3672269" y="2137156"/>
                </a:cubicBezTo>
                <a:cubicBezTo>
                  <a:pt x="3725418" y="1985582"/>
                  <a:pt x="3775583" y="1842389"/>
                  <a:pt x="3973894" y="1644079"/>
                </a:cubicBezTo>
                <a:cubicBezTo>
                  <a:pt x="4172204" y="1445768"/>
                  <a:pt x="4315397" y="1395603"/>
                  <a:pt x="4466971" y="1342454"/>
                </a:cubicBezTo>
                <a:cubicBezTo>
                  <a:pt x="4621276" y="1288352"/>
                  <a:pt x="4780788" y="1232408"/>
                  <a:pt x="4993450" y="1019747"/>
                </a:cubicBezTo>
                <a:cubicBezTo>
                  <a:pt x="5206111" y="807085"/>
                  <a:pt x="5261991" y="647700"/>
                  <a:pt x="5316093" y="493268"/>
                </a:cubicBezTo>
                <a:cubicBezTo>
                  <a:pt x="5369243" y="341757"/>
                  <a:pt x="5419408" y="198565"/>
                  <a:pt x="5617718" y="254"/>
                </a:cubicBezTo>
                <a:lnTo>
                  <a:pt x="5617718" y="254"/>
                </a:lnTo>
                <a:close/>
                <a:moveTo>
                  <a:pt x="6638290" y="0"/>
                </a:moveTo>
                <a:cubicBezTo>
                  <a:pt x="6618923" y="21802"/>
                  <a:pt x="6597650" y="44302"/>
                  <a:pt x="6574473" y="67501"/>
                </a:cubicBezTo>
                <a:cubicBezTo>
                  <a:pt x="6376162" y="265875"/>
                  <a:pt x="6232970" y="316040"/>
                  <a:pt x="6081459" y="369189"/>
                </a:cubicBezTo>
                <a:cubicBezTo>
                  <a:pt x="5927154" y="423291"/>
                  <a:pt x="5767578" y="479235"/>
                  <a:pt x="5554917" y="691833"/>
                </a:cubicBezTo>
                <a:cubicBezTo>
                  <a:pt x="5342255" y="904430"/>
                  <a:pt x="5286312" y="1064006"/>
                  <a:pt x="5232400" y="1218311"/>
                </a:cubicBezTo>
                <a:cubicBezTo>
                  <a:pt x="5179251" y="1369886"/>
                  <a:pt x="5129086" y="1513015"/>
                  <a:pt x="4930775" y="1711325"/>
                </a:cubicBezTo>
                <a:cubicBezTo>
                  <a:pt x="4732465" y="1909636"/>
                  <a:pt x="4589082" y="1959864"/>
                  <a:pt x="4437571" y="2012950"/>
                </a:cubicBezTo>
                <a:cubicBezTo>
                  <a:pt x="4283266" y="2067052"/>
                  <a:pt x="4123690" y="2122996"/>
                  <a:pt x="3911028" y="2335594"/>
                </a:cubicBezTo>
                <a:cubicBezTo>
                  <a:pt x="3698367" y="2548192"/>
                  <a:pt x="3642487" y="2707831"/>
                  <a:pt x="3588385" y="2862072"/>
                </a:cubicBezTo>
                <a:cubicBezTo>
                  <a:pt x="3535236" y="3013647"/>
                  <a:pt x="3485071" y="3156839"/>
                  <a:pt x="3286760" y="3355150"/>
                </a:cubicBezTo>
                <a:cubicBezTo>
                  <a:pt x="3088450" y="3553460"/>
                  <a:pt x="2945257" y="3603625"/>
                  <a:pt x="2793683" y="3656775"/>
                </a:cubicBezTo>
                <a:cubicBezTo>
                  <a:pt x="2639378" y="3710877"/>
                  <a:pt x="2479866" y="3766820"/>
                  <a:pt x="2267204" y="3979482"/>
                </a:cubicBezTo>
                <a:cubicBezTo>
                  <a:pt x="2054542" y="4192143"/>
                  <a:pt x="1998599" y="4351655"/>
                  <a:pt x="1944497" y="4505960"/>
                </a:cubicBezTo>
                <a:cubicBezTo>
                  <a:pt x="1891411" y="4657535"/>
                  <a:pt x="1841183" y="4800664"/>
                  <a:pt x="1642872" y="4999038"/>
                </a:cubicBezTo>
                <a:cubicBezTo>
                  <a:pt x="1444562" y="5197412"/>
                  <a:pt x="1301369" y="5247513"/>
                  <a:pt x="1149795" y="5300663"/>
                </a:cubicBezTo>
                <a:cubicBezTo>
                  <a:pt x="995553" y="5354765"/>
                  <a:pt x="835977" y="5410708"/>
                  <a:pt x="623316" y="5623370"/>
                </a:cubicBezTo>
                <a:cubicBezTo>
                  <a:pt x="410655" y="5836031"/>
                  <a:pt x="354711" y="5995543"/>
                  <a:pt x="300609" y="6149848"/>
                </a:cubicBezTo>
                <a:cubicBezTo>
                  <a:pt x="247650" y="6301232"/>
                  <a:pt x="197485" y="6444171"/>
                  <a:pt x="0" y="6642100"/>
                </a:cubicBezTo>
                <a:lnTo>
                  <a:pt x="0" y="6764845"/>
                </a:lnTo>
                <a:cubicBezTo>
                  <a:pt x="20151" y="6746494"/>
                  <a:pt x="40767" y="6726745"/>
                  <a:pt x="61849" y="6705600"/>
                </a:cubicBezTo>
                <a:cubicBezTo>
                  <a:pt x="274511" y="6492939"/>
                  <a:pt x="330454" y="6333363"/>
                  <a:pt x="384493" y="6179058"/>
                </a:cubicBezTo>
                <a:cubicBezTo>
                  <a:pt x="437642" y="6027484"/>
                  <a:pt x="487871" y="5884355"/>
                  <a:pt x="686181" y="5685981"/>
                </a:cubicBezTo>
                <a:cubicBezTo>
                  <a:pt x="884491" y="5487607"/>
                  <a:pt x="1027684" y="5437505"/>
                  <a:pt x="1179259" y="5384356"/>
                </a:cubicBezTo>
                <a:cubicBezTo>
                  <a:pt x="1333500" y="5330254"/>
                  <a:pt x="1493076" y="5274310"/>
                  <a:pt x="1705737" y="5061649"/>
                </a:cubicBezTo>
                <a:cubicBezTo>
                  <a:pt x="1918398" y="4848987"/>
                  <a:pt x="1974342" y="4689475"/>
                  <a:pt x="2028444" y="4535170"/>
                </a:cubicBezTo>
                <a:cubicBezTo>
                  <a:pt x="2081530" y="4383596"/>
                  <a:pt x="2131759" y="4240467"/>
                  <a:pt x="2330069" y="4042156"/>
                </a:cubicBezTo>
                <a:cubicBezTo>
                  <a:pt x="2528380" y="3843846"/>
                  <a:pt x="2671572" y="3793617"/>
                  <a:pt x="2823083" y="3740468"/>
                </a:cubicBezTo>
                <a:cubicBezTo>
                  <a:pt x="2977388" y="3686366"/>
                  <a:pt x="3136964" y="3630486"/>
                  <a:pt x="3349625" y="3417824"/>
                </a:cubicBezTo>
                <a:cubicBezTo>
                  <a:pt x="3562287" y="3205163"/>
                  <a:pt x="3618166" y="3045651"/>
                  <a:pt x="3672269" y="2891346"/>
                </a:cubicBezTo>
                <a:cubicBezTo>
                  <a:pt x="3725418" y="2739771"/>
                  <a:pt x="3775583" y="2596579"/>
                  <a:pt x="3973894" y="2398268"/>
                </a:cubicBezTo>
                <a:cubicBezTo>
                  <a:pt x="4172204" y="2199958"/>
                  <a:pt x="4315397" y="2149793"/>
                  <a:pt x="4466971" y="2096643"/>
                </a:cubicBezTo>
                <a:cubicBezTo>
                  <a:pt x="4621276" y="2042541"/>
                  <a:pt x="4780788" y="1986598"/>
                  <a:pt x="4993450" y="1773936"/>
                </a:cubicBezTo>
                <a:cubicBezTo>
                  <a:pt x="5206111" y="1561275"/>
                  <a:pt x="5261991" y="1401763"/>
                  <a:pt x="5316093" y="1247458"/>
                </a:cubicBezTo>
                <a:cubicBezTo>
                  <a:pt x="5369243" y="1095947"/>
                  <a:pt x="5419408" y="952754"/>
                  <a:pt x="5617718" y="754444"/>
                </a:cubicBezTo>
                <a:cubicBezTo>
                  <a:pt x="5816029" y="556133"/>
                  <a:pt x="5959221" y="505968"/>
                  <a:pt x="6110796" y="452819"/>
                </a:cubicBezTo>
                <a:cubicBezTo>
                  <a:pt x="6265101" y="398717"/>
                  <a:pt x="6424613" y="342773"/>
                  <a:pt x="6637274" y="130112"/>
                </a:cubicBezTo>
                <a:cubicBezTo>
                  <a:pt x="6678740" y="89007"/>
                  <a:pt x="6717856" y="45566"/>
                  <a:pt x="6754369" y="0"/>
                </a:cubicBezTo>
                <a:close/>
                <a:moveTo>
                  <a:pt x="7031990" y="0"/>
                </a:moveTo>
                <a:cubicBezTo>
                  <a:pt x="6948742" y="121349"/>
                  <a:pt x="6911975" y="226314"/>
                  <a:pt x="6875970" y="328930"/>
                </a:cubicBezTo>
                <a:cubicBezTo>
                  <a:pt x="6822885" y="480505"/>
                  <a:pt x="6772657" y="623634"/>
                  <a:pt x="6574345" y="822008"/>
                </a:cubicBezTo>
                <a:cubicBezTo>
                  <a:pt x="6376035" y="1020382"/>
                  <a:pt x="6232906" y="1070483"/>
                  <a:pt x="6081395" y="1123950"/>
                </a:cubicBezTo>
                <a:cubicBezTo>
                  <a:pt x="5927090" y="1178052"/>
                  <a:pt x="5767515" y="1233996"/>
                  <a:pt x="5554853" y="1446594"/>
                </a:cubicBezTo>
                <a:cubicBezTo>
                  <a:pt x="5342192" y="1659192"/>
                  <a:pt x="5286312" y="1818513"/>
                  <a:pt x="5232400" y="1972755"/>
                </a:cubicBezTo>
                <a:cubicBezTo>
                  <a:pt x="5179251" y="2124329"/>
                  <a:pt x="5129086" y="2267522"/>
                  <a:pt x="4930775" y="2465832"/>
                </a:cubicBezTo>
                <a:cubicBezTo>
                  <a:pt x="4732465" y="2664143"/>
                  <a:pt x="4589272" y="2714308"/>
                  <a:pt x="4437761" y="2767457"/>
                </a:cubicBezTo>
                <a:cubicBezTo>
                  <a:pt x="4283456" y="2821559"/>
                  <a:pt x="4123881" y="2877503"/>
                  <a:pt x="3911219" y="3090101"/>
                </a:cubicBezTo>
                <a:cubicBezTo>
                  <a:pt x="3698558" y="3302699"/>
                  <a:pt x="3642678" y="3462338"/>
                  <a:pt x="3588576" y="3616643"/>
                </a:cubicBezTo>
                <a:cubicBezTo>
                  <a:pt x="3535426" y="3768153"/>
                  <a:pt x="3485261" y="3911346"/>
                  <a:pt x="3286951" y="4109657"/>
                </a:cubicBezTo>
                <a:cubicBezTo>
                  <a:pt x="3088640" y="4307967"/>
                  <a:pt x="2945448" y="4358196"/>
                  <a:pt x="2793873" y="4411282"/>
                </a:cubicBezTo>
                <a:cubicBezTo>
                  <a:pt x="2639568" y="4465384"/>
                  <a:pt x="2480056" y="4521327"/>
                  <a:pt x="2267395" y="4733989"/>
                </a:cubicBezTo>
                <a:cubicBezTo>
                  <a:pt x="2054733" y="4946650"/>
                  <a:pt x="1998789" y="5106162"/>
                  <a:pt x="1944688" y="5260467"/>
                </a:cubicBezTo>
                <a:cubicBezTo>
                  <a:pt x="1891602" y="5412042"/>
                  <a:pt x="1841373" y="5555171"/>
                  <a:pt x="1643063" y="5753545"/>
                </a:cubicBezTo>
                <a:cubicBezTo>
                  <a:pt x="1444752" y="5951919"/>
                  <a:pt x="1301560" y="6002020"/>
                  <a:pt x="1149985" y="6055170"/>
                </a:cubicBezTo>
                <a:cubicBezTo>
                  <a:pt x="995744" y="6109272"/>
                  <a:pt x="836168" y="6165215"/>
                  <a:pt x="623507" y="6377877"/>
                </a:cubicBezTo>
                <a:cubicBezTo>
                  <a:pt x="431800" y="6569329"/>
                  <a:pt x="367411" y="6717729"/>
                  <a:pt x="316992" y="6858000"/>
                </a:cubicBezTo>
                <a:lnTo>
                  <a:pt x="411671" y="6858000"/>
                </a:lnTo>
                <a:cubicBezTo>
                  <a:pt x="458597" y="6732651"/>
                  <a:pt x="521081" y="6605842"/>
                  <a:pt x="686181" y="6440742"/>
                </a:cubicBezTo>
                <a:cubicBezTo>
                  <a:pt x="884491" y="6242368"/>
                  <a:pt x="1027684" y="6192203"/>
                  <a:pt x="1179259" y="6139053"/>
                </a:cubicBezTo>
                <a:cubicBezTo>
                  <a:pt x="1333500" y="6084951"/>
                  <a:pt x="1493076" y="6029008"/>
                  <a:pt x="1705737" y="5816410"/>
                </a:cubicBezTo>
                <a:cubicBezTo>
                  <a:pt x="1918398" y="5603812"/>
                  <a:pt x="1974342" y="5444173"/>
                  <a:pt x="2028444" y="5289868"/>
                </a:cubicBezTo>
                <a:cubicBezTo>
                  <a:pt x="2081530" y="5138293"/>
                  <a:pt x="2131759" y="4995164"/>
                  <a:pt x="2330069" y="4796854"/>
                </a:cubicBezTo>
                <a:cubicBezTo>
                  <a:pt x="2528380" y="4598543"/>
                  <a:pt x="2671572" y="4548315"/>
                  <a:pt x="2823083" y="4495165"/>
                </a:cubicBezTo>
                <a:cubicBezTo>
                  <a:pt x="2977388" y="4441127"/>
                  <a:pt x="3136964" y="4385183"/>
                  <a:pt x="3349625" y="4172522"/>
                </a:cubicBezTo>
                <a:cubicBezTo>
                  <a:pt x="3562287" y="3959860"/>
                  <a:pt x="3618166" y="3800348"/>
                  <a:pt x="3672269" y="3646043"/>
                </a:cubicBezTo>
                <a:cubicBezTo>
                  <a:pt x="3725418" y="3494469"/>
                  <a:pt x="3775583" y="3351340"/>
                  <a:pt x="3973894" y="3152966"/>
                </a:cubicBezTo>
                <a:cubicBezTo>
                  <a:pt x="4172204" y="2954592"/>
                  <a:pt x="4315397" y="2904490"/>
                  <a:pt x="4466971" y="2851341"/>
                </a:cubicBezTo>
                <a:cubicBezTo>
                  <a:pt x="4621276" y="2797239"/>
                  <a:pt x="4780788" y="2741295"/>
                  <a:pt x="4993450" y="2528697"/>
                </a:cubicBezTo>
                <a:cubicBezTo>
                  <a:pt x="5206111" y="2316099"/>
                  <a:pt x="5261991" y="2156460"/>
                  <a:pt x="5316093" y="2002219"/>
                </a:cubicBezTo>
                <a:cubicBezTo>
                  <a:pt x="5369243" y="1850644"/>
                  <a:pt x="5419408" y="1707452"/>
                  <a:pt x="5617718" y="1509141"/>
                </a:cubicBezTo>
                <a:cubicBezTo>
                  <a:pt x="5816029" y="1310831"/>
                  <a:pt x="5959221" y="1260666"/>
                  <a:pt x="6110796" y="1207516"/>
                </a:cubicBezTo>
                <a:cubicBezTo>
                  <a:pt x="6265101" y="1153414"/>
                  <a:pt x="6424613" y="1097471"/>
                  <a:pt x="6637274" y="884873"/>
                </a:cubicBezTo>
                <a:cubicBezTo>
                  <a:pt x="6849936" y="672275"/>
                  <a:pt x="6905879" y="512636"/>
                  <a:pt x="6959918" y="358331"/>
                </a:cubicBezTo>
                <a:cubicBezTo>
                  <a:pt x="7000240" y="243332"/>
                  <a:pt x="7038912" y="133350"/>
                  <a:pt x="7141909" y="0"/>
                </a:cubicBezTo>
                <a:close/>
                <a:moveTo>
                  <a:pt x="8147050" y="0"/>
                </a:moveTo>
                <a:cubicBezTo>
                  <a:pt x="7984554" y="143383"/>
                  <a:pt x="7858252" y="187706"/>
                  <a:pt x="7725537" y="234252"/>
                </a:cubicBezTo>
                <a:cubicBezTo>
                  <a:pt x="7571232" y="288354"/>
                  <a:pt x="7411720" y="344234"/>
                  <a:pt x="7199059" y="556895"/>
                </a:cubicBezTo>
                <a:cubicBezTo>
                  <a:pt x="6986397" y="769557"/>
                  <a:pt x="6930454" y="929069"/>
                  <a:pt x="6876352" y="1083374"/>
                </a:cubicBezTo>
                <a:cubicBezTo>
                  <a:pt x="6823266" y="1234948"/>
                  <a:pt x="6773037" y="1378141"/>
                  <a:pt x="6574727" y="1576451"/>
                </a:cubicBezTo>
                <a:cubicBezTo>
                  <a:pt x="6376416" y="1774762"/>
                  <a:pt x="6233224" y="1824927"/>
                  <a:pt x="6081713" y="1878076"/>
                </a:cubicBezTo>
                <a:cubicBezTo>
                  <a:pt x="5927408" y="1932178"/>
                  <a:pt x="5767832" y="1988122"/>
                  <a:pt x="5555171" y="2200783"/>
                </a:cubicBezTo>
                <a:cubicBezTo>
                  <a:pt x="5342509" y="2413445"/>
                  <a:pt x="5286629" y="2572957"/>
                  <a:pt x="5232527" y="2727198"/>
                </a:cubicBezTo>
                <a:cubicBezTo>
                  <a:pt x="5179378" y="2878773"/>
                  <a:pt x="5129213" y="3021965"/>
                  <a:pt x="4930902" y="3220276"/>
                </a:cubicBezTo>
                <a:cubicBezTo>
                  <a:pt x="4732592" y="3418586"/>
                  <a:pt x="4589399" y="3468751"/>
                  <a:pt x="4437888" y="3521901"/>
                </a:cubicBezTo>
                <a:cubicBezTo>
                  <a:pt x="4283583" y="3576003"/>
                  <a:pt x="4124008" y="3631946"/>
                  <a:pt x="3911346" y="3844608"/>
                </a:cubicBezTo>
                <a:cubicBezTo>
                  <a:pt x="3698684" y="4057269"/>
                  <a:pt x="3642805" y="4216781"/>
                  <a:pt x="3588703" y="4371086"/>
                </a:cubicBezTo>
                <a:cubicBezTo>
                  <a:pt x="3535553" y="4522597"/>
                  <a:pt x="3485388" y="4665790"/>
                  <a:pt x="3287078" y="4864100"/>
                </a:cubicBezTo>
                <a:cubicBezTo>
                  <a:pt x="3088767" y="5062411"/>
                  <a:pt x="2945257" y="5112639"/>
                  <a:pt x="2794000" y="5165725"/>
                </a:cubicBezTo>
                <a:cubicBezTo>
                  <a:pt x="2639695" y="5219827"/>
                  <a:pt x="2480183" y="5275771"/>
                  <a:pt x="2267522" y="5488432"/>
                </a:cubicBezTo>
                <a:cubicBezTo>
                  <a:pt x="2054860" y="5701094"/>
                  <a:pt x="1998917" y="5860606"/>
                  <a:pt x="1944814" y="6014911"/>
                </a:cubicBezTo>
                <a:cubicBezTo>
                  <a:pt x="1891729" y="6166485"/>
                  <a:pt x="1841500" y="6309678"/>
                  <a:pt x="1643189" y="6507988"/>
                </a:cubicBezTo>
                <a:cubicBezTo>
                  <a:pt x="1444879" y="6706299"/>
                  <a:pt x="1301687" y="6756464"/>
                  <a:pt x="1150176" y="6809613"/>
                </a:cubicBezTo>
                <a:cubicBezTo>
                  <a:pt x="1107694" y="6824536"/>
                  <a:pt x="1064768" y="6839522"/>
                  <a:pt x="1020445" y="6858000"/>
                </a:cubicBezTo>
                <a:lnTo>
                  <a:pt x="1277239" y="6858000"/>
                </a:lnTo>
                <a:cubicBezTo>
                  <a:pt x="1402715" y="6809295"/>
                  <a:pt x="1537589" y="6739192"/>
                  <a:pt x="1706055" y="6570853"/>
                </a:cubicBezTo>
                <a:cubicBezTo>
                  <a:pt x="1918716" y="6358192"/>
                  <a:pt x="1974660" y="6198616"/>
                  <a:pt x="2028762" y="6044375"/>
                </a:cubicBezTo>
                <a:cubicBezTo>
                  <a:pt x="2081848" y="5892800"/>
                  <a:pt x="2132076" y="5749608"/>
                  <a:pt x="2330387" y="5551297"/>
                </a:cubicBezTo>
                <a:cubicBezTo>
                  <a:pt x="2528697" y="5352987"/>
                  <a:pt x="2671890" y="5302758"/>
                  <a:pt x="2823401" y="5249672"/>
                </a:cubicBezTo>
                <a:cubicBezTo>
                  <a:pt x="2977706" y="5195570"/>
                  <a:pt x="3137281" y="5139627"/>
                  <a:pt x="3349943" y="4926965"/>
                </a:cubicBezTo>
                <a:cubicBezTo>
                  <a:pt x="3562604" y="4714304"/>
                  <a:pt x="3618484" y="4554792"/>
                  <a:pt x="3672586" y="4400487"/>
                </a:cubicBezTo>
                <a:cubicBezTo>
                  <a:pt x="3725736" y="4248912"/>
                  <a:pt x="3775901" y="4105783"/>
                  <a:pt x="3974211" y="3907472"/>
                </a:cubicBezTo>
                <a:cubicBezTo>
                  <a:pt x="4172522" y="3709162"/>
                  <a:pt x="4315714" y="3658934"/>
                  <a:pt x="4467289" y="3605784"/>
                </a:cubicBezTo>
                <a:cubicBezTo>
                  <a:pt x="4621594" y="3551682"/>
                  <a:pt x="4781106" y="3495739"/>
                  <a:pt x="4993767" y="3283141"/>
                </a:cubicBezTo>
                <a:cubicBezTo>
                  <a:pt x="5206429" y="3070543"/>
                  <a:pt x="5262309" y="2910904"/>
                  <a:pt x="5316411" y="2756662"/>
                </a:cubicBezTo>
                <a:cubicBezTo>
                  <a:pt x="5369560" y="2605088"/>
                  <a:pt x="5419725" y="2461959"/>
                  <a:pt x="5618036" y="2263648"/>
                </a:cubicBezTo>
                <a:cubicBezTo>
                  <a:pt x="5816346" y="2065338"/>
                  <a:pt x="5959539" y="2015109"/>
                  <a:pt x="6111113" y="1961960"/>
                </a:cubicBezTo>
                <a:cubicBezTo>
                  <a:pt x="6265418" y="1907858"/>
                  <a:pt x="6424930" y="1851914"/>
                  <a:pt x="6637592" y="1639316"/>
                </a:cubicBezTo>
                <a:cubicBezTo>
                  <a:pt x="6850253" y="1426718"/>
                  <a:pt x="6906197" y="1267079"/>
                  <a:pt x="6960235" y="1112774"/>
                </a:cubicBezTo>
                <a:cubicBezTo>
                  <a:pt x="7013385" y="961263"/>
                  <a:pt x="7063613" y="818071"/>
                  <a:pt x="7261924" y="619760"/>
                </a:cubicBezTo>
                <a:cubicBezTo>
                  <a:pt x="7460234" y="421450"/>
                  <a:pt x="7603363" y="371285"/>
                  <a:pt x="7754938" y="318135"/>
                </a:cubicBezTo>
                <a:cubicBezTo>
                  <a:pt x="7908100" y="264414"/>
                  <a:pt x="8066532" y="208915"/>
                  <a:pt x="8276844" y="0"/>
                </a:cubicBezTo>
                <a:close/>
                <a:moveTo>
                  <a:pt x="8597519" y="0"/>
                </a:moveTo>
                <a:cubicBezTo>
                  <a:pt x="8564499" y="67691"/>
                  <a:pt x="8542210" y="131255"/>
                  <a:pt x="8520240" y="193993"/>
                </a:cubicBezTo>
                <a:cubicBezTo>
                  <a:pt x="8467090" y="345567"/>
                  <a:pt x="8416861" y="488696"/>
                  <a:pt x="8218551" y="687007"/>
                </a:cubicBezTo>
                <a:cubicBezTo>
                  <a:pt x="8020241" y="885317"/>
                  <a:pt x="7877112" y="935546"/>
                  <a:pt x="7725537" y="988695"/>
                </a:cubicBezTo>
                <a:cubicBezTo>
                  <a:pt x="7571232" y="1042797"/>
                  <a:pt x="7411720" y="1098677"/>
                  <a:pt x="7199059" y="1311339"/>
                </a:cubicBezTo>
                <a:cubicBezTo>
                  <a:pt x="6986397" y="1524000"/>
                  <a:pt x="6930454" y="1683576"/>
                  <a:pt x="6876352" y="1837817"/>
                </a:cubicBezTo>
                <a:cubicBezTo>
                  <a:pt x="6823266" y="1989392"/>
                  <a:pt x="6773037" y="2132584"/>
                  <a:pt x="6574727" y="2330895"/>
                </a:cubicBezTo>
                <a:cubicBezTo>
                  <a:pt x="6376416" y="2529205"/>
                  <a:pt x="6233224" y="2579370"/>
                  <a:pt x="6081713" y="2632520"/>
                </a:cubicBezTo>
                <a:cubicBezTo>
                  <a:pt x="5927408" y="2686622"/>
                  <a:pt x="5767832" y="2742565"/>
                  <a:pt x="5555171" y="2955227"/>
                </a:cubicBezTo>
                <a:cubicBezTo>
                  <a:pt x="5342509" y="3167888"/>
                  <a:pt x="5286312" y="3327400"/>
                  <a:pt x="5232400" y="3481705"/>
                </a:cubicBezTo>
                <a:cubicBezTo>
                  <a:pt x="5179251" y="3633216"/>
                  <a:pt x="5129086" y="3776409"/>
                  <a:pt x="4930775" y="3974719"/>
                </a:cubicBezTo>
                <a:cubicBezTo>
                  <a:pt x="4732465" y="4173030"/>
                  <a:pt x="4589272" y="4223195"/>
                  <a:pt x="4437761" y="4276344"/>
                </a:cubicBezTo>
                <a:cubicBezTo>
                  <a:pt x="4283456" y="4330446"/>
                  <a:pt x="4123881" y="4386390"/>
                  <a:pt x="3911219" y="4599051"/>
                </a:cubicBezTo>
                <a:cubicBezTo>
                  <a:pt x="3698558" y="4811713"/>
                  <a:pt x="3642678" y="4971225"/>
                  <a:pt x="3588576" y="5125530"/>
                </a:cubicBezTo>
                <a:cubicBezTo>
                  <a:pt x="3535426" y="5277104"/>
                  <a:pt x="3485261" y="5420233"/>
                  <a:pt x="3286951" y="5618544"/>
                </a:cubicBezTo>
                <a:cubicBezTo>
                  <a:pt x="3088640" y="5816854"/>
                  <a:pt x="2945257" y="5867400"/>
                  <a:pt x="2794000" y="5920232"/>
                </a:cubicBezTo>
                <a:cubicBezTo>
                  <a:pt x="2639695" y="5974271"/>
                  <a:pt x="2480183" y="6030214"/>
                  <a:pt x="2267522" y="6242876"/>
                </a:cubicBezTo>
                <a:cubicBezTo>
                  <a:pt x="2054860" y="6455537"/>
                  <a:pt x="1998917" y="6615049"/>
                  <a:pt x="1944814" y="6769354"/>
                </a:cubicBezTo>
                <a:cubicBezTo>
                  <a:pt x="1934401" y="6799072"/>
                  <a:pt x="1924114" y="6828473"/>
                  <a:pt x="1913064" y="6858254"/>
                </a:cubicBezTo>
                <a:lnTo>
                  <a:pt x="2007934" y="6858254"/>
                </a:lnTo>
                <a:cubicBezTo>
                  <a:pt x="2015236" y="6838379"/>
                  <a:pt x="2022158" y="6818694"/>
                  <a:pt x="2029016" y="6799072"/>
                </a:cubicBezTo>
                <a:cubicBezTo>
                  <a:pt x="2082102" y="6647498"/>
                  <a:pt x="2132330" y="6504306"/>
                  <a:pt x="2330641" y="6305995"/>
                </a:cubicBezTo>
                <a:cubicBezTo>
                  <a:pt x="2528951" y="6107684"/>
                  <a:pt x="2672144" y="6057456"/>
                  <a:pt x="2823655" y="6004370"/>
                </a:cubicBezTo>
                <a:cubicBezTo>
                  <a:pt x="2977388" y="5949950"/>
                  <a:pt x="3136900" y="5894070"/>
                  <a:pt x="3349625" y="5681409"/>
                </a:cubicBezTo>
                <a:cubicBezTo>
                  <a:pt x="3562350" y="5468747"/>
                  <a:pt x="3618166" y="5309235"/>
                  <a:pt x="3672269" y="5154930"/>
                </a:cubicBezTo>
                <a:cubicBezTo>
                  <a:pt x="3725418" y="5003356"/>
                  <a:pt x="3775583" y="4860227"/>
                  <a:pt x="3973894" y="4661916"/>
                </a:cubicBezTo>
                <a:cubicBezTo>
                  <a:pt x="4172204" y="4463606"/>
                  <a:pt x="4315397" y="4413377"/>
                  <a:pt x="4466971" y="4360228"/>
                </a:cubicBezTo>
                <a:cubicBezTo>
                  <a:pt x="4621276" y="4306126"/>
                  <a:pt x="4780788" y="4250246"/>
                  <a:pt x="4993450" y="4037584"/>
                </a:cubicBezTo>
                <a:cubicBezTo>
                  <a:pt x="5206111" y="3824922"/>
                  <a:pt x="5261991" y="3665411"/>
                  <a:pt x="5316093" y="3511106"/>
                </a:cubicBezTo>
                <a:cubicBezTo>
                  <a:pt x="5369243" y="3359531"/>
                  <a:pt x="5419408" y="3216402"/>
                  <a:pt x="5617718" y="3018092"/>
                </a:cubicBezTo>
                <a:cubicBezTo>
                  <a:pt x="5816029" y="2819781"/>
                  <a:pt x="5959221" y="2769553"/>
                  <a:pt x="6110796" y="2716403"/>
                </a:cubicBezTo>
                <a:cubicBezTo>
                  <a:pt x="6265101" y="2662301"/>
                  <a:pt x="6424613" y="2606421"/>
                  <a:pt x="6637274" y="2393760"/>
                </a:cubicBezTo>
                <a:cubicBezTo>
                  <a:pt x="6849936" y="2181098"/>
                  <a:pt x="6905879" y="2021523"/>
                  <a:pt x="6959918" y="1867281"/>
                </a:cubicBezTo>
                <a:cubicBezTo>
                  <a:pt x="7013068" y="1715707"/>
                  <a:pt x="7063295" y="1572514"/>
                  <a:pt x="7261607" y="1374204"/>
                </a:cubicBezTo>
                <a:cubicBezTo>
                  <a:pt x="7459917" y="1175893"/>
                  <a:pt x="7603045" y="1125728"/>
                  <a:pt x="7754620" y="1072579"/>
                </a:cubicBezTo>
                <a:cubicBezTo>
                  <a:pt x="7908925" y="1018477"/>
                  <a:pt x="8068501" y="962533"/>
                  <a:pt x="8281099" y="749872"/>
                </a:cubicBezTo>
                <a:cubicBezTo>
                  <a:pt x="8493696" y="537210"/>
                  <a:pt x="8549704" y="377698"/>
                  <a:pt x="8603806" y="223393"/>
                </a:cubicBezTo>
                <a:cubicBezTo>
                  <a:pt x="8629777" y="149352"/>
                  <a:pt x="8654986" y="77343"/>
                  <a:pt x="8697151" y="0"/>
                </a:cubicBezTo>
                <a:close/>
                <a:moveTo>
                  <a:pt x="9603549" y="0"/>
                </a:moveTo>
                <a:cubicBezTo>
                  <a:pt x="9522016" y="45784"/>
                  <a:pt x="9446768" y="72136"/>
                  <a:pt x="9369361" y="99251"/>
                </a:cubicBezTo>
                <a:cubicBezTo>
                  <a:pt x="9214803" y="153353"/>
                  <a:pt x="9055100" y="209550"/>
                  <a:pt x="8842566" y="421957"/>
                </a:cubicBezTo>
                <a:cubicBezTo>
                  <a:pt x="8630031" y="634365"/>
                  <a:pt x="8574024" y="794131"/>
                  <a:pt x="8519922" y="948436"/>
                </a:cubicBezTo>
                <a:cubicBezTo>
                  <a:pt x="8466772" y="1100011"/>
                  <a:pt x="8416544" y="1243140"/>
                  <a:pt x="8218234" y="1441514"/>
                </a:cubicBezTo>
                <a:cubicBezTo>
                  <a:pt x="8019923" y="1639888"/>
                  <a:pt x="7876794" y="1689989"/>
                  <a:pt x="7725219" y="1743139"/>
                </a:cubicBezTo>
                <a:cubicBezTo>
                  <a:pt x="7570915" y="1797241"/>
                  <a:pt x="7411403" y="1853184"/>
                  <a:pt x="7198741" y="2065782"/>
                </a:cubicBezTo>
                <a:cubicBezTo>
                  <a:pt x="6986080" y="2278380"/>
                  <a:pt x="6930136" y="2438019"/>
                  <a:pt x="6876034" y="2592261"/>
                </a:cubicBezTo>
                <a:cubicBezTo>
                  <a:pt x="6822948" y="2743835"/>
                  <a:pt x="6772719" y="2887028"/>
                  <a:pt x="6574409" y="3085338"/>
                </a:cubicBezTo>
                <a:cubicBezTo>
                  <a:pt x="6376099" y="3283649"/>
                  <a:pt x="6232906" y="3333750"/>
                  <a:pt x="6081395" y="3386963"/>
                </a:cubicBezTo>
                <a:cubicBezTo>
                  <a:pt x="5927090" y="3441065"/>
                  <a:pt x="5767515" y="3497009"/>
                  <a:pt x="5554853" y="3709670"/>
                </a:cubicBezTo>
                <a:cubicBezTo>
                  <a:pt x="5342192" y="3922332"/>
                  <a:pt x="5286312" y="4081844"/>
                  <a:pt x="5232400" y="4236149"/>
                </a:cubicBezTo>
                <a:cubicBezTo>
                  <a:pt x="5179251" y="4387723"/>
                  <a:pt x="5129086" y="4530852"/>
                  <a:pt x="4930775" y="4729163"/>
                </a:cubicBezTo>
                <a:cubicBezTo>
                  <a:pt x="4732465" y="4927473"/>
                  <a:pt x="4589272" y="4977638"/>
                  <a:pt x="4437761" y="5030788"/>
                </a:cubicBezTo>
                <a:cubicBezTo>
                  <a:pt x="4283456" y="5084890"/>
                  <a:pt x="4123881" y="5140833"/>
                  <a:pt x="3911219" y="5353495"/>
                </a:cubicBezTo>
                <a:cubicBezTo>
                  <a:pt x="3698558" y="5566156"/>
                  <a:pt x="3642487" y="5725668"/>
                  <a:pt x="3588385" y="5880100"/>
                </a:cubicBezTo>
                <a:cubicBezTo>
                  <a:pt x="3535236" y="6031675"/>
                  <a:pt x="3485071" y="6174804"/>
                  <a:pt x="3286760" y="6373114"/>
                </a:cubicBezTo>
                <a:cubicBezTo>
                  <a:pt x="3088450" y="6571425"/>
                  <a:pt x="2945257" y="6621653"/>
                  <a:pt x="2793683" y="6674803"/>
                </a:cubicBezTo>
                <a:cubicBezTo>
                  <a:pt x="2680399" y="6714490"/>
                  <a:pt x="2564321" y="6755194"/>
                  <a:pt x="2426526" y="6858127"/>
                </a:cubicBezTo>
                <a:lnTo>
                  <a:pt x="2588641" y="6858127"/>
                </a:lnTo>
                <a:cubicBezTo>
                  <a:pt x="2670302" y="6812281"/>
                  <a:pt x="2745613" y="6785864"/>
                  <a:pt x="2823083" y="6758686"/>
                </a:cubicBezTo>
                <a:cubicBezTo>
                  <a:pt x="2977388" y="6704584"/>
                  <a:pt x="3136964" y="6648641"/>
                  <a:pt x="3349625" y="6435979"/>
                </a:cubicBezTo>
                <a:cubicBezTo>
                  <a:pt x="3562287" y="6223318"/>
                  <a:pt x="3618166" y="6063806"/>
                  <a:pt x="3672269" y="5909501"/>
                </a:cubicBezTo>
                <a:cubicBezTo>
                  <a:pt x="3725418" y="5757926"/>
                  <a:pt x="3775583" y="5614797"/>
                  <a:pt x="3973894" y="5416487"/>
                </a:cubicBezTo>
                <a:cubicBezTo>
                  <a:pt x="4172204" y="5218176"/>
                  <a:pt x="4315397" y="5167948"/>
                  <a:pt x="4466971" y="5114798"/>
                </a:cubicBezTo>
                <a:cubicBezTo>
                  <a:pt x="4621276" y="5060760"/>
                  <a:pt x="4780788" y="5004816"/>
                  <a:pt x="4993450" y="4792155"/>
                </a:cubicBezTo>
                <a:cubicBezTo>
                  <a:pt x="5206111" y="4579493"/>
                  <a:pt x="5261991" y="4419981"/>
                  <a:pt x="5316093" y="4265676"/>
                </a:cubicBezTo>
                <a:cubicBezTo>
                  <a:pt x="5369243" y="4114102"/>
                  <a:pt x="5419408" y="3970972"/>
                  <a:pt x="5617718" y="3772662"/>
                </a:cubicBezTo>
                <a:cubicBezTo>
                  <a:pt x="5816029" y="3574352"/>
                  <a:pt x="5959221" y="3524123"/>
                  <a:pt x="6110796" y="3470974"/>
                </a:cubicBezTo>
                <a:cubicBezTo>
                  <a:pt x="6265101" y="3416935"/>
                  <a:pt x="6424613" y="3360991"/>
                  <a:pt x="6637274" y="3148330"/>
                </a:cubicBezTo>
                <a:cubicBezTo>
                  <a:pt x="6849936" y="2935669"/>
                  <a:pt x="6905879" y="2776157"/>
                  <a:pt x="6959918" y="2621852"/>
                </a:cubicBezTo>
                <a:cubicBezTo>
                  <a:pt x="7013068" y="2470277"/>
                  <a:pt x="7063295" y="2327085"/>
                  <a:pt x="7261607" y="2128774"/>
                </a:cubicBezTo>
                <a:cubicBezTo>
                  <a:pt x="7459917" y="1930464"/>
                  <a:pt x="7603045" y="1880298"/>
                  <a:pt x="7754620" y="1827149"/>
                </a:cubicBezTo>
                <a:cubicBezTo>
                  <a:pt x="7908925" y="1773047"/>
                  <a:pt x="8068501" y="1717104"/>
                  <a:pt x="8281099" y="1504506"/>
                </a:cubicBezTo>
                <a:cubicBezTo>
                  <a:pt x="8493696" y="1291908"/>
                  <a:pt x="8549704" y="1132269"/>
                  <a:pt x="8603806" y="977963"/>
                </a:cubicBezTo>
                <a:cubicBezTo>
                  <a:pt x="8656955" y="826452"/>
                  <a:pt x="8707120" y="683260"/>
                  <a:pt x="8905431" y="484950"/>
                </a:cubicBezTo>
                <a:cubicBezTo>
                  <a:pt x="9103741" y="286639"/>
                  <a:pt x="9246933" y="236411"/>
                  <a:pt x="9398508" y="183325"/>
                </a:cubicBezTo>
                <a:cubicBezTo>
                  <a:pt x="9511665" y="143637"/>
                  <a:pt x="9627680" y="102933"/>
                  <a:pt x="9765411" y="127"/>
                </a:cubicBezTo>
                <a:close/>
                <a:moveTo>
                  <a:pt x="10185082" y="0"/>
                </a:moveTo>
                <a:cubicBezTo>
                  <a:pt x="10177844" y="19812"/>
                  <a:pt x="10170922" y="39497"/>
                  <a:pt x="10164064" y="59055"/>
                </a:cubicBezTo>
                <a:cubicBezTo>
                  <a:pt x="10110915" y="210629"/>
                  <a:pt x="10060749" y="353759"/>
                  <a:pt x="9862439" y="552069"/>
                </a:cubicBezTo>
                <a:cubicBezTo>
                  <a:pt x="9664129" y="750380"/>
                  <a:pt x="9520936" y="800608"/>
                  <a:pt x="9369361" y="853758"/>
                </a:cubicBezTo>
                <a:cubicBezTo>
                  <a:pt x="9215120" y="907796"/>
                  <a:pt x="9055544" y="963740"/>
                  <a:pt x="8842883" y="1176401"/>
                </a:cubicBezTo>
                <a:cubicBezTo>
                  <a:pt x="8630221" y="1389063"/>
                  <a:pt x="8574342" y="1548575"/>
                  <a:pt x="8520240" y="1702880"/>
                </a:cubicBezTo>
                <a:cubicBezTo>
                  <a:pt x="8467090" y="1854454"/>
                  <a:pt x="8416861" y="1997647"/>
                  <a:pt x="8218551" y="2195957"/>
                </a:cubicBezTo>
                <a:cubicBezTo>
                  <a:pt x="8020241" y="2394268"/>
                  <a:pt x="7877112" y="2444433"/>
                  <a:pt x="7725537" y="2497582"/>
                </a:cubicBezTo>
                <a:cubicBezTo>
                  <a:pt x="7571232" y="2551684"/>
                  <a:pt x="7411720" y="2607628"/>
                  <a:pt x="7199059" y="2820226"/>
                </a:cubicBezTo>
                <a:cubicBezTo>
                  <a:pt x="6986397" y="3032824"/>
                  <a:pt x="6930454" y="3192463"/>
                  <a:pt x="6876352" y="3346768"/>
                </a:cubicBezTo>
                <a:cubicBezTo>
                  <a:pt x="6823266" y="3498342"/>
                  <a:pt x="6773037" y="3641471"/>
                  <a:pt x="6574727" y="3839782"/>
                </a:cubicBezTo>
                <a:cubicBezTo>
                  <a:pt x="6376416" y="4038092"/>
                  <a:pt x="6233224" y="4088321"/>
                  <a:pt x="6081713" y="4141407"/>
                </a:cubicBezTo>
                <a:cubicBezTo>
                  <a:pt x="5927408" y="4195509"/>
                  <a:pt x="5767832" y="4251452"/>
                  <a:pt x="5555171" y="4464114"/>
                </a:cubicBezTo>
                <a:cubicBezTo>
                  <a:pt x="5342509" y="4676775"/>
                  <a:pt x="5286312" y="4836287"/>
                  <a:pt x="5232400" y="4990592"/>
                </a:cubicBezTo>
                <a:cubicBezTo>
                  <a:pt x="5179251" y="5142167"/>
                  <a:pt x="5129086" y="5285296"/>
                  <a:pt x="4930775" y="5483606"/>
                </a:cubicBezTo>
                <a:cubicBezTo>
                  <a:pt x="4732465" y="5681917"/>
                  <a:pt x="4589272" y="5732145"/>
                  <a:pt x="4437761" y="5785231"/>
                </a:cubicBezTo>
                <a:cubicBezTo>
                  <a:pt x="4283456" y="5839333"/>
                  <a:pt x="4123881" y="5895277"/>
                  <a:pt x="3911219" y="6107938"/>
                </a:cubicBezTo>
                <a:cubicBezTo>
                  <a:pt x="3698558" y="6320600"/>
                  <a:pt x="3642678" y="6480112"/>
                  <a:pt x="3588576" y="6634417"/>
                </a:cubicBezTo>
                <a:cubicBezTo>
                  <a:pt x="3562604" y="6708457"/>
                  <a:pt x="3537331" y="6780467"/>
                  <a:pt x="3495103" y="6858000"/>
                </a:cubicBezTo>
                <a:lnTo>
                  <a:pt x="3595116" y="6858000"/>
                </a:lnTo>
                <a:cubicBezTo>
                  <a:pt x="3628136" y="6790245"/>
                  <a:pt x="3650425" y="6726619"/>
                  <a:pt x="3672459" y="6663818"/>
                </a:cubicBezTo>
                <a:cubicBezTo>
                  <a:pt x="3725609" y="6512243"/>
                  <a:pt x="3775774" y="6369114"/>
                  <a:pt x="3974084" y="6170803"/>
                </a:cubicBezTo>
                <a:cubicBezTo>
                  <a:pt x="4172395" y="5972493"/>
                  <a:pt x="4315587" y="5922264"/>
                  <a:pt x="4467162" y="5869178"/>
                </a:cubicBezTo>
                <a:cubicBezTo>
                  <a:pt x="4621467" y="5815076"/>
                  <a:pt x="4780979" y="5759133"/>
                  <a:pt x="4993640" y="5546471"/>
                </a:cubicBezTo>
                <a:cubicBezTo>
                  <a:pt x="5206302" y="5333810"/>
                  <a:pt x="5262182" y="5174298"/>
                  <a:pt x="5316284" y="5019993"/>
                </a:cubicBezTo>
                <a:cubicBezTo>
                  <a:pt x="5369433" y="4868418"/>
                  <a:pt x="5419598" y="4725289"/>
                  <a:pt x="5617909" y="4526979"/>
                </a:cubicBezTo>
                <a:cubicBezTo>
                  <a:pt x="5816219" y="4328668"/>
                  <a:pt x="5959412" y="4278440"/>
                  <a:pt x="6110986" y="4225354"/>
                </a:cubicBezTo>
                <a:cubicBezTo>
                  <a:pt x="6265291" y="4171252"/>
                  <a:pt x="6424803" y="4115308"/>
                  <a:pt x="6637465" y="3902647"/>
                </a:cubicBezTo>
                <a:cubicBezTo>
                  <a:pt x="6850126" y="3689985"/>
                  <a:pt x="6906069" y="3530473"/>
                  <a:pt x="6960108" y="3376168"/>
                </a:cubicBezTo>
                <a:cubicBezTo>
                  <a:pt x="7013257" y="3224594"/>
                  <a:pt x="7063486" y="3081465"/>
                  <a:pt x="7261797" y="2883091"/>
                </a:cubicBezTo>
                <a:cubicBezTo>
                  <a:pt x="7460107" y="2684717"/>
                  <a:pt x="7603236" y="2634615"/>
                  <a:pt x="7754811" y="2581466"/>
                </a:cubicBezTo>
                <a:cubicBezTo>
                  <a:pt x="7909116" y="2527364"/>
                  <a:pt x="8068691" y="2471420"/>
                  <a:pt x="8281289" y="2258822"/>
                </a:cubicBezTo>
                <a:cubicBezTo>
                  <a:pt x="8493887" y="2046224"/>
                  <a:pt x="8549894" y="1886585"/>
                  <a:pt x="8603996" y="1732280"/>
                </a:cubicBezTo>
                <a:cubicBezTo>
                  <a:pt x="8657145" y="1580769"/>
                  <a:pt x="8707310" y="1437577"/>
                  <a:pt x="8905621" y="1239266"/>
                </a:cubicBezTo>
                <a:cubicBezTo>
                  <a:pt x="9103931" y="1040955"/>
                  <a:pt x="9247124" y="990791"/>
                  <a:pt x="9398698" y="937641"/>
                </a:cubicBezTo>
                <a:cubicBezTo>
                  <a:pt x="9552940" y="883539"/>
                  <a:pt x="9712516" y="827596"/>
                  <a:pt x="9925177" y="614934"/>
                </a:cubicBezTo>
                <a:cubicBezTo>
                  <a:pt x="10137839" y="402273"/>
                  <a:pt x="10193719" y="242761"/>
                  <a:pt x="10247820" y="88456"/>
                </a:cubicBezTo>
                <a:cubicBezTo>
                  <a:pt x="10258234" y="58801"/>
                  <a:pt x="10268458" y="29464"/>
                  <a:pt x="10279570" y="0"/>
                </a:cubicBezTo>
                <a:close/>
                <a:moveTo>
                  <a:pt x="10915332" y="0"/>
                </a:moveTo>
                <a:cubicBezTo>
                  <a:pt x="10789983" y="48705"/>
                  <a:pt x="10654982" y="118872"/>
                  <a:pt x="10486898" y="287020"/>
                </a:cubicBezTo>
                <a:cubicBezTo>
                  <a:pt x="10274300" y="499682"/>
                  <a:pt x="10218356" y="659194"/>
                  <a:pt x="10164255" y="813499"/>
                </a:cubicBezTo>
                <a:cubicBezTo>
                  <a:pt x="10111105" y="965073"/>
                  <a:pt x="10060940" y="1108202"/>
                  <a:pt x="9862630" y="1306513"/>
                </a:cubicBezTo>
                <a:cubicBezTo>
                  <a:pt x="9664319" y="1504823"/>
                  <a:pt x="9521127" y="1555052"/>
                  <a:pt x="9369552" y="1608201"/>
                </a:cubicBezTo>
                <a:cubicBezTo>
                  <a:pt x="9215247" y="1662303"/>
                  <a:pt x="9055735" y="1718183"/>
                  <a:pt x="8843073" y="1930845"/>
                </a:cubicBezTo>
                <a:cubicBezTo>
                  <a:pt x="8630412" y="2143506"/>
                  <a:pt x="8574532" y="2303082"/>
                  <a:pt x="8520430" y="2457323"/>
                </a:cubicBezTo>
                <a:cubicBezTo>
                  <a:pt x="8467281" y="2608898"/>
                  <a:pt x="8417052" y="2752090"/>
                  <a:pt x="8218742" y="2950401"/>
                </a:cubicBezTo>
                <a:cubicBezTo>
                  <a:pt x="8020432" y="3148711"/>
                  <a:pt x="7877302" y="3198876"/>
                  <a:pt x="7725728" y="3252026"/>
                </a:cubicBezTo>
                <a:cubicBezTo>
                  <a:pt x="7571423" y="3306128"/>
                  <a:pt x="7411911" y="3362071"/>
                  <a:pt x="7199249" y="3574733"/>
                </a:cubicBezTo>
                <a:cubicBezTo>
                  <a:pt x="6986588" y="3787394"/>
                  <a:pt x="6930644" y="3946906"/>
                  <a:pt x="6876543" y="4101211"/>
                </a:cubicBezTo>
                <a:cubicBezTo>
                  <a:pt x="6823457" y="4252786"/>
                  <a:pt x="6773228" y="4395915"/>
                  <a:pt x="6574918" y="4594225"/>
                </a:cubicBezTo>
                <a:cubicBezTo>
                  <a:pt x="6376607" y="4792536"/>
                  <a:pt x="6232906" y="4842764"/>
                  <a:pt x="6081395" y="4895850"/>
                </a:cubicBezTo>
                <a:cubicBezTo>
                  <a:pt x="5927090" y="4949952"/>
                  <a:pt x="5767515" y="5005896"/>
                  <a:pt x="5554853" y="5218557"/>
                </a:cubicBezTo>
                <a:cubicBezTo>
                  <a:pt x="5342192" y="5431219"/>
                  <a:pt x="5286312" y="5590731"/>
                  <a:pt x="5232400" y="5745036"/>
                </a:cubicBezTo>
                <a:cubicBezTo>
                  <a:pt x="5179251" y="5896610"/>
                  <a:pt x="5129086" y="6039739"/>
                  <a:pt x="4930775" y="6238050"/>
                </a:cubicBezTo>
                <a:cubicBezTo>
                  <a:pt x="4732465" y="6436360"/>
                  <a:pt x="4589272" y="6486589"/>
                  <a:pt x="4437761" y="6539738"/>
                </a:cubicBezTo>
                <a:cubicBezTo>
                  <a:pt x="4284536" y="6593395"/>
                  <a:pt x="4126103" y="6648958"/>
                  <a:pt x="3915601" y="6858000"/>
                </a:cubicBezTo>
                <a:lnTo>
                  <a:pt x="4045458" y="6858000"/>
                </a:lnTo>
                <a:cubicBezTo>
                  <a:pt x="4208082" y="6714427"/>
                  <a:pt x="4334383" y="6670104"/>
                  <a:pt x="4467162" y="6623622"/>
                </a:cubicBezTo>
                <a:cubicBezTo>
                  <a:pt x="4621467" y="6569519"/>
                  <a:pt x="4780979" y="6513576"/>
                  <a:pt x="4993640" y="6300915"/>
                </a:cubicBezTo>
                <a:cubicBezTo>
                  <a:pt x="5206302" y="6088253"/>
                  <a:pt x="5262182" y="5928741"/>
                  <a:pt x="5316284" y="5774436"/>
                </a:cubicBezTo>
                <a:cubicBezTo>
                  <a:pt x="5369433" y="5622862"/>
                  <a:pt x="5419598" y="5479733"/>
                  <a:pt x="5617909" y="5281422"/>
                </a:cubicBezTo>
                <a:cubicBezTo>
                  <a:pt x="5816219" y="5083112"/>
                  <a:pt x="5959412" y="5032883"/>
                  <a:pt x="6110986" y="4979797"/>
                </a:cubicBezTo>
                <a:cubicBezTo>
                  <a:pt x="6265291" y="4925695"/>
                  <a:pt x="6424803" y="4869752"/>
                  <a:pt x="6637465" y="4657090"/>
                </a:cubicBezTo>
                <a:cubicBezTo>
                  <a:pt x="6850126" y="4444429"/>
                  <a:pt x="6906069" y="4284917"/>
                  <a:pt x="6960108" y="4130612"/>
                </a:cubicBezTo>
                <a:cubicBezTo>
                  <a:pt x="7013257" y="3979037"/>
                  <a:pt x="7063486" y="3835908"/>
                  <a:pt x="7261797" y="3637597"/>
                </a:cubicBezTo>
                <a:cubicBezTo>
                  <a:pt x="7460107" y="3439287"/>
                  <a:pt x="7603236" y="3389059"/>
                  <a:pt x="7754811" y="3335909"/>
                </a:cubicBezTo>
                <a:cubicBezTo>
                  <a:pt x="7909116" y="3281807"/>
                  <a:pt x="8068691" y="3225864"/>
                  <a:pt x="8281289" y="3013266"/>
                </a:cubicBezTo>
                <a:cubicBezTo>
                  <a:pt x="8493887" y="2800668"/>
                  <a:pt x="8549894" y="2641029"/>
                  <a:pt x="8603996" y="2486787"/>
                </a:cubicBezTo>
                <a:cubicBezTo>
                  <a:pt x="8657145" y="2335213"/>
                  <a:pt x="8707310" y="2192020"/>
                  <a:pt x="8905621" y="1993710"/>
                </a:cubicBezTo>
                <a:cubicBezTo>
                  <a:pt x="9103931" y="1795399"/>
                  <a:pt x="9247124" y="1745234"/>
                  <a:pt x="9398698" y="1692085"/>
                </a:cubicBezTo>
                <a:cubicBezTo>
                  <a:pt x="9552940" y="1637983"/>
                  <a:pt x="9712516" y="1582039"/>
                  <a:pt x="9925177" y="1369378"/>
                </a:cubicBezTo>
                <a:cubicBezTo>
                  <a:pt x="10137839" y="1156716"/>
                  <a:pt x="10193719" y="997204"/>
                  <a:pt x="10247820" y="842899"/>
                </a:cubicBezTo>
                <a:cubicBezTo>
                  <a:pt x="10300970" y="691325"/>
                  <a:pt x="10351135" y="548196"/>
                  <a:pt x="10549445" y="349885"/>
                </a:cubicBezTo>
                <a:cubicBezTo>
                  <a:pt x="10747756" y="151575"/>
                  <a:pt x="10890758" y="101600"/>
                  <a:pt x="11042650" y="48260"/>
                </a:cubicBezTo>
                <a:cubicBezTo>
                  <a:pt x="11085068" y="33401"/>
                  <a:pt x="11127867" y="18352"/>
                  <a:pt x="11172063" y="0"/>
                </a:cubicBezTo>
                <a:close/>
                <a:moveTo>
                  <a:pt x="11780838" y="0"/>
                </a:moveTo>
                <a:cubicBezTo>
                  <a:pt x="11733403" y="125286"/>
                  <a:pt x="11671300" y="252095"/>
                  <a:pt x="11506200" y="417195"/>
                </a:cubicBezTo>
                <a:cubicBezTo>
                  <a:pt x="11307890" y="615506"/>
                  <a:pt x="11164697" y="665671"/>
                  <a:pt x="11013122" y="718820"/>
                </a:cubicBezTo>
                <a:cubicBezTo>
                  <a:pt x="10858881" y="772922"/>
                  <a:pt x="10699306" y="828802"/>
                  <a:pt x="10486644" y="1041463"/>
                </a:cubicBezTo>
                <a:cubicBezTo>
                  <a:pt x="10273982" y="1254125"/>
                  <a:pt x="10218103" y="1413637"/>
                  <a:pt x="10164001" y="1567942"/>
                </a:cubicBezTo>
                <a:cubicBezTo>
                  <a:pt x="10110851" y="1719517"/>
                  <a:pt x="10060686" y="1862645"/>
                  <a:pt x="9862376" y="2060956"/>
                </a:cubicBezTo>
                <a:cubicBezTo>
                  <a:pt x="9664065" y="2259267"/>
                  <a:pt x="9520872" y="2309495"/>
                  <a:pt x="9369298" y="2362645"/>
                </a:cubicBezTo>
                <a:cubicBezTo>
                  <a:pt x="9214993" y="2416747"/>
                  <a:pt x="9055481" y="2472690"/>
                  <a:pt x="8842819" y="2685288"/>
                </a:cubicBezTo>
                <a:cubicBezTo>
                  <a:pt x="8630158" y="2897886"/>
                  <a:pt x="8574278" y="3057525"/>
                  <a:pt x="8520176" y="3211767"/>
                </a:cubicBezTo>
                <a:cubicBezTo>
                  <a:pt x="8467027" y="3363341"/>
                  <a:pt x="8416798" y="3506534"/>
                  <a:pt x="8218488" y="3704844"/>
                </a:cubicBezTo>
                <a:cubicBezTo>
                  <a:pt x="8020177" y="3903155"/>
                  <a:pt x="7877048" y="3953320"/>
                  <a:pt x="7725474" y="4006469"/>
                </a:cubicBezTo>
                <a:cubicBezTo>
                  <a:pt x="7571169" y="4060571"/>
                  <a:pt x="7411656" y="4116515"/>
                  <a:pt x="7198995" y="4329176"/>
                </a:cubicBezTo>
                <a:cubicBezTo>
                  <a:pt x="6986334" y="4541838"/>
                  <a:pt x="6930390" y="4701350"/>
                  <a:pt x="6876288" y="4855655"/>
                </a:cubicBezTo>
                <a:cubicBezTo>
                  <a:pt x="6823202" y="5007229"/>
                  <a:pt x="6772974" y="5150358"/>
                  <a:pt x="6574663" y="5348669"/>
                </a:cubicBezTo>
                <a:cubicBezTo>
                  <a:pt x="6376353" y="5546979"/>
                  <a:pt x="6233160" y="5597208"/>
                  <a:pt x="6081649" y="5650357"/>
                </a:cubicBezTo>
                <a:cubicBezTo>
                  <a:pt x="5927344" y="5704396"/>
                  <a:pt x="5767769" y="5760339"/>
                  <a:pt x="5555107" y="5973001"/>
                </a:cubicBezTo>
                <a:cubicBezTo>
                  <a:pt x="5342446" y="6185662"/>
                  <a:pt x="5286566" y="6345174"/>
                  <a:pt x="5232464" y="6499479"/>
                </a:cubicBezTo>
                <a:cubicBezTo>
                  <a:pt x="5192078" y="6614605"/>
                  <a:pt x="5153470" y="6724777"/>
                  <a:pt x="5050346" y="6858000"/>
                </a:cubicBezTo>
                <a:lnTo>
                  <a:pt x="5160328" y="6858000"/>
                </a:lnTo>
                <a:cubicBezTo>
                  <a:pt x="5243576" y="6736588"/>
                  <a:pt x="5280343" y="6631559"/>
                  <a:pt x="5316347" y="6528880"/>
                </a:cubicBezTo>
                <a:cubicBezTo>
                  <a:pt x="5369497" y="6377305"/>
                  <a:pt x="5419662" y="6234176"/>
                  <a:pt x="5617972" y="6035866"/>
                </a:cubicBezTo>
                <a:cubicBezTo>
                  <a:pt x="5816283" y="5837555"/>
                  <a:pt x="5959475" y="5787390"/>
                  <a:pt x="6111050" y="5734241"/>
                </a:cubicBezTo>
                <a:cubicBezTo>
                  <a:pt x="6265355" y="5680139"/>
                  <a:pt x="6424867" y="5624195"/>
                  <a:pt x="6637528" y="5411534"/>
                </a:cubicBezTo>
                <a:cubicBezTo>
                  <a:pt x="6850190" y="5198872"/>
                  <a:pt x="6906133" y="5039360"/>
                  <a:pt x="6960172" y="4885055"/>
                </a:cubicBezTo>
                <a:cubicBezTo>
                  <a:pt x="7013321" y="4733481"/>
                  <a:pt x="7063550" y="4590352"/>
                  <a:pt x="7261860" y="4392041"/>
                </a:cubicBezTo>
                <a:cubicBezTo>
                  <a:pt x="7460170" y="4193731"/>
                  <a:pt x="7603300" y="4143502"/>
                  <a:pt x="7754874" y="4090353"/>
                </a:cubicBezTo>
                <a:cubicBezTo>
                  <a:pt x="7909179" y="4036251"/>
                  <a:pt x="8068755" y="3980371"/>
                  <a:pt x="8281353" y="3767709"/>
                </a:cubicBezTo>
                <a:cubicBezTo>
                  <a:pt x="8493951" y="3555047"/>
                  <a:pt x="8549957" y="3395536"/>
                  <a:pt x="8604059" y="3241231"/>
                </a:cubicBezTo>
                <a:cubicBezTo>
                  <a:pt x="8657209" y="3089656"/>
                  <a:pt x="8707374" y="2946464"/>
                  <a:pt x="8905684" y="2748153"/>
                </a:cubicBezTo>
                <a:cubicBezTo>
                  <a:pt x="9103995" y="2549843"/>
                  <a:pt x="9247188" y="2499678"/>
                  <a:pt x="9398762" y="2446528"/>
                </a:cubicBezTo>
                <a:cubicBezTo>
                  <a:pt x="9553004" y="2392426"/>
                  <a:pt x="9712579" y="2336483"/>
                  <a:pt x="9925241" y="2123821"/>
                </a:cubicBezTo>
                <a:cubicBezTo>
                  <a:pt x="10137902" y="1911160"/>
                  <a:pt x="10193782" y="1751648"/>
                  <a:pt x="10247884" y="1597343"/>
                </a:cubicBezTo>
                <a:cubicBezTo>
                  <a:pt x="10301033" y="1445832"/>
                  <a:pt x="10351198" y="1302639"/>
                  <a:pt x="10549509" y="1104329"/>
                </a:cubicBezTo>
                <a:cubicBezTo>
                  <a:pt x="10747819" y="906018"/>
                  <a:pt x="10891012" y="855853"/>
                  <a:pt x="11042586" y="802704"/>
                </a:cubicBezTo>
                <a:cubicBezTo>
                  <a:pt x="11196828" y="748602"/>
                  <a:pt x="11356404" y="692658"/>
                  <a:pt x="11569065" y="480060"/>
                </a:cubicBezTo>
                <a:cubicBezTo>
                  <a:pt x="11760200" y="288671"/>
                  <a:pt x="11824589" y="140272"/>
                  <a:pt x="11875008" y="0"/>
                </a:cubicBezTo>
                <a:close/>
                <a:moveTo>
                  <a:pt x="12130722" y="152400"/>
                </a:moveTo>
                <a:cubicBezTo>
                  <a:pt x="11918124" y="365062"/>
                  <a:pt x="11862181" y="524574"/>
                  <a:pt x="11808079" y="678879"/>
                </a:cubicBezTo>
                <a:cubicBezTo>
                  <a:pt x="11754930" y="830453"/>
                  <a:pt x="11704765" y="973646"/>
                  <a:pt x="11506454" y="1171956"/>
                </a:cubicBezTo>
                <a:cubicBezTo>
                  <a:pt x="11308144" y="1370267"/>
                  <a:pt x="11164951" y="1420432"/>
                  <a:pt x="11013377" y="1473581"/>
                </a:cubicBezTo>
                <a:cubicBezTo>
                  <a:pt x="10859135" y="1527683"/>
                  <a:pt x="10699559" y="1583627"/>
                  <a:pt x="10486898" y="1796225"/>
                </a:cubicBezTo>
                <a:cubicBezTo>
                  <a:pt x="10274236" y="2008823"/>
                  <a:pt x="10218356" y="2168398"/>
                  <a:pt x="10164255" y="2322703"/>
                </a:cubicBezTo>
                <a:cubicBezTo>
                  <a:pt x="10111105" y="2474278"/>
                  <a:pt x="10060940" y="2617470"/>
                  <a:pt x="9862630" y="2815781"/>
                </a:cubicBezTo>
                <a:cubicBezTo>
                  <a:pt x="9664319" y="3014091"/>
                  <a:pt x="9521127" y="3064256"/>
                  <a:pt x="9369552" y="3117406"/>
                </a:cubicBezTo>
                <a:cubicBezTo>
                  <a:pt x="9215247" y="3171508"/>
                  <a:pt x="9055735" y="3227451"/>
                  <a:pt x="8843073" y="3440049"/>
                </a:cubicBezTo>
                <a:cubicBezTo>
                  <a:pt x="8630412" y="3652647"/>
                  <a:pt x="8574532" y="3812286"/>
                  <a:pt x="8520430" y="3966591"/>
                </a:cubicBezTo>
                <a:cubicBezTo>
                  <a:pt x="8467281" y="4118102"/>
                  <a:pt x="8417052" y="4261295"/>
                  <a:pt x="8218742" y="4459605"/>
                </a:cubicBezTo>
                <a:cubicBezTo>
                  <a:pt x="8020432" y="4657916"/>
                  <a:pt x="7877302" y="4708081"/>
                  <a:pt x="7725728" y="4761230"/>
                </a:cubicBezTo>
                <a:cubicBezTo>
                  <a:pt x="7571423" y="4815332"/>
                  <a:pt x="7411911" y="4871276"/>
                  <a:pt x="7199249" y="5083937"/>
                </a:cubicBezTo>
                <a:cubicBezTo>
                  <a:pt x="6986588" y="5296599"/>
                  <a:pt x="6930644" y="5456111"/>
                  <a:pt x="6876543" y="5610416"/>
                </a:cubicBezTo>
                <a:cubicBezTo>
                  <a:pt x="6823457" y="5761990"/>
                  <a:pt x="6773228" y="5905119"/>
                  <a:pt x="6574918" y="6103430"/>
                </a:cubicBezTo>
                <a:cubicBezTo>
                  <a:pt x="6376607" y="6301740"/>
                  <a:pt x="6233414" y="6351969"/>
                  <a:pt x="6081903" y="6405118"/>
                </a:cubicBezTo>
                <a:cubicBezTo>
                  <a:pt x="5927598" y="6459220"/>
                  <a:pt x="5768023" y="6515164"/>
                  <a:pt x="5555361" y="6727762"/>
                </a:cubicBezTo>
                <a:cubicBezTo>
                  <a:pt x="5513667" y="6768846"/>
                  <a:pt x="5474380" y="6812344"/>
                  <a:pt x="5437696" y="6858000"/>
                </a:cubicBezTo>
                <a:lnTo>
                  <a:pt x="5553774" y="6858000"/>
                </a:lnTo>
                <a:cubicBezTo>
                  <a:pt x="5573205" y="6836157"/>
                  <a:pt x="5594414" y="6813550"/>
                  <a:pt x="5617718" y="6790309"/>
                </a:cubicBezTo>
                <a:cubicBezTo>
                  <a:pt x="5816029" y="6591999"/>
                  <a:pt x="5959221" y="6541834"/>
                  <a:pt x="6110796" y="6488684"/>
                </a:cubicBezTo>
                <a:cubicBezTo>
                  <a:pt x="6265101" y="6434582"/>
                  <a:pt x="6424613" y="6378639"/>
                  <a:pt x="6637274" y="6165977"/>
                </a:cubicBezTo>
                <a:cubicBezTo>
                  <a:pt x="6849936" y="5953316"/>
                  <a:pt x="6905879" y="5793804"/>
                  <a:pt x="6959918" y="5639499"/>
                </a:cubicBezTo>
                <a:cubicBezTo>
                  <a:pt x="7013068" y="5487924"/>
                  <a:pt x="7063295" y="5344795"/>
                  <a:pt x="7261607" y="5146485"/>
                </a:cubicBezTo>
                <a:cubicBezTo>
                  <a:pt x="7459917" y="4948174"/>
                  <a:pt x="7603045" y="4897946"/>
                  <a:pt x="7754620" y="4844796"/>
                </a:cubicBezTo>
                <a:cubicBezTo>
                  <a:pt x="7908925" y="4790758"/>
                  <a:pt x="8068501" y="4734814"/>
                  <a:pt x="8281099" y="4522153"/>
                </a:cubicBezTo>
                <a:cubicBezTo>
                  <a:pt x="8493696" y="4309491"/>
                  <a:pt x="8549704" y="4149979"/>
                  <a:pt x="8603806" y="3995674"/>
                </a:cubicBezTo>
                <a:cubicBezTo>
                  <a:pt x="8656955" y="3844100"/>
                  <a:pt x="8707120" y="3700971"/>
                  <a:pt x="8905431" y="3502597"/>
                </a:cubicBezTo>
                <a:cubicBezTo>
                  <a:pt x="9103741" y="3304222"/>
                  <a:pt x="9246933" y="3254121"/>
                  <a:pt x="9398508" y="3200972"/>
                </a:cubicBezTo>
                <a:cubicBezTo>
                  <a:pt x="9552749" y="3146870"/>
                  <a:pt x="9712325" y="3090926"/>
                  <a:pt x="9924986" y="2878328"/>
                </a:cubicBezTo>
                <a:cubicBezTo>
                  <a:pt x="10137648" y="2665730"/>
                  <a:pt x="10193528" y="2506091"/>
                  <a:pt x="10247630" y="2351786"/>
                </a:cubicBezTo>
                <a:cubicBezTo>
                  <a:pt x="10300780" y="2200275"/>
                  <a:pt x="10350944" y="2057083"/>
                  <a:pt x="10549255" y="1858772"/>
                </a:cubicBezTo>
                <a:cubicBezTo>
                  <a:pt x="10747566" y="1660462"/>
                  <a:pt x="10890758" y="1610297"/>
                  <a:pt x="11042332" y="1557147"/>
                </a:cubicBezTo>
                <a:cubicBezTo>
                  <a:pt x="11196574" y="1503045"/>
                  <a:pt x="11356149" y="1447102"/>
                  <a:pt x="11568811" y="1234504"/>
                </a:cubicBezTo>
                <a:cubicBezTo>
                  <a:pt x="11781472" y="1021905"/>
                  <a:pt x="11837353" y="862266"/>
                  <a:pt x="11891455" y="707962"/>
                </a:cubicBezTo>
                <a:cubicBezTo>
                  <a:pt x="11944350" y="556705"/>
                  <a:pt x="11994579" y="413766"/>
                  <a:pt x="12192000" y="215900"/>
                </a:cubicBezTo>
                <a:lnTo>
                  <a:pt x="12192000" y="93282"/>
                </a:lnTo>
                <a:cubicBezTo>
                  <a:pt x="12171870" y="111527"/>
                  <a:pt x="12151296" y="131234"/>
                  <a:pt x="12130215" y="152400"/>
                </a:cubicBezTo>
                <a:close/>
                <a:moveTo>
                  <a:pt x="12130722" y="906844"/>
                </a:moveTo>
                <a:cubicBezTo>
                  <a:pt x="11918124" y="1119505"/>
                  <a:pt x="11862181" y="1279081"/>
                  <a:pt x="11808079" y="1433322"/>
                </a:cubicBezTo>
                <a:cubicBezTo>
                  <a:pt x="11754930" y="1584897"/>
                  <a:pt x="11704765" y="1728089"/>
                  <a:pt x="11506454" y="1926400"/>
                </a:cubicBezTo>
                <a:cubicBezTo>
                  <a:pt x="11308144" y="2124710"/>
                  <a:pt x="11164951" y="2174875"/>
                  <a:pt x="11013377" y="2228025"/>
                </a:cubicBezTo>
                <a:cubicBezTo>
                  <a:pt x="10859135" y="2282127"/>
                  <a:pt x="10699559" y="2338070"/>
                  <a:pt x="10486898" y="2550668"/>
                </a:cubicBezTo>
                <a:cubicBezTo>
                  <a:pt x="10274236" y="2763266"/>
                  <a:pt x="10218356" y="2922905"/>
                  <a:pt x="10164255" y="3077147"/>
                </a:cubicBezTo>
                <a:cubicBezTo>
                  <a:pt x="10111105" y="3228721"/>
                  <a:pt x="10060940" y="3371914"/>
                  <a:pt x="9862630" y="3570224"/>
                </a:cubicBezTo>
                <a:cubicBezTo>
                  <a:pt x="9664319" y="3768534"/>
                  <a:pt x="9521127" y="3818700"/>
                  <a:pt x="9369552" y="3871849"/>
                </a:cubicBezTo>
                <a:cubicBezTo>
                  <a:pt x="9215247" y="3925951"/>
                  <a:pt x="9055735" y="3981895"/>
                  <a:pt x="8843073" y="4194493"/>
                </a:cubicBezTo>
                <a:cubicBezTo>
                  <a:pt x="8630412" y="4407091"/>
                  <a:pt x="8574532" y="4566730"/>
                  <a:pt x="8520430" y="4721035"/>
                </a:cubicBezTo>
                <a:cubicBezTo>
                  <a:pt x="8467281" y="4872609"/>
                  <a:pt x="8417052" y="5015738"/>
                  <a:pt x="8218742" y="5214049"/>
                </a:cubicBezTo>
                <a:cubicBezTo>
                  <a:pt x="8020432" y="5412359"/>
                  <a:pt x="7877302" y="5462588"/>
                  <a:pt x="7725728" y="5515674"/>
                </a:cubicBezTo>
                <a:cubicBezTo>
                  <a:pt x="7571423" y="5569776"/>
                  <a:pt x="7411911" y="5625719"/>
                  <a:pt x="7199249" y="5838381"/>
                </a:cubicBezTo>
                <a:cubicBezTo>
                  <a:pt x="6986588" y="6051042"/>
                  <a:pt x="6930644" y="6210554"/>
                  <a:pt x="6876543" y="6364859"/>
                </a:cubicBezTo>
                <a:cubicBezTo>
                  <a:pt x="6823457" y="6516434"/>
                  <a:pt x="6773228" y="6659563"/>
                  <a:pt x="6574918" y="6857937"/>
                </a:cubicBezTo>
                <a:lnTo>
                  <a:pt x="6574536" y="6858318"/>
                </a:lnTo>
                <a:lnTo>
                  <a:pt x="6697155" y="6858318"/>
                </a:lnTo>
                <a:cubicBezTo>
                  <a:pt x="6861619" y="6676200"/>
                  <a:pt x="6911785" y="6533070"/>
                  <a:pt x="6960426" y="6394260"/>
                </a:cubicBezTo>
                <a:cubicBezTo>
                  <a:pt x="7013575" y="6242685"/>
                  <a:pt x="7063804" y="6099556"/>
                  <a:pt x="7262114" y="5901246"/>
                </a:cubicBezTo>
                <a:cubicBezTo>
                  <a:pt x="7460425" y="5702935"/>
                  <a:pt x="7603554" y="5652707"/>
                  <a:pt x="7755128" y="5599621"/>
                </a:cubicBezTo>
                <a:cubicBezTo>
                  <a:pt x="7909433" y="5545519"/>
                  <a:pt x="8069009" y="5489575"/>
                  <a:pt x="8281606" y="5276914"/>
                </a:cubicBezTo>
                <a:cubicBezTo>
                  <a:pt x="8494205" y="5064252"/>
                  <a:pt x="8550211" y="4904740"/>
                  <a:pt x="8604314" y="4750435"/>
                </a:cubicBezTo>
                <a:cubicBezTo>
                  <a:pt x="8657463" y="4598861"/>
                  <a:pt x="8707628" y="4455732"/>
                  <a:pt x="8905939" y="4257358"/>
                </a:cubicBezTo>
                <a:cubicBezTo>
                  <a:pt x="9104249" y="4058984"/>
                  <a:pt x="9247442" y="4008882"/>
                  <a:pt x="9399016" y="3955733"/>
                </a:cubicBezTo>
                <a:cubicBezTo>
                  <a:pt x="9553257" y="3901631"/>
                  <a:pt x="9712833" y="3845687"/>
                  <a:pt x="9925494" y="3633089"/>
                </a:cubicBezTo>
                <a:cubicBezTo>
                  <a:pt x="10138156" y="3420491"/>
                  <a:pt x="10194036" y="3260852"/>
                  <a:pt x="10248138" y="3106611"/>
                </a:cubicBezTo>
                <a:cubicBezTo>
                  <a:pt x="10301288" y="2955036"/>
                  <a:pt x="10351453" y="2811844"/>
                  <a:pt x="10549763" y="2613533"/>
                </a:cubicBezTo>
                <a:cubicBezTo>
                  <a:pt x="10748073" y="2415223"/>
                  <a:pt x="10890758" y="2364740"/>
                  <a:pt x="11042650" y="2311400"/>
                </a:cubicBezTo>
                <a:cubicBezTo>
                  <a:pt x="11196892" y="2257298"/>
                  <a:pt x="11356467" y="2201355"/>
                  <a:pt x="11569129" y="1988757"/>
                </a:cubicBezTo>
                <a:cubicBezTo>
                  <a:pt x="11781790" y="1776159"/>
                  <a:pt x="11837670" y="1616520"/>
                  <a:pt x="11891772" y="1462278"/>
                </a:cubicBezTo>
                <a:cubicBezTo>
                  <a:pt x="11944794" y="1310958"/>
                  <a:pt x="11994896" y="1168019"/>
                  <a:pt x="12192318" y="970280"/>
                </a:cubicBezTo>
                <a:lnTo>
                  <a:pt x="12192318" y="847725"/>
                </a:lnTo>
                <a:cubicBezTo>
                  <a:pt x="12171997" y="865886"/>
                  <a:pt x="12151296" y="885489"/>
                  <a:pt x="12130215" y="906526"/>
                </a:cubicBezTo>
                <a:close/>
                <a:moveTo>
                  <a:pt x="12130722" y="1661287"/>
                </a:moveTo>
                <a:cubicBezTo>
                  <a:pt x="11918124" y="1873948"/>
                  <a:pt x="11862181" y="2033524"/>
                  <a:pt x="11808079" y="2187766"/>
                </a:cubicBezTo>
                <a:cubicBezTo>
                  <a:pt x="11754930" y="2339340"/>
                  <a:pt x="11704765" y="2482533"/>
                  <a:pt x="11506454" y="2680843"/>
                </a:cubicBezTo>
                <a:cubicBezTo>
                  <a:pt x="11308144" y="2879154"/>
                  <a:pt x="11164951" y="2929319"/>
                  <a:pt x="11013377" y="2982468"/>
                </a:cubicBezTo>
                <a:cubicBezTo>
                  <a:pt x="10859135" y="3036570"/>
                  <a:pt x="10699559" y="3092514"/>
                  <a:pt x="10486898" y="3305112"/>
                </a:cubicBezTo>
                <a:cubicBezTo>
                  <a:pt x="10274236" y="3517709"/>
                  <a:pt x="10218356" y="3677349"/>
                  <a:pt x="10164255" y="3831653"/>
                </a:cubicBezTo>
                <a:cubicBezTo>
                  <a:pt x="10111105" y="3983165"/>
                  <a:pt x="10060940" y="4126357"/>
                  <a:pt x="9862630" y="4324668"/>
                </a:cubicBezTo>
                <a:cubicBezTo>
                  <a:pt x="9664319" y="4522978"/>
                  <a:pt x="9521127" y="4573143"/>
                  <a:pt x="9369552" y="4626293"/>
                </a:cubicBezTo>
                <a:cubicBezTo>
                  <a:pt x="9215247" y="4680395"/>
                  <a:pt x="9055735" y="4736338"/>
                  <a:pt x="8843073" y="4949000"/>
                </a:cubicBezTo>
                <a:cubicBezTo>
                  <a:pt x="8630412" y="5161661"/>
                  <a:pt x="8574532" y="5321173"/>
                  <a:pt x="8520430" y="5475478"/>
                </a:cubicBezTo>
                <a:cubicBezTo>
                  <a:pt x="8467281" y="5627053"/>
                  <a:pt x="8417052" y="5770182"/>
                  <a:pt x="8218742" y="5968492"/>
                </a:cubicBezTo>
                <a:cubicBezTo>
                  <a:pt x="8020432" y="6166803"/>
                  <a:pt x="7877302" y="6217031"/>
                  <a:pt x="7725728" y="6270181"/>
                </a:cubicBezTo>
                <a:cubicBezTo>
                  <a:pt x="7571423" y="6324219"/>
                  <a:pt x="7411911" y="6380163"/>
                  <a:pt x="7199249" y="6592824"/>
                </a:cubicBezTo>
                <a:cubicBezTo>
                  <a:pt x="7101015" y="6691122"/>
                  <a:pt x="7036182" y="6778054"/>
                  <a:pt x="6989699" y="6858318"/>
                </a:cubicBezTo>
                <a:lnTo>
                  <a:pt x="7094030" y="6858318"/>
                </a:lnTo>
                <a:cubicBezTo>
                  <a:pt x="7142925" y="6785166"/>
                  <a:pt x="7199313" y="6717220"/>
                  <a:pt x="7262241" y="6655689"/>
                </a:cubicBezTo>
                <a:cubicBezTo>
                  <a:pt x="7460552" y="6457379"/>
                  <a:pt x="7603681" y="6407214"/>
                  <a:pt x="7755256" y="6354064"/>
                </a:cubicBezTo>
                <a:cubicBezTo>
                  <a:pt x="7909560" y="6299962"/>
                  <a:pt x="8069136" y="6244019"/>
                  <a:pt x="8281734" y="6031357"/>
                </a:cubicBezTo>
                <a:cubicBezTo>
                  <a:pt x="8494331" y="5818696"/>
                  <a:pt x="8550339" y="5659184"/>
                  <a:pt x="8604441" y="5504879"/>
                </a:cubicBezTo>
                <a:cubicBezTo>
                  <a:pt x="8657590" y="5353304"/>
                  <a:pt x="8707755" y="5210175"/>
                  <a:pt x="8906066" y="5011865"/>
                </a:cubicBezTo>
                <a:cubicBezTo>
                  <a:pt x="9104376" y="4813554"/>
                  <a:pt x="9247569" y="4763326"/>
                  <a:pt x="9399143" y="4710176"/>
                </a:cubicBezTo>
                <a:cubicBezTo>
                  <a:pt x="9553384" y="4656074"/>
                  <a:pt x="9712960" y="4600194"/>
                  <a:pt x="9925621" y="4387533"/>
                </a:cubicBezTo>
                <a:cubicBezTo>
                  <a:pt x="10138283" y="4174871"/>
                  <a:pt x="10194163" y="4015359"/>
                  <a:pt x="10248265" y="3861054"/>
                </a:cubicBezTo>
                <a:cubicBezTo>
                  <a:pt x="10301415" y="3709480"/>
                  <a:pt x="10351580" y="3566287"/>
                  <a:pt x="10549890" y="3367977"/>
                </a:cubicBezTo>
                <a:cubicBezTo>
                  <a:pt x="10748201" y="3169666"/>
                  <a:pt x="10891393" y="3119501"/>
                  <a:pt x="11042968" y="3066352"/>
                </a:cubicBezTo>
                <a:cubicBezTo>
                  <a:pt x="11197209" y="3012250"/>
                  <a:pt x="11356784" y="2956370"/>
                  <a:pt x="11569446" y="2743708"/>
                </a:cubicBezTo>
                <a:cubicBezTo>
                  <a:pt x="11782107" y="2531047"/>
                  <a:pt x="11837988" y="2371535"/>
                  <a:pt x="11892090" y="2217230"/>
                </a:cubicBezTo>
                <a:cubicBezTo>
                  <a:pt x="11945112" y="2065909"/>
                  <a:pt x="11995214" y="1922970"/>
                  <a:pt x="12192635" y="1725232"/>
                </a:cubicBezTo>
                <a:lnTo>
                  <a:pt x="12192635" y="1602169"/>
                </a:lnTo>
                <a:cubicBezTo>
                  <a:pt x="12172124" y="1620330"/>
                  <a:pt x="12151296" y="1639932"/>
                  <a:pt x="12130215" y="1660970"/>
                </a:cubicBezTo>
                <a:close/>
                <a:moveTo>
                  <a:pt x="12130722" y="2415731"/>
                </a:moveTo>
                <a:cubicBezTo>
                  <a:pt x="11918124" y="2628392"/>
                  <a:pt x="11862181" y="2787968"/>
                  <a:pt x="11808079" y="2942273"/>
                </a:cubicBezTo>
                <a:cubicBezTo>
                  <a:pt x="11754930" y="3093784"/>
                  <a:pt x="11704765" y="3236976"/>
                  <a:pt x="11506454" y="3435287"/>
                </a:cubicBezTo>
                <a:cubicBezTo>
                  <a:pt x="11308144" y="3633597"/>
                  <a:pt x="11164951" y="3683762"/>
                  <a:pt x="11013377" y="3736912"/>
                </a:cubicBezTo>
                <a:cubicBezTo>
                  <a:pt x="10859135" y="3791014"/>
                  <a:pt x="10699559" y="3846957"/>
                  <a:pt x="10486898" y="4059619"/>
                </a:cubicBezTo>
                <a:cubicBezTo>
                  <a:pt x="10274236" y="4272280"/>
                  <a:pt x="10218356" y="4431792"/>
                  <a:pt x="10164255" y="4586097"/>
                </a:cubicBezTo>
                <a:cubicBezTo>
                  <a:pt x="10111105" y="4737608"/>
                  <a:pt x="10060940" y="4880801"/>
                  <a:pt x="9862630" y="5079111"/>
                </a:cubicBezTo>
                <a:cubicBezTo>
                  <a:pt x="9664319" y="5277422"/>
                  <a:pt x="9521127" y="5327587"/>
                  <a:pt x="9369552" y="5380736"/>
                </a:cubicBezTo>
                <a:cubicBezTo>
                  <a:pt x="9215247" y="5434838"/>
                  <a:pt x="9055735" y="5490782"/>
                  <a:pt x="8843073" y="5703443"/>
                </a:cubicBezTo>
                <a:cubicBezTo>
                  <a:pt x="8630412" y="5916105"/>
                  <a:pt x="8574532" y="6075617"/>
                  <a:pt x="8520430" y="6229922"/>
                </a:cubicBezTo>
                <a:cubicBezTo>
                  <a:pt x="8467281" y="6381496"/>
                  <a:pt x="8417052" y="6524625"/>
                  <a:pt x="8218742" y="6722936"/>
                </a:cubicBezTo>
                <a:cubicBezTo>
                  <a:pt x="8170419" y="6771894"/>
                  <a:pt x="8118475" y="6817169"/>
                  <a:pt x="8063357" y="6858318"/>
                </a:cubicBezTo>
                <a:lnTo>
                  <a:pt x="8204200" y="6858318"/>
                </a:lnTo>
                <a:cubicBezTo>
                  <a:pt x="8229156" y="6836410"/>
                  <a:pt x="8254873" y="6812217"/>
                  <a:pt x="8281353" y="6785801"/>
                </a:cubicBezTo>
                <a:cubicBezTo>
                  <a:pt x="8494014" y="6573203"/>
                  <a:pt x="8549957" y="6413627"/>
                  <a:pt x="8604059" y="6259322"/>
                </a:cubicBezTo>
                <a:cubicBezTo>
                  <a:pt x="8657209" y="6107748"/>
                  <a:pt x="8707374" y="5964619"/>
                  <a:pt x="8905684" y="5766308"/>
                </a:cubicBezTo>
                <a:cubicBezTo>
                  <a:pt x="9103995" y="5567998"/>
                  <a:pt x="9247188" y="5517769"/>
                  <a:pt x="9398762" y="5464620"/>
                </a:cubicBezTo>
                <a:cubicBezTo>
                  <a:pt x="9553004" y="5410581"/>
                  <a:pt x="9712579" y="5354638"/>
                  <a:pt x="9925241" y="5141976"/>
                </a:cubicBezTo>
                <a:cubicBezTo>
                  <a:pt x="10137902" y="4929315"/>
                  <a:pt x="10193782" y="4769803"/>
                  <a:pt x="10247884" y="4615498"/>
                </a:cubicBezTo>
                <a:cubicBezTo>
                  <a:pt x="10301033" y="4463923"/>
                  <a:pt x="10351198" y="4320794"/>
                  <a:pt x="10549509" y="4122484"/>
                </a:cubicBezTo>
                <a:cubicBezTo>
                  <a:pt x="10747819" y="3924173"/>
                  <a:pt x="10890758" y="3873500"/>
                  <a:pt x="11042650" y="3820478"/>
                </a:cubicBezTo>
                <a:cubicBezTo>
                  <a:pt x="11196892" y="3766376"/>
                  <a:pt x="11356467" y="3710496"/>
                  <a:pt x="11569129" y="3497834"/>
                </a:cubicBezTo>
                <a:cubicBezTo>
                  <a:pt x="11781790" y="3285172"/>
                  <a:pt x="11837670" y="3125661"/>
                  <a:pt x="11891772" y="2971356"/>
                </a:cubicBezTo>
                <a:cubicBezTo>
                  <a:pt x="11944794" y="2820035"/>
                  <a:pt x="11994896" y="2677097"/>
                  <a:pt x="12192318" y="2479358"/>
                </a:cubicBezTo>
                <a:lnTo>
                  <a:pt x="12192318" y="2356612"/>
                </a:lnTo>
                <a:cubicBezTo>
                  <a:pt x="12171997" y="2374773"/>
                  <a:pt x="12151296" y="2394375"/>
                  <a:pt x="12130215" y="2415413"/>
                </a:cubicBezTo>
                <a:close/>
                <a:moveTo>
                  <a:pt x="12130722" y="3170238"/>
                </a:moveTo>
                <a:cubicBezTo>
                  <a:pt x="11918124" y="3382836"/>
                  <a:pt x="11862181" y="3542411"/>
                  <a:pt x="11808079" y="3696716"/>
                </a:cubicBezTo>
                <a:cubicBezTo>
                  <a:pt x="11754930" y="3848291"/>
                  <a:pt x="11704765" y="3991420"/>
                  <a:pt x="11506454" y="4189730"/>
                </a:cubicBezTo>
                <a:cubicBezTo>
                  <a:pt x="11308144" y="4388041"/>
                  <a:pt x="11164951" y="4438269"/>
                  <a:pt x="11013377" y="4491355"/>
                </a:cubicBezTo>
                <a:cubicBezTo>
                  <a:pt x="10859135" y="4545457"/>
                  <a:pt x="10699559" y="4601401"/>
                  <a:pt x="10486898" y="4814062"/>
                </a:cubicBezTo>
                <a:cubicBezTo>
                  <a:pt x="10274236" y="5026724"/>
                  <a:pt x="10218356" y="5186236"/>
                  <a:pt x="10164255" y="5340541"/>
                </a:cubicBezTo>
                <a:cubicBezTo>
                  <a:pt x="10111105" y="5492115"/>
                  <a:pt x="10060940" y="5635244"/>
                  <a:pt x="9862630" y="5833555"/>
                </a:cubicBezTo>
                <a:cubicBezTo>
                  <a:pt x="9664319" y="6031865"/>
                  <a:pt x="9521127" y="6082094"/>
                  <a:pt x="9369552" y="6135180"/>
                </a:cubicBezTo>
                <a:cubicBezTo>
                  <a:pt x="9215247" y="6189282"/>
                  <a:pt x="9055735" y="6245225"/>
                  <a:pt x="8843073" y="6457887"/>
                </a:cubicBezTo>
                <a:cubicBezTo>
                  <a:pt x="8687371" y="6613589"/>
                  <a:pt x="8615680" y="6740843"/>
                  <a:pt x="8567293" y="6858318"/>
                </a:cubicBezTo>
                <a:lnTo>
                  <a:pt x="8664004" y="6858318"/>
                </a:lnTo>
                <a:cubicBezTo>
                  <a:pt x="8709279" y="6757606"/>
                  <a:pt x="8775573" y="6651118"/>
                  <a:pt x="8905939" y="6520752"/>
                </a:cubicBezTo>
                <a:cubicBezTo>
                  <a:pt x="9104249" y="6322441"/>
                  <a:pt x="9247442" y="6272213"/>
                  <a:pt x="9399016" y="6219063"/>
                </a:cubicBezTo>
                <a:cubicBezTo>
                  <a:pt x="9553257" y="6165025"/>
                  <a:pt x="9712833" y="6109081"/>
                  <a:pt x="9925494" y="5896420"/>
                </a:cubicBezTo>
                <a:cubicBezTo>
                  <a:pt x="10138156" y="5683758"/>
                  <a:pt x="10194036" y="5524246"/>
                  <a:pt x="10248138" y="5369941"/>
                </a:cubicBezTo>
                <a:cubicBezTo>
                  <a:pt x="10301288" y="5218367"/>
                  <a:pt x="10351453" y="5075238"/>
                  <a:pt x="10549763" y="4876927"/>
                </a:cubicBezTo>
                <a:cubicBezTo>
                  <a:pt x="10748073" y="4678617"/>
                  <a:pt x="10891266" y="4628388"/>
                  <a:pt x="11042841" y="4575239"/>
                </a:cubicBezTo>
                <a:cubicBezTo>
                  <a:pt x="11197082" y="4521200"/>
                  <a:pt x="11356657" y="4465257"/>
                  <a:pt x="11569319" y="4252595"/>
                </a:cubicBezTo>
                <a:cubicBezTo>
                  <a:pt x="11781981" y="4039934"/>
                  <a:pt x="11837860" y="3880422"/>
                  <a:pt x="11891962" y="3726116"/>
                </a:cubicBezTo>
                <a:cubicBezTo>
                  <a:pt x="11944985" y="3574796"/>
                  <a:pt x="11995086" y="3431921"/>
                  <a:pt x="12192508" y="3234119"/>
                </a:cubicBezTo>
                <a:lnTo>
                  <a:pt x="12192508" y="3111119"/>
                </a:lnTo>
                <a:cubicBezTo>
                  <a:pt x="12172061" y="3129280"/>
                  <a:pt x="12151296" y="3148883"/>
                  <a:pt x="12130215" y="3169920"/>
                </a:cubicBezTo>
                <a:close/>
                <a:moveTo>
                  <a:pt x="12130722" y="3924681"/>
                </a:moveTo>
                <a:cubicBezTo>
                  <a:pt x="11918124" y="4137279"/>
                  <a:pt x="11862181" y="4296855"/>
                  <a:pt x="11808079" y="4451160"/>
                </a:cubicBezTo>
                <a:cubicBezTo>
                  <a:pt x="11754930" y="4602734"/>
                  <a:pt x="11704765" y="4745863"/>
                  <a:pt x="11506454" y="4944174"/>
                </a:cubicBezTo>
                <a:cubicBezTo>
                  <a:pt x="11308144" y="5142484"/>
                  <a:pt x="11164951" y="5192713"/>
                  <a:pt x="11013377" y="5245799"/>
                </a:cubicBezTo>
                <a:cubicBezTo>
                  <a:pt x="10859135" y="5299901"/>
                  <a:pt x="10699559" y="5355844"/>
                  <a:pt x="10486898" y="5568506"/>
                </a:cubicBezTo>
                <a:cubicBezTo>
                  <a:pt x="10274236" y="5781167"/>
                  <a:pt x="10218356" y="5940679"/>
                  <a:pt x="10164255" y="6094984"/>
                </a:cubicBezTo>
                <a:cubicBezTo>
                  <a:pt x="10111105" y="6246559"/>
                  <a:pt x="10060940" y="6389688"/>
                  <a:pt x="9862630" y="6587998"/>
                </a:cubicBezTo>
                <a:cubicBezTo>
                  <a:pt x="9702356" y="6748272"/>
                  <a:pt x="9578086" y="6811836"/>
                  <a:pt x="9456230" y="6858318"/>
                </a:cubicBezTo>
                <a:lnTo>
                  <a:pt x="9663620" y="6858318"/>
                </a:lnTo>
                <a:cubicBezTo>
                  <a:pt x="9742869" y="6811899"/>
                  <a:pt x="9828720" y="6747637"/>
                  <a:pt x="9925368" y="6650863"/>
                </a:cubicBezTo>
                <a:cubicBezTo>
                  <a:pt x="10137966" y="6438202"/>
                  <a:pt x="10193909" y="6278690"/>
                  <a:pt x="10248011" y="6124385"/>
                </a:cubicBezTo>
                <a:cubicBezTo>
                  <a:pt x="10301160" y="5972810"/>
                  <a:pt x="10351326" y="5829681"/>
                  <a:pt x="10549636" y="5631371"/>
                </a:cubicBezTo>
                <a:cubicBezTo>
                  <a:pt x="10747946" y="5433060"/>
                  <a:pt x="10891139" y="5382832"/>
                  <a:pt x="11042714" y="5329746"/>
                </a:cubicBezTo>
                <a:cubicBezTo>
                  <a:pt x="11196955" y="5275644"/>
                  <a:pt x="11356531" y="5219700"/>
                  <a:pt x="11569192" y="5007039"/>
                </a:cubicBezTo>
                <a:cubicBezTo>
                  <a:pt x="11781854" y="4794377"/>
                  <a:pt x="11837733" y="4634865"/>
                  <a:pt x="11891835" y="4480560"/>
                </a:cubicBezTo>
                <a:cubicBezTo>
                  <a:pt x="11944858" y="4329240"/>
                  <a:pt x="11994959" y="4186365"/>
                  <a:pt x="12192381" y="3988626"/>
                </a:cubicBezTo>
                <a:lnTo>
                  <a:pt x="12192381" y="3865563"/>
                </a:lnTo>
                <a:cubicBezTo>
                  <a:pt x="12171997" y="3883552"/>
                  <a:pt x="12151296" y="3903136"/>
                  <a:pt x="12130215" y="3924300"/>
                </a:cubicBezTo>
                <a:close/>
                <a:moveTo>
                  <a:pt x="12130722" y="4679125"/>
                </a:moveTo>
                <a:cubicBezTo>
                  <a:pt x="11918124" y="4891786"/>
                  <a:pt x="11862181" y="5051298"/>
                  <a:pt x="11808079" y="5205603"/>
                </a:cubicBezTo>
                <a:cubicBezTo>
                  <a:pt x="11754930" y="5357178"/>
                  <a:pt x="11704765" y="5500307"/>
                  <a:pt x="11506454" y="5698617"/>
                </a:cubicBezTo>
                <a:cubicBezTo>
                  <a:pt x="11308144" y="5896928"/>
                  <a:pt x="11164951" y="5947156"/>
                  <a:pt x="11013377" y="6000306"/>
                </a:cubicBezTo>
                <a:cubicBezTo>
                  <a:pt x="10859135" y="6054344"/>
                  <a:pt x="10699559" y="6110288"/>
                  <a:pt x="10486898" y="6322949"/>
                </a:cubicBezTo>
                <a:cubicBezTo>
                  <a:pt x="10274236" y="6535611"/>
                  <a:pt x="10218356" y="6695123"/>
                  <a:pt x="10164255" y="6849428"/>
                </a:cubicBezTo>
                <a:cubicBezTo>
                  <a:pt x="10163239" y="6852412"/>
                  <a:pt x="10162159" y="6855333"/>
                  <a:pt x="10161143" y="6858318"/>
                </a:cubicBezTo>
                <a:lnTo>
                  <a:pt x="10255314" y="6858318"/>
                </a:lnTo>
                <a:cubicBezTo>
                  <a:pt x="10306114" y="6714173"/>
                  <a:pt x="10360406" y="6575171"/>
                  <a:pt x="10549763" y="6385814"/>
                </a:cubicBezTo>
                <a:cubicBezTo>
                  <a:pt x="10748073" y="6187504"/>
                  <a:pt x="10891266" y="6137275"/>
                  <a:pt x="11042841" y="6084189"/>
                </a:cubicBezTo>
                <a:cubicBezTo>
                  <a:pt x="11197082" y="6030087"/>
                  <a:pt x="11356657" y="5974144"/>
                  <a:pt x="11569319" y="5761482"/>
                </a:cubicBezTo>
                <a:cubicBezTo>
                  <a:pt x="11781981" y="5548821"/>
                  <a:pt x="11837860" y="5389309"/>
                  <a:pt x="11891962" y="5235004"/>
                </a:cubicBezTo>
                <a:cubicBezTo>
                  <a:pt x="11944985" y="5083683"/>
                  <a:pt x="11995086" y="4940808"/>
                  <a:pt x="12192508" y="4743069"/>
                </a:cubicBezTo>
                <a:lnTo>
                  <a:pt x="12192508" y="4620006"/>
                </a:lnTo>
                <a:cubicBezTo>
                  <a:pt x="12172061" y="4638167"/>
                  <a:pt x="12151296" y="4657770"/>
                  <a:pt x="12130215" y="4678807"/>
                </a:cubicBezTo>
                <a:close/>
                <a:moveTo>
                  <a:pt x="12130722" y="5433568"/>
                </a:moveTo>
                <a:cubicBezTo>
                  <a:pt x="11918124" y="5646230"/>
                  <a:pt x="11862181" y="5805742"/>
                  <a:pt x="11808079" y="5960047"/>
                </a:cubicBezTo>
                <a:cubicBezTo>
                  <a:pt x="11754930" y="6111621"/>
                  <a:pt x="11704765" y="6254750"/>
                  <a:pt x="11506454" y="6453124"/>
                </a:cubicBezTo>
                <a:cubicBezTo>
                  <a:pt x="11308144" y="6651498"/>
                  <a:pt x="11164951" y="6701600"/>
                  <a:pt x="11013377" y="6754749"/>
                </a:cubicBezTo>
                <a:cubicBezTo>
                  <a:pt x="10935335" y="6782118"/>
                  <a:pt x="10855960" y="6809931"/>
                  <a:pt x="10768965" y="6858318"/>
                </a:cubicBezTo>
                <a:lnTo>
                  <a:pt x="10987342" y="6858318"/>
                </a:lnTo>
                <a:cubicBezTo>
                  <a:pt x="11005820" y="6851587"/>
                  <a:pt x="11024235" y="6845110"/>
                  <a:pt x="11042841" y="6838632"/>
                </a:cubicBezTo>
                <a:cubicBezTo>
                  <a:pt x="11197145" y="6784531"/>
                  <a:pt x="11356657" y="6728587"/>
                  <a:pt x="11569319" y="6515926"/>
                </a:cubicBezTo>
                <a:cubicBezTo>
                  <a:pt x="11781981" y="6303264"/>
                  <a:pt x="11837860" y="6143752"/>
                  <a:pt x="11891962" y="5989447"/>
                </a:cubicBezTo>
                <a:cubicBezTo>
                  <a:pt x="11944985" y="5838127"/>
                  <a:pt x="11995086" y="5695252"/>
                  <a:pt x="12192508" y="5497513"/>
                </a:cubicBezTo>
                <a:lnTo>
                  <a:pt x="12192508" y="5374450"/>
                </a:lnTo>
                <a:cubicBezTo>
                  <a:pt x="12172061" y="5392611"/>
                  <a:pt x="12151296" y="5412213"/>
                  <a:pt x="12130215" y="5433251"/>
                </a:cubicBezTo>
                <a:close/>
                <a:moveTo>
                  <a:pt x="12130722" y="6188012"/>
                </a:moveTo>
                <a:cubicBezTo>
                  <a:pt x="11918124" y="6400673"/>
                  <a:pt x="11862181" y="6560185"/>
                  <a:pt x="11808079" y="6714490"/>
                </a:cubicBezTo>
                <a:cubicBezTo>
                  <a:pt x="11791252" y="6762623"/>
                  <a:pt x="11774678" y="6809740"/>
                  <a:pt x="11753532" y="6858318"/>
                </a:cubicBezTo>
                <a:lnTo>
                  <a:pt x="11849100" y="6858318"/>
                </a:lnTo>
                <a:cubicBezTo>
                  <a:pt x="11864784" y="6819393"/>
                  <a:pt x="11878056" y="6781482"/>
                  <a:pt x="11891264" y="6744018"/>
                </a:cubicBezTo>
                <a:cubicBezTo>
                  <a:pt x="11944286" y="6592761"/>
                  <a:pt x="11994388" y="6449822"/>
                  <a:pt x="12191809" y="6252083"/>
                </a:cubicBezTo>
                <a:lnTo>
                  <a:pt x="12191809" y="6128893"/>
                </a:lnTo>
                <a:cubicBezTo>
                  <a:pt x="12171807" y="6147054"/>
                  <a:pt x="12151296" y="6166657"/>
                  <a:pt x="12130215" y="6187694"/>
                </a:cubicBezTo>
                <a:close/>
              </a:path>
            </a:pathLst>
          </a:custGeom>
          <a:solidFill>
            <a:schemeClr val="bg1">
              <a:lumMod val="85000"/>
              <a:lumOff val="15000"/>
              <a:alpha val="50000"/>
            </a:schemeClr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6" name="Picture Placeholder 12">
            <a:extLst>
              <a:ext uri="{FF2B5EF4-FFF2-40B4-BE49-F238E27FC236}">
                <a16:creationId xmlns:a16="http://schemas.microsoft.com/office/drawing/2014/main" id="{D6C25C2A-D69D-440F-BEC5-F50A9634716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200150" y="914400"/>
            <a:ext cx="9861560" cy="1895475"/>
          </a:xfrm>
          <a:prstGeom prst="rect">
            <a:avLst/>
          </a:prstGeom>
          <a:pattFill prst="pct5">
            <a:fgClr>
              <a:schemeClr val="bg1">
                <a:lumMod val="50000"/>
                <a:lumOff val="50000"/>
              </a:schemeClr>
            </a:fgClr>
            <a:bgClr>
              <a:schemeClr val="bg1"/>
            </a:bgClr>
          </a:pattFill>
        </p:spPr>
        <p:txBody>
          <a:bodyPr/>
          <a:lstStyle>
            <a:lvl1pPr>
              <a:defRPr sz="12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90683699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raphic 7">
            <a:extLst>
              <a:ext uri="{FF2B5EF4-FFF2-40B4-BE49-F238E27FC236}">
                <a16:creationId xmlns:a16="http://schemas.microsoft.com/office/drawing/2014/main" id="{2BABF99A-96A4-4741-B356-EAF764908C7D}"/>
              </a:ext>
            </a:extLst>
          </p:cNvPr>
          <p:cNvSpPr/>
          <p:nvPr userDrawn="1"/>
        </p:nvSpPr>
        <p:spPr>
          <a:xfrm>
            <a:off x="0" y="0"/>
            <a:ext cx="12192634" cy="6858317"/>
          </a:xfrm>
          <a:custGeom>
            <a:avLst/>
            <a:gdLst>
              <a:gd name="connsiteX0" fmla="*/ 439039 w 12192634"/>
              <a:gd name="connsiteY0" fmla="*/ 0 h 6858317"/>
              <a:gd name="connsiteX1" fmla="*/ 384493 w 12192634"/>
              <a:gd name="connsiteY1" fmla="*/ 143701 h 6858317"/>
              <a:gd name="connsiteX2" fmla="*/ 61849 w 12192634"/>
              <a:gd name="connsiteY2" fmla="*/ 670243 h 6858317"/>
              <a:gd name="connsiteX3" fmla="*/ 0 w 12192634"/>
              <a:gd name="connsiteY3" fmla="*/ 729171 h 6858317"/>
              <a:gd name="connsiteX4" fmla="*/ 0 w 12192634"/>
              <a:gd name="connsiteY4" fmla="*/ 606362 h 6858317"/>
              <a:gd name="connsiteX5" fmla="*/ 300609 w 12192634"/>
              <a:gd name="connsiteY5" fmla="*/ 114300 h 6858317"/>
              <a:gd name="connsiteX6" fmla="*/ 342900 w 12192634"/>
              <a:gd name="connsiteY6" fmla="*/ 0 h 6858317"/>
              <a:gd name="connsiteX7" fmla="*/ 1204976 w 12192634"/>
              <a:gd name="connsiteY7" fmla="*/ 0 h 6858317"/>
              <a:gd name="connsiteX8" fmla="*/ 1149795 w 12192634"/>
              <a:gd name="connsiteY8" fmla="*/ 19558 h 6858317"/>
              <a:gd name="connsiteX9" fmla="*/ 623316 w 12192634"/>
              <a:gd name="connsiteY9" fmla="*/ 342265 h 6858317"/>
              <a:gd name="connsiteX10" fmla="*/ 300609 w 12192634"/>
              <a:gd name="connsiteY10" fmla="*/ 868744 h 6858317"/>
              <a:gd name="connsiteX11" fmla="*/ 0 w 12192634"/>
              <a:gd name="connsiteY11" fmla="*/ 1360805 h 6858317"/>
              <a:gd name="connsiteX12" fmla="*/ 0 w 12192634"/>
              <a:gd name="connsiteY12" fmla="*/ 1483551 h 6858317"/>
              <a:gd name="connsiteX13" fmla="*/ 61849 w 12192634"/>
              <a:gd name="connsiteY13" fmla="*/ 1424686 h 6858317"/>
              <a:gd name="connsiteX14" fmla="*/ 384493 w 12192634"/>
              <a:gd name="connsiteY14" fmla="*/ 898144 h 6858317"/>
              <a:gd name="connsiteX15" fmla="*/ 686181 w 12192634"/>
              <a:gd name="connsiteY15" fmla="*/ 405130 h 6858317"/>
              <a:gd name="connsiteX16" fmla="*/ 1179259 w 12192634"/>
              <a:gd name="connsiteY16" fmla="*/ 103442 h 6858317"/>
              <a:gd name="connsiteX17" fmla="*/ 1423353 w 12192634"/>
              <a:gd name="connsiteY17" fmla="*/ 0 h 6858317"/>
              <a:gd name="connsiteX18" fmla="*/ 1937258 w 12192634"/>
              <a:gd name="connsiteY18" fmla="*/ 0 h 6858317"/>
              <a:gd name="connsiteX19" fmla="*/ 1642872 w 12192634"/>
              <a:gd name="connsiteY19" fmla="*/ 472377 h 6858317"/>
              <a:gd name="connsiteX20" fmla="*/ 1149795 w 12192634"/>
              <a:gd name="connsiteY20" fmla="*/ 774002 h 6858317"/>
              <a:gd name="connsiteX21" fmla="*/ 623316 w 12192634"/>
              <a:gd name="connsiteY21" fmla="*/ 1096709 h 6858317"/>
              <a:gd name="connsiteX22" fmla="*/ 300609 w 12192634"/>
              <a:gd name="connsiteY22" fmla="*/ 1623187 h 6858317"/>
              <a:gd name="connsiteX23" fmla="*/ 0 w 12192634"/>
              <a:gd name="connsiteY23" fmla="*/ 2115249 h 6858317"/>
              <a:gd name="connsiteX24" fmla="*/ 0 w 12192634"/>
              <a:gd name="connsiteY24" fmla="*/ 2238058 h 6858317"/>
              <a:gd name="connsiteX25" fmla="*/ 61849 w 12192634"/>
              <a:gd name="connsiteY25" fmla="*/ 2179130 h 6858317"/>
              <a:gd name="connsiteX26" fmla="*/ 384493 w 12192634"/>
              <a:gd name="connsiteY26" fmla="*/ 1652651 h 6858317"/>
              <a:gd name="connsiteX27" fmla="*/ 686181 w 12192634"/>
              <a:gd name="connsiteY27" fmla="*/ 1159574 h 6858317"/>
              <a:gd name="connsiteX28" fmla="*/ 1179259 w 12192634"/>
              <a:gd name="connsiteY28" fmla="*/ 857885 h 6858317"/>
              <a:gd name="connsiteX29" fmla="*/ 1705737 w 12192634"/>
              <a:gd name="connsiteY29" fmla="*/ 535242 h 6858317"/>
              <a:gd name="connsiteX30" fmla="*/ 2028444 w 12192634"/>
              <a:gd name="connsiteY30" fmla="*/ 8763 h 6858317"/>
              <a:gd name="connsiteX31" fmla="*/ 2031492 w 12192634"/>
              <a:gd name="connsiteY31" fmla="*/ 0 h 6858317"/>
              <a:gd name="connsiteX32" fmla="*/ 2528570 w 12192634"/>
              <a:gd name="connsiteY32" fmla="*/ 0 h 6858317"/>
              <a:gd name="connsiteX33" fmla="*/ 2266950 w 12192634"/>
              <a:gd name="connsiteY33" fmla="*/ 207264 h 6858317"/>
              <a:gd name="connsiteX34" fmla="*/ 1944243 w 12192634"/>
              <a:gd name="connsiteY34" fmla="*/ 733743 h 6858317"/>
              <a:gd name="connsiteX35" fmla="*/ 1642872 w 12192634"/>
              <a:gd name="connsiteY35" fmla="*/ 1226820 h 6858317"/>
              <a:gd name="connsiteX36" fmla="*/ 1149795 w 12192634"/>
              <a:gd name="connsiteY36" fmla="*/ 1528445 h 6858317"/>
              <a:gd name="connsiteX37" fmla="*/ 623316 w 12192634"/>
              <a:gd name="connsiteY37" fmla="*/ 1851152 h 6858317"/>
              <a:gd name="connsiteX38" fmla="*/ 300609 w 12192634"/>
              <a:gd name="connsiteY38" fmla="*/ 2377694 h 6858317"/>
              <a:gd name="connsiteX39" fmla="*/ 0 w 12192634"/>
              <a:gd name="connsiteY39" fmla="*/ 2869692 h 6858317"/>
              <a:gd name="connsiteX40" fmla="*/ 0 w 12192634"/>
              <a:gd name="connsiteY40" fmla="*/ 2992438 h 6858317"/>
              <a:gd name="connsiteX41" fmla="*/ 61849 w 12192634"/>
              <a:gd name="connsiteY41" fmla="*/ 2933700 h 6858317"/>
              <a:gd name="connsiteX42" fmla="*/ 384493 w 12192634"/>
              <a:gd name="connsiteY42" fmla="*/ 2407222 h 6858317"/>
              <a:gd name="connsiteX43" fmla="*/ 686181 w 12192634"/>
              <a:gd name="connsiteY43" fmla="*/ 1914144 h 6858317"/>
              <a:gd name="connsiteX44" fmla="*/ 1179259 w 12192634"/>
              <a:gd name="connsiteY44" fmla="*/ 1612519 h 6858317"/>
              <a:gd name="connsiteX45" fmla="*/ 1705737 w 12192634"/>
              <a:gd name="connsiteY45" fmla="*/ 1289812 h 6858317"/>
              <a:gd name="connsiteX46" fmla="*/ 2028444 w 12192634"/>
              <a:gd name="connsiteY46" fmla="*/ 763334 h 6858317"/>
              <a:gd name="connsiteX47" fmla="*/ 2330069 w 12192634"/>
              <a:gd name="connsiteY47" fmla="*/ 270256 h 6858317"/>
              <a:gd name="connsiteX48" fmla="*/ 2735834 w 12192634"/>
              <a:gd name="connsiteY48" fmla="*/ 127 h 6858317"/>
              <a:gd name="connsiteX49" fmla="*/ 3528632 w 12192634"/>
              <a:gd name="connsiteY49" fmla="*/ 0 h 6858317"/>
              <a:gd name="connsiteX50" fmla="*/ 3286760 w 12192634"/>
              <a:gd name="connsiteY50" fmla="*/ 337376 h 6858317"/>
              <a:gd name="connsiteX51" fmla="*/ 2794000 w 12192634"/>
              <a:gd name="connsiteY51" fmla="*/ 639064 h 6858317"/>
              <a:gd name="connsiteX52" fmla="*/ 2267522 w 12192634"/>
              <a:gd name="connsiteY52" fmla="*/ 961708 h 6858317"/>
              <a:gd name="connsiteX53" fmla="*/ 1944814 w 12192634"/>
              <a:gd name="connsiteY53" fmla="*/ 1488250 h 6858317"/>
              <a:gd name="connsiteX54" fmla="*/ 1643189 w 12192634"/>
              <a:gd name="connsiteY54" fmla="*/ 1981264 h 6858317"/>
              <a:gd name="connsiteX55" fmla="*/ 1150112 w 12192634"/>
              <a:gd name="connsiteY55" fmla="*/ 2282889 h 6858317"/>
              <a:gd name="connsiteX56" fmla="*/ 623634 w 12192634"/>
              <a:gd name="connsiteY56" fmla="*/ 2605596 h 6858317"/>
              <a:gd name="connsiteX57" fmla="*/ 300609 w 12192634"/>
              <a:gd name="connsiteY57" fmla="*/ 3132138 h 6858317"/>
              <a:gd name="connsiteX58" fmla="*/ 0 w 12192634"/>
              <a:gd name="connsiteY58" fmla="*/ 3624136 h 6858317"/>
              <a:gd name="connsiteX59" fmla="*/ 0 w 12192634"/>
              <a:gd name="connsiteY59" fmla="*/ 3746945 h 6858317"/>
              <a:gd name="connsiteX60" fmla="*/ 61849 w 12192634"/>
              <a:gd name="connsiteY60" fmla="*/ 3688016 h 6858317"/>
              <a:gd name="connsiteX61" fmla="*/ 384493 w 12192634"/>
              <a:gd name="connsiteY61" fmla="*/ 3161538 h 6858317"/>
              <a:gd name="connsiteX62" fmla="*/ 686181 w 12192634"/>
              <a:gd name="connsiteY62" fmla="*/ 2668461 h 6858317"/>
              <a:gd name="connsiteX63" fmla="*/ 1179259 w 12192634"/>
              <a:gd name="connsiteY63" fmla="*/ 2366836 h 6858317"/>
              <a:gd name="connsiteX64" fmla="*/ 1705737 w 12192634"/>
              <a:gd name="connsiteY64" fmla="*/ 2044129 h 6858317"/>
              <a:gd name="connsiteX65" fmla="*/ 2028444 w 12192634"/>
              <a:gd name="connsiteY65" fmla="*/ 1517650 h 6858317"/>
              <a:gd name="connsiteX66" fmla="*/ 2330069 w 12192634"/>
              <a:gd name="connsiteY66" fmla="*/ 1024573 h 6858317"/>
              <a:gd name="connsiteX67" fmla="*/ 2823083 w 12192634"/>
              <a:gd name="connsiteY67" fmla="*/ 722948 h 6858317"/>
              <a:gd name="connsiteX68" fmla="*/ 3349625 w 12192634"/>
              <a:gd name="connsiteY68" fmla="*/ 400050 h 6858317"/>
              <a:gd name="connsiteX69" fmla="*/ 3625342 w 12192634"/>
              <a:gd name="connsiteY69" fmla="*/ 0 h 6858317"/>
              <a:gd name="connsiteX70" fmla="*/ 3987800 w 12192634"/>
              <a:gd name="connsiteY70" fmla="*/ 0 h 6858317"/>
              <a:gd name="connsiteX71" fmla="*/ 3910902 w 12192634"/>
              <a:gd name="connsiteY71" fmla="*/ 72327 h 6858317"/>
              <a:gd name="connsiteX72" fmla="*/ 3588385 w 12192634"/>
              <a:gd name="connsiteY72" fmla="*/ 598805 h 6858317"/>
              <a:gd name="connsiteX73" fmla="*/ 3286760 w 12192634"/>
              <a:gd name="connsiteY73" fmla="*/ 1091883 h 6858317"/>
              <a:gd name="connsiteX74" fmla="*/ 2793683 w 12192634"/>
              <a:gd name="connsiteY74" fmla="*/ 1393508 h 6858317"/>
              <a:gd name="connsiteX75" fmla="*/ 2267204 w 12192634"/>
              <a:gd name="connsiteY75" fmla="*/ 1716151 h 6858317"/>
              <a:gd name="connsiteX76" fmla="*/ 1944497 w 12192634"/>
              <a:gd name="connsiteY76" fmla="*/ 2242693 h 6858317"/>
              <a:gd name="connsiteX77" fmla="*/ 1642872 w 12192634"/>
              <a:gd name="connsiteY77" fmla="*/ 2735707 h 6858317"/>
              <a:gd name="connsiteX78" fmla="*/ 1149795 w 12192634"/>
              <a:gd name="connsiteY78" fmla="*/ 3037396 h 6858317"/>
              <a:gd name="connsiteX79" fmla="*/ 623316 w 12192634"/>
              <a:gd name="connsiteY79" fmla="*/ 3360039 h 6858317"/>
              <a:gd name="connsiteX80" fmla="*/ 300609 w 12192634"/>
              <a:gd name="connsiteY80" fmla="*/ 3886581 h 6858317"/>
              <a:gd name="connsiteX81" fmla="*/ 0 w 12192634"/>
              <a:gd name="connsiteY81" fmla="*/ 4378643 h 6858317"/>
              <a:gd name="connsiteX82" fmla="*/ 0 w 12192634"/>
              <a:gd name="connsiteY82" fmla="*/ 4501325 h 6858317"/>
              <a:gd name="connsiteX83" fmla="*/ 61849 w 12192634"/>
              <a:gd name="connsiteY83" fmla="*/ 4442460 h 6858317"/>
              <a:gd name="connsiteX84" fmla="*/ 384493 w 12192634"/>
              <a:gd name="connsiteY84" fmla="*/ 3915982 h 6858317"/>
              <a:gd name="connsiteX85" fmla="*/ 686181 w 12192634"/>
              <a:gd name="connsiteY85" fmla="*/ 3422904 h 6858317"/>
              <a:gd name="connsiteX86" fmla="*/ 1179259 w 12192634"/>
              <a:gd name="connsiteY86" fmla="*/ 3121279 h 6858317"/>
              <a:gd name="connsiteX87" fmla="*/ 1705737 w 12192634"/>
              <a:gd name="connsiteY87" fmla="*/ 2798572 h 6858317"/>
              <a:gd name="connsiteX88" fmla="*/ 2028444 w 12192634"/>
              <a:gd name="connsiteY88" fmla="*/ 2272094 h 6858317"/>
              <a:gd name="connsiteX89" fmla="*/ 2330069 w 12192634"/>
              <a:gd name="connsiteY89" fmla="*/ 1779016 h 6858317"/>
              <a:gd name="connsiteX90" fmla="*/ 2823083 w 12192634"/>
              <a:gd name="connsiteY90" fmla="*/ 1477391 h 6858317"/>
              <a:gd name="connsiteX91" fmla="*/ 3349625 w 12192634"/>
              <a:gd name="connsiteY91" fmla="*/ 1154684 h 6858317"/>
              <a:gd name="connsiteX92" fmla="*/ 3672269 w 12192634"/>
              <a:gd name="connsiteY92" fmla="*/ 628206 h 6858317"/>
              <a:gd name="connsiteX93" fmla="*/ 3973894 w 12192634"/>
              <a:gd name="connsiteY93" fmla="*/ 135192 h 6858317"/>
              <a:gd name="connsiteX94" fmla="*/ 4129088 w 12192634"/>
              <a:gd name="connsiteY94" fmla="*/ 0 h 6858317"/>
              <a:gd name="connsiteX95" fmla="*/ 5098669 w 12192634"/>
              <a:gd name="connsiteY95" fmla="*/ 0 h 6858317"/>
              <a:gd name="connsiteX96" fmla="*/ 4930585 w 12192634"/>
              <a:gd name="connsiteY96" fmla="*/ 202438 h 6858317"/>
              <a:gd name="connsiteX97" fmla="*/ 4437571 w 12192634"/>
              <a:gd name="connsiteY97" fmla="*/ 504127 h 6858317"/>
              <a:gd name="connsiteX98" fmla="*/ 3911028 w 12192634"/>
              <a:gd name="connsiteY98" fmla="*/ 826770 h 6858317"/>
              <a:gd name="connsiteX99" fmla="*/ 3588385 w 12192634"/>
              <a:gd name="connsiteY99" fmla="*/ 1353249 h 6858317"/>
              <a:gd name="connsiteX100" fmla="*/ 3286760 w 12192634"/>
              <a:gd name="connsiteY100" fmla="*/ 1846326 h 6858317"/>
              <a:gd name="connsiteX101" fmla="*/ 2793683 w 12192634"/>
              <a:gd name="connsiteY101" fmla="*/ 2147951 h 6858317"/>
              <a:gd name="connsiteX102" fmla="*/ 2267204 w 12192634"/>
              <a:gd name="connsiteY102" fmla="*/ 2470658 h 6858317"/>
              <a:gd name="connsiteX103" fmla="*/ 1944497 w 12192634"/>
              <a:gd name="connsiteY103" fmla="*/ 2997137 h 6858317"/>
              <a:gd name="connsiteX104" fmla="*/ 1642872 w 12192634"/>
              <a:gd name="connsiteY104" fmla="*/ 3490151 h 6858317"/>
              <a:gd name="connsiteX105" fmla="*/ 1149795 w 12192634"/>
              <a:gd name="connsiteY105" fmla="*/ 3791839 h 6858317"/>
              <a:gd name="connsiteX106" fmla="*/ 623316 w 12192634"/>
              <a:gd name="connsiteY106" fmla="*/ 4114483 h 6858317"/>
              <a:gd name="connsiteX107" fmla="*/ 300609 w 12192634"/>
              <a:gd name="connsiteY107" fmla="*/ 4641025 h 6858317"/>
              <a:gd name="connsiteX108" fmla="*/ 0 w 12192634"/>
              <a:gd name="connsiteY108" fmla="*/ 5133086 h 6858317"/>
              <a:gd name="connsiteX109" fmla="*/ 0 w 12192634"/>
              <a:gd name="connsiteY109" fmla="*/ 5255832 h 6858317"/>
              <a:gd name="connsiteX110" fmla="*/ 61849 w 12192634"/>
              <a:gd name="connsiteY110" fmla="*/ 5196967 h 6858317"/>
              <a:gd name="connsiteX111" fmla="*/ 384493 w 12192634"/>
              <a:gd name="connsiteY111" fmla="*/ 4670425 h 6858317"/>
              <a:gd name="connsiteX112" fmla="*/ 686181 w 12192634"/>
              <a:gd name="connsiteY112" fmla="*/ 4177347 h 6858317"/>
              <a:gd name="connsiteX113" fmla="*/ 1179259 w 12192634"/>
              <a:gd name="connsiteY113" fmla="*/ 3875722 h 6858317"/>
              <a:gd name="connsiteX114" fmla="*/ 1705737 w 12192634"/>
              <a:gd name="connsiteY114" fmla="*/ 3553016 h 6858317"/>
              <a:gd name="connsiteX115" fmla="*/ 2028444 w 12192634"/>
              <a:gd name="connsiteY115" fmla="*/ 3026537 h 6858317"/>
              <a:gd name="connsiteX116" fmla="*/ 2330069 w 12192634"/>
              <a:gd name="connsiteY116" fmla="*/ 2533460 h 6858317"/>
              <a:gd name="connsiteX117" fmla="*/ 2823083 w 12192634"/>
              <a:gd name="connsiteY117" fmla="*/ 2231835 h 6858317"/>
              <a:gd name="connsiteX118" fmla="*/ 3349625 w 12192634"/>
              <a:gd name="connsiteY118" fmla="*/ 1909191 h 6858317"/>
              <a:gd name="connsiteX119" fmla="*/ 3672269 w 12192634"/>
              <a:gd name="connsiteY119" fmla="*/ 1382649 h 6858317"/>
              <a:gd name="connsiteX120" fmla="*/ 3973894 w 12192634"/>
              <a:gd name="connsiteY120" fmla="*/ 889635 h 6858317"/>
              <a:gd name="connsiteX121" fmla="*/ 4466971 w 12192634"/>
              <a:gd name="connsiteY121" fmla="*/ 588010 h 6858317"/>
              <a:gd name="connsiteX122" fmla="*/ 4993450 w 12192634"/>
              <a:gd name="connsiteY122" fmla="*/ 265303 h 6858317"/>
              <a:gd name="connsiteX123" fmla="*/ 5203063 w 12192634"/>
              <a:gd name="connsiteY123" fmla="*/ 0 h 6858317"/>
              <a:gd name="connsiteX124" fmla="*/ 5495290 w 12192634"/>
              <a:gd name="connsiteY124" fmla="*/ 0 h 6858317"/>
              <a:gd name="connsiteX125" fmla="*/ 5232400 w 12192634"/>
              <a:gd name="connsiteY125" fmla="*/ 463868 h 6858317"/>
              <a:gd name="connsiteX126" fmla="*/ 4930775 w 12192634"/>
              <a:gd name="connsiteY126" fmla="*/ 956882 h 6858317"/>
              <a:gd name="connsiteX127" fmla="*/ 4437761 w 12192634"/>
              <a:gd name="connsiteY127" fmla="*/ 1258570 h 6858317"/>
              <a:gd name="connsiteX128" fmla="*/ 3911219 w 12192634"/>
              <a:gd name="connsiteY128" fmla="*/ 1581214 h 6858317"/>
              <a:gd name="connsiteX129" fmla="*/ 3588576 w 12192634"/>
              <a:gd name="connsiteY129" fmla="*/ 2107692 h 6858317"/>
              <a:gd name="connsiteX130" fmla="*/ 3286951 w 12192634"/>
              <a:gd name="connsiteY130" fmla="*/ 2600770 h 6858317"/>
              <a:gd name="connsiteX131" fmla="*/ 2794000 w 12192634"/>
              <a:gd name="connsiteY131" fmla="*/ 2902395 h 6858317"/>
              <a:gd name="connsiteX132" fmla="*/ 2267522 w 12192634"/>
              <a:gd name="connsiteY132" fmla="*/ 3225102 h 6858317"/>
              <a:gd name="connsiteX133" fmla="*/ 1944814 w 12192634"/>
              <a:gd name="connsiteY133" fmla="*/ 3751580 h 6858317"/>
              <a:gd name="connsiteX134" fmla="*/ 1643189 w 12192634"/>
              <a:gd name="connsiteY134" fmla="*/ 4244594 h 6858317"/>
              <a:gd name="connsiteX135" fmla="*/ 1149858 w 12192634"/>
              <a:gd name="connsiteY135" fmla="*/ 4546600 h 6858317"/>
              <a:gd name="connsiteX136" fmla="*/ 623316 w 12192634"/>
              <a:gd name="connsiteY136" fmla="*/ 4869244 h 6858317"/>
              <a:gd name="connsiteX137" fmla="*/ 300609 w 12192634"/>
              <a:gd name="connsiteY137" fmla="*/ 5395786 h 6858317"/>
              <a:gd name="connsiteX138" fmla="*/ 0 w 12192634"/>
              <a:gd name="connsiteY138" fmla="*/ 5887530 h 6858317"/>
              <a:gd name="connsiteX139" fmla="*/ 0 w 12192634"/>
              <a:gd name="connsiteY139" fmla="*/ 6010339 h 6858317"/>
              <a:gd name="connsiteX140" fmla="*/ 61849 w 12192634"/>
              <a:gd name="connsiteY140" fmla="*/ 5951411 h 6858317"/>
              <a:gd name="connsiteX141" fmla="*/ 384493 w 12192634"/>
              <a:gd name="connsiteY141" fmla="*/ 5424869 h 6858317"/>
              <a:gd name="connsiteX142" fmla="*/ 686181 w 12192634"/>
              <a:gd name="connsiteY142" fmla="*/ 4931791 h 6858317"/>
              <a:gd name="connsiteX143" fmla="*/ 1179259 w 12192634"/>
              <a:gd name="connsiteY143" fmla="*/ 4630166 h 6858317"/>
              <a:gd name="connsiteX144" fmla="*/ 1705737 w 12192634"/>
              <a:gd name="connsiteY144" fmla="*/ 4307459 h 6858317"/>
              <a:gd name="connsiteX145" fmla="*/ 2028444 w 12192634"/>
              <a:gd name="connsiteY145" fmla="*/ 3780981 h 6858317"/>
              <a:gd name="connsiteX146" fmla="*/ 2330069 w 12192634"/>
              <a:gd name="connsiteY146" fmla="*/ 3287966 h 6858317"/>
              <a:gd name="connsiteX147" fmla="*/ 2823083 w 12192634"/>
              <a:gd name="connsiteY147" fmla="*/ 2986278 h 6858317"/>
              <a:gd name="connsiteX148" fmla="*/ 3349625 w 12192634"/>
              <a:gd name="connsiteY148" fmla="*/ 2663635 h 6858317"/>
              <a:gd name="connsiteX149" fmla="*/ 3672269 w 12192634"/>
              <a:gd name="connsiteY149" fmla="*/ 2137156 h 6858317"/>
              <a:gd name="connsiteX150" fmla="*/ 3973894 w 12192634"/>
              <a:gd name="connsiteY150" fmla="*/ 1644079 h 6858317"/>
              <a:gd name="connsiteX151" fmla="*/ 4466971 w 12192634"/>
              <a:gd name="connsiteY151" fmla="*/ 1342454 h 6858317"/>
              <a:gd name="connsiteX152" fmla="*/ 4993450 w 12192634"/>
              <a:gd name="connsiteY152" fmla="*/ 1019747 h 6858317"/>
              <a:gd name="connsiteX153" fmla="*/ 5316093 w 12192634"/>
              <a:gd name="connsiteY153" fmla="*/ 493268 h 6858317"/>
              <a:gd name="connsiteX154" fmla="*/ 5617718 w 12192634"/>
              <a:gd name="connsiteY154" fmla="*/ 254 h 6858317"/>
              <a:gd name="connsiteX155" fmla="*/ 5617718 w 12192634"/>
              <a:gd name="connsiteY155" fmla="*/ 254 h 6858317"/>
              <a:gd name="connsiteX156" fmla="*/ 6638290 w 12192634"/>
              <a:gd name="connsiteY156" fmla="*/ 0 h 6858317"/>
              <a:gd name="connsiteX157" fmla="*/ 6574473 w 12192634"/>
              <a:gd name="connsiteY157" fmla="*/ 67501 h 6858317"/>
              <a:gd name="connsiteX158" fmla="*/ 6081459 w 12192634"/>
              <a:gd name="connsiteY158" fmla="*/ 369189 h 6858317"/>
              <a:gd name="connsiteX159" fmla="*/ 5554917 w 12192634"/>
              <a:gd name="connsiteY159" fmla="*/ 691833 h 6858317"/>
              <a:gd name="connsiteX160" fmla="*/ 5232400 w 12192634"/>
              <a:gd name="connsiteY160" fmla="*/ 1218311 h 6858317"/>
              <a:gd name="connsiteX161" fmla="*/ 4930775 w 12192634"/>
              <a:gd name="connsiteY161" fmla="*/ 1711325 h 6858317"/>
              <a:gd name="connsiteX162" fmla="*/ 4437571 w 12192634"/>
              <a:gd name="connsiteY162" fmla="*/ 2012950 h 6858317"/>
              <a:gd name="connsiteX163" fmla="*/ 3911028 w 12192634"/>
              <a:gd name="connsiteY163" fmla="*/ 2335594 h 6858317"/>
              <a:gd name="connsiteX164" fmla="*/ 3588385 w 12192634"/>
              <a:gd name="connsiteY164" fmla="*/ 2862072 h 6858317"/>
              <a:gd name="connsiteX165" fmla="*/ 3286760 w 12192634"/>
              <a:gd name="connsiteY165" fmla="*/ 3355150 h 6858317"/>
              <a:gd name="connsiteX166" fmla="*/ 2793683 w 12192634"/>
              <a:gd name="connsiteY166" fmla="*/ 3656775 h 6858317"/>
              <a:gd name="connsiteX167" fmla="*/ 2267204 w 12192634"/>
              <a:gd name="connsiteY167" fmla="*/ 3979482 h 6858317"/>
              <a:gd name="connsiteX168" fmla="*/ 1944497 w 12192634"/>
              <a:gd name="connsiteY168" fmla="*/ 4505960 h 6858317"/>
              <a:gd name="connsiteX169" fmla="*/ 1642872 w 12192634"/>
              <a:gd name="connsiteY169" fmla="*/ 4999038 h 6858317"/>
              <a:gd name="connsiteX170" fmla="*/ 1149795 w 12192634"/>
              <a:gd name="connsiteY170" fmla="*/ 5300663 h 6858317"/>
              <a:gd name="connsiteX171" fmla="*/ 623316 w 12192634"/>
              <a:gd name="connsiteY171" fmla="*/ 5623370 h 6858317"/>
              <a:gd name="connsiteX172" fmla="*/ 300609 w 12192634"/>
              <a:gd name="connsiteY172" fmla="*/ 6149848 h 6858317"/>
              <a:gd name="connsiteX173" fmla="*/ 0 w 12192634"/>
              <a:gd name="connsiteY173" fmla="*/ 6642100 h 6858317"/>
              <a:gd name="connsiteX174" fmla="*/ 0 w 12192634"/>
              <a:gd name="connsiteY174" fmla="*/ 6764845 h 6858317"/>
              <a:gd name="connsiteX175" fmla="*/ 61849 w 12192634"/>
              <a:gd name="connsiteY175" fmla="*/ 6705600 h 6858317"/>
              <a:gd name="connsiteX176" fmla="*/ 384493 w 12192634"/>
              <a:gd name="connsiteY176" fmla="*/ 6179058 h 6858317"/>
              <a:gd name="connsiteX177" fmla="*/ 686181 w 12192634"/>
              <a:gd name="connsiteY177" fmla="*/ 5685981 h 6858317"/>
              <a:gd name="connsiteX178" fmla="*/ 1179259 w 12192634"/>
              <a:gd name="connsiteY178" fmla="*/ 5384356 h 6858317"/>
              <a:gd name="connsiteX179" fmla="*/ 1705737 w 12192634"/>
              <a:gd name="connsiteY179" fmla="*/ 5061649 h 6858317"/>
              <a:gd name="connsiteX180" fmla="*/ 2028444 w 12192634"/>
              <a:gd name="connsiteY180" fmla="*/ 4535170 h 6858317"/>
              <a:gd name="connsiteX181" fmla="*/ 2330069 w 12192634"/>
              <a:gd name="connsiteY181" fmla="*/ 4042156 h 6858317"/>
              <a:gd name="connsiteX182" fmla="*/ 2823083 w 12192634"/>
              <a:gd name="connsiteY182" fmla="*/ 3740468 h 6858317"/>
              <a:gd name="connsiteX183" fmla="*/ 3349625 w 12192634"/>
              <a:gd name="connsiteY183" fmla="*/ 3417824 h 6858317"/>
              <a:gd name="connsiteX184" fmla="*/ 3672269 w 12192634"/>
              <a:gd name="connsiteY184" fmla="*/ 2891346 h 6858317"/>
              <a:gd name="connsiteX185" fmla="*/ 3973894 w 12192634"/>
              <a:gd name="connsiteY185" fmla="*/ 2398268 h 6858317"/>
              <a:gd name="connsiteX186" fmla="*/ 4466971 w 12192634"/>
              <a:gd name="connsiteY186" fmla="*/ 2096643 h 6858317"/>
              <a:gd name="connsiteX187" fmla="*/ 4993450 w 12192634"/>
              <a:gd name="connsiteY187" fmla="*/ 1773936 h 6858317"/>
              <a:gd name="connsiteX188" fmla="*/ 5316093 w 12192634"/>
              <a:gd name="connsiteY188" fmla="*/ 1247458 h 6858317"/>
              <a:gd name="connsiteX189" fmla="*/ 5617718 w 12192634"/>
              <a:gd name="connsiteY189" fmla="*/ 754444 h 6858317"/>
              <a:gd name="connsiteX190" fmla="*/ 6110796 w 12192634"/>
              <a:gd name="connsiteY190" fmla="*/ 452819 h 6858317"/>
              <a:gd name="connsiteX191" fmla="*/ 6637274 w 12192634"/>
              <a:gd name="connsiteY191" fmla="*/ 130112 h 6858317"/>
              <a:gd name="connsiteX192" fmla="*/ 6754369 w 12192634"/>
              <a:gd name="connsiteY192" fmla="*/ 0 h 6858317"/>
              <a:gd name="connsiteX193" fmla="*/ 7031990 w 12192634"/>
              <a:gd name="connsiteY193" fmla="*/ 0 h 6858317"/>
              <a:gd name="connsiteX194" fmla="*/ 6875970 w 12192634"/>
              <a:gd name="connsiteY194" fmla="*/ 328930 h 6858317"/>
              <a:gd name="connsiteX195" fmla="*/ 6574345 w 12192634"/>
              <a:gd name="connsiteY195" fmla="*/ 822008 h 6858317"/>
              <a:gd name="connsiteX196" fmla="*/ 6081395 w 12192634"/>
              <a:gd name="connsiteY196" fmla="*/ 1123950 h 6858317"/>
              <a:gd name="connsiteX197" fmla="*/ 5554853 w 12192634"/>
              <a:gd name="connsiteY197" fmla="*/ 1446594 h 6858317"/>
              <a:gd name="connsiteX198" fmla="*/ 5232400 w 12192634"/>
              <a:gd name="connsiteY198" fmla="*/ 1972755 h 6858317"/>
              <a:gd name="connsiteX199" fmla="*/ 4930775 w 12192634"/>
              <a:gd name="connsiteY199" fmla="*/ 2465832 h 6858317"/>
              <a:gd name="connsiteX200" fmla="*/ 4437761 w 12192634"/>
              <a:gd name="connsiteY200" fmla="*/ 2767457 h 6858317"/>
              <a:gd name="connsiteX201" fmla="*/ 3911219 w 12192634"/>
              <a:gd name="connsiteY201" fmla="*/ 3090101 h 6858317"/>
              <a:gd name="connsiteX202" fmla="*/ 3588576 w 12192634"/>
              <a:gd name="connsiteY202" fmla="*/ 3616643 h 6858317"/>
              <a:gd name="connsiteX203" fmla="*/ 3286951 w 12192634"/>
              <a:gd name="connsiteY203" fmla="*/ 4109657 h 6858317"/>
              <a:gd name="connsiteX204" fmla="*/ 2793873 w 12192634"/>
              <a:gd name="connsiteY204" fmla="*/ 4411282 h 6858317"/>
              <a:gd name="connsiteX205" fmla="*/ 2267395 w 12192634"/>
              <a:gd name="connsiteY205" fmla="*/ 4733989 h 6858317"/>
              <a:gd name="connsiteX206" fmla="*/ 1944688 w 12192634"/>
              <a:gd name="connsiteY206" fmla="*/ 5260467 h 6858317"/>
              <a:gd name="connsiteX207" fmla="*/ 1643063 w 12192634"/>
              <a:gd name="connsiteY207" fmla="*/ 5753545 h 6858317"/>
              <a:gd name="connsiteX208" fmla="*/ 1149985 w 12192634"/>
              <a:gd name="connsiteY208" fmla="*/ 6055170 h 6858317"/>
              <a:gd name="connsiteX209" fmla="*/ 623507 w 12192634"/>
              <a:gd name="connsiteY209" fmla="*/ 6377877 h 6858317"/>
              <a:gd name="connsiteX210" fmla="*/ 316992 w 12192634"/>
              <a:gd name="connsiteY210" fmla="*/ 6858000 h 6858317"/>
              <a:gd name="connsiteX211" fmla="*/ 411671 w 12192634"/>
              <a:gd name="connsiteY211" fmla="*/ 6858000 h 6858317"/>
              <a:gd name="connsiteX212" fmla="*/ 686181 w 12192634"/>
              <a:gd name="connsiteY212" fmla="*/ 6440742 h 6858317"/>
              <a:gd name="connsiteX213" fmla="*/ 1179259 w 12192634"/>
              <a:gd name="connsiteY213" fmla="*/ 6139053 h 6858317"/>
              <a:gd name="connsiteX214" fmla="*/ 1705737 w 12192634"/>
              <a:gd name="connsiteY214" fmla="*/ 5816410 h 6858317"/>
              <a:gd name="connsiteX215" fmla="*/ 2028444 w 12192634"/>
              <a:gd name="connsiteY215" fmla="*/ 5289868 h 6858317"/>
              <a:gd name="connsiteX216" fmla="*/ 2330069 w 12192634"/>
              <a:gd name="connsiteY216" fmla="*/ 4796854 h 6858317"/>
              <a:gd name="connsiteX217" fmla="*/ 2823083 w 12192634"/>
              <a:gd name="connsiteY217" fmla="*/ 4495165 h 6858317"/>
              <a:gd name="connsiteX218" fmla="*/ 3349625 w 12192634"/>
              <a:gd name="connsiteY218" fmla="*/ 4172522 h 6858317"/>
              <a:gd name="connsiteX219" fmla="*/ 3672269 w 12192634"/>
              <a:gd name="connsiteY219" fmla="*/ 3646043 h 6858317"/>
              <a:gd name="connsiteX220" fmla="*/ 3973894 w 12192634"/>
              <a:gd name="connsiteY220" fmla="*/ 3152966 h 6858317"/>
              <a:gd name="connsiteX221" fmla="*/ 4466971 w 12192634"/>
              <a:gd name="connsiteY221" fmla="*/ 2851341 h 6858317"/>
              <a:gd name="connsiteX222" fmla="*/ 4993450 w 12192634"/>
              <a:gd name="connsiteY222" fmla="*/ 2528697 h 6858317"/>
              <a:gd name="connsiteX223" fmla="*/ 5316093 w 12192634"/>
              <a:gd name="connsiteY223" fmla="*/ 2002219 h 6858317"/>
              <a:gd name="connsiteX224" fmla="*/ 5617718 w 12192634"/>
              <a:gd name="connsiteY224" fmla="*/ 1509141 h 6858317"/>
              <a:gd name="connsiteX225" fmla="*/ 6110796 w 12192634"/>
              <a:gd name="connsiteY225" fmla="*/ 1207516 h 6858317"/>
              <a:gd name="connsiteX226" fmla="*/ 6637274 w 12192634"/>
              <a:gd name="connsiteY226" fmla="*/ 884873 h 6858317"/>
              <a:gd name="connsiteX227" fmla="*/ 6959918 w 12192634"/>
              <a:gd name="connsiteY227" fmla="*/ 358331 h 6858317"/>
              <a:gd name="connsiteX228" fmla="*/ 7141909 w 12192634"/>
              <a:gd name="connsiteY228" fmla="*/ 0 h 6858317"/>
              <a:gd name="connsiteX229" fmla="*/ 8147050 w 12192634"/>
              <a:gd name="connsiteY229" fmla="*/ 0 h 6858317"/>
              <a:gd name="connsiteX230" fmla="*/ 7725537 w 12192634"/>
              <a:gd name="connsiteY230" fmla="*/ 234252 h 6858317"/>
              <a:gd name="connsiteX231" fmla="*/ 7199059 w 12192634"/>
              <a:gd name="connsiteY231" fmla="*/ 556895 h 6858317"/>
              <a:gd name="connsiteX232" fmla="*/ 6876352 w 12192634"/>
              <a:gd name="connsiteY232" fmla="*/ 1083374 h 6858317"/>
              <a:gd name="connsiteX233" fmla="*/ 6574727 w 12192634"/>
              <a:gd name="connsiteY233" fmla="*/ 1576451 h 6858317"/>
              <a:gd name="connsiteX234" fmla="*/ 6081713 w 12192634"/>
              <a:gd name="connsiteY234" fmla="*/ 1878076 h 6858317"/>
              <a:gd name="connsiteX235" fmla="*/ 5555171 w 12192634"/>
              <a:gd name="connsiteY235" fmla="*/ 2200783 h 6858317"/>
              <a:gd name="connsiteX236" fmla="*/ 5232527 w 12192634"/>
              <a:gd name="connsiteY236" fmla="*/ 2727198 h 6858317"/>
              <a:gd name="connsiteX237" fmla="*/ 4930902 w 12192634"/>
              <a:gd name="connsiteY237" fmla="*/ 3220276 h 6858317"/>
              <a:gd name="connsiteX238" fmla="*/ 4437888 w 12192634"/>
              <a:gd name="connsiteY238" fmla="*/ 3521901 h 6858317"/>
              <a:gd name="connsiteX239" fmla="*/ 3911346 w 12192634"/>
              <a:gd name="connsiteY239" fmla="*/ 3844608 h 6858317"/>
              <a:gd name="connsiteX240" fmla="*/ 3588703 w 12192634"/>
              <a:gd name="connsiteY240" fmla="*/ 4371086 h 6858317"/>
              <a:gd name="connsiteX241" fmla="*/ 3287078 w 12192634"/>
              <a:gd name="connsiteY241" fmla="*/ 4864100 h 6858317"/>
              <a:gd name="connsiteX242" fmla="*/ 2794000 w 12192634"/>
              <a:gd name="connsiteY242" fmla="*/ 5165725 h 6858317"/>
              <a:gd name="connsiteX243" fmla="*/ 2267522 w 12192634"/>
              <a:gd name="connsiteY243" fmla="*/ 5488432 h 6858317"/>
              <a:gd name="connsiteX244" fmla="*/ 1944814 w 12192634"/>
              <a:gd name="connsiteY244" fmla="*/ 6014911 h 6858317"/>
              <a:gd name="connsiteX245" fmla="*/ 1643189 w 12192634"/>
              <a:gd name="connsiteY245" fmla="*/ 6507988 h 6858317"/>
              <a:gd name="connsiteX246" fmla="*/ 1150176 w 12192634"/>
              <a:gd name="connsiteY246" fmla="*/ 6809613 h 6858317"/>
              <a:gd name="connsiteX247" fmla="*/ 1020445 w 12192634"/>
              <a:gd name="connsiteY247" fmla="*/ 6858000 h 6858317"/>
              <a:gd name="connsiteX248" fmla="*/ 1277239 w 12192634"/>
              <a:gd name="connsiteY248" fmla="*/ 6858000 h 6858317"/>
              <a:gd name="connsiteX249" fmla="*/ 1706055 w 12192634"/>
              <a:gd name="connsiteY249" fmla="*/ 6570853 h 6858317"/>
              <a:gd name="connsiteX250" fmla="*/ 2028762 w 12192634"/>
              <a:gd name="connsiteY250" fmla="*/ 6044375 h 6858317"/>
              <a:gd name="connsiteX251" fmla="*/ 2330387 w 12192634"/>
              <a:gd name="connsiteY251" fmla="*/ 5551297 h 6858317"/>
              <a:gd name="connsiteX252" fmla="*/ 2823401 w 12192634"/>
              <a:gd name="connsiteY252" fmla="*/ 5249672 h 6858317"/>
              <a:gd name="connsiteX253" fmla="*/ 3349943 w 12192634"/>
              <a:gd name="connsiteY253" fmla="*/ 4926965 h 6858317"/>
              <a:gd name="connsiteX254" fmla="*/ 3672586 w 12192634"/>
              <a:gd name="connsiteY254" fmla="*/ 4400487 h 6858317"/>
              <a:gd name="connsiteX255" fmla="*/ 3974211 w 12192634"/>
              <a:gd name="connsiteY255" fmla="*/ 3907472 h 6858317"/>
              <a:gd name="connsiteX256" fmla="*/ 4467289 w 12192634"/>
              <a:gd name="connsiteY256" fmla="*/ 3605784 h 6858317"/>
              <a:gd name="connsiteX257" fmla="*/ 4993767 w 12192634"/>
              <a:gd name="connsiteY257" fmla="*/ 3283141 h 6858317"/>
              <a:gd name="connsiteX258" fmla="*/ 5316411 w 12192634"/>
              <a:gd name="connsiteY258" fmla="*/ 2756662 h 6858317"/>
              <a:gd name="connsiteX259" fmla="*/ 5618036 w 12192634"/>
              <a:gd name="connsiteY259" fmla="*/ 2263648 h 6858317"/>
              <a:gd name="connsiteX260" fmla="*/ 6111113 w 12192634"/>
              <a:gd name="connsiteY260" fmla="*/ 1961960 h 6858317"/>
              <a:gd name="connsiteX261" fmla="*/ 6637592 w 12192634"/>
              <a:gd name="connsiteY261" fmla="*/ 1639316 h 6858317"/>
              <a:gd name="connsiteX262" fmla="*/ 6960235 w 12192634"/>
              <a:gd name="connsiteY262" fmla="*/ 1112774 h 6858317"/>
              <a:gd name="connsiteX263" fmla="*/ 7261924 w 12192634"/>
              <a:gd name="connsiteY263" fmla="*/ 619760 h 6858317"/>
              <a:gd name="connsiteX264" fmla="*/ 7754938 w 12192634"/>
              <a:gd name="connsiteY264" fmla="*/ 318135 h 6858317"/>
              <a:gd name="connsiteX265" fmla="*/ 8276844 w 12192634"/>
              <a:gd name="connsiteY265" fmla="*/ 0 h 6858317"/>
              <a:gd name="connsiteX266" fmla="*/ 8597519 w 12192634"/>
              <a:gd name="connsiteY266" fmla="*/ 0 h 6858317"/>
              <a:gd name="connsiteX267" fmla="*/ 8520240 w 12192634"/>
              <a:gd name="connsiteY267" fmla="*/ 193993 h 6858317"/>
              <a:gd name="connsiteX268" fmla="*/ 8218551 w 12192634"/>
              <a:gd name="connsiteY268" fmla="*/ 687007 h 6858317"/>
              <a:gd name="connsiteX269" fmla="*/ 7725537 w 12192634"/>
              <a:gd name="connsiteY269" fmla="*/ 988695 h 6858317"/>
              <a:gd name="connsiteX270" fmla="*/ 7199059 w 12192634"/>
              <a:gd name="connsiteY270" fmla="*/ 1311339 h 6858317"/>
              <a:gd name="connsiteX271" fmla="*/ 6876352 w 12192634"/>
              <a:gd name="connsiteY271" fmla="*/ 1837817 h 6858317"/>
              <a:gd name="connsiteX272" fmla="*/ 6574727 w 12192634"/>
              <a:gd name="connsiteY272" fmla="*/ 2330895 h 6858317"/>
              <a:gd name="connsiteX273" fmla="*/ 6081713 w 12192634"/>
              <a:gd name="connsiteY273" fmla="*/ 2632520 h 6858317"/>
              <a:gd name="connsiteX274" fmla="*/ 5555171 w 12192634"/>
              <a:gd name="connsiteY274" fmla="*/ 2955227 h 6858317"/>
              <a:gd name="connsiteX275" fmla="*/ 5232400 w 12192634"/>
              <a:gd name="connsiteY275" fmla="*/ 3481705 h 6858317"/>
              <a:gd name="connsiteX276" fmla="*/ 4930775 w 12192634"/>
              <a:gd name="connsiteY276" fmla="*/ 3974719 h 6858317"/>
              <a:gd name="connsiteX277" fmla="*/ 4437761 w 12192634"/>
              <a:gd name="connsiteY277" fmla="*/ 4276344 h 6858317"/>
              <a:gd name="connsiteX278" fmla="*/ 3911219 w 12192634"/>
              <a:gd name="connsiteY278" fmla="*/ 4599051 h 6858317"/>
              <a:gd name="connsiteX279" fmla="*/ 3588576 w 12192634"/>
              <a:gd name="connsiteY279" fmla="*/ 5125530 h 6858317"/>
              <a:gd name="connsiteX280" fmla="*/ 3286951 w 12192634"/>
              <a:gd name="connsiteY280" fmla="*/ 5618544 h 6858317"/>
              <a:gd name="connsiteX281" fmla="*/ 2794000 w 12192634"/>
              <a:gd name="connsiteY281" fmla="*/ 5920232 h 6858317"/>
              <a:gd name="connsiteX282" fmla="*/ 2267522 w 12192634"/>
              <a:gd name="connsiteY282" fmla="*/ 6242876 h 6858317"/>
              <a:gd name="connsiteX283" fmla="*/ 1944814 w 12192634"/>
              <a:gd name="connsiteY283" fmla="*/ 6769354 h 6858317"/>
              <a:gd name="connsiteX284" fmla="*/ 1913064 w 12192634"/>
              <a:gd name="connsiteY284" fmla="*/ 6858254 h 6858317"/>
              <a:gd name="connsiteX285" fmla="*/ 2007934 w 12192634"/>
              <a:gd name="connsiteY285" fmla="*/ 6858254 h 6858317"/>
              <a:gd name="connsiteX286" fmla="*/ 2029016 w 12192634"/>
              <a:gd name="connsiteY286" fmla="*/ 6799072 h 6858317"/>
              <a:gd name="connsiteX287" fmla="*/ 2330641 w 12192634"/>
              <a:gd name="connsiteY287" fmla="*/ 6305995 h 6858317"/>
              <a:gd name="connsiteX288" fmla="*/ 2823655 w 12192634"/>
              <a:gd name="connsiteY288" fmla="*/ 6004370 h 6858317"/>
              <a:gd name="connsiteX289" fmla="*/ 3349625 w 12192634"/>
              <a:gd name="connsiteY289" fmla="*/ 5681409 h 6858317"/>
              <a:gd name="connsiteX290" fmla="*/ 3672269 w 12192634"/>
              <a:gd name="connsiteY290" fmla="*/ 5154930 h 6858317"/>
              <a:gd name="connsiteX291" fmla="*/ 3973894 w 12192634"/>
              <a:gd name="connsiteY291" fmla="*/ 4661916 h 6858317"/>
              <a:gd name="connsiteX292" fmla="*/ 4466971 w 12192634"/>
              <a:gd name="connsiteY292" fmla="*/ 4360228 h 6858317"/>
              <a:gd name="connsiteX293" fmla="*/ 4993450 w 12192634"/>
              <a:gd name="connsiteY293" fmla="*/ 4037584 h 6858317"/>
              <a:gd name="connsiteX294" fmla="*/ 5316093 w 12192634"/>
              <a:gd name="connsiteY294" fmla="*/ 3511106 h 6858317"/>
              <a:gd name="connsiteX295" fmla="*/ 5617718 w 12192634"/>
              <a:gd name="connsiteY295" fmla="*/ 3018092 h 6858317"/>
              <a:gd name="connsiteX296" fmla="*/ 6110796 w 12192634"/>
              <a:gd name="connsiteY296" fmla="*/ 2716403 h 6858317"/>
              <a:gd name="connsiteX297" fmla="*/ 6637274 w 12192634"/>
              <a:gd name="connsiteY297" fmla="*/ 2393760 h 6858317"/>
              <a:gd name="connsiteX298" fmla="*/ 6959918 w 12192634"/>
              <a:gd name="connsiteY298" fmla="*/ 1867281 h 6858317"/>
              <a:gd name="connsiteX299" fmla="*/ 7261607 w 12192634"/>
              <a:gd name="connsiteY299" fmla="*/ 1374204 h 6858317"/>
              <a:gd name="connsiteX300" fmla="*/ 7754620 w 12192634"/>
              <a:gd name="connsiteY300" fmla="*/ 1072579 h 6858317"/>
              <a:gd name="connsiteX301" fmla="*/ 8281099 w 12192634"/>
              <a:gd name="connsiteY301" fmla="*/ 749872 h 6858317"/>
              <a:gd name="connsiteX302" fmla="*/ 8603806 w 12192634"/>
              <a:gd name="connsiteY302" fmla="*/ 223393 h 6858317"/>
              <a:gd name="connsiteX303" fmla="*/ 8697151 w 12192634"/>
              <a:gd name="connsiteY303" fmla="*/ 0 h 6858317"/>
              <a:gd name="connsiteX304" fmla="*/ 9603549 w 12192634"/>
              <a:gd name="connsiteY304" fmla="*/ 0 h 6858317"/>
              <a:gd name="connsiteX305" fmla="*/ 9369361 w 12192634"/>
              <a:gd name="connsiteY305" fmla="*/ 99251 h 6858317"/>
              <a:gd name="connsiteX306" fmla="*/ 8842566 w 12192634"/>
              <a:gd name="connsiteY306" fmla="*/ 421957 h 6858317"/>
              <a:gd name="connsiteX307" fmla="*/ 8519922 w 12192634"/>
              <a:gd name="connsiteY307" fmla="*/ 948436 h 6858317"/>
              <a:gd name="connsiteX308" fmla="*/ 8218234 w 12192634"/>
              <a:gd name="connsiteY308" fmla="*/ 1441514 h 6858317"/>
              <a:gd name="connsiteX309" fmla="*/ 7725219 w 12192634"/>
              <a:gd name="connsiteY309" fmla="*/ 1743139 h 6858317"/>
              <a:gd name="connsiteX310" fmla="*/ 7198741 w 12192634"/>
              <a:gd name="connsiteY310" fmla="*/ 2065782 h 6858317"/>
              <a:gd name="connsiteX311" fmla="*/ 6876034 w 12192634"/>
              <a:gd name="connsiteY311" fmla="*/ 2592261 h 6858317"/>
              <a:gd name="connsiteX312" fmla="*/ 6574409 w 12192634"/>
              <a:gd name="connsiteY312" fmla="*/ 3085338 h 6858317"/>
              <a:gd name="connsiteX313" fmla="*/ 6081395 w 12192634"/>
              <a:gd name="connsiteY313" fmla="*/ 3386963 h 6858317"/>
              <a:gd name="connsiteX314" fmla="*/ 5554853 w 12192634"/>
              <a:gd name="connsiteY314" fmla="*/ 3709670 h 6858317"/>
              <a:gd name="connsiteX315" fmla="*/ 5232400 w 12192634"/>
              <a:gd name="connsiteY315" fmla="*/ 4236149 h 6858317"/>
              <a:gd name="connsiteX316" fmla="*/ 4930775 w 12192634"/>
              <a:gd name="connsiteY316" fmla="*/ 4729163 h 6858317"/>
              <a:gd name="connsiteX317" fmla="*/ 4437761 w 12192634"/>
              <a:gd name="connsiteY317" fmla="*/ 5030788 h 6858317"/>
              <a:gd name="connsiteX318" fmla="*/ 3911219 w 12192634"/>
              <a:gd name="connsiteY318" fmla="*/ 5353495 h 6858317"/>
              <a:gd name="connsiteX319" fmla="*/ 3588385 w 12192634"/>
              <a:gd name="connsiteY319" fmla="*/ 5880100 h 6858317"/>
              <a:gd name="connsiteX320" fmla="*/ 3286760 w 12192634"/>
              <a:gd name="connsiteY320" fmla="*/ 6373114 h 6858317"/>
              <a:gd name="connsiteX321" fmla="*/ 2793683 w 12192634"/>
              <a:gd name="connsiteY321" fmla="*/ 6674803 h 6858317"/>
              <a:gd name="connsiteX322" fmla="*/ 2426526 w 12192634"/>
              <a:gd name="connsiteY322" fmla="*/ 6858127 h 6858317"/>
              <a:gd name="connsiteX323" fmla="*/ 2588641 w 12192634"/>
              <a:gd name="connsiteY323" fmla="*/ 6858127 h 6858317"/>
              <a:gd name="connsiteX324" fmla="*/ 2823083 w 12192634"/>
              <a:gd name="connsiteY324" fmla="*/ 6758686 h 6858317"/>
              <a:gd name="connsiteX325" fmla="*/ 3349625 w 12192634"/>
              <a:gd name="connsiteY325" fmla="*/ 6435979 h 6858317"/>
              <a:gd name="connsiteX326" fmla="*/ 3672269 w 12192634"/>
              <a:gd name="connsiteY326" fmla="*/ 5909501 h 6858317"/>
              <a:gd name="connsiteX327" fmla="*/ 3973894 w 12192634"/>
              <a:gd name="connsiteY327" fmla="*/ 5416487 h 6858317"/>
              <a:gd name="connsiteX328" fmla="*/ 4466971 w 12192634"/>
              <a:gd name="connsiteY328" fmla="*/ 5114798 h 6858317"/>
              <a:gd name="connsiteX329" fmla="*/ 4993450 w 12192634"/>
              <a:gd name="connsiteY329" fmla="*/ 4792155 h 6858317"/>
              <a:gd name="connsiteX330" fmla="*/ 5316093 w 12192634"/>
              <a:gd name="connsiteY330" fmla="*/ 4265676 h 6858317"/>
              <a:gd name="connsiteX331" fmla="*/ 5617718 w 12192634"/>
              <a:gd name="connsiteY331" fmla="*/ 3772662 h 6858317"/>
              <a:gd name="connsiteX332" fmla="*/ 6110796 w 12192634"/>
              <a:gd name="connsiteY332" fmla="*/ 3470974 h 6858317"/>
              <a:gd name="connsiteX333" fmla="*/ 6637274 w 12192634"/>
              <a:gd name="connsiteY333" fmla="*/ 3148330 h 6858317"/>
              <a:gd name="connsiteX334" fmla="*/ 6959918 w 12192634"/>
              <a:gd name="connsiteY334" fmla="*/ 2621852 h 6858317"/>
              <a:gd name="connsiteX335" fmla="*/ 7261607 w 12192634"/>
              <a:gd name="connsiteY335" fmla="*/ 2128774 h 6858317"/>
              <a:gd name="connsiteX336" fmla="*/ 7754620 w 12192634"/>
              <a:gd name="connsiteY336" fmla="*/ 1827149 h 6858317"/>
              <a:gd name="connsiteX337" fmla="*/ 8281099 w 12192634"/>
              <a:gd name="connsiteY337" fmla="*/ 1504506 h 6858317"/>
              <a:gd name="connsiteX338" fmla="*/ 8603806 w 12192634"/>
              <a:gd name="connsiteY338" fmla="*/ 977963 h 6858317"/>
              <a:gd name="connsiteX339" fmla="*/ 8905431 w 12192634"/>
              <a:gd name="connsiteY339" fmla="*/ 484950 h 6858317"/>
              <a:gd name="connsiteX340" fmla="*/ 9398508 w 12192634"/>
              <a:gd name="connsiteY340" fmla="*/ 183325 h 6858317"/>
              <a:gd name="connsiteX341" fmla="*/ 9765411 w 12192634"/>
              <a:gd name="connsiteY341" fmla="*/ 127 h 6858317"/>
              <a:gd name="connsiteX342" fmla="*/ 10185082 w 12192634"/>
              <a:gd name="connsiteY342" fmla="*/ 0 h 6858317"/>
              <a:gd name="connsiteX343" fmla="*/ 10164064 w 12192634"/>
              <a:gd name="connsiteY343" fmla="*/ 59055 h 6858317"/>
              <a:gd name="connsiteX344" fmla="*/ 9862439 w 12192634"/>
              <a:gd name="connsiteY344" fmla="*/ 552069 h 6858317"/>
              <a:gd name="connsiteX345" fmla="*/ 9369361 w 12192634"/>
              <a:gd name="connsiteY345" fmla="*/ 853758 h 6858317"/>
              <a:gd name="connsiteX346" fmla="*/ 8842883 w 12192634"/>
              <a:gd name="connsiteY346" fmla="*/ 1176401 h 6858317"/>
              <a:gd name="connsiteX347" fmla="*/ 8520240 w 12192634"/>
              <a:gd name="connsiteY347" fmla="*/ 1702880 h 6858317"/>
              <a:gd name="connsiteX348" fmla="*/ 8218551 w 12192634"/>
              <a:gd name="connsiteY348" fmla="*/ 2195957 h 6858317"/>
              <a:gd name="connsiteX349" fmla="*/ 7725537 w 12192634"/>
              <a:gd name="connsiteY349" fmla="*/ 2497582 h 6858317"/>
              <a:gd name="connsiteX350" fmla="*/ 7199059 w 12192634"/>
              <a:gd name="connsiteY350" fmla="*/ 2820226 h 6858317"/>
              <a:gd name="connsiteX351" fmla="*/ 6876352 w 12192634"/>
              <a:gd name="connsiteY351" fmla="*/ 3346768 h 6858317"/>
              <a:gd name="connsiteX352" fmla="*/ 6574727 w 12192634"/>
              <a:gd name="connsiteY352" fmla="*/ 3839782 h 6858317"/>
              <a:gd name="connsiteX353" fmla="*/ 6081713 w 12192634"/>
              <a:gd name="connsiteY353" fmla="*/ 4141407 h 6858317"/>
              <a:gd name="connsiteX354" fmla="*/ 5555171 w 12192634"/>
              <a:gd name="connsiteY354" fmla="*/ 4464114 h 6858317"/>
              <a:gd name="connsiteX355" fmla="*/ 5232400 w 12192634"/>
              <a:gd name="connsiteY355" fmla="*/ 4990592 h 6858317"/>
              <a:gd name="connsiteX356" fmla="*/ 4930775 w 12192634"/>
              <a:gd name="connsiteY356" fmla="*/ 5483606 h 6858317"/>
              <a:gd name="connsiteX357" fmla="*/ 4437761 w 12192634"/>
              <a:gd name="connsiteY357" fmla="*/ 5785231 h 6858317"/>
              <a:gd name="connsiteX358" fmla="*/ 3911219 w 12192634"/>
              <a:gd name="connsiteY358" fmla="*/ 6107938 h 6858317"/>
              <a:gd name="connsiteX359" fmla="*/ 3588576 w 12192634"/>
              <a:gd name="connsiteY359" fmla="*/ 6634417 h 6858317"/>
              <a:gd name="connsiteX360" fmla="*/ 3495103 w 12192634"/>
              <a:gd name="connsiteY360" fmla="*/ 6858000 h 6858317"/>
              <a:gd name="connsiteX361" fmla="*/ 3595116 w 12192634"/>
              <a:gd name="connsiteY361" fmla="*/ 6858000 h 6858317"/>
              <a:gd name="connsiteX362" fmla="*/ 3672459 w 12192634"/>
              <a:gd name="connsiteY362" fmla="*/ 6663818 h 6858317"/>
              <a:gd name="connsiteX363" fmla="*/ 3974084 w 12192634"/>
              <a:gd name="connsiteY363" fmla="*/ 6170803 h 6858317"/>
              <a:gd name="connsiteX364" fmla="*/ 4467162 w 12192634"/>
              <a:gd name="connsiteY364" fmla="*/ 5869178 h 6858317"/>
              <a:gd name="connsiteX365" fmla="*/ 4993640 w 12192634"/>
              <a:gd name="connsiteY365" fmla="*/ 5546471 h 6858317"/>
              <a:gd name="connsiteX366" fmla="*/ 5316284 w 12192634"/>
              <a:gd name="connsiteY366" fmla="*/ 5019993 h 6858317"/>
              <a:gd name="connsiteX367" fmla="*/ 5617909 w 12192634"/>
              <a:gd name="connsiteY367" fmla="*/ 4526979 h 6858317"/>
              <a:gd name="connsiteX368" fmla="*/ 6110986 w 12192634"/>
              <a:gd name="connsiteY368" fmla="*/ 4225354 h 6858317"/>
              <a:gd name="connsiteX369" fmla="*/ 6637465 w 12192634"/>
              <a:gd name="connsiteY369" fmla="*/ 3902647 h 6858317"/>
              <a:gd name="connsiteX370" fmla="*/ 6960108 w 12192634"/>
              <a:gd name="connsiteY370" fmla="*/ 3376168 h 6858317"/>
              <a:gd name="connsiteX371" fmla="*/ 7261797 w 12192634"/>
              <a:gd name="connsiteY371" fmla="*/ 2883091 h 6858317"/>
              <a:gd name="connsiteX372" fmla="*/ 7754811 w 12192634"/>
              <a:gd name="connsiteY372" fmla="*/ 2581466 h 6858317"/>
              <a:gd name="connsiteX373" fmla="*/ 8281289 w 12192634"/>
              <a:gd name="connsiteY373" fmla="*/ 2258822 h 6858317"/>
              <a:gd name="connsiteX374" fmla="*/ 8603996 w 12192634"/>
              <a:gd name="connsiteY374" fmla="*/ 1732280 h 6858317"/>
              <a:gd name="connsiteX375" fmla="*/ 8905621 w 12192634"/>
              <a:gd name="connsiteY375" fmla="*/ 1239266 h 6858317"/>
              <a:gd name="connsiteX376" fmla="*/ 9398698 w 12192634"/>
              <a:gd name="connsiteY376" fmla="*/ 937641 h 6858317"/>
              <a:gd name="connsiteX377" fmla="*/ 9925177 w 12192634"/>
              <a:gd name="connsiteY377" fmla="*/ 614934 h 6858317"/>
              <a:gd name="connsiteX378" fmla="*/ 10247820 w 12192634"/>
              <a:gd name="connsiteY378" fmla="*/ 88456 h 6858317"/>
              <a:gd name="connsiteX379" fmla="*/ 10279570 w 12192634"/>
              <a:gd name="connsiteY379" fmla="*/ 0 h 6858317"/>
              <a:gd name="connsiteX380" fmla="*/ 10915332 w 12192634"/>
              <a:gd name="connsiteY380" fmla="*/ 0 h 6858317"/>
              <a:gd name="connsiteX381" fmla="*/ 10486898 w 12192634"/>
              <a:gd name="connsiteY381" fmla="*/ 287020 h 6858317"/>
              <a:gd name="connsiteX382" fmla="*/ 10164255 w 12192634"/>
              <a:gd name="connsiteY382" fmla="*/ 813499 h 6858317"/>
              <a:gd name="connsiteX383" fmla="*/ 9862630 w 12192634"/>
              <a:gd name="connsiteY383" fmla="*/ 1306513 h 6858317"/>
              <a:gd name="connsiteX384" fmla="*/ 9369552 w 12192634"/>
              <a:gd name="connsiteY384" fmla="*/ 1608201 h 6858317"/>
              <a:gd name="connsiteX385" fmla="*/ 8843073 w 12192634"/>
              <a:gd name="connsiteY385" fmla="*/ 1930845 h 6858317"/>
              <a:gd name="connsiteX386" fmla="*/ 8520430 w 12192634"/>
              <a:gd name="connsiteY386" fmla="*/ 2457323 h 6858317"/>
              <a:gd name="connsiteX387" fmla="*/ 8218742 w 12192634"/>
              <a:gd name="connsiteY387" fmla="*/ 2950401 h 6858317"/>
              <a:gd name="connsiteX388" fmla="*/ 7725728 w 12192634"/>
              <a:gd name="connsiteY388" fmla="*/ 3252026 h 6858317"/>
              <a:gd name="connsiteX389" fmla="*/ 7199249 w 12192634"/>
              <a:gd name="connsiteY389" fmla="*/ 3574733 h 6858317"/>
              <a:gd name="connsiteX390" fmla="*/ 6876543 w 12192634"/>
              <a:gd name="connsiteY390" fmla="*/ 4101211 h 6858317"/>
              <a:gd name="connsiteX391" fmla="*/ 6574918 w 12192634"/>
              <a:gd name="connsiteY391" fmla="*/ 4594225 h 6858317"/>
              <a:gd name="connsiteX392" fmla="*/ 6081395 w 12192634"/>
              <a:gd name="connsiteY392" fmla="*/ 4895850 h 6858317"/>
              <a:gd name="connsiteX393" fmla="*/ 5554853 w 12192634"/>
              <a:gd name="connsiteY393" fmla="*/ 5218557 h 6858317"/>
              <a:gd name="connsiteX394" fmla="*/ 5232400 w 12192634"/>
              <a:gd name="connsiteY394" fmla="*/ 5745036 h 6858317"/>
              <a:gd name="connsiteX395" fmla="*/ 4930775 w 12192634"/>
              <a:gd name="connsiteY395" fmla="*/ 6238050 h 6858317"/>
              <a:gd name="connsiteX396" fmla="*/ 4437761 w 12192634"/>
              <a:gd name="connsiteY396" fmla="*/ 6539738 h 6858317"/>
              <a:gd name="connsiteX397" fmla="*/ 3915601 w 12192634"/>
              <a:gd name="connsiteY397" fmla="*/ 6858000 h 6858317"/>
              <a:gd name="connsiteX398" fmla="*/ 4045458 w 12192634"/>
              <a:gd name="connsiteY398" fmla="*/ 6858000 h 6858317"/>
              <a:gd name="connsiteX399" fmla="*/ 4467162 w 12192634"/>
              <a:gd name="connsiteY399" fmla="*/ 6623622 h 6858317"/>
              <a:gd name="connsiteX400" fmla="*/ 4993640 w 12192634"/>
              <a:gd name="connsiteY400" fmla="*/ 6300915 h 6858317"/>
              <a:gd name="connsiteX401" fmla="*/ 5316284 w 12192634"/>
              <a:gd name="connsiteY401" fmla="*/ 5774436 h 6858317"/>
              <a:gd name="connsiteX402" fmla="*/ 5617909 w 12192634"/>
              <a:gd name="connsiteY402" fmla="*/ 5281422 h 6858317"/>
              <a:gd name="connsiteX403" fmla="*/ 6110986 w 12192634"/>
              <a:gd name="connsiteY403" fmla="*/ 4979797 h 6858317"/>
              <a:gd name="connsiteX404" fmla="*/ 6637465 w 12192634"/>
              <a:gd name="connsiteY404" fmla="*/ 4657090 h 6858317"/>
              <a:gd name="connsiteX405" fmla="*/ 6960108 w 12192634"/>
              <a:gd name="connsiteY405" fmla="*/ 4130612 h 6858317"/>
              <a:gd name="connsiteX406" fmla="*/ 7261797 w 12192634"/>
              <a:gd name="connsiteY406" fmla="*/ 3637597 h 6858317"/>
              <a:gd name="connsiteX407" fmla="*/ 7754811 w 12192634"/>
              <a:gd name="connsiteY407" fmla="*/ 3335909 h 6858317"/>
              <a:gd name="connsiteX408" fmla="*/ 8281289 w 12192634"/>
              <a:gd name="connsiteY408" fmla="*/ 3013266 h 6858317"/>
              <a:gd name="connsiteX409" fmla="*/ 8603996 w 12192634"/>
              <a:gd name="connsiteY409" fmla="*/ 2486787 h 6858317"/>
              <a:gd name="connsiteX410" fmla="*/ 8905621 w 12192634"/>
              <a:gd name="connsiteY410" fmla="*/ 1993710 h 6858317"/>
              <a:gd name="connsiteX411" fmla="*/ 9398698 w 12192634"/>
              <a:gd name="connsiteY411" fmla="*/ 1692085 h 6858317"/>
              <a:gd name="connsiteX412" fmla="*/ 9925177 w 12192634"/>
              <a:gd name="connsiteY412" fmla="*/ 1369378 h 6858317"/>
              <a:gd name="connsiteX413" fmla="*/ 10247820 w 12192634"/>
              <a:gd name="connsiteY413" fmla="*/ 842899 h 6858317"/>
              <a:gd name="connsiteX414" fmla="*/ 10549445 w 12192634"/>
              <a:gd name="connsiteY414" fmla="*/ 349885 h 6858317"/>
              <a:gd name="connsiteX415" fmla="*/ 11042650 w 12192634"/>
              <a:gd name="connsiteY415" fmla="*/ 48260 h 6858317"/>
              <a:gd name="connsiteX416" fmla="*/ 11172063 w 12192634"/>
              <a:gd name="connsiteY416" fmla="*/ 0 h 6858317"/>
              <a:gd name="connsiteX417" fmla="*/ 11780838 w 12192634"/>
              <a:gd name="connsiteY417" fmla="*/ 0 h 6858317"/>
              <a:gd name="connsiteX418" fmla="*/ 11506200 w 12192634"/>
              <a:gd name="connsiteY418" fmla="*/ 417195 h 6858317"/>
              <a:gd name="connsiteX419" fmla="*/ 11013122 w 12192634"/>
              <a:gd name="connsiteY419" fmla="*/ 718820 h 6858317"/>
              <a:gd name="connsiteX420" fmla="*/ 10486644 w 12192634"/>
              <a:gd name="connsiteY420" fmla="*/ 1041463 h 6858317"/>
              <a:gd name="connsiteX421" fmla="*/ 10164001 w 12192634"/>
              <a:gd name="connsiteY421" fmla="*/ 1567942 h 6858317"/>
              <a:gd name="connsiteX422" fmla="*/ 9862376 w 12192634"/>
              <a:gd name="connsiteY422" fmla="*/ 2060956 h 6858317"/>
              <a:gd name="connsiteX423" fmla="*/ 9369298 w 12192634"/>
              <a:gd name="connsiteY423" fmla="*/ 2362645 h 6858317"/>
              <a:gd name="connsiteX424" fmla="*/ 8842819 w 12192634"/>
              <a:gd name="connsiteY424" fmla="*/ 2685288 h 6858317"/>
              <a:gd name="connsiteX425" fmla="*/ 8520176 w 12192634"/>
              <a:gd name="connsiteY425" fmla="*/ 3211767 h 6858317"/>
              <a:gd name="connsiteX426" fmla="*/ 8218488 w 12192634"/>
              <a:gd name="connsiteY426" fmla="*/ 3704844 h 6858317"/>
              <a:gd name="connsiteX427" fmla="*/ 7725474 w 12192634"/>
              <a:gd name="connsiteY427" fmla="*/ 4006469 h 6858317"/>
              <a:gd name="connsiteX428" fmla="*/ 7198995 w 12192634"/>
              <a:gd name="connsiteY428" fmla="*/ 4329176 h 6858317"/>
              <a:gd name="connsiteX429" fmla="*/ 6876288 w 12192634"/>
              <a:gd name="connsiteY429" fmla="*/ 4855655 h 6858317"/>
              <a:gd name="connsiteX430" fmla="*/ 6574663 w 12192634"/>
              <a:gd name="connsiteY430" fmla="*/ 5348669 h 6858317"/>
              <a:gd name="connsiteX431" fmla="*/ 6081649 w 12192634"/>
              <a:gd name="connsiteY431" fmla="*/ 5650357 h 6858317"/>
              <a:gd name="connsiteX432" fmla="*/ 5555107 w 12192634"/>
              <a:gd name="connsiteY432" fmla="*/ 5973001 h 6858317"/>
              <a:gd name="connsiteX433" fmla="*/ 5232464 w 12192634"/>
              <a:gd name="connsiteY433" fmla="*/ 6499479 h 6858317"/>
              <a:gd name="connsiteX434" fmla="*/ 5050346 w 12192634"/>
              <a:gd name="connsiteY434" fmla="*/ 6858000 h 6858317"/>
              <a:gd name="connsiteX435" fmla="*/ 5160328 w 12192634"/>
              <a:gd name="connsiteY435" fmla="*/ 6858000 h 6858317"/>
              <a:gd name="connsiteX436" fmla="*/ 5316347 w 12192634"/>
              <a:gd name="connsiteY436" fmla="*/ 6528880 h 6858317"/>
              <a:gd name="connsiteX437" fmla="*/ 5617972 w 12192634"/>
              <a:gd name="connsiteY437" fmla="*/ 6035866 h 6858317"/>
              <a:gd name="connsiteX438" fmla="*/ 6111050 w 12192634"/>
              <a:gd name="connsiteY438" fmla="*/ 5734241 h 6858317"/>
              <a:gd name="connsiteX439" fmla="*/ 6637528 w 12192634"/>
              <a:gd name="connsiteY439" fmla="*/ 5411534 h 6858317"/>
              <a:gd name="connsiteX440" fmla="*/ 6960172 w 12192634"/>
              <a:gd name="connsiteY440" fmla="*/ 4885055 h 6858317"/>
              <a:gd name="connsiteX441" fmla="*/ 7261860 w 12192634"/>
              <a:gd name="connsiteY441" fmla="*/ 4392041 h 6858317"/>
              <a:gd name="connsiteX442" fmla="*/ 7754874 w 12192634"/>
              <a:gd name="connsiteY442" fmla="*/ 4090353 h 6858317"/>
              <a:gd name="connsiteX443" fmla="*/ 8281353 w 12192634"/>
              <a:gd name="connsiteY443" fmla="*/ 3767709 h 6858317"/>
              <a:gd name="connsiteX444" fmla="*/ 8604059 w 12192634"/>
              <a:gd name="connsiteY444" fmla="*/ 3241231 h 6858317"/>
              <a:gd name="connsiteX445" fmla="*/ 8905684 w 12192634"/>
              <a:gd name="connsiteY445" fmla="*/ 2748153 h 6858317"/>
              <a:gd name="connsiteX446" fmla="*/ 9398762 w 12192634"/>
              <a:gd name="connsiteY446" fmla="*/ 2446528 h 6858317"/>
              <a:gd name="connsiteX447" fmla="*/ 9925241 w 12192634"/>
              <a:gd name="connsiteY447" fmla="*/ 2123821 h 6858317"/>
              <a:gd name="connsiteX448" fmla="*/ 10247884 w 12192634"/>
              <a:gd name="connsiteY448" fmla="*/ 1597343 h 6858317"/>
              <a:gd name="connsiteX449" fmla="*/ 10549509 w 12192634"/>
              <a:gd name="connsiteY449" fmla="*/ 1104329 h 6858317"/>
              <a:gd name="connsiteX450" fmla="*/ 11042586 w 12192634"/>
              <a:gd name="connsiteY450" fmla="*/ 802704 h 6858317"/>
              <a:gd name="connsiteX451" fmla="*/ 11569065 w 12192634"/>
              <a:gd name="connsiteY451" fmla="*/ 480060 h 6858317"/>
              <a:gd name="connsiteX452" fmla="*/ 11875008 w 12192634"/>
              <a:gd name="connsiteY452" fmla="*/ 0 h 6858317"/>
              <a:gd name="connsiteX453" fmla="*/ 12130722 w 12192634"/>
              <a:gd name="connsiteY453" fmla="*/ 152400 h 6858317"/>
              <a:gd name="connsiteX454" fmla="*/ 11808079 w 12192634"/>
              <a:gd name="connsiteY454" fmla="*/ 678879 h 6858317"/>
              <a:gd name="connsiteX455" fmla="*/ 11506454 w 12192634"/>
              <a:gd name="connsiteY455" fmla="*/ 1171956 h 6858317"/>
              <a:gd name="connsiteX456" fmla="*/ 11013377 w 12192634"/>
              <a:gd name="connsiteY456" fmla="*/ 1473581 h 6858317"/>
              <a:gd name="connsiteX457" fmla="*/ 10486898 w 12192634"/>
              <a:gd name="connsiteY457" fmla="*/ 1796225 h 6858317"/>
              <a:gd name="connsiteX458" fmla="*/ 10164255 w 12192634"/>
              <a:gd name="connsiteY458" fmla="*/ 2322703 h 6858317"/>
              <a:gd name="connsiteX459" fmla="*/ 9862630 w 12192634"/>
              <a:gd name="connsiteY459" fmla="*/ 2815781 h 6858317"/>
              <a:gd name="connsiteX460" fmla="*/ 9369552 w 12192634"/>
              <a:gd name="connsiteY460" fmla="*/ 3117406 h 6858317"/>
              <a:gd name="connsiteX461" fmla="*/ 8843073 w 12192634"/>
              <a:gd name="connsiteY461" fmla="*/ 3440049 h 6858317"/>
              <a:gd name="connsiteX462" fmla="*/ 8520430 w 12192634"/>
              <a:gd name="connsiteY462" fmla="*/ 3966591 h 6858317"/>
              <a:gd name="connsiteX463" fmla="*/ 8218742 w 12192634"/>
              <a:gd name="connsiteY463" fmla="*/ 4459605 h 6858317"/>
              <a:gd name="connsiteX464" fmla="*/ 7725728 w 12192634"/>
              <a:gd name="connsiteY464" fmla="*/ 4761230 h 6858317"/>
              <a:gd name="connsiteX465" fmla="*/ 7199249 w 12192634"/>
              <a:gd name="connsiteY465" fmla="*/ 5083937 h 6858317"/>
              <a:gd name="connsiteX466" fmla="*/ 6876543 w 12192634"/>
              <a:gd name="connsiteY466" fmla="*/ 5610416 h 6858317"/>
              <a:gd name="connsiteX467" fmla="*/ 6574918 w 12192634"/>
              <a:gd name="connsiteY467" fmla="*/ 6103430 h 6858317"/>
              <a:gd name="connsiteX468" fmla="*/ 6081903 w 12192634"/>
              <a:gd name="connsiteY468" fmla="*/ 6405118 h 6858317"/>
              <a:gd name="connsiteX469" fmla="*/ 5555361 w 12192634"/>
              <a:gd name="connsiteY469" fmla="*/ 6727762 h 6858317"/>
              <a:gd name="connsiteX470" fmla="*/ 5437696 w 12192634"/>
              <a:gd name="connsiteY470" fmla="*/ 6858000 h 6858317"/>
              <a:gd name="connsiteX471" fmla="*/ 5553774 w 12192634"/>
              <a:gd name="connsiteY471" fmla="*/ 6858000 h 6858317"/>
              <a:gd name="connsiteX472" fmla="*/ 5617718 w 12192634"/>
              <a:gd name="connsiteY472" fmla="*/ 6790309 h 6858317"/>
              <a:gd name="connsiteX473" fmla="*/ 6110796 w 12192634"/>
              <a:gd name="connsiteY473" fmla="*/ 6488684 h 6858317"/>
              <a:gd name="connsiteX474" fmla="*/ 6637274 w 12192634"/>
              <a:gd name="connsiteY474" fmla="*/ 6165977 h 6858317"/>
              <a:gd name="connsiteX475" fmla="*/ 6959918 w 12192634"/>
              <a:gd name="connsiteY475" fmla="*/ 5639499 h 6858317"/>
              <a:gd name="connsiteX476" fmla="*/ 7261607 w 12192634"/>
              <a:gd name="connsiteY476" fmla="*/ 5146485 h 6858317"/>
              <a:gd name="connsiteX477" fmla="*/ 7754620 w 12192634"/>
              <a:gd name="connsiteY477" fmla="*/ 4844796 h 6858317"/>
              <a:gd name="connsiteX478" fmla="*/ 8281099 w 12192634"/>
              <a:gd name="connsiteY478" fmla="*/ 4522153 h 6858317"/>
              <a:gd name="connsiteX479" fmla="*/ 8603806 w 12192634"/>
              <a:gd name="connsiteY479" fmla="*/ 3995674 h 6858317"/>
              <a:gd name="connsiteX480" fmla="*/ 8905431 w 12192634"/>
              <a:gd name="connsiteY480" fmla="*/ 3502597 h 6858317"/>
              <a:gd name="connsiteX481" fmla="*/ 9398508 w 12192634"/>
              <a:gd name="connsiteY481" fmla="*/ 3200972 h 6858317"/>
              <a:gd name="connsiteX482" fmla="*/ 9924986 w 12192634"/>
              <a:gd name="connsiteY482" fmla="*/ 2878328 h 6858317"/>
              <a:gd name="connsiteX483" fmla="*/ 10247630 w 12192634"/>
              <a:gd name="connsiteY483" fmla="*/ 2351786 h 6858317"/>
              <a:gd name="connsiteX484" fmla="*/ 10549255 w 12192634"/>
              <a:gd name="connsiteY484" fmla="*/ 1858772 h 6858317"/>
              <a:gd name="connsiteX485" fmla="*/ 11042332 w 12192634"/>
              <a:gd name="connsiteY485" fmla="*/ 1557147 h 6858317"/>
              <a:gd name="connsiteX486" fmla="*/ 11568811 w 12192634"/>
              <a:gd name="connsiteY486" fmla="*/ 1234504 h 6858317"/>
              <a:gd name="connsiteX487" fmla="*/ 11891455 w 12192634"/>
              <a:gd name="connsiteY487" fmla="*/ 707962 h 6858317"/>
              <a:gd name="connsiteX488" fmla="*/ 12192000 w 12192634"/>
              <a:gd name="connsiteY488" fmla="*/ 215900 h 6858317"/>
              <a:gd name="connsiteX489" fmla="*/ 12192000 w 12192634"/>
              <a:gd name="connsiteY489" fmla="*/ 93282 h 6858317"/>
              <a:gd name="connsiteX490" fmla="*/ 12130215 w 12192634"/>
              <a:gd name="connsiteY490" fmla="*/ 152400 h 6858317"/>
              <a:gd name="connsiteX491" fmla="*/ 12130722 w 12192634"/>
              <a:gd name="connsiteY491" fmla="*/ 906844 h 6858317"/>
              <a:gd name="connsiteX492" fmla="*/ 11808079 w 12192634"/>
              <a:gd name="connsiteY492" fmla="*/ 1433322 h 6858317"/>
              <a:gd name="connsiteX493" fmla="*/ 11506454 w 12192634"/>
              <a:gd name="connsiteY493" fmla="*/ 1926400 h 6858317"/>
              <a:gd name="connsiteX494" fmla="*/ 11013377 w 12192634"/>
              <a:gd name="connsiteY494" fmla="*/ 2228025 h 6858317"/>
              <a:gd name="connsiteX495" fmla="*/ 10486898 w 12192634"/>
              <a:gd name="connsiteY495" fmla="*/ 2550668 h 6858317"/>
              <a:gd name="connsiteX496" fmla="*/ 10164255 w 12192634"/>
              <a:gd name="connsiteY496" fmla="*/ 3077147 h 6858317"/>
              <a:gd name="connsiteX497" fmla="*/ 9862630 w 12192634"/>
              <a:gd name="connsiteY497" fmla="*/ 3570224 h 6858317"/>
              <a:gd name="connsiteX498" fmla="*/ 9369552 w 12192634"/>
              <a:gd name="connsiteY498" fmla="*/ 3871849 h 6858317"/>
              <a:gd name="connsiteX499" fmla="*/ 8843073 w 12192634"/>
              <a:gd name="connsiteY499" fmla="*/ 4194493 h 6858317"/>
              <a:gd name="connsiteX500" fmla="*/ 8520430 w 12192634"/>
              <a:gd name="connsiteY500" fmla="*/ 4721035 h 6858317"/>
              <a:gd name="connsiteX501" fmla="*/ 8218742 w 12192634"/>
              <a:gd name="connsiteY501" fmla="*/ 5214049 h 6858317"/>
              <a:gd name="connsiteX502" fmla="*/ 7725728 w 12192634"/>
              <a:gd name="connsiteY502" fmla="*/ 5515674 h 6858317"/>
              <a:gd name="connsiteX503" fmla="*/ 7199249 w 12192634"/>
              <a:gd name="connsiteY503" fmla="*/ 5838381 h 6858317"/>
              <a:gd name="connsiteX504" fmla="*/ 6876543 w 12192634"/>
              <a:gd name="connsiteY504" fmla="*/ 6364859 h 6858317"/>
              <a:gd name="connsiteX505" fmla="*/ 6574918 w 12192634"/>
              <a:gd name="connsiteY505" fmla="*/ 6857937 h 6858317"/>
              <a:gd name="connsiteX506" fmla="*/ 6574536 w 12192634"/>
              <a:gd name="connsiteY506" fmla="*/ 6858318 h 6858317"/>
              <a:gd name="connsiteX507" fmla="*/ 6697155 w 12192634"/>
              <a:gd name="connsiteY507" fmla="*/ 6858318 h 6858317"/>
              <a:gd name="connsiteX508" fmla="*/ 6960426 w 12192634"/>
              <a:gd name="connsiteY508" fmla="*/ 6394260 h 6858317"/>
              <a:gd name="connsiteX509" fmla="*/ 7262114 w 12192634"/>
              <a:gd name="connsiteY509" fmla="*/ 5901246 h 6858317"/>
              <a:gd name="connsiteX510" fmla="*/ 7755128 w 12192634"/>
              <a:gd name="connsiteY510" fmla="*/ 5599621 h 6858317"/>
              <a:gd name="connsiteX511" fmla="*/ 8281606 w 12192634"/>
              <a:gd name="connsiteY511" fmla="*/ 5276914 h 6858317"/>
              <a:gd name="connsiteX512" fmla="*/ 8604314 w 12192634"/>
              <a:gd name="connsiteY512" fmla="*/ 4750435 h 6858317"/>
              <a:gd name="connsiteX513" fmla="*/ 8905939 w 12192634"/>
              <a:gd name="connsiteY513" fmla="*/ 4257358 h 6858317"/>
              <a:gd name="connsiteX514" fmla="*/ 9399016 w 12192634"/>
              <a:gd name="connsiteY514" fmla="*/ 3955733 h 6858317"/>
              <a:gd name="connsiteX515" fmla="*/ 9925494 w 12192634"/>
              <a:gd name="connsiteY515" fmla="*/ 3633089 h 6858317"/>
              <a:gd name="connsiteX516" fmla="*/ 10248138 w 12192634"/>
              <a:gd name="connsiteY516" fmla="*/ 3106611 h 6858317"/>
              <a:gd name="connsiteX517" fmla="*/ 10549763 w 12192634"/>
              <a:gd name="connsiteY517" fmla="*/ 2613533 h 6858317"/>
              <a:gd name="connsiteX518" fmla="*/ 11042650 w 12192634"/>
              <a:gd name="connsiteY518" fmla="*/ 2311400 h 6858317"/>
              <a:gd name="connsiteX519" fmla="*/ 11569129 w 12192634"/>
              <a:gd name="connsiteY519" fmla="*/ 1988757 h 6858317"/>
              <a:gd name="connsiteX520" fmla="*/ 11891772 w 12192634"/>
              <a:gd name="connsiteY520" fmla="*/ 1462278 h 6858317"/>
              <a:gd name="connsiteX521" fmla="*/ 12192318 w 12192634"/>
              <a:gd name="connsiteY521" fmla="*/ 970280 h 6858317"/>
              <a:gd name="connsiteX522" fmla="*/ 12192318 w 12192634"/>
              <a:gd name="connsiteY522" fmla="*/ 847725 h 6858317"/>
              <a:gd name="connsiteX523" fmla="*/ 12130215 w 12192634"/>
              <a:gd name="connsiteY523" fmla="*/ 906526 h 6858317"/>
              <a:gd name="connsiteX524" fmla="*/ 12130722 w 12192634"/>
              <a:gd name="connsiteY524" fmla="*/ 1661287 h 6858317"/>
              <a:gd name="connsiteX525" fmla="*/ 11808079 w 12192634"/>
              <a:gd name="connsiteY525" fmla="*/ 2187766 h 6858317"/>
              <a:gd name="connsiteX526" fmla="*/ 11506454 w 12192634"/>
              <a:gd name="connsiteY526" fmla="*/ 2680843 h 6858317"/>
              <a:gd name="connsiteX527" fmla="*/ 11013377 w 12192634"/>
              <a:gd name="connsiteY527" fmla="*/ 2982468 h 6858317"/>
              <a:gd name="connsiteX528" fmla="*/ 10486898 w 12192634"/>
              <a:gd name="connsiteY528" fmla="*/ 3305112 h 6858317"/>
              <a:gd name="connsiteX529" fmla="*/ 10164255 w 12192634"/>
              <a:gd name="connsiteY529" fmla="*/ 3831653 h 6858317"/>
              <a:gd name="connsiteX530" fmla="*/ 9862630 w 12192634"/>
              <a:gd name="connsiteY530" fmla="*/ 4324668 h 6858317"/>
              <a:gd name="connsiteX531" fmla="*/ 9369552 w 12192634"/>
              <a:gd name="connsiteY531" fmla="*/ 4626293 h 6858317"/>
              <a:gd name="connsiteX532" fmla="*/ 8843073 w 12192634"/>
              <a:gd name="connsiteY532" fmla="*/ 4949000 h 6858317"/>
              <a:gd name="connsiteX533" fmla="*/ 8520430 w 12192634"/>
              <a:gd name="connsiteY533" fmla="*/ 5475478 h 6858317"/>
              <a:gd name="connsiteX534" fmla="*/ 8218742 w 12192634"/>
              <a:gd name="connsiteY534" fmla="*/ 5968492 h 6858317"/>
              <a:gd name="connsiteX535" fmla="*/ 7725728 w 12192634"/>
              <a:gd name="connsiteY535" fmla="*/ 6270181 h 6858317"/>
              <a:gd name="connsiteX536" fmla="*/ 7199249 w 12192634"/>
              <a:gd name="connsiteY536" fmla="*/ 6592824 h 6858317"/>
              <a:gd name="connsiteX537" fmla="*/ 6989699 w 12192634"/>
              <a:gd name="connsiteY537" fmla="*/ 6858318 h 6858317"/>
              <a:gd name="connsiteX538" fmla="*/ 7094030 w 12192634"/>
              <a:gd name="connsiteY538" fmla="*/ 6858318 h 6858317"/>
              <a:gd name="connsiteX539" fmla="*/ 7262241 w 12192634"/>
              <a:gd name="connsiteY539" fmla="*/ 6655689 h 6858317"/>
              <a:gd name="connsiteX540" fmla="*/ 7755256 w 12192634"/>
              <a:gd name="connsiteY540" fmla="*/ 6354064 h 6858317"/>
              <a:gd name="connsiteX541" fmla="*/ 8281734 w 12192634"/>
              <a:gd name="connsiteY541" fmla="*/ 6031357 h 6858317"/>
              <a:gd name="connsiteX542" fmla="*/ 8604441 w 12192634"/>
              <a:gd name="connsiteY542" fmla="*/ 5504879 h 6858317"/>
              <a:gd name="connsiteX543" fmla="*/ 8906066 w 12192634"/>
              <a:gd name="connsiteY543" fmla="*/ 5011865 h 6858317"/>
              <a:gd name="connsiteX544" fmla="*/ 9399143 w 12192634"/>
              <a:gd name="connsiteY544" fmla="*/ 4710176 h 6858317"/>
              <a:gd name="connsiteX545" fmla="*/ 9925621 w 12192634"/>
              <a:gd name="connsiteY545" fmla="*/ 4387533 h 6858317"/>
              <a:gd name="connsiteX546" fmla="*/ 10248265 w 12192634"/>
              <a:gd name="connsiteY546" fmla="*/ 3861054 h 6858317"/>
              <a:gd name="connsiteX547" fmla="*/ 10549890 w 12192634"/>
              <a:gd name="connsiteY547" fmla="*/ 3367977 h 6858317"/>
              <a:gd name="connsiteX548" fmla="*/ 11042968 w 12192634"/>
              <a:gd name="connsiteY548" fmla="*/ 3066352 h 6858317"/>
              <a:gd name="connsiteX549" fmla="*/ 11569446 w 12192634"/>
              <a:gd name="connsiteY549" fmla="*/ 2743708 h 6858317"/>
              <a:gd name="connsiteX550" fmla="*/ 11892090 w 12192634"/>
              <a:gd name="connsiteY550" fmla="*/ 2217230 h 6858317"/>
              <a:gd name="connsiteX551" fmla="*/ 12192635 w 12192634"/>
              <a:gd name="connsiteY551" fmla="*/ 1725232 h 6858317"/>
              <a:gd name="connsiteX552" fmla="*/ 12192635 w 12192634"/>
              <a:gd name="connsiteY552" fmla="*/ 1602169 h 6858317"/>
              <a:gd name="connsiteX553" fmla="*/ 12130215 w 12192634"/>
              <a:gd name="connsiteY553" fmla="*/ 1660970 h 6858317"/>
              <a:gd name="connsiteX554" fmla="*/ 12130722 w 12192634"/>
              <a:gd name="connsiteY554" fmla="*/ 2415731 h 6858317"/>
              <a:gd name="connsiteX555" fmla="*/ 11808079 w 12192634"/>
              <a:gd name="connsiteY555" fmla="*/ 2942273 h 6858317"/>
              <a:gd name="connsiteX556" fmla="*/ 11506454 w 12192634"/>
              <a:gd name="connsiteY556" fmla="*/ 3435287 h 6858317"/>
              <a:gd name="connsiteX557" fmla="*/ 11013377 w 12192634"/>
              <a:gd name="connsiteY557" fmla="*/ 3736912 h 6858317"/>
              <a:gd name="connsiteX558" fmla="*/ 10486898 w 12192634"/>
              <a:gd name="connsiteY558" fmla="*/ 4059619 h 6858317"/>
              <a:gd name="connsiteX559" fmla="*/ 10164255 w 12192634"/>
              <a:gd name="connsiteY559" fmla="*/ 4586097 h 6858317"/>
              <a:gd name="connsiteX560" fmla="*/ 9862630 w 12192634"/>
              <a:gd name="connsiteY560" fmla="*/ 5079111 h 6858317"/>
              <a:gd name="connsiteX561" fmla="*/ 9369552 w 12192634"/>
              <a:gd name="connsiteY561" fmla="*/ 5380736 h 6858317"/>
              <a:gd name="connsiteX562" fmla="*/ 8843073 w 12192634"/>
              <a:gd name="connsiteY562" fmla="*/ 5703443 h 6858317"/>
              <a:gd name="connsiteX563" fmla="*/ 8520430 w 12192634"/>
              <a:gd name="connsiteY563" fmla="*/ 6229922 h 6858317"/>
              <a:gd name="connsiteX564" fmla="*/ 8218742 w 12192634"/>
              <a:gd name="connsiteY564" fmla="*/ 6722936 h 6858317"/>
              <a:gd name="connsiteX565" fmla="*/ 8063357 w 12192634"/>
              <a:gd name="connsiteY565" fmla="*/ 6858318 h 6858317"/>
              <a:gd name="connsiteX566" fmla="*/ 8204200 w 12192634"/>
              <a:gd name="connsiteY566" fmla="*/ 6858318 h 6858317"/>
              <a:gd name="connsiteX567" fmla="*/ 8281353 w 12192634"/>
              <a:gd name="connsiteY567" fmla="*/ 6785801 h 6858317"/>
              <a:gd name="connsiteX568" fmla="*/ 8604059 w 12192634"/>
              <a:gd name="connsiteY568" fmla="*/ 6259322 h 6858317"/>
              <a:gd name="connsiteX569" fmla="*/ 8905684 w 12192634"/>
              <a:gd name="connsiteY569" fmla="*/ 5766308 h 6858317"/>
              <a:gd name="connsiteX570" fmla="*/ 9398762 w 12192634"/>
              <a:gd name="connsiteY570" fmla="*/ 5464620 h 6858317"/>
              <a:gd name="connsiteX571" fmla="*/ 9925241 w 12192634"/>
              <a:gd name="connsiteY571" fmla="*/ 5141976 h 6858317"/>
              <a:gd name="connsiteX572" fmla="*/ 10247884 w 12192634"/>
              <a:gd name="connsiteY572" fmla="*/ 4615498 h 6858317"/>
              <a:gd name="connsiteX573" fmla="*/ 10549509 w 12192634"/>
              <a:gd name="connsiteY573" fmla="*/ 4122484 h 6858317"/>
              <a:gd name="connsiteX574" fmla="*/ 11042650 w 12192634"/>
              <a:gd name="connsiteY574" fmla="*/ 3820478 h 6858317"/>
              <a:gd name="connsiteX575" fmla="*/ 11569129 w 12192634"/>
              <a:gd name="connsiteY575" fmla="*/ 3497834 h 6858317"/>
              <a:gd name="connsiteX576" fmla="*/ 11891772 w 12192634"/>
              <a:gd name="connsiteY576" fmla="*/ 2971356 h 6858317"/>
              <a:gd name="connsiteX577" fmla="*/ 12192318 w 12192634"/>
              <a:gd name="connsiteY577" fmla="*/ 2479358 h 6858317"/>
              <a:gd name="connsiteX578" fmla="*/ 12192318 w 12192634"/>
              <a:gd name="connsiteY578" fmla="*/ 2356612 h 6858317"/>
              <a:gd name="connsiteX579" fmla="*/ 12130215 w 12192634"/>
              <a:gd name="connsiteY579" fmla="*/ 2415413 h 6858317"/>
              <a:gd name="connsiteX580" fmla="*/ 12130722 w 12192634"/>
              <a:gd name="connsiteY580" fmla="*/ 3170238 h 6858317"/>
              <a:gd name="connsiteX581" fmla="*/ 11808079 w 12192634"/>
              <a:gd name="connsiteY581" fmla="*/ 3696716 h 6858317"/>
              <a:gd name="connsiteX582" fmla="*/ 11506454 w 12192634"/>
              <a:gd name="connsiteY582" fmla="*/ 4189730 h 6858317"/>
              <a:gd name="connsiteX583" fmla="*/ 11013377 w 12192634"/>
              <a:gd name="connsiteY583" fmla="*/ 4491355 h 6858317"/>
              <a:gd name="connsiteX584" fmla="*/ 10486898 w 12192634"/>
              <a:gd name="connsiteY584" fmla="*/ 4814062 h 6858317"/>
              <a:gd name="connsiteX585" fmla="*/ 10164255 w 12192634"/>
              <a:gd name="connsiteY585" fmla="*/ 5340541 h 6858317"/>
              <a:gd name="connsiteX586" fmla="*/ 9862630 w 12192634"/>
              <a:gd name="connsiteY586" fmla="*/ 5833555 h 6858317"/>
              <a:gd name="connsiteX587" fmla="*/ 9369552 w 12192634"/>
              <a:gd name="connsiteY587" fmla="*/ 6135180 h 6858317"/>
              <a:gd name="connsiteX588" fmla="*/ 8843073 w 12192634"/>
              <a:gd name="connsiteY588" fmla="*/ 6457887 h 6858317"/>
              <a:gd name="connsiteX589" fmla="*/ 8567293 w 12192634"/>
              <a:gd name="connsiteY589" fmla="*/ 6858318 h 6858317"/>
              <a:gd name="connsiteX590" fmla="*/ 8664004 w 12192634"/>
              <a:gd name="connsiteY590" fmla="*/ 6858318 h 6858317"/>
              <a:gd name="connsiteX591" fmla="*/ 8905939 w 12192634"/>
              <a:gd name="connsiteY591" fmla="*/ 6520752 h 6858317"/>
              <a:gd name="connsiteX592" fmla="*/ 9399016 w 12192634"/>
              <a:gd name="connsiteY592" fmla="*/ 6219063 h 6858317"/>
              <a:gd name="connsiteX593" fmla="*/ 9925494 w 12192634"/>
              <a:gd name="connsiteY593" fmla="*/ 5896420 h 6858317"/>
              <a:gd name="connsiteX594" fmla="*/ 10248138 w 12192634"/>
              <a:gd name="connsiteY594" fmla="*/ 5369941 h 6858317"/>
              <a:gd name="connsiteX595" fmla="*/ 10549763 w 12192634"/>
              <a:gd name="connsiteY595" fmla="*/ 4876927 h 6858317"/>
              <a:gd name="connsiteX596" fmla="*/ 11042841 w 12192634"/>
              <a:gd name="connsiteY596" fmla="*/ 4575239 h 6858317"/>
              <a:gd name="connsiteX597" fmla="*/ 11569319 w 12192634"/>
              <a:gd name="connsiteY597" fmla="*/ 4252595 h 6858317"/>
              <a:gd name="connsiteX598" fmla="*/ 11891962 w 12192634"/>
              <a:gd name="connsiteY598" fmla="*/ 3726116 h 6858317"/>
              <a:gd name="connsiteX599" fmla="*/ 12192508 w 12192634"/>
              <a:gd name="connsiteY599" fmla="*/ 3234119 h 6858317"/>
              <a:gd name="connsiteX600" fmla="*/ 12192508 w 12192634"/>
              <a:gd name="connsiteY600" fmla="*/ 3111119 h 6858317"/>
              <a:gd name="connsiteX601" fmla="*/ 12130215 w 12192634"/>
              <a:gd name="connsiteY601" fmla="*/ 3169920 h 6858317"/>
              <a:gd name="connsiteX602" fmla="*/ 12130722 w 12192634"/>
              <a:gd name="connsiteY602" fmla="*/ 3924681 h 6858317"/>
              <a:gd name="connsiteX603" fmla="*/ 11808079 w 12192634"/>
              <a:gd name="connsiteY603" fmla="*/ 4451160 h 6858317"/>
              <a:gd name="connsiteX604" fmla="*/ 11506454 w 12192634"/>
              <a:gd name="connsiteY604" fmla="*/ 4944174 h 6858317"/>
              <a:gd name="connsiteX605" fmla="*/ 11013377 w 12192634"/>
              <a:gd name="connsiteY605" fmla="*/ 5245799 h 6858317"/>
              <a:gd name="connsiteX606" fmla="*/ 10486898 w 12192634"/>
              <a:gd name="connsiteY606" fmla="*/ 5568506 h 6858317"/>
              <a:gd name="connsiteX607" fmla="*/ 10164255 w 12192634"/>
              <a:gd name="connsiteY607" fmla="*/ 6094984 h 6858317"/>
              <a:gd name="connsiteX608" fmla="*/ 9862630 w 12192634"/>
              <a:gd name="connsiteY608" fmla="*/ 6587998 h 6858317"/>
              <a:gd name="connsiteX609" fmla="*/ 9456230 w 12192634"/>
              <a:gd name="connsiteY609" fmla="*/ 6858318 h 6858317"/>
              <a:gd name="connsiteX610" fmla="*/ 9663620 w 12192634"/>
              <a:gd name="connsiteY610" fmla="*/ 6858318 h 6858317"/>
              <a:gd name="connsiteX611" fmla="*/ 9925368 w 12192634"/>
              <a:gd name="connsiteY611" fmla="*/ 6650863 h 6858317"/>
              <a:gd name="connsiteX612" fmla="*/ 10248011 w 12192634"/>
              <a:gd name="connsiteY612" fmla="*/ 6124385 h 6858317"/>
              <a:gd name="connsiteX613" fmla="*/ 10549636 w 12192634"/>
              <a:gd name="connsiteY613" fmla="*/ 5631371 h 6858317"/>
              <a:gd name="connsiteX614" fmla="*/ 11042714 w 12192634"/>
              <a:gd name="connsiteY614" fmla="*/ 5329746 h 6858317"/>
              <a:gd name="connsiteX615" fmla="*/ 11569192 w 12192634"/>
              <a:gd name="connsiteY615" fmla="*/ 5007039 h 6858317"/>
              <a:gd name="connsiteX616" fmla="*/ 11891835 w 12192634"/>
              <a:gd name="connsiteY616" fmla="*/ 4480560 h 6858317"/>
              <a:gd name="connsiteX617" fmla="*/ 12192381 w 12192634"/>
              <a:gd name="connsiteY617" fmla="*/ 3988626 h 6858317"/>
              <a:gd name="connsiteX618" fmla="*/ 12192381 w 12192634"/>
              <a:gd name="connsiteY618" fmla="*/ 3865563 h 6858317"/>
              <a:gd name="connsiteX619" fmla="*/ 12130215 w 12192634"/>
              <a:gd name="connsiteY619" fmla="*/ 3924300 h 6858317"/>
              <a:gd name="connsiteX620" fmla="*/ 12130722 w 12192634"/>
              <a:gd name="connsiteY620" fmla="*/ 4679125 h 6858317"/>
              <a:gd name="connsiteX621" fmla="*/ 11808079 w 12192634"/>
              <a:gd name="connsiteY621" fmla="*/ 5205603 h 6858317"/>
              <a:gd name="connsiteX622" fmla="*/ 11506454 w 12192634"/>
              <a:gd name="connsiteY622" fmla="*/ 5698617 h 6858317"/>
              <a:gd name="connsiteX623" fmla="*/ 11013377 w 12192634"/>
              <a:gd name="connsiteY623" fmla="*/ 6000306 h 6858317"/>
              <a:gd name="connsiteX624" fmla="*/ 10486898 w 12192634"/>
              <a:gd name="connsiteY624" fmla="*/ 6322949 h 6858317"/>
              <a:gd name="connsiteX625" fmla="*/ 10164255 w 12192634"/>
              <a:gd name="connsiteY625" fmla="*/ 6849428 h 6858317"/>
              <a:gd name="connsiteX626" fmla="*/ 10161143 w 12192634"/>
              <a:gd name="connsiteY626" fmla="*/ 6858318 h 6858317"/>
              <a:gd name="connsiteX627" fmla="*/ 10255314 w 12192634"/>
              <a:gd name="connsiteY627" fmla="*/ 6858318 h 6858317"/>
              <a:gd name="connsiteX628" fmla="*/ 10549763 w 12192634"/>
              <a:gd name="connsiteY628" fmla="*/ 6385814 h 6858317"/>
              <a:gd name="connsiteX629" fmla="*/ 11042841 w 12192634"/>
              <a:gd name="connsiteY629" fmla="*/ 6084189 h 6858317"/>
              <a:gd name="connsiteX630" fmla="*/ 11569319 w 12192634"/>
              <a:gd name="connsiteY630" fmla="*/ 5761482 h 6858317"/>
              <a:gd name="connsiteX631" fmla="*/ 11891962 w 12192634"/>
              <a:gd name="connsiteY631" fmla="*/ 5235004 h 6858317"/>
              <a:gd name="connsiteX632" fmla="*/ 12192508 w 12192634"/>
              <a:gd name="connsiteY632" fmla="*/ 4743069 h 6858317"/>
              <a:gd name="connsiteX633" fmla="*/ 12192508 w 12192634"/>
              <a:gd name="connsiteY633" fmla="*/ 4620006 h 6858317"/>
              <a:gd name="connsiteX634" fmla="*/ 12130215 w 12192634"/>
              <a:gd name="connsiteY634" fmla="*/ 4678807 h 6858317"/>
              <a:gd name="connsiteX635" fmla="*/ 12130722 w 12192634"/>
              <a:gd name="connsiteY635" fmla="*/ 5433568 h 6858317"/>
              <a:gd name="connsiteX636" fmla="*/ 11808079 w 12192634"/>
              <a:gd name="connsiteY636" fmla="*/ 5960047 h 6858317"/>
              <a:gd name="connsiteX637" fmla="*/ 11506454 w 12192634"/>
              <a:gd name="connsiteY637" fmla="*/ 6453124 h 6858317"/>
              <a:gd name="connsiteX638" fmla="*/ 11013377 w 12192634"/>
              <a:gd name="connsiteY638" fmla="*/ 6754749 h 6858317"/>
              <a:gd name="connsiteX639" fmla="*/ 10768965 w 12192634"/>
              <a:gd name="connsiteY639" fmla="*/ 6858318 h 6858317"/>
              <a:gd name="connsiteX640" fmla="*/ 10987342 w 12192634"/>
              <a:gd name="connsiteY640" fmla="*/ 6858318 h 6858317"/>
              <a:gd name="connsiteX641" fmla="*/ 11042841 w 12192634"/>
              <a:gd name="connsiteY641" fmla="*/ 6838632 h 6858317"/>
              <a:gd name="connsiteX642" fmla="*/ 11569319 w 12192634"/>
              <a:gd name="connsiteY642" fmla="*/ 6515926 h 6858317"/>
              <a:gd name="connsiteX643" fmla="*/ 11891962 w 12192634"/>
              <a:gd name="connsiteY643" fmla="*/ 5989447 h 6858317"/>
              <a:gd name="connsiteX644" fmla="*/ 12192508 w 12192634"/>
              <a:gd name="connsiteY644" fmla="*/ 5497513 h 6858317"/>
              <a:gd name="connsiteX645" fmla="*/ 12192508 w 12192634"/>
              <a:gd name="connsiteY645" fmla="*/ 5374450 h 6858317"/>
              <a:gd name="connsiteX646" fmla="*/ 12130215 w 12192634"/>
              <a:gd name="connsiteY646" fmla="*/ 5433251 h 6858317"/>
              <a:gd name="connsiteX647" fmla="*/ 12130722 w 12192634"/>
              <a:gd name="connsiteY647" fmla="*/ 6188012 h 6858317"/>
              <a:gd name="connsiteX648" fmla="*/ 11808079 w 12192634"/>
              <a:gd name="connsiteY648" fmla="*/ 6714490 h 6858317"/>
              <a:gd name="connsiteX649" fmla="*/ 11753532 w 12192634"/>
              <a:gd name="connsiteY649" fmla="*/ 6858318 h 6858317"/>
              <a:gd name="connsiteX650" fmla="*/ 11849100 w 12192634"/>
              <a:gd name="connsiteY650" fmla="*/ 6858318 h 6858317"/>
              <a:gd name="connsiteX651" fmla="*/ 11891264 w 12192634"/>
              <a:gd name="connsiteY651" fmla="*/ 6744018 h 6858317"/>
              <a:gd name="connsiteX652" fmla="*/ 12191809 w 12192634"/>
              <a:gd name="connsiteY652" fmla="*/ 6252083 h 6858317"/>
              <a:gd name="connsiteX653" fmla="*/ 12191809 w 12192634"/>
              <a:gd name="connsiteY653" fmla="*/ 6128893 h 6858317"/>
              <a:gd name="connsiteX654" fmla="*/ 12130215 w 12192634"/>
              <a:gd name="connsiteY654" fmla="*/ 6187694 h 68583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</a:cxnLst>
            <a:rect l="l" t="t" r="r" b="b"/>
            <a:pathLst>
              <a:path w="12192634" h="6858317">
                <a:moveTo>
                  <a:pt x="439039" y="0"/>
                </a:moveTo>
                <a:cubicBezTo>
                  <a:pt x="417894" y="48387"/>
                  <a:pt x="401384" y="95631"/>
                  <a:pt x="384493" y="143701"/>
                </a:cubicBezTo>
                <a:cubicBezTo>
                  <a:pt x="330200" y="298006"/>
                  <a:pt x="274511" y="457581"/>
                  <a:pt x="61849" y="670243"/>
                </a:cubicBezTo>
                <a:cubicBezTo>
                  <a:pt x="40704" y="691388"/>
                  <a:pt x="20130" y="711200"/>
                  <a:pt x="0" y="729171"/>
                </a:cubicBezTo>
                <a:lnTo>
                  <a:pt x="0" y="606362"/>
                </a:lnTo>
                <a:cubicBezTo>
                  <a:pt x="197485" y="408559"/>
                  <a:pt x="247650" y="265621"/>
                  <a:pt x="300609" y="114300"/>
                </a:cubicBezTo>
                <a:cubicBezTo>
                  <a:pt x="313754" y="76772"/>
                  <a:pt x="327025" y="38862"/>
                  <a:pt x="342900" y="0"/>
                </a:cubicBezTo>
                <a:close/>
                <a:moveTo>
                  <a:pt x="1204976" y="0"/>
                </a:moveTo>
                <a:cubicBezTo>
                  <a:pt x="1186625" y="6668"/>
                  <a:pt x="1168273" y="13081"/>
                  <a:pt x="1149795" y="19558"/>
                </a:cubicBezTo>
                <a:cubicBezTo>
                  <a:pt x="995553" y="73660"/>
                  <a:pt x="835977" y="129604"/>
                  <a:pt x="623316" y="342265"/>
                </a:cubicBezTo>
                <a:cubicBezTo>
                  <a:pt x="410655" y="554927"/>
                  <a:pt x="354711" y="714439"/>
                  <a:pt x="300609" y="868744"/>
                </a:cubicBezTo>
                <a:cubicBezTo>
                  <a:pt x="247650" y="1020064"/>
                  <a:pt x="197485" y="1163003"/>
                  <a:pt x="0" y="1360805"/>
                </a:cubicBezTo>
                <a:lnTo>
                  <a:pt x="0" y="1483551"/>
                </a:lnTo>
                <a:cubicBezTo>
                  <a:pt x="20151" y="1465390"/>
                  <a:pt x="40767" y="1445768"/>
                  <a:pt x="61849" y="1424686"/>
                </a:cubicBezTo>
                <a:cubicBezTo>
                  <a:pt x="274511" y="1212025"/>
                  <a:pt x="330454" y="1052449"/>
                  <a:pt x="384493" y="898144"/>
                </a:cubicBezTo>
                <a:cubicBezTo>
                  <a:pt x="437642" y="746633"/>
                  <a:pt x="487871" y="603250"/>
                  <a:pt x="686181" y="405130"/>
                </a:cubicBezTo>
                <a:cubicBezTo>
                  <a:pt x="884491" y="207010"/>
                  <a:pt x="1027684" y="156591"/>
                  <a:pt x="1179259" y="103442"/>
                </a:cubicBezTo>
                <a:cubicBezTo>
                  <a:pt x="1257300" y="76200"/>
                  <a:pt x="1336485" y="48324"/>
                  <a:pt x="1423353" y="0"/>
                </a:cubicBezTo>
                <a:close/>
                <a:moveTo>
                  <a:pt x="1937258" y="0"/>
                </a:moveTo>
                <a:cubicBezTo>
                  <a:pt x="1886458" y="144018"/>
                  <a:pt x="1832166" y="283083"/>
                  <a:pt x="1642872" y="472377"/>
                </a:cubicBezTo>
                <a:cubicBezTo>
                  <a:pt x="1444562" y="670687"/>
                  <a:pt x="1301369" y="720852"/>
                  <a:pt x="1149795" y="774002"/>
                </a:cubicBezTo>
                <a:cubicBezTo>
                  <a:pt x="995553" y="828104"/>
                  <a:pt x="835977" y="884047"/>
                  <a:pt x="623316" y="1096709"/>
                </a:cubicBezTo>
                <a:cubicBezTo>
                  <a:pt x="410655" y="1309370"/>
                  <a:pt x="354711" y="1468882"/>
                  <a:pt x="300609" y="1623187"/>
                </a:cubicBezTo>
                <a:cubicBezTo>
                  <a:pt x="247650" y="1774508"/>
                  <a:pt x="197485" y="1917700"/>
                  <a:pt x="0" y="2115249"/>
                </a:cubicBezTo>
                <a:lnTo>
                  <a:pt x="0" y="2238058"/>
                </a:lnTo>
                <a:cubicBezTo>
                  <a:pt x="20130" y="2219833"/>
                  <a:pt x="40704" y="2200275"/>
                  <a:pt x="61849" y="2179130"/>
                </a:cubicBezTo>
                <a:cubicBezTo>
                  <a:pt x="274511" y="1966468"/>
                  <a:pt x="330454" y="1806956"/>
                  <a:pt x="384493" y="1652651"/>
                </a:cubicBezTo>
                <a:cubicBezTo>
                  <a:pt x="437642" y="1501077"/>
                  <a:pt x="487871" y="1357884"/>
                  <a:pt x="686181" y="1159574"/>
                </a:cubicBezTo>
                <a:cubicBezTo>
                  <a:pt x="884491" y="961263"/>
                  <a:pt x="1027684" y="911035"/>
                  <a:pt x="1179259" y="857885"/>
                </a:cubicBezTo>
                <a:cubicBezTo>
                  <a:pt x="1333500" y="803783"/>
                  <a:pt x="1493076" y="747903"/>
                  <a:pt x="1705737" y="535242"/>
                </a:cubicBezTo>
                <a:cubicBezTo>
                  <a:pt x="1918398" y="322580"/>
                  <a:pt x="1974342" y="163005"/>
                  <a:pt x="2028444" y="8763"/>
                </a:cubicBezTo>
                <a:lnTo>
                  <a:pt x="2031492" y="0"/>
                </a:lnTo>
                <a:close/>
                <a:moveTo>
                  <a:pt x="2528570" y="0"/>
                </a:moveTo>
                <a:cubicBezTo>
                  <a:pt x="2449449" y="46419"/>
                  <a:pt x="2363788" y="110681"/>
                  <a:pt x="2266950" y="207264"/>
                </a:cubicBezTo>
                <a:cubicBezTo>
                  <a:pt x="2054289" y="419925"/>
                  <a:pt x="1998345" y="579501"/>
                  <a:pt x="1944243" y="733743"/>
                </a:cubicBezTo>
                <a:cubicBezTo>
                  <a:pt x="1891411" y="885317"/>
                  <a:pt x="1841500" y="1028700"/>
                  <a:pt x="1642872" y="1226820"/>
                </a:cubicBezTo>
                <a:cubicBezTo>
                  <a:pt x="1444244" y="1424940"/>
                  <a:pt x="1301369" y="1475359"/>
                  <a:pt x="1149795" y="1528445"/>
                </a:cubicBezTo>
                <a:cubicBezTo>
                  <a:pt x="995553" y="1582547"/>
                  <a:pt x="835977" y="1638491"/>
                  <a:pt x="623316" y="1851152"/>
                </a:cubicBezTo>
                <a:cubicBezTo>
                  <a:pt x="410655" y="2063814"/>
                  <a:pt x="354711" y="2223389"/>
                  <a:pt x="300609" y="2377694"/>
                </a:cubicBezTo>
                <a:cubicBezTo>
                  <a:pt x="247650" y="2528951"/>
                  <a:pt x="197485" y="2671890"/>
                  <a:pt x="0" y="2869692"/>
                </a:cubicBezTo>
                <a:lnTo>
                  <a:pt x="0" y="2992438"/>
                </a:lnTo>
                <a:cubicBezTo>
                  <a:pt x="20151" y="2974448"/>
                  <a:pt x="40767" y="2954865"/>
                  <a:pt x="61849" y="2933700"/>
                </a:cubicBezTo>
                <a:cubicBezTo>
                  <a:pt x="274511" y="2721039"/>
                  <a:pt x="330454" y="2561527"/>
                  <a:pt x="384493" y="2407222"/>
                </a:cubicBezTo>
                <a:cubicBezTo>
                  <a:pt x="437642" y="2255647"/>
                  <a:pt x="487871" y="2112455"/>
                  <a:pt x="686181" y="1914144"/>
                </a:cubicBezTo>
                <a:cubicBezTo>
                  <a:pt x="884491" y="1715834"/>
                  <a:pt x="1027684" y="1665605"/>
                  <a:pt x="1179259" y="1612519"/>
                </a:cubicBezTo>
                <a:cubicBezTo>
                  <a:pt x="1333500" y="1558417"/>
                  <a:pt x="1493076" y="1502474"/>
                  <a:pt x="1705737" y="1289812"/>
                </a:cubicBezTo>
                <a:cubicBezTo>
                  <a:pt x="1918398" y="1077151"/>
                  <a:pt x="1974342" y="917638"/>
                  <a:pt x="2028444" y="763334"/>
                </a:cubicBezTo>
                <a:cubicBezTo>
                  <a:pt x="2081530" y="611759"/>
                  <a:pt x="2131759" y="468567"/>
                  <a:pt x="2330069" y="270256"/>
                </a:cubicBezTo>
                <a:cubicBezTo>
                  <a:pt x="2490089" y="110236"/>
                  <a:pt x="2614232" y="46673"/>
                  <a:pt x="2735834" y="127"/>
                </a:cubicBezTo>
                <a:close/>
                <a:moveTo>
                  <a:pt x="3528632" y="0"/>
                </a:moveTo>
                <a:cubicBezTo>
                  <a:pt x="3483356" y="100648"/>
                  <a:pt x="3416999" y="207137"/>
                  <a:pt x="3286760" y="337376"/>
                </a:cubicBezTo>
                <a:cubicBezTo>
                  <a:pt x="3088450" y="535750"/>
                  <a:pt x="2945257" y="585915"/>
                  <a:pt x="2794000" y="639064"/>
                </a:cubicBezTo>
                <a:cubicBezTo>
                  <a:pt x="2639695" y="693166"/>
                  <a:pt x="2480183" y="749110"/>
                  <a:pt x="2267522" y="961708"/>
                </a:cubicBezTo>
                <a:cubicBezTo>
                  <a:pt x="2054860" y="1174306"/>
                  <a:pt x="1998917" y="1333945"/>
                  <a:pt x="1944814" y="1488250"/>
                </a:cubicBezTo>
                <a:cubicBezTo>
                  <a:pt x="1891729" y="1639761"/>
                  <a:pt x="1841500" y="1782953"/>
                  <a:pt x="1643189" y="1981264"/>
                </a:cubicBezTo>
                <a:cubicBezTo>
                  <a:pt x="1444879" y="2179574"/>
                  <a:pt x="1301687" y="2229803"/>
                  <a:pt x="1150112" y="2282889"/>
                </a:cubicBezTo>
                <a:cubicBezTo>
                  <a:pt x="995871" y="2336991"/>
                  <a:pt x="836295" y="2392934"/>
                  <a:pt x="623634" y="2605596"/>
                </a:cubicBezTo>
                <a:cubicBezTo>
                  <a:pt x="410972" y="2818257"/>
                  <a:pt x="354711" y="2978150"/>
                  <a:pt x="300609" y="3132138"/>
                </a:cubicBezTo>
                <a:cubicBezTo>
                  <a:pt x="247650" y="3283458"/>
                  <a:pt x="197485" y="3426333"/>
                  <a:pt x="0" y="3624136"/>
                </a:cubicBezTo>
                <a:lnTo>
                  <a:pt x="0" y="3746945"/>
                </a:lnTo>
                <a:cubicBezTo>
                  <a:pt x="20130" y="3728720"/>
                  <a:pt x="40704" y="3708845"/>
                  <a:pt x="61849" y="3688016"/>
                </a:cubicBezTo>
                <a:cubicBezTo>
                  <a:pt x="274511" y="3475355"/>
                  <a:pt x="330200" y="3315843"/>
                  <a:pt x="384493" y="3161538"/>
                </a:cubicBezTo>
                <a:cubicBezTo>
                  <a:pt x="437642" y="3009964"/>
                  <a:pt x="487871" y="2866771"/>
                  <a:pt x="686181" y="2668461"/>
                </a:cubicBezTo>
                <a:cubicBezTo>
                  <a:pt x="884491" y="2470150"/>
                  <a:pt x="1027684" y="2419922"/>
                  <a:pt x="1179259" y="2366836"/>
                </a:cubicBezTo>
                <a:cubicBezTo>
                  <a:pt x="1333500" y="2312734"/>
                  <a:pt x="1493076" y="2256790"/>
                  <a:pt x="1705737" y="2044129"/>
                </a:cubicBezTo>
                <a:cubicBezTo>
                  <a:pt x="1918398" y="1831467"/>
                  <a:pt x="1974342" y="1671955"/>
                  <a:pt x="2028444" y="1517650"/>
                </a:cubicBezTo>
                <a:cubicBezTo>
                  <a:pt x="2081530" y="1366076"/>
                  <a:pt x="2131759" y="1222883"/>
                  <a:pt x="2330069" y="1024573"/>
                </a:cubicBezTo>
                <a:cubicBezTo>
                  <a:pt x="2528380" y="826262"/>
                  <a:pt x="2671572" y="776097"/>
                  <a:pt x="2823083" y="722948"/>
                </a:cubicBezTo>
                <a:cubicBezTo>
                  <a:pt x="2977388" y="668846"/>
                  <a:pt x="3136900" y="612902"/>
                  <a:pt x="3349625" y="400050"/>
                </a:cubicBezTo>
                <a:cubicBezTo>
                  <a:pt x="3505200" y="244666"/>
                  <a:pt x="3576891" y="117475"/>
                  <a:pt x="3625342" y="0"/>
                </a:cubicBezTo>
                <a:close/>
                <a:moveTo>
                  <a:pt x="3987800" y="0"/>
                </a:moveTo>
                <a:cubicBezTo>
                  <a:pt x="3962972" y="21908"/>
                  <a:pt x="3937318" y="45911"/>
                  <a:pt x="3910902" y="72327"/>
                </a:cubicBezTo>
                <a:cubicBezTo>
                  <a:pt x="3698431" y="284988"/>
                  <a:pt x="3642487" y="444500"/>
                  <a:pt x="3588385" y="598805"/>
                </a:cubicBezTo>
                <a:cubicBezTo>
                  <a:pt x="3535236" y="750380"/>
                  <a:pt x="3485071" y="893509"/>
                  <a:pt x="3286760" y="1091883"/>
                </a:cubicBezTo>
                <a:cubicBezTo>
                  <a:pt x="3088450" y="1290257"/>
                  <a:pt x="2945257" y="1340358"/>
                  <a:pt x="2793683" y="1393508"/>
                </a:cubicBezTo>
                <a:cubicBezTo>
                  <a:pt x="2639378" y="1447610"/>
                  <a:pt x="2479866" y="1503553"/>
                  <a:pt x="2267204" y="1716151"/>
                </a:cubicBezTo>
                <a:cubicBezTo>
                  <a:pt x="2054542" y="1928749"/>
                  <a:pt x="1998599" y="2088388"/>
                  <a:pt x="1944497" y="2242693"/>
                </a:cubicBezTo>
                <a:cubicBezTo>
                  <a:pt x="1891411" y="2394268"/>
                  <a:pt x="1841183" y="2537397"/>
                  <a:pt x="1642872" y="2735707"/>
                </a:cubicBezTo>
                <a:cubicBezTo>
                  <a:pt x="1444562" y="2934018"/>
                  <a:pt x="1301369" y="2984500"/>
                  <a:pt x="1149795" y="3037396"/>
                </a:cubicBezTo>
                <a:cubicBezTo>
                  <a:pt x="995553" y="3091498"/>
                  <a:pt x="835977" y="3147378"/>
                  <a:pt x="623316" y="3360039"/>
                </a:cubicBezTo>
                <a:cubicBezTo>
                  <a:pt x="410655" y="3572701"/>
                  <a:pt x="354711" y="3732276"/>
                  <a:pt x="300609" y="3886581"/>
                </a:cubicBezTo>
                <a:cubicBezTo>
                  <a:pt x="247650" y="4037902"/>
                  <a:pt x="197485" y="4180777"/>
                  <a:pt x="0" y="4378643"/>
                </a:cubicBezTo>
                <a:lnTo>
                  <a:pt x="0" y="4501325"/>
                </a:lnTo>
                <a:cubicBezTo>
                  <a:pt x="20151" y="4483164"/>
                  <a:pt x="40767" y="4463542"/>
                  <a:pt x="61849" y="4442460"/>
                </a:cubicBezTo>
                <a:cubicBezTo>
                  <a:pt x="274511" y="4229862"/>
                  <a:pt x="330200" y="4070350"/>
                  <a:pt x="384493" y="3915982"/>
                </a:cubicBezTo>
                <a:cubicBezTo>
                  <a:pt x="437642" y="3764407"/>
                  <a:pt x="487871" y="3621215"/>
                  <a:pt x="686181" y="3422904"/>
                </a:cubicBezTo>
                <a:cubicBezTo>
                  <a:pt x="884491" y="3224594"/>
                  <a:pt x="1027684" y="3174429"/>
                  <a:pt x="1179259" y="3121279"/>
                </a:cubicBezTo>
                <a:cubicBezTo>
                  <a:pt x="1333500" y="3067177"/>
                  <a:pt x="1493076" y="3011234"/>
                  <a:pt x="1705737" y="2798572"/>
                </a:cubicBezTo>
                <a:cubicBezTo>
                  <a:pt x="1918398" y="2585911"/>
                  <a:pt x="1974342" y="2426399"/>
                  <a:pt x="2028444" y="2272094"/>
                </a:cubicBezTo>
                <a:cubicBezTo>
                  <a:pt x="2081530" y="2120519"/>
                  <a:pt x="2131759" y="1977390"/>
                  <a:pt x="2330069" y="1779016"/>
                </a:cubicBezTo>
                <a:cubicBezTo>
                  <a:pt x="2528380" y="1580642"/>
                  <a:pt x="2671572" y="1530541"/>
                  <a:pt x="2823083" y="1477391"/>
                </a:cubicBezTo>
                <a:cubicBezTo>
                  <a:pt x="2977388" y="1423289"/>
                  <a:pt x="3136964" y="1367346"/>
                  <a:pt x="3349625" y="1154684"/>
                </a:cubicBezTo>
                <a:cubicBezTo>
                  <a:pt x="3562287" y="942023"/>
                  <a:pt x="3618166" y="782511"/>
                  <a:pt x="3672269" y="628206"/>
                </a:cubicBezTo>
                <a:cubicBezTo>
                  <a:pt x="3725418" y="476631"/>
                  <a:pt x="3775583" y="333502"/>
                  <a:pt x="3973894" y="135192"/>
                </a:cubicBezTo>
                <a:cubicBezTo>
                  <a:pt x="4022160" y="86298"/>
                  <a:pt x="4074039" y="41107"/>
                  <a:pt x="4129088" y="0"/>
                </a:cubicBezTo>
                <a:close/>
                <a:moveTo>
                  <a:pt x="5098669" y="0"/>
                </a:moveTo>
                <a:cubicBezTo>
                  <a:pt x="5049749" y="73077"/>
                  <a:pt x="4993425" y="140915"/>
                  <a:pt x="4930585" y="202438"/>
                </a:cubicBezTo>
                <a:cubicBezTo>
                  <a:pt x="4732274" y="400749"/>
                  <a:pt x="4589082" y="450850"/>
                  <a:pt x="4437571" y="504127"/>
                </a:cubicBezTo>
                <a:cubicBezTo>
                  <a:pt x="4283266" y="558165"/>
                  <a:pt x="4123690" y="614109"/>
                  <a:pt x="3911028" y="826770"/>
                </a:cubicBezTo>
                <a:cubicBezTo>
                  <a:pt x="3698367" y="1039432"/>
                  <a:pt x="3642487" y="1198944"/>
                  <a:pt x="3588385" y="1353249"/>
                </a:cubicBezTo>
                <a:cubicBezTo>
                  <a:pt x="3535236" y="1504823"/>
                  <a:pt x="3485071" y="1648016"/>
                  <a:pt x="3286760" y="1846326"/>
                </a:cubicBezTo>
                <a:cubicBezTo>
                  <a:pt x="3088450" y="2044637"/>
                  <a:pt x="2945257" y="2094802"/>
                  <a:pt x="2793683" y="2147951"/>
                </a:cubicBezTo>
                <a:cubicBezTo>
                  <a:pt x="2639378" y="2202053"/>
                  <a:pt x="2479866" y="2257997"/>
                  <a:pt x="2267204" y="2470658"/>
                </a:cubicBezTo>
                <a:cubicBezTo>
                  <a:pt x="2054542" y="2683320"/>
                  <a:pt x="1998599" y="2842832"/>
                  <a:pt x="1944497" y="2997137"/>
                </a:cubicBezTo>
                <a:cubicBezTo>
                  <a:pt x="1891411" y="3148711"/>
                  <a:pt x="1841183" y="3291840"/>
                  <a:pt x="1642872" y="3490151"/>
                </a:cubicBezTo>
                <a:cubicBezTo>
                  <a:pt x="1444562" y="3688461"/>
                  <a:pt x="1301369" y="3738690"/>
                  <a:pt x="1149795" y="3791839"/>
                </a:cubicBezTo>
                <a:cubicBezTo>
                  <a:pt x="995553" y="3845941"/>
                  <a:pt x="835977" y="3901884"/>
                  <a:pt x="623316" y="4114483"/>
                </a:cubicBezTo>
                <a:cubicBezTo>
                  <a:pt x="410655" y="4327081"/>
                  <a:pt x="354711" y="4486720"/>
                  <a:pt x="300609" y="4641025"/>
                </a:cubicBezTo>
                <a:cubicBezTo>
                  <a:pt x="247650" y="4792345"/>
                  <a:pt x="197485" y="4935220"/>
                  <a:pt x="0" y="5133086"/>
                </a:cubicBezTo>
                <a:lnTo>
                  <a:pt x="0" y="5255832"/>
                </a:lnTo>
                <a:cubicBezTo>
                  <a:pt x="20151" y="5237671"/>
                  <a:pt x="40767" y="5218049"/>
                  <a:pt x="61849" y="5196967"/>
                </a:cubicBezTo>
                <a:cubicBezTo>
                  <a:pt x="274511" y="4984306"/>
                  <a:pt x="330200" y="4824730"/>
                  <a:pt x="384493" y="4670425"/>
                </a:cubicBezTo>
                <a:cubicBezTo>
                  <a:pt x="437642" y="4518851"/>
                  <a:pt x="487871" y="4375658"/>
                  <a:pt x="686181" y="4177347"/>
                </a:cubicBezTo>
                <a:cubicBezTo>
                  <a:pt x="884491" y="3979037"/>
                  <a:pt x="1027684" y="3928872"/>
                  <a:pt x="1179259" y="3875722"/>
                </a:cubicBezTo>
                <a:cubicBezTo>
                  <a:pt x="1333500" y="3821621"/>
                  <a:pt x="1493076" y="3765677"/>
                  <a:pt x="1705737" y="3553016"/>
                </a:cubicBezTo>
                <a:cubicBezTo>
                  <a:pt x="1918398" y="3340354"/>
                  <a:pt x="1974342" y="3180842"/>
                  <a:pt x="2028444" y="3026537"/>
                </a:cubicBezTo>
                <a:cubicBezTo>
                  <a:pt x="2081530" y="2874963"/>
                  <a:pt x="2131759" y="2731834"/>
                  <a:pt x="2330069" y="2533460"/>
                </a:cubicBezTo>
                <a:cubicBezTo>
                  <a:pt x="2528380" y="2335086"/>
                  <a:pt x="2671572" y="2284984"/>
                  <a:pt x="2823083" y="2231835"/>
                </a:cubicBezTo>
                <a:cubicBezTo>
                  <a:pt x="2977388" y="2177733"/>
                  <a:pt x="3136964" y="2121789"/>
                  <a:pt x="3349625" y="1909191"/>
                </a:cubicBezTo>
                <a:cubicBezTo>
                  <a:pt x="3562287" y="1696593"/>
                  <a:pt x="3618166" y="1536954"/>
                  <a:pt x="3672269" y="1382649"/>
                </a:cubicBezTo>
                <a:cubicBezTo>
                  <a:pt x="3725418" y="1231138"/>
                  <a:pt x="3775583" y="1087946"/>
                  <a:pt x="3973894" y="889635"/>
                </a:cubicBezTo>
                <a:cubicBezTo>
                  <a:pt x="4172204" y="691325"/>
                  <a:pt x="4315397" y="641350"/>
                  <a:pt x="4466971" y="588010"/>
                </a:cubicBezTo>
                <a:cubicBezTo>
                  <a:pt x="4621276" y="533908"/>
                  <a:pt x="4780788" y="477964"/>
                  <a:pt x="4993450" y="265303"/>
                </a:cubicBezTo>
                <a:cubicBezTo>
                  <a:pt x="5091684" y="167132"/>
                  <a:pt x="5156200" y="80264"/>
                  <a:pt x="5203063" y="0"/>
                </a:cubicBezTo>
                <a:close/>
                <a:moveTo>
                  <a:pt x="5495290" y="0"/>
                </a:moveTo>
                <a:cubicBezTo>
                  <a:pt x="5331016" y="182118"/>
                  <a:pt x="5280851" y="325120"/>
                  <a:pt x="5232400" y="463868"/>
                </a:cubicBezTo>
                <a:cubicBezTo>
                  <a:pt x="5179251" y="615442"/>
                  <a:pt x="5129086" y="758571"/>
                  <a:pt x="4930775" y="956882"/>
                </a:cubicBezTo>
                <a:cubicBezTo>
                  <a:pt x="4732465" y="1155192"/>
                  <a:pt x="4589272" y="1205421"/>
                  <a:pt x="4437761" y="1258570"/>
                </a:cubicBezTo>
                <a:cubicBezTo>
                  <a:pt x="4283456" y="1312672"/>
                  <a:pt x="4123881" y="1368552"/>
                  <a:pt x="3911219" y="1581214"/>
                </a:cubicBezTo>
                <a:cubicBezTo>
                  <a:pt x="3698558" y="1793875"/>
                  <a:pt x="3642678" y="1953387"/>
                  <a:pt x="3588576" y="2107692"/>
                </a:cubicBezTo>
                <a:cubicBezTo>
                  <a:pt x="3535426" y="2259267"/>
                  <a:pt x="3485261" y="2402459"/>
                  <a:pt x="3286951" y="2600770"/>
                </a:cubicBezTo>
                <a:cubicBezTo>
                  <a:pt x="3088640" y="2799080"/>
                  <a:pt x="2945257" y="2849245"/>
                  <a:pt x="2794000" y="2902395"/>
                </a:cubicBezTo>
                <a:cubicBezTo>
                  <a:pt x="2639695" y="2956497"/>
                  <a:pt x="2480183" y="3012440"/>
                  <a:pt x="2267522" y="3225102"/>
                </a:cubicBezTo>
                <a:cubicBezTo>
                  <a:pt x="2054860" y="3437763"/>
                  <a:pt x="1998917" y="3597275"/>
                  <a:pt x="1944814" y="3751580"/>
                </a:cubicBezTo>
                <a:cubicBezTo>
                  <a:pt x="1891729" y="3903155"/>
                  <a:pt x="1841500" y="4046284"/>
                  <a:pt x="1643189" y="4244594"/>
                </a:cubicBezTo>
                <a:cubicBezTo>
                  <a:pt x="1444879" y="4442905"/>
                  <a:pt x="1301369" y="4493133"/>
                  <a:pt x="1149858" y="4546600"/>
                </a:cubicBezTo>
                <a:cubicBezTo>
                  <a:pt x="995553" y="4600702"/>
                  <a:pt x="835977" y="4656646"/>
                  <a:pt x="623316" y="4869244"/>
                </a:cubicBezTo>
                <a:cubicBezTo>
                  <a:pt x="410655" y="5081842"/>
                  <a:pt x="354711" y="5241481"/>
                  <a:pt x="300609" y="5395786"/>
                </a:cubicBezTo>
                <a:cubicBezTo>
                  <a:pt x="247650" y="5546789"/>
                  <a:pt x="197485" y="5689600"/>
                  <a:pt x="0" y="5887530"/>
                </a:cubicBezTo>
                <a:lnTo>
                  <a:pt x="0" y="6010339"/>
                </a:lnTo>
                <a:cubicBezTo>
                  <a:pt x="20130" y="5992114"/>
                  <a:pt x="40704" y="5972239"/>
                  <a:pt x="61849" y="5951411"/>
                </a:cubicBezTo>
                <a:cubicBezTo>
                  <a:pt x="274511" y="5738749"/>
                  <a:pt x="330454" y="5579174"/>
                  <a:pt x="384493" y="5424869"/>
                </a:cubicBezTo>
                <a:cubicBezTo>
                  <a:pt x="437642" y="5273294"/>
                  <a:pt x="487871" y="5130165"/>
                  <a:pt x="686181" y="4931791"/>
                </a:cubicBezTo>
                <a:cubicBezTo>
                  <a:pt x="884491" y="4733417"/>
                  <a:pt x="1027684" y="4683316"/>
                  <a:pt x="1179259" y="4630166"/>
                </a:cubicBezTo>
                <a:cubicBezTo>
                  <a:pt x="1333564" y="4576064"/>
                  <a:pt x="1493076" y="4520121"/>
                  <a:pt x="1705737" y="4307459"/>
                </a:cubicBezTo>
                <a:cubicBezTo>
                  <a:pt x="1918398" y="4094797"/>
                  <a:pt x="1974342" y="3935286"/>
                  <a:pt x="2028444" y="3780981"/>
                </a:cubicBezTo>
                <a:cubicBezTo>
                  <a:pt x="2081530" y="3629406"/>
                  <a:pt x="2131759" y="3486277"/>
                  <a:pt x="2330069" y="3287966"/>
                </a:cubicBezTo>
                <a:cubicBezTo>
                  <a:pt x="2528380" y="3089656"/>
                  <a:pt x="2671572" y="3039428"/>
                  <a:pt x="2823083" y="2986278"/>
                </a:cubicBezTo>
                <a:cubicBezTo>
                  <a:pt x="2977388" y="2932176"/>
                  <a:pt x="3136964" y="2876233"/>
                  <a:pt x="3349625" y="2663635"/>
                </a:cubicBezTo>
                <a:cubicBezTo>
                  <a:pt x="3562287" y="2451037"/>
                  <a:pt x="3618166" y="2291398"/>
                  <a:pt x="3672269" y="2137156"/>
                </a:cubicBezTo>
                <a:cubicBezTo>
                  <a:pt x="3725418" y="1985582"/>
                  <a:pt x="3775583" y="1842389"/>
                  <a:pt x="3973894" y="1644079"/>
                </a:cubicBezTo>
                <a:cubicBezTo>
                  <a:pt x="4172204" y="1445768"/>
                  <a:pt x="4315397" y="1395603"/>
                  <a:pt x="4466971" y="1342454"/>
                </a:cubicBezTo>
                <a:cubicBezTo>
                  <a:pt x="4621276" y="1288352"/>
                  <a:pt x="4780788" y="1232408"/>
                  <a:pt x="4993450" y="1019747"/>
                </a:cubicBezTo>
                <a:cubicBezTo>
                  <a:pt x="5206111" y="807085"/>
                  <a:pt x="5261991" y="647700"/>
                  <a:pt x="5316093" y="493268"/>
                </a:cubicBezTo>
                <a:cubicBezTo>
                  <a:pt x="5369243" y="341757"/>
                  <a:pt x="5419408" y="198565"/>
                  <a:pt x="5617718" y="254"/>
                </a:cubicBezTo>
                <a:lnTo>
                  <a:pt x="5617718" y="254"/>
                </a:lnTo>
                <a:close/>
                <a:moveTo>
                  <a:pt x="6638290" y="0"/>
                </a:moveTo>
                <a:cubicBezTo>
                  <a:pt x="6618923" y="21802"/>
                  <a:pt x="6597650" y="44302"/>
                  <a:pt x="6574473" y="67501"/>
                </a:cubicBezTo>
                <a:cubicBezTo>
                  <a:pt x="6376162" y="265875"/>
                  <a:pt x="6232970" y="316040"/>
                  <a:pt x="6081459" y="369189"/>
                </a:cubicBezTo>
                <a:cubicBezTo>
                  <a:pt x="5927154" y="423291"/>
                  <a:pt x="5767578" y="479235"/>
                  <a:pt x="5554917" y="691833"/>
                </a:cubicBezTo>
                <a:cubicBezTo>
                  <a:pt x="5342255" y="904430"/>
                  <a:pt x="5286312" y="1064006"/>
                  <a:pt x="5232400" y="1218311"/>
                </a:cubicBezTo>
                <a:cubicBezTo>
                  <a:pt x="5179251" y="1369886"/>
                  <a:pt x="5129086" y="1513015"/>
                  <a:pt x="4930775" y="1711325"/>
                </a:cubicBezTo>
                <a:cubicBezTo>
                  <a:pt x="4732465" y="1909636"/>
                  <a:pt x="4589082" y="1959864"/>
                  <a:pt x="4437571" y="2012950"/>
                </a:cubicBezTo>
                <a:cubicBezTo>
                  <a:pt x="4283266" y="2067052"/>
                  <a:pt x="4123690" y="2122996"/>
                  <a:pt x="3911028" y="2335594"/>
                </a:cubicBezTo>
                <a:cubicBezTo>
                  <a:pt x="3698367" y="2548192"/>
                  <a:pt x="3642487" y="2707831"/>
                  <a:pt x="3588385" y="2862072"/>
                </a:cubicBezTo>
                <a:cubicBezTo>
                  <a:pt x="3535236" y="3013647"/>
                  <a:pt x="3485071" y="3156839"/>
                  <a:pt x="3286760" y="3355150"/>
                </a:cubicBezTo>
                <a:cubicBezTo>
                  <a:pt x="3088450" y="3553460"/>
                  <a:pt x="2945257" y="3603625"/>
                  <a:pt x="2793683" y="3656775"/>
                </a:cubicBezTo>
                <a:cubicBezTo>
                  <a:pt x="2639378" y="3710877"/>
                  <a:pt x="2479866" y="3766820"/>
                  <a:pt x="2267204" y="3979482"/>
                </a:cubicBezTo>
                <a:cubicBezTo>
                  <a:pt x="2054542" y="4192143"/>
                  <a:pt x="1998599" y="4351655"/>
                  <a:pt x="1944497" y="4505960"/>
                </a:cubicBezTo>
                <a:cubicBezTo>
                  <a:pt x="1891411" y="4657535"/>
                  <a:pt x="1841183" y="4800664"/>
                  <a:pt x="1642872" y="4999038"/>
                </a:cubicBezTo>
                <a:cubicBezTo>
                  <a:pt x="1444562" y="5197412"/>
                  <a:pt x="1301369" y="5247513"/>
                  <a:pt x="1149795" y="5300663"/>
                </a:cubicBezTo>
                <a:cubicBezTo>
                  <a:pt x="995553" y="5354765"/>
                  <a:pt x="835977" y="5410708"/>
                  <a:pt x="623316" y="5623370"/>
                </a:cubicBezTo>
                <a:cubicBezTo>
                  <a:pt x="410655" y="5836031"/>
                  <a:pt x="354711" y="5995543"/>
                  <a:pt x="300609" y="6149848"/>
                </a:cubicBezTo>
                <a:cubicBezTo>
                  <a:pt x="247650" y="6301232"/>
                  <a:pt x="197485" y="6444171"/>
                  <a:pt x="0" y="6642100"/>
                </a:cubicBezTo>
                <a:lnTo>
                  <a:pt x="0" y="6764845"/>
                </a:lnTo>
                <a:cubicBezTo>
                  <a:pt x="20151" y="6746494"/>
                  <a:pt x="40767" y="6726745"/>
                  <a:pt x="61849" y="6705600"/>
                </a:cubicBezTo>
                <a:cubicBezTo>
                  <a:pt x="274511" y="6492939"/>
                  <a:pt x="330454" y="6333363"/>
                  <a:pt x="384493" y="6179058"/>
                </a:cubicBezTo>
                <a:cubicBezTo>
                  <a:pt x="437642" y="6027484"/>
                  <a:pt x="487871" y="5884355"/>
                  <a:pt x="686181" y="5685981"/>
                </a:cubicBezTo>
                <a:cubicBezTo>
                  <a:pt x="884491" y="5487607"/>
                  <a:pt x="1027684" y="5437505"/>
                  <a:pt x="1179259" y="5384356"/>
                </a:cubicBezTo>
                <a:cubicBezTo>
                  <a:pt x="1333500" y="5330254"/>
                  <a:pt x="1493076" y="5274310"/>
                  <a:pt x="1705737" y="5061649"/>
                </a:cubicBezTo>
                <a:cubicBezTo>
                  <a:pt x="1918398" y="4848987"/>
                  <a:pt x="1974342" y="4689475"/>
                  <a:pt x="2028444" y="4535170"/>
                </a:cubicBezTo>
                <a:cubicBezTo>
                  <a:pt x="2081530" y="4383596"/>
                  <a:pt x="2131759" y="4240467"/>
                  <a:pt x="2330069" y="4042156"/>
                </a:cubicBezTo>
                <a:cubicBezTo>
                  <a:pt x="2528380" y="3843846"/>
                  <a:pt x="2671572" y="3793617"/>
                  <a:pt x="2823083" y="3740468"/>
                </a:cubicBezTo>
                <a:cubicBezTo>
                  <a:pt x="2977388" y="3686366"/>
                  <a:pt x="3136964" y="3630486"/>
                  <a:pt x="3349625" y="3417824"/>
                </a:cubicBezTo>
                <a:cubicBezTo>
                  <a:pt x="3562287" y="3205163"/>
                  <a:pt x="3618166" y="3045651"/>
                  <a:pt x="3672269" y="2891346"/>
                </a:cubicBezTo>
                <a:cubicBezTo>
                  <a:pt x="3725418" y="2739771"/>
                  <a:pt x="3775583" y="2596579"/>
                  <a:pt x="3973894" y="2398268"/>
                </a:cubicBezTo>
                <a:cubicBezTo>
                  <a:pt x="4172204" y="2199958"/>
                  <a:pt x="4315397" y="2149793"/>
                  <a:pt x="4466971" y="2096643"/>
                </a:cubicBezTo>
                <a:cubicBezTo>
                  <a:pt x="4621276" y="2042541"/>
                  <a:pt x="4780788" y="1986598"/>
                  <a:pt x="4993450" y="1773936"/>
                </a:cubicBezTo>
                <a:cubicBezTo>
                  <a:pt x="5206111" y="1561275"/>
                  <a:pt x="5261991" y="1401763"/>
                  <a:pt x="5316093" y="1247458"/>
                </a:cubicBezTo>
                <a:cubicBezTo>
                  <a:pt x="5369243" y="1095947"/>
                  <a:pt x="5419408" y="952754"/>
                  <a:pt x="5617718" y="754444"/>
                </a:cubicBezTo>
                <a:cubicBezTo>
                  <a:pt x="5816029" y="556133"/>
                  <a:pt x="5959221" y="505968"/>
                  <a:pt x="6110796" y="452819"/>
                </a:cubicBezTo>
                <a:cubicBezTo>
                  <a:pt x="6265101" y="398717"/>
                  <a:pt x="6424613" y="342773"/>
                  <a:pt x="6637274" y="130112"/>
                </a:cubicBezTo>
                <a:cubicBezTo>
                  <a:pt x="6678740" y="89007"/>
                  <a:pt x="6717856" y="45566"/>
                  <a:pt x="6754369" y="0"/>
                </a:cubicBezTo>
                <a:close/>
                <a:moveTo>
                  <a:pt x="7031990" y="0"/>
                </a:moveTo>
                <a:cubicBezTo>
                  <a:pt x="6948742" y="121349"/>
                  <a:pt x="6911975" y="226314"/>
                  <a:pt x="6875970" y="328930"/>
                </a:cubicBezTo>
                <a:cubicBezTo>
                  <a:pt x="6822885" y="480505"/>
                  <a:pt x="6772657" y="623634"/>
                  <a:pt x="6574345" y="822008"/>
                </a:cubicBezTo>
                <a:cubicBezTo>
                  <a:pt x="6376035" y="1020382"/>
                  <a:pt x="6232906" y="1070483"/>
                  <a:pt x="6081395" y="1123950"/>
                </a:cubicBezTo>
                <a:cubicBezTo>
                  <a:pt x="5927090" y="1178052"/>
                  <a:pt x="5767515" y="1233996"/>
                  <a:pt x="5554853" y="1446594"/>
                </a:cubicBezTo>
                <a:cubicBezTo>
                  <a:pt x="5342192" y="1659192"/>
                  <a:pt x="5286312" y="1818513"/>
                  <a:pt x="5232400" y="1972755"/>
                </a:cubicBezTo>
                <a:cubicBezTo>
                  <a:pt x="5179251" y="2124329"/>
                  <a:pt x="5129086" y="2267522"/>
                  <a:pt x="4930775" y="2465832"/>
                </a:cubicBezTo>
                <a:cubicBezTo>
                  <a:pt x="4732465" y="2664143"/>
                  <a:pt x="4589272" y="2714308"/>
                  <a:pt x="4437761" y="2767457"/>
                </a:cubicBezTo>
                <a:cubicBezTo>
                  <a:pt x="4283456" y="2821559"/>
                  <a:pt x="4123881" y="2877503"/>
                  <a:pt x="3911219" y="3090101"/>
                </a:cubicBezTo>
                <a:cubicBezTo>
                  <a:pt x="3698558" y="3302699"/>
                  <a:pt x="3642678" y="3462338"/>
                  <a:pt x="3588576" y="3616643"/>
                </a:cubicBezTo>
                <a:cubicBezTo>
                  <a:pt x="3535426" y="3768153"/>
                  <a:pt x="3485261" y="3911346"/>
                  <a:pt x="3286951" y="4109657"/>
                </a:cubicBezTo>
                <a:cubicBezTo>
                  <a:pt x="3088640" y="4307967"/>
                  <a:pt x="2945448" y="4358196"/>
                  <a:pt x="2793873" y="4411282"/>
                </a:cubicBezTo>
                <a:cubicBezTo>
                  <a:pt x="2639568" y="4465384"/>
                  <a:pt x="2480056" y="4521327"/>
                  <a:pt x="2267395" y="4733989"/>
                </a:cubicBezTo>
                <a:cubicBezTo>
                  <a:pt x="2054733" y="4946650"/>
                  <a:pt x="1998789" y="5106162"/>
                  <a:pt x="1944688" y="5260467"/>
                </a:cubicBezTo>
                <a:cubicBezTo>
                  <a:pt x="1891602" y="5412042"/>
                  <a:pt x="1841373" y="5555171"/>
                  <a:pt x="1643063" y="5753545"/>
                </a:cubicBezTo>
                <a:cubicBezTo>
                  <a:pt x="1444752" y="5951919"/>
                  <a:pt x="1301560" y="6002020"/>
                  <a:pt x="1149985" y="6055170"/>
                </a:cubicBezTo>
                <a:cubicBezTo>
                  <a:pt x="995744" y="6109272"/>
                  <a:pt x="836168" y="6165215"/>
                  <a:pt x="623507" y="6377877"/>
                </a:cubicBezTo>
                <a:cubicBezTo>
                  <a:pt x="431800" y="6569329"/>
                  <a:pt x="367411" y="6717729"/>
                  <a:pt x="316992" y="6858000"/>
                </a:cubicBezTo>
                <a:lnTo>
                  <a:pt x="411671" y="6858000"/>
                </a:lnTo>
                <a:cubicBezTo>
                  <a:pt x="458597" y="6732651"/>
                  <a:pt x="521081" y="6605842"/>
                  <a:pt x="686181" y="6440742"/>
                </a:cubicBezTo>
                <a:cubicBezTo>
                  <a:pt x="884491" y="6242368"/>
                  <a:pt x="1027684" y="6192203"/>
                  <a:pt x="1179259" y="6139053"/>
                </a:cubicBezTo>
                <a:cubicBezTo>
                  <a:pt x="1333500" y="6084951"/>
                  <a:pt x="1493076" y="6029008"/>
                  <a:pt x="1705737" y="5816410"/>
                </a:cubicBezTo>
                <a:cubicBezTo>
                  <a:pt x="1918398" y="5603812"/>
                  <a:pt x="1974342" y="5444173"/>
                  <a:pt x="2028444" y="5289868"/>
                </a:cubicBezTo>
                <a:cubicBezTo>
                  <a:pt x="2081530" y="5138293"/>
                  <a:pt x="2131759" y="4995164"/>
                  <a:pt x="2330069" y="4796854"/>
                </a:cubicBezTo>
                <a:cubicBezTo>
                  <a:pt x="2528380" y="4598543"/>
                  <a:pt x="2671572" y="4548315"/>
                  <a:pt x="2823083" y="4495165"/>
                </a:cubicBezTo>
                <a:cubicBezTo>
                  <a:pt x="2977388" y="4441127"/>
                  <a:pt x="3136964" y="4385183"/>
                  <a:pt x="3349625" y="4172522"/>
                </a:cubicBezTo>
                <a:cubicBezTo>
                  <a:pt x="3562287" y="3959860"/>
                  <a:pt x="3618166" y="3800348"/>
                  <a:pt x="3672269" y="3646043"/>
                </a:cubicBezTo>
                <a:cubicBezTo>
                  <a:pt x="3725418" y="3494469"/>
                  <a:pt x="3775583" y="3351340"/>
                  <a:pt x="3973894" y="3152966"/>
                </a:cubicBezTo>
                <a:cubicBezTo>
                  <a:pt x="4172204" y="2954592"/>
                  <a:pt x="4315397" y="2904490"/>
                  <a:pt x="4466971" y="2851341"/>
                </a:cubicBezTo>
                <a:cubicBezTo>
                  <a:pt x="4621276" y="2797239"/>
                  <a:pt x="4780788" y="2741295"/>
                  <a:pt x="4993450" y="2528697"/>
                </a:cubicBezTo>
                <a:cubicBezTo>
                  <a:pt x="5206111" y="2316099"/>
                  <a:pt x="5261991" y="2156460"/>
                  <a:pt x="5316093" y="2002219"/>
                </a:cubicBezTo>
                <a:cubicBezTo>
                  <a:pt x="5369243" y="1850644"/>
                  <a:pt x="5419408" y="1707452"/>
                  <a:pt x="5617718" y="1509141"/>
                </a:cubicBezTo>
                <a:cubicBezTo>
                  <a:pt x="5816029" y="1310831"/>
                  <a:pt x="5959221" y="1260666"/>
                  <a:pt x="6110796" y="1207516"/>
                </a:cubicBezTo>
                <a:cubicBezTo>
                  <a:pt x="6265101" y="1153414"/>
                  <a:pt x="6424613" y="1097471"/>
                  <a:pt x="6637274" y="884873"/>
                </a:cubicBezTo>
                <a:cubicBezTo>
                  <a:pt x="6849936" y="672275"/>
                  <a:pt x="6905879" y="512636"/>
                  <a:pt x="6959918" y="358331"/>
                </a:cubicBezTo>
                <a:cubicBezTo>
                  <a:pt x="7000240" y="243332"/>
                  <a:pt x="7038912" y="133350"/>
                  <a:pt x="7141909" y="0"/>
                </a:cubicBezTo>
                <a:close/>
                <a:moveTo>
                  <a:pt x="8147050" y="0"/>
                </a:moveTo>
                <a:cubicBezTo>
                  <a:pt x="7984554" y="143383"/>
                  <a:pt x="7858252" y="187706"/>
                  <a:pt x="7725537" y="234252"/>
                </a:cubicBezTo>
                <a:cubicBezTo>
                  <a:pt x="7571232" y="288354"/>
                  <a:pt x="7411720" y="344234"/>
                  <a:pt x="7199059" y="556895"/>
                </a:cubicBezTo>
                <a:cubicBezTo>
                  <a:pt x="6986397" y="769557"/>
                  <a:pt x="6930454" y="929069"/>
                  <a:pt x="6876352" y="1083374"/>
                </a:cubicBezTo>
                <a:cubicBezTo>
                  <a:pt x="6823266" y="1234948"/>
                  <a:pt x="6773037" y="1378141"/>
                  <a:pt x="6574727" y="1576451"/>
                </a:cubicBezTo>
                <a:cubicBezTo>
                  <a:pt x="6376416" y="1774762"/>
                  <a:pt x="6233224" y="1824927"/>
                  <a:pt x="6081713" y="1878076"/>
                </a:cubicBezTo>
                <a:cubicBezTo>
                  <a:pt x="5927408" y="1932178"/>
                  <a:pt x="5767832" y="1988122"/>
                  <a:pt x="5555171" y="2200783"/>
                </a:cubicBezTo>
                <a:cubicBezTo>
                  <a:pt x="5342509" y="2413445"/>
                  <a:pt x="5286629" y="2572957"/>
                  <a:pt x="5232527" y="2727198"/>
                </a:cubicBezTo>
                <a:cubicBezTo>
                  <a:pt x="5179378" y="2878773"/>
                  <a:pt x="5129213" y="3021965"/>
                  <a:pt x="4930902" y="3220276"/>
                </a:cubicBezTo>
                <a:cubicBezTo>
                  <a:pt x="4732592" y="3418586"/>
                  <a:pt x="4589399" y="3468751"/>
                  <a:pt x="4437888" y="3521901"/>
                </a:cubicBezTo>
                <a:cubicBezTo>
                  <a:pt x="4283583" y="3576003"/>
                  <a:pt x="4124008" y="3631946"/>
                  <a:pt x="3911346" y="3844608"/>
                </a:cubicBezTo>
                <a:cubicBezTo>
                  <a:pt x="3698684" y="4057269"/>
                  <a:pt x="3642805" y="4216781"/>
                  <a:pt x="3588703" y="4371086"/>
                </a:cubicBezTo>
                <a:cubicBezTo>
                  <a:pt x="3535553" y="4522597"/>
                  <a:pt x="3485388" y="4665790"/>
                  <a:pt x="3287078" y="4864100"/>
                </a:cubicBezTo>
                <a:cubicBezTo>
                  <a:pt x="3088767" y="5062411"/>
                  <a:pt x="2945257" y="5112639"/>
                  <a:pt x="2794000" y="5165725"/>
                </a:cubicBezTo>
                <a:cubicBezTo>
                  <a:pt x="2639695" y="5219827"/>
                  <a:pt x="2480183" y="5275771"/>
                  <a:pt x="2267522" y="5488432"/>
                </a:cubicBezTo>
                <a:cubicBezTo>
                  <a:pt x="2054860" y="5701094"/>
                  <a:pt x="1998917" y="5860606"/>
                  <a:pt x="1944814" y="6014911"/>
                </a:cubicBezTo>
                <a:cubicBezTo>
                  <a:pt x="1891729" y="6166485"/>
                  <a:pt x="1841500" y="6309678"/>
                  <a:pt x="1643189" y="6507988"/>
                </a:cubicBezTo>
                <a:cubicBezTo>
                  <a:pt x="1444879" y="6706299"/>
                  <a:pt x="1301687" y="6756464"/>
                  <a:pt x="1150176" y="6809613"/>
                </a:cubicBezTo>
                <a:cubicBezTo>
                  <a:pt x="1107694" y="6824536"/>
                  <a:pt x="1064768" y="6839522"/>
                  <a:pt x="1020445" y="6858000"/>
                </a:cubicBezTo>
                <a:lnTo>
                  <a:pt x="1277239" y="6858000"/>
                </a:lnTo>
                <a:cubicBezTo>
                  <a:pt x="1402715" y="6809295"/>
                  <a:pt x="1537589" y="6739192"/>
                  <a:pt x="1706055" y="6570853"/>
                </a:cubicBezTo>
                <a:cubicBezTo>
                  <a:pt x="1918716" y="6358192"/>
                  <a:pt x="1974660" y="6198616"/>
                  <a:pt x="2028762" y="6044375"/>
                </a:cubicBezTo>
                <a:cubicBezTo>
                  <a:pt x="2081848" y="5892800"/>
                  <a:pt x="2132076" y="5749608"/>
                  <a:pt x="2330387" y="5551297"/>
                </a:cubicBezTo>
                <a:cubicBezTo>
                  <a:pt x="2528697" y="5352987"/>
                  <a:pt x="2671890" y="5302758"/>
                  <a:pt x="2823401" y="5249672"/>
                </a:cubicBezTo>
                <a:cubicBezTo>
                  <a:pt x="2977706" y="5195570"/>
                  <a:pt x="3137281" y="5139627"/>
                  <a:pt x="3349943" y="4926965"/>
                </a:cubicBezTo>
                <a:cubicBezTo>
                  <a:pt x="3562604" y="4714304"/>
                  <a:pt x="3618484" y="4554792"/>
                  <a:pt x="3672586" y="4400487"/>
                </a:cubicBezTo>
                <a:cubicBezTo>
                  <a:pt x="3725736" y="4248912"/>
                  <a:pt x="3775901" y="4105783"/>
                  <a:pt x="3974211" y="3907472"/>
                </a:cubicBezTo>
                <a:cubicBezTo>
                  <a:pt x="4172522" y="3709162"/>
                  <a:pt x="4315714" y="3658934"/>
                  <a:pt x="4467289" y="3605784"/>
                </a:cubicBezTo>
                <a:cubicBezTo>
                  <a:pt x="4621594" y="3551682"/>
                  <a:pt x="4781106" y="3495739"/>
                  <a:pt x="4993767" y="3283141"/>
                </a:cubicBezTo>
                <a:cubicBezTo>
                  <a:pt x="5206429" y="3070543"/>
                  <a:pt x="5262309" y="2910904"/>
                  <a:pt x="5316411" y="2756662"/>
                </a:cubicBezTo>
                <a:cubicBezTo>
                  <a:pt x="5369560" y="2605088"/>
                  <a:pt x="5419725" y="2461959"/>
                  <a:pt x="5618036" y="2263648"/>
                </a:cubicBezTo>
                <a:cubicBezTo>
                  <a:pt x="5816346" y="2065338"/>
                  <a:pt x="5959539" y="2015109"/>
                  <a:pt x="6111113" y="1961960"/>
                </a:cubicBezTo>
                <a:cubicBezTo>
                  <a:pt x="6265418" y="1907858"/>
                  <a:pt x="6424930" y="1851914"/>
                  <a:pt x="6637592" y="1639316"/>
                </a:cubicBezTo>
                <a:cubicBezTo>
                  <a:pt x="6850253" y="1426718"/>
                  <a:pt x="6906197" y="1267079"/>
                  <a:pt x="6960235" y="1112774"/>
                </a:cubicBezTo>
                <a:cubicBezTo>
                  <a:pt x="7013385" y="961263"/>
                  <a:pt x="7063613" y="818071"/>
                  <a:pt x="7261924" y="619760"/>
                </a:cubicBezTo>
                <a:cubicBezTo>
                  <a:pt x="7460234" y="421450"/>
                  <a:pt x="7603363" y="371285"/>
                  <a:pt x="7754938" y="318135"/>
                </a:cubicBezTo>
                <a:cubicBezTo>
                  <a:pt x="7908100" y="264414"/>
                  <a:pt x="8066532" y="208915"/>
                  <a:pt x="8276844" y="0"/>
                </a:cubicBezTo>
                <a:close/>
                <a:moveTo>
                  <a:pt x="8597519" y="0"/>
                </a:moveTo>
                <a:cubicBezTo>
                  <a:pt x="8564499" y="67691"/>
                  <a:pt x="8542210" y="131255"/>
                  <a:pt x="8520240" y="193993"/>
                </a:cubicBezTo>
                <a:cubicBezTo>
                  <a:pt x="8467090" y="345567"/>
                  <a:pt x="8416861" y="488696"/>
                  <a:pt x="8218551" y="687007"/>
                </a:cubicBezTo>
                <a:cubicBezTo>
                  <a:pt x="8020241" y="885317"/>
                  <a:pt x="7877112" y="935546"/>
                  <a:pt x="7725537" y="988695"/>
                </a:cubicBezTo>
                <a:cubicBezTo>
                  <a:pt x="7571232" y="1042797"/>
                  <a:pt x="7411720" y="1098677"/>
                  <a:pt x="7199059" y="1311339"/>
                </a:cubicBezTo>
                <a:cubicBezTo>
                  <a:pt x="6986397" y="1524000"/>
                  <a:pt x="6930454" y="1683576"/>
                  <a:pt x="6876352" y="1837817"/>
                </a:cubicBezTo>
                <a:cubicBezTo>
                  <a:pt x="6823266" y="1989392"/>
                  <a:pt x="6773037" y="2132584"/>
                  <a:pt x="6574727" y="2330895"/>
                </a:cubicBezTo>
                <a:cubicBezTo>
                  <a:pt x="6376416" y="2529205"/>
                  <a:pt x="6233224" y="2579370"/>
                  <a:pt x="6081713" y="2632520"/>
                </a:cubicBezTo>
                <a:cubicBezTo>
                  <a:pt x="5927408" y="2686622"/>
                  <a:pt x="5767832" y="2742565"/>
                  <a:pt x="5555171" y="2955227"/>
                </a:cubicBezTo>
                <a:cubicBezTo>
                  <a:pt x="5342509" y="3167888"/>
                  <a:pt x="5286312" y="3327400"/>
                  <a:pt x="5232400" y="3481705"/>
                </a:cubicBezTo>
                <a:cubicBezTo>
                  <a:pt x="5179251" y="3633216"/>
                  <a:pt x="5129086" y="3776409"/>
                  <a:pt x="4930775" y="3974719"/>
                </a:cubicBezTo>
                <a:cubicBezTo>
                  <a:pt x="4732465" y="4173030"/>
                  <a:pt x="4589272" y="4223195"/>
                  <a:pt x="4437761" y="4276344"/>
                </a:cubicBezTo>
                <a:cubicBezTo>
                  <a:pt x="4283456" y="4330446"/>
                  <a:pt x="4123881" y="4386390"/>
                  <a:pt x="3911219" y="4599051"/>
                </a:cubicBezTo>
                <a:cubicBezTo>
                  <a:pt x="3698558" y="4811713"/>
                  <a:pt x="3642678" y="4971225"/>
                  <a:pt x="3588576" y="5125530"/>
                </a:cubicBezTo>
                <a:cubicBezTo>
                  <a:pt x="3535426" y="5277104"/>
                  <a:pt x="3485261" y="5420233"/>
                  <a:pt x="3286951" y="5618544"/>
                </a:cubicBezTo>
                <a:cubicBezTo>
                  <a:pt x="3088640" y="5816854"/>
                  <a:pt x="2945257" y="5867400"/>
                  <a:pt x="2794000" y="5920232"/>
                </a:cubicBezTo>
                <a:cubicBezTo>
                  <a:pt x="2639695" y="5974271"/>
                  <a:pt x="2480183" y="6030214"/>
                  <a:pt x="2267522" y="6242876"/>
                </a:cubicBezTo>
                <a:cubicBezTo>
                  <a:pt x="2054860" y="6455537"/>
                  <a:pt x="1998917" y="6615049"/>
                  <a:pt x="1944814" y="6769354"/>
                </a:cubicBezTo>
                <a:cubicBezTo>
                  <a:pt x="1934401" y="6799072"/>
                  <a:pt x="1924114" y="6828473"/>
                  <a:pt x="1913064" y="6858254"/>
                </a:cubicBezTo>
                <a:lnTo>
                  <a:pt x="2007934" y="6858254"/>
                </a:lnTo>
                <a:cubicBezTo>
                  <a:pt x="2015236" y="6838379"/>
                  <a:pt x="2022158" y="6818694"/>
                  <a:pt x="2029016" y="6799072"/>
                </a:cubicBezTo>
                <a:cubicBezTo>
                  <a:pt x="2082102" y="6647498"/>
                  <a:pt x="2132330" y="6504306"/>
                  <a:pt x="2330641" y="6305995"/>
                </a:cubicBezTo>
                <a:cubicBezTo>
                  <a:pt x="2528951" y="6107684"/>
                  <a:pt x="2672144" y="6057456"/>
                  <a:pt x="2823655" y="6004370"/>
                </a:cubicBezTo>
                <a:cubicBezTo>
                  <a:pt x="2977388" y="5949950"/>
                  <a:pt x="3136900" y="5894070"/>
                  <a:pt x="3349625" y="5681409"/>
                </a:cubicBezTo>
                <a:cubicBezTo>
                  <a:pt x="3562350" y="5468747"/>
                  <a:pt x="3618166" y="5309235"/>
                  <a:pt x="3672269" y="5154930"/>
                </a:cubicBezTo>
                <a:cubicBezTo>
                  <a:pt x="3725418" y="5003356"/>
                  <a:pt x="3775583" y="4860227"/>
                  <a:pt x="3973894" y="4661916"/>
                </a:cubicBezTo>
                <a:cubicBezTo>
                  <a:pt x="4172204" y="4463606"/>
                  <a:pt x="4315397" y="4413377"/>
                  <a:pt x="4466971" y="4360228"/>
                </a:cubicBezTo>
                <a:cubicBezTo>
                  <a:pt x="4621276" y="4306126"/>
                  <a:pt x="4780788" y="4250246"/>
                  <a:pt x="4993450" y="4037584"/>
                </a:cubicBezTo>
                <a:cubicBezTo>
                  <a:pt x="5206111" y="3824922"/>
                  <a:pt x="5261991" y="3665411"/>
                  <a:pt x="5316093" y="3511106"/>
                </a:cubicBezTo>
                <a:cubicBezTo>
                  <a:pt x="5369243" y="3359531"/>
                  <a:pt x="5419408" y="3216402"/>
                  <a:pt x="5617718" y="3018092"/>
                </a:cubicBezTo>
                <a:cubicBezTo>
                  <a:pt x="5816029" y="2819781"/>
                  <a:pt x="5959221" y="2769553"/>
                  <a:pt x="6110796" y="2716403"/>
                </a:cubicBezTo>
                <a:cubicBezTo>
                  <a:pt x="6265101" y="2662301"/>
                  <a:pt x="6424613" y="2606421"/>
                  <a:pt x="6637274" y="2393760"/>
                </a:cubicBezTo>
                <a:cubicBezTo>
                  <a:pt x="6849936" y="2181098"/>
                  <a:pt x="6905879" y="2021523"/>
                  <a:pt x="6959918" y="1867281"/>
                </a:cubicBezTo>
                <a:cubicBezTo>
                  <a:pt x="7013068" y="1715707"/>
                  <a:pt x="7063295" y="1572514"/>
                  <a:pt x="7261607" y="1374204"/>
                </a:cubicBezTo>
                <a:cubicBezTo>
                  <a:pt x="7459917" y="1175893"/>
                  <a:pt x="7603045" y="1125728"/>
                  <a:pt x="7754620" y="1072579"/>
                </a:cubicBezTo>
                <a:cubicBezTo>
                  <a:pt x="7908925" y="1018477"/>
                  <a:pt x="8068501" y="962533"/>
                  <a:pt x="8281099" y="749872"/>
                </a:cubicBezTo>
                <a:cubicBezTo>
                  <a:pt x="8493696" y="537210"/>
                  <a:pt x="8549704" y="377698"/>
                  <a:pt x="8603806" y="223393"/>
                </a:cubicBezTo>
                <a:cubicBezTo>
                  <a:pt x="8629777" y="149352"/>
                  <a:pt x="8654986" y="77343"/>
                  <a:pt x="8697151" y="0"/>
                </a:cubicBezTo>
                <a:close/>
                <a:moveTo>
                  <a:pt x="9603549" y="0"/>
                </a:moveTo>
                <a:cubicBezTo>
                  <a:pt x="9522016" y="45784"/>
                  <a:pt x="9446768" y="72136"/>
                  <a:pt x="9369361" y="99251"/>
                </a:cubicBezTo>
                <a:cubicBezTo>
                  <a:pt x="9214803" y="153353"/>
                  <a:pt x="9055100" y="209550"/>
                  <a:pt x="8842566" y="421957"/>
                </a:cubicBezTo>
                <a:cubicBezTo>
                  <a:pt x="8630031" y="634365"/>
                  <a:pt x="8574024" y="794131"/>
                  <a:pt x="8519922" y="948436"/>
                </a:cubicBezTo>
                <a:cubicBezTo>
                  <a:pt x="8466772" y="1100011"/>
                  <a:pt x="8416544" y="1243140"/>
                  <a:pt x="8218234" y="1441514"/>
                </a:cubicBezTo>
                <a:cubicBezTo>
                  <a:pt x="8019923" y="1639888"/>
                  <a:pt x="7876794" y="1689989"/>
                  <a:pt x="7725219" y="1743139"/>
                </a:cubicBezTo>
                <a:cubicBezTo>
                  <a:pt x="7570915" y="1797241"/>
                  <a:pt x="7411403" y="1853184"/>
                  <a:pt x="7198741" y="2065782"/>
                </a:cubicBezTo>
                <a:cubicBezTo>
                  <a:pt x="6986080" y="2278380"/>
                  <a:pt x="6930136" y="2438019"/>
                  <a:pt x="6876034" y="2592261"/>
                </a:cubicBezTo>
                <a:cubicBezTo>
                  <a:pt x="6822948" y="2743835"/>
                  <a:pt x="6772719" y="2887028"/>
                  <a:pt x="6574409" y="3085338"/>
                </a:cubicBezTo>
                <a:cubicBezTo>
                  <a:pt x="6376099" y="3283649"/>
                  <a:pt x="6232906" y="3333750"/>
                  <a:pt x="6081395" y="3386963"/>
                </a:cubicBezTo>
                <a:cubicBezTo>
                  <a:pt x="5927090" y="3441065"/>
                  <a:pt x="5767515" y="3497009"/>
                  <a:pt x="5554853" y="3709670"/>
                </a:cubicBezTo>
                <a:cubicBezTo>
                  <a:pt x="5342192" y="3922332"/>
                  <a:pt x="5286312" y="4081844"/>
                  <a:pt x="5232400" y="4236149"/>
                </a:cubicBezTo>
                <a:cubicBezTo>
                  <a:pt x="5179251" y="4387723"/>
                  <a:pt x="5129086" y="4530852"/>
                  <a:pt x="4930775" y="4729163"/>
                </a:cubicBezTo>
                <a:cubicBezTo>
                  <a:pt x="4732465" y="4927473"/>
                  <a:pt x="4589272" y="4977638"/>
                  <a:pt x="4437761" y="5030788"/>
                </a:cubicBezTo>
                <a:cubicBezTo>
                  <a:pt x="4283456" y="5084890"/>
                  <a:pt x="4123881" y="5140833"/>
                  <a:pt x="3911219" y="5353495"/>
                </a:cubicBezTo>
                <a:cubicBezTo>
                  <a:pt x="3698558" y="5566156"/>
                  <a:pt x="3642487" y="5725668"/>
                  <a:pt x="3588385" y="5880100"/>
                </a:cubicBezTo>
                <a:cubicBezTo>
                  <a:pt x="3535236" y="6031675"/>
                  <a:pt x="3485071" y="6174804"/>
                  <a:pt x="3286760" y="6373114"/>
                </a:cubicBezTo>
                <a:cubicBezTo>
                  <a:pt x="3088450" y="6571425"/>
                  <a:pt x="2945257" y="6621653"/>
                  <a:pt x="2793683" y="6674803"/>
                </a:cubicBezTo>
                <a:cubicBezTo>
                  <a:pt x="2680399" y="6714490"/>
                  <a:pt x="2564321" y="6755194"/>
                  <a:pt x="2426526" y="6858127"/>
                </a:cubicBezTo>
                <a:lnTo>
                  <a:pt x="2588641" y="6858127"/>
                </a:lnTo>
                <a:cubicBezTo>
                  <a:pt x="2670302" y="6812281"/>
                  <a:pt x="2745613" y="6785864"/>
                  <a:pt x="2823083" y="6758686"/>
                </a:cubicBezTo>
                <a:cubicBezTo>
                  <a:pt x="2977388" y="6704584"/>
                  <a:pt x="3136964" y="6648641"/>
                  <a:pt x="3349625" y="6435979"/>
                </a:cubicBezTo>
                <a:cubicBezTo>
                  <a:pt x="3562287" y="6223318"/>
                  <a:pt x="3618166" y="6063806"/>
                  <a:pt x="3672269" y="5909501"/>
                </a:cubicBezTo>
                <a:cubicBezTo>
                  <a:pt x="3725418" y="5757926"/>
                  <a:pt x="3775583" y="5614797"/>
                  <a:pt x="3973894" y="5416487"/>
                </a:cubicBezTo>
                <a:cubicBezTo>
                  <a:pt x="4172204" y="5218176"/>
                  <a:pt x="4315397" y="5167948"/>
                  <a:pt x="4466971" y="5114798"/>
                </a:cubicBezTo>
                <a:cubicBezTo>
                  <a:pt x="4621276" y="5060760"/>
                  <a:pt x="4780788" y="5004816"/>
                  <a:pt x="4993450" y="4792155"/>
                </a:cubicBezTo>
                <a:cubicBezTo>
                  <a:pt x="5206111" y="4579493"/>
                  <a:pt x="5261991" y="4419981"/>
                  <a:pt x="5316093" y="4265676"/>
                </a:cubicBezTo>
                <a:cubicBezTo>
                  <a:pt x="5369243" y="4114102"/>
                  <a:pt x="5419408" y="3970972"/>
                  <a:pt x="5617718" y="3772662"/>
                </a:cubicBezTo>
                <a:cubicBezTo>
                  <a:pt x="5816029" y="3574352"/>
                  <a:pt x="5959221" y="3524123"/>
                  <a:pt x="6110796" y="3470974"/>
                </a:cubicBezTo>
                <a:cubicBezTo>
                  <a:pt x="6265101" y="3416935"/>
                  <a:pt x="6424613" y="3360991"/>
                  <a:pt x="6637274" y="3148330"/>
                </a:cubicBezTo>
                <a:cubicBezTo>
                  <a:pt x="6849936" y="2935669"/>
                  <a:pt x="6905879" y="2776157"/>
                  <a:pt x="6959918" y="2621852"/>
                </a:cubicBezTo>
                <a:cubicBezTo>
                  <a:pt x="7013068" y="2470277"/>
                  <a:pt x="7063295" y="2327085"/>
                  <a:pt x="7261607" y="2128774"/>
                </a:cubicBezTo>
                <a:cubicBezTo>
                  <a:pt x="7459917" y="1930464"/>
                  <a:pt x="7603045" y="1880298"/>
                  <a:pt x="7754620" y="1827149"/>
                </a:cubicBezTo>
                <a:cubicBezTo>
                  <a:pt x="7908925" y="1773047"/>
                  <a:pt x="8068501" y="1717104"/>
                  <a:pt x="8281099" y="1504506"/>
                </a:cubicBezTo>
                <a:cubicBezTo>
                  <a:pt x="8493696" y="1291908"/>
                  <a:pt x="8549704" y="1132269"/>
                  <a:pt x="8603806" y="977963"/>
                </a:cubicBezTo>
                <a:cubicBezTo>
                  <a:pt x="8656955" y="826452"/>
                  <a:pt x="8707120" y="683260"/>
                  <a:pt x="8905431" y="484950"/>
                </a:cubicBezTo>
                <a:cubicBezTo>
                  <a:pt x="9103741" y="286639"/>
                  <a:pt x="9246933" y="236411"/>
                  <a:pt x="9398508" y="183325"/>
                </a:cubicBezTo>
                <a:cubicBezTo>
                  <a:pt x="9511665" y="143637"/>
                  <a:pt x="9627680" y="102933"/>
                  <a:pt x="9765411" y="127"/>
                </a:cubicBezTo>
                <a:close/>
                <a:moveTo>
                  <a:pt x="10185082" y="0"/>
                </a:moveTo>
                <a:cubicBezTo>
                  <a:pt x="10177844" y="19812"/>
                  <a:pt x="10170922" y="39497"/>
                  <a:pt x="10164064" y="59055"/>
                </a:cubicBezTo>
                <a:cubicBezTo>
                  <a:pt x="10110915" y="210629"/>
                  <a:pt x="10060749" y="353759"/>
                  <a:pt x="9862439" y="552069"/>
                </a:cubicBezTo>
                <a:cubicBezTo>
                  <a:pt x="9664129" y="750380"/>
                  <a:pt x="9520936" y="800608"/>
                  <a:pt x="9369361" y="853758"/>
                </a:cubicBezTo>
                <a:cubicBezTo>
                  <a:pt x="9215120" y="907796"/>
                  <a:pt x="9055544" y="963740"/>
                  <a:pt x="8842883" y="1176401"/>
                </a:cubicBezTo>
                <a:cubicBezTo>
                  <a:pt x="8630221" y="1389063"/>
                  <a:pt x="8574342" y="1548575"/>
                  <a:pt x="8520240" y="1702880"/>
                </a:cubicBezTo>
                <a:cubicBezTo>
                  <a:pt x="8467090" y="1854454"/>
                  <a:pt x="8416861" y="1997647"/>
                  <a:pt x="8218551" y="2195957"/>
                </a:cubicBezTo>
                <a:cubicBezTo>
                  <a:pt x="8020241" y="2394268"/>
                  <a:pt x="7877112" y="2444433"/>
                  <a:pt x="7725537" y="2497582"/>
                </a:cubicBezTo>
                <a:cubicBezTo>
                  <a:pt x="7571232" y="2551684"/>
                  <a:pt x="7411720" y="2607628"/>
                  <a:pt x="7199059" y="2820226"/>
                </a:cubicBezTo>
                <a:cubicBezTo>
                  <a:pt x="6986397" y="3032824"/>
                  <a:pt x="6930454" y="3192463"/>
                  <a:pt x="6876352" y="3346768"/>
                </a:cubicBezTo>
                <a:cubicBezTo>
                  <a:pt x="6823266" y="3498342"/>
                  <a:pt x="6773037" y="3641471"/>
                  <a:pt x="6574727" y="3839782"/>
                </a:cubicBezTo>
                <a:cubicBezTo>
                  <a:pt x="6376416" y="4038092"/>
                  <a:pt x="6233224" y="4088321"/>
                  <a:pt x="6081713" y="4141407"/>
                </a:cubicBezTo>
                <a:cubicBezTo>
                  <a:pt x="5927408" y="4195509"/>
                  <a:pt x="5767832" y="4251452"/>
                  <a:pt x="5555171" y="4464114"/>
                </a:cubicBezTo>
                <a:cubicBezTo>
                  <a:pt x="5342509" y="4676775"/>
                  <a:pt x="5286312" y="4836287"/>
                  <a:pt x="5232400" y="4990592"/>
                </a:cubicBezTo>
                <a:cubicBezTo>
                  <a:pt x="5179251" y="5142167"/>
                  <a:pt x="5129086" y="5285296"/>
                  <a:pt x="4930775" y="5483606"/>
                </a:cubicBezTo>
                <a:cubicBezTo>
                  <a:pt x="4732465" y="5681917"/>
                  <a:pt x="4589272" y="5732145"/>
                  <a:pt x="4437761" y="5785231"/>
                </a:cubicBezTo>
                <a:cubicBezTo>
                  <a:pt x="4283456" y="5839333"/>
                  <a:pt x="4123881" y="5895277"/>
                  <a:pt x="3911219" y="6107938"/>
                </a:cubicBezTo>
                <a:cubicBezTo>
                  <a:pt x="3698558" y="6320600"/>
                  <a:pt x="3642678" y="6480112"/>
                  <a:pt x="3588576" y="6634417"/>
                </a:cubicBezTo>
                <a:cubicBezTo>
                  <a:pt x="3562604" y="6708457"/>
                  <a:pt x="3537331" y="6780467"/>
                  <a:pt x="3495103" y="6858000"/>
                </a:cubicBezTo>
                <a:lnTo>
                  <a:pt x="3595116" y="6858000"/>
                </a:lnTo>
                <a:cubicBezTo>
                  <a:pt x="3628136" y="6790245"/>
                  <a:pt x="3650425" y="6726619"/>
                  <a:pt x="3672459" y="6663818"/>
                </a:cubicBezTo>
                <a:cubicBezTo>
                  <a:pt x="3725609" y="6512243"/>
                  <a:pt x="3775774" y="6369114"/>
                  <a:pt x="3974084" y="6170803"/>
                </a:cubicBezTo>
                <a:cubicBezTo>
                  <a:pt x="4172395" y="5972493"/>
                  <a:pt x="4315587" y="5922264"/>
                  <a:pt x="4467162" y="5869178"/>
                </a:cubicBezTo>
                <a:cubicBezTo>
                  <a:pt x="4621467" y="5815076"/>
                  <a:pt x="4780979" y="5759133"/>
                  <a:pt x="4993640" y="5546471"/>
                </a:cubicBezTo>
                <a:cubicBezTo>
                  <a:pt x="5206302" y="5333810"/>
                  <a:pt x="5262182" y="5174298"/>
                  <a:pt x="5316284" y="5019993"/>
                </a:cubicBezTo>
                <a:cubicBezTo>
                  <a:pt x="5369433" y="4868418"/>
                  <a:pt x="5419598" y="4725289"/>
                  <a:pt x="5617909" y="4526979"/>
                </a:cubicBezTo>
                <a:cubicBezTo>
                  <a:pt x="5816219" y="4328668"/>
                  <a:pt x="5959412" y="4278440"/>
                  <a:pt x="6110986" y="4225354"/>
                </a:cubicBezTo>
                <a:cubicBezTo>
                  <a:pt x="6265291" y="4171252"/>
                  <a:pt x="6424803" y="4115308"/>
                  <a:pt x="6637465" y="3902647"/>
                </a:cubicBezTo>
                <a:cubicBezTo>
                  <a:pt x="6850126" y="3689985"/>
                  <a:pt x="6906069" y="3530473"/>
                  <a:pt x="6960108" y="3376168"/>
                </a:cubicBezTo>
                <a:cubicBezTo>
                  <a:pt x="7013257" y="3224594"/>
                  <a:pt x="7063486" y="3081465"/>
                  <a:pt x="7261797" y="2883091"/>
                </a:cubicBezTo>
                <a:cubicBezTo>
                  <a:pt x="7460107" y="2684717"/>
                  <a:pt x="7603236" y="2634615"/>
                  <a:pt x="7754811" y="2581466"/>
                </a:cubicBezTo>
                <a:cubicBezTo>
                  <a:pt x="7909116" y="2527364"/>
                  <a:pt x="8068691" y="2471420"/>
                  <a:pt x="8281289" y="2258822"/>
                </a:cubicBezTo>
                <a:cubicBezTo>
                  <a:pt x="8493887" y="2046224"/>
                  <a:pt x="8549894" y="1886585"/>
                  <a:pt x="8603996" y="1732280"/>
                </a:cubicBezTo>
                <a:cubicBezTo>
                  <a:pt x="8657145" y="1580769"/>
                  <a:pt x="8707310" y="1437577"/>
                  <a:pt x="8905621" y="1239266"/>
                </a:cubicBezTo>
                <a:cubicBezTo>
                  <a:pt x="9103931" y="1040955"/>
                  <a:pt x="9247124" y="990791"/>
                  <a:pt x="9398698" y="937641"/>
                </a:cubicBezTo>
                <a:cubicBezTo>
                  <a:pt x="9552940" y="883539"/>
                  <a:pt x="9712516" y="827596"/>
                  <a:pt x="9925177" y="614934"/>
                </a:cubicBezTo>
                <a:cubicBezTo>
                  <a:pt x="10137839" y="402273"/>
                  <a:pt x="10193719" y="242761"/>
                  <a:pt x="10247820" y="88456"/>
                </a:cubicBezTo>
                <a:cubicBezTo>
                  <a:pt x="10258234" y="58801"/>
                  <a:pt x="10268458" y="29464"/>
                  <a:pt x="10279570" y="0"/>
                </a:cubicBezTo>
                <a:close/>
                <a:moveTo>
                  <a:pt x="10915332" y="0"/>
                </a:moveTo>
                <a:cubicBezTo>
                  <a:pt x="10789983" y="48705"/>
                  <a:pt x="10654982" y="118872"/>
                  <a:pt x="10486898" y="287020"/>
                </a:cubicBezTo>
                <a:cubicBezTo>
                  <a:pt x="10274300" y="499682"/>
                  <a:pt x="10218356" y="659194"/>
                  <a:pt x="10164255" y="813499"/>
                </a:cubicBezTo>
                <a:cubicBezTo>
                  <a:pt x="10111105" y="965073"/>
                  <a:pt x="10060940" y="1108202"/>
                  <a:pt x="9862630" y="1306513"/>
                </a:cubicBezTo>
                <a:cubicBezTo>
                  <a:pt x="9664319" y="1504823"/>
                  <a:pt x="9521127" y="1555052"/>
                  <a:pt x="9369552" y="1608201"/>
                </a:cubicBezTo>
                <a:cubicBezTo>
                  <a:pt x="9215247" y="1662303"/>
                  <a:pt x="9055735" y="1718183"/>
                  <a:pt x="8843073" y="1930845"/>
                </a:cubicBezTo>
                <a:cubicBezTo>
                  <a:pt x="8630412" y="2143506"/>
                  <a:pt x="8574532" y="2303082"/>
                  <a:pt x="8520430" y="2457323"/>
                </a:cubicBezTo>
                <a:cubicBezTo>
                  <a:pt x="8467281" y="2608898"/>
                  <a:pt x="8417052" y="2752090"/>
                  <a:pt x="8218742" y="2950401"/>
                </a:cubicBezTo>
                <a:cubicBezTo>
                  <a:pt x="8020432" y="3148711"/>
                  <a:pt x="7877302" y="3198876"/>
                  <a:pt x="7725728" y="3252026"/>
                </a:cubicBezTo>
                <a:cubicBezTo>
                  <a:pt x="7571423" y="3306128"/>
                  <a:pt x="7411911" y="3362071"/>
                  <a:pt x="7199249" y="3574733"/>
                </a:cubicBezTo>
                <a:cubicBezTo>
                  <a:pt x="6986588" y="3787394"/>
                  <a:pt x="6930644" y="3946906"/>
                  <a:pt x="6876543" y="4101211"/>
                </a:cubicBezTo>
                <a:cubicBezTo>
                  <a:pt x="6823457" y="4252786"/>
                  <a:pt x="6773228" y="4395915"/>
                  <a:pt x="6574918" y="4594225"/>
                </a:cubicBezTo>
                <a:cubicBezTo>
                  <a:pt x="6376607" y="4792536"/>
                  <a:pt x="6232906" y="4842764"/>
                  <a:pt x="6081395" y="4895850"/>
                </a:cubicBezTo>
                <a:cubicBezTo>
                  <a:pt x="5927090" y="4949952"/>
                  <a:pt x="5767515" y="5005896"/>
                  <a:pt x="5554853" y="5218557"/>
                </a:cubicBezTo>
                <a:cubicBezTo>
                  <a:pt x="5342192" y="5431219"/>
                  <a:pt x="5286312" y="5590731"/>
                  <a:pt x="5232400" y="5745036"/>
                </a:cubicBezTo>
                <a:cubicBezTo>
                  <a:pt x="5179251" y="5896610"/>
                  <a:pt x="5129086" y="6039739"/>
                  <a:pt x="4930775" y="6238050"/>
                </a:cubicBezTo>
                <a:cubicBezTo>
                  <a:pt x="4732465" y="6436360"/>
                  <a:pt x="4589272" y="6486589"/>
                  <a:pt x="4437761" y="6539738"/>
                </a:cubicBezTo>
                <a:cubicBezTo>
                  <a:pt x="4284536" y="6593395"/>
                  <a:pt x="4126103" y="6648958"/>
                  <a:pt x="3915601" y="6858000"/>
                </a:cubicBezTo>
                <a:lnTo>
                  <a:pt x="4045458" y="6858000"/>
                </a:lnTo>
                <a:cubicBezTo>
                  <a:pt x="4208082" y="6714427"/>
                  <a:pt x="4334383" y="6670104"/>
                  <a:pt x="4467162" y="6623622"/>
                </a:cubicBezTo>
                <a:cubicBezTo>
                  <a:pt x="4621467" y="6569519"/>
                  <a:pt x="4780979" y="6513576"/>
                  <a:pt x="4993640" y="6300915"/>
                </a:cubicBezTo>
                <a:cubicBezTo>
                  <a:pt x="5206302" y="6088253"/>
                  <a:pt x="5262182" y="5928741"/>
                  <a:pt x="5316284" y="5774436"/>
                </a:cubicBezTo>
                <a:cubicBezTo>
                  <a:pt x="5369433" y="5622862"/>
                  <a:pt x="5419598" y="5479733"/>
                  <a:pt x="5617909" y="5281422"/>
                </a:cubicBezTo>
                <a:cubicBezTo>
                  <a:pt x="5816219" y="5083112"/>
                  <a:pt x="5959412" y="5032883"/>
                  <a:pt x="6110986" y="4979797"/>
                </a:cubicBezTo>
                <a:cubicBezTo>
                  <a:pt x="6265291" y="4925695"/>
                  <a:pt x="6424803" y="4869752"/>
                  <a:pt x="6637465" y="4657090"/>
                </a:cubicBezTo>
                <a:cubicBezTo>
                  <a:pt x="6850126" y="4444429"/>
                  <a:pt x="6906069" y="4284917"/>
                  <a:pt x="6960108" y="4130612"/>
                </a:cubicBezTo>
                <a:cubicBezTo>
                  <a:pt x="7013257" y="3979037"/>
                  <a:pt x="7063486" y="3835908"/>
                  <a:pt x="7261797" y="3637597"/>
                </a:cubicBezTo>
                <a:cubicBezTo>
                  <a:pt x="7460107" y="3439287"/>
                  <a:pt x="7603236" y="3389059"/>
                  <a:pt x="7754811" y="3335909"/>
                </a:cubicBezTo>
                <a:cubicBezTo>
                  <a:pt x="7909116" y="3281807"/>
                  <a:pt x="8068691" y="3225864"/>
                  <a:pt x="8281289" y="3013266"/>
                </a:cubicBezTo>
                <a:cubicBezTo>
                  <a:pt x="8493887" y="2800668"/>
                  <a:pt x="8549894" y="2641029"/>
                  <a:pt x="8603996" y="2486787"/>
                </a:cubicBezTo>
                <a:cubicBezTo>
                  <a:pt x="8657145" y="2335213"/>
                  <a:pt x="8707310" y="2192020"/>
                  <a:pt x="8905621" y="1993710"/>
                </a:cubicBezTo>
                <a:cubicBezTo>
                  <a:pt x="9103931" y="1795399"/>
                  <a:pt x="9247124" y="1745234"/>
                  <a:pt x="9398698" y="1692085"/>
                </a:cubicBezTo>
                <a:cubicBezTo>
                  <a:pt x="9552940" y="1637983"/>
                  <a:pt x="9712516" y="1582039"/>
                  <a:pt x="9925177" y="1369378"/>
                </a:cubicBezTo>
                <a:cubicBezTo>
                  <a:pt x="10137839" y="1156716"/>
                  <a:pt x="10193719" y="997204"/>
                  <a:pt x="10247820" y="842899"/>
                </a:cubicBezTo>
                <a:cubicBezTo>
                  <a:pt x="10300970" y="691325"/>
                  <a:pt x="10351135" y="548196"/>
                  <a:pt x="10549445" y="349885"/>
                </a:cubicBezTo>
                <a:cubicBezTo>
                  <a:pt x="10747756" y="151575"/>
                  <a:pt x="10890758" y="101600"/>
                  <a:pt x="11042650" y="48260"/>
                </a:cubicBezTo>
                <a:cubicBezTo>
                  <a:pt x="11085068" y="33401"/>
                  <a:pt x="11127867" y="18352"/>
                  <a:pt x="11172063" y="0"/>
                </a:cubicBezTo>
                <a:close/>
                <a:moveTo>
                  <a:pt x="11780838" y="0"/>
                </a:moveTo>
                <a:cubicBezTo>
                  <a:pt x="11733403" y="125286"/>
                  <a:pt x="11671300" y="252095"/>
                  <a:pt x="11506200" y="417195"/>
                </a:cubicBezTo>
                <a:cubicBezTo>
                  <a:pt x="11307890" y="615506"/>
                  <a:pt x="11164697" y="665671"/>
                  <a:pt x="11013122" y="718820"/>
                </a:cubicBezTo>
                <a:cubicBezTo>
                  <a:pt x="10858881" y="772922"/>
                  <a:pt x="10699306" y="828802"/>
                  <a:pt x="10486644" y="1041463"/>
                </a:cubicBezTo>
                <a:cubicBezTo>
                  <a:pt x="10273982" y="1254125"/>
                  <a:pt x="10218103" y="1413637"/>
                  <a:pt x="10164001" y="1567942"/>
                </a:cubicBezTo>
                <a:cubicBezTo>
                  <a:pt x="10110851" y="1719517"/>
                  <a:pt x="10060686" y="1862645"/>
                  <a:pt x="9862376" y="2060956"/>
                </a:cubicBezTo>
                <a:cubicBezTo>
                  <a:pt x="9664065" y="2259267"/>
                  <a:pt x="9520872" y="2309495"/>
                  <a:pt x="9369298" y="2362645"/>
                </a:cubicBezTo>
                <a:cubicBezTo>
                  <a:pt x="9214993" y="2416747"/>
                  <a:pt x="9055481" y="2472690"/>
                  <a:pt x="8842819" y="2685288"/>
                </a:cubicBezTo>
                <a:cubicBezTo>
                  <a:pt x="8630158" y="2897886"/>
                  <a:pt x="8574278" y="3057525"/>
                  <a:pt x="8520176" y="3211767"/>
                </a:cubicBezTo>
                <a:cubicBezTo>
                  <a:pt x="8467027" y="3363341"/>
                  <a:pt x="8416798" y="3506534"/>
                  <a:pt x="8218488" y="3704844"/>
                </a:cubicBezTo>
                <a:cubicBezTo>
                  <a:pt x="8020177" y="3903155"/>
                  <a:pt x="7877048" y="3953320"/>
                  <a:pt x="7725474" y="4006469"/>
                </a:cubicBezTo>
                <a:cubicBezTo>
                  <a:pt x="7571169" y="4060571"/>
                  <a:pt x="7411656" y="4116515"/>
                  <a:pt x="7198995" y="4329176"/>
                </a:cubicBezTo>
                <a:cubicBezTo>
                  <a:pt x="6986334" y="4541838"/>
                  <a:pt x="6930390" y="4701350"/>
                  <a:pt x="6876288" y="4855655"/>
                </a:cubicBezTo>
                <a:cubicBezTo>
                  <a:pt x="6823202" y="5007229"/>
                  <a:pt x="6772974" y="5150358"/>
                  <a:pt x="6574663" y="5348669"/>
                </a:cubicBezTo>
                <a:cubicBezTo>
                  <a:pt x="6376353" y="5546979"/>
                  <a:pt x="6233160" y="5597208"/>
                  <a:pt x="6081649" y="5650357"/>
                </a:cubicBezTo>
                <a:cubicBezTo>
                  <a:pt x="5927344" y="5704396"/>
                  <a:pt x="5767769" y="5760339"/>
                  <a:pt x="5555107" y="5973001"/>
                </a:cubicBezTo>
                <a:cubicBezTo>
                  <a:pt x="5342446" y="6185662"/>
                  <a:pt x="5286566" y="6345174"/>
                  <a:pt x="5232464" y="6499479"/>
                </a:cubicBezTo>
                <a:cubicBezTo>
                  <a:pt x="5192078" y="6614605"/>
                  <a:pt x="5153470" y="6724777"/>
                  <a:pt x="5050346" y="6858000"/>
                </a:cubicBezTo>
                <a:lnTo>
                  <a:pt x="5160328" y="6858000"/>
                </a:lnTo>
                <a:cubicBezTo>
                  <a:pt x="5243576" y="6736588"/>
                  <a:pt x="5280343" y="6631559"/>
                  <a:pt x="5316347" y="6528880"/>
                </a:cubicBezTo>
                <a:cubicBezTo>
                  <a:pt x="5369497" y="6377305"/>
                  <a:pt x="5419662" y="6234176"/>
                  <a:pt x="5617972" y="6035866"/>
                </a:cubicBezTo>
                <a:cubicBezTo>
                  <a:pt x="5816283" y="5837555"/>
                  <a:pt x="5959475" y="5787390"/>
                  <a:pt x="6111050" y="5734241"/>
                </a:cubicBezTo>
                <a:cubicBezTo>
                  <a:pt x="6265355" y="5680139"/>
                  <a:pt x="6424867" y="5624195"/>
                  <a:pt x="6637528" y="5411534"/>
                </a:cubicBezTo>
                <a:cubicBezTo>
                  <a:pt x="6850190" y="5198872"/>
                  <a:pt x="6906133" y="5039360"/>
                  <a:pt x="6960172" y="4885055"/>
                </a:cubicBezTo>
                <a:cubicBezTo>
                  <a:pt x="7013321" y="4733481"/>
                  <a:pt x="7063550" y="4590352"/>
                  <a:pt x="7261860" y="4392041"/>
                </a:cubicBezTo>
                <a:cubicBezTo>
                  <a:pt x="7460170" y="4193731"/>
                  <a:pt x="7603300" y="4143502"/>
                  <a:pt x="7754874" y="4090353"/>
                </a:cubicBezTo>
                <a:cubicBezTo>
                  <a:pt x="7909179" y="4036251"/>
                  <a:pt x="8068755" y="3980371"/>
                  <a:pt x="8281353" y="3767709"/>
                </a:cubicBezTo>
                <a:cubicBezTo>
                  <a:pt x="8493951" y="3555047"/>
                  <a:pt x="8549957" y="3395536"/>
                  <a:pt x="8604059" y="3241231"/>
                </a:cubicBezTo>
                <a:cubicBezTo>
                  <a:pt x="8657209" y="3089656"/>
                  <a:pt x="8707374" y="2946464"/>
                  <a:pt x="8905684" y="2748153"/>
                </a:cubicBezTo>
                <a:cubicBezTo>
                  <a:pt x="9103995" y="2549843"/>
                  <a:pt x="9247188" y="2499678"/>
                  <a:pt x="9398762" y="2446528"/>
                </a:cubicBezTo>
                <a:cubicBezTo>
                  <a:pt x="9553004" y="2392426"/>
                  <a:pt x="9712579" y="2336483"/>
                  <a:pt x="9925241" y="2123821"/>
                </a:cubicBezTo>
                <a:cubicBezTo>
                  <a:pt x="10137902" y="1911160"/>
                  <a:pt x="10193782" y="1751648"/>
                  <a:pt x="10247884" y="1597343"/>
                </a:cubicBezTo>
                <a:cubicBezTo>
                  <a:pt x="10301033" y="1445832"/>
                  <a:pt x="10351198" y="1302639"/>
                  <a:pt x="10549509" y="1104329"/>
                </a:cubicBezTo>
                <a:cubicBezTo>
                  <a:pt x="10747819" y="906018"/>
                  <a:pt x="10891012" y="855853"/>
                  <a:pt x="11042586" y="802704"/>
                </a:cubicBezTo>
                <a:cubicBezTo>
                  <a:pt x="11196828" y="748602"/>
                  <a:pt x="11356404" y="692658"/>
                  <a:pt x="11569065" y="480060"/>
                </a:cubicBezTo>
                <a:cubicBezTo>
                  <a:pt x="11760200" y="288671"/>
                  <a:pt x="11824589" y="140272"/>
                  <a:pt x="11875008" y="0"/>
                </a:cubicBezTo>
                <a:close/>
                <a:moveTo>
                  <a:pt x="12130722" y="152400"/>
                </a:moveTo>
                <a:cubicBezTo>
                  <a:pt x="11918124" y="365062"/>
                  <a:pt x="11862181" y="524574"/>
                  <a:pt x="11808079" y="678879"/>
                </a:cubicBezTo>
                <a:cubicBezTo>
                  <a:pt x="11754930" y="830453"/>
                  <a:pt x="11704765" y="973646"/>
                  <a:pt x="11506454" y="1171956"/>
                </a:cubicBezTo>
                <a:cubicBezTo>
                  <a:pt x="11308144" y="1370267"/>
                  <a:pt x="11164951" y="1420432"/>
                  <a:pt x="11013377" y="1473581"/>
                </a:cubicBezTo>
                <a:cubicBezTo>
                  <a:pt x="10859135" y="1527683"/>
                  <a:pt x="10699559" y="1583627"/>
                  <a:pt x="10486898" y="1796225"/>
                </a:cubicBezTo>
                <a:cubicBezTo>
                  <a:pt x="10274236" y="2008823"/>
                  <a:pt x="10218356" y="2168398"/>
                  <a:pt x="10164255" y="2322703"/>
                </a:cubicBezTo>
                <a:cubicBezTo>
                  <a:pt x="10111105" y="2474278"/>
                  <a:pt x="10060940" y="2617470"/>
                  <a:pt x="9862630" y="2815781"/>
                </a:cubicBezTo>
                <a:cubicBezTo>
                  <a:pt x="9664319" y="3014091"/>
                  <a:pt x="9521127" y="3064256"/>
                  <a:pt x="9369552" y="3117406"/>
                </a:cubicBezTo>
                <a:cubicBezTo>
                  <a:pt x="9215247" y="3171508"/>
                  <a:pt x="9055735" y="3227451"/>
                  <a:pt x="8843073" y="3440049"/>
                </a:cubicBezTo>
                <a:cubicBezTo>
                  <a:pt x="8630412" y="3652647"/>
                  <a:pt x="8574532" y="3812286"/>
                  <a:pt x="8520430" y="3966591"/>
                </a:cubicBezTo>
                <a:cubicBezTo>
                  <a:pt x="8467281" y="4118102"/>
                  <a:pt x="8417052" y="4261295"/>
                  <a:pt x="8218742" y="4459605"/>
                </a:cubicBezTo>
                <a:cubicBezTo>
                  <a:pt x="8020432" y="4657916"/>
                  <a:pt x="7877302" y="4708081"/>
                  <a:pt x="7725728" y="4761230"/>
                </a:cubicBezTo>
                <a:cubicBezTo>
                  <a:pt x="7571423" y="4815332"/>
                  <a:pt x="7411911" y="4871276"/>
                  <a:pt x="7199249" y="5083937"/>
                </a:cubicBezTo>
                <a:cubicBezTo>
                  <a:pt x="6986588" y="5296599"/>
                  <a:pt x="6930644" y="5456111"/>
                  <a:pt x="6876543" y="5610416"/>
                </a:cubicBezTo>
                <a:cubicBezTo>
                  <a:pt x="6823457" y="5761990"/>
                  <a:pt x="6773228" y="5905119"/>
                  <a:pt x="6574918" y="6103430"/>
                </a:cubicBezTo>
                <a:cubicBezTo>
                  <a:pt x="6376607" y="6301740"/>
                  <a:pt x="6233414" y="6351969"/>
                  <a:pt x="6081903" y="6405118"/>
                </a:cubicBezTo>
                <a:cubicBezTo>
                  <a:pt x="5927598" y="6459220"/>
                  <a:pt x="5768023" y="6515164"/>
                  <a:pt x="5555361" y="6727762"/>
                </a:cubicBezTo>
                <a:cubicBezTo>
                  <a:pt x="5513667" y="6768846"/>
                  <a:pt x="5474380" y="6812344"/>
                  <a:pt x="5437696" y="6858000"/>
                </a:cubicBezTo>
                <a:lnTo>
                  <a:pt x="5553774" y="6858000"/>
                </a:lnTo>
                <a:cubicBezTo>
                  <a:pt x="5573205" y="6836157"/>
                  <a:pt x="5594414" y="6813550"/>
                  <a:pt x="5617718" y="6790309"/>
                </a:cubicBezTo>
                <a:cubicBezTo>
                  <a:pt x="5816029" y="6591999"/>
                  <a:pt x="5959221" y="6541834"/>
                  <a:pt x="6110796" y="6488684"/>
                </a:cubicBezTo>
                <a:cubicBezTo>
                  <a:pt x="6265101" y="6434582"/>
                  <a:pt x="6424613" y="6378639"/>
                  <a:pt x="6637274" y="6165977"/>
                </a:cubicBezTo>
                <a:cubicBezTo>
                  <a:pt x="6849936" y="5953316"/>
                  <a:pt x="6905879" y="5793804"/>
                  <a:pt x="6959918" y="5639499"/>
                </a:cubicBezTo>
                <a:cubicBezTo>
                  <a:pt x="7013068" y="5487924"/>
                  <a:pt x="7063295" y="5344795"/>
                  <a:pt x="7261607" y="5146485"/>
                </a:cubicBezTo>
                <a:cubicBezTo>
                  <a:pt x="7459917" y="4948174"/>
                  <a:pt x="7603045" y="4897946"/>
                  <a:pt x="7754620" y="4844796"/>
                </a:cubicBezTo>
                <a:cubicBezTo>
                  <a:pt x="7908925" y="4790758"/>
                  <a:pt x="8068501" y="4734814"/>
                  <a:pt x="8281099" y="4522153"/>
                </a:cubicBezTo>
                <a:cubicBezTo>
                  <a:pt x="8493696" y="4309491"/>
                  <a:pt x="8549704" y="4149979"/>
                  <a:pt x="8603806" y="3995674"/>
                </a:cubicBezTo>
                <a:cubicBezTo>
                  <a:pt x="8656955" y="3844100"/>
                  <a:pt x="8707120" y="3700971"/>
                  <a:pt x="8905431" y="3502597"/>
                </a:cubicBezTo>
                <a:cubicBezTo>
                  <a:pt x="9103741" y="3304222"/>
                  <a:pt x="9246933" y="3254121"/>
                  <a:pt x="9398508" y="3200972"/>
                </a:cubicBezTo>
                <a:cubicBezTo>
                  <a:pt x="9552749" y="3146870"/>
                  <a:pt x="9712325" y="3090926"/>
                  <a:pt x="9924986" y="2878328"/>
                </a:cubicBezTo>
                <a:cubicBezTo>
                  <a:pt x="10137648" y="2665730"/>
                  <a:pt x="10193528" y="2506091"/>
                  <a:pt x="10247630" y="2351786"/>
                </a:cubicBezTo>
                <a:cubicBezTo>
                  <a:pt x="10300780" y="2200275"/>
                  <a:pt x="10350944" y="2057083"/>
                  <a:pt x="10549255" y="1858772"/>
                </a:cubicBezTo>
                <a:cubicBezTo>
                  <a:pt x="10747566" y="1660462"/>
                  <a:pt x="10890758" y="1610297"/>
                  <a:pt x="11042332" y="1557147"/>
                </a:cubicBezTo>
                <a:cubicBezTo>
                  <a:pt x="11196574" y="1503045"/>
                  <a:pt x="11356149" y="1447102"/>
                  <a:pt x="11568811" y="1234504"/>
                </a:cubicBezTo>
                <a:cubicBezTo>
                  <a:pt x="11781472" y="1021905"/>
                  <a:pt x="11837353" y="862266"/>
                  <a:pt x="11891455" y="707962"/>
                </a:cubicBezTo>
                <a:cubicBezTo>
                  <a:pt x="11944350" y="556705"/>
                  <a:pt x="11994579" y="413766"/>
                  <a:pt x="12192000" y="215900"/>
                </a:cubicBezTo>
                <a:lnTo>
                  <a:pt x="12192000" y="93282"/>
                </a:lnTo>
                <a:cubicBezTo>
                  <a:pt x="12171870" y="111527"/>
                  <a:pt x="12151296" y="131234"/>
                  <a:pt x="12130215" y="152400"/>
                </a:cubicBezTo>
                <a:close/>
                <a:moveTo>
                  <a:pt x="12130722" y="906844"/>
                </a:moveTo>
                <a:cubicBezTo>
                  <a:pt x="11918124" y="1119505"/>
                  <a:pt x="11862181" y="1279081"/>
                  <a:pt x="11808079" y="1433322"/>
                </a:cubicBezTo>
                <a:cubicBezTo>
                  <a:pt x="11754930" y="1584897"/>
                  <a:pt x="11704765" y="1728089"/>
                  <a:pt x="11506454" y="1926400"/>
                </a:cubicBezTo>
                <a:cubicBezTo>
                  <a:pt x="11308144" y="2124710"/>
                  <a:pt x="11164951" y="2174875"/>
                  <a:pt x="11013377" y="2228025"/>
                </a:cubicBezTo>
                <a:cubicBezTo>
                  <a:pt x="10859135" y="2282127"/>
                  <a:pt x="10699559" y="2338070"/>
                  <a:pt x="10486898" y="2550668"/>
                </a:cubicBezTo>
                <a:cubicBezTo>
                  <a:pt x="10274236" y="2763266"/>
                  <a:pt x="10218356" y="2922905"/>
                  <a:pt x="10164255" y="3077147"/>
                </a:cubicBezTo>
                <a:cubicBezTo>
                  <a:pt x="10111105" y="3228721"/>
                  <a:pt x="10060940" y="3371914"/>
                  <a:pt x="9862630" y="3570224"/>
                </a:cubicBezTo>
                <a:cubicBezTo>
                  <a:pt x="9664319" y="3768534"/>
                  <a:pt x="9521127" y="3818700"/>
                  <a:pt x="9369552" y="3871849"/>
                </a:cubicBezTo>
                <a:cubicBezTo>
                  <a:pt x="9215247" y="3925951"/>
                  <a:pt x="9055735" y="3981895"/>
                  <a:pt x="8843073" y="4194493"/>
                </a:cubicBezTo>
                <a:cubicBezTo>
                  <a:pt x="8630412" y="4407091"/>
                  <a:pt x="8574532" y="4566730"/>
                  <a:pt x="8520430" y="4721035"/>
                </a:cubicBezTo>
                <a:cubicBezTo>
                  <a:pt x="8467281" y="4872609"/>
                  <a:pt x="8417052" y="5015738"/>
                  <a:pt x="8218742" y="5214049"/>
                </a:cubicBezTo>
                <a:cubicBezTo>
                  <a:pt x="8020432" y="5412359"/>
                  <a:pt x="7877302" y="5462588"/>
                  <a:pt x="7725728" y="5515674"/>
                </a:cubicBezTo>
                <a:cubicBezTo>
                  <a:pt x="7571423" y="5569776"/>
                  <a:pt x="7411911" y="5625719"/>
                  <a:pt x="7199249" y="5838381"/>
                </a:cubicBezTo>
                <a:cubicBezTo>
                  <a:pt x="6986588" y="6051042"/>
                  <a:pt x="6930644" y="6210554"/>
                  <a:pt x="6876543" y="6364859"/>
                </a:cubicBezTo>
                <a:cubicBezTo>
                  <a:pt x="6823457" y="6516434"/>
                  <a:pt x="6773228" y="6659563"/>
                  <a:pt x="6574918" y="6857937"/>
                </a:cubicBezTo>
                <a:lnTo>
                  <a:pt x="6574536" y="6858318"/>
                </a:lnTo>
                <a:lnTo>
                  <a:pt x="6697155" y="6858318"/>
                </a:lnTo>
                <a:cubicBezTo>
                  <a:pt x="6861619" y="6676200"/>
                  <a:pt x="6911785" y="6533070"/>
                  <a:pt x="6960426" y="6394260"/>
                </a:cubicBezTo>
                <a:cubicBezTo>
                  <a:pt x="7013575" y="6242685"/>
                  <a:pt x="7063804" y="6099556"/>
                  <a:pt x="7262114" y="5901246"/>
                </a:cubicBezTo>
                <a:cubicBezTo>
                  <a:pt x="7460425" y="5702935"/>
                  <a:pt x="7603554" y="5652707"/>
                  <a:pt x="7755128" y="5599621"/>
                </a:cubicBezTo>
                <a:cubicBezTo>
                  <a:pt x="7909433" y="5545519"/>
                  <a:pt x="8069009" y="5489575"/>
                  <a:pt x="8281606" y="5276914"/>
                </a:cubicBezTo>
                <a:cubicBezTo>
                  <a:pt x="8494205" y="5064252"/>
                  <a:pt x="8550211" y="4904740"/>
                  <a:pt x="8604314" y="4750435"/>
                </a:cubicBezTo>
                <a:cubicBezTo>
                  <a:pt x="8657463" y="4598861"/>
                  <a:pt x="8707628" y="4455732"/>
                  <a:pt x="8905939" y="4257358"/>
                </a:cubicBezTo>
                <a:cubicBezTo>
                  <a:pt x="9104249" y="4058984"/>
                  <a:pt x="9247442" y="4008882"/>
                  <a:pt x="9399016" y="3955733"/>
                </a:cubicBezTo>
                <a:cubicBezTo>
                  <a:pt x="9553257" y="3901631"/>
                  <a:pt x="9712833" y="3845687"/>
                  <a:pt x="9925494" y="3633089"/>
                </a:cubicBezTo>
                <a:cubicBezTo>
                  <a:pt x="10138156" y="3420491"/>
                  <a:pt x="10194036" y="3260852"/>
                  <a:pt x="10248138" y="3106611"/>
                </a:cubicBezTo>
                <a:cubicBezTo>
                  <a:pt x="10301288" y="2955036"/>
                  <a:pt x="10351453" y="2811844"/>
                  <a:pt x="10549763" y="2613533"/>
                </a:cubicBezTo>
                <a:cubicBezTo>
                  <a:pt x="10748073" y="2415223"/>
                  <a:pt x="10890758" y="2364740"/>
                  <a:pt x="11042650" y="2311400"/>
                </a:cubicBezTo>
                <a:cubicBezTo>
                  <a:pt x="11196892" y="2257298"/>
                  <a:pt x="11356467" y="2201355"/>
                  <a:pt x="11569129" y="1988757"/>
                </a:cubicBezTo>
                <a:cubicBezTo>
                  <a:pt x="11781790" y="1776159"/>
                  <a:pt x="11837670" y="1616520"/>
                  <a:pt x="11891772" y="1462278"/>
                </a:cubicBezTo>
                <a:cubicBezTo>
                  <a:pt x="11944794" y="1310958"/>
                  <a:pt x="11994896" y="1168019"/>
                  <a:pt x="12192318" y="970280"/>
                </a:cubicBezTo>
                <a:lnTo>
                  <a:pt x="12192318" y="847725"/>
                </a:lnTo>
                <a:cubicBezTo>
                  <a:pt x="12171997" y="865886"/>
                  <a:pt x="12151296" y="885489"/>
                  <a:pt x="12130215" y="906526"/>
                </a:cubicBezTo>
                <a:close/>
                <a:moveTo>
                  <a:pt x="12130722" y="1661287"/>
                </a:moveTo>
                <a:cubicBezTo>
                  <a:pt x="11918124" y="1873948"/>
                  <a:pt x="11862181" y="2033524"/>
                  <a:pt x="11808079" y="2187766"/>
                </a:cubicBezTo>
                <a:cubicBezTo>
                  <a:pt x="11754930" y="2339340"/>
                  <a:pt x="11704765" y="2482533"/>
                  <a:pt x="11506454" y="2680843"/>
                </a:cubicBezTo>
                <a:cubicBezTo>
                  <a:pt x="11308144" y="2879154"/>
                  <a:pt x="11164951" y="2929319"/>
                  <a:pt x="11013377" y="2982468"/>
                </a:cubicBezTo>
                <a:cubicBezTo>
                  <a:pt x="10859135" y="3036570"/>
                  <a:pt x="10699559" y="3092514"/>
                  <a:pt x="10486898" y="3305112"/>
                </a:cubicBezTo>
                <a:cubicBezTo>
                  <a:pt x="10274236" y="3517709"/>
                  <a:pt x="10218356" y="3677349"/>
                  <a:pt x="10164255" y="3831653"/>
                </a:cubicBezTo>
                <a:cubicBezTo>
                  <a:pt x="10111105" y="3983165"/>
                  <a:pt x="10060940" y="4126357"/>
                  <a:pt x="9862630" y="4324668"/>
                </a:cubicBezTo>
                <a:cubicBezTo>
                  <a:pt x="9664319" y="4522978"/>
                  <a:pt x="9521127" y="4573143"/>
                  <a:pt x="9369552" y="4626293"/>
                </a:cubicBezTo>
                <a:cubicBezTo>
                  <a:pt x="9215247" y="4680395"/>
                  <a:pt x="9055735" y="4736338"/>
                  <a:pt x="8843073" y="4949000"/>
                </a:cubicBezTo>
                <a:cubicBezTo>
                  <a:pt x="8630412" y="5161661"/>
                  <a:pt x="8574532" y="5321173"/>
                  <a:pt x="8520430" y="5475478"/>
                </a:cubicBezTo>
                <a:cubicBezTo>
                  <a:pt x="8467281" y="5627053"/>
                  <a:pt x="8417052" y="5770182"/>
                  <a:pt x="8218742" y="5968492"/>
                </a:cubicBezTo>
                <a:cubicBezTo>
                  <a:pt x="8020432" y="6166803"/>
                  <a:pt x="7877302" y="6217031"/>
                  <a:pt x="7725728" y="6270181"/>
                </a:cubicBezTo>
                <a:cubicBezTo>
                  <a:pt x="7571423" y="6324219"/>
                  <a:pt x="7411911" y="6380163"/>
                  <a:pt x="7199249" y="6592824"/>
                </a:cubicBezTo>
                <a:cubicBezTo>
                  <a:pt x="7101015" y="6691122"/>
                  <a:pt x="7036182" y="6778054"/>
                  <a:pt x="6989699" y="6858318"/>
                </a:cubicBezTo>
                <a:lnTo>
                  <a:pt x="7094030" y="6858318"/>
                </a:lnTo>
                <a:cubicBezTo>
                  <a:pt x="7142925" y="6785166"/>
                  <a:pt x="7199313" y="6717220"/>
                  <a:pt x="7262241" y="6655689"/>
                </a:cubicBezTo>
                <a:cubicBezTo>
                  <a:pt x="7460552" y="6457379"/>
                  <a:pt x="7603681" y="6407214"/>
                  <a:pt x="7755256" y="6354064"/>
                </a:cubicBezTo>
                <a:cubicBezTo>
                  <a:pt x="7909560" y="6299962"/>
                  <a:pt x="8069136" y="6244019"/>
                  <a:pt x="8281734" y="6031357"/>
                </a:cubicBezTo>
                <a:cubicBezTo>
                  <a:pt x="8494331" y="5818696"/>
                  <a:pt x="8550339" y="5659184"/>
                  <a:pt x="8604441" y="5504879"/>
                </a:cubicBezTo>
                <a:cubicBezTo>
                  <a:pt x="8657590" y="5353304"/>
                  <a:pt x="8707755" y="5210175"/>
                  <a:pt x="8906066" y="5011865"/>
                </a:cubicBezTo>
                <a:cubicBezTo>
                  <a:pt x="9104376" y="4813554"/>
                  <a:pt x="9247569" y="4763326"/>
                  <a:pt x="9399143" y="4710176"/>
                </a:cubicBezTo>
                <a:cubicBezTo>
                  <a:pt x="9553384" y="4656074"/>
                  <a:pt x="9712960" y="4600194"/>
                  <a:pt x="9925621" y="4387533"/>
                </a:cubicBezTo>
                <a:cubicBezTo>
                  <a:pt x="10138283" y="4174871"/>
                  <a:pt x="10194163" y="4015359"/>
                  <a:pt x="10248265" y="3861054"/>
                </a:cubicBezTo>
                <a:cubicBezTo>
                  <a:pt x="10301415" y="3709480"/>
                  <a:pt x="10351580" y="3566287"/>
                  <a:pt x="10549890" y="3367977"/>
                </a:cubicBezTo>
                <a:cubicBezTo>
                  <a:pt x="10748201" y="3169666"/>
                  <a:pt x="10891393" y="3119501"/>
                  <a:pt x="11042968" y="3066352"/>
                </a:cubicBezTo>
                <a:cubicBezTo>
                  <a:pt x="11197209" y="3012250"/>
                  <a:pt x="11356784" y="2956370"/>
                  <a:pt x="11569446" y="2743708"/>
                </a:cubicBezTo>
                <a:cubicBezTo>
                  <a:pt x="11782107" y="2531047"/>
                  <a:pt x="11837988" y="2371535"/>
                  <a:pt x="11892090" y="2217230"/>
                </a:cubicBezTo>
                <a:cubicBezTo>
                  <a:pt x="11945112" y="2065909"/>
                  <a:pt x="11995214" y="1922970"/>
                  <a:pt x="12192635" y="1725232"/>
                </a:cubicBezTo>
                <a:lnTo>
                  <a:pt x="12192635" y="1602169"/>
                </a:lnTo>
                <a:cubicBezTo>
                  <a:pt x="12172124" y="1620330"/>
                  <a:pt x="12151296" y="1639932"/>
                  <a:pt x="12130215" y="1660970"/>
                </a:cubicBezTo>
                <a:close/>
                <a:moveTo>
                  <a:pt x="12130722" y="2415731"/>
                </a:moveTo>
                <a:cubicBezTo>
                  <a:pt x="11918124" y="2628392"/>
                  <a:pt x="11862181" y="2787968"/>
                  <a:pt x="11808079" y="2942273"/>
                </a:cubicBezTo>
                <a:cubicBezTo>
                  <a:pt x="11754930" y="3093784"/>
                  <a:pt x="11704765" y="3236976"/>
                  <a:pt x="11506454" y="3435287"/>
                </a:cubicBezTo>
                <a:cubicBezTo>
                  <a:pt x="11308144" y="3633597"/>
                  <a:pt x="11164951" y="3683762"/>
                  <a:pt x="11013377" y="3736912"/>
                </a:cubicBezTo>
                <a:cubicBezTo>
                  <a:pt x="10859135" y="3791014"/>
                  <a:pt x="10699559" y="3846957"/>
                  <a:pt x="10486898" y="4059619"/>
                </a:cubicBezTo>
                <a:cubicBezTo>
                  <a:pt x="10274236" y="4272280"/>
                  <a:pt x="10218356" y="4431792"/>
                  <a:pt x="10164255" y="4586097"/>
                </a:cubicBezTo>
                <a:cubicBezTo>
                  <a:pt x="10111105" y="4737608"/>
                  <a:pt x="10060940" y="4880801"/>
                  <a:pt x="9862630" y="5079111"/>
                </a:cubicBezTo>
                <a:cubicBezTo>
                  <a:pt x="9664319" y="5277422"/>
                  <a:pt x="9521127" y="5327587"/>
                  <a:pt x="9369552" y="5380736"/>
                </a:cubicBezTo>
                <a:cubicBezTo>
                  <a:pt x="9215247" y="5434838"/>
                  <a:pt x="9055735" y="5490782"/>
                  <a:pt x="8843073" y="5703443"/>
                </a:cubicBezTo>
                <a:cubicBezTo>
                  <a:pt x="8630412" y="5916105"/>
                  <a:pt x="8574532" y="6075617"/>
                  <a:pt x="8520430" y="6229922"/>
                </a:cubicBezTo>
                <a:cubicBezTo>
                  <a:pt x="8467281" y="6381496"/>
                  <a:pt x="8417052" y="6524625"/>
                  <a:pt x="8218742" y="6722936"/>
                </a:cubicBezTo>
                <a:cubicBezTo>
                  <a:pt x="8170419" y="6771894"/>
                  <a:pt x="8118475" y="6817169"/>
                  <a:pt x="8063357" y="6858318"/>
                </a:cubicBezTo>
                <a:lnTo>
                  <a:pt x="8204200" y="6858318"/>
                </a:lnTo>
                <a:cubicBezTo>
                  <a:pt x="8229156" y="6836410"/>
                  <a:pt x="8254873" y="6812217"/>
                  <a:pt x="8281353" y="6785801"/>
                </a:cubicBezTo>
                <a:cubicBezTo>
                  <a:pt x="8494014" y="6573203"/>
                  <a:pt x="8549957" y="6413627"/>
                  <a:pt x="8604059" y="6259322"/>
                </a:cubicBezTo>
                <a:cubicBezTo>
                  <a:pt x="8657209" y="6107748"/>
                  <a:pt x="8707374" y="5964619"/>
                  <a:pt x="8905684" y="5766308"/>
                </a:cubicBezTo>
                <a:cubicBezTo>
                  <a:pt x="9103995" y="5567998"/>
                  <a:pt x="9247188" y="5517769"/>
                  <a:pt x="9398762" y="5464620"/>
                </a:cubicBezTo>
                <a:cubicBezTo>
                  <a:pt x="9553004" y="5410581"/>
                  <a:pt x="9712579" y="5354638"/>
                  <a:pt x="9925241" y="5141976"/>
                </a:cubicBezTo>
                <a:cubicBezTo>
                  <a:pt x="10137902" y="4929315"/>
                  <a:pt x="10193782" y="4769803"/>
                  <a:pt x="10247884" y="4615498"/>
                </a:cubicBezTo>
                <a:cubicBezTo>
                  <a:pt x="10301033" y="4463923"/>
                  <a:pt x="10351198" y="4320794"/>
                  <a:pt x="10549509" y="4122484"/>
                </a:cubicBezTo>
                <a:cubicBezTo>
                  <a:pt x="10747819" y="3924173"/>
                  <a:pt x="10890758" y="3873500"/>
                  <a:pt x="11042650" y="3820478"/>
                </a:cubicBezTo>
                <a:cubicBezTo>
                  <a:pt x="11196892" y="3766376"/>
                  <a:pt x="11356467" y="3710496"/>
                  <a:pt x="11569129" y="3497834"/>
                </a:cubicBezTo>
                <a:cubicBezTo>
                  <a:pt x="11781790" y="3285172"/>
                  <a:pt x="11837670" y="3125661"/>
                  <a:pt x="11891772" y="2971356"/>
                </a:cubicBezTo>
                <a:cubicBezTo>
                  <a:pt x="11944794" y="2820035"/>
                  <a:pt x="11994896" y="2677097"/>
                  <a:pt x="12192318" y="2479358"/>
                </a:cubicBezTo>
                <a:lnTo>
                  <a:pt x="12192318" y="2356612"/>
                </a:lnTo>
                <a:cubicBezTo>
                  <a:pt x="12171997" y="2374773"/>
                  <a:pt x="12151296" y="2394375"/>
                  <a:pt x="12130215" y="2415413"/>
                </a:cubicBezTo>
                <a:close/>
                <a:moveTo>
                  <a:pt x="12130722" y="3170238"/>
                </a:moveTo>
                <a:cubicBezTo>
                  <a:pt x="11918124" y="3382836"/>
                  <a:pt x="11862181" y="3542411"/>
                  <a:pt x="11808079" y="3696716"/>
                </a:cubicBezTo>
                <a:cubicBezTo>
                  <a:pt x="11754930" y="3848291"/>
                  <a:pt x="11704765" y="3991420"/>
                  <a:pt x="11506454" y="4189730"/>
                </a:cubicBezTo>
                <a:cubicBezTo>
                  <a:pt x="11308144" y="4388041"/>
                  <a:pt x="11164951" y="4438269"/>
                  <a:pt x="11013377" y="4491355"/>
                </a:cubicBezTo>
                <a:cubicBezTo>
                  <a:pt x="10859135" y="4545457"/>
                  <a:pt x="10699559" y="4601401"/>
                  <a:pt x="10486898" y="4814062"/>
                </a:cubicBezTo>
                <a:cubicBezTo>
                  <a:pt x="10274236" y="5026724"/>
                  <a:pt x="10218356" y="5186236"/>
                  <a:pt x="10164255" y="5340541"/>
                </a:cubicBezTo>
                <a:cubicBezTo>
                  <a:pt x="10111105" y="5492115"/>
                  <a:pt x="10060940" y="5635244"/>
                  <a:pt x="9862630" y="5833555"/>
                </a:cubicBezTo>
                <a:cubicBezTo>
                  <a:pt x="9664319" y="6031865"/>
                  <a:pt x="9521127" y="6082094"/>
                  <a:pt x="9369552" y="6135180"/>
                </a:cubicBezTo>
                <a:cubicBezTo>
                  <a:pt x="9215247" y="6189282"/>
                  <a:pt x="9055735" y="6245225"/>
                  <a:pt x="8843073" y="6457887"/>
                </a:cubicBezTo>
                <a:cubicBezTo>
                  <a:pt x="8687371" y="6613589"/>
                  <a:pt x="8615680" y="6740843"/>
                  <a:pt x="8567293" y="6858318"/>
                </a:cubicBezTo>
                <a:lnTo>
                  <a:pt x="8664004" y="6858318"/>
                </a:lnTo>
                <a:cubicBezTo>
                  <a:pt x="8709279" y="6757606"/>
                  <a:pt x="8775573" y="6651118"/>
                  <a:pt x="8905939" y="6520752"/>
                </a:cubicBezTo>
                <a:cubicBezTo>
                  <a:pt x="9104249" y="6322441"/>
                  <a:pt x="9247442" y="6272213"/>
                  <a:pt x="9399016" y="6219063"/>
                </a:cubicBezTo>
                <a:cubicBezTo>
                  <a:pt x="9553257" y="6165025"/>
                  <a:pt x="9712833" y="6109081"/>
                  <a:pt x="9925494" y="5896420"/>
                </a:cubicBezTo>
                <a:cubicBezTo>
                  <a:pt x="10138156" y="5683758"/>
                  <a:pt x="10194036" y="5524246"/>
                  <a:pt x="10248138" y="5369941"/>
                </a:cubicBezTo>
                <a:cubicBezTo>
                  <a:pt x="10301288" y="5218367"/>
                  <a:pt x="10351453" y="5075238"/>
                  <a:pt x="10549763" y="4876927"/>
                </a:cubicBezTo>
                <a:cubicBezTo>
                  <a:pt x="10748073" y="4678617"/>
                  <a:pt x="10891266" y="4628388"/>
                  <a:pt x="11042841" y="4575239"/>
                </a:cubicBezTo>
                <a:cubicBezTo>
                  <a:pt x="11197082" y="4521200"/>
                  <a:pt x="11356657" y="4465257"/>
                  <a:pt x="11569319" y="4252595"/>
                </a:cubicBezTo>
                <a:cubicBezTo>
                  <a:pt x="11781981" y="4039934"/>
                  <a:pt x="11837860" y="3880422"/>
                  <a:pt x="11891962" y="3726116"/>
                </a:cubicBezTo>
                <a:cubicBezTo>
                  <a:pt x="11944985" y="3574796"/>
                  <a:pt x="11995086" y="3431921"/>
                  <a:pt x="12192508" y="3234119"/>
                </a:cubicBezTo>
                <a:lnTo>
                  <a:pt x="12192508" y="3111119"/>
                </a:lnTo>
                <a:cubicBezTo>
                  <a:pt x="12172061" y="3129280"/>
                  <a:pt x="12151296" y="3148883"/>
                  <a:pt x="12130215" y="3169920"/>
                </a:cubicBezTo>
                <a:close/>
                <a:moveTo>
                  <a:pt x="12130722" y="3924681"/>
                </a:moveTo>
                <a:cubicBezTo>
                  <a:pt x="11918124" y="4137279"/>
                  <a:pt x="11862181" y="4296855"/>
                  <a:pt x="11808079" y="4451160"/>
                </a:cubicBezTo>
                <a:cubicBezTo>
                  <a:pt x="11754930" y="4602734"/>
                  <a:pt x="11704765" y="4745863"/>
                  <a:pt x="11506454" y="4944174"/>
                </a:cubicBezTo>
                <a:cubicBezTo>
                  <a:pt x="11308144" y="5142484"/>
                  <a:pt x="11164951" y="5192713"/>
                  <a:pt x="11013377" y="5245799"/>
                </a:cubicBezTo>
                <a:cubicBezTo>
                  <a:pt x="10859135" y="5299901"/>
                  <a:pt x="10699559" y="5355844"/>
                  <a:pt x="10486898" y="5568506"/>
                </a:cubicBezTo>
                <a:cubicBezTo>
                  <a:pt x="10274236" y="5781167"/>
                  <a:pt x="10218356" y="5940679"/>
                  <a:pt x="10164255" y="6094984"/>
                </a:cubicBezTo>
                <a:cubicBezTo>
                  <a:pt x="10111105" y="6246559"/>
                  <a:pt x="10060940" y="6389688"/>
                  <a:pt x="9862630" y="6587998"/>
                </a:cubicBezTo>
                <a:cubicBezTo>
                  <a:pt x="9702356" y="6748272"/>
                  <a:pt x="9578086" y="6811836"/>
                  <a:pt x="9456230" y="6858318"/>
                </a:cubicBezTo>
                <a:lnTo>
                  <a:pt x="9663620" y="6858318"/>
                </a:lnTo>
                <a:cubicBezTo>
                  <a:pt x="9742869" y="6811899"/>
                  <a:pt x="9828720" y="6747637"/>
                  <a:pt x="9925368" y="6650863"/>
                </a:cubicBezTo>
                <a:cubicBezTo>
                  <a:pt x="10137966" y="6438202"/>
                  <a:pt x="10193909" y="6278690"/>
                  <a:pt x="10248011" y="6124385"/>
                </a:cubicBezTo>
                <a:cubicBezTo>
                  <a:pt x="10301160" y="5972810"/>
                  <a:pt x="10351326" y="5829681"/>
                  <a:pt x="10549636" y="5631371"/>
                </a:cubicBezTo>
                <a:cubicBezTo>
                  <a:pt x="10747946" y="5433060"/>
                  <a:pt x="10891139" y="5382832"/>
                  <a:pt x="11042714" y="5329746"/>
                </a:cubicBezTo>
                <a:cubicBezTo>
                  <a:pt x="11196955" y="5275644"/>
                  <a:pt x="11356531" y="5219700"/>
                  <a:pt x="11569192" y="5007039"/>
                </a:cubicBezTo>
                <a:cubicBezTo>
                  <a:pt x="11781854" y="4794377"/>
                  <a:pt x="11837733" y="4634865"/>
                  <a:pt x="11891835" y="4480560"/>
                </a:cubicBezTo>
                <a:cubicBezTo>
                  <a:pt x="11944858" y="4329240"/>
                  <a:pt x="11994959" y="4186365"/>
                  <a:pt x="12192381" y="3988626"/>
                </a:cubicBezTo>
                <a:lnTo>
                  <a:pt x="12192381" y="3865563"/>
                </a:lnTo>
                <a:cubicBezTo>
                  <a:pt x="12171997" y="3883552"/>
                  <a:pt x="12151296" y="3903136"/>
                  <a:pt x="12130215" y="3924300"/>
                </a:cubicBezTo>
                <a:close/>
                <a:moveTo>
                  <a:pt x="12130722" y="4679125"/>
                </a:moveTo>
                <a:cubicBezTo>
                  <a:pt x="11918124" y="4891786"/>
                  <a:pt x="11862181" y="5051298"/>
                  <a:pt x="11808079" y="5205603"/>
                </a:cubicBezTo>
                <a:cubicBezTo>
                  <a:pt x="11754930" y="5357178"/>
                  <a:pt x="11704765" y="5500307"/>
                  <a:pt x="11506454" y="5698617"/>
                </a:cubicBezTo>
                <a:cubicBezTo>
                  <a:pt x="11308144" y="5896928"/>
                  <a:pt x="11164951" y="5947156"/>
                  <a:pt x="11013377" y="6000306"/>
                </a:cubicBezTo>
                <a:cubicBezTo>
                  <a:pt x="10859135" y="6054344"/>
                  <a:pt x="10699559" y="6110288"/>
                  <a:pt x="10486898" y="6322949"/>
                </a:cubicBezTo>
                <a:cubicBezTo>
                  <a:pt x="10274236" y="6535611"/>
                  <a:pt x="10218356" y="6695123"/>
                  <a:pt x="10164255" y="6849428"/>
                </a:cubicBezTo>
                <a:cubicBezTo>
                  <a:pt x="10163239" y="6852412"/>
                  <a:pt x="10162159" y="6855333"/>
                  <a:pt x="10161143" y="6858318"/>
                </a:cubicBezTo>
                <a:lnTo>
                  <a:pt x="10255314" y="6858318"/>
                </a:lnTo>
                <a:cubicBezTo>
                  <a:pt x="10306114" y="6714173"/>
                  <a:pt x="10360406" y="6575171"/>
                  <a:pt x="10549763" y="6385814"/>
                </a:cubicBezTo>
                <a:cubicBezTo>
                  <a:pt x="10748073" y="6187504"/>
                  <a:pt x="10891266" y="6137275"/>
                  <a:pt x="11042841" y="6084189"/>
                </a:cubicBezTo>
                <a:cubicBezTo>
                  <a:pt x="11197082" y="6030087"/>
                  <a:pt x="11356657" y="5974144"/>
                  <a:pt x="11569319" y="5761482"/>
                </a:cubicBezTo>
                <a:cubicBezTo>
                  <a:pt x="11781981" y="5548821"/>
                  <a:pt x="11837860" y="5389309"/>
                  <a:pt x="11891962" y="5235004"/>
                </a:cubicBezTo>
                <a:cubicBezTo>
                  <a:pt x="11944985" y="5083683"/>
                  <a:pt x="11995086" y="4940808"/>
                  <a:pt x="12192508" y="4743069"/>
                </a:cubicBezTo>
                <a:lnTo>
                  <a:pt x="12192508" y="4620006"/>
                </a:lnTo>
                <a:cubicBezTo>
                  <a:pt x="12172061" y="4638167"/>
                  <a:pt x="12151296" y="4657770"/>
                  <a:pt x="12130215" y="4678807"/>
                </a:cubicBezTo>
                <a:close/>
                <a:moveTo>
                  <a:pt x="12130722" y="5433568"/>
                </a:moveTo>
                <a:cubicBezTo>
                  <a:pt x="11918124" y="5646230"/>
                  <a:pt x="11862181" y="5805742"/>
                  <a:pt x="11808079" y="5960047"/>
                </a:cubicBezTo>
                <a:cubicBezTo>
                  <a:pt x="11754930" y="6111621"/>
                  <a:pt x="11704765" y="6254750"/>
                  <a:pt x="11506454" y="6453124"/>
                </a:cubicBezTo>
                <a:cubicBezTo>
                  <a:pt x="11308144" y="6651498"/>
                  <a:pt x="11164951" y="6701600"/>
                  <a:pt x="11013377" y="6754749"/>
                </a:cubicBezTo>
                <a:cubicBezTo>
                  <a:pt x="10935335" y="6782118"/>
                  <a:pt x="10855960" y="6809931"/>
                  <a:pt x="10768965" y="6858318"/>
                </a:cubicBezTo>
                <a:lnTo>
                  <a:pt x="10987342" y="6858318"/>
                </a:lnTo>
                <a:cubicBezTo>
                  <a:pt x="11005820" y="6851587"/>
                  <a:pt x="11024235" y="6845110"/>
                  <a:pt x="11042841" y="6838632"/>
                </a:cubicBezTo>
                <a:cubicBezTo>
                  <a:pt x="11197145" y="6784531"/>
                  <a:pt x="11356657" y="6728587"/>
                  <a:pt x="11569319" y="6515926"/>
                </a:cubicBezTo>
                <a:cubicBezTo>
                  <a:pt x="11781981" y="6303264"/>
                  <a:pt x="11837860" y="6143752"/>
                  <a:pt x="11891962" y="5989447"/>
                </a:cubicBezTo>
                <a:cubicBezTo>
                  <a:pt x="11944985" y="5838127"/>
                  <a:pt x="11995086" y="5695252"/>
                  <a:pt x="12192508" y="5497513"/>
                </a:cubicBezTo>
                <a:lnTo>
                  <a:pt x="12192508" y="5374450"/>
                </a:lnTo>
                <a:cubicBezTo>
                  <a:pt x="12172061" y="5392611"/>
                  <a:pt x="12151296" y="5412213"/>
                  <a:pt x="12130215" y="5433251"/>
                </a:cubicBezTo>
                <a:close/>
                <a:moveTo>
                  <a:pt x="12130722" y="6188012"/>
                </a:moveTo>
                <a:cubicBezTo>
                  <a:pt x="11918124" y="6400673"/>
                  <a:pt x="11862181" y="6560185"/>
                  <a:pt x="11808079" y="6714490"/>
                </a:cubicBezTo>
                <a:cubicBezTo>
                  <a:pt x="11791252" y="6762623"/>
                  <a:pt x="11774678" y="6809740"/>
                  <a:pt x="11753532" y="6858318"/>
                </a:cubicBezTo>
                <a:lnTo>
                  <a:pt x="11849100" y="6858318"/>
                </a:lnTo>
                <a:cubicBezTo>
                  <a:pt x="11864784" y="6819393"/>
                  <a:pt x="11878056" y="6781482"/>
                  <a:pt x="11891264" y="6744018"/>
                </a:cubicBezTo>
                <a:cubicBezTo>
                  <a:pt x="11944286" y="6592761"/>
                  <a:pt x="11994388" y="6449822"/>
                  <a:pt x="12191809" y="6252083"/>
                </a:cubicBezTo>
                <a:lnTo>
                  <a:pt x="12191809" y="6128893"/>
                </a:lnTo>
                <a:cubicBezTo>
                  <a:pt x="12171807" y="6147054"/>
                  <a:pt x="12151296" y="6166657"/>
                  <a:pt x="12130215" y="6187694"/>
                </a:cubicBezTo>
                <a:close/>
              </a:path>
            </a:pathLst>
          </a:custGeom>
          <a:solidFill>
            <a:schemeClr val="bg1">
              <a:lumMod val="85000"/>
              <a:lumOff val="15000"/>
              <a:alpha val="50000"/>
            </a:schemeClr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4" name="Picture Placeholder 12">
            <a:extLst>
              <a:ext uri="{FF2B5EF4-FFF2-40B4-BE49-F238E27FC236}">
                <a16:creationId xmlns:a16="http://schemas.microsoft.com/office/drawing/2014/main" id="{7E69724D-5C53-4F95-A9C4-C8F996D27EB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048125" y="0"/>
            <a:ext cx="4095750" cy="3990736"/>
          </a:xfrm>
          <a:prstGeom prst="rect">
            <a:avLst/>
          </a:prstGeom>
          <a:pattFill prst="pct5">
            <a:fgClr>
              <a:schemeClr val="bg1">
                <a:lumMod val="50000"/>
                <a:lumOff val="50000"/>
              </a:schemeClr>
            </a:fgClr>
            <a:bgClr>
              <a:schemeClr val="bg1"/>
            </a:bgClr>
          </a:pattFill>
        </p:spPr>
        <p:txBody>
          <a:bodyPr/>
          <a:lstStyle>
            <a:lvl1pPr>
              <a:defRPr sz="12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87811252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raphic 7">
            <a:extLst>
              <a:ext uri="{FF2B5EF4-FFF2-40B4-BE49-F238E27FC236}">
                <a16:creationId xmlns:a16="http://schemas.microsoft.com/office/drawing/2014/main" id="{1A173F85-567D-4020-9DCC-D9778FB00283}"/>
              </a:ext>
            </a:extLst>
          </p:cNvPr>
          <p:cNvSpPr/>
          <p:nvPr userDrawn="1"/>
        </p:nvSpPr>
        <p:spPr>
          <a:xfrm>
            <a:off x="0" y="0"/>
            <a:ext cx="12192634" cy="6858317"/>
          </a:xfrm>
          <a:custGeom>
            <a:avLst/>
            <a:gdLst>
              <a:gd name="connsiteX0" fmla="*/ 439039 w 12192634"/>
              <a:gd name="connsiteY0" fmla="*/ 0 h 6858317"/>
              <a:gd name="connsiteX1" fmla="*/ 384493 w 12192634"/>
              <a:gd name="connsiteY1" fmla="*/ 143701 h 6858317"/>
              <a:gd name="connsiteX2" fmla="*/ 61849 w 12192634"/>
              <a:gd name="connsiteY2" fmla="*/ 670243 h 6858317"/>
              <a:gd name="connsiteX3" fmla="*/ 0 w 12192634"/>
              <a:gd name="connsiteY3" fmla="*/ 729171 h 6858317"/>
              <a:gd name="connsiteX4" fmla="*/ 0 w 12192634"/>
              <a:gd name="connsiteY4" fmla="*/ 606362 h 6858317"/>
              <a:gd name="connsiteX5" fmla="*/ 300609 w 12192634"/>
              <a:gd name="connsiteY5" fmla="*/ 114300 h 6858317"/>
              <a:gd name="connsiteX6" fmla="*/ 342900 w 12192634"/>
              <a:gd name="connsiteY6" fmla="*/ 0 h 6858317"/>
              <a:gd name="connsiteX7" fmla="*/ 1204976 w 12192634"/>
              <a:gd name="connsiteY7" fmla="*/ 0 h 6858317"/>
              <a:gd name="connsiteX8" fmla="*/ 1149795 w 12192634"/>
              <a:gd name="connsiteY8" fmla="*/ 19558 h 6858317"/>
              <a:gd name="connsiteX9" fmla="*/ 623316 w 12192634"/>
              <a:gd name="connsiteY9" fmla="*/ 342265 h 6858317"/>
              <a:gd name="connsiteX10" fmla="*/ 300609 w 12192634"/>
              <a:gd name="connsiteY10" fmla="*/ 868744 h 6858317"/>
              <a:gd name="connsiteX11" fmla="*/ 0 w 12192634"/>
              <a:gd name="connsiteY11" fmla="*/ 1360805 h 6858317"/>
              <a:gd name="connsiteX12" fmla="*/ 0 w 12192634"/>
              <a:gd name="connsiteY12" fmla="*/ 1483551 h 6858317"/>
              <a:gd name="connsiteX13" fmla="*/ 61849 w 12192634"/>
              <a:gd name="connsiteY13" fmla="*/ 1424686 h 6858317"/>
              <a:gd name="connsiteX14" fmla="*/ 384493 w 12192634"/>
              <a:gd name="connsiteY14" fmla="*/ 898144 h 6858317"/>
              <a:gd name="connsiteX15" fmla="*/ 686181 w 12192634"/>
              <a:gd name="connsiteY15" fmla="*/ 405130 h 6858317"/>
              <a:gd name="connsiteX16" fmla="*/ 1179259 w 12192634"/>
              <a:gd name="connsiteY16" fmla="*/ 103442 h 6858317"/>
              <a:gd name="connsiteX17" fmla="*/ 1423353 w 12192634"/>
              <a:gd name="connsiteY17" fmla="*/ 0 h 6858317"/>
              <a:gd name="connsiteX18" fmla="*/ 1937258 w 12192634"/>
              <a:gd name="connsiteY18" fmla="*/ 0 h 6858317"/>
              <a:gd name="connsiteX19" fmla="*/ 1642872 w 12192634"/>
              <a:gd name="connsiteY19" fmla="*/ 472377 h 6858317"/>
              <a:gd name="connsiteX20" fmla="*/ 1149795 w 12192634"/>
              <a:gd name="connsiteY20" fmla="*/ 774002 h 6858317"/>
              <a:gd name="connsiteX21" fmla="*/ 623316 w 12192634"/>
              <a:gd name="connsiteY21" fmla="*/ 1096709 h 6858317"/>
              <a:gd name="connsiteX22" fmla="*/ 300609 w 12192634"/>
              <a:gd name="connsiteY22" fmla="*/ 1623187 h 6858317"/>
              <a:gd name="connsiteX23" fmla="*/ 0 w 12192634"/>
              <a:gd name="connsiteY23" fmla="*/ 2115249 h 6858317"/>
              <a:gd name="connsiteX24" fmla="*/ 0 w 12192634"/>
              <a:gd name="connsiteY24" fmla="*/ 2238058 h 6858317"/>
              <a:gd name="connsiteX25" fmla="*/ 61849 w 12192634"/>
              <a:gd name="connsiteY25" fmla="*/ 2179130 h 6858317"/>
              <a:gd name="connsiteX26" fmla="*/ 384493 w 12192634"/>
              <a:gd name="connsiteY26" fmla="*/ 1652651 h 6858317"/>
              <a:gd name="connsiteX27" fmla="*/ 686181 w 12192634"/>
              <a:gd name="connsiteY27" fmla="*/ 1159574 h 6858317"/>
              <a:gd name="connsiteX28" fmla="*/ 1179259 w 12192634"/>
              <a:gd name="connsiteY28" fmla="*/ 857885 h 6858317"/>
              <a:gd name="connsiteX29" fmla="*/ 1705737 w 12192634"/>
              <a:gd name="connsiteY29" fmla="*/ 535242 h 6858317"/>
              <a:gd name="connsiteX30" fmla="*/ 2028444 w 12192634"/>
              <a:gd name="connsiteY30" fmla="*/ 8763 h 6858317"/>
              <a:gd name="connsiteX31" fmla="*/ 2031492 w 12192634"/>
              <a:gd name="connsiteY31" fmla="*/ 0 h 6858317"/>
              <a:gd name="connsiteX32" fmla="*/ 2528570 w 12192634"/>
              <a:gd name="connsiteY32" fmla="*/ 0 h 6858317"/>
              <a:gd name="connsiteX33" fmla="*/ 2266950 w 12192634"/>
              <a:gd name="connsiteY33" fmla="*/ 207264 h 6858317"/>
              <a:gd name="connsiteX34" fmla="*/ 1944243 w 12192634"/>
              <a:gd name="connsiteY34" fmla="*/ 733743 h 6858317"/>
              <a:gd name="connsiteX35" fmla="*/ 1642872 w 12192634"/>
              <a:gd name="connsiteY35" fmla="*/ 1226820 h 6858317"/>
              <a:gd name="connsiteX36" fmla="*/ 1149795 w 12192634"/>
              <a:gd name="connsiteY36" fmla="*/ 1528445 h 6858317"/>
              <a:gd name="connsiteX37" fmla="*/ 623316 w 12192634"/>
              <a:gd name="connsiteY37" fmla="*/ 1851152 h 6858317"/>
              <a:gd name="connsiteX38" fmla="*/ 300609 w 12192634"/>
              <a:gd name="connsiteY38" fmla="*/ 2377694 h 6858317"/>
              <a:gd name="connsiteX39" fmla="*/ 0 w 12192634"/>
              <a:gd name="connsiteY39" fmla="*/ 2869692 h 6858317"/>
              <a:gd name="connsiteX40" fmla="*/ 0 w 12192634"/>
              <a:gd name="connsiteY40" fmla="*/ 2992438 h 6858317"/>
              <a:gd name="connsiteX41" fmla="*/ 61849 w 12192634"/>
              <a:gd name="connsiteY41" fmla="*/ 2933700 h 6858317"/>
              <a:gd name="connsiteX42" fmla="*/ 384493 w 12192634"/>
              <a:gd name="connsiteY42" fmla="*/ 2407222 h 6858317"/>
              <a:gd name="connsiteX43" fmla="*/ 686181 w 12192634"/>
              <a:gd name="connsiteY43" fmla="*/ 1914144 h 6858317"/>
              <a:gd name="connsiteX44" fmla="*/ 1179259 w 12192634"/>
              <a:gd name="connsiteY44" fmla="*/ 1612519 h 6858317"/>
              <a:gd name="connsiteX45" fmla="*/ 1705737 w 12192634"/>
              <a:gd name="connsiteY45" fmla="*/ 1289812 h 6858317"/>
              <a:gd name="connsiteX46" fmla="*/ 2028444 w 12192634"/>
              <a:gd name="connsiteY46" fmla="*/ 763334 h 6858317"/>
              <a:gd name="connsiteX47" fmla="*/ 2330069 w 12192634"/>
              <a:gd name="connsiteY47" fmla="*/ 270256 h 6858317"/>
              <a:gd name="connsiteX48" fmla="*/ 2735834 w 12192634"/>
              <a:gd name="connsiteY48" fmla="*/ 127 h 6858317"/>
              <a:gd name="connsiteX49" fmla="*/ 3528632 w 12192634"/>
              <a:gd name="connsiteY49" fmla="*/ 0 h 6858317"/>
              <a:gd name="connsiteX50" fmla="*/ 3286760 w 12192634"/>
              <a:gd name="connsiteY50" fmla="*/ 337376 h 6858317"/>
              <a:gd name="connsiteX51" fmla="*/ 2794000 w 12192634"/>
              <a:gd name="connsiteY51" fmla="*/ 639064 h 6858317"/>
              <a:gd name="connsiteX52" fmla="*/ 2267522 w 12192634"/>
              <a:gd name="connsiteY52" fmla="*/ 961708 h 6858317"/>
              <a:gd name="connsiteX53" fmla="*/ 1944814 w 12192634"/>
              <a:gd name="connsiteY53" fmla="*/ 1488250 h 6858317"/>
              <a:gd name="connsiteX54" fmla="*/ 1643189 w 12192634"/>
              <a:gd name="connsiteY54" fmla="*/ 1981264 h 6858317"/>
              <a:gd name="connsiteX55" fmla="*/ 1150112 w 12192634"/>
              <a:gd name="connsiteY55" fmla="*/ 2282889 h 6858317"/>
              <a:gd name="connsiteX56" fmla="*/ 623634 w 12192634"/>
              <a:gd name="connsiteY56" fmla="*/ 2605596 h 6858317"/>
              <a:gd name="connsiteX57" fmla="*/ 300609 w 12192634"/>
              <a:gd name="connsiteY57" fmla="*/ 3132138 h 6858317"/>
              <a:gd name="connsiteX58" fmla="*/ 0 w 12192634"/>
              <a:gd name="connsiteY58" fmla="*/ 3624136 h 6858317"/>
              <a:gd name="connsiteX59" fmla="*/ 0 w 12192634"/>
              <a:gd name="connsiteY59" fmla="*/ 3746945 h 6858317"/>
              <a:gd name="connsiteX60" fmla="*/ 61849 w 12192634"/>
              <a:gd name="connsiteY60" fmla="*/ 3688016 h 6858317"/>
              <a:gd name="connsiteX61" fmla="*/ 384493 w 12192634"/>
              <a:gd name="connsiteY61" fmla="*/ 3161538 h 6858317"/>
              <a:gd name="connsiteX62" fmla="*/ 686181 w 12192634"/>
              <a:gd name="connsiteY62" fmla="*/ 2668461 h 6858317"/>
              <a:gd name="connsiteX63" fmla="*/ 1179259 w 12192634"/>
              <a:gd name="connsiteY63" fmla="*/ 2366836 h 6858317"/>
              <a:gd name="connsiteX64" fmla="*/ 1705737 w 12192634"/>
              <a:gd name="connsiteY64" fmla="*/ 2044129 h 6858317"/>
              <a:gd name="connsiteX65" fmla="*/ 2028444 w 12192634"/>
              <a:gd name="connsiteY65" fmla="*/ 1517650 h 6858317"/>
              <a:gd name="connsiteX66" fmla="*/ 2330069 w 12192634"/>
              <a:gd name="connsiteY66" fmla="*/ 1024573 h 6858317"/>
              <a:gd name="connsiteX67" fmla="*/ 2823083 w 12192634"/>
              <a:gd name="connsiteY67" fmla="*/ 722948 h 6858317"/>
              <a:gd name="connsiteX68" fmla="*/ 3349625 w 12192634"/>
              <a:gd name="connsiteY68" fmla="*/ 400050 h 6858317"/>
              <a:gd name="connsiteX69" fmla="*/ 3625342 w 12192634"/>
              <a:gd name="connsiteY69" fmla="*/ 0 h 6858317"/>
              <a:gd name="connsiteX70" fmla="*/ 3987800 w 12192634"/>
              <a:gd name="connsiteY70" fmla="*/ 0 h 6858317"/>
              <a:gd name="connsiteX71" fmla="*/ 3910902 w 12192634"/>
              <a:gd name="connsiteY71" fmla="*/ 72327 h 6858317"/>
              <a:gd name="connsiteX72" fmla="*/ 3588385 w 12192634"/>
              <a:gd name="connsiteY72" fmla="*/ 598805 h 6858317"/>
              <a:gd name="connsiteX73" fmla="*/ 3286760 w 12192634"/>
              <a:gd name="connsiteY73" fmla="*/ 1091883 h 6858317"/>
              <a:gd name="connsiteX74" fmla="*/ 2793683 w 12192634"/>
              <a:gd name="connsiteY74" fmla="*/ 1393508 h 6858317"/>
              <a:gd name="connsiteX75" fmla="*/ 2267204 w 12192634"/>
              <a:gd name="connsiteY75" fmla="*/ 1716151 h 6858317"/>
              <a:gd name="connsiteX76" fmla="*/ 1944497 w 12192634"/>
              <a:gd name="connsiteY76" fmla="*/ 2242693 h 6858317"/>
              <a:gd name="connsiteX77" fmla="*/ 1642872 w 12192634"/>
              <a:gd name="connsiteY77" fmla="*/ 2735707 h 6858317"/>
              <a:gd name="connsiteX78" fmla="*/ 1149795 w 12192634"/>
              <a:gd name="connsiteY78" fmla="*/ 3037396 h 6858317"/>
              <a:gd name="connsiteX79" fmla="*/ 623316 w 12192634"/>
              <a:gd name="connsiteY79" fmla="*/ 3360039 h 6858317"/>
              <a:gd name="connsiteX80" fmla="*/ 300609 w 12192634"/>
              <a:gd name="connsiteY80" fmla="*/ 3886581 h 6858317"/>
              <a:gd name="connsiteX81" fmla="*/ 0 w 12192634"/>
              <a:gd name="connsiteY81" fmla="*/ 4378643 h 6858317"/>
              <a:gd name="connsiteX82" fmla="*/ 0 w 12192634"/>
              <a:gd name="connsiteY82" fmla="*/ 4501325 h 6858317"/>
              <a:gd name="connsiteX83" fmla="*/ 61849 w 12192634"/>
              <a:gd name="connsiteY83" fmla="*/ 4442460 h 6858317"/>
              <a:gd name="connsiteX84" fmla="*/ 384493 w 12192634"/>
              <a:gd name="connsiteY84" fmla="*/ 3915982 h 6858317"/>
              <a:gd name="connsiteX85" fmla="*/ 686181 w 12192634"/>
              <a:gd name="connsiteY85" fmla="*/ 3422904 h 6858317"/>
              <a:gd name="connsiteX86" fmla="*/ 1179259 w 12192634"/>
              <a:gd name="connsiteY86" fmla="*/ 3121279 h 6858317"/>
              <a:gd name="connsiteX87" fmla="*/ 1705737 w 12192634"/>
              <a:gd name="connsiteY87" fmla="*/ 2798572 h 6858317"/>
              <a:gd name="connsiteX88" fmla="*/ 2028444 w 12192634"/>
              <a:gd name="connsiteY88" fmla="*/ 2272094 h 6858317"/>
              <a:gd name="connsiteX89" fmla="*/ 2330069 w 12192634"/>
              <a:gd name="connsiteY89" fmla="*/ 1779016 h 6858317"/>
              <a:gd name="connsiteX90" fmla="*/ 2823083 w 12192634"/>
              <a:gd name="connsiteY90" fmla="*/ 1477391 h 6858317"/>
              <a:gd name="connsiteX91" fmla="*/ 3349625 w 12192634"/>
              <a:gd name="connsiteY91" fmla="*/ 1154684 h 6858317"/>
              <a:gd name="connsiteX92" fmla="*/ 3672269 w 12192634"/>
              <a:gd name="connsiteY92" fmla="*/ 628206 h 6858317"/>
              <a:gd name="connsiteX93" fmla="*/ 3973894 w 12192634"/>
              <a:gd name="connsiteY93" fmla="*/ 135192 h 6858317"/>
              <a:gd name="connsiteX94" fmla="*/ 4129088 w 12192634"/>
              <a:gd name="connsiteY94" fmla="*/ 0 h 6858317"/>
              <a:gd name="connsiteX95" fmla="*/ 5098669 w 12192634"/>
              <a:gd name="connsiteY95" fmla="*/ 0 h 6858317"/>
              <a:gd name="connsiteX96" fmla="*/ 4930585 w 12192634"/>
              <a:gd name="connsiteY96" fmla="*/ 202438 h 6858317"/>
              <a:gd name="connsiteX97" fmla="*/ 4437571 w 12192634"/>
              <a:gd name="connsiteY97" fmla="*/ 504127 h 6858317"/>
              <a:gd name="connsiteX98" fmla="*/ 3911028 w 12192634"/>
              <a:gd name="connsiteY98" fmla="*/ 826770 h 6858317"/>
              <a:gd name="connsiteX99" fmla="*/ 3588385 w 12192634"/>
              <a:gd name="connsiteY99" fmla="*/ 1353249 h 6858317"/>
              <a:gd name="connsiteX100" fmla="*/ 3286760 w 12192634"/>
              <a:gd name="connsiteY100" fmla="*/ 1846326 h 6858317"/>
              <a:gd name="connsiteX101" fmla="*/ 2793683 w 12192634"/>
              <a:gd name="connsiteY101" fmla="*/ 2147951 h 6858317"/>
              <a:gd name="connsiteX102" fmla="*/ 2267204 w 12192634"/>
              <a:gd name="connsiteY102" fmla="*/ 2470658 h 6858317"/>
              <a:gd name="connsiteX103" fmla="*/ 1944497 w 12192634"/>
              <a:gd name="connsiteY103" fmla="*/ 2997137 h 6858317"/>
              <a:gd name="connsiteX104" fmla="*/ 1642872 w 12192634"/>
              <a:gd name="connsiteY104" fmla="*/ 3490151 h 6858317"/>
              <a:gd name="connsiteX105" fmla="*/ 1149795 w 12192634"/>
              <a:gd name="connsiteY105" fmla="*/ 3791839 h 6858317"/>
              <a:gd name="connsiteX106" fmla="*/ 623316 w 12192634"/>
              <a:gd name="connsiteY106" fmla="*/ 4114483 h 6858317"/>
              <a:gd name="connsiteX107" fmla="*/ 300609 w 12192634"/>
              <a:gd name="connsiteY107" fmla="*/ 4641025 h 6858317"/>
              <a:gd name="connsiteX108" fmla="*/ 0 w 12192634"/>
              <a:gd name="connsiteY108" fmla="*/ 5133086 h 6858317"/>
              <a:gd name="connsiteX109" fmla="*/ 0 w 12192634"/>
              <a:gd name="connsiteY109" fmla="*/ 5255832 h 6858317"/>
              <a:gd name="connsiteX110" fmla="*/ 61849 w 12192634"/>
              <a:gd name="connsiteY110" fmla="*/ 5196967 h 6858317"/>
              <a:gd name="connsiteX111" fmla="*/ 384493 w 12192634"/>
              <a:gd name="connsiteY111" fmla="*/ 4670425 h 6858317"/>
              <a:gd name="connsiteX112" fmla="*/ 686181 w 12192634"/>
              <a:gd name="connsiteY112" fmla="*/ 4177347 h 6858317"/>
              <a:gd name="connsiteX113" fmla="*/ 1179259 w 12192634"/>
              <a:gd name="connsiteY113" fmla="*/ 3875722 h 6858317"/>
              <a:gd name="connsiteX114" fmla="*/ 1705737 w 12192634"/>
              <a:gd name="connsiteY114" fmla="*/ 3553016 h 6858317"/>
              <a:gd name="connsiteX115" fmla="*/ 2028444 w 12192634"/>
              <a:gd name="connsiteY115" fmla="*/ 3026537 h 6858317"/>
              <a:gd name="connsiteX116" fmla="*/ 2330069 w 12192634"/>
              <a:gd name="connsiteY116" fmla="*/ 2533460 h 6858317"/>
              <a:gd name="connsiteX117" fmla="*/ 2823083 w 12192634"/>
              <a:gd name="connsiteY117" fmla="*/ 2231835 h 6858317"/>
              <a:gd name="connsiteX118" fmla="*/ 3349625 w 12192634"/>
              <a:gd name="connsiteY118" fmla="*/ 1909191 h 6858317"/>
              <a:gd name="connsiteX119" fmla="*/ 3672269 w 12192634"/>
              <a:gd name="connsiteY119" fmla="*/ 1382649 h 6858317"/>
              <a:gd name="connsiteX120" fmla="*/ 3973894 w 12192634"/>
              <a:gd name="connsiteY120" fmla="*/ 889635 h 6858317"/>
              <a:gd name="connsiteX121" fmla="*/ 4466971 w 12192634"/>
              <a:gd name="connsiteY121" fmla="*/ 588010 h 6858317"/>
              <a:gd name="connsiteX122" fmla="*/ 4993450 w 12192634"/>
              <a:gd name="connsiteY122" fmla="*/ 265303 h 6858317"/>
              <a:gd name="connsiteX123" fmla="*/ 5203063 w 12192634"/>
              <a:gd name="connsiteY123" fmla="*/ 0 h 6858317"/>
              <a:gd name="connsiteX124" fmla="*/ 5495290 w 12192634"/>
              <a:gd name="connsiteY124" fmla="*/ 0 h 6858317"/>
              <a:gd name="connsiteX125" fmla="*/ 5232400 w 12192634"/>
              <a:gd name="connsiteY125" fmla="*/ 463868 h 6858317"/>
              <a:gd name="connsiteX126" fmla="*/ 4930775 w 12192634"/>
              <a:gd name="connsiteY126" fmla="*/ 956882 h 6858317"/>
              <a:gd name="connsiteX127" fmla="*/ 4437761 w 12192634"/>
              <a:gd name="connsiteY127" fmla="*/ 1258570 h 6858317"/>
              <a:gd name="connsiteX128" fmla="*/ 3911219 w 12192634"/>
              <a:gd name="connsiteY128" fmla="*/ 1581214 h 6858317"/>
              <a:gd name="connsiteX129" fmla="*/ 3588576 w 12192634"/>
              <a:gd name="connsiteY129" fmla="*/ 2107692 h 6858317"/>
              <a:gd name="connsiteX130" fmla="*/ 3286951 w 12192634"/>
              <a:gd name="connsiteY130" fmla="*/ 2600770 h 6858317"/>
              <a:gd name="connsiteX131" fmla="*/ 2794000 w 12192634"/>
              <a:gd name="connsiteY131" fmla="*/ 2902395 h 6858317"/>
              <a:gd name="connsiteX132" fmla="*/ 2267522 w 12192634"/>
              <a:gd name="connsiteY132" fmla="*/ 3225102 h 6858317"/>
              <a:gd name="connsiteX133" fmla="*/ 1944814 w 12192634"/>
              <a:gd name="connsiteY133" fmla="*/ 3751580 h 6858317"/>
              <a:gd name="connsiteX134" fmla="*/ 1643189 w 12192634"/>
              <a:gd name="connsiteY134" fmla="*/ 4244594 h 6858317"/>
              <a:gd name="connsiteX135" fmla="*/ 1149858 w 12192634"/>
              <a:gd name="connsiteY135" fmla="*/ 4546600 h 6858317"/>
              <a:gd name="connsiteX136" fmla="*/ 623316 w 12192634"/>
              <a:gd name="connsiteY136" fmla="*/ 4869244 h 6858317"/>
              <a:gd name="connsiteX137" fmla="*/ 300609 w 12192634"/>
              <a:gd name="connsiteY137" fmla="*/ 5395786 h 6858317"/>
              <a:gd name="connsiteX138" fmla="*/ 0 w 12192634"/>
              <a:gd name="connsiteY138" fmla="*/ 5887530 h 6858317"/>
              <a:gd name="connsiteX139" fmla="*/ 0 w 12192634"/>
              <a:gd name="connsiteY139" fmla="*/ 6010339 h 6858317"/>
              <a:gd name="connsiteX140" fmla="*/ 61849 w 12192634"/>
              <a:gd name="connsiteY140" fmla="*/ 5951411 h 6858317"/>
              <a:gd name="connsiteX141" fmla="*/ 384493 w 12192634"/>
              <a:gd name="connsiteY141" fmla="*/ 5424869 h 6858317"/>
              <a:gd name="connsiteX142" fmla="*/ 686181 w 12192634"/>
              <a:gd name="connsiteY142" fmla="*/ 4931791 h 6858317"/>
              <a:gd name="connsiteX143" fmla="*/ 1179259 w 12192634"/>
              <a:gd name="connsiteY143" fmla="*/ 4630166 h 6858317"/>
              <a:gd name="connsiteX144" fmla="*/ 1705737 w 12192634"/>
              <a:gd name="connsiteY144" fmla="*/ 4307459 h 6858317"/>
              <a:gd name="connsiteX145" fmla="*/ 2028444 w 12192634"/>
              <a:gd name="connsiteY145" fmla="*/ 3780981 h 6858317"/>
              <a:gd name="connsiteX146" fmla="*/ 2330069 w 12192634"/>
              <a:gd name="connsiteY146" fmla="*/ 3287966 h 6858317"/>
              <a:gd name="connsiteX147" fmla="*/ 2823083 w 12192634"/>
              <a:gd name="connsiteY147" fmla="*/ 2986278 h 6858317"/>
              <a:gd name="connsiteX148" fmla="*/ 3349625 w 12192634"/>
              <a:gd name="connsiteY148" fmla="*/ 2663635 h 6858317"/>
              <a:gd name="connsiteX149" fmla="*/ 3672269 w 12192634"/>
              <a:gd name="connsiteY149" fmla="*/ 2137156 h 6858317"/>
              <a:gd name="connsiteX150" fmla="*/ 3973894 w 12192634"/>
              <a:gd name="connsiteY150" fmla="*/ 1644079 h 6858317"/>
              <a:gd name="connsiteX151" fmla="*/ 4466971 w 12192634"/>
              <a:gd name="connsiteY151" fmla="*/ 1342454 h 6858317"/>
              <a:gd name="connsiteX152" fmla="*/ 4993450 w 12192634"/>
              <a:gd name="connsiteY152" fmla="*/ 1019747 h 6858317"/>
              <a:gd name="connsiteX153" fmla="*/ 5316093 w 12192634"/>
              <a:gd name="connsiteY153" fmla="*/ 493268 h 6858317"/>
              <a:gd name="connsiteX154" fmla="*/ 5617718 w 12192634"/>
              <a:gd name="connsiteY154" fmla="*/ 254 h 6858317"/>
              <a:gd name="connsiteX155" fmla="*/ 5617718 w 12192634"/>
              <a:gd name="connsiteY155" fmla="*/ 254 h 6858317"/>
              <a:gd name="connsiteX156" fmla="*/ 6638290 w 12192634"/>
              <a:gd name="connsiteY156" fmla="*/ 0 h 6858317"/>
              <a:gd name="connsiteX157" fmla="*/ 6574473 w 12192634"/>
              <a:gd name="connsiteY157" fmla="*/ 67501 h 6858317"/>
              <a:gd name="connsiteX158" fmla="*/ 6081459 w 12192634"/>
              <a:gd name="connsiteY158" fmla="*/ 369189 h 6858317"/>
              <a:gd name="connsiteX159" fmla="*/ 5554917 w 12192634"/>
              <a:gd name="connsiteY159" fmla="*/ 691833 h 6858317"/>
              <a:gd name="connsiteX160" fmla="*/ 5232400 w 12192634"/>
              <a:gd name="connsiteY160" fmla="*/ 1218311 h 6858317"/>
              <a:gd name="connsiteX161" fmla="*/ 4930775 w 12192634"/>
              <a:gd name="connsiteY161" fmla="*/ 1711325 h 6858317"/>
              <a:gd name="connsiteX162" fmla="*/ 4437571 w 12192634"/>
              <a:gd name="connsiteY162" fmla="*/ 2012950 h 6858317"/>
              <a:gd name="connsiteX163" fmla="*/ 3911028 w 12192634"/>
              <a:gd name="connsiteY163" fmla="*/ 2335594 h 6858317"/>
              <a:gd name="connsiteX164" fmla="*/ 3588385 w 12192634"/>
              <a:gd name="connsiteY164" fmla="*/ 2862072 h 6858317"/>
              <a:gd name="connsiteX165" fmla="*/ 3286760 w 12192634"/>
              <a:gd name="connsiteY165" fmla="*/ 3355150 h 6858317"/>
              <a:gd name="connsiteX166" fmla="*/ 2793683 w 12192634"/>
              <a:gd name="connsiteY166" fmla="*/ 3656775 h 6858317"/>
              <a:gd name="connsiteX167" fmla="*/ 2267204 w 12192634"/>
              <a:gd name="connsiteY167" fmla="*/ 3979482 h 6858317"/>
              <a:gd name="connsiteX168" fmla="*/ 1944497 w 12192634"/>
              <a:gd name="connsiteY168" fmla="*/ 4505960 h 6858317"/>
              <a:gd name="connsiteX169" fmla="*/ 1642872 w 12192634"/>
              <a:gd name="connsiteY169" fmla="*/ 4999038 h 6858317"/>
              <a:gd name="connsiteX170" fmla="*/ 1149795 w 12192634"/>
              <a:gd name="connsiteY170" fmla="*/ 5300663 h 6858317"/>
              <a:gd name="connsiteX171" fmla="*/ 623316 w 12192634"/>
              <a:gd name="connsiteY171" fmla="*/ 5623370 h 6858317"/>
              <a:gd name="connsiteX172" fmla="*/ 300609 w 12192634"/>
              <a:gd name="connsiteY172" fmla="*/ 6149848 h 6858317"/>
              <a:gd name="connsiteX173" fmla="*/ 0 w 12192634"/>
              <a:gd name="connsiteY173" fmla="*/ 6642100 h 6858317"/>
              <a:gd name="connsiteX174" fmla="*/ 0 w 12192634"/>
              <a:gd name="connsiteY174" fmla="*/ 6764845 h 6858317"/>
              <a:gd name="connsiteX175" fmla="*/ 61849 w 12192634"/>
              <a:gd name="connsiteY175" fmla="*/ 6705600 h 6858317"/>
              <a:gd name="connsiteX176" fmla="*/ 384493 w 12192634"/>
              <a:gd name="connsiteY176" fmla="*/ 6179058 h 6858317"/>
              <a:gd name="connsiteX177" fmla="*/ 686181 w 12192634"/>
              <a:gd name="connsiteY177" fmla="*/ 5685981 h 6858317"/>
              <a:gd name="connsiteX178" fmla="*/ 1179259 w 12192634"/>
              <a:gd name="connsiteY178" fmla="*/ 5384356 h 6858317"/>
              <a:gd name="connsiteX179" fmla="*/ 1705737 w 12192634"/>
              <a:gd name="connsiteY179" fmla="*/ 5061649 h 6858317"/>
              <a:gd name="connsiteX180" fmla="*/ 2028444 w 12192634"/>
              <a:gd name="connsiteY180" fmla="*/ 4535170 h 6858317"/>
              <a:gd name="connsiteX181" fmla="*/ 2330069 w 12192634"/>
              <a:gd name="connsiteY181" fmla="*/ 4042156 h 6858317"/>
              <a:gd name="connsiteX182" fmla="*/ 2823083 w 12192634"/>
              <a:gd name="connsiteY182" fmla="*/ 3740468 h 6858317"/>
              <a:gd name="connsiteX183" fmla="*/ 3349625 w 12192634"/>
              <a:gd name="connsiteY183" fmla="*/ 3417824 h 6858317"/>
              <a:gd name="connsiteX184" fmla="*/ 3672269 w 12192634"/>
              <a:gd name="connsiteY184" fmla="*/ 2891346 h 6858317"/>
              <a:gd name="connsiteX185" fmla="*/ 3973894 w 12192634"/>
              <a:gd name="connsiteY185" fmla="*/ 2398268 h 6858317"/>
              <a:gd name="connsiteX186" fmla="*/ 4466971 w 12192634"/>
              <a:gd name="connsiteY186" fmla="*/ 2096643 h 6858317"/>
              <a:gd name="connsiteX187" fmla="*/ 4993450 w 12192634"/>
              <a:gd name="connsiteY187" fmla="*/ 1773936 h 6858317"/>
              <a:gd name="connsiteX188" fmla="*/ 5316093 w 12192634"/>
              <a:gd name="connsiteY188" fmla="*/ 1247458 h 6858317"/>
              <a:gd name="connsiteX189" fmla="*/ 5617718 w 12192634"/>
              <a:gd name="connsiteY189" fmla="*/ 754444 h 6858317"/>
              <a:gd name="connsiteX190" fmla="*/ 6110796 w 12192634"/>
              <a:gd name="connsiteY190" fmla="*/ 452819 h 6858317"/>
              <a:gd name="connsiteX191" fmla="*/ 6637274 w 12192634"/>
              <a:gd name="connsiteY191" fmla="*/ 130112 h 6858317"/>
              <a:gd name="connsiteX192" fmla="*/ 6754369 w 12192634"/>
              <a:gd name="connsiteY192" fmla="*/ 0 h 6858317"/>
              <a:gd name="connsiteX193" fmla="*/ 7031990 w 12192634"/>
              <a:gd name="connsiteY193" fmla="*/ 0 h 6858317"/>
              <a:gd name="connsiteX194" fmla="*/ 6875970 w 12192634"/>
              <a:gd name="connsiteY194" fmla="*/ 328930 h 6858317"/>
              <a:gd name="connsiteX195" fmla="*/ 6574345 w 12192634"/>
              <a:gd name="connsiteY195" fmla="*/ 822008 h 6858317"/>
              <a:gd name="connsiteX196" fmla="*/ 6081395 w 12192634"/>
              <a:gd name="connsiteY196" fmla="*/ 1123950 h 6858317"/>
              <a:gd name="connsiteX197" fmla="*/ 5554853 w 12192634"/>
              <a:gd name="connsiteY197" fmla="*/ 1446594 h 6858317"/>
              <a:gd name="connsiteX198" fmla="*/ 5232400 w 12192634"/>
              <a:gd name="connsiteY198" fmla="*/ 1972755 h 6858317"/>
              <a:gd name="connsiteX199" fmla="*/ 4930775 w 12192634"/>
              <a:gd name="connsiteY199" fmla="*/ 2465832 h 6858317"/>
              <a:gd name="connsiteX200" fmla="*/ 4437761 w 12192634"/>
              <a:gd name="connsiteY200" fmla="*/ 2767457 h 6858317"/>
              <a:gd name="connsiteX201" fmla="*/ 3911219 w 12192634"/>
              <a:gd name="connsiteY201" fmla="*/ 3090101 h 6858317"/>
              <a:gd name="connsiteX202" fmla="*/ 3588576 w 12192634"/>
              <a:gd name="connsiteY202" fmla="*/ 3616643 h 6858317"/>
              <a:gd name="connsiteX203" fmla="*/ 3286951 w 12192634"/>
              <a:gd name="connsiteY203" fmla="*/ 4109657 h 6858317"/>
              <a:gd name="connsiteX204" fmla="*/ 2793873 w 12192634"/>
              <a:gd name="connsiteY204" fmla="*/ 4411282 h 6858317"/>
              <a:gd name="connsiteX205" fmla="*/ 2267395 w 12192634"/>
              <a:gd name="connsiteY205" fmla="*/ 4733989 h 6858317"/>
              <a:gd name="connsiteX206" fmla="*/ 1944688 w 12192634"/>
              <a:gd name="connsiteY206" fmla="*/ 5260467 h 6858317"/>
              <a:gd name="connsiteX207" fmla="*/ 1643063 w 12192634"/>
              <a:gd name="connsiteY207" fmla="*/ 5753545 h 6858317"/>
              <a:gd name="connsiteX208" fmla="*/ 1149985 w 12192634"/>
              <a:gd name="connsiteY208" fmla="*/ 6055170 h 6858317"/>
              <a:gd name="connsiteX209" fmla="*/ 623507 w 12192634"/>
              <a:gd name="connsiteY209" fmla="*/ 6377877 h 6858317"/>
              <a:gd name="connsiteX210" fmla="*/ 316992 w 12192634"/>
              <a:gd name="connsiteY210" fmla="*/ 6858000 h 6858317"/>
              <a:gd name="connsiteX211" fmla="*/ 411671 w 12192634"/>
              <a:gd name="connsiteY211" fmla="*/ 6858000 h 6858317"/>
              <a:gd name="connsiteX212" fmla="*/ 686181 w 12192634"/>
              <a:gd name="connsiteY212" fmla="*/ 6440742 h 6858317"/>
              <a:gd name="connsiteX213" fmla="*/ 1179259 w 12192634"/>
              <a:gd name="connsiteY213" fmla="*/ 6139053 h 6858317"/>
              <a:gd name="connsiteX214" fmla="*/ 1705737 w 12192634"/>
              <a:gd name="connsiteY214" fmla="*/ 5816410 h 6858317"/>
              <a:gd name="connsiteX215" fmla="*/ 2028444 w 12192634"/>
              <a:gd name="connsiteY215" fmla="*/ 5289868 h 6858317"/>
              <a:gd name="connsiteX216" fmla="*/ 2330069 w 12192634"/>
              <a:gd name="connsiteY216" fmla="*/ 4796854 h 6858317"/>
              <a:gd name="connsiteX217" fmla="*/ 2823083 w 12192634"/>
              <a:gd name="connsiteY217" fmla="*/ 4495165 h 6858317"/>
              <a:gd name="connsiteX218" fmla="*/ 3349625 w 12192634"/>
              <a:gd name="connsiteY218" fmla="*/ 4172522 h 6858317"/>
              <a:gd name="connsiteX219" fmla="*/ 3672269 w 12192634"/>
              <a:gd name="connsiteY219" fmla="*/ 3646043 h 6858317"/>
              <a:gd name="connsiteX220" fmla="*/ 3973894 w 12192634"/>
              <a:gd name="connsiteY220" fmla="*/ 3152966 h 6858317"/>
              <a:gd name="connsiteX221" fmla="*/ 4466971 w 12192634"/>
              <a:gd name="connsiteY221" fmla="*/ 2851341 h 6858317"/>
              <a:gd name="connsiteX222" fmla="*/ 4993450 w 12192634"/>
              <a:gd name="connsiteY222" fmla="*/ 2528697 h 6858317"/>
              <a:gd name="connsiteX223" fmla="*/ 5316093 w 12192634"/>
              <a:gd name="connsiteY223" fmla="*/ 2002219 h 6858317"/>
              <a:gd name="connsiteX224" fmla="*/ 5617718 w 12192634"/>
              <a:gd name="connsiteY224" fmla="*/ 1509141 h 6858317"/>
              <a:gd name="connsiteX225" fmla="*/ 6110796 w 12192634"/>
              <a:gd name="connsiteY225" fmla="*/ 1207516 h 6858317"/>
              <a:gd name="connsiteX226" fmla="*/ 6637274 w 12192634"/>
              <a:gd name="connsiteY226" fmla="*/ 884873 h 6858317"/>
              <a:gd name="connsiteX227" fmla="*/ 6959918 w 12192634"/>
              <a:gd name="connsiteY227" fmla="*/ 358331 h 6858317"/>
              <a:gd name="connsiteX228" fmla="*/ 7141909 w 12192634"/>
              <a:gd name="connsiteY228" fmla="*/ 0 h 6858317"/>
              <a:gd name="connsiteX229" fmla="*/ 8147050 w 12192634"/>
              <a:gd name="connsiteY229" fmla="*/ 0 h 6858317"/>
              <a:gd name="connsiteX230" fmla="*/ 7725537 w 12192634"/>
              <a:gd name="connsiteY230" fmla="*/ 234252 h 6858317"/>
              <a:gd name="connsiteX231" fmla="*/ 7199059 w 12192634"/>
              <a:gd name="connsiteY231" fmla="*/ 556895 h 6858317"/>
              <a:gd name="connsiteX232" fmla="*/ 6876352 w 12192634"/>
              <a:gd name="connsiteY232" fmla="*/ 1083374 h 6858317"/>
              <a:gd name="connsiteX233" fmla="*/ 6574727 w 12192634"/>
              <a:gd name="connsiteY233" fmla="*/ 1576451 h 6858317"/>
              <a:gd name="connsiteX234" fmla="*/ 6081713 w 12192634"/>
              <a:gd name="connsiteY234" fmla="*/ 1878076 h 6858317"/>
              <a:gd name="connsiteX235" fmla="*/ 5555171 w 12192634"/>
              <a:gd name="connsiteY235" fmla="*/ 2200783 h 6858317"/>
              <a:gd name="connsiteX236" fmla="*/ 5232527 w 12192634"/>
              <a:gd name="connsiteY236" fmla="*/ 2727198 h 6858317"/>
              <a:gd name="connsiteX237" fmla="*/ 4930902 w 12192634"/>
              <a:gd name="connsiteY237" fmla="*/ 3220276 h 6858317"/>
              <a:gd name="connsiteX238" fmla="*/ 4437888 w 12192634"/>
              <a:gd name="connsiteY238" fmla="*/ 3521901 h 6858317"/>
              <a:gd name="connsiteX239" fmla="*/ 3911346 w 12192634"/>
              <a:gd name="connsiteY239" fmla="*/ 3844608 h 6858317"/>
              <a:gd name="connsiteX240" fmla="*/ 3588703 w 12192634"/>
              <a:gd name="connsiteY240" fmla="*/ 4371086 h 6858317"/>
              <a:gd name="connsiteX241" fmla="*/ 3287078 w 12192634"/>
              <a:gd name="connsiteY241" fmla="*/ 4864100 h 6858317"/>
              <a:gd name="connsiteX242" fmla="*/ 2794000 w 12192634"/>
              <a:gd name="connsiteY242" fmla="*/ 5165725 h 6858317"/>
              <a:gd name="connsiteX243" fmla="*/ 2267522 w 12192634"/>
              <a:gd name="connsiteY243" fmla="*/ 5488432 h 6858317"/>
              <a:gd name="connsiteX244" fmla="*/ 1944814 w 12192634"/>
              <a:gd name="connsiteY244" fmla="*/ 6014911 h 6858317"/>
              <a:gd name="connsiteX245" fmla="*/ 1643189 w 12192634"/>
              <a:gd name="connsiteY245" fmla="*/ 6507988 h 6858317"/>
              <a:gd name="connsiteX246" fmla="*/ 1150176 w 12192634"/>
              <a:gd name="connsiteY246" fmla="*/ 6809613 h 6858317"/>
              <a:gd name="connsiteX247" fmla="*/ 1020445 w 12192634"/>
              <a:gd name="connsiteY247" fmla="*/ 6858000 h 6858317"/>
              <a:gd name="connsiteX248" fmla="*/ 1277239 w 12192634"/>
              <a:gd name="connsiteY248" fmla="*/ 6858000 h 6858317"/>
              <a:gd name="connsiteX249" fmla="*/ 1706055 w 12192634"/>
              <a:gd name="connsiteY249" fmla="*/ 6570853 h 6858317"/>
              <a:gd name="connsiteX250" fmla="*/ 2028762 w 12192634"/>
              <a:gd name="connsiteY250" fmla="*/ 6044375 h 6858317"/>
              <a:gd name="connsiteX251" fmla="*/ 2330387 w 12192634"/>
              <a:gd name="connsiteY251" fmla="*/ 5551297 h 6858317"/>
              <a:gd name="connsiteX252" fmla="*/ 2823401 w 12192634"/>
              <a:gd name="connsiteY252" fmla="*/ 5249672 h 6858317"/>
              <a:gd name="connsiteX253" fmla="*/ 3349943 w 12192634"/>
              <a:gd name="connsiteY253" fmla="*/ 4926965 h 6858317"/>
              <a:gd name="connsiteX254" fmla="*/ 3672586 w 12192634"/>
              <a:gd name="connsiteY254" fmla="*/ 4400487 h 6858317"/>
              <a:gd name="connsiteX255" fmla="*/ 3974211 w 12192634"/>
              <a:gd name="connsiteY255" fmla="*/ 3907472 h 6858317"/>
              <a:gd name="connsiteX256" fmla="*/ 4467289 w 12192634"/>
              <a:gd name="connsiteY256" fmla="*/ 3605784 h 6858317"/>
              <a:gd name="connsiteX257" fmla="*/ 4993767 w 12192634"/>
              <a:gd name="connsiteY257" fmla="*/ 3283141 h 6858317"/>
              <a:gd name="connsiteX258" fmla="*/ 5316411 w 12192634"/>
              <a:gd name="connsiteY258" fmla="*/ 2756662 h 6858317"/>
              <a:gd name="connsiteX259" fmla="*/ 5618036 w 12192634"/>
              <a:gd name="connsiteY259" fmla="*/ 2263648 h 6858317"/>
              <a:gd name="connsiteX260" fmla="*/ 6111113 w 12192634"/>
              <a:gd name="connsiteY260" fmla="*/ 1961960 h 6858317"/>
              <a:gd name="connsiteX261" fmla="*/ 6637592 w 12192634"/>
              <a:gd name="connsiteY261" fmla="*/ 1639316 h 6858317"/>
              <a:gd name="connsiteX262" fmla="*/ 6960235 w 12192634"/>
              <a:gd name="connsiteY262" fmla="*/ 1112774 h 6858317"/>
              <a:gd name="connsiteX263" fmla="*/ 7261924 w 12192634"/>
              <a:gd name="connsiteY263" fmla="*/ 619760 h 6858317"/>
              <a:gd name="connsiteX264" fmla="*/ 7754938 w 12192634"/>
              <a:gd name="connsiteY264" fmla="*/ 318135 h 6858317"/>
              <a:gd name="connsiteX265" fmla="*/ 8276844 w 12192634"/>
              <a:gd name="connsiteY265" fmla="*/ 0 h 6858317"/>
              <a:gd name="connsiteX266" fmla="*/ 8597519 w 12192634"/>
              <a:gd name="connsiteY266" fmla="*/ 0 h 6858317"/>
              <a:gd name="connsiteX267" fmla="*/ 8520240 w 12192634"/>
              <a:gd name="connsiteY267" fmla="*/ 193993 h 6858317"/>
              <a:gd name="connsiteX268" fmla="*/ 8218551 w 12192634"/>
              <a:gd name="connsiteY268" fmla="*/ 687007 h 6858317"/>
              <a:gd name="connsiteX269" fmla="*/ 7725537 w 12192634"/>
              <a:gd name="connsiteY269" fmla="*/ 988695 h 6858317"/>
              <a:gd name="connsiteX270" fmla="*/ 7199059 w 12192634"/>
              <a:gd name="connsiteY270" fmla="*/ 1311339 h 6858317"/>
              <a:gd name="connsiteX271" fmla="*/ 6876352 w 12192634"/>
              <a:gd name="connsiteY271" fmla="*/ 1837817 h 6858317"/>
              <a:gd name="connsiteX272" fmla="*/ 6574727 w 12192634"/>
              <a:gd name="connsiteY272" fmla="*/ 2330895 h 6858317"/>
              <a:gd name="connsiteX273" fmla="*/ 6081713 w 12192634"/>
              <a:gd name="connsiteY273" fmla="*/ 2632520 h 6858317"/>
              <a:gd name="connsiteX274" fmla="*/ 5555171 w 12192634"/>
              <a:gd name="connsiteY274" fmla="*/ 2955227 h 6858317"/>
              <a:gd name="connsiteX275" fmla="*/ 5232400 w 12192634"/>
              <a:gd name="connsiteY275" fmla="*/ 3481705 h 6858317"/>
              <a:gd name="connsiteX276" fmla="*/ 4930775 w 12192634"/>
              <a:gd name="connsiteY276" fmla="*/ 3974719 h 6858317"/>
              <a:gd name="connsiteX277" fmla="*/ 4437761 w 12192634"/>
              <a:gd name="connsiteY277" fmla="*/ 4276344 h 6858317"/>
              <a:gd name="connsiteX278" fmla="*/ 3911219 w 12192634"/>
              <a:gd name="connsiteY278" fmla="*/ 4599051 h 6858317"/>
              <a:gd name="connsiteX279" fmla="*/ 3588576 w 12192634"/>
              <a:gd name="connsiteY279" fmla="*/ 5125530 h 6858317"/>
              <a:gd name="connsiteX280" fmla="*/ 3286951 w 12192634"/>
              <a:gd name="connsiteY280" fmla="*/ 5618544 h 6858317"/>
              <a:gd name="connsiteX281" fmla="*/ 2794000 w 12192634"/>
              <a:gd name="connsiteY281" fmla="*/ 5920232 h 6858317"/>
              <a:gd name="connsiteX282" fmla="*/ 2267522 w 12192634"/>
              <a:gd name="connsiteY282" fmla="*/ 6242876 h 6858317"/>
              <a:gd name="connsiteX283" fmla="*/ 1944814 w 12192634"/>
              <a:gd name="connsiteY283" fmla="*/ 6769354 h 6858317"/>
              <a:gd name="connsiteX284" fmla="*/ 1913064 w 12192634"/>
              <a:gd name="connsiteY284" fmla="*/ 6858254 h 6858317"/>
              <a:gd name="connsiteX285" fmla="*/ 2007934 w 12192634"/>
              <a:gd name="connsiteY285" fmla="*/ 6858254 h 6858317"/>
              <a:gd name="connsiteX286" fmla="*/ 2029016 w 12192634"/>
              <a:gd name="connsiteY286" fmla="*/ 6799072 h 6858317"/>
              <a:gd name="connsiteX287" fmla="*/ 2330641 w 12192634"/>
              <a:gd name="connsiteY287" fmla="*/ 6305995 h 6858317"/>
              <a:gd name="connsiteX288" fmla="*/ 2823655 w 12192634"/>
              <a:gd name="connsiteY288" fmla="*/ 6004370 h 6858317"/>
              <a:gd name="connsiteX289" fmla="*/ 3349625 w 12192634"/>
              <a:gd name="connsiteY289" fmla="*/ 5681409 h 6858317"/>
              <a:gd name="connsiteX290" fmla="*/ 3672269 w 12192634"/>
              <a:gd name="connsiteY290" fmla="*/ 5154930 h 6858317"/>
              <a:gd name="connsiteX291" fmla="*/ 3973894 w 12192634"/>
              <a:gd name="connsiteY291" fmla="*/ 4661916 h 6858317"/>
              <a:gd name="connsiteX292" fmla="*/ 4466971 w 12192634"/>
              <a:gd name="connsiteY292" fmla="*/ 4360228 h 6858317"/>
              <a:gd name="connsiteX293" fmla="*/ 4993450 w 12192634"/>
              <a:gd name="connsiteY293" fmla="*/ 4037584 h 6858317"/>
              <a:gd name="connsiteX294" fmla="*/ 5316093 w 12192634"/>
              <a:gd name="connsiteY294" fmla="*/ 3511106 h 6858317"/>
              <a:gd name="connsiteX295" fmla="*/ 5617718 w 12192634"/>
              <a:gd name="connsiteY295" fmla="*/ 3018092 h 6858317"/>
              <a:gd name="connsiteX296" fmla="*/ 6110796 w 12192634"/>
              <a:gd name="connsiteY296" fmla="*/ 2716403 h 6858317"/>
              <a:gd name="connsiteX297" fmla="*/ 6637274 w 12192634"/>
              <a:gd name="connsiteY297" fmla="*/ 2393760 h 6858317"/>
              <a:gd name="connsiteX298" fmla="*/ 6959918 w 12192634"/>
              <a:gd name="connsiteY298" fmla="*/ 1867281 h 6858317"/>
              <a:gd name="connsiteX299" fmla="*/ 7261607 w 12192634"/>
              <a:gd name="connsiteY299" fmla="*/ 1374204 h 6858317"/>
              <a:gd name="connsiteX300" fmla="*/ 7754620 w 12192634"/>
              <a:gd name="connsiteY300" fmla="*/ 1072579 h 6858317"/>
              <a:gd name="connsiteX301" fmla="*/ 8281099 w 12192634"/>
              <a:gd name="connsiteY301" fmla="*/ 749872 h 6858317"/>
              <a:gd name="connsiteX302" fmla="*/ 8603806 w 12192634"/>
              <a:gd name="connsiteY302" fmla="*/ 223393 h 6858317"/>
              <a:gd name="connsiteX303" fmla="*/ 8697151 w 12192634"/>
              <a:gd name="connsiteY303" fmla="*/ 0 h 6858317"/>
              <a:gd name="connsiteX304" fmla="*/ 9603549 w 12192634"/>
              <a:gd name="connsiteY304" fmla="*/ 0 h 6858317"/>
              <a:gd name="connsiteX305" fmla="*/ 9369361 w 12192634"/>
              <a:gd name="connsiteY305" fmla="*/ 99251 h 6858317"/>
              <a:gd name="connsiteX306" fmla="*/ 8842566 w 12192634"/>
              <a:gd name="connsiteY306" fmla="*/ 421957 h 6858317"/>
              <a:gd name="connsiteX307" fmla="*/ 8519922 w 12192634"/>
              <a:gd name="connsiteY307" fmla="*/ 948436 h 6858317"/>
              <a:gd name="connsiteX308" fmla="*/ 8218234 w 12192634"/>
              <a:gd name="connsiteY308" fmla="*/ 1441514 h 6858317"/>
              <a:gd name="connsiteX309" fmla="*/ 7725219 w 12192634"/>
              <a:gd name="connsiteY309" fmla="*/ 1743139 h 6858317"/>
              <a:gd name="connsiteX310" fmla="*/ 7198741 w 12192634"/>
              <a:gd name="connsiteY310" fmla="*/ 2065782 h 6858317"/>
              <a:gd name="connsiteX311" fmla="*/ 6876034 w 12192634"/>
              <a:gd name="connsiteY311" fmla="*/ 2592261 h 6858317"/>
              <a:gd name="connsiteX312" fmla="*/ 6574409 w 12192634"/>
              <a:gd name="connsiteY312" fmla="*/ 3085338 h 6858317"/>
              <a:gd name="connsiteX313" fmla="*/ 6081395 w 12192634"/>
              <a:gd name="connsiteY313" fmla="*/ 3386963 h 6858317"/>
              <a:gd name="connsiteX314" fmla="*/ 5554853 w 12192634"/>
              <a:gd name="connsiteY314" fmla="*/ 3709670 h 6858317"/>
              <a:gd name="connsiteX315" fmla="*/ 5232400 w 12192634"/>
              <a:gd name="connsiteY315" fmla="*/ 4236149 h 6858317"/>
              <a:gd name="connsiteX316" fmla="*/ 4930775 w 12192634"/>
              <a:gd name="connsiteY316" fmla="*/ 4729163 h 6858317"/>
              <a:gd name="connsiteX317" fmla="*/ 4437761 w 12192634"/>
              <a:gd name="connsiteY317" fmla="*/ 5030788 h 6858317"/>
              <a:gd name="connsiteX318" fmla="*/ 3911219 w 12192634"/>
              <a:gd name="connsiteY318" fmla="*/ 5353495 h 6858317"/>
              <a:gd name="connsiteX319" fmla="*/ 3588385 w 12192634"/>
              <a:gd name="connsiteY319" fmla="*/ 5880100 h 6858317"/>
              <a:gd name="connsiteX320" fmla="*/ 3286760 w 12192634"/>
              <a:gd name="connsiteY320" fmla="*/ 6373114 h 6858317"/>
              <a:gd name="connsiteX321" fmla="*/ 2793683 w 12192634"/>
              <a:gd name="connsiteY321" fmla="*/ 6674803 h 6858317"/>
              <a:gd name="connsiteX322" fmla="*/ 2426526 w 12192634"/>
              <a:gd name="connsiteY322" fmla="*/ 6858127 h 6858317"/>
              <a:gd name="connsiteX323" fmla="*/ 2588641 w 12192634"/>
              <a:gd name="connsiteY323" fmla="*/ 6858127 h 6858317"/>
              <a:gd name="connsiteX324" fmla="*/ 2823083 w 12192634"/>
              <a:gd name="connsiteY324" fmla="*/ 6758686 h 6858317"/>
              <a:gd name="connsiteX325" fmla="*/ 3349625 w 12192634"/>
              <a:gd name="connsiteY325" fmla="*/ 6435979 h 6858317"/>
              <a:gd name="connsiteX326" fmla="*/ 3672269 w 12192634"/>
              <a:gd name="connsiteY326" fmla="*/ 5909501 h 6858317"/>
              <a:gd name="connsiteX327" fmla="*/ 3973894 w 12192634"/>
              <a:gd name="connsiteY327" fmla="*/ 5416487 h 6858317"/>
              <a:gd name="connsiteX328" fmla="*/ 4466971 w 12192634"/>
              <a:gd name="connsiteY328" fmla="*/ 5114798 h 6858317"/>
              <a:gd name="connsiteX329" fmla="*/ 4993450 w 12192634"/>
              <a:gd name="connsiteY329" fmla="*/ 4792155 h 6858317"/>
              <a:gd name="connsiteX330" fmla="*/ 5316093 w 12192634"/>
              <a:gd name="connsiteY330" fmla="*/ 4265676 h 6858317"/>
              <a:gd name="connsiteX331" fmla="*/ 5617718 w 12192634"/>
              <a:gd name="connsiteY331" fmla="*/ 3772662 h 6858317"/>
              <a:gd name="connsiteX332" fmla="*/ 6110796 w 12192634"/>
              <a:gd name="connsiteY332" fmla="*/ 3470974 h 6858317"/>
              <a:gd name="connsiteX333" fmla="*/ 6637274 w 12192634"/>
              <a:gd name="connsiteY333" fmla="*/ 3148330 h 6858317"/>
              <a:gd name="connsiteX334" fmla="*/ 6959918 w 12192634"/>
              <a:gd name="connsiteY334" fmla="*/ 2621852 h 6858317"/>
              <a:gd name="connsiteX335" fmla="*/ 7261607 w 12192634"/>
              <a:gd name="connsiteY335" fmla="*/ 2128774 h 6858317"/>
              <a:gd name="connsiteX336" fmla="*/ 7754620 w 12192634"/>
              <a:gd name="connsiteY336" fmla="*/ 1827149 h 6858317"/>
              <a:gd name="connsiteX337" fmla="*/ 8281099 w 12192634"/>
              <a:gd name="connsiteY337" fmla="*/ 1504506 h 6858317"/>
              <a:gd name="connsiteX338" fmla="*/ 8603806 w 12192634"/>
              <a:gd name="connsiteY338" fmla="*/ 977963 h 6858317"/>
              <a:gd name="connsiteX339" fmla="*/ 8905431 w 12192634"/>
              <a:gd name="connsiteY339" fmla="*/ 484950 h 6858317"/>
              <a:gd name="connsiteX340" fmla="*/ 9398508 w 12192634"/>
              <a:gd name="connsiteY340" fmla="*/ 183325 h 6858317"/>
              <a:gd name="connsiteX341" fmla="*/ 9765411 w 12192634"/>
              <a:gd name="connsiteY341" fmla="*/ 127 h 6858317"/>
              <a:gd name="connsiteX342" fmla="*/ 10185082 w 12192634"/>
              <a:gd name="connsiteY342" fmla="*/ 0 h 6858317"/>
              <a:gd name="connsiteX343" fmla="*/ 10164064 w 12192634"/>
              <a:gd name="connsiteY343" fmla="*/ 59055 h 6858317"/>
              <a:gd name="connsiteX344" fmla="*/ 9862439 w 12192634"/>
              <a:gd name="connsiteY344" fmla="*/ 552069 h 6858317"/>
              <a:gd name="connsiteX345" fmla="*/ 9369361 w 12192634"/>
              <a:gd name="connsiteY345" fmla="*/ 853758 h 6858317"/>
              <a:gd name="connsiteX346" fmla="*/ 8842883 w 12192634"/>
              <a:gd name="connsiteY346" fmla="*/ 1176401 h 6858317"/>
              <a:gd name="connsiteX347" fmla="*/ 8520240 w 12192634"/>
              <a:gd name="connsiteY347" fmla="*/ 1702880 h 6858317"/>
              <a:gd name="connsiteX348" fmla="*/ 8218551 w 12192634"/>
              <a:gd name="connsiteY348" fmla="*/ 2195957 h 6858317"/>
              <a:gd name="connsiteX349" fmla="*/ 7725537 w 12192634"/>
              <a:gd name="connsiteY349" fmla="*/ 2497582 h 6858317"/>
              <a:gd name="connsiteX350" fmla="*/ 7199059 w 12192634"/>
              <a:gd name="connsiteY350" fmla="*/ 2820226 h 6858317"/>
              <a:gd name="connsiteX351" fmla="*/ 6876352 w 12192634"/>
              <a:gd name="connsiteY351" fmla="*/ 3346768 h 6858317"/>
              <a:gd name="connsiteX352" fmla="*/ 6574727 w 12192634"/>
              <a:gd name="connsiteY352" fmla="*/ 3839782 h 6858317"/>
              <a:gd name="connsiteX353" fmla="*/ 6081713 w 12192634"/>
              <a:gd name="connsiteY353" fmla="*/ 4141407 h 6858317"/>
              <a:gd name="connsiteX354" fmla="*/ 5555171 w 12192634"/>
              <a:gd name="connsiteY354" fmla="*/ 4464114 h 6858317"/>
              <a:gd name="connsiteX355" fmla="*/ 5232400 w 12192634"/>
              <a:gd name="connsiteY355" fmla="*/ 4990592 h 6858317"/>
              <a:gd name="connsiteX356" fmla="*/ 4930775 w 12192634"/>
              <a:gd name="connsiteY356" fmla="*/ 5483606 h 6858317"/>
              <a:gd name="connsiteX357" fmla="*/ 4437761 w 12192634"/>
              <a:gd name="connsiteY357" fmla="*/ 5785231 h 6858317"/>
              <a:gd name="connsiteX358" fmla="*/ 3911219 w 12192634"/>
              <a:gd name="connsiteY358" fmla="*/ 6107938 h 6858317"/>
              <a:gd name="connsiteX359" fmla="*/ 3588576 w 12192634"/>
              <a:gd name="connsiteY359" fmla="*/ 6634417 h 6858317"/>
              <a:gd name="connsiteX360" fmla="*/ 3495103 w 12192634"/>
              <a:gd name="connsiteY360" fmla="*/ 6858000 h 6858317"/>
              <a:gd name="connsiteX361" fmla="*/ 3595116 w 12192634"/>
              <a:gd name="connsiteY361" fmla="*/ 6858000 h 6858317"/>
              <a:gd name="connsiteX362" fmla="*/ 3672459 w 12192634"/>
              <a:gd name="connsiteY362" fmla="*/ 6663818 h 6858317"/>
              <a:gd name="connsiteX363" fmla="*/ 3974084 w 12192634"/>
              <a:gd name="connsiteY363" fmla="*/ 6170803 h 6858317"/>
              <a:gd name="connsiteX364" fmla="*/ 4467162 w 12192634"/>
              <a:gd name="connsiteY364" fmla="*/ 5869178 h 6858317"/>
              <a:gd name="connsiteX365" fmla="*/ 4993640 w 12192634"/>
              <a:gd name="connsiteY365" fmla="*/ 5546471 h 6858317"/>
              <a:gd name="connsiteX366" fmla="*/ 5316284 w 12192634"/>
              <a:gd name="connsiteY366" fmla="*/ 5019993 h 6858317"/>
              <a:gd name="connsiteX367" fmla="*/ 5617909 w 12192634"/>
              <a:gd name="connsiteY367" fmla="*/ 4526979 h 6858317"/>
              <a:gd name="connsiteX368" fmla="*/ 6110986 w 12192634"/>
              <a:gd name="connsiteY368" fmla="*/ 4225354 h 6858317"/>
              <a:gd name="connsiteX369" fmla="*/ 6637465 w 12192634"/>
              <a:gd name="connsiteY369" fmla="*/ 3902647 h 6858317"/>
              <a:gd name="connsiteX370" fmla="*/ 6960108 w 12192634"/>
              <a:gd name="connsiteY370" fmla="*/ 3376168 h 6858317"/>
              <a:gd name="connsiteX371" fmla="*/ 7261797 w 12192634"/>
              <a:gd name="connsiteY371" fmla="*/ 2883091 h 6858317"/>
              <a:gd name="connsiteX372" fmla="*/ 7754811 w 12192634"/>
              <a:gd name="connsiteY372" fmla="*/ 2581466 h 6858317"/>
              <a:gd name="connsiteX373" fmla="*/ 8281289 w 12192634"/>
              <a:gd name="connsiteY373" fmla="*/ 2258822 h 6858317"/>
              <a:gd name="connsiteX374" fmla="*/ 8603996 w 12192634"/>
              <a:gd name="connsiteY374" fmla="*/ 1732280 h 6858317"/>
              <a:gd name="connsiteX375" fmla="*/ 8905621 w 12192634"/>
              <a:gd name="connsiteY375" fmla="*/ 1239266 h 6858317"/>
              <a:gd name="connsiteX376" fmla="*/ 9398698 w 12192634"/>
              <a:gd name="connsiteY376" fmla="*/ 937641 h 6858317"/>
              <a:gd name="connsiteX377" fmla="*/ 9925177 w 12192634"/>
              <a:gd name="connsiteY377" fmla="*/ 614934 h 6858317"/>
              <a:gd name="connsiteX378" fmla="*/ 10247820 w 12192634"/>
              <a:gd name="connsiteY378" fmla="*/ 88456 h 6858317"/>
              <a:gd name="connsiteX379" fmla="*/ 10279570 w 12192634"/>
              <a:gd name="connsiteY379" fmla="*/ 0 h 6858317"/>
              <a:gd name="connsiteX380" fmla="*/ 10915332 w 12192634"/>
              <a:gd name="connsiteY380" fmla="*/ 0 h 6858317"/>
              <a:gd name="connsiteX381" fmla="*/ 10486898 w 12192634"/>
              <a:gd name="connsiteY381" fmla="*/ 287020 h 6858317"/>
              <a:gd name="connsiteX382" fmla="*/ 10164255 w 12192634"/>
              <a:gd name="connsiteY382" fmla="*/ 813499 h 6858317"/>
              <a:gd name="connsiteX383" fmla="*/ 9862630 w 12192634"/>
              <a:gd name="connsiteY383" fmla="*/ 1306513 h 6858317"/>
              <a:gd name="connsiteX384" fmla="*/ 9369552 w 12192634"/>
              <a:gd name="connsiteY384" fmla="*/ 1608201 h 6858317"/>
              <a:gd name="connsiteX385" fmla="*/ 8843073 w 12192634"/>
              <a:gd name="connsiteY385" fmla="*/ 1930845 h 6858317"/>
              <a:gd name="connsiteX386" fmla="*/ 8520430 w 12192634"/>
              <a:gd name="connsiteY386" fmla="*/ 2457323 h 6858317"/>
              <a:gd name="connsiteX387" fmla="*/ 8218742 w 12192634"/>
              <a:gd name="connsiteY387" fmla="*/ 2950401 h 6858317"/>
              <a:gd name="connsiteX388" fmla="*/ 7725728 w 12192634"/>
              <a:gd name="connsiteY388" fmla="*/ 3252026 h 6858317"/>
              <a:gd name="connsiteX389" fmla="*/ 7199249 w 12192634"/>
              <a:gd name="connsiteY389" fmla="*/ 3574733 h 6858317"/>
              <a:gd name="connsiteX390" fmla="*/ 6876543 w 12192634"/>
              <a:gd name="connsiteY390" fmla="*/ 4101211 h 6858317"/>
              <a:gd name="connsiteX391" fmla="*/ 6574918 w 12192634"/>
              <a:gd name="connsiteY391" fmla="*/ 4594225 h 6858317"/>
              <a:gd name="connsiteX392" fmla="*/ 6081395 w 12192634"/>
              <a:gd name="connsiteY392" fmla="*/ 4895850 h 6858317"/>
              <a:gd name="connsiteX393" fmla="*/ 5554853 w 12192634"/>
              <a:gd name="connsiteY393" fmla="*/ 5218557 h 6858317"/>
              <a:gd name="connsiteX394" fmla="*/ 5232400 w 12192634"/>
              <a:gd name="connsiteY394" fmla="*/ 5745036 h 6858317"/>
              <a:gd name="connsiteX395" fmla="*/ 4930775 w 12192634"/>
              <a:gd name="connsiteY395" fmla="*/ 6238050 h 6858317"/>
              <a:gd name="connsiteX396" fmla="*/ 4437761 w 12192634"/>
              <a:gd name="connsiteY396" fmla="*/ 6539738 h 6858317"/>
              <a:gd name="connsiteX397" fmla="*/ 3915601 w 12192634"/>
              <a:gd name="connsiteY397" fmla="*/ 6858000 h 6858317"/>
              <a:gd name="connsiteX398" fmla="*/ 4045458 w 12192634"/>
              <a:gd name="connsiteY398" fmla="*/ 6858000 h 6858317"/>
              <a:gd name="connsiteX399" fmla="*/ 4467162 w 12192634"/>
              <a:gd name="connsiteY399" fmla="*/ 6623622 h 6858317"/>
              <a:gd name="connsiteX400" fmla="*/ 4993640 w 12192634"/>
              <a:gd name="connsiteY400" fmla="*/ 6300915 h 6858317"/>
              <a:gd name="connsiteX401" fmla="*/ 5316284 w 12192634"/>
              <a:gd name="connsiteY401" fmla="*/ 5774436 h 6858317"/>
              <a:gd name="connsiteX402" fmla="*/ 5617909 w 12192634"/>
              <a:gd name="connsiteY402" fmla="*/ 5281422 h 6858317"/>
              <a:gd name="connsiteX403" fmla="*/ 6110986 w 12192634"/>
              <a:gd name="connsiteY403" fmla="*/ 4979797 h 6858317"/>
              <a:gd name="connsiteX404" fmla="*/ 6637465 w 12192634"/>
              <a:gd name="connsiteY404" fmla="*/ 4657090 h 6858317"/>
              <a:gd name="connsiteX405" fmla="*/ 6960108 w 12192634"/>
              <a:gd name="connsiteY405" fmla="*/ 4130612 h 6858317"/>
              <a:gd name="connsiteX406" fmla="*/ 7261797 w 12192634"/>
              <a:gd name="connsiteY406" fmla="*/ 3637597 h 6858317"/>
              <a:gd name="connsiteX407" fmla="*/ 7754811 w 12192634"/>
              <a:gd name="connsiteY407" fmla="*/ 3335909 h 6858317"/>
              <a:gd name="connsiteX408" fmla="*/ 8281289 w 12192634"/>
              <a:gd name="connsiteY408" fmla="*/ 3013266 h 6858317"/>
              <a:gd name="connsiteX409" fmla="*/ 8603996 w 12192634"/>
              <a:gd name="connsiteY409" fmla="*/ 2486787 h 6858317"/>
              <a:gd name="connsiteX410" fmla="*/ 8905621 w 12192634"/>
              <a:gd name="connsiteY410" fmla="*/ 1993710 h 6858317"/>
              <a:gd name="connsiteX411" fmla="*/ 9398698 w 12192634"/>
              <a:gd name="connsiteY411" fmla="*/ 1692085 h 6858317"/>
              <a:gd name="connsiteX412" fmla="*/ 9925177 w 12192634"/>
              <a:gd name="connsiteY412" fmla="*/ 1369378 h 6858317"/>
              <a:gd name="connsiteX413" fmla="*/ 10247820 w 12192634"/>
              <a:gd name="connsiteY413" fmla="*/ 842899 h 6858317"/>
              <a:gd name="connsiteX414" fmla="*/ 10549445 w 12192634"/>
              <a:gd name="connsiteY414" fmla="*/ 349885 h 6858317"/>
              <a:gd name="connsiteX415" fmla="*/ 11042650 w 12192634"/>
              <a:gd name="connsiteY415" fmla="*/ 48260 h 6858317"/>
              <a:gd name="connsiteX416" fmla="*/ 11172063 w 12192634"/>
              <a:gd name="connsiteY416" fmla="*/ 0 h 6858317"/>
              <a:gd name="connsiteX417" fmla="*/ 11780838 w 12192634"/>
              <a:gd name="connsiteY417" fmla="*/ 0 h 6858317"/>
              <a:gd name="connsiteX418" fmla="*/ 11506200 w 12192634"/>
              <a:gd name="connsiteY418" fmla="*/ 417195 h 6858317"/>
              <a:gd name="connsiteX419" fmla="*/ 11013122 w 12192634"/>
              <a:gd name="connsiteY419" fmla="*/ 718820 h 6858317"/>
              <a:gd name="connsiteX420" fmla="*/ 10486644 w 12192634"/>
              <a:gd name="connsiteY420" fmla="*/ 1041463 h 6858317"/>
              <a:gd name="connsiteX421" fmla="*/ 10164001 w 12192634"/>
              <a:gd name="connsiteY421" fmla="*/ 1567942 h 6858317"/>
              <a:gd name="connsiteX422" fmla="*/ 9862376 w 12192634"/>
              <a:gd name="connsiteY422" fmla="*/ 2060956 h 6858317"/>
              <a:gd name="connsiteX423" fmla="*/ 9369298 w 12192634"/>
              <a:gd name="connsiteY423" fmla="*/ 2362645 h 6858317"/>
              <a:gd name="connsiteX424" fmla="*/ 8842819 w 12192634"/>
              <a:gd name="connsiteY424" fmla="*/ 2685288 h 6858317"/>
              <a:gd name="connsiteX425" fmla="*/ 8520176 w 12192634"/>
              <a:gd name="connsiteY425" fmla="*/ 3211767 h 6858317"/>
              <a:gd name="connsiteX426" fmla="*/ 8218488 w 12192634"/>
              <a:gd name="connsiteY426" fmla="*/ 3704844 h 6858317"/>
              <a:gd name="connsiteX427" fmla="*/ 7725474 w 12192634"/>
              <a:gd name="connsiteY427" fmla="*/ 4006469 h 6858317"/>
              <a:gd name="connsiteX428" fmla="*/ 7198995 w 12192634"/>
              <a:gd name="connsiteY428" fmla="*/ 4329176 h 6858317"/>
              <a:gd name="connsiteX429" fmla="*/ 6876288 w 12192634"/>
              <a:gd name="connsiteY429" fmla="*/ 4855655 h 6858317"/>
              <a:gd name="connsiteX430" fmla="*/ 6574663 w 12192634"/>
              <a:gd name="connsiteY430" fmla="*/ 5348669 h 6858317"/>
              <a:gd name="connsiteX431" fmla="*/ 6081649 w 12192634"/>
              <a:gd name="connsiteY431" fmla="*/ 5650357 h 6858317"/>
              <a:gd name="connsiteX432" fmla="*/ 5555107 w 12192634"/>
              <a:gd name="connsiteY432" fmla="*/ 5973001 h 6858317"/>
              <a:gd name="connsiteX433" fmla="*/ 5232464 w 12192634"/>
              <a:gd name="connsiteY433" fmla="*/ 6499479 h 6858317"/>
              <a:gd name="connsiteX434" fmla="*/ 5050346 w 12192634"/>
              <a:gd name="connsiteY434" fmla="*/ 6858000 h 6858317"/>
              <a:gd name="connsiteX435" fmla="*/ 5160328 w 12192634"/>
              <a:gd name="connsiteY435" fmla="*/ 6858000 h 6858317"/>
              <a:gd name="connsiteX436" fmla="*/ 5316347 w 12192634"/>
              <a:gd name="connsiteY436" fmla="*/ 6528880 h 6858317"/>
              <a:gd name="connsiteX437" fmla="*/ 5617972 w 12192634"/>
              <a:gd name="connsiteY437" fmla="*/ 6035866 h 6858317"/>
              <a:gd name="connsiteX438" fmla="*/ 6111050 w 12192634"/>
              <a:gd name="connsiteY438" fmla="*/ 5734241 h 6858317"/>
              <a:gd name="connsiteX439" fmla="*/ 6637528 w 12192634"/>
              <a:gd name="connsiteY439" fmla="*/ 5411534 h 6858317"/>
              <a:gd name="connsiteX440" fmla="*/ 6960172 w 12192634"/>
              <a:gd name="connsiteY440" fmla="*/ 4885055 h 6858317"/>
              <a:gd name="connsiteX441" fmla="*/ 7261860 w 12192634"/>
              <a:gd name="connsiteY441" fmla="*/ 4392041 h 6858317"/>
              <a:gd name="connsiteX442" fmla="*/ 7754874 w 12192634"/>
              <a:gd name="connsiteY442" fmla="*/ 4090353 h 6858317"/>
              <a:gd name="connsiteX443" fmla="*/ 8281353 w 12192634"/>
              <a:gd name="connsiteY443" fmla="*/ 3767709 h 6858317"/>
              <a:gd name="connsiteX444" fmla="*/ 8604059 w 12192634"/>
              <a:gd name="connsiteY444" fmla="*/ 3241231 h 6858317"/>
              <a:gd name="connsiteX445" fmla="*/ 8905684 w 12192634"/>
              <a:gd name="connsiteY445" fmla="*/ 2748153 h 6858317"/>
              <a:gd name="connsiteX446" fmla="*/ 9398762 w 12192634"/>
              <a:gd name="connsiteY446" fmla="*/ 2446528 h 6858317"/>
              <a:gd name="connsiteX447" fmla="*/ 9925241 w 12192634"/>
              <a:gd name="connsiteY447" fmla="*/ 2123821 h 6858317"/>
              <a:gd name="connsiteX448" fmla="*/ 10247884 w 12192634"/>
              <a:gd name="connsiteY448" fmla="*/ 1597343 h 6858317"/>
              <a:gd name="connsiteX449" fmla="*/ 10549509 w 12192634"/>
              <a:gd name="connsiteY449" fmla="*/ 1104329 h 6858317"/>
              <a:gd name="connsiteX450" fmla="*/ 11042586 w 12192634"/>
              <a:gd name="connsiteY450" fmla="*/ 802704 h 6858317"/>
              <a:gd name="connsiteX451" fmla="*/ 11569065 w 12192634"/>
              <a:gd name="connsiteY451" fmla="*/ 480060 h 6858317"/>
              <a:gd name="connsiteX452" fmla="*/ 11875008 w 12192634"/>
              <a:gd name="connsiteY452" fmla="*/ 0 h 6858317"/>
              <a:gd name="connsiteX453" fmla="*/ 12130722 w 12192634"/>
              <a:gd name="connsiteY453" fmla="*/ 152400 h 6858317"/>
              <a:gd name="connsiteX454" fmla="*/ 11808079 w 12192634"/>
              <a:gd name="connsiteY454" fmla="*/ 678879 h 6858317"/>
              <a:gd name="connsiteX455" fmla="*/ 11506454 w 12192634"/>
              <a:gd name="connsiteY455" fmla="*/ 1171956 h 6858317"/>
              <a:gd name="connsiteX456" fmla="*/ 11013377 w 12192634"/>
              <a:gd name="connsiteY456" fmla="*/ 1473581 h 6858317"/>
              <a:gd name="connsiteX457" fmla="*/ 10486898 w 12192634"/>
              <a:gd name="connsiteY457" fmla="*/ 1796225 h 6858317"/>
              <a:gd name="connsiteX458" fmla="*/ 10164255 w 12192634"/>
              <a:gd name="connsiteY458" fmla="*/ 2322703 h 6858317"/>
              <a:gd name="connsiteX459" fmla="*/ 9862630 w 12192634"/>
              <a:gd name="connsiteY459" fmla="*/ 2815781 h 6858317"/>
              <a:gd name="connsiteX460" fmla="*/ 9369552 w 12192634"/>
              <a:gd name="connsiteY460" fmla="*/ 3117406 h 6858317"/>
              <a:gd name="connsiteX461" fmla="*/ 8843073 w 12192634"/>
              <a:gd name="connsiteY461" fmla="*/ 3440049 h 6858317"/>
              <a:gd name="connsiteX462" fmla="*/ 8520430 w 12192634"/>
              <a:gd name="connsiteY462" fmla="*/ 3966591 h 6858317"/>
              <a:gd name="connsiteX463" fmla="*/ 8218742 w 12192634"/>
              <a:gd name="connsiteY463" fmla="*/ 4459605 h 6858317"/>
              <a:gd name="connsiteX464" fmla="*/ 7725728 w 12192634"/>
              <a:gd name="connsiteY464" fmla="*/ 4761230 h 6858317"/>
              <a:gd name="connsiteX465" fmla="*/ 7199249 w 12192634"/>
              <a:gd name="connsiteY465" fmla="*/ 5083937 h 6858317"/>
              <a:gd name="connsiteX466" fmla="*/ 6876543 w 12192634"/>
              <a:gd name="connsiteY466" fmla="*/ 5610416 h 6858317"/>
              <a:gd name="connsiteX467" fmla="*/ 6574918 w 12192634"/>
              <a:gd name="connsiteY467" fmla="*/ 6103430 h 6858317"/>
              <a:gd name="connsiteX468" fmla="*/ 6081903 w 12192634"/>
              <a:gd name="connsiteY468" fmla="*/ 6405118 h 6858317"/>
              <a:gd name="connsiteX469" fmla="*/ 5555361 w 12192634"/>
              <a:gd name="connsiteY469" fmla="*/ 6727762 h 6858317"/>
              <a:gd name="connsiteX470" fmla="*/ 5437696 w 12192634"/>
              <a:gd name="connsiteY470" fmla="*/ 6858000 h 6858317"/>
              <a:gd name="connsiteX471" fmla="*/ 5553774 w 12192634"/>
              <a:gd name="connsiteY471" fmla="*/ 6858000 h 6858317"/>
              <a:gd name="connsiteX472" fmla="*/ 5617718 w 12192634"/>
              <a:gd name="connsiteY472" fmla="*/ 6790309 h 6858317"/>
              <a:gd name="connsiteX473" fmla="*/ 6110796 w 12192634"/>
              <a:gd name="connsiteY473" fmla="*/ 6488684 h 6858317"/>
              <a:gd name="connsiteX474" fmla="*/ 6637274 w 12192634"/>
              <a:gd name="connsiteY474" fmla="*/ 6165977 h 6858317"/>
              <a:gd name="connsiteX475" fmla="*/ 6959918 w 12192634"/>
              <a:gd name="connsiteY475" fmla="*/ 5639499 h 6858317"/>
              <a:gd name="connsiteX476" fmla="*/ 7261607 w 12192634"/>
              <a:gd name="connsiteY476" fmla="*/ 5146485 h 6858317"/>
              <a:gd name="connsiteX477" fmla="*/ 7754620 w 12192634"/>
              <a:gd name="connsiteY477" fmla="*/ 4844796 h 6858317"/>
              <a:gd name="connsiteX478" fmla="*/ 8281099 w 12192634"/>
              <a:gd name="connsiteY478" fmla="*/ 4522153 h 6858317"/>
              <a:gd name="connsiteX479" fmla="*/ 8603806 w 12192634"/>
              <a:gd name="connsiteY479" fmla="*/ 3995674 h 6858317"/>
              <a:gd name="connsiteX480" fmla="*/ 8905431 w 12192634"/>
              <a:gd name="connsiteY480" fmla="*/ 3502597 h 6858317"/>
              <a:gd name="connsiteX481" fmla="*/ 9398508 w 12192634"/>
              <a:gd name="connsiteY481" fmla="*/ 3200972 h 6858317"/>
              <a:gd name="connsiteX482" fmla="*/ 9924986 w 12192634"/>
              <a:gd name="connsiteY482" fmla="*/ 2878328 h 6858317"/>
              <a:gd name="connsiteX483" fmla="*/ 10247630 w 12192634"/>
              <a:gd name="connsiteY483" fmla="*/ 2351786 h 6858317"/>
              <a:gd name="connsiteX484" fmla="*/ 10549255 w 12192634"/>
              <a:gd name="connsiteY484" fmla="*/ 1858772 h 6858317"/>
              <a:gd name="connsiteX485" fmla="*/ 11042332 w 12192634"/>
              <a:gd name="connsiteY485" fmla="*/ 1557147 h 6858317"/>
              <a:gd name="connsiteX486" fmla="*/ 11568811 w 12192634"/>
              <a:gd name="connsiteY486" fmla="*/ 1234504 h 6858317"/>
              <a:gd name="connsiteX487" fmla="*/ 11891455 w 12192634"/>
              <a:gd name="connsiteY487" fmla="*/ 707962 h 6858317"/>
              <a:gd name="connsiteX488" fmla="*/ 12192000 w 12192634"/>
              <a:gd name="connsiteY488" fmla="*/ 215900 h 6858317"/>
              <a:gd name="connsiteX489" fmla="*/ 12192000 w 12192634"/>
              <a:gd name="connsiteY489" fmla="*/ 93282 h 6858317"/>
              <a:gd name="connsiteX490" fmla="*/ 12130215 w 12192634"/>
              <a:gd name="connsiteY490" fmla="*/ 152400 h 6858317"/>
              <a:gd name="connsiteX491" fmla="*/ 12130722 w 12192634"/>
              <a:gd name="connsiteY491" fmla="*/ 906844 h 6858317"/>
              <a:gd name="connsiteX492" fmla="*/ 11808079 w 12192634"/>
              <a:gd name="connsiteY492" fmla="*/ 1433322 h 6858317"/>
              <a:gd name="connsiteX493" fmla="*/ 11506454 w 12192634"/>
              <a:gd name="connsiteY493" fmla="*/ 1926400 h 6858317"/>
              <a:gd name="connsiteX494" fmla="*/ 11013377 w 12192634"/>
              <a:gd name="connsiteY494" fmla="*/ 2228025 h 6858317"/>
              <a:gd name="connsiteX495" fmla="*/ 10486898 w 12192634"/>
              <a:gd name="connsiteY495" fmla="*/ 2550668 h 6858317"/>
              <a:gd name="connsiteX496" fmla="*/ 10164255 w 12192634"/>
              <a:gd name="connsiteY496" fmla="*/ 3077147 h 6858317"/>
              <a:gd name="connsiteX497" fmla="*/ 9862630 w 12192634"/>
              <a:gd name="connsiteY497" fmla="*/ 3570224 h 6858317"/>
              <a:gd name="connsiteX498" fmla="*/ 9369552 w 12192634"/>
              <a:gd name="connsiteY498" fmla="*/ 3871849 h 6858317"/>
              <a:gd name="connsiteX499" fmla="*/ 8843073 w 12192634"/>
              <a:gd name="connsiteY499" fmla="*/ 4194493 h 6858317"/>
              <a:gd name="connsiteX500" fmla="*/ 8520430 w 12192634"/>
              <a:gd name="connsiteY500" fmla="*/ 4721035 h 6858317"/>
              <a:gd name="connsiteX501" fmla="*/ 8218742 w 12192634"/>
              <a:gd name="connsiteY501" fmla="*/ 5214049 h 6858317"/>
              <a:gd name="connsiteX502" fmla="*/ 7725728 w 12192634"/>
              <a:gd name="connsiteY502" fmla="*/ 5515674 h 6858317"/>
              <a:gd name="connsiteX503" fmla="*/ 7199249 w 12192634"/>
              <a:gd name="connsiteY503" fmla="*/ 5838381 h 6858317"/>
              <a:gd name="connsiteX504" fmla="*/ 6876543 w 12192634"/>
              <a:gd name="connsiteY504" fmla="*/ 6364859 h 6858317"/>
              <a:gd name="connsiteX505" fmla="*/ 6574918 w 12192634"/>
              <a:gd name="connsiteY505" fmla="*/ 6857937 h 6858317"/>
              <a:gd name="connsiteX506" fmla="*/ 6574536 w 12192634"/>
              <a:gd name="connsiteY506" fmla="*/ 6858318 h 6858317"/>
              <a:gd name="connsiteX507" fmla="*/ 6697155 w 12192634"/>
              <a:gd name="connsiteY507" fmla="*/ 6858318 h 6858317"/>
              <a:gd name="connsiteX508" fmla="*/ 6960426 w 12192634"/>
              <a:gd name="connsiteY508" fmla="*/ 6394260 h 6858317"/>
              <a:gd name="connsiteX509" fmla="*/ 7262114 w 12192634"/>
              <a:gd name="connsiteY509" fmla="*/ 5901246 h 6858317"/>
              <a:gd name="connsiteX510" fmla="*/ 7755128 w 12192634"/>
              <a:gd name="connsiteY510" fmla="*/ 5599621 h 6858317"/>
              <a:gd name="connsiteX511" fmla="*/ 8281606 w 12192634"/>
              <a:gd name="connsiteY511" fmla="*/ 5276914 h 6858317"/>
              <a:gd name="connsiteX512" fmla="*/ 8604314 w 12192634"/>
              <a:gd name="connsiteY512" fmla="*/ 4750435 h 6858317"/>
              <a:gd name="connsiteX513" fmla="*/ 8905939 w 12192634"/>
              <a:gd name="connsiteY513" fmla="*/ 4257358 h 6858317"/>
              <a:gd name="connsiteX514" fmla="*/ 9399016 w 12192634"/>
              <a:gd name="connsiteY514" fmla="*/ 3955733 h 6858317"/>
              <a:gd name="connsiteX515" fmla="*/ 9925494 w 12192634"/>
              <a:gd name="connsiteY515" fmla="*/ 3633089 h 6858317"/>
              <a:gd name="connsiteX516" fmla="*/ 10248138 w 12192634"/>
              <a:gd name="connsiteY516" fmla="*/ 3106611 h 6858317"/>
              <a:gd name="connsiteX517" fmla="*/ 10549763 w 12192634"/>
              <a:gd name="connsiteY517" fmla="*/ 2613533 h 6858317"/>
              <a:gd name="connsiteX518" fmla="*/ 11042650 w 12192634"/>
              <a:gd name="connsiteY518" fmla="*/ 2311400 h 6858317"/>
              <a:gd name="connsiteX519" fmla="*/ 11569129 w 12192634"/>
              <a:gd name="connsiteY519" fmla="*/ 1988757 h 6858317"/>
              <a:gd name="connsiteX520" fmla="*/ 11891772 w 12192634"/>
              <a:gd name="connsiteY520" fmla="*/ 1462278 h 6858317"/>
              <a:gd name="connsiteX521" fmla="*/ 12192318 w 12192634"/>
              <a:gd name="connsiteY521" fmla="*/ 970280 h 6858317"/>
              <a:gd name="connsiteX522" fmla="*/ 12192318 w 12192634"/>
              <a:gd name="connsiteY522" fmla="*/ 847725 h 6858317"/>
              <a:gd name="connsiteX523" fmla="*/ 12130215 w 12192634"/>
              <a:gd name="connsiteY523" fmla="*/ 906526 h 6858317"/>
              <a:gd name="connsiteX524" fmla="*/ 12130722 w 12192634"/>
              <a:gd name="connsiteY524" fmla="*/ 1661287 h 6858317"/>
              <a:gd name="connsiteX525" fmla="*/ 11808079 w 12192634"/>
              <a:gd name="connsiteY525" fmla="*/ 2187766 h 6858317"/>
              <a:gd name="connsiteX526" fmla="*/ 11506454 w 12192634"/>
              <a:gd name="connsiteY526" fmla="*/ 2680843 h 6858317"/>
              <a:gd name="connsiteX527" fmla="*/ 11013377 w 12192634"/>
              <a:gd name="connsiteY527" fmla="*/ 2982468 h 6858317"/>
              <a:gd name="connsiteX528" fmla="*/ 10486898 w 12192634"/>
              <a:gd name="connsiteY528" fmla="*/ 3305112 h 6858317"/>
              <a:gd name="connsiteX529" fmla="*/ 10164255 w 12192634"/>
              <a:gd name="connsiteY529" fmla="*/ 3831653 h 6858317"/>
              <a:gd name="connsiteX530" fmla="*/ 9862630 w 12192634"/>
              <a:gd name="connsiteY530" fmla="*/ 4324668 h 6858317"/>
              <a:gd name="connsiteX531" fmla="*/ 9369552 w 12192634"/>
              <a:gd name="connsiteY531" fmla="*/ 4626293 h 6858317"/>
              <a:gd name="connsiteX532" fmla="*/ 8843073 w 12192634"/>
              <a:gd name="connsiteY532" fmla="*/ 4949000 h 6858317"/>
              <a:gd name="connsiteX533" fmla="*/ 8520430 w 12192634"/>
              <a:gd name="connsiteY533" fmla="*/ 5475478 h 6858317"/>
              <a:gd name="connsiteX534" fmla="*/ 8218742 w 12192634"/>
              <a:gd name="connsiteY534" fmla="*/ 5968492 h 6858317"/>
              <a:gd name="connsiteX535" fmla="*/ 7725728 w 12192634"/>
              <a:gd name="connsiteY535" fmla="*/ 6270181 h 6858317"/>
              <a:gd name="connsiteX536" fmla="*/ 7199249 w 12192634"/>
              <a:gd name="connsiteY536" fmla="*/ 6592824 h 6858317"/>
              <a:gd name="connsiteX537" fmla="*/ 6989699 w 12192634"/>
              <a:gd name="connsiteY537" fmla="*/ 6858318 h 6858317"/>
              <a:gd name="connsiteX538" fmla="*/ 7094030 w 12192634"/>
              <a:gd name="connsiteY538" fmla="*/ 6858318 h 6858317"/>
              <a:gd name="connsiteX539" fmla="*/ 7262241 w 12192634"/>
              <a:gd name="connsiteY539" fmla="*/ 6655689 h 6858317"/>
              <a:gd name="connsiteX540" fmla="*/ 7755256 w 12192634"/>
              <a:gd name="connsiteY540" fmla="*/ 6354064 h 6858317"/>
              <a:gd name="connsiteX541" fmla="*/ 8281734 w 12192634"/>
              <a:gd name="connsiteY541" fmla="*/ 6031357 h 6858317"/>
              <a:gd name="connsiteX542" fmla="*/ 8604441 w 12192634"/>
              <a:gd name="connsiteY542" fmla="*/ 5504879 h 6858317"/>
              <a:gd name="connsiteX543" fmla="*/ 8906066 w 12192634"/>
              <a:gd name="connsiteY543" fmla="*/ 5011865 h 6858317"/>
              <a:gd name="connsiteX544" fmla="*/ 9399143 w 12192634"/>
              <a:gd name="connsiteY544" fmla="*/ 4710176 h 6858317"/>
              <a:gd name="connsiteX545" fmla="*/ 9925621 w 12192634"/>
              <a:gd name="connsiteY545" fmla="*/ 4387533 h 6858317"/>
              <a:gd name="connsiteX546" fmla="*/ 10248265 w 12192634"/>
              <a:gd name="connsiteY546" fmla="*/ 3861054 h 6858317"/>
              <a:gd name="connsiteX547" fmla="*/ 10549890 w 12192634"/>
              <a:gd name="connsiteY547" fmla="*/ 3367977 h 6858317"/>
              <a:gd name="connsiteX548" fmla="*/ 11042968 w 12192634"/>
              <a:gd name="connsiteY548" fmla="*/ 3066352 h 6858317"/>
              <a:gd name="connsiteX549" fmla="*/ 11569446 w 12192634"/>
              <a:gd name="connsiteY549" fmla="*/ 2743708 h 6858317"/>
              <a:gd name="connsiteX550" fmla="*/ 11892090 w 12192634"/>
              <a:gd name="connsiteY550" fmla="*/ 2217230 h 6858317"/>
              <a:gd name="connsiteX551" fmla="*/ 12192635 w 12192634"/>
              <a:gd name="connsiteY551" fmla="*/ 1725232 h 6858317"/>
              <a:gd name="connsiteX552" fmla="*/ 12192635 w 12192634"/>
              <a:gd name="connsiteY552" fmla="*/ 1602169 h 6858317"/>
              <a:gd name="connsiteX553" fmla="*/ 12130215 w 12192634"/>
              <a:gd name="connsiteY553" fmla="*/ 1660970 h 6858317"/>
              <a:gd name="connsiteX554" fmla="*/ 12130722 w 12192634"/>
              <a:gd name="connsiteY554" fmla="*/ 2415731 h 6858317"/>
              <a:gd name="connsiteX555" fmla="*/ 11808079 w 12192634"/>
              <a:gd name="connsiteY555" fmla="*/ 2942273 h 6858317"/>
              <a:gd name="connsiteX556" fmla="*/ 11506454 w 12192634"/>
              <a:gd name="connsiteY556" fmla="*/ 3435287 h 6858317"/>
              <a:gd name="connsiteX557" fmla="*/ 11013377 w 12192634"/>
              <a:gd name="connsiteY557" fmla="*/ 3736912 h 6858317"/>
              <a:gd name="connsiteX558" fmla="*/ 10486898 w 12192634"/>
              <a:gd name="connsiteY558" fmla="*/ 4059619 h 6858317"/>
              <a:gd name="connsiteX559" fmla="*/ 10164255 w 12192634"/>
              <a:gd name="connsiteY559" fmla="*/ 4586097 h 6858317"/>
              <a:gd name="connsiteX560" fmla="*/ 9862630 w 12192634"/>
              <a:gd name="connsiteY560" fmla="*/ 5079111 h 6858317"/>
              <a:gd name="connsiteX561" fmla="*/ 9369552 w 12192634"/>
              <a:gd name="connsiteY561" fmla="*/ 5380736 h 6858317"/>
              <a:gd name="connsiteX562" fmla="*/ 8843073 w 12192634"/>
              <a:gd name="connsiteY562" fmla="*/ 5703443 h 6858317"/>
              <a:gd name="connsiteX563" fmla="*/ 8520430 w 12192634"/>
              <a:gd name="connsiteY563" fmla="*/ 6229922 h 6858317"/>
              <a:gd name="connsiteX564" fmla="*/ 8218742 w 12192634"/>
              <a:gd name="connsiteY564" fmla="*/ 6722936 h 6858317"/>
              <a:gd name="connsiteX565" fmla="*/ 8063357 w 12192634"/>
              <a:gd name="connsiteY565" fmla="*/ 6858318 h 6858317"/>
              <a:gd name="connsiteX566" fmla="*/ 8204200 w 12192634"/>
              <a:gd name="connsiteY566" fmla="*/ 6858318 h 6858317"/>
              <a:gd name="connsiteX567" fmla="*/ 8281353 w 12192634"/>
              <a:gd name="connsiteY567" fmla="*/ 6785801 h 6858317"/>
              <a:gd name="connsiteX568" fmla="*/ 8604059 w 12192634"/>
              <a:gd name="connsiteY568" fmla="*/ 6259322 h 6858317"/>
              <a:gd name="connsiteX569" fmla="*/ 8905684 w 12192634"/>
              <a:gd name="connsiteY569" fmla="*/ 5766308 h 6858317"/>
              <a:gd name="connsiteX570" fmla="*/ 9398762 w 12192634"/>
              <a:gd name="connsiteY570" fmla="*/ 5464620 h 6858317"/>
              <a:gd name="connsiteX571" fmla="*/ 9925241 w 12192634"/>
              <a:gd name="connsiteY571" fmla="*/ 5141976 h 6858317"/>
              <a:gd name="connsiteX572" fmla="*/ 10247884 w 12192634"/>
              <a:gd name="connsiteY572" fmla="*/ 4615498 h 6858317"/>
              <a:gd name="connsiteX573" fmla="*/ 10549509 w 12192634"/>
              <a:gd name="connsiteY573" fmla="*/ 4122484 h 6858317"/>
              <a:gd name="connsiteX574" fmla="*/ 11042650 w 12192634"/>
              <a:gd name="connsiteY574" fmla="*/ 3820478 h 6858317"/>
              <a:gd name="connsiteX575" fmla="*/ 11569129 w 12192634"/>
              <a:gd name="connsiteY575" fmla="*/ 3497834 h 6858317"/>
              <a:gd name="connsiteX576" fmla="*/ 11891772 w 12192634"/>
              <a:gd name="connsiteY576" fmla="*/ 2971356 h 6858317"/>
              <a:gd name="connsiteX577" fmla="*/ 12192318 w 12192634"/>
              <a:gd name="connsiteY577" fmla="*/ 2479358 h 6858317"/>
              <a:gd name="connsiteX578" fmla="*/ 12192318 w 12192634"/>
              <a:gd name="connsiteY578" fmla="*/ 2356612 h 6858317"/>
              <a:gd name="connsiteX579" fmla="*/ 12130215 w 12192634"/>
              <a:gd name="connsiteY579" fmla="*/ 2415413 h 6858317"/>
              <a:gd name="connsiteX580" fmla="*/ 12130722 w 12192634"/>
              <a:gd name="connsiteY580" fmla="*/ 3170238 h 6858317"/>
              <a:gd name="connsiteX581" fmla="*/ 11808079 w 12192634"/>
              <a:gd name="connsiteY581" fmla="*/ 3696716 h 6858317"/>
              <a:gd name="connsiteX582" fmla="*/ 11506454 w 12192634"/>
              <a:gd name="connsiteY582" fmla="*/ 4189730 h 6858317"/>
              <a:gd name="connsiteX583" fmla="*/ 11013377 w 12192634"/>
              <a:gd name="connsiteY583" fmla="*/ 4491355 h 6858317"/>
              <a:gd name="connsiteX584" fmla="*/ 10486898 w 12192634"/>
              <a:gd name="connsiteY584" fmla="*/ 4814062 h 6858317"/>
              <a:gd name="connsiteX585" fmla="*/ 10164255 w 12192634"/>
              <a:gd name="connsiteY585" fmla="*/ 5340541 h 6858317"/>
              <a:gd name="connsiteX586" fmla="*/ 9862630 w 12192634"/>
              <a:gd name="connsiteY586" fmla="*/ 5833555 h 6858317"/>
              <a:gd name="connsiteX587" fmla="*/ 9369552 w 12192634"/>
              <a:gd name="connsiteY587" fmla="*/ 6135180 h 6858317"/>
              <a:gd name="connsiteX588" fmla="*/ 8843073 w 12192634"/>
              <a:gd name="connsiteY588" fmla="*/ 6457887 h 6858317"/>
              <a:gd name="connsiteX589" fmla="*/ 8567293 w 12192634"/>
              <a:gd name="connsiteY589" fmla="*/ 6858318 h 6858317"/>
              <a:gd name="connsiteX590" fmla="*/ 8664004 w 12192634"/>
              <a:gd name="connsiteY590" fmla="*/ 6858318 h 6858317"/>
              <a:gd name="connsiteX591" fmla="*/ 8905939 w 12192634"/>
              <a:gd name="connsiteY591" fmla="*/ 6520752 h 6858317"/>
              <a:gd name="connsiteX592" fmla="*/ 9399016 w 12192634"/>
              <a:gd name="connsiteY592" fmla="*/ 6219063 h 6858317"/>
              <a:gd name="connsiteX593" fmla="*/ 9925494 w 12192634"/>
              <a:gd name="connsiteY593" fmla="*/ 5896420 h 6858317"/>
              <a:gd name="connsiteX594" fmla="*/ 10248138 w 12192634"/>
              <a:gd name="connsiteY594" fmla="*/ 5369941 h 6858317"/>
              <a:gd name="connsiteX595" fmla="*/ 10549763 w 12192634"/>
              <a:gd name="connsiteY595" fmla="*/ 4876927 h 6858317"/>
              <a:gd name="connsiteX596" fmla="*/ 11042841 w 12192634"/>
              <a:gd name="connsiteY596" fmla="*/ 4575239 h 6858317"/>
              <a:gd name="connsiteX597" fmla="*/ 11569319 w 12192634"/>
              <a:gd name="connsiteY597" fmla="*/ 4252595 h 6858317"/>
              <a:gd name="connsiteX598" fmla="*/ 11891962 w 12192634"/>
              <a:gd name="connsiteY598" fmla="*/ 3726116 h 6858317"/>
              <a:gd name="connsiteX599" fmla="*/ 12192508 w 12192634"/>
              <a:gd name="connsiteY599" fmla="*/ 3234119 h 6858317"/>
              <a:gd name="connsiteX600" fmla="*/ 12192508 w 12192634"/>
              <a:gd name="connsiteY600" fmla="*/ 3111119 h 6858317"/>
              <a:gd name="connsiteX601" fmla="*/ 12130215 w 12192634"/>
              <a:gd name="connsiteY601" fmla="*/ 3169920 h 6858317"/>
              <a:gd name="connsiteX602" fmla="*/ 12130722 w 12192634"/>
              <a:gd name="connsiteY602" fmla="*/ 3924681 h 6858317"/>
              <a:gd name="connsiteX603" fmla="*/ 11808079 w 12192634"/>
              <a:gd name="connsiteY603" fmla="*/ 4451160 h 6858317"/>
              <a:gd name="connsiteX604" fmla="*/ 11506454 w 12192634"/>
              <a:gd name="connsiteY604" fmla="*/ 4944174 h 6858317"/>
              <a:gd name="connsiteX605" fmla="*/ 11013377 w 12192634"/>
              <a:gd name="connsiteY605" fmla="*/ 5245799 h 6858317"/>
              <a:gd name="connsiteX606" fmla="*/ 10486898 w 12192634"/>
              <a:gd name="connsiteY606" fmla="*/ 5568506 h 6858317"/>
              <a:gd name="connsiteX607" fmla="*/ 10164255 w 12192634"/>
              <a:gd name="connsiteY607" fmla="*/ 6094984 h 6858317"/>
              <a:gd name="connsiteX608" fmla="*/ 9862630 w 12192634"/>
              <a:gd name="connsiteY608" fmla="*/ 6587998 h 6858317"/>
              <a:gd name="connsiteX609" fmla="*/ 9456230 w 12192634"/>
              <a:gd name="connsiteY609" fmla="*/ 6858318 h 6858317"/>
              <a:gd name="connsiteX610" fmla="*/ 9663620 w 12192634"/>
              <a:gd name="connsiteY610" fmla="*/ 6858318 h 6858317"/>
              <a:gd name="connsiteX611" fmla="*/ 9925368 w 12192634"/>
              <a:gd name="connsiteY611" fmla="*/ 6650863 h 6858317"/>
              <a:gd name="connsiteX612" fmla="*/ 10248011 w 12192634"/>
              <a:gd name="connsiteY612" fmla="*/ 6124385 h 6858317"/>
              <a:gd name="connsiteX613" fmla="*/ 10549636 w 12192634"/>
              <a:gd name="connsiteY613" fmla="*/ 5631371 h 6858317"/>
              <a:gd name="connsiteX614" fmla="*/ 11042714 w 12192634"/>
              <a:gd name="connsiteY614" fmla="*/ 5329746 h 6858317"/>
              <a:gd name="connsiteX615" fmla="*/ 11569192 w 12192634"/>
              <a:gd name="connsiteY615" fmla="*/ 5007039 h 6858317"/>
              <a:gd name="connsiteX616" fmla="*/ 11891835 w 12192634"/>
              <a:gd name="connsiteY616" fmla="*/ 4480560 h 6858317"/>
              <a:gd name="connsiteX617" fmla="*/ 12192381 w 12192634"/>
              <a:gd name="connsiteY617" fmla="*/ 3988626 h 6858317"/>
              <a:gd name="connsiteX618" fmla="*/ 12192381 w 12192634"/>
              <a:gd name="connsiteY618" fmla="*/ 3865563 h 6858317"/>
              <a:gd name="connsiteX619" fmla="*/ 12130215 w 12192634"/>
              <a:gd name="connsiteY619" fmla="*/ 3924300 h 6858317"/>
              <a:gd name="connsiteX620" fmla="*/ 12130722 w 12192634"/>
              <a:gd name="connsiteY620" fmla="*/ 4679125 h 6858317"/>
              <a:gd name="connsiteX621" fmla="*/ 11808079 w 12192634"/>
              <a:gd name="connsiteY621" fmla="*/ 5205603 h 6858317"/>
              <a:gd name="connsiteX622" fmla="*/ 11506454 w 12192634"/>
              <a:gd name="connsiteY622" fmla="*/ 5698617 h 6858317"/>
              <a:gd name="connsiteX623" fmla="*/ 11013377 w 12192634"/>
              <a:gd name="connsiteY623" fmla="*/ 6000306 h 6858317"/>
              <a:gd name="connsiteX624" fmla="*/ 10486898 w 12192634"/>
              <a:gd name="connsiteY624" fmla="*/ 6322949 h 6858317"/>
              <a:gd name="connsiteX625" fmla="*/ 10164255 w 12192634"/>
              <a:gd name="connsiteY625" fmla="*/ 6849428 h 6858317"/>
              <a:gd name="connsiteX626" fmla="*/ 10161143 w 12192634"/>
              <a:gd name="connsiteY626" fmla="*/ 6858318 h 6858317"/>
              <a:gd name="connsiteX627" fmla="*/ 10255314 w 12192634"/>
              <a:gd name="connsiteY627" fmla="*/ 6858318 h 6858317"/>
              <a:gd name="connsiteX628" fmla="*/ 10549763 w 12192634"/>
              <a:gd name="connsiteY628" fmla="*/ 6385814 h 6858317"/>
              <a:gd name="connsiteX629" fmla="*/ 11042841 w 12192634"/>
              <a:gd name="connsiteY629" fmla="*/ 6084189 h 6858317"/>
              <a:gd name="connsiteX630" fmla="*/ 11569319 w 12192634"/>
              <a:gd name="connsiteY630" fmla="*/ 5761482 h 6858317"/>
              <a:gd name="connsiteX631" fmla="*/ 11891962 w 12192634"/>
              <a:gd name="connsiteY631" fmla="*/ 5235004 h 6858317"/>
              <a:gd name="connsiteX632" fmla="*/ 12192508 w 12192634"/>
              <a:gd name="connsiteY632" fmla="*/ 4743069 h 6858317"/>
              <a:gd name="connsiteX633" fmla="*/ 12192508 w 12192634"/>
              <a:gd name="connsiteY633" fmla="*/ 4620006 h 6858317"/>
              <a:gd name="connsiteX634" fmla="*/ 12130215 w 12192634"/>
              <a:gd name="connsiteY634" fmla="*/ 4678807 h 6858317"/>
              <a:gd name="connsiteX635" fmla="*/ 12130722 w 12192634"/>
              <a:gd name="connsiteY635" fmla="*/ 5433568 h 6858317"/>
              <a:gd name="connsiteX636" fmla="*/ 11808079 w 12192634"/>
              <a:gd name="connsiteY636" fmla="*/ 5960047 h 6858317"/>
              <a:gd name="connsiteX637" fmla="*/ 11506454 w 12192634"/>
              <a:gd name="connsiteY637" fmla="*/ 6453124 h 6858317"/>
              <a:gd name="connsiteX638" fmla="*/ 11013377 w 12192634"/>
              <a:gd name="connsiteY638" fmla="*/ 6754749 h 6858317"/>
              <a:gd name="connsiteX639" fmla="*/ 10768965 w 12192634"/>
              <a:gd name="connsiteY639" fmla="*/ 6858318 h 6858317"/>
              <a:gd name="connsiteX640" fmla="*/ 10987342 w 12192634"/>
              <a:gd name="connsiteY640" fmla="*/ 6858318 h 6858317"/>
              <a:gd name="connsiteX641" fmla="*/ 11042841 w 12192634"/>
              <a:gd name="connsiteY641" fmla="*/ 6838632 h 6858317"/>
              <a:gd name="connsiteX642" fmla="*/ 11569319 w 12192634"/>
              <a:gd name="connsiteY642" fmla="*/ 6515926 h 6858317"/>
              <a:gd name="connsiteX643" fmla="*/ 11891962 w 12192634"/>
              <a:gd name="connsiteY643" fmla="*/ 5989447 h 6858317"/>
              <a:gd name="connsiteX644" fmla="*/ 12192508 w 12192634"/>
              <a:gd name="connsiteY644" fmla="*/ 5497513 h 6858317"/>
              <a:gd name="connsiteX645" fmla="*/ 12192508 w 12192634"/>
              <a:gd name="connsiteY645" fmla="*/ 5374450 h 6858317"/>
              <a:gd name="connsiteX646" fmla="*/ 12130215 w 12192634"/>
              <a:gd name="connsiteY646" fmla="*/ 5433251 h 6858317"/>
              <a:gd name="connsiteX647" fmla="*/ 12130722 w 12192634"/>
              <a:gd name="connsiteY647" fmla="*/ 6188012 h 6858317"/>
              <a:gd name="connsiteX648" fmla="*/ 11808079 w 12192634"/>
              <a:gd name="connsiteY648" fmla="*/ 6714490 h 6858317"/>
              <a:gd name="connsiteX649" fmla="*/ 11753532 w 12192634"/>
              <a:gd name="connsiteY649" fmla="*/ 6858318 h 6858317"/>
              <a:gd name="connsiteX650" fmla="*/ 11849100 w 12192634"/>
              <a:gd name="connsiteY650" fmla="*/ 6858318 h 6858317"/>
              <a:gd name="connsiteX651" fmla="*/ 11891264 w 12192634"/>
              <a:gd name="connsiteY651" fmla="*/ 6744018 h 6858317"/>
              <a:gd name="connsiteX652" fmla="*/ 12191809 w 12192634"/>
              <a:gd name="connsiteY652" fmla="*/ 6252083 h 6858317"/>
              <a:gd name="connsiteX653" fmla="*/ 12191809 w 12192634"/>
              <a:gd name="connsiteY653" fmla="*/ 6128893 h 6858317"/>
              <a:gd name="connsiteX654" fmla="*/ 12130215 w 12192634"/>
              <a:gd name="connsiteY654" fmla="*/ 6187694 h 68583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</a:cxnLst>
            <a:rect l="l" t="t" r="r" b="b"/>
            <a:pathLst>
              <a:path w="12192634" h="6858317">
                <a:moveTo>
                  <a:pt x="439039" y="0"/>
                </a:moveTo>
                <a:cubicBezTo>
                  <a:pt x="417894" y="48387"/>
                  <a:pt x="401384" y="95631"/>
                  <a:pt x="384493" y="143701"/>
                </a:cubicBezTo>
                <a:cubicBezTo>
                  <a:pt x="330200" y="298006"/>
                  <a:pt x="274511" y="457581"/>
                  <a:pt x="61849" y="670243"/>
                </a:cubicBezTo>
                <a:cubicBezTo>
                  <a:pt x="40704" y="691388"/>
                  <a:pt x="20130" y="711200"/>
                  <a:pt x="0" y="729171"/>
                </a:cubicBezTo>
                <a:lnTo>
                  <a:pt x="0" y="606362"/>
                </a:lnTo>
                <a:cubicBezTo>
                  <a:pt x="197485" y="408559"/>
                  <a:pt x="247650" y="265621"/>
                  <a:pt x="300609" y="114300"/>
                </a:cubicBezTo>
                <a:cubicBezTo>
                  <a:pt x="313754" y="76772"/>
                  <a:pt x="327025" y="38862"/>
                  <a:pt x="342900" y="0"/>
                </a:cubicBezTo>
                <a:close/>
                <a:moveTo>
                  <a:pt x="1204976" y="0"/>
                </a:moveTo>
                <a:cubicBezTo>
                  <a:pt x="1186625" y="6668"/>
                  <a:pt x="1168273" y="13081"/>
                  <a:pt x="1149795" y="19558"/>
                </a:cubicBezTo>
                <a:cubicBezTo>
                  <a:pt x="995553" y="73660"/>
                  <a:pt x="835977" y="129604"/>
                  <a:pt x="623316" y="342265"/>
                </a:cubicBezTo>
                <a:cubicBezTo>
                  <a:pt x="410655" y="554927"/>
                  <a:pt x="354711" y="714439"/>
                  <a:pt x="300609" y="868744"/>
                </a:cubicBezTo>
                <a:cubicBezTo>
                  <a:pt x="247650" y="1020064"/>
                  <a:pt x="197485" y="1163003"/>
                  <a:pt x="0" y="1360805"/>
                </a:cubicBezTo>
                <a:lnTo>
                  <a:pt x="0" y="1483551"/>
                </a:lnTo>
                <a:cubicBezTo>
                  <a:pt x="20151" y="1465390"/>
                  <a:pt x="40767" y="1445768"/>
                  <a:pt x="61849" y="1424686"/>
                </a:cubicBezTo>
                <a:cubicBezTo>
                  <a:pt x="274511" y="1212025"/>
                  <a:pt x="330454" y="1052449"/>
                  <a:pt x="384493" y="898144"/>
                </a:cubicBezTo>
                <a:cubicBezTo>
                  <a:pt x="437642" y="746633"/>
                  <a:pt x="487871" y="603250"/>
                  <a:pt x="686181" y="405130"/>
                </a:cubicBezTo>
                <a:cubicBezTo>
                  <a:pt x="884491" y="207010"/>
                  <a:pt x="1027684" y="156591"/>
                  <a:pt x="1179259" y="103442"/>
                </a:cubicBezTo>
                <a:cubicBezTo>
                  <a:pt x="1257300" y="76200"/>
                  <a:pt x="1336485" y="48324"/>
                  <a:pt x="1423353" y="0"/>
                </a:cubicBezTo>
                <a:close/>
                <a:moveTo>
                  <a:pt x="1937258" y="0"/>
                </a:moveTo>
                <a:cubicBezTo>
                  <a:pt x="1886458" y="144018"/>
                  <a:pt x="1832166" y="283083"/>
                  <a:pt x="1642872" y="472377"/>
                </a:cubicBezTo>
                <a:cubicBezTo>
                  <a:pt x="1444562" y="670687"/>
                  <a:pt x="1301369" y="720852"/>
                  <a:pt x="1149795" y="774002"/>
                </a:cubicBezTo>
                <a:cubicBezTo>
                  <a:pt x="995553" y="828104"/>
                  <a:pt x="835977" y="884047"/>
                  <a:pt x="623316" y="1096709"/>
                </a:cubicBezTo>
                <a:cubicBezTo>
                  <a:pt x="410655" y="1309370"/>
                  <a:pt x="354711" y="1468882"/>
                  <a:pt x="300609" y="1623187"/>
                </a:cubicBezTo>
                <a:cubicBezTo>
                  <a:pt x="247650" y="1774508"/>
                  <a:pt x="197485" y="1917700"/>
                  <a:pt x="0" y="2115249"/>
                </a:cubicBezTo>
                <a:lnTo>
                  <a:pt x="0" y="2238058"/>
                </a:lnTo>
                <a:cubicBezTo>
                  <a:pt x="20130" y="2219833"/>
                  <a:pt x="40704" y="2200275"/>
                  <a:pt x="61849" y="2179130"/>
                </a:cubicBezTo>
                <a:cubicBezTo>
                  <a:pt x="274511" y="1966468"/>
                  <a:pt x="330454" y="1806956"/>
                  <a:pt x="384493" y="1652651"/>
                </a:cubicBezTo>
                <a:cubicBezTo>
                  <a:pt x="437642" y="1501077"/>
                  <a:pt x="487871" y="1357884"/>
                  <a:pt x="686181" y="1159574"/>
                </a:cubicBezTo>
                <a:cubicBezTo>
                  <a:pt x="884491" y="961263"/>
                  <a:pt x="1027684" y="911035"/>
                  <a:pt x="1179259" y="857885"/>
                </a:cubicBezTo>
                <a:cubicBezTo>
                  <a:pt x="1333500" y="803783"/>
                  <a:pt x="1493076" y="747903"/>
                  <a:pt x="1705737" y="535242"/>
                </a:cubicBezTo>
                <a:cubicBezTo>
                  <a:pt x="1918398" y="322580"/>
                  <a:pt x="1974342" y="163005"/>
                  <a:pt x="2028444" y="8763"/>
                </a:cubicBezTo>
                <a:lnTo>
                  <a:pt x="2031492" y="0"/>
                </a:lnTo>
                <a:close/>
                <a:moveTo>
                  <a:pt x="2528570" y="0"/>
                </a:moveTo>
                <a:cubicBezTo>
                  <a:pt x="2449449" y="46419"/>
                  <a:pt x="2363788" y="110681"/>
                  <a:pt x="2266950" y="207264"/>
                </a:cubicBezTo>
                <a:cubicBezTo>
                  <a:pt x="2054289" y="419925"/>
                  <a:pt x="1998345" y="579501"/>
                  <a:pt x="1944243" y="733743"/>
                </a:cubicBezTo>
                <a:cubicBezTo>
                  <a:pt x="1891411" y="885317"/>
                  <a:pt x="1841500" y="1028700"/>
                  <a:pt x="1642872" y="1226820"/>
                </a:cubicBezTo>
                <a:cubicBezTo>
                  <a:pt x="1444244" y="1424940"/>
                  <a:pt x="1301369" y="1475359"/>
                  <a:pt x="1149795" y="1528445"/>
                </a:cubicBezTo>
                <a:cubicBezTo>
                  <a:pt x="995553" y="1582547"/>
                  <a:pt x="835977" y="1638491"/>
                  <a:pt x="623316" y="1851152"/>
                </a:cubicBezTo>
                <a:cubicBezTo>
                  <a:pt x="410655" y="2063814"/>
                  <a:pt x="354711" y="2223389"/>
                  <a:pt x="300609" y="2377694"/>
                </a:cubicBezTo>
                <a:cubicBezTo>
                  <a:pt x="247650" y="2528951"/>
                  <a:pt x="197485" y="2671890"/>
                  <a:pt x="0" y="2869692"/>
                </a:cubicBezTo>
                <a:lnTo>
                  <a:pt x="0" y="2992438"/>
                </a:lnTo>
                <a:cubicBezTo>
                  <a:pt x="20151" y="2974448"/>
                  <a:pt x="40767" y="2954865"/>
                  <a:pt x="61849" y="2933700"/>
                </a:cubicBezTo>
                <a:cubicBezTo>
                  <a:pt x="274511" y="2721039"/>
                  <a:pt x="330454" y="2561527"/>
                  <a:pt x="384493" y="2407222"/>
                </a:cubicBezTo>
                <a:cubicBezTo>
                  <a:pt x="437642" y="2255647"/>
                  <a:pt x="487871" y="2112455"/>
                  <a:pt x="686181" y="1914144"/>
                </a:cubicBezTo>
                <a:cubicBezTo>
                  <a:pt x="884491" y="1715834"/>
                  <a:pt x="1027684" y="1665605"/>
                  <a:pt x="1179259" y="1612519"/>
                </a:cubicBezTo>
                <a:cubicBezTo>
                  <a:pt x="1333500" y="1558417"/>
                  <a:pt x="1493076" y="1502474"/>
                  <a:pt x="1705737" y="1289812"/>
                </a:cubicBezTo>
                <a:cubicBezTo>
                  <a:pt x="1918398" y="1077151"/>
                  <a:pt x="1974342" y="917638"/>
                  <a:pt x="2028444" y="763334"/>
                </a:cubicBezTo>
                <a:cubicBezTo>
                  <a:pt x="2081530" y="611759"/>
                  <a:pt x="2131759" y="468567"/>
                  <a:pt x="2330069" y="270256"/>
                </a:cubicBezTo>
                <a:cubicBezTo>
                  <a:pt x="2490089" y="110236"/>
                  <a:pt x="2614232" y="46673"/>
                  <a:pt x="2735834" y="127"/>
                </a:cubicBezTo>
                <a:close/>
                <a:moveTo>
                  <a:pt x="3528632" y="0"/>
                </a:moveTo>
                <a:cubicBezTo>
                  <a:pt x="3483356" y="100648"/>
                  <a:pt x="3416999" y="207137"/>
                  <a:pt x="3286760" y="337376"/>
                </a:cubicBezTo>
                <a:cubicBezTo>
                  <a:pt x="3088450" y="535750"/>
                  <a:pt x="2945257" y="585915"/>
                  <a:pt x="2794000" y="639064"/>
                </a:cubicBezTo>
                <a:cubicBezTo>
                  <a:pt x="2639695" y="693166"/>
                  <a:pt x="2480183" y="749110"/>
                  <a:pt x="2267522" y="961708"/>
                </a:cubicBezTo>
                <a:cubicBezTo>
                  <a:pt x="2054860" y="1174306"/>
                  <a:pt x="1998917" y="1333945"/>
                  <a:pt x="1944814" y="1488250"/>
                </a:cubicBezTo>
                <a:cubicBezTo>
                  <a:pt x="1891729" y="1639761"/>
                  <a:pt x="1841500" y="1782953"/>
                  <a:pt x="1643189" y="1981264"/>
                </a:cubicBezTo>
                <a:cubicBezTo>
                  <a:pt x="1444879" y="2179574"/>
                  <a:pt x="1301687" y="2229803"/>
                  <a:pt x="1150112" y="2282889"/>
                </a:cubicBezTo>
                <a:cubicBezTo>
                  <a:pt x="995871" y="2336991"/>
                  <a:pt x="836295" y="2392934"/>
                  <a:pt x="623634" y="2605596"/>
                </a:cubicBezTo>
                <a:cubicBezTo>
                  <a:pt x="410972" y="2818257"/>
                  <a:pt x="354711" y="2978150"/>
                  <a:pt x="300609" y="3132138"/>
                </a:cubicBezTo>
                <a:cubicBezTo>
                  <a:pt x="247650" y="3283458"/>
                  <a:pt x="197485" y="3426333"/>
                  <a:pt x="0" y="3624136"/>
                </a:cubicBezTo>
                <a:lnTo>
                  <a:pt x="0" y="3746945"/>
                </a:lnTo>
                <a:cubicBezTo>
                  <a:pt x="20130" y="3728720"/>
                  <a:pt x="40704" y="3708845"/>
                  <a:pt x="61849" y="3688016"/>
                </a:cubicBezTo>
                <a:cubicBezTo>
                  <a:pt x="274511" y="3475355"/>
                  <a:pt x="330200" y="3315843"/>
                  <a:pt x="384493" y="3161538"/>
                </a:cubicBezTo>
                <a:cubicBezTo>
                  <a:pt x="437642" y="3009964"/>
                  <a:pt x="487871" y="2866771"/>
                  <a:pt x="686181" y="2668461"/>
                </a:cubicBezTo>
                <a:cubicBezTo>
                  <a:pt x="884491" y="2470150"/>
                  <a:pt x="1027684" y="2419922"/>
                  <a:pt x="1179259" y="2366836"/>
                </a:cubicBezTo>
                <a:cubicBezTo>
                  <a:pt x="1333500" y="2312734"/>
                  <a:pt x="1493076" y="2256790"/>
                  <a:pt x="1705737" y="2044129"/>
                </a:cubicBezTo>
                <a:cubicBezTo>
                  <a:pt x="1918398" y="1831467"/>
                  <a:pt x="1974342" y="1671955"/>
                  <a:pt x="2028444" y="1517650"/>
                </a:cubicBezTo>
                <a:cubicBezTo>
                  <a:pt x="2081530" y="1366076"/>
                  <a:pt x="2131759" y="1222883"/>
                  <a:pt x="2330069" y="1024573"/>
                </a:cubicBezTo>
                <a:cubicBezTo>
                  <a:pt x="2528380" y="826262"/>
                  <a:pt x="2671572" y="776097"/>
                  <a:pt x="2823083" y="722948"/>
                </a:cubicBezTo>
                <a:cubicBezTo>
                  <a:pt x="2977388" y="668846"/>
                  <a:pt x="3136900" y="612902"/>
                  <a:pt x="3349625" y="400050"/>
                </a:cubicBezTo>
                <a:cubicBezTo>
                  <a:pt x="3505200" y="244666"/>
                  <a:pt x="3576891" y="117475"/>
                  <a:pt x="3625342" y="0"/>
                </a:cubicBezTo>
                <a:close/>
                <a:moveTo>
                  <a:pt x="3987800" y="0"/>
                </a:moveTo>
                <a:cubicBezTo>
                  <a:pt x="3962972" y="21908"/>
                  <a:pt x="3937318" y="45911"/>
                  <a:pt x="3910902" y="72327"/>
                </a:cubicBezTo>
                <a:cubicBezTo>
                  <a:pt x="3698431" y="284988"/>
                  <a:pt x="3642487" y="444500"/>
                  <a:pt x="3588385" y="598805"/>
                </a:cubicBezTo>
                <a:cubicBezTo>
                  <a:pt x="3535236" y="750380"/>
                  <a:pt x="3485071" y="893509"/>
                  <a:pt x="3286760" y="1091883"/>
                </a:cubicBezTo>
                <a:cubicBezTo>
                  <a:pt x="3088450" y="1290257"/>
                  <a:pt x="2945257" y="1340358"/>
                  <a:pt x="2793683" y="1393508"/>
                </a:cubicBezTo>
                <a:cubicBezTo>
                  <a:pt x="2639378" y="1447610"/>
                  <a:pt x="2479866" y="1503553"/>
                  <a:pt x="2267204" y="1716151"/>
                </a:cubicBezTo>
                <a:cubicBezTo>
                  <a:pt x="2054542" y="1928749"/>
                  <a:pt x="1998599" y="2088388"/>
                  <a:pt x="1944497" y="2242693"/>
                </a:cubicBezTo>
                <a:cubicBezTo>
                  <a:pt x="1891411" y="2394268"/>
                  <a:pt x="1841183" y="2537397"/>
                  <a:pt x="1642872" y="2735707"/>
                </a:cubicBezTo>
                <a:cubicBezTo>
                  <a:pt x="1444562" y="2934018"/>
                  <a:pt x="1301369" y="2984500"/>
                  <a:pt x="1149795" y="3037396"/>
                </a:cubicBezTo>
                <a:cubicBezTo>
                  <a:pt x="995553" y="3091498"/>
                  <a:pt x="835977" y="3147378"/>
                  <a:pt x="623316" y="3360039"/>
                </a:cubicBezTo>
                <a:cubicBezTo>
                  <a:pt x="410655" y="3572701"/>
                  <a:pt x="354711" y="3732276"/>
                  <a:pt x="300609" y="3886581"/>
                </a:cubicBezTo>
                <a:cubicBezTo>
                  <a:pt x="247650" y="4037902"/>
                  <a:pt x="197485" y="4180777"/>
                  <a:pt x="0" y="4378643"/>
                </a:cubicBezTo>
                <a:lnTo>
                  <a:pt x="0" y="4501325"/>
                </a:lnTo>
                <a:cubicBezTo>
                  <a:pt x="20151" y="4483164"/>
                  <a:pt x="40767" y="4463542"/>
                  <a:pt x="61849" y="4442460"/>
                </a:cubicBezTo>
                <a:cubicBezTo>
                  <a:pt x="274511" y="4229862"/>
                  <a:pt x="330200" y="4070350"/>
                  <a:pt x="384493" y="3915982"/>
                </a:cubicBezTo>
                <a:cubicBezTo>
                  <a:pt x="437642" y="3764407"/>
                  <a:pt x="487871" y="3621215"/>
                  <a:pt x="686181" y="3422904"/>
                </a:cubicBezTo>
                <a:cubicBezTo>
                  <a:pt x="884491" y="3224594"/>
                  <a:pt x="1027684" y="3174429"/>
                  <a:pt x="1179259" y="3121279"/>
                </a:cubicBezTo>
                <a:cubicBezTo>
                  <a:pt x="1333500" y="3067177"/>
                  <a:pt x="1493076" y="3011234"/>
                  <a:pt x="1705737" y="2798572"/>
                </a:cubicBezTo>
                <a:cubicBezTo>
                  <a:pt x="1918398" y="2585911"/>
                  <a:pt x="1974342" y="2426399"/>
                  <a:pt x="2028444" y="2272094"/>
                </a:cubicBezTo>
                <a:cubicBezTo>
                  <a:pt x="2081530" y="2120519"/>
                  <a:pt x="2131759" y="1977390"/>
                  <a:pt x="2330069" y="1779016"/>
                </a:cubicBezTo>
                <a:cubicBezTo>
                  <a:pt x="2528380" y="1580642"/>
                  <a:pt x="2671572" y="1530541"/>
                  <a:pt x="2823083" y="1477391"/>
                </a:cubicBezTo>
                <a:cubicBezTo>
                  <a:pt x="2977388" y="1423289"/>
                  <a:pt x="3136964" y="1367346"/>
                  <a:pt x="3349625" y="1154684"/>
                </a:cubicBezTo>
                <a:cubicBezTo>
                  <a:pt x="3562287" y="942023"/>
                  <a:pt x="3618166" y="782511"/>
                  <a:pt x="3672269" y="628206"/>
                </a:cubicBezTo>
                <a:cubicBezTo>
                  <a:pt x="3725418" y="476631"/>
                  <a:pt x="3775583" y="333502"/>
                  <a:pt x="3973894" y="135192"/>
                </a:cubicBezTo>
                <a:cubicBezTo>
                  <a:pt x="4022160" y="86298"/>
                  <a:pt x="4074039" y="41107"/>
                  <a:pt x="4129088" y="0"/>
                </a:cubicBezTo>
                <a:close/>
                <a:moveTo>
                  <a:pt x="5098669" y="0"/>
                </a:moveTo>
                <a:cubicBezTo>
                  <a:pt x="5049749" y="73077"/>
                  <a:pt x="4993425" y="140915"/>
                  <a:pt x="4930585" y="202438"/>
                </a:cubicBezTo>
                <a:cubicBezTo>
                  <a:pt x="4732274" y="400749"/>
                  <a:pt x="4589082" y="450850"/>
                  <a:pt x="4437571" y="504127"/>
                </a:cubicBezTo>
                <a:cubicBezTo>
                  <a:pt x="4283266" y="558165"/>
                  <a:pt x="4123690" y="614109"/>
                  <a:pt x="3911028" y="826770"/>
                </a:cubicBezTo>
                <a:cubicBezTo>
                  <a:pt x="3698367" y="1039432"/>
                  <a:pt x="3642487" y="1198944"/>
                  <a:pt x="3588385" y="1353249"/>
                </a:cubicBezTo>
                <a:cubicBezTo>
                  <a:pt x="3535236" y="1504823"/>
                  <a:pt x="3485071" y="1648016"/>
                  <a:pt x="3286760" y="1846326"/>
                </a:cubicBezTo>
                <a:cubicBezTo>
                  <a:pt x="3088450" y="2044637"/>
                  <a:pt x="2945257" y="2094802"/>
                  <a:pt x="2793683" y="2147951"/>
                </a:cubicBezTo>
                <a:cubicBezTo>
                  <a:pt x="2639378" y="2202053"/>
                  <a:pt x="2479866" y="2257997"/>
                  <a:pt x="2267204" y="2470658"/>
                </a:cubicBezTo>
                <a:cubicBezTo>
                  <a:pt x="2054542" y="2683320"/>
                  <a:pt x="1998599" y="2842832"/>
                  <a:pt x="1944497" y="2997137"/>
                </a:cubicBezTo>
                <a:cubicBezTo>
                  <a:pt x="1891411" y="3148711"/>
                  <a:pt x="1841183" y="3291840"/>
                  <a:pt x="1642872" y="3490151"/>
                </a:cubicBezTo>
                <a:cubicBezTo>
                  <a:pt x="1444562" y="3688461"/>
                  <a:pt x="1301369" y="3738690"/>
                  <a:pt x="1149795" y="3791839"/>
                </a:cubicBezTo>
                <a:cubicBezTo>
                  <a:pt x="995553" y="3845941"/>
                  <a:pt x="835977" y="3901884"/>
                  <a:pt x="623316" y="4114483"/>
                </a:cubicBezTo>
                <a:cubicBezTo>
                  <a:pt x="410655" y="4327081"/>
                  <a:pt x="354711" y="4486720"/>
                  <a:pt x="300609" y="4641025"/>
                </a:cubicBezTo>
                <a:cubicBezTo>
                  <a:pt x="247650" y="4792345"/>
                  <a:pt x="197485" y="4935220"/>
                  <a:pt x="0" y="5133086"/>
                </a:cubicBezTo>
                <a:lnTo>
                  <a:pt x="0" y="5255832"/>
                </a:lnTo>
                <a:cubicBezTo>
                  <a:pt x="20151" y="5237671"/>
                  <a:pt x="40767" y="5218049"/>
                  <a:pt x="61849" y="5196967"/>
                </a:cubicBezTo>
                <a:cubicBezTo>
                  <a:pt x="274511" y="4984306"/>
                  <a:pt x="330200" y="4824730"/>
                  <a:pt x="384493" y="4670425"/>
                </a:cubicBezTo>
                <a:cubicBezTo>
                  <a:pt x="437642" y="4518851"/>
                  <a:pt x="487871" y="4375658"/>
                  <a:pt x="686181" y="4177347"/>
                </a:cubicBezTo>
                <a:cubicBezTo>
                  <a:pt x="884491" y="3979037"/>
                  <a:pt x="1027684" y="3928872"/>
                  <a:pt x="1179259" y="3875722"/>
                </a:cubicBezTo>
                <a:cubicBezTo>
                  <a:pt x="1333500" y="3821621"/>
                  <a:pt x="1493076" y="3765677"/>
                  <a:pt x="1705737" y="3553016"/>
                </a:cubicBezTo>
                <a:cubicBezTo>
                  <a:pt x="1918398" y="3340354"/>
                  <a:pt x="1974342" y="3180842"/>
                  <a:pt x="2028444" y="3026537"/>
                </a:cubicBezTo>
                <a:cubicBezTo>
                  <a:pt x="2081530" y="2874963"/>
                  <a:pt x="2131759" y="2731834"/>
                  <a:pt x="2330069" y="2533460"/>
                </a:cubicBezTo>
                <a:cubicBezTo>
                  <a:pt x="2528380" y="2335086"/>
                  <a:pt x="2671572" y="2284984"/>
                  <a:pt x="2823083" y="2231835"/>
                </a:cubicBezTo>
                <a:cubicBezTo>
                  <a:pt x="2977388" y="2177733"/>
                  <a:pt x="3136964" y="2121789"/>
                  <a:pt x="3349625" y="1909191"/>
                </a:cubicBezTo>
                <a:cubicBezTo>
                  <a:pt x="3562287" y="1696593"/>
                  <a:pt x="3618166" y="1536954"/>
                  <a:pt x="3672269" y="1382649"/>
                </a:cubicBezTo>
                <a:cubicBezTo>
                  <a:pt x="3725418" y="1231138"/>
                  <a:pt x="3775583" y="1087946"/>
                  <a:pt x="3973894" y="889635"/>
                </a:cubicBezTo>
                <a:cubicBezTo>
                  <a:pt x="4172204" y="691325"/>
                  <a:pt x="4315397" y="641350"/>
                  <a:pt x="4466971" y="588010"/>
                </a:cubicBezTo>
                <a:cubicBezTo>
                  <a:pt x="4621276" y="533908"/>
                  <a:pt x="4780788" y="477964"/>
                  <a:pt x="4993450" y="265303"/>
                </a:cubicBezTo>
                <a:cubicBezTo>
                  <a:pt x="5091684" y="167132"/>
                  <a:pt x="5156200" y="80264"/>
                  <a:pt x="5203063" y="0"/>
                </a:cubicBezTo>
                <a:close/>
                <a:moveTo>
                  <a:pt x="5495290" y="0"/>
                </a:moveTo>
                <a:cubicBezTo>
                  <a:pt x="5331016" y="182118"/>
                  <a:pt x="5280851" y="325120"/>
                  <a:pt x="5232400" y="463868"/>
                </a:cubicBezTo>
                <a:cubicBezTo>
                  <a:pt x="5179251" y="615442"/>
                  <a:pt x="5129086" y="758571"/>
                  <a:pt x="4930775" y="956882"/>
                </a:cubicBezTo>
                <a:cubicBezTo>
                  <a:pt x="4732465" y="1155192"/>
                  <a:pt x="4589272" y="1205421"/>
                  <a:pt x="4437761" y="1258570"/>
                </a:cubicBezTo>
                <a:cubicBezTo>
                  <a:pt x="4283456" y="1312672"/>
                  <a:pt x="4123881" y="1368552"/>
                  <a:pt x="3911219" y="1581214"/>
                </a:cubicBezTo>
                <a:cubicBezTo>
                  <a:pt x="3698558" y="1793875"/>
                  <a:pt x="3642678" y="1953387"/>
                  <a:pt x="3588576" y="2107692"/>
                </a:cubicBezTo>
                <a:cubicBezTo>
                  <a:pt x="3535426" y="2259267"/>
                  <a:pt x="3485261" y="2402459"/>
                  <a:pt x="3286951" y="2600770"/>
                </a:cubicBezTo>
                <a:cubicBezTo>
                  <a:pt x="3088640" y="2799080"/>
                  <a:pt x="2945257" y="2849245"/>
                  <a:pt x="2794000" y="2902395"/>
                </a:cubicBezTo>
                <a:cubicBezTo>
                  <a:pt x="2639695" y="2956497"/>
                  <a:pt x="2480183" y="3012440"/>
                  <a:pt x="2267522" y="3225102"/>
                </a:cubicBezTo>
                <a:cubicBezTo>
                  <a:pt x="2054860" y="3437763"/>
                  <a:pt x="1998917" y="3597275"/>
                  <a:pt x="1944814" y="3751580"/>
                </a:cubicBezTo>
                <a:cubicBezTo>
                  <a:pt x="1891729" y="3903155"/>
                  <a:pt x="1841500" y="4046284"/>
                  <a:pt x="1643189" y="4244594"/>
                </a:cubicBezTo>
                <a:cubicBezTo>
                  <a:pt x="1444879" y="4442905"/>
                  <a:pt x="1301369" y="4493133"/>
                  <a:pt x="1149858" y="4546600"/>
                </a:cubicBezTo>
                <a:cubicBezTo>
                  <a:pt x="995553" y="4600702"/>
                  <a:pt x="835977" y="4656646"/>
                  <a:pt x="623316" y="4869244"/>
                </a:cubicBezTo>
                <a:cubicBezTo>
                  <a:pt x="410655" y="5081842"/>
                  <a:pt x="354711" y="5241481"/>
                  <a:pt x="300609" y="5395786"/>
                </a:cubicBezTo>
                <a:cubicBezTo>
                  <a:pt x="247650" y="5546789"/>
                  <a:pt x="197485" y="5689600"/>
                  <a:pt x="0" y="5887530"/>
                </a:cubicBezTo>
                <a:lnTo>
                  <a:pt x="0" y="6010339"/>
                </a:lnTo>
                <a:cubicBezTo>
                  <a:pt x="20130" y="5992114"/>
                  <a:pt x="40704" y="5972239"/>
                  <a:pt x="61849" y="5951411"/>
                </a:cubicBezTo>
                <a:cubicBezTo>
                  <a:pt x="274511" y="5738749"/>
                  <a:pt x="330454" y="5579174"/>
                  <a:pt x="384493" y="5424869"/>
                </a:cubicBezTo>
                <a:cubicBezTo>
                  <a:pt x="437642" y="5273294"/>
                  <a:pt x="487871" y="5130165"/>
                  <a:pt x="686181" y="4931791"/>
                </a:cubicBezTo>
                <a:cubicBezTo>
                  <a:pt x="884491" y="4733417"/>
                  <a:pt x="1027684" y="4683316"/>
                  <a:pt x="1179259" y="4630166"/>
                </a:cubicBezTo>
                <a:cubicBezTo>
                  <a:pt x="1333564" y="4576064"/>
                  <a:pt x="1493076" y="4520121"/>
                  <a:pt x="1705737" y="4307459"/>
                </a:cubicBezTo>
                <a:cubicBezTo>
                  <a:pt x="1918398" y="4094797"/>
                  <a:pt x="1974342" y="3935286"/>
                  <a:pt x="2028444" y="3780981"/>
                </a:cubicBezTo>
                <a:cubicBezTo>
                  <a:pt x="2081530" y="3629406"/>
                  <a:pt x="2131759" y="3486277"/>
                  <a:pt x="2330069" y="3287966"/>
                </a:cubicBezTo>
                <a:cubicBezTo>
                  <a:pt x="2528380" y="3089656"/>
                  <a:pt x="2671572" y="3039428"/>
                  <a:pt x="2823083" y="2986278"/>
                </a:cubicBezTo>
                <a:cubicBezTo>
                  <a:pt x="2977388" y="2932176"/>
                  <a:pt x="3136964" y="2876233"/>
                  <a:pt x="3349625" y="2663635"/>
                </a:cubicBezTo>
                <a:cubicBezTo>
                  <a:pt x="3562287" y="2451037"/>
                  <a:pt x="3618166" y="2291398"/>
                  <a:pt x="3672269" y="2137156"/>
                </a:cubicBezTo>
                <a:cubicBezTo>
                  <a:pt x="3725418" y="1985582"/>
                  <a:pt x="3775583" y="1842389"/>
                  <a:pt x="3973894" y="1644079"/>
                </a:cubicBezTo>
                <a:cubicBezTo>
                  <a:pt x="4172204" y="1445768"/>
                  <a:pt x="4315397" y="1395603"/>
                  <a:pt x="4466971" y="1342454"/>
                </a:cubicBezTo>
                <a:cubicBezTo>
                  <a:pt x="4621276" y="1288352"/>
                  <a:pt x="4780788" y="1232408"/>
                  <a:pt x="4993450" y="1019747"/>
                </a:cubicBezTo>
                <a:cubicBezTo>
                  <a:pt x="5206111" y="807085"/>
                  <a:pt x="5261991" y="647700"/>
                  <a:pt x="5316093" y="493268"/>
                </a:cubicBezTo>
                <a:cubicBezTo>
                  <a:pt x="5369243" y="341757"/>
                  <a:pt x="5419408" y="198565"/>
                  <a:pt x="5617718" y="254"/>
                </a:cubicBezTo>
                <a:lnTo>
                  <a:pt x="5617718" y="254"/>
                </a:lnTo>
                <a:close/>
                <a:moveTo>
                  <a:pt x="6638290" y="0"/>
                </a:moveTo>
                <a:cubicBezTo>
                  <a:pt x="6618923" y="21802"/>
                  <a:pt x="6597650" y="44302"/>
                  <a:pt x="6574473" y="67501"/>
                </a:cubicBezTo>
                <a:cubicBezTo>
                  <a:pt x="6376162" y="265875"/>
                  <a:pt x="6232970" y="316040"/>
                  <a:pt x="6081459" y="369189"/>
                </a:cubicBezTo>
                <a:cubicBezTo>
                  <a:pt x="5927154" y="423291"/>
                  <a:pt x="5767578" y="479235"/>
                  <a:pt x="5554917" y="691833"/>
                </a:cubicBezTo>
                <a:cubicBezTo>
                  <a:pt x="5342255" y="904430"/>
                  <a:pt x="5286312" y="1064006"/>
                  <a:pt x="5232400" y="1218311"/>
                </a:cubicBezTo>
                <a:cubicBezTo>
                  <a:pt x="5179251" y="1369886"/>
                  <a:pt x="5129086" y="1513015"/>
                  <a:pt x="4930775" y="1711325"/>
                </a:cubicBezTo>
                <a:cubicBezTo>
                  <a:pt x="4732465" y="1909636"/>
                  <a:pt x="4589082" y="1959864"/>
                  <a:pt x="4437571" y="2012950"/>
                </a:cubicBezTo>
                <a:cubicBezTo>
                  <a:pt x="4283266" y="2067052"/>
                  <a:pt x="4123690" y="2122996"/>
                  <a:pt x="3911028" y="2335594"/>
                </a:cubicBezTo>
                <a:cubicBezTo>
                  <a:pt x="3698367" y="2548192"/>
                  <a:pt x="3642487" y="2707831"/>
                  <a:pt x="3588385" y="2862072"/>
                </a:cubicBezTo>
                <a:cubicBezTo>
                  <a:pt x="3535236" y="3013647"/>
                  <a:pt x="3485071" y="3156839"/>
                  <a:pt x="3286760" y="3355150"/>
                </a:cubicBezTo>
                <a:cubicBezTo>
                  <a:pt x="3088450" y="3553460"/>
                  <a:pt x="2945257" y="3603625"/>
                  <a:pt x="2793683" y="3656775"/>
                </a:cubicBezTo>
                <a:cubicBezTo>
                  <a:pt x="2639378" y="3710877"/>
                  <a:pt x="2479866" y="3766820"/>
                  <a:pt x="2267204" y="3979482"/>
                </a:cubicBezTo>
                <a:cubicBezTo>
                  <a:pt x="2054542" y="4192143"/>
                  <a:pt x="1998599" y="4351655"/>
                  <a:pt x="1944497" y="4505960"/>
                </a:cubicBezTo>
                <a:cubicBezTo>
                  <a:pt x="1891411" y="4657535"/>
                  <a:pt x="1841183" y="4800664"/>
                  <a:pt x="1642872" y="4999038"/>
                </a:cubicBezTo>
                <a:cubicBezTo>
                  <a:pt x="1444562" y="5197412"/>
                  <a:pt x="1301369" y="5247513"/>
                  <a:pt x="1149795" y="5300663"/>
                </a:cubicBezTo>
                <a:cubicBezTo>
                  <a:pt x="995553" y="5354765"/>
                  <a:pt x="835977" y="5410708"/>
                  <a:pt x="623316" y="5623370"/>
                </a:cubicBezTo>
                <a:cubicBezTo>
                  <a:pt x="410655" y="5836031"/>
                  <a:pt x="354711" y="5995543"/>
                  <a:pt x="300609" y="6149848"/>
                </a:cubicBezTo>
                <a:cubicBezTo>
                  <a:pt x="247650" y="6301232"/>
                  <a:pt x="197485" y="6444171"/>
                  <a:pt x="0" y="6642100"/>
                </a:cubicBezTo>
                <a:lnTo>
                  <a:pt x="0" y="6764845"/>
                </a:lnTo>
                <a:cubicBezTo>
                  <a:pt x="20151" y="6746494"/>
                  <a:pt x="40767" y="6726745"/>
                  <a:pt x="61849" y="6705600"/>
                </a:cubicBezTo>
                <a:cubicBezTo>
                  <a:pt x="274511" y="6492939"/>
                  <a:pt x="330454" y="6333363"/>
                  <a:pt x="384493" y="6179058"/>
                </a:cubicBezTo>
                <a:cubicBezTo>
                  <a:pt x="437642" y="6027484"/>
                  <a:pt x="487871" y="5884355"/>
                  <a:pt x="686181" y="5685981"/>
                </a:cubicBezTo>
                <a:cubicBezTo>
                  <a:pt x="884491" y="5487607"/>
                  <a:pt x="1027684" y="5437505"/>
                  <a:pt x="1179259" y="5384356"/>
                </a:cubicBezTo>
                <a:cubicBezTo>
                  <a:pt x="1333500" y="5330254"/>
                  <a:pt x="1493076" y="5274310"/>
                  <a:pt x="1705737" y="5061649"/>
                </a:cubicBezTo>
                <a:cubicBezTo>
                  <a:pt x="1918398" y="4848987"/>
                  <a:pt x="1974342" y="4689475"/>
                  <a:pt x="2028444" y="4535170"/>
                </a:cubicBezTo>
                <a:cubicBezTo>
                  <a:pt x="2081530" y="4383596"/>
                  <a:pt x="2131759" y="4240467"/>
                  <a:pt x="2330069" y="4042156"/>
                </a:cubicBezTo>
                <a:cubicBezTo>
                  <a:pt x="2528380" y="3843846"/>
                  <a:pt x="2671572" y="3793617"/>
                  <a:pt x="2823083" y="3740468"/>
                </a:cubicBezTo>
                <a:cubicBezTo>
                  <a:pt x="2977388" y="3686366"/>
                  <a:pt x="3136964" y="3630486"/>
                  <a:pt x="3349625" y="3417824"/>
                </a:cubicBezTo>
                <a:cubicBezTo>
                  <a:pt x="3562287" y="3205163"/>
                  <a:pt x="3618166" y="3045651"/>
                  <a:pt x="3672269" y="2891346"/>
                </a:cubicBezTo>
                <a:cubicBezTo>
                  <a:pt x="3725418" y="2739771"/>
                  <a:pt x="3775583" y="2596579"/>
                  <a:pt x="3973894" y="2398268"/>
                </a:cubicBezTo>
                <a:cubicBezTo>
                  <a:pt x="4172204" y="2199958"/>
                  <a:pt x="4315397" y="2149793"/>
                  <a:pt x="4466971" y="2096643"/>
                </a:cubicBezTo>
                <a:cubicBezTo>
                  <a:pt x="4621276" y="2042541"/>
                  <a:pt x="4780788" y="1986598"/>
                  <a:pt x="4993450" y="1773936"/>
                </a:cubicBezTo>
                <a:cubicBezTo>
                  <a:pt x="5206111" y="1561275"/>
                  <a:pt x="5261991" y="1401763"/>
                  <a:pt x="5316093" y="1247458"/>
                </a:cubicBezTo>
                <a:cubicBezTo>
                  <a:pt x="5369243" y="1095947"/>
                  <a:pt x="5419408" y="952754"/>
                  <a:pt x="5617718" y="754444"/>
                </a:cubicBezTo>
                <a:cubicBezTo>
                  <a:pt x="5816029" y="556133"/>
                  <a:pt x="5959221" y="505968"/>
                  <a:pt x="6110796" y="452819"/>
                </a:cubicBezTo>
                <a:cubicBezTo>
                  <a:pt x="6265101" y="398717"/>
                  <a:pt x="6424613" y="342773"/>
                  <a:pt x="6637274" y="130112"/>
                </a:cubicBezTo>
                <a:cubicBezTo>
                  <a:pt x="6678740" y="89007"/>
                  <a:pt x="6717856" y="45566"/>
                  <a:pt x="6754369" y="0"/>
                </a:cubicBezTo>
                <a:close/>
                <a:moveTo>
                  <a:pt x="7031990" y="0"/>
                </a:moveTo>
                <a:cubicBezTo>
                  <a:pt x="6948742" y="121349"/>
                  <a:pt x="6911975" y="226314"/>
                  <a:pt x="6875970" y="328930"/>
                </a:cubicBezTo>
                <a:cubicBezTo>
                  <a:pt x="6822885" y="480505"/>
                  <a:pt x="6772657" y="623634"/>
                  <a:pt x="6574345" y="822008"/>
                </a:cubicBezTo>
                <a:cubicBezTo>
                  <a:pt x="6376035" y="1020382"/>
                  <a:pt x="6232906" y="1070483"/>
                  <a:pt x="6081395" y="1123950"/>
                </a:cubicBezTo>
                <a:cubicBezTo>
                  <a:pt x="5927090" y="1178052"/>
                  <a:pt x="5767515" y="1233996"/>
                  <a:pt x="5554853" y="1446594"/>
                </a:cubicBezTo>
                <a:cubicBezTo>
                  <a:pt x="5342192" y="1659192"/>
                  <a:pt x="5286312" y="1818513"/>
                  <a:pt x="5232400" y="1972755"/>
                </a:cubicBezTo>
                <a:cubicBezTo>
                  <a:pt x="5179251" y="2124329"/>
                  <a:pt x="5129086" y="2267522"/>
                  <a:pt x="4930775" y="2465832"/>
                </a:cubicBezTo>
                <a:cubicBezTo>
                  <a:pt x="4732465" y="2664143"/>
                  <a:pt x="4589272" y="2714308"/>
                  <a:pt x="4437761" y="2767457"/>
                </a:cubicBezTo>
                <a:cubicBezTo>
                  <a:pt x="4283456" y="2821559"/>
                  <a:pt x="4123881" y="2877503"/>
                  <a:pt x="3911219" y="3090101"/>
                </a:cubicBezTo>
                <a:cubicBezTo>
                  <a:pt x="3698558" y="3302699"/>
                  <a:pt x="3642678" y="3462338"/>
                  <a:pt x="3588576" y="3616643"/>
                </a:cubicBezTo>
                <a:cubicBezTo>
                  <a:pt x="3535426" y="3768153"/>
                  <a:pt x="3485261" y="3911346"/>
                  <a:pt x="3286951" y="4109657"/>
                </a:cubicBezTo>
                <a:cubicBezTo>
                  <a:pt x="3088640" y="4307967"/>
                  <a:pt x="2945448" y="4358196"/>
                  <a:pt x="2793873" y="4411282"/>
                </a:cubicBezTo>
                <a:cubicBezTo>
                  <a:pt x="2639568" y="4465384"/>
                  <a:pt x="2480056" y="4521327"/>
                  <a:pt x="2267395" y="4733989"/>
                </a:cubicBezTo>
                <a:cubicBezTo>
                  <a:pt x="2054733" y="4946650"/>
                  <a:pt x="1998789" y="5106162"/>
                  <a:pt x="1944688" y="5260467"/>
                </a:cubicBezTo>
                <a:cubicBezTo>
                  <a:pt x="1891602" y="5412042"/>
                  <a:pt x="1841373" y="5555171"/>
                  <a:pt x="1643063" y="5753545"/>
                </a:cubicBezTo>
                <a:cubicBezTo>
                  <a:pt x="1444752" y="5951919"/>
                  <a:pt x="1301560" y="6002020"/>
                  <a:pt x="1149985" y="6055170"/>
                </a:cubicBezTo>
                <a:cubicBezTo>
                  <a:pt x="995744" y="6109272"/>
                  <a:pt x="836168" y="6165215"/>
                  <a:pt x="623507" y="6377877"/>
                </a:cubicBezTo>
                <a:cubicBezTo>
                  <a:pt x="431800" y="6569329"/>
                  <a:pt x="367411" y="6717729"/>
                  <a:pt x="316992" y="6858000"/>
                </a:cubicBezTo>
                <a:lnTo>
                  <a:pt x="411671" y="6858000"/>
                </a:lnTo>
                <a:cubicBezTo>
                  <a:pt x="458597" y="6732651"/>
                  <a:pt x="521081" y="6605842"/>
                  <a:pt x="686181" y="6440742"/>
                </a:cubicBezTo>
                <a:cubicBezTo>
                  <a:pt x="884491" y="6242368"/>
                  <a:pt x="1027684" y="6192203"/>
                  <a:pt x="1179259" y="6139053"/>
                </a:cubicBezTo>
                <a:cubicBezTo>
                  <a:pt x="1333500" y="6084951"/>
                  <a:pt x="1493076" y="6029008"/>
                  <a:pt x="1705737" y="5816410"/>
                </a:cubicBezTo>
                <a:cubicBezTo>
                  <a:pt x="1918398" y="5603812"/>
                  <a:pt x="1974342" y="5444173"/>
                  <a:pt x="2028444" y="5289868"/>
                </a:cubicBezTo>
                <a:cubicBezTo>
                  <a:pt x="2081530" y="5138293"/>
                  <a:pt x="2131759" y="4995164"/>
                  <a:pt x="2330069" y="4796854"/>
                </a:cubicBezTo>
                <a:cubicBezTo>
                  <a:pt x="2528380" y="4598543"/>
                  <a:pt x="2671572" y="4548315"/>
                  <a:pt x="2823083" y="4495165"/>
                </a:cubicBezTo>
                <a:cubicBezTo>
                  <a:pt x="2977388" y="4441127"/>
                  <a:pt x="3136964" y="4385183"/>
                  <a:pt x="3349625" y="4172522"/>
                </a:cubicBezTo>
                <a:cubicBezTo>
                  <a:pt x="3562287" y="3959860"/>
                  <a:pt x="3618166" y="3800348"/>
                  <a:pt x="3672269" y="3646043"/>
                </a:cubicBezTo>
                <a:cubicBezTo>
                  <a:pt x="3725418" y="3494469"/>
                  <a:pt x="3775583" y="3351340"/>
                  <a:pt x="3973894" y="3152966"/>
                </a:cubicBezTo>
                <a:cubicBezTo>
                  <a:pt x="4172204" y="2954592"/>
                  <a:pt x="4315397" y="2904490"/>
                  <a:pt x="4466971" y="2851341"/>
                </a:cubicBezTo>
                <a:cubicBezTo>
                  <a:pt x="4621276" y="2797239"/>
                  <a:pt x="4780788" y="2741295"/>
                  <a:pt x="4993450" y="2528697"/>
                </a:cubicBezTo>
                <a:cubicBezTo>
                  <a:pt x="5206111" y="2316099"/>
                  <a:pt x="5261991" y="2156460"/>
                  <a:pt x="5316093" y="2002219"/>
                </a:cubicBezTo>
                <a:cubicBezTo>
                  <a:pt x="5369243" y="1850644"/>
                  <a:pt x="5419408" y="1707452"/>
                  <a:pt x="5617718" y="1509141"/>
                </a:cubicBezTo>
                <a:cubicBezTo>
                  <a:pt x="5816029" y="1310831"/>
                  <a:pt x="5959221" y="1260666"/>
                  <a:pt x="6110796" y="1207516"/>
                </a:cubicBezTo>
                <a:cubicBezTo>
                  <a:pt x="6265101" y="1153414"/>
                  <a:pt x="6424613" y="1097471"/>
                  <a:pt x="6637274" y="884873"/>
                </a:cubicBezTo>
                <a:cubicBezTo>
                  <a:pt x="6849936" y="672275"/>
                  <a:pt x="6905879" y="512636"/>
                  <a:pt x="6959918" y="358331"/>
                </a:cubicBezTo>
                <a:cubicBezTo>
                  <a:pt x="7000240" y="243332"/>
                  <a:pt x="7038912" y="133350"/>
                  <a:pt x="7141909" y="0"/>
                </a:cubicBezTo>
                <a:close/>
                <a:moveTo>
                  <a:pt x="8147050" y="0"/>
                </a:moveTo>
                <a:cubicBezTo>
                  <a:pt x="7984554" y="143383"/>
                  <a:pt x="7858252" y="187706"/>
                  <a:pt x="7725537" y="234252"/>
                </a:cubicBezTo>
                <a:cubicBezTo>
                  <a:pt x="7571232" y="288354"/>
                  <a:pt x="7411720" y="344234"/>
                  <a:pt x="7199059" y="556895"/>
                </a:cubicBezTo>
                <a:cubicBezTo>
                  <a:pt x="6986397" y="769557"/>
                  <a:pt x="6930454" y="929069"/>
                  <a:pt x="6876352" y="1083374"/>
                </a:cubicBezTo>
                <a:cubicBezTo>
                  <a:pt x="6823266" y="1234948"/>
                  <a:pt x="6773037" y="1378141"/>
                  <a:pt x="6574727" y="1576451"/>
                </a:cubicBezTo>
                <a:cubicBezTo>
                  <a:pt x="6376416" y="1774762"/>
                  <a:pt x="6233224" y="1824927"/>
                  <a:pt x="6081713" y="1878076"/>
                </a:cubicBezTo>
                <a:cubicBezTo>
                  <a:pt x="5927408" y="1932178"/>
                  <a:pt x="5767832" y="1988122"/>
                  <a:pt x="5555171" y="2200783"/>
                </a:cubicBezTo>
                <a:cubicBezTo>
                  <a:pt x="5342509" y="2413445"/>
                  <a:pt x="5286629" y="2572957"/>
                  <a:pt x="5232527" y="2727198"/>
                </a:cubicBezTo>
                <a:cubicBezTo>
                  <a:pt x="5179378" y="2878773"/>
                  <a:pt x="5129213" y="3021965"/>
                  <a:pt x="4930902" y="3220276"/>
                </a:cubicBezTo>
                <a:cubicBezTo>
                  <a:pt x="4732592" y="3418586"/>
                  <a:pt x="4589399" y="3468751"/>
                  <a:pt x="4437888" y="3521901"/>
                </a:cubicBezTo>
                <a:cubicBezTo>
                  <a:pt x="4283583" y="3576003"/>
                  <a:pt x="4124008" y="3631946"/>
                  <a:pt x="3911346" y="3844608"/>
                </a:cubicBezTo>
                <a:cubicBezTo>
                  <a:pt x="3698684" y="4057269"/>
                  <a:pt x="3642805" y="4216781"/>
                  <a:pt x="3588703" y="4371086"/>
                </a:cubicBezTo>
                <a:cubicBezTo>
                  <a:pt x="3535553" y="4522597"/>
                  <a:pt x="3485388" y="4665790"/>
                  <a:pt x="3287078" y="4864100"/>
                </a:cubicBezTo>
                <a:cubicBezTo>
                  <a:pt x="3088767" y="5062411"/>
                  <a:pt x="2945257" y="5112639"/>
                  <a:pt x="2794000" y="5165725"/>
                </a:cubicBezTo>
                <a:cubicBezTo>
                  <a:pt x="2639695" y="5219827"/>
                  <a:pt x="2480183" y="5275771"/>
                  <a:pt x="2267522" y="5488432"/>
                </a:cubicBezTo>
                <a:cubicBezTo>
                  <a:pt x="2054860" y="5701094"/>
                  <a:pt x="1998917" y="5860606"/>
                  <a:pt x="1944814" y="6014911"/>
                </a:cubicBezTo>
                <a:cubicBezTo>
                  <a:pt x="1891729" y="6166485"/>
                  <a:pt x="1841500" y="6309678"/>
                  <a:pt x="1643189" y="6507988"/>
                </a:cubicBezTo>
                <a:cubicBezTo>
                  <a:pt x="1444879" y="6706299"/>
                  <a:pt x="1301687" y="6756464"/>
                  <a:pt x="1150176" y="6809613"/>
                </a:cubicBezTo>
                <a:cubicBezTo>
                  <a:pt x="1107694" y="6824536"/>
                  <a:pt x="1064768" y="6839522"/>
                  <a:pt x="1020445" y="6858000"/>
                </a:cubicBezTo>
                <a:lnTo>
                  <a:pt x="1277239" y="6858000"/>
                </a:lnTo>
                <a:cubicBezTo>
                  <a:pt x="1402715" y="6809295"/>
                  <a:pt x="1537589" y="6739192"/>
                  <a:pt x="1706055" y="6570853"/>
                </a:cubicBezTo>
                <a:cubicBezTo>
                  <a:pt x="1918716" y="6358192"/>
                  <a:pt x="1974660" y="6198616"/>
                  <a:pt x="2028762" y="6044375"/>
                </a:cubicBezTo>
                <a:cubicBezTo>
                  <a:pt x="2081848" y="5892800"/>
                  <a:pt x="2132076" y="5749608"/>
                  <a:pt x="2330387" y="5551297"/>
                </a:cubicBezTo>
                <a:cubicBezTo>
                  <a:pt x="2528697" y="5352987"/>
                  <a:pt x="2671890" y="5302758"/>
                  <a:pt x="2823401" y="5249672"/>
                </a:cubicBezTo>
                <a:cubicBezTo>
                  <a:pt x="2977706" y="5195570"/>
                  <a:pt x="3137281" y="5139627"/>
                  <a:pt x="3349943" y="4926965"/>
                </a:cubicBezTo>
                <a:cubicBezTo>
                  <a:pt x="3562604" y="4714304"/>
                  <a:pt x="3618484" y="4554792"/>
                  <a:pt x="3672586" y="4400487"/>
                </a:cubicBezTo>
                <a:cubicBezTo>
                  <a:pt x="3725736" y="4248912"/>
                  <a:pt x="3775901" y="4105783"/>
                  <a:pt x="3974211" y="3907472"/>
                </a:cubicBezTo>
                <a:cubicBezTo>
                  <a:pt x="4172522" y="3709162"/>
                  <a:pt x="4315714" y="3658934"/>
                  <a:pt x="4467289" y="3605784"/>
                </a:cubicBezTo>
                <a:cubicBezTo>
                  <a:pt x="4621594" y="3551682"/>
                  <a:pt x="4781106" y="3495739"/>
                  <a:pt x="4993767" y="3283141"/>
                </a:cubicBezTo>
                <a:cubicBezTo>
                  <a:pt x="5206429" y="3070543"/>
                  <a:pt x="5262309" y="2910904"/>
                  <a:pt x="5316411" y="2756662"/>
                </a:cubicBezTo>
                <a:cubicBezTo>
                  <a:pt x="5369560" y="2605088"/>
                  <a:pt x="5419725" y="2461959"/>
                  <a:pt x="5618036" y="2263648"/>
                </a:cubicBezTo>
                <a:cubicBezTo>
                  <a:pt x="5816346" y="2065338"/>
                  <a:pt x="5959539" y="2015109"/>
                  <a:pt x="6111113" y="1961960"/>
                </a:cubicBezTo>
                <a:cubicBezTo>
                  <a:pt x="6265418" y="1907858"/>
                  <a:pt x="6424930" y="1851914"/>
                  <a:pt x="6637592" y="1639316"/>
                </a:cubicBezTo>
                <a:cubicBezTo>
                  <a:pt x="6850253" y="1426718"/>
                  <a:pt x="6906197" y="1267079"/>
                  <a:pt x="6960235" y="1112774"/>
                </a:cubicBezTo>
                <a:cubicBezTo>
                  <a:pt x="7013385" y="961263"/>
                  <a:pt x="7063613" y="818071"/>
                  <a:pt x="7261924" y="619760"/>
                </a:cubicBezTo>
                <a:cubicBezTo>
                  <a:pt x="7460234" y="421450"/>
                  <a:pt x="7603363" y="371285"/>
                  <a:pt x="7754938" y="318135"/>
                </a:cubicBezTo>
                <a:cubicBezTo>
                  <a:pt x="7908100" y="264414"/>
                  <a:pt x="8066532" y="208915"/>
                  <a:pt x="8276844" y="0"/>
                </a:cubicBezTo>
                <a:close/>
                <a:moveTo>
                  <a:pt x="8597519" y="0"/>
                </a:moveTo>
                <a:cubicBezTo>
                  <a:pt x="8564499" y="67691"/>
                  <a:pt x="8542210" y="131255"/>
                  <a:pt x="8520240" y="193993"/>
                </a:cubicBezTo>
                <a:cubicBezTo>
                  <a:pt x="8467090" y="345567"/>
                  <a:pt x="8416861" y="488696"/>
                  <a:pt x="8218551" y="687007"/>
                </a:cubicBezTo>
                <a:cubicBezTo>
                  <a:pt x="8020241" y="885317"/>
                  <a:pt x="7877112" y="935546"/>
                  <a:pt x="7725537" y="988695"/>
                </a:cubicBezTo>
                <a:cubicBezTo>
                  <a:pt x="7571232" y="1042797"/>
                  <a:pt x="7411720" y="1098677"/>
                  <a:pt x="7199059" y="1311339"/>
                </a:cubicBezTo>
                <a:cubicBezTo>
                  <a:pt x="6986397" y="1524000"/>
                  <a:pt x="6930454" y="1683576"/>
                  <a:pt x="6876352" y="1837817"/>
                </a:cubicBezTo>
                <a:cubicBezTo>
                  <a:pt x="6823266" y="1989392"/>
                  <a:pt x="6773037" y="2132584"/>
                  <a:pt x="6574727" y="2330895"/>
                </a:cubicBezTo>
                <a:cubicBezTo>
                  <a:pt x="6376416" y="2529205"/>
                  <a:pt x="6233224" y="2579370"/>
                  <a:pt x="6081713" y="2632520"/>
                </a:cubicBezTo>
                <a:cubicBezTo>
                  <a:pt x="5927408" y="2686622"/>
                  <a:pt x="5767832" y="2742565"/>
                  <a:pt x="5555171" y="2955227"/>
                </a:cubicBezTo>
                <a:cubicBezTo>
                  <a:pt x="5342509" y="3167888"/>
                  <a:pt x="5286312" y="3327400"/>
                  <a:pt x="5232400" y="3481705"/>
                </a:cubicBezTo>
                <a:cubicBezTo>
                  <a:pt x="5179251" y="3633216"/>
                  <a:pt x="5129086" y="3776409"/>
                  <a:pt x="4930775" y="3974719"/>
                </a:cubicBezTo>
                <a:cubicBezTo>
                  <a:pt x="4732465" y="4173030"/>
                  <a:pt x="4589272" y="4223195"/>
                  <a:pt x="4437761" y="4276344"/>
                </a:cubicBezTo>
                <a:cubicBezTo>
                  <a:pt x="4283456" y="4330446"/>
                  <a:pt x="4123881" y="4386390"/>
                  <a:pt x="3911219" y="4599051"/>
                </a:cubicBezTo>
                <a:cubicBezTo>
                  <a:pt x="3698558" y="4811713"/>
                  <a:pt x="3642678" y="4971225"/>
                  <a:pt x="3588576" y="5125530"/>
                </a:cubicBezTo>
                <a:cubicBezTo>
                  <a:pt x="3535426" y="5277104"/>
                  <a:pt x="3485261" y="5420233"/>
                  <a:pt x="3286951" y="5618544"/>
                </a:cubicBezTo>
                <a:cubicBezTo>
                  <a:pt x="3088640" y="5816854"/>
                  <a:pt x="2945257" y="5867400"/>
                  <a:pt x="2794000" y="5920232"/>
                </a:cubicBezTo>
                <a:cubicBezTo>
                  <a:pt x="2639695" y="5974271"/>
                  <a:pt x="2480183" y="6030214"/>
                  <a:pt x="2267522" y="6242876"/>
                </a:cubicBezTo>
                <a:cubicBezTo>
                  <a:pt x="2054860" y="6455537"/>
                  <a:pt x="1998917" y="6615049"/>
                  <a:pt x="1944814" y="6769354"/>
                </a:cubicBezTo>
                <a:cubicBezTo>
                  <a:pt x="1934401" y="6799072"/>
                  <a:pt x="1924114" y="6828473"/>
                  <a:pt x="1913064" y="6858254"/>
                </a:cubicBezTo>
                <a:lnTo>
                  <a:pt x="2007934" y="6858254"/>
                </a:lnTo>
                <a:cubicBezTo>
                  <a:pt x="2015236" y="6838379"/>
                  <a:pt x="2022158" y="6818694"/>
                  <a:pt x="2029016" y="6799072"/>
                </a:cubicBezTo>
                <a:cubicBezTo>
                  <a:pt x="2082102" y="6647498"/>
                  <a:pt x="2132330" y="6504306"/>
                  <a:pt x="2330641" y="6305995"/>
                </a:cubicBezTo>
                <a:cubicBezTo>
                  <a:pt x="2528951" y="6107684"/>
                  <a:pt x="2672144" y="6057456"/>
                  <a:pt x="2823655" y="6004370"/>
                </a:cubicBezTo>
                <a:cubicBezTo>
                  <a:pt x="2977388" y="5949950"/>
                  <a:pt x="3136900" y="5894070"/>
                  <a:pt x="3349625" y="5681409"/>
                </a:cubicBezTo>
                <a:cubicBezTo>
                  <a:pt x="3562350" y="5468747"/>
                  <a:pt x="3618166" y="5309235"/>
                  <a:pt x="3672269" y="5154930"/>
                </a:cubicBezTo>
                <a:cubicBezTo>
                  <a:pt x="3725418" y="5003356"/>
                  <a:pt x="3775583" y="4860227"/>
                  <a:pt x="3973894" y="4661916"/>
                </a:cubicBezTo>
                <a:cubicBezTo>
                  <a:pt x="4172204" y="4463606"/>
                  <a:pt x="4315397" y="4413377"/>
                  <a:pt x="4466971" y="4360228"/>
                </a:cubicBezTo>
                <a:cubicBezTo>
                  <a:pt x="4621276" y="4306126"/>
                  <a:pt x="4780788" y="4250246"/>
                  <a:pt x="4993450" y="4037584"/>
                </a:cubicBezTo>
                <a:cubicBezTo>
                  <a:pt x="5206111" y="3824922"/>
                  <a:pt x="5261991" y="3665411"/>
                  <a:pt x="5316093" y="3511106"/>
                </a:cubicBezTo>
                <a:cubicBezTo>
                  <a:pt x="5369243" y="3359531"/>
                  <a:pt x="5419408" y="3216402"/>
                  <a:pt x="5617718" y="3018092"/>
                </a:cubicBezTo>
                <a:cubicBezTo>
                  <a:pt x="5816029" y="2819781"/>
                  <a:pt x="5959221" y="2769553"/>
                  <a:pt x="6110796" y="2716403"/>
                </a:cubicBezTo>
                <a:cubicBezTo>
                  <a:pt x="6265101" y="2662301"/>
                  <a:pt x="6424613" y="2606421"/>
                  <a:pt x="6637274" y="2393760"/>
                </a:cubicBezTo>
                <a:cubicBezTo>
                  <a:pt x="6849936" y="2181098"/>
                  <a:pt x="6905879" y="2021523"/>
                  <a:pt x="6959918" y="1867281"/>
                </a:cubicBezTo>
                <a:cubicBezTo>
                  <a:pt x="7013068" y="1715707"/>
                  <a:pt x="7063295" y="1572514"/>
                  <a:pt x="7261607" y="1374204"/>
                </a:cubicBezTo>
                <a:cubicBezTo>
                  <a:pt x="7459917" y="1175893"/>
                  <a:pt x="7603045" y="1125728"/>
                  <a:pt x="7754620" y="1072579"/>
                </a:cubicBezTo>
                <a:cubicBezTo>
                  <a:pt x="7908925" y="1018477"/>
                  <a:pt x="8068501" y="962533"/>
                  <a:pt x="8281099" y="749872"/>
                </a:cubicBezTo>
                <a:cubicBezTo>
                  <a:pt x="8493696" y="537210"/>
                  <a:pt x="8549704" y="377698"/>
                  <a:pt x="8603806" y="223393"/>
                </a:cubicBezTo>
                <a:cubicBezTo>
                  <a:pt x="8629777" y="149352"/>
                  <a:pt x="8654986" y="77343"/>
                  <a:pt x="8697151" y="0"/>
                </a:cubicBezTo>
                <a:close/>
                <a:moveTo>
                  <a:pt x="9603549" y="0"/>
                </a:moveTo>
                <a:cubicBezTo>
                  <a:pt x="9522016" y="45784"/>
                  <a:pt x="9446768" y="72136"/>
                  <a:pt x="9369361" y="99251"/>
                </a:cubicBezTo>
                <a:cubicBezTo>
                  <a:pt x="9214803" y="153353"/>
                  <a:pt x="9055100" y="209550"/>
                  <a:pt x="8842566" y="421957"/>
                </a:cubicBezTo>
                <a:cubicBezTo>
                  <a:pt x="8630031" y="634365"/>
                  <a:pt x="8574024" y="794131"/>
                  <a:pt x="8519922" y="948436"/>
                </a:cubicBezTo>
                <a:cubicBezTo>
                  <a:pt x="8466772" y="1100011"/>
                  <a:pt x="8416544" y="1243140"/>
                  <a:pt x="8218234" y="1441514"/>
                </a:cubicBezTo>
                <a:cubicBezTo>
                  <a:pt x="8019923" y="1639888"/>
                  <a:pt x="7876794" y="1689989"/>
                  <a:pt x="7725219" y="1743139"/>
                </a:cubicBezTo>
                <a:cubicBezTo>
                  <a:pt x="7570915" y="1797241"/>
                  <a:pt x="7411403" y="1853184"/>
                  <a:pt x="7198741" y="2065782"/>
                </a:cubicBezTo>
                <a:cubicBezTo>
                  <a:pt x="6986080" y="2278380"/>
                  <a:pt x="6930136" y="2438019"/>
                  <a:pt x="6876034" y="2592261"/>
                </a:cubicBezTo>
                <a:cubicBezTo>
                  <a:pt x="6822948" y="2743835"/>
                  <a:pt x="6772719" y="2887028"/>
                  <a:pt x="6574409" y="3085338"/>
                </a:cubicBezTo>
                <a:cubicBezTo>
                  <a:pt x="6376099" y="3283649"/>
                  <a:pt x="6232906" y="3333750"/>
                  <a:pt x="6081395" y="3386963"/>
                </a:cubicBezTo>
                <a:cubicBezTo>
                  <a:pt x="5927090" y="3441065"/>
                  <a:pt x="5767515" y="3497009"/>
                  <a:pt x="5554853" y="3709670"/>
                </a:cubicBezTo>
                <a:cubicBezTo>
                  <a:pt x="5342192" y="3922332"/>
                  <a:pt x="5286312" y="4081844"/>
                  <a:pt x="5232400" y="4236149"/>
                </a:cubicBezTo>
                <a:cubicBezTo>
                  <a:pt x="5179251" y="4387723"/>
                  <a:pt x="5129086" y="4530852"/>
                  <a:pt x="4930775" y="4729163"/>
                </a:cubicBezTo>
                <a:cubicBezTo>
                  <a:pt x="4732465" y="4927473"/>
                  <a:pt x="4589272" y="4977638"/>
                  <a:pt x="4437761" y="5030788"/>
                </a:cubicBezTo>
                <a:cubicBezTo>
                  <a:pt x="4283456" y="5084890"/>
                  <a:pt x="4123881" y="5140833"/>
                  <a:pt x="3911219" y="5353495"/>
                </a:cubicBezTo>
                <a:cubicBezTo>
                  <a:pt x="3698558" y="5566156"/>
                  <a:pt x="3642487" y="5725668"/>
                  <a:pt x="3588385" y="5880100"/>
                </a:cubicBezTo>
                <a:cubicBezTo>
                  <a:pt x="3535236" y="6031675"/>
                  <a:pt x="3485071" y="6174804"/>
                  <a:pt x="3286760" y="6373114"/>
                </a:cubicBezTo>
                <a:cubicBezTo>
                  <a:pt x="3088450" y="6571425"/>
                  <a:pt x="2945257" y="6621653"/>
                  <a:pt x="2793683" y="6674803"/>
                </a:cubicBezTo>
                <a:cubicBezTo>
                  <a:pt x="2680399" y="6714490"/>
                  <a:pt x="2564321" y="6755194"/>
                  <a:pt x="2426526" y="6858127"/>
                </a:cubicBezTo>
                <a:lnTo>
                  <a:pt x="2588641" y="6858127"/>
                </a:lnTo>
                <a:cubicBezTo>
                  <a:pt x="2670302" y="6812281"/>
                  <a:pt x="2745613" y="6785864"/>
                  <a:pt x="2823083" y="6758686"/>
                </a:cubicBezTo>
                <a:cubicBezTo>
                  <a:pt x="2977388" y="6704584"/>
                  <a:pt x="3136964" y="6648641"/>
                  <a:pt x="3349625" y="6435979"/>
                </a:cubicBezTo>
                <a:cubicBezTo>
                  <a:pt x="3562287" y="6223318"/>
                  <a:pt x="3618166" y="6063806"/>
                  <a:pt x="3672269" y="5909501"/>
                </a:cubicBezTo>
                <a:cubicBezTo>
                  <a:pt x="3725418" y="5757926"/>
                  <a:pt x="3775583" y="5614797"/>
                  <a:pt x="3973894" y="5416487"/>
                </a:cubicBezTo>
                <a:cubicBezTo>
                  <a:pt x="4172204" y="5218176"/>
                  <a:pt x="4315397" y="5167948"/>
                  <a:pt x="4466971" y="5114798"/>
                </a:cubicBezTo>
                <a:cubicBezTo>
                  <a:pt x="4621276" y="5060760"/>
                  <a:pt x="4780788" y="5004816"/>
                  <a:pt x="4993450" y="4792155"/>
                </a:cubicBezTo>
                <a:cubicBezTo>
                  <a:pt x="5206111" y="4579493"/>
                  <a:pt x="5261991" y="4419981"/>
                  <a:pt x="5316093" y="4265676"/>
                </a:cubicBezTo>
                <a:cubicBezTo>
                  <a:pt x="5369243" y="4114102"/>
                  <a:pt x="5419408" y="3970972"/>
                  <a:pt x="5617718" y="3772662"/>
                </a:cubicBezTo>
                <a:cubicBezTo>
                  <a:pt x="5816029" y="3574352"/>
                  <a:pt x="5959221" y="3524123"/>
                  <a:pt x="6110796" y="3470974"/>
                </a:cubicBezTo>
                <a:cubicBezTo>
                  <a:pt x="6265101" y="3416935"/>
                  <a:pt x="6424613" y="3360991"/>
                  <a:pt x="6637274" y="3148330"/>
                </a:cubicBezTo>
                <a:cubicBezTo>
                  <a:pt x="6849936" y="2935669"/>
                  <a:pt x="6905879" y="2776157"/>
                  <a:pt x="6959918" y="2621852"/>
                </a:cubicBezTo>
                <a:cubicBezTo>
                  <a:pt x="7013068" y="2470277"/>
                  <a:pt x="7063295" y="2327085"/>
                  <a:pt x="7261607" y="2128774"/>
                </a:cubicBezTo>
                <a:cubicBezTo>
                  <a:pt x="7459917" y="1930464"/>
                  <a:pt x="7603045" y="1880298"/>
                  <a:pt x="7754620" y="1827149"/>
                </a:cubicBezTo>
                <a:cubicBezTo>
                  <a:pt x="7908925" y="1773047"/>
                  <a:pt x="8068501" y="1717104"/>
                  <a:pt x="8281099" y="1504506"/>
                </a:cubicBezTo>
                <a:cubicBezTo>
                  <a:pt x="8493696" y="1291908"/>
                  <a:pt x="8549704" y="1132269"/>
                  <a:pt x="8603806" y="977963"/>
                </a:cubicBezTo>
                <a:cubicBezTo>
                  <a:pt x="8656955" y="826452"/>
                  <a:pt x="8707120" y="683260"/>
                  <a:pt x="8905431" y="484950"/>
                </a:cubicBezTo>
                <a:cubicBezTo>
                  <a:pt x="9103741" y="286639"/>
                  <a:pt x="9246933" y="236411"/>
                  <a:pt x="9398508" y="183325"/>
                </a:cubicBezTo>
                <a:cubicBezTo>
                  <a:pt x="9511665" y="143637"/>
                  <a:pt x="9627680" y="102933"/>
                  <a:pt x="9765411" y="127"/>
                </a:cubicBezTo>
                <a:close/>
                <a:moveTo>
                  <a:pt x="10185082" y="0"/>
                </a:moveTo>
                <a:cubicBezTo>
                  <a:pt x="10177844" y="19812"/>
                  <a:pt x="10170922" y="39497"/>
                  <a:pt x="10164064" y="59055"/>
                </a:cubicBezTo>
                <a:cubicBezTo>
                  <a:pt x="10110915" y="210629"/>
                  <a:pt x="10060749" y="353759"/>
                  <a:pt x="9862439" y="552069"/>
                </a:cubicBezTo>
                <a:cubicBezTo>
                  <a:pt x="9664129" y="750380"/>
                  <a:pt x="9520936" y="800608"/>
                  <a:pt x="9369361" y="853758"/>
                </a:cubicBezTo>
                <a:cubicBezTo>
                  <a:pt x="9215120" y="907796"/>
                  <a:pt x="9055544" y="963740"/>
                  <a:pt x="8842883" y="1176401"/>
                </a:cubicBezTo>
                <a:cubicBezTo>
                  <a:pt x="8630221" y="1389063"/>
                  <a:pt x="8574342" y="1548575"/>
                  <a:pt x="8520240" y="1702880"/>
                </a:cubicBezTo>
                <a:cubicBezTo>
                  <a:pt x="8467090" y="1854454"/>
                  <a:pt x="8416861" y="1997647"/>
                  <a:pt x="8218551" y="2195957"/>
                </a:cubicBezTo>
                <a:cubicBezTo>
                  <a:pt x="8020241" y="2394268"/>
                  <a:pt x="7877112" y="2444433"/>
                  <a:pt x="7725537" y="2497582"/>
                </a:cubicBezTo>
                <a:cubicBezTo>
                  <a:pt x="7571232" y="2551684"/>
                  <a:pt x="7411720" y="2607628"/>
                  <a:pt x="7199059" y="2820226"/>
                </a:cubicBezTo>
                <a:cubicBezTo>
                  <a:pt x="6986397" y="3032824"/>
                  <a:pt x="6930454" y="3192463"/>
                  <a:pt x="6876352" y="3346768"/>
                </a:cubicBezTo>
                <a:cubicBezTo>
                  <a:pt x="6823266" y="3498342"/>
                  <a:pt x="6773037" y="3641471"/>
                  <a:pt x="6574727" y="3839782"/>
                </a:cubicBezTo>
                <a:cubicBezTo>
                  <a:pt x="6376416" y="4038092"/>
                  <a:pt x="6233224" y="4088321"/>
                  <a:pt x="6081713" y="4141407"/>
                </a:cubicBezTo>
                <a:cubicBezTo>
                  <a:pt x="5927408" y="4195509"/>
                  <a:pt x="5767832" y="4251452"/>
                  <a:pt x="5555171" y="4464114"/>
                </a:cubicBezTo>
                <a:cubicBezTo>
                  <a:pt x="5342509" y="4676775"/>
                  <a:pt x="5286312" y="4836287"/>
                  <a:pt x="5232400" y="4990592"/>
                </a:cubicBezTo>
                <a:cubicBezTo>
                  <a:pt x="5179251" y="5142167"/>
                  <a:pt x="5129086" y="5285296"/>
                  <a:pt x="4930775" y="5483606"/>
                </a:cubicBezTo>
                <a:cubicBezTo>
                  <a:pt x="4732465" y="5681917"/>
                  <a:pt x="4589272" y="5732145"/>
                  <a:pt x="4437761" y="5785231"/>
                </a:cubicBezTo>
                <a:cubicBezTo>
                  <a:pt x="4283456" y="5839333"/>
                  <a:pt x="4123881" y="5895277"/>
                  <a:pt x="3911219" y="6107938"/>
                </a:cubicBezTo>
                <a:cubicBezTo>
                  <a:pt x="3698558" y="6320600"/>
                  <a:pt x="3642678" y="6480112"/>
                  <a:pt x="3588576" y="6634417"/>
                </a:cubicBezTo>
                <a:cubicBezTo>
                  <a:pt x="3562604" y="6708457"/>
                  <a:pt x="3537331" y="6780467"/>
                  <a:pt x="3495103" y="6858000"/>
                </a:cubicBezTo>
                <a:lnTo>
                  <a:pt x="3595116" y="6858000"/>
                </a:lnTo>
                <a:cubicBezTo>
                  <a:pt x="3628136" y="6790245"/>
                  <a:pt x="3650425" y="6726619"/>
                  <a:pt x="3672459" y="6663818"/>
                </a:cubicBezTo>
                <a:cubicBezTo>
                  <a:pt x="3725609" y="6512243"/>
                  <a:pt x="3775774" y="6369114"/>
                  <a:pt x="3974084" y="6170803"/>
                </a:cubicBezTo>
                <a:cubicBezTo>
                  <a:pt x="4172395" y="5972493"/>
                  <a:pt x="4315587" y="5922264"/>
                  <a:pt x="4467162" y="5869178"/>
                </a:cubicBezTo>
                <a:cubicBezTo>
                  <a:pt x="4621467" y="5815076"/>
                  <a:pt x="4780979" y="5759133"/>
                  <a:pt x="4993640" y="5546471"/>
                </a:cubicBezTo>
                <a:cubicBezTo>
                  <a:pt x="5206302" y="5333810"/>
                  <a:pt x="5262182" y="5174298"/>
                  <a:pt x="5316284" y="5019993"/>
                </a:cubicBezTo>
                <a:cubicBezTo>
                  <a:pt x="5369433" y="4868418"/>
                  <a:pt x="5419598" y="4725289"/>
                  <a:pt x="5617909" y="4526979"/>
                </a:cubicBezTo>
                <a:cubicBezTo>
                  <a:pt x="5816219" y="4328668"/>
                  <a:pt x="5959412" y="4278440"/>
                  <a:pt x="6110986" y="4225354"/>
                </a:cubicBezTo>
                <a:cubicBezTo>
                  <a:pt x="6265291" y="4171252"/>
                  <a:pt x="6424803" y="4115308"/>
                  <a:pt x="6637465" y="3902647"/>
                </a:cubicBezTo>
                <a:cubicBezTo>
                  <a:pt x="6850126" y="3689985"/>
                  <a:pt x="6906069" y="3530473"/>
                  <a:pt x="6960108" y="3376168"/>
                </a:cubicBezTo>
                <a:cubicBezTo>
                  <a:pt x="7013257" y="3224594"/>
                  <a:pt x="7063486" y="3081465"/>
                  <a:pt x="7261797" y="2883091"/>
                </a:cubicBezTo>
                <a:cubicBezTo>
                  <a:pt x="7460107" y="2684717"/>
                  <a:pt x="7603236" y="2634615"/>
                  <a:pt x="7754811" y="2581466"/>
                </a:cubicBezTo>
                <a:cubicBezTo>
                  <a:pt x="7909116" y="2527364"/>
                  <a:pt x="8068691" y="2471420"/>
                  <a:pt x="8281289" y="2258822"/>
                </a:cubicBezTo>
                <a:cubicBezTo>
                  <a:pt x="8493887" y="2046224"/>
                  <a:pt x="8549894" y="1886585"/>
                  <a:pt x="8603996" y="1732280"/>
                </a:cubicBezTo>
                <a:cubicBezTo>
                  <a:pt x="8657145" y="1580769"/>
                  <a:pt x="8707310" y="1437577"/>
                  <a:pt x="8905621" y="1239266"/>
                </a:cubicBezTo>
                <a:cubicBezTo>
                  <a:pt x="9103931" y="1040955"/>
                  <a:pt x="9247124" y="990791"/>
                  <a:pt x="9398698" y="937641"/>
                </a:cubicBezTo>
                <a:cubicBezTo>
                  <a:pt x="9552940" y="883539"/>
                  <a:pt x="9712516" y="827596"/>
                  <a:pt x="9925177" y="614934"/>
                </a:cubicBezTo>
                <a:cubicBezTo>
                  <a:pt x="10137839" y="402273"/>
                  <a:pt x="10193719" y="242761"/>
                  <a:pt x="10247820" y="88456"/>
                </a:cubicBezTo>
                <a:cubicBezTo>
                  <a:pt x="10258234" y="58801"/>
                  <a:pt x="10268458" y="29464"/>
                  <a:pt x="10279570" y="0"/>
                </a:cubicBezTo>
                <a:close/>
                <a:moveTo>
                  <a:pt x="10915332" y="0"/>
                </a:moveTo>
                <a:cubicBezTo>
                  <a:pt x="10789983" y="48705"/>
                  <a:pt x="10654982" y="118872"/>
                  <a:pt x="10486898" y="287020"/>
                </a:cubicBezTo>
                <a:cubicBezTo>
                  <a:pt x="10274300" y="499682"/>
                  <a:pt x="10218356" y="659194"/>
                  <a:pt x="10164255" y="813499"/>
                </a:cubicBezTo>
                <a:cubicBezTo>
                  <a:pt x="10111105" y="965073"/>
                  <a:pt x="10060940" y="1108202"/>
                  <a:pt x="9862630" y="1306513"/>
                </a:cubicBezTo>
                <a:cubicBezTo>
                  <a:pt x="9664319" y="1504823"/>
                  <a:pt x="9521127" y="1555052"/>
                  <a:pt x="9369552" y="1608201"/>
                </a:cubicBezTo>
                <a:cubicBezTo>
                  <a:pt x="9215247" y="1662303"/>
                  <a:pt x="9055735" y="1718183"/>
                  <a:pt x="8843073" y="1930845"/>
                </a:cubicBezTo>
                <a:cubicBezTo>
                  <a:pt x="8630412" y="2143506"/>
                  <a:pt x="8574532" y="2303082"/>
                  <a:pt x="8520430" y="2457323"/>
                </a:cubicBezTo>
                <a:cubicBezTo>
                  <a:pt x="8467281" y="2608898"/>
                  <a:pt x="8417052" y="2752090"/>
                  <a:pt x="8218742" y="2950401"/>
                </a:cubicBezTo>
                <a:cubicBezTo>
                  <a:pt x="8020432" y="3148711"/>
                  <a:pt x="7877302" y="3198876"/>
                  <a:pt x="7725728" y="3252026"/>
                </a:cubicBezTo>
                <a:cubicBezTo>
                  <a:pt x="7571423" y="3306128"/>
                  <a:pt x="7411911" y="3362071"/>
                  <a:pt x="7199249" y="3574733"/>
                </a:cubicBezTo>
                <a:cubicBezTo>
                  <a:pt x="6986588" y="3787394"/>
                  <a:pt x="6930644" y="3946906"/>
                  <a:pt x="6876543" y="4101211"/>
                </a:cubicBezTo>
                <a:cubicBezTo>
                  <a:pt x="6823457" y="4252786"/>
                  <a:pt x="6773228" y="4395915"/>
                  <a:pt x="6574918" y="4594225"/>
                </a:cubicBezTo>
                <a:cubicBezTo>
                  <a:pt x="6376607" y="4792536"/>
                  <a:pt x="6232906" y="4842764"/>
                  <a:pt x="6081395" y="4895850"/>
                </a:cubicBezTo>
                <a:cubicBezTo>
                  <a:pt x="5927090" y="4949952"/>
                  <a:pt x="5767515" y="5005896"/>
                  <a:pt x="5554853" y="5218557"/>
                </a:cubicBezTo>
                <a:cubicBezTo>
                  <a:pt x="5342192" y="5431219"/>
                  <a:pt x="5286312" y="5590731"/>
                  <a:pt x="5232400" y="5745036"/>
                </a:cubicBezTo>
                <a:cubicBezTo>
                  <a:pt x="5179251" y="5896610"/>
                  <a:pt x="5129086" y="6039739"/>
                  <a:pt x="4930775" y="6238050"/>
                </a:cubicBezTo>
                <a:cubicBezTo>
                  <a:pt x="4732465" y="6436360"/>
                  <a:pt x="4589272" y="6486589"/>
                  <a:pt x="4437761" y="6539738"/>
                </a:cubicBezTo>
                <a:cubicBezTo>
                  <a:pt x="4284536" y="6593395"/>
                  <a:pt x="4126103" y="6648958"/>
                  <a:pt x="3915601" y="6858000"/>
                </a:cubicBezTo>
                <a:lnTo>
                  <a:pt x="4045458" y="6858000"/>
                </a:lnTo>
                <a:cubicBezTo>
                  <a:pt x="4208082" y="6714427"/>
                  <a:pt x="4334383" y="6670104"/>
                  <a:pt x="4467162" y="6623622"/>
                </a:cubicBezTo>
                <a:cubicBezTo>
                  <a:pt x="4621467" y="6569519"/>
                  <a:pt x="4780979" y="6513576"/>
                  <a:pt x="4993640" y="6300915"/>
                </a:cubicBezTo>
                <a:cubicBezTo>
                  <a:pt x="5206302" y="6088253"/>
                  <a:pt x="5262182" y="5928741"/>
                  <a:pt x="5316284" y="5774436"/>
                </a:cubicBezTo>
                <a:cubicBezTo>
                  <a:pt x="5369433" y="5622862"/>
                  <a:pt x="5419598" y="5479733"/>
                  <a:pt x="5617909" y="5281422"/>
                </a:cubicBezTo>
                <a:cubicBezTo>
                  <a:pt x="5816219" y="5083112"/>
                  <a:pt x="5959412" y="5032883"/>
                  <a:pt x="6110986" y="4979797"/>
                </a:cubicBezTo>
                <a:cubicBezTo>
                  <a:pt x="6265291" y="4925695"/>
                  <a:pt x="6424803" y="4869752"/>
                  <a:pt x="6637465" y="4657090"/>
                </a:cubicBezTo>
                <a:cubicBezTo>
                  <a:pt x="6850126" y="4444429"/>
                  <a:pt x="6906069" y="4284917"/>
                  <a:pt x="6960108" y="4130612"/>
                </a:cubicBezTo>
                <a:cubicBezTo>
                  <a:pt x="7013257" y="3979037"/>
                  <a:pt x="7063486" y="3835908"/>
                  <a:pt x="7261797" y="3637597"/>
                </a:cubicBezTo>
                <a:cubicBezTo>
                  <a:pt x="7460107" y="3439287"/>
                  <a:pt x="7603236" y="3389059"/>
                  <a:pt x="7754811" y="3335909"/>
                </a:cubicBezTo>
                <a:cubicBezTo>
                  <a:pt x="7909116" y="3281807"/>
                  <a:pt x="8068691" y="3225864"/>
                  <a:pt x="8281289" y="3013266"/>
                </a:cubicBezTo>
                <a:cubicBezTo>
                  <a:pt x="8493887" y="2800668"/>
                  <a:pt x="8549894" y="2641029"/>
                  <a:pt x="8603996" y="2486787"/>
                </a:cubicBezTo>
                <a:cubicBezTo>
                  <a:pt x="8657145" y="2335213"/>
                  <a:pt x="8707310" y="2192020"/>
                  <a:pt x="8905621" y="1993710"/>
                </a:cubicBezTo>
                <a:cubicBezTo>
                  <a:pt x="9103931" y="1795399"/>
                  <a:pt x="9247124" y="1745234"/>
                  <a:pt x="9398698" y="1692085"/>
                </a:cubicBezTo>
                <a:cubicBezTo>
                  <a:pt x="9552940" y="1637983"/>
                  <a:pt x="9712516" y="1582039"/>
                  <a:pt x="9925177" y="1369378"/>
                </a:cubicBezTo>
                <a:cubicBezTo>
                  <a:pt x="10137839" y="1156716"/>
                  <a:pt x="10193719" y="997204"/>
                  <a:pt x="10247820" y="842899"/>
                </a:cubicBezTo>
                <a:cubicBezTo>
                  <a:pt x="10300970" y="691325"/>
                  <a:pt x="10351135" y="548196"/>
                  <a:pt x="10549445" y="349885"/>
                </a:cubicBezTo>
                <a:cubicBezTo>
                  <a:pt x="10747756" y="151575"/>
                  <a:pt x="10890758" y="101600"/>
                  <a:pt x="11042650" y="48260"/>
                </a:cubicBezTo>
                <a:cubicBezTo>
                  <a:pt x="11085068" y="33401"/>
                  <a:pt x="11127867" y="18352"/>
                  <a:pt x="11172063" y="0"/>
                </a:cubicBezTo>
                <a:close/>
                <a:moveTo>
                  <a:pt x="11780838" y="0"/>
                </a:moveTo>
                <a:cubicBezTo>
                  <a:pt x="11733403" y="125286"/>
                  <a:pt x="11671300" y="252095"/>
                  <a:pt x="11506200" y="417195"/>
                </a:cubicBezTo>
                <a:cubicBezTo>
                  <a:pt x="11307890" y="615506"/>
                  <a:pt x="11164697" y="665671"/>
                  <a:pt x="11013122" y="718820"/>
                </a:cubicBezTo>
                <a:cubicBezTo>
                  <a:pt x="10858881" y="772922"/>
                  <a:pt x="10699306" y="828802"/>
                  <a:pt x="10486644" y="1041463"/>
                </a:cubicBezTo>
                <a:cubicBezTo>
                  <a:pt x="10273982" y="1254125"/>
                  <a:pt x="10218103" y="1413637"/>
                  <a:pt x="10164001" y="1567942"/>
                </a:cubicBezTo>
                <a:cubicBezTo>
                  <a:pt x="10110851" y="1719517"/>
                  <a:pt x="10060686" y="1862645"/>
                  <a:pt x="9862376" y="2060956"/>
                </a:cubicBezTo>
                <a:cubicBezTo>
                  <a:pt x="9664065" y="2259267"/>
                  <a:pt x="9520872" y="2309495"/>
                  <a:pt x="9369298" y="2362645"/>
                </a:cubicBezTo>
                <a:cubicBezTo>
                  <a:pt x="9214993" y="2416747"/>
                  <a:pt x="9055481" y="2472690"/>
                  <a:pt x="8842819" y="2685288"/>
                </a:cubicBezTo>
                <a:cubicBezTo>
                  <a:pt x="8630158" y="2897886"/>
                  <a:pt x="8574278" y="3057525"/>
                  <a:pt x="8520176" y="3211767"/>
                </a:cubicBezTo>
                <a:cubicBezTo>
                  <a:pt x="8467027" y="3363341"/>
                  <a:pt x="8416798" y="3506534"/>
                  <a:pt x="8218488" y="3704844"/>
                </a:cubicBezTo>
                <a:cubicBezTo>
                  <a:pt x="8020177" y="3903155"/>
                  <a:pt x="7877048" y="3953320"/>
                  <a:pt x="7725474" y="4006469"/>
                </a:cubicBezTo>
                <a:cubicBezTo>
                  <a:pt x="7571169" y="4060571"/>
                  <a:pt x="7411656" y="4116515"/>
                  <a:pt x="7198995" y="4329176"/>
                </a:cubicBezTo>
                <a:cubicBezTo>
                  <a:pt x="6986334" y="4541838"/>
                  <a:pt x="6930390" y="4701350"/>
                  <a:pt x="6876288" y="4855655"/>
                </a:cubicBezTo>
                <a:cubicBezTo>
                  <a:pt x="6823202" y="5007229"/>
                  <a:pt x="6772974" y="5150358"/>
                  <a:pt x="6574663" y="5348669"/>
                </a:cubicBezTo>
                <a:cubicBezTo>
                  <a:pt x="6376353" y="5546979"/>
                  <a:pt x="6233160" y="5597208"/>
                  <a:pt x="6081649" y="5650357"/>
                </a:cubicBezTo>
                <a:cubicBezTo>
                  <a:pt x="5927344" y="5704396"/>
                  <a:pt x="5767769" y="5760339"/>
                  <a:pt x="5555107" y="5973001"/>
                </a:cubicBezTo>
                <a:cubicBezTo>
                  <a:pt x="5342446" y="6185662"/>
                  <a:pt x="5286566" y="6345174"/>
                  <a:pt x="5232464" y="6499479"/>
                </a:cubicBezTo>
                <a:cubicBezTo>
                  <a:pt x="5192078" y="6614605"/>
                  <a:pt x="5153470" y="6724777"/>
                  <a:pt x="5050346" y="6858000"/>
                </a:cubicBezTo>
                <a:lnTo>
                  <a:pt x="5160328" y="6858000"/>
                </a:lnTo>
                <a:cubicBezTo>
                  <a:pt x="5243576" y="6736588"/>
                  <a:pt x="5280343" y="6631559"/>
                  <a:pt x="5316347" y="6528880"/>
                </a:cubicBezTo>
                <a:cubicBezTo>
                  <a:pt x="5369497" y="6377305"/>
                  <a:pt x="5419662" y="6234176"/>
                  <a:pt x="5617972" y="6035866"/>
                </a:cubicBezTo>
                <a:cubicBezTo>
                  <a:pt x="5816283" y="5837555"/>
                  <a:pt x="5959475" y="5787390"/>
                  <a:pt x="6111050" y="5734241"/>
                </a:cubicBezTo>
                <a:cubicBezTo>
                  <a:pt x="6265355" y="5680139"/>
                  <a:pt x="6424867" y="5624195"/>
                  <a:pt x="6637528" y="5411534"/>
                </a:cubicBezTo>
                <a:cubicBezTo>
                  <a:pt x="6850190" y="5198872"/>
                  <a:pt x="6906133" y="5039360"/>
                  <a:pt x="6960172" y="4885055"/>
                </a:cubicBezTo>
                <a:cubicBezTo>
                  <a:pt x="7013321" y="4733481"/>
                  <a:pt x="7063550" y="4590352"/>
                  <a:pt x="7261860" y="4392041"/>
                </a:cubicBezTo>
                <a:cubicBezTo>
                  <a:pt x="7460170" y="4193731"/>
                  <a:pt x="7603300" y="4143502"/>
                  <a:pt x="7754874" y="4090353"/>
                </a:cubicBezTo>
                <a:cubicBezTo>
                  <a:pt x="7909179" y="4036251"/>
                  <a:pt x="8068755" y="3980371"/>
                  <a:pt x="8281353" y="3767709"/>
                </a:cubicBezTo>
                <a:cubicBezTo>
                  <a:pt x="8493951" y="3555047"/>
                  <a:pt x="8549957" y="3395536"/>
                  <a:pt x="8604059" y="3241231"/>
                </a:cubicBezTo>
                <a:cubicBezTo>
                  <a:pt x="8657209" y="3089656"/>
                  <a:pt x="8707374" y="2946464"/>
                  <a:pt x="8905684" y="2748153"/>
                </a:cubicBezTo>
                <a:cubicBezTo>
                  <a:pt x="9103995" y="2549843"/>
                  <a:pt x="9247188" y="2499678"/>
                  <a:pt x="9398762" y="2446528"/>
                </a:cubicBezTo>
                <a:cubicBezTo>
                  <a:pt x="9553004" y="2392426"/>
                  <a:pt x="9712579" y="2336483"/>
                  <a:pt x="9925241" y="2123821"/>
                </a:cubicBezTo>
                <a:cubicBezTo>
                  <a:pt x="10137902" y="1911160"/>
                  <a:pt x="10193782" y="1751648"/>
                  <a:pt x="10247884" y="1597343"/>
                </a:cubicBezTo>
                <a:cubicBezTo>
                  <a:pt x="10301033" y="1445832"/>
                  <a:pt x="10351198" y="1302639"/>
                  <a:pt x="10549509" y="1104329"/>
                </a:cubicBezTo>
                <a:cubicBezTo>
                  <a:pt x="10747819" y="906018"/>
                  <a:pt x="10891012" y="855853"/>
                  <a:pt x="11042586" y="802704"/>
                </a:cubicBezTo>
                <a:cubicBezTo>
                  <a:pt x="11196828" y="748602"/>
                  <a:pt x="11356404" y="692658"/>
                  <a:pt x="11569065" y="480060"/>
                </a:cubicBezTo>
                <a:cubicBezTo>
                  <a:pt x="11760200" y="288671"/>
                  <a:pt x="11824589" y="140272"/>
                  <a:pt x="11875008" y="0"/>
                </a:cubicBezTo>
                <a:close/>
                <a:moveTo>
                  <a:pt x="12130722" y="152400"/>
                </a:moveTo>
                <a:cubicBezTo>
                  <a:pt x="11918124" y="365062"/>
                  <a:pt x="11862181" y="524574"/>
                  <a:pt x="11808079" y="678879"/>
                </a:cubicBezTo>
                <a:cubicBezTo>
                  <a:pt x="11754930" y="830453"/>
                  <a:pt x="11704765" y="973646"/>
                  <a:pt x="11506454" y="1171956"/>
                </a:cubicBezTo>
                <a:cubicBezTo>
                  <a:pt x="11308144" y="1370267"/>
                  <a:pt x="11164951" y="1420432"/>
                  <a:pt x="11013377" y="1473581"/>
                </a:cubicBezTo>
                <a:cubicBezTo>
                  <a:pt x="10859135" y="1527683"/>
                  <a:pt x="10699559" y="1583627"/>
                  <a:pt x="10486898" y="1796225"/>
                </a:cubicBezTo>
                <a:cubicBezTo>
                  <a:pt x="10274236" y="2008823"/>
                  <a:pt x="10218356" y="2168398"/>
                  <a:pt x="10164255" y="2322703"/>
                </a:cubicBezTo>
                <a:cubicBezTo>
                  <a:pt x="10111105" y="2474278"/>
                  <a:pt x="10060940" y="2617470"/>
                  <a:pt x="9862630" y="2815781"/>
                </a:cubicBezTo>
                <a:cubicBezTo>
                  <a:pt x="9664319" y="3014091"/>
                  <a:pt x="9521127" y="3064256"/>
                  <a:pt x="9369552" y="3117406"/>
                </a:cubicBezTo>
                <a:cubicBezTo>
                  <a:pt x="9215247" y="3171508"/>
                  <a:pt x="9055735" y="3227451"/>
                  <a:pt x="8843073" y="3440049"/>
                </a:cubicBezTo>
                <a:cubicBezTo>
                  <a:pt x="8630412" y="3652647"/>
                  <a:pt x="8574532" y="3812286"/>
                  <a:pt x="8520430" y="3966591"/>
                </a:cubicBezTo>
                <a:cubicBezTo>
                  <a:pt x="8467281" y="4118102"/>
                  <a:pt x="8417052" y="4261295"/>
                  <a:pt x="8218742" y="4459605"/>
                </a:cubicBezTo>
                <a:cubicBezTo>
                  <a:pt x="8020432" y="4657916"/>
                  <a:pt x="7877302" y="4708081"/>
                  <a:pt x="7725728" y="4761230"/>
                </a:cubicBezTo>
                <a:cubicBezTo>
                  <a:pt x="7571423" y="4815332"/>
                  <a:pt x="7411911" y="4871276"/>
                  <a:pt x="7199249" y="5083937"/>
                </a:cubicBezTo>
                <a:cubicBezTo>
                  <a:pt x="6986588" y="5296599"/>
                  <a:pt x="6930644" y="5456111"/>
                  <a:pt x="6876543" y="5610416"/>
                </a:cubicBezTo>
                <a:cubicBezTo>
                  <a:pt x="6823457" y="5761990"/>
                  <a:pt x="6773228" y="5905119"/>
                  <a:pt x="6574918" y="6103430"/>
                </a:cubicBezTo>
                <a:cubicBezTo>
                  <a:pt x="6376607" y="6301740"/>
                  <a:pt x="6233414" y="6351969"/>
                  <a:pt x="6081903" y="6405118"/>
                </a:cubicBezTo>
                <a:cubicBezTo>
                  <a:pt x="5927598" y="6459220"/>
                  <a:pt x="5768023" y="6515164"/>
                  <a:pt x="5555361" y="6727762"/>
                </a:cubicBezTo>
                <a:cubicBezTo>
                  <a:pt x="5513667" y="6768846"/>
                  <a:pt x="5474380" y="6812344"/>
                  <a:pt x="5437696" y="6858000"/>
                </a:cubicBezTo>
                <a:lnTo>
                  <a:pt x="5553774" y="6858000"/>
                </a:lnTo>
                <a:cubicBezTo>
                  <a:pt x="5573205" y="6836157"/>
                  <a:pt x="5594414" y="6813550"/>
                  <a:pt x="5617718" y="6790309"/>
                </a:cubicBezTo>
                <a:cubicBezTo>
                  <a:pt x="5816029" y="6591999"/>
                  <a:pt x="5959221" y="6541834"/>
                  <a:pt x="6110796" y="6488684"/>
                </a:cubicBezTo>
                <a:cubicBezTo>
                  <a:pt x="6265101" y="6434582"/>
                  <a:pt x="6424613" y="6378639"/>
                  <a:pt x="6637274" y="6165977"/>
                </a:cubicBezTo>
                <a:cubicBezTo>
                  <a:pt x="6849936" y="5953316"/>
                  <a:pt x="6905879" y="5793804"/>
                  <a:pt x="6959918" y="5639499"/>
                </a:cubicBezTo>
                <a:cubicBezTo>
                  <a:pt x="7013068" y="5487924"/>
                  <a:pt x="7063295" y="5344795"/>
                  <a:pt x="7261607" y="5146485"/>
                </a:cubicBezTo>
                <a:cubicBezTo>
                  <a:pt x="7459917" y="4948174"/>
                  <a:pt x="7603045" y="4897946"/>
                  <a:pt x="7754620" y="4844796"/>
                </a:cubicBezTo>
                <a:cubicBezTo>
                  <a:pt x="7908925" y="4790758"/>
                  <a:pt x="8068501" y="4734814"/>
                  <a:pt x="8281099" y="4522153"/>
                </a:cubicBezTo>
                <a:cubicBezTo>
                  <a:pt x="8493696" y="4309491"/>
                  <a:pt x="8549704" y="4149979"/>
                  <a:pt x="8603806" y="3995674"/>
                </a:cubicBezTo>
                <a:cubicBezTo>
                  <a:pt x="8656955" y="3844100"/>
                  <a:pt x="8707120" y="3700971"/>
                  <a:pt x="8905431" y="3502597"/>
                </a:cubicBezTo>
                <a:cubicBezTo>
                  <a:pt x="9103741" y="3304222"/>
                  <a:pt x="9246933" y="3254121"/>
                  <a:pt x="9398508" y="3200972"/>
                </a:cubicBezTo>
                <a:cubicBezTo>
                  <a:pt x="9552749" y="3146870"/>
                  <a:pt x="9712325" y="3090926"/>
                  <a:pt x="9924986" y="2878328"/>
                </a:cubicBezTo>
                <a:cubicBezTo>
                  <a:pt x="10137648" y="2665730"/>
                  <a:pt x="10193528" y="2506091"/>
                  <a:pt x="10247630" y="2351786"/>
                </a:cubicBezTo>
                <a:cubicBezTo>
                  <a:pt x="10300780" y="2200275"/>
                  <a:pt x="10350944" y="2057083"/>
                  <a:pt x="10549255" y="1858772"/>
                </a:cubicBezTo>
                <a:cubicBezTo>
                  <a:pt x="10747566" y="1660462"/>
                  <a:pt x="10890758" y="1610297"/>
                  <a:pt x="11042332" y="1557147"/>
                </a:cubicBezTo>
                <a:cubicBezTo>
                  <a:pt x="11196574" y="1503045"/>
                  <a:pt x="11356149" y="1447102"/>
                  <a:pt x="11568811" y="1234504"/>
                </a:cubicBezTo>
                <a:cubicBezTo>
                  <a:pt x="11781472" y="1021905"/>
                  <a:pt x="11837353" y="862266"/>
                  <a:pt x="11891455" y="707962"/>
                </a:cubicBezTo>
                <a:cubicBezTo>
                  <a:pt x="11944350" y="556705"/>
                  <a:pt x="11994579" y="413766"/>
                  <a:pt x="12192000" y="215900"/>
                </a:cubicBezTo>
                <a:lnTo>
                  <a:pt x="12192000" y="93282"/>
                </a:lnTo>
                <a:cubicBezTo>
                  <a:pt x="12171870" y="111527"/>
                  <a:pt x="12151296" y="131234"/>
                  <a:pt x="12130215" y="152400"/>
                </a:cubicBezTo>
                <a:close/>
                <a:moveTo>
                  <a:pt x="12130722" y="906844"/>
                </a:moveTo>
                <a:cubicBezTo>
                  <a:pt x="11918124" y="1119505"/>
                  <a:pt x="11862181" y="1279081"/>
                  <a:pt x="11808079" y="1433322"/>
                </a:cubicBezTo>
                <a:cubicBezTo>
                  <a:pt x="11754930" y="1584897"/>
                  <a:pt x="11704765" y="1728089"/>
                  <a:pt x="11506454" y="1926400"/>
                </a:cubicBezTo>
                <a:cubicBezTo>
                  <a:pt x="11308144" y="2124710"/>
                  <a:pt x="11164951" y="2174875"/>
                  <a:pt x="11013377" y="2228025"/>
                </a:cubicBezTo>
                <a:cubicBezTo>
                  <a:pt x="10859135" y="2282127"/>
                  <a:pt x="10699559" y="2338070"/>
                  <a:pt x="10486898" y="2550668"/>
                </a:cubicBezTo>
                <a:cubicBezTo>
                  <a:pt x="10274236" y="2763266"/>
                  <a:pt x="10218356" y="2922905"/>
                  <a:pt x="10164255" y="3077147"/>
                </a:cubicBezTo>
                <a:cubicBezTo>
                  <a:pt x="10111105" y="3228721"/>
                  <a:pt x="10060940" y="3371914"/>
                  <a:pt x="9862630" y="3570224"/>
                </a:cubicBezTo>
                <a:cubicBezTo>
                  <a:pt x="9664319" y="3768534"/>
                  <a:pt x="9521127" y="3818700"/>
                  <a:pt x="9369552" y="3871849"/>
                </a:cubicBezTo>
                <a:cubicBezTo>
                  <a:pt x="9215247" y="3925951"/>
                  <a:pt x="9055735" y="3981895"/>
                  <a:pt x="8843073" y="4194493"/>
                </a:cubicBezTo>
                <a:cubicBezTo>
                  <a:pt x="8630412" y="4407091"/>
                  <a:pt x="8574532" y="4566730"/>
                  <a:pt x="8520430" y="4721035"/>
                </a:cubicBezTo>
                <a:cubicBezTo>
                  <a:pt x="8467281" y="4872609"/>
                  <a:pt x="8417052" y="5015738"/>
                  <a:pt x="8218742" y="5214049"/>
                </a:cubicBezTo>
                <a:cubicBezTo>
                  <a:pt x="8020432" y="5412359"/>
                  <a:pt x="7877302" y="5462588"/>
                  <a:pt x="7725728" y="5515674"/>
                </a:cubicBezTo>
                <a:cubicBezTo>
                  <a:pt x="7571423" y="5569776"/>
                  <a:pt x="7411911" y="5625719"/>
                  <a:pt x="7199249" y="5838381"/>
                </a:cubicBezTo>
                <a:cubicBezTo>
                  <a:pt x="6986588" y="6051042"/>
                  <a:pt x="6930644" y="6210554"/>
                  <a:pt x="6876543" y="6364859"/>
                </a:cubicBezTo>
                <a:cubicBezTo>
                  <a:pt x="6823457" y="6516434"/>
                  <a:pt x="6773228" y="6659563"/>
                  <a:pt x="6574918" y="6857937"/>
                </a:cubicBezTo>
                <a:lnTo>
                  <a:pt x="6574536" y="6858318"/>
                </a:lnTo>
                <a:lnTo>
                  <a:pt x="6697155" y="6858318"/>
                </a:lnTo>
                <a:cubicBezTo>
                  <a:pt x="6861619" y="6676200"/>
                  <a:pt x="6911785" y="6533070"/>
                  <a:pt x="6960426" y="6394260"/>
                </a:cubicBezTo>
                <a:cubicBezTo>
                  <a:pt x="7013575" y="6242685"/>
                  <a:pt x="7063804" y="6099556"/>
                  <a:pt x="7262114" y="5901246"/>
                </a:cubicBezTo>
                <a:cubicBezTo>
                  <a:pt x="7460425" y="5702935"/>
                  <a:pt x="7603554" y="5652707"/>
                  <a:pt x="7755128" y="5599621"/>
                </a:cubicBezTo>
                <a:cubicBezTo>
                  <a:pt x="7909433" y="5545519"/>
                  <a:pt x="8069009" y="5489575"/>
                  <a:pt x="8281606" y="5276914"/>
                </a:cubicBezTo>
                <a:cubicBezTo>
                  <a:pt x="8494205" y="5064252"/>
                  <a:pt x="8550211" y="4904740"/>
                  <a:pt x="8604314" y="4750435"/>
                </a:cubicBezTo>
                <a:cubicBezTo>
                  <a:pt x="8657463" y="4598861"/>
                  <a:pt x="8707628" y="4455732"/>
                  <a:pt x="8905939" y="4257358"/>
                </a:cubicBezTo>
                <a:cubicBezTo>
                  <a:pt x="9104249" y="4058984"/>
                  <a:pt x="9247442" y="4008882"/>
                  <a:pt x="9399016" y="3955733"/>
                </a:cubicBezTo>
                <a:cubicBezTo>
                  <a:pt x="9553257" y="3901631"/>
                  <a:pt x="9712833" y="3845687"/>
                  <a:pt x="9925494" y="3633089"/>
                </a:cubicBezTo>
                <a:cubicBezTo>
                  <a:pt x="10138156" y="3420491"/>
                  <a:pt x="10194036" y="3260852"/>
                  <a:pt x="10248138" y="3106611"/>
                </a:cubicBezTo>
                <a:cubicBezTo>
                  <a:pt x="10301288" y="2955036"/>
                  <a:pt x="10351453" y="2811844"/>
                  <a:pt x="10549763" y="2613533"/>
                </a:cubicBezTo>
                <a:cubicBezTo>
                  <a:pt x="10748073" y="2415223"/>
                  <a:pt x="10890758" y="2364740"/>
                  <a:pt x="11042650" y="2311400"/>
                </a:cubicBezTo>
                <a:cubicBezTo>
                  <a:pt x="11196892" y="2257298"/>
                  <a:pt x="11356467" y="2201355"/>
                  <a:pt x="11569129" y="1988757"/>
                </a:cubicBezTo>
                <a:cubicBezTo>
                  <a:pt x="11781790" y="1776159"/>
                  <a:pt x="11837670" y="1616520"/>
                  <a:pt x="11891772" y="1462278"/>
                </a:cubicBezTo>
                <a:cubicBezTo>
                  <a:pt x="11944794" y="1310958"/>
                  <a:pt x="11994896" y="1168019"/>
                  <a:pt x="12192318" y="970280"/>
                </a:cubicBezTo>
                <a:lnTo>
                  <a:pt x="12192318" y="847725"/>
                </a:lnTo>
                <a:cubicBezTo>
                  <a:pt x="12171997" y="865886"/>
                  <a:pt x="12151296" y="885489"/>
                  <a:pt x="12130215" y="906526"/>
                </a:cubicBezTo>
                <a:close/>
                <a:moveTo>
                  <a:pt x="12130722" y="1661287"/>
                </a:moveTo>
                <a:cubicBezTo>
                  <a:pt x="11918124" y="1873948"/>
                  <a:pt x="11862181" y="2033524"/>
                  <a:pt x="11808079" y="2187766"/>
                </a:cubicBezTo>
                <a:cubicBezTo>
                  <a:pt x="11754930" y="2339340"/>
                  <a:pt x="11704765" y="2482533"/>
                  <a:pt x="11506454" y="2680843"/>
                </a:cubicBezTo>
                <a:cubicBezTo>
                  <a:pt x="11308144" y="2879154"/>
                  <a:pt x="11164951" y="2929319"/>
                  <a:pt x="11013377" y="2982468"/>
                </a:cubicBezTo>
                <a:cubicBezTo>
                  <a:pt x="10859135" y="3036570"/>
                  <a:pt x="10699559" y="3092514"/>
                  <a:pt x="10486898" y="3305112"/>
                </a:cubicBezTo>
                <a:cubicBezTo>
                  <a:pt x="10274236" y="3517709"/>
                  <a:pt x="10218356" y="3677349"/>
                  <a:pt x="10164255" y="3831653"/>
                </a:cubicBezTo>
                <a:cubicBezTo>
                  <a:pt x="10111105" y="3983165"/>
                  <a:pt x="10060940" y="4126357"/>
                  <a:pt x="9862630" y="4324668"/>
                </a:cubicBezTo>
                <a:cubicBezTo>
                  <a:pt x="9664319" y="4522978"/>
                  <a:pt x="9521127" y="4573143"/>
                  <a:pt x="9369552" y="4626293"/>
                </a:cubicBezTo>
                <a:cubicBezTo>
                  <a:pt x="9215247" y="4680395"/>
                  <a:pt x="9055735" y="4736338"/>
                  <a:pt x="8843073" y="4949000"/>
                </a:cubicBezTo>
                <a:cubicBezTo>
                  <a:pt x="8630412" y="5161661"/>
                  <a:pt x="8574532" y="5321173"/>
                  <a:pt x="8520430" y="5475478"/>
                </a:cubicBezTo>
                <a:cubicBezTo>
                  <a:pt x="8467281" y="5627053"/>
                  <a:pt x="8417052" y="5770182"/>
                  <a:pt x="8218742" y="5968492"/>
                </a:cubicBezTo>
                <a:cubicBezTo>
                  <a:pt x="8020432" y="6166803"/>
                  <a:pt x="7877302" y="6217031"/>
                  <a:pt x="7725728" y="6270181"/>
                </a:cubicBezTo>
                <a:cubicBezTo>
                  <a:pt x="7571423" y="6324219"/>
                  <a:pt x="7411911" y="6380163"/>
                  <a:pt x="7199249" y="6592824"/>
                </a:cubicBezTo>
                <a:cubicBezTo>
                  <a:pt x="7101015" y="6691122"/>
                  <a:pt x="7036182" y="6778054"/>
                  <a:pt x="6989699" y="6858318"/>
                </a:cubicBezTo>
                <a:lnTo>
                  <a:pt x="7094030" y="6858318"/>
                </a:lnTo>
                <a:cubicBezTo>
                  <a:pt x="7142925" y="6785166"/>
                  <a:pt x="7199313" y="6717220"/>
                  <a:pt x="7262241" y="6655689"/>
                </a:cubicBezTo>
                <a:cubicBezTo>
                  <a:pt x="7460552" y="6457379"/>
                  <a:pt x="7603681" y="6407214"/>
                  <a:pt x="7755256" y="6354064"/>
                </a:cubicBezTo>
                <a:cubicBezTo>
                  <a:pt x="7909560" y="6299962"/>
                  <a:pt x="8069136" y="6244019"/>
                  <a:pt x="8281734" y="6031357"/>
                </a:cubicBezTo>
                <a:cubicBezTo>
                  <a:pt x="8494331" y="5818696"/>
                  <a:pt x="8550339" y="5659184"/>
                  <a:pt x="8604441" y="5504879"/>
                </a:cubicBezTo>
                <a:cubicBezTo>
                  <a:pt x="8657590" y="5353304"/>
                  <a:pt x="8707755" y="5210175"/>
                  <a:pt x="8906066" y="5011865"/>
                </a:cubicBezTo>
                <a:cubicBezTo>
                  <a:pt x="9104376" y="4813554"/>
                  <a:pt x="9247569" y="4763326"/>
                  <a:pt x="9399143" y="4710176"/>
                </a:cubicBezTo>
                <a:cubicBezTo>
                  <a:pt x="9553384" y="4656074"/>
                  <a:pt x="9712960" y="4600194"/>
                  <a:pt x="9925621" y="4387533"/>
                </a:cubicBezTo>
                <a:cubicBezTo>
                  <a:pt x="10138283" y="4174871"/>
                  <a:pt x="10194163" y="4015359"/>
                  <a:pt x="10248265" y="3861054"/>
                </a:cubicBezTo>
                <a:cubicBezTo>
                  <a:pt x="10301415" y="3709480"/>
                  <a:pt x="10351580" y="3566287"/>
                  <a:pt x="10549890" y="3367977"/>
                </a:cubicBezTo>
                <a:cubicBezTo>
                  <a:pt x="10748201" y="3169666"/>
                  <a:pt x="10891393" y="3119501"/>
                  <a:pt x="11042968" y="3066352"/>
                </a:cubicBezTo>
                <a:cubicBezTo>
                  <a:pt x="11197209" y="3012250"/>
                  <a:pt x="11356784" y="2956370"/>
                  <a:pt x="11569446" y="2743708"/>
                </a:cubicBezTo>
                <a:cubicBezTo>
                  <a:pt x="11782107" y="2531047"/>
                  <a:pt x="11837988" y="2371535"/>
                  <a:pt x="11892090" y="2217230"/>
                </a:cubicBezTo>
                <a:cubicBezTo>
                  <a:pt x="11945112" y="2065909"/>
                  <a:pt x="11995214" y="1922970"/>
                  <a:pt x="12192635" y="1725232"/>
                </a:cubicBezTo>
                <a:lnTo>
                  <a:pt x="12192635" y="1602169"/>
                </a:lnTo>
                <a:cubicBezTo>
                  <a:pt x="12172124" y="1620330"/>
                  <a:pt x="12151296" y="1639932"/>
                  <a:pt x="12130215" y="1660970"/>
                </a:cubicBezTo>
                <a:close/>
                <a:moveTo>
                  <a:pt x="12130722" y="2415731"/>
                </a:moveTo>
                <a:cubicBezTo>
                  <a:pt x="11918124" y="2628392"/>
                  <a:pt x="11862181" y="2787968"/>
                  <a:pt x="11808079" y="2942273"/>
                </a:cubicBezTo>
                <a:cubicBezTo>
                  <a:pt x="11754930" y="3093784"/>
                  <a:pt x="11704765" y="3236976"/>
                  <a:pt x="11506454" y="3435287"/>
                </a:cubicBezTo>
                <a:cubicBezTo>
                  <a:pt x="11308144" y="3633597"/>
                  <a:pt x="11164951" y="3683762"/>
                  <a:pt x="11013377" y="3736912"/>
                </a:cubicBezTo>
                <a:cubicBezTo>
                  <a:pt x="10859135" y="3791014"/>
                  <a:pt x="10699559" y="3846957"/>
                  <a:pt x="10486898" y="4059619"/>
                </a:cubicBezTo>
                <a:cubicBezTo>
                  <a:pt x="10274236" y="4272280"/>
                  <a:pt x="10218356" y="4431792"/>
                  <a:pt x="10164255" y="4586097"/>
                </a:cubicBezTo>
                <a:cubicBezTo>
                  <a:pt x="10111105" y="4737608"/>
                  <a:pt x="10060940" y="4880801"/>
                  <a:pt x="9862630" y="5079111"/>
                </a:cubicBezTo>
                <a:cubicBezTo>
                  <a:pt x="9664319" y="5277422"/>
                  <a:pt x="9521127" y="5327587"/>
                  <a:pt x="9369552" y="5380736"/>
                </a:cubicBezTo>
                <a:cubicBezTo>
                  <a:pt x="9215247" y="5434838"/>
                  <a:pt x="9055735" y="5490782"/>
                  <a:pt x="8843073" y="5703443"/>
                </a:cubicBezTo>
                <a:cubicBezTo>
                  <a:pt x="8630412" y="5916105"/>
                  <a:pt x="8574532" y="6075617"/>
                  <a:pt x="8520430" y="6229922"/>
                </a:cubicBezTo>
                <a:cubicBezTo>
                  <a:pt x="8467281" y="6381496"/>
                  <a:pt x="8417052" y="6524625"/>
                  <a:pt x="8218742" y="6722936"/>
                </a:cubicBezTo>
                <a:cubicBezTo>
                  <a:pt x="8170419" y="6771894"/>
                  <a:pt x="8118475" y="6817169"/>
                  <a:pt x="8063357" y="6858318"/>
                </a:cubicBezTo>
                <a:lnTo>
                  <a:pt x="8204200" y="6858318"/>
                </a:lnTo>
                <a:cubicBezTo>
                  <a:pt x="8229156" y="6836410"/>
                  <a:pt x="8254873" y="6812217"/>
                  <a:pt x="8281353" y="6785801"/>
                </a:cubicBezTo>
                <a:cubicBezTo>
                  <a:pt x="8494014" y="6573203"/>
                  <a:pt x="8549957" y="6413627"/>
                  <a:pt x="8604059" y="6259322"/>
                </a:cubicBezTo>
                <a:cubicBezTo>
                  <a:pt x="8657209" y="6107748"/>
                  <a:pt x="8707374" y="5964619"/>
                  <a:pt x="8905684" y="5766308"/>
                </a:cubicBezTo>
                <a:cubicBezTo>
                  <a:pt x="9103995" y="5567998"/>
                  <a:pt x="9247188" y="5517769"/>
                  <a:pt x="9398762" y="5464620"/>
                </a:cubicBezTo>
                <a:cubicBezTo>
                  <a:pt x="9553004" y="5410581"/>
                  <a:pt x="9712579" y="5354638"/>
                  <a:pt x="9925241" y="5141976"/>
                </a:cubicBezTo>
                <a:cubicBezTo>
                  <a:pt x="10137902" y="4929315"/>
                  <a:pt x="10193782" y="4769803"/>
                  <a:pt x="10247884" y="4615498"/>
                </a:cubicBezTo>
                <a:cubicBezTo>
                  <a:pt x="10301033" y="4463923"/>
                  <a:pt x="10351198" y="4320794"/>
                  <a:pt x="10549509" y="4122484"/>
                </a:cubicBezTo>
                <a:cubicBezTo>
                  <a:pt x="10747819" y="3924173"/>
                  <a:pt x="10890758" y="3873500"/>
                  <a:pt x="11042650" y="3820478"/>
                </a:cubicBezTo>
                <a:cubicBezTo>
                  <a:pt x="11196892" y="3766376"/>
                  <a:pt x="11356467" y="3710496"/>
                  <a:pt x="11569129" y="3497834"/>
                </a:cubicBezTo>
                <a:cubicBezTo>
                  <a:pt x="11781790" y="3285172"/>
                  <a:pt x="11837670" y="3125661"/>
                  <a:pt x="11891772" y="2971356"/>
                </a:cubicBezTo>
                <a:cubicBezTo>
                  <a:pt x="11944794" y="2820035"/>
                  <a:pt x="11994896" y="2677097"/>
                  <a:pt x="12192318" y="2479358"/>
                </a:cubicBezTo>
                <a:lnTo>
                  <a:pt x="12192318" y="2356612"/>
                </a:lnTo>
                <a:cubicBezTo>
                  <a:pt x="12171997" y="2374773"/>
                  <a:pt x="12151296" y="2394375"/>
                  <a:pt x="12130215" y="2415413"/>
                </a:cubicBezTo>
                <a:close/>
                <a:moveTo>
                  <a:pt x="12130722" y="3170238"/>
                </a:moveTo>
                <a:cubicBezTo>
                  <a:pt x="11918124" y="3382836"/>
                  <a:pt x="11862181" y="3542411"/>
                  <a:pt x="11808079" y="3696716"/>
                </a:cubicBezTo>
                <a:cubicBezTo>
                  <a:pt x="11754930" y="3848291"/>
                  <a:pt x="11704765" y="3991420"/>
                  <a:pt x="11506454" y="4189730"/>
                </a:cubicBezTo>
                <a:cubicBezTo>
                  <a:pt x="11308144" y="4388041"/>
                  <a:pt x="11164951" y="4438269"/>
                  <a:pt x="11013377" y="4491355"/>
                </a:cubicBezTo>
                <a:cubicBezTo>
                  <a:pt x="10859135" y="4545457"/>
                  <a:pt x="10699559" y="4601401"/>
                  <a:pt x="10486898" y="4814062"/>
                </a:cubicBezTo>
                <a:cubicBezTo>
                  <a:pt x="10274236" y="5026724"/>
                  <a:pt x="10218356" y="5186236"/>
                  <a:pt x="10164255" y="5340541"/>
                </a:cubicBezTo>
                <a:cubicBezTo>
                  <a:pt x="10111105" y="5492115"/>
                  <a:pt x="10060940" y="5635244"/>
                  <a:pt x="9862630" y="5833555"/>
                </a:cubicBezTo>
                <a:cubicBezTo>
                  <a:pt x="9664319" y="6031865"/>
                  <a:pt x="9521127" y="6082094"/>
                  <a:pt x="9369552" y="6135180"/>
                </a:cubicBezTo>
                <a:cubicBezTo>
                  <a:pt x="9215247" y="6189282"/>
                  <a:pt x="9055735" y="6245225"/>
                  <a:pt x="8843073" y="6457887"/>
                </a:cubicBezTo>
                <a:cubicBezTo>
                  <a:pt x="8687371" y="6613589"/>
                  <a:pt x="8615680" y="6740843"/>
                  <a:pt x="8567293" y="6858318"/>
                </a:cubicBezTo>
                <a:lnTo>
                  <a:pt x="8664004" y="6858318"/>
                </a:lnTo>
                <a:cubicBezTo>
                  <a:pt x="8709279" y="6757606"/>
                  <a:pt x="8775573" y="6651118"/>
                  <a:pt x="8905939" y="6520752"/>
                </a:cubicBezTo>
                <a:cubicBezTo>
                  <a:pt x="9104249" y="6322441"/>
                  <a:pt x="9247442" y="6272213"/>
                  <a:pt x="9399016" y="6219063"/>
                </a:cubicBezTo>
                <a:cubicBezTo>
                  <a:pt x="9553257" y="6165025"/>
                  <a:pt x="9712833" y="6109081"/>
                  <a:pt x="9925494" y="5896420"/>
                </a:cubicBezTo>
                <a:cubicBezTo>
                  <a:pt x="10138156" y="5683758"/>
                  <a:pt x="10194036" y="5524246"/>
                  <a:pt x="10248138" y="5369941"/>
                </a:cubicBezTo>
                <a:cubicBezTo>
                  <a:pt x="10301288" y="5218367"/>
                  <a:pt x="10351453" y="5075238"/>
                  <a:pt x="10549763" y="4876927"/>
                </a:cubicBezTo>
                <a:cubicBezTo>
                  <a:pt x="10748073" y="4678617"/>
                  <a:pt x="10891266" y="4628388"/>
                  <a:pt x="11042841" y="4575239"/>
                </a:cubicBezTo>
                <a:cubicBezTo>
                  <a:pt x="11197082" y="4521200"/>
                  <a:pt x="11356657" y="4465257"/>
                  <a:pt x="11569319" y="4252595"/>
                </a:cubicBezTo>
                <a:cubicBezTo>
                  <a:pt x="11781981" y="4039934"/>
                  <a:pt x="11837860" y="3880422"/>
                  <a:pt x="11891962" y="3726116"/>
                </a:cubicBezTo>
                <a:cubicBezTo>
                  <a:pt x="11944985" y="3574796"/>
                  <a:pt x="11995086" y="3431921"/>
                  <a:pt x="12192508" y="3234119"/>
                </a:cubicBezTo>
                <a:lnTo>
                  <a:pt x="12192508" y="3111119"/>
                </a:lnTo>
                <a:cubicBezTo>
                  <a:pt x="12172061" y="3129280"/>
                  <a:pt x="12151296" y="3148883"/>
                  <a:pt x="12130215" y="3169920"/>
                </a:cubicBezTo>
                <a:close/>
                <a:moveTo>
                  <a:pt x="12130722" y="3924681"/>
                </a:moveTo>
                <a:cubicBezTo>
                  <a:pt x="11918124" y="4137279"/>
                  <a:pt x="11862181" y="4296855"/>
                  <a:pt x="11808079" y="4451160"/>
                </a:cubicBezTo>
                <a:cubicBezTo>
                  <a:pt x="11754930" y="4602734"/>
                  <a:pt x="11704765" y="4745863"/>
                  <a:pt x="11506454" y="4944174"/>
                </a:cubicBezTo>
                <a:cubicBezTo>
                  <a:pt x="11308144" y="5142484"/>
                  <a:pt x="11164951" y="5192713"/>
                  <a:pt x="11013377" y="5245799"/>
                </a:cubicBezTo>
                <a:cubicBezTo>
                  <a:pt x="10859135" y="5299901"/>
                  <a:pt x="10699559" y="5355844"/>
                  <a:pt x="10486898" y="5568506"/>
                </a:cubicBezTo>
                <a:cubicBezTo>
                  <a:pt x="10274236" y="5781167"/>
                  <a:pt x="10218356" y="5940679"/>
                  <a:pt x="10164255" y="6094984"/>
                </a:cubicBezTo>
                <a:cubicBezTo>
                  <a:pt x="10111105" y="6246559"/>
                  <a:pt x="10060940" y="6389688"/>
                  <a:pt x="9862630" y="6587998"/>
                </a:cubicBezTo>
                <a:cubicBezTo>
                  <a:pt x="9702356" y="6748272"/>
                  <a:pt x="9578086" y="6811836"/>
                  <a:pt x="9456230" y="6858318"/>
                </a:cubicBezTo>
                <a:lnTo>
                  <a:pt x="9663620" y="6858318"/>
                </a:lnTo>
                <a:cubicBezTo>
                  <a:pt x="9742869" y="6811899"/>
                  <a:pt x="9828720" y="6747637"/>
                  <a:pt x="9925368" y="6650863"/>
                </a:cubicBezTo>
                <a:cubicBezTo>
                  <a:pt x="10137966" y="6438202"/>
                  <a:pt x="10193909" y="6278690"/>
                  <a:pt x="10248011" y="6124385"/>
                </a:cubicBezTo>
                <a:cubicBezTo>
                  <a:pt x="10301160" y="5972810"/>
                  <a:pt x="10351326" y="5829681"/>
                  <a:pt x="10549636" y="5631371"/>
                </a:cubicBezTo>
                <a:cubicBezTo>
                  <a:pt x="10747946" y="5433060"/>
                  <a:pt x="10891139" y="5382832"/>
                  <a:pt x="11042714" y="5329746"/>
                </a:cubicBezTo>
                <a:cubicBezTo>
                  <a:pt x="11196955" y="5275644"/>
                  <a:pt x="11356531" y="5219700"/>
                  <a:pt x="11569192" y="5007039"/>
                </a:cubicBezTo>
                <a:cubicBezTo>
                  <a:pt x="11781854" y="4794377"/>
                  <a:pt x="11837733" y="4634865"/>
                  <a:pt x="11891835" y="4480560"/>
                </a:cubicBezTo>
                <a:cubicBezTo>
                  <a:pt x="11944858" y="4329240"/>
                  <a:pt x="11994959" y="4186365"/>
                  <a:pt x="12192381" y="3988626"/>
                </a:cubicBezTo>
                <a:lnTo>
                  <a:pt x="12192381" y="3865563"/>
                </a:lnTo>
                <a:cubicBezTo>
                  <a:pt x="12171997" y="3883552"/>
                  <a:pt x="12151296" y="3903136"/>
                  <a:pt x="12130215" y="3924300"/>
                </a:cubicBezTo>
                <a:close/>
                <a:moveTo>
                  <a:pt x="12130722" y="4679125"/>
                </a:moveTo>
                <a:cubicBezTo>
                  <a:pt x="11918124" y="4891786"/>
                  <a:pt x="11862181" y="5051298"/>
                  <a:pt x="11808079" y="5205603"/>
                </a:cubicBezTo>
                <a:cubicBezTo>
                  <a:pt x="11754930" y="5357178"/>
                  <a:pt x="11704765" y="5500307"/>
                  <a:pt x="11506454" y="5698617"/>
                </a:cubicBezTo>
                <a:cubicBezTo>
                  <a:pt x="11308144" y="5896928"/>
                  <a:pt x="11164951" y="5947156"/>
                  <a:pt x="11013377" y="6000306"/>
                </a:cubicBezTo>
                <a:cubicBezTo>
                  <a:pt x="10859135" y="6054344"/>
                  <a:pt x="10699559" y="6110288"/>
                  <a:pt x="10486898" y="6322949"/>
                </a:cubicBezTo>
                <a:cubicBezTo>
                  <a:pt x="10274236" y="6535611"/>
                  <a:pt x="10218356" y="6695123"/>
                  <a:pt x="10164255" y="6849428"/>
                </a:cubicBezTo>
                <a:cubicBezTo>
                  <a:pt x="10163239" y="6852412"/>
                  <a:pt x="10162159" y="6855333"/>
                  <a:pt x="10161143" y="6858318"/>
                </a:cubicBezTo>
                <a:lnTo>
                  <a:pt x="10255314" y="6858318"/>
                </a:lnTo>
                <a:cubicBezTo>
                  <a:pt x="10306114" y="6714173"/>
                  <a:pt x="10360406" y="6575171"/>
                  <a:pt x="10549763" y="6385814"/>
                </a:cubicBezTo>
                <a:cubicBezTo>
                  <a:pt x="10748073" y="6187504"/>
                  <a:pt x="10891266" y="6137275"/>
                  <a:pt x="11042841" y="6084189"/>
                </a:cubicBezTo>
                <a:cubicBezTo>
                  <a:pt x="11197082" y="6030087"/>
                  <a:pt x="11356657" y="5974144"/>
                  <a:pt x="11569319" y="5761482"/>
                </a:cubicBezTo>
                <a:cubicBezTo>
                  <a:pt x="11781981" y="5548821"/>
                  <a:pt x="11837860" y="5389309"/>
                  <a:pt x="11891962" y="5235004"/>
                </a:cubicBezTo>
                <a:cubicBezTo>
                  <a:pt x="11944985" y="5083683"/>
                  <a:pt x="11995086" y="4940808"/>
                  <a:pt x="12192508" y="4743069"/>
                </a:cubicBezTo>
                <a:lnTo>
                  <a:pt x="12192508" y="4620006"/>
                </a:lnTo>
                <a:cubicBezTo>
                  <a:pt x="12172061" y="4638167"/>
                  <a:pt x="12151296" y="4657770"/>
                  <a:pt x="12130215" y="4678807"/>
                </a:cubicBezTo>
                <a:close/>
                <a:moveTo>
                  <a:pt x="12130722" y="5433568"/>
                </a:moveTo>
                <a:cubicBezTo>
                  <a:pt x="11918124" y="5646230"/>
                  <a:pt x="11862181" y="5805742"/>
                  <a:pt x="11808079" y="5960047"/>
                </a:cubicBezTo>
                <a:cubicBezTo>
                  <a:pt x="11754930" y="6111621"/>
                  <a:pt x="11704765" y="6254750"/>
                  <a:pt x="11506454" y="6453124"/>
                </a:cubicBezTo>
                <a:cubicBezTo>
                  <a:pt x="11308144" y="6651498"/>
                  <a:pt x="11164951" y="6701600"/>
                  <a:pt x="11013377" y="6754749"/>
                </a:cubicBezTo>
                <a:cubicBezTo>
                  <a:pt x="10935335" y="6782118"/>
                  <a:pt x="10855960" y="6809931"/>
                  <a:pt x="10768965" y="6858318"/>
                </a:cubicBezTo>
                <a:lnTo>
                  <a:pt x="10987342" y="6858318"/>
                </a:lnTo>
                <a:cubicBezTo>
                  <a:pt x="11005820" y="6851587"/>
                  <a:pt x="11024235" y="6845110"/>
                  <a:pt x="11042841" y="6838632"/>
                </a:cubicBezTo>
                <a:cubicBezTo>
                  <a:pt x="11197145" y="6784531"/>
                  <a:pt x="11356657" y="6728587"/>
                  <a:pt x="11569319" y="6515926"/>
                </a:cubicBezTo>
                <a:cubicBezTo>
                  <a:pt x="11781981" y="6303264"/>
                  <a:pt x="11837860" y="6143752"/>
                  <a:pt x="11891962" y="5989447"/>
                </a:cubicBezTo>
                <a:cubicBezTo>
                  <a:pt x="11944985" y="5838127"/>
                  <a:pt x="11995086" y="5695252"/>
                  <a:pt x="12192508" y="5497513"/>
                </a:cubicBezTo>
                <a:lnTo>
                  <a:pt x="12192508" y="5374450"/>
                </a:lnTo>
                <a:cubicBezTo>
                  <a:pt x="12172061" y="5392611"/>
                  <a:pt x="12151296" y="5412213"/>
                  <a:pt x="12130215" y="5433251"/>
                </a:cubicBezTo>
                <a:close/>
                <a:moveTo>
                  <a:pt x="12130722" y="6188012"/>
                </a:moveTo>
                <a:cubicBezTo>
                  <a:pt x="11918124" y="6400673"/>
                  <a:pt x="11862181" y="6560185"/>
                  <a:pt x="11808079" y="6714490"/>
                </a:cubicBezTo>
                <a:cubicBezTo>
                  <a:pt x="11791252" y="6762623"/>
                  <a:pt x="11774678" y="6809740"/>
                  <a:pt x="11753532" y="6858318"/>
                </a:cubicBezTo>
                <a:lnTo>
                  <a:pt x="11849100" y="6858318"/>
                </a:lnTo>
                <a:cubicBezTo>
                  <a:pt x="11864784" y="6819393"/>
                  <a:pt x="11878056" y="6781482"/>
                  <a:pt x="11891264" y="6744018"/>
                </a:cubicBezTo>
                <a:cubicBezTo>
                  <a:pt x="11944286" y="6592761"/>
                  <a:pt x="11994388" y="6449822"/>
                  <a:pt x="12191809" y="6252083"/>
                </a:cubicBezTo>
                <a:lnTo>
                  <a:pt x="12191809" y="6128893"/>
                </a:lnTo>
                <a:cubicBezTo>
                  <a:pt x="12171807" y="6147054"/>
                  <a:pt x="12151296" y="6166657"/>
                  <a:pt x="12130215" y="6187694"/>
                </a:cubicBezTo>
                <a:close/>
              </a:path>
            </a:pathLst>
          </a:custGeom>
          <a:solidFill>
            <a:schemeClr val="bg1">
              <a:lumMod val="85000"/>
              <a:lumOff val="15000"/>
              <a:alpha val="50000"/>
            </a:schemeClr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4" name="Picture Placeholder 12">
            <a:extLst>
              <a:ext uri="{FF2B5EF4-FFF2-40B4-BE49-F238E27FC236}">
                <a16:creationId xmlns:a16="http://schemas.microsoft.com/office/drawing/2014/main" id="{CAAEDAFD-2E87-471E-AE08-A3B9CDCBA6A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027038" y="723900"/>
            <a:ext cx="3411611" cy="2371725"/>
          </a:xfrm>
          <a:prstGeom prst="rect">
            <a:avLst/>
          </a:prstGeom>
          <a:pattFill prst="pct5">
            <a:fgClr>
              <a:schemeClr val="bg1">
                <a:lumMod val="50000"/>
                <a:lumOff val="50000"/>
              </a:schemeClr>
            </a:fgClr>
            <a:bgClr>
              <a:schemeClr val="bg1"/>
            </a:bgClr>
          </a:pattFill>
        </p:spPr>
        <p:txBody>
          <a:bodyPr/>
          <a:lstStyle>
            <a:lvl1pPr>
              <a:defRPr sz="1200"/>
            </a:lvl1pPr>
          </a:lstStyle>
          <a:p>
            <a:endParaRPr lang="en-ID"/>
          </a:p>
        </p:txBody>
      </p:sp>
      <p:sp>
        <p:nvSpPr>
          <p:cNvPr id="5" name="Picture Placeholder 12">
            <a:extLst>
              <a:ext uri="{FF2B5EF4-FFF2-40B4-BE49-F238E27FC236}">
                <a16:creationId xmlns:a16="http://schemas.microsoft.com/office/drawing/2014/main" id="{44F5B2F3-3776-424B-915E-59E3E2B1573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027038" y="3762376"/>
            <a:ext cx="3411611" cy="2371725"/>
          </a:xfrm>
          <a:prstGeom prst="rect">
            <a:avLst/>
          </a:prstGeom>
          <a:pattFill prst="pct5">
            <a:fgClr>
              <a:schemeClr val="bg1">
                <a:lumMod val="50000"/>
                <a:lumOff val="50000"/>
              </a:schemeClr>
            </a:fgClr>
            <a:bgClr>
              <a:schemeClr val="bg1"/>
            </a:bgClr>
          </a:pattFill>
        </p:spPr>
        <p:txBody>
          <a:bodyPr/>
          <a:lstStyle>
            <a:lvl1pPr>
              <a:defRPr sz="12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7489397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raphic 7">
            <a:extLst>
              <a:ext uri="{FF2B5EF4-FFF2-40B4-BE49-F238E27FC236}">
                <a16:creationId xmlns:a16="http://schemas.microsoft.com/office/drawing/2014/main" id="{3F3B65EF-A63E-473E-8516-219E5D6F15BD}"/>
              </a:ext>
            </a:extLst>
          </p:cNvPr>
          <p:cNvSpPr/>
          <p:nvPr userDrawn="1"/>
        </p:nvSpPr>
        <p:spPr>
          <a:xfrm>
            <a:off x="0" y="0"/>
            <a:ext cx="12192634" cy="6858317"/>
          </a:xfrm>
          <a:custGeom>
            <a:avLst/>
            <a:gdLst>
              <a:gd name="connsiteX0" fmla="*/ 439039 w 12192634"/>
              <a:gd name="connsiteY0" fmla="*/ 0 h 6858317"/>
              <a:gd name="connsiteX1" fmla="*/ 384493 w 12192634"/>
              <a:gd name="connsiteY1" fmla="*/ 143701 h 6858317"/>
              <a:gd name="connsiteX2" fmla="*/ 61849 w 12192634"/>
              <a:gd name="connsiteY2" fmla="*/ 670243 h 6858317"/>
              <a:gd name="connsiteX3" fmla="*/ 0 w 12192634"/>
              <a:gd name="connsiteY3" fmla="*/ 729171 h 6858317"/>
              <a:gd name="connsiteX4" fmla="*/ 0 w 12192634"/>
              <a:gd name="connsiteY4" fmla="*/ 606362 h 6858317"/>
              <a:gd name="connsiteX5" fmla="*/ 300609 w 12192634"/>
              <a:gd name="connsiteY5" fmla="*/ 114300 h 6858317"/>
              <a:gd name="connsiteX6" fmla="*/ 342900 w 12192634"/>
              <a:gd name="connsiteY6" fmla="*/ 0 h 6858317"/>
              <a:gd name="connsiteX7" fmla="*/ 1204976 w 12192634"/>
              <a:gd name="connsiteY7" fmla="*/ 0 h 6858317"/>
              <a:gd name="connsiteX8" fmla="*/ 1149795 w 12192634"/>
              <a:gd name="connsiteY8" fmla="*/ 19558 h 6858317"/>
              <a:gd name="connsiteX9" fmla="*/ 623316 w 12192634"/>
              <a:gd name="connsiteY9" fmla="*/ 342265 h 6858317"/>
              <a:gd name="connsiteX10" fmla="*/ 300609 w 12192634"/>
              <a:gd name="connsiteY10" fmla="*/ 868744 h 6858317"/>
              <a:gd name="connsiteX11" fmla="*/ 0 w 12192634"/>
              <a:gd name="connsiteY11" fmla="*/ 1360805 h 6858317"/>
              <a:gd name="connsiteX12" fmla="*/ 0 w 12192634"/>
              <a:gd name="connsiteY12" fmla="*/ 1483551 h 6858317"/>
              <a:gd name="connsiteX13" fmla="*/ 61849 w 12192634"/>
              <a:gd name="connsiteY13" fmla="*/ 1424686 h 6858317"/>
              <a:gd name="connsiteX14" fmla="*/ 384493 w 12192634"/>
              <a:gd name="connsiteY14" fmla="*/ 898144 h 6858317"/>
              <a:gd name="connsiteX15" fmla="*/ 686181 w 12192634"/>
              <a:gd name="connsiteY15" fmla="*/ 405130 h 6858317"/>
              <a:gd name="connsiteX16" fmla="*/ 1179259 w 12192634"/>
              <a:gd name="connsiteY16" fmla="*/ 103442 h 6858317"/>
              <a:gd name="connsiteX17" fmla="*/ 1423353 w 12192634"/>
              <a:gd name="connsiteY17" fmla="*/ 0 h 6858317"/>
              <a:gd name="connsiteX18" fmla="*/ 1937258 w 12192634"/>
              <a:gd name="connsiteY18" fmla="*/ 0 h 6858317"/>
              <a:gd name="connsiteX19" fmla="*/ 1642872 w 12192634"/>
              <a:gd name="connsiteY19" fmla="*/ 472377 h 6858317"/>
              <a:gd name="connsiteX20" fmla="*/ 1149795 w 12192634"/>
              <a:gd name="connsiteY20" fmla="*/ 774002 h 6858317"/>
              <a:gd name="connsiteX21" fmla="*/ 623316 w 12192634"/>
              <a:gd name="connsiteY21" fmla="*/ 1096709 h 6858317"/>
              <a:gd name="connsiteX22" fmla="*/ 300609 w 12192634"/>
              <a:gd name="connsiteY22" fmla="*/ 1623187 h 6858317"/>
              <a:gd name="connsiteX23" fmla="*/ 0 w 12192634"/>
              <a:gd name="connsiteY23" fmla="*/ 2115249 h 6858317"/>
              <a:gd name="connsiteX24" fmla="*/ 0 w 12192634"/>
              <a:gd name="connsiteY24" fmla="*/ 2238058 h 6858317"/>
              <a:gd name="connsiteX25" fmla="*/ 61849 w 12192634"/>
              <a:gd name="connsiteY25" fmla="*/ 2179130 h 6858317"/>
              <a:gd name="connsiteX26" fmla="*/ 384493 w 12192634"/>
              <a:gd name="connsiteY26" fmla="*/ 1652651 h 6858317"/>
              <a:gd name="connsiteX27" fmla="*/ 686181 w 12192634"/>
              <a:gd name="connsiteY27" fmla="*/ 1159574 h 6858317"/>
              <a:gd name="connsiteX28" fmla="*/ 1179259 w 12192634"/>
              <a:gd name="connsiteY28" fmla="*/ 857885 h 6858317"/>
              <a:gd name="connsiteX29" fmla="*/ 1705737 w 12192634"/>
              <a:gd name="connsiteY29" fmla="*/ 535242 h 6858317"/>
              <a:gd name="connsiteX30" fmla="*/ 2028444 w 12192634"/>
              <a:gd name="connsiteY30" fmla="*/ 8763 h 6858317"/>
              <a:gd name="connsiteX31" fmla="*/ 2031492 w 12192634"/>
              <a:gd name="connsiteY31" fmla="*/ 0 h 6858317"/>
              <a:gd name="connsiteX32" fmla="*/ 2528570 w 12192634"/>
              <a:gd name="connsiteY32" fmla="*/ 0 h 6858317"/>
              <a:gd name="connsiteX33" fmla="*/ 2266950 w 12192634"/>
              <a:gd name="connsiteY33" fmla="*/ 207264 h 6858317"/>
              <a:gd name="connsiteX34" fmla="*/ 1944243 w 12192634"/>
              <a:gd name="connsiteY34" fmla="*/ 733743 h 6858317"/>
              <a:gd name="connsiteX35" fmla="*/ 1642872 w 12192634"/>
              <a:gd name="connsiteY35" fmla="*/ 1226820 h 6858317"/>
              <a:gd name="connsiteX36" fmla="*/ 1149795 w 12192634"/>
              <a:gd name="connsiteY36" fmla="*/ 1528445 h 6858317"/>
              <a:gd name="connsiteX37" fmla="*/ 623316 w 12192634"/>
              <a:gd name="connsiteY37" fmla="*/ 1851152 h 6858317"/>
              <a:gd name="connsiteX38" fmla="*/ 300609 w 12192634"/>
              <a:gd name="connsiteY38" fmla="*/ 2377694 h 6858317"/>
              <a:gd name="connsiteX39" fmla="*/ 0 w 12192634"/>
              <a:gd name="connsiteY39" fmla="*/ 2869692 h 6858317"/>
              <a:gd name="connsiteX40" fmla="*/ 0 w 12192634"/>
              <a:gd name="connsiteY40" fmla="*/ 2992438 h 6858317"/>
              <a:gd name="connsiteX41" fmla="*/ 61849 w 12192634"/>
              <a:gd name="connsiteY41" fmla="*/ 2933700 h 6858317"/>
              <a:gd name="connsiteX42" fmla="*/ 384493 w 12192634"/>
              <a:gd name="connsiteY42" fmla="*/ 2407222 h 6858317"/>
              <a:gd name="connsiteX43" fmla="*/ 686181 w 12192634"/>
              <a:gd name="connsiteY43" fmla="*/ 1914144 h 6858317"/>
              <a:gd name="connsiteX44" fmla="*/ 1179259 w 12192634"/>
              <a:gd name="connsiteY44" fmla="*/ 1612519 h 6858317"/>
              <a:gd name="connsiteX45" fmla="*/ 1705737 w 12192634"/>
              <a:gd name="connsiteY45" fmla="*/ 1289812 h 6858317"/>
              <a:gd name="connsiteX46" fmla="*/ 2028444 w 12192634"/>
              <a:gd name="connsiteY46" fmla="*/ 763334 h 6858317"/>
              <a:gd name="connsiteX47" fmla="*/ 2330069 w 12192634"/>
              <a:gd name="connsiteY47" fmla="*/ 270256 h 6858317"/>
              <a:gd name="connsiteX48" fmla="*/ 2735834 w 12192634"/>
              <a:gd name="connsiteY48" fmla="*/ 127 h 6858317"/>
              <a:gd name="connsiteX49" fmla="*/ 3528632 w 12192634"/>
              <a:gd name="connsiteY49" fmla="*/ 0 h 6858317"/>
              <a:gd name="connsiteX50" fmla="*/ 3286760 w 12192634"/>
              <a:gd name="connsiteY50" fmla="*/ 337376 h 6858317"/>
              <a:gd name="connsiteX51" fmla="*/ 2794000 w 12192634"/>
              <a:gd name="connsiteY51" fmla="*/ 639064 h 6858317"/>
              <a:gd name="connsiteX52" fmla="*/ 2267522 w 12192634"/>
              <a:gd name="connsiteY52" fmla="*/ 961708 h 6858317"/>
              <a:gd name="connsiteX53" fmla="*/ 1944814 w 12192634"/>
              <a:gd name="connsiteY53" fmla="*/ 1488250 h 6858317"/>
              <a:gd name="connsiteX54" fmla="*/ 1643189 w 12192634"/>
              <a:gd name="connsiteY54" fmla="*/ 1981264 h 6858317"/>
              <a:gd name="connsiteX55" fmla="*/ 1150112 w 12192634"/>
              <a:gd name="connsiteY55" fmla="*/ 2282889 h 6858317"/>
              <a:gd name="connsiteX56" fmla="*/ 623634 w 12192634"/>
              <a:gd name="connsiteY56" fmla="*/ 2605596 h 6858317"/>
              <a:gd name="connsiteX57" fmla="*/ 300609 w 12192634"/>
              <a:gd name="connsiteY57" fmla="*/ 3132138 h 6858317"/>
              <a:gd name="connsiteX58" fmla="*/ 0 w 12192634"/>
              <a:gd name="connsiteY58" fmla="*/ 3624136 h 6858317"/>
              <a:gd name="connsiteX59" fmla="*/ 0 w 12192634"/>
              <a:gd name="connsiteY59" fmla="*/ 3746945 h 6858317"/>
              <a:gd name="connsiteX60" fmla="*/ 61849 w 12192634"/>
              <a:gd name="connsiteY60" fmla="*/ 3688016 h 6858317"/>
              <a:gd name="connsiteX61" fmla="*/ 384493 w 12192634"/>
              <a:gd name="connsiteY61" fmla="*/ 3161538 h 6858317"/>
              <a:gd name="connsiteX62" fmla="*/ 686181 w 12192634"/>
              <a:gd name="connsiteY62" fmla="*/ 2668461 h 6858317"/>
              <a:gd name="connsiteX63" fmla="*/ 1179259 w 12192634"/>
              <a:gd name="connsiteY63" fmla="*/ 2366836 h 6858317"/>
              <a:gd name="connsiteX64" fmla="*/ 1705737 w 12192634"/>
              <a:gd name="connsiteY64" fmla="*/ 2044129 h 6858317"/>
              <a:gd name="connsiteX65" fmla="*/ 2028444 w 12192634"/>
              <a:gd name="connsiteY65" fmla="*/ 1517650 h 6858317"/>
              <a:gd name="connsiteX66" fmla="*/ 2330069 w 12192634"/>
              <a:gd name="connsiteY66" fmla="*/ 1024573 h 6858317"/>
              <a:gd name="connsiteX67" fmla="*/ 2823083 w 12192634"/>
              <a:gd name="connsiteY67" fmla="*/ 722948 h 6858317"/>
              <a:gd name="connsiteX68" fmla="*/ 3349625 w 12192634"/>
              <a:gd name="connsiteY68" fmla="*/ 400050 h 6858317"/>
              <a:gd name="connsiteX69" fmla="*/ 3625342 w 12192634"/>
              <a:gd name="connsiteY69" fmla="*/ 0 h 6858317"/>
              <a:gd name="connsiteX70" fmla="*/ 3987800 w 12192634"/>
              <a:gd name="connsiteY70" fmla="*/ 0 h 6858317"/>
              <a:gd name="connsiteX71" fmla="*/ 3910902 w 12192634"/>
              <a:gd name="connsiteY71" fmla="*/ 72327 h 6858317"/>
              <a:gd name="connsiteX72" fmla="*/ 3588385 w 12192634"/>
              <a:gd name="connsiteY72" fmla="*/ 598805 h 6858317"/>
              <a:gd name="connsiteX73" fmla="*/ 3286760 w 12192634"/>
              <a:gd name="connsiteY73" fmla="*/ 1091883 h 6858317"/>
              <a:gd name="connsiteX74" fmla="*/ 2793683 w 12192634"/>
              <a:gd name="connsiteY74" fmla="*/ 1393508 h 6858317"/>
              <a:gd name="connsiteX75" fmla="*/ 2267204 w 12192634"/>
              <a:gd name="connsiteY75" fmla="*/ 1716151 h 6858317"/>
              <a:gd name="connsiteX76" fmla="*/ 1944497 w 12192634"/>
              <a:gd name="connsiteY76" fmla="*/ 2242693 h 6858317"/>
              <a:gd name="connsiteX77" fmla="*/ 1642872 w 12192634"/>
              <a:gd name="connsiteY77" fmla="*/ 2735707 h 6858317"/>
              <a:gd name="connsiteX78" fmla="*/ 1149795 w 12192634"/>
              <a:gd name="connsiteY78" fmla="*/ 3037396 h 6858317"/>
              <a:gd name="connsiteX79" fmla="*/ 623316 w 12192634"/>
              <a:gd name="connsiteY79" fmla="*/ 3360039 h 6858317"/>
              <a:gd name="connsiteX80" fmla="*/ 300609 w 12192634"/>
              <a:gd name="connsiteY80" fmla="*/ 3886581 h 6858317"/>
              <a:gd name="connsiteX81" fmla="*/ 0 w 12192634"/>
              <a:gd name="connsiteY81" fmla="*/ 4378643 h 6858317"/>
              <a:gd name="connsiteX82" fmla="*/ 0 w 12192634"/>
              <a:gd name="connsiteY82" fmla="*/ 4501325 h 6858317"/>
              <a:gd name="connsiteX83" fmla="*/ 61849 w 12192634"/>
              <a:gd name="connsiteY83" fmla="*/ 4442460 h 6858317"/>
              <a:gd name="connsiteX84" fmla="*/ 384493 w 12192634"/>
              <a:gd name="connsiteY84" fmla="*/ 3915982 h 6858317"/>
              <a:gd name="connsiteX85" fmla="*/ 686181 w 12192634"/>
              <a:gd name="connsiteY85" fmla="*/ 3422904 h 6858317"/>
              <a:gd name="connsiteX86" fmla="*/ 1179259 w 12192634"/>
              <a:gd name="connsiteY86" fmla="*/ 3121279 h 6858317"/>
              <a:gd name="connsiteX87" fmla="*/ 1705737 w 12192634"/>
              <a:gd name="connsiteY87" fmla="*/ 2798572 h 6858317"/>
              <a:gd name="connsiteX88" fmla="*/ 2028444 w 12192634"/>
              <a:gd name="connsiteY88" fmla="*/ 2272094 h 6858317"/>
              <a:gd name="connsiteX89" fmla="*/ 2330069 w 12192634"/>
              <a:gd name="connsiteY89" fmla="*/ 1779016 h 6858317"/>
              <a:gd name="connsiteX90" fmla="*/ 2823083 w 12192634"/>
              <a:gd name="connsiteY90" fmla="*/ 1477391 h 6858317"/>
              <a:gd name="connsiteX91" fmla="*/ 3349625 w 12192634"/>
              <a:gd name="connsiteY91" fmla="*/ 1154684 h 6858317"/>
              <a:gd name="connsiteX92" fmla="*/ 3672269 w 12192634"/>
              <a:gd name="connsiteY92" fmla="*/ 628206 h 6858317"/>
              <a:gd name="connsiteX93" fmla="*/ 3973894 w 12192634"/>
              <a:gd name="connsiteY93" fmla="*/ 135192 h 6858317"/>
              <a:gd name="connsiteX94" fmla="*/ 4129088 w 12192634"/>
              <a:gd name="connsiteY94" fmla="*/ 0 h 6858317"/>
              <a:gd name="connsiteX95" fmla="*/ 5098669 w 12192634"/>
              <a:gd name="connsiteY95" fmla="*/ 0 h 6858317"/>
              <a:gd name="connsiteX96" fmla="*/ 4930585 w 12192634"/>
              <a:gd name="connsiteY96" fmla="*/ 202438 h 6858317"/>
              <a:gd name="connsiteX97" fmla="*/ 4437571 w 12192634"/>
              <a:gd name="connsiteY97" fmla="*/ 504127 h 6858317"/>
              <a:gd name="connsiteX98" fmla="*/ 3911028 w 12192634"/>
              <a:gd name="connsiteY98" fmla="*/ 826770 h 6858317"/>
              <a:gd name="connsiteX99" fmla="*/ 3588385 w 12192634"/>
              <a:gd name="connsiteY99" fmla="*/ 1353249 h 6858317"/>
              <a:gd name="connsiteX100" fmla="*/ 3286760 w 12192634"/>
              <a:gd name="connsiteY100" fmla="*/ 1846326 h 6858317"/>
              <a:gd name="connsiteX101" fmla="*/ 2793683 w 12192634"/>
              <a:gd name="connsiteY101" fmla="*/ 2147951 h 6858317"/>
              <a:gd name="connsiteX102" fmla="*/ 2267204 w 12192634"/>
              <a:gd name="connsiteY102" fmla="*/ 2470658 h 6858317"/>
              <a:gd name="connsiteX103" fmla="*/ 1944497 w 12192634"/>
              <a:gd name="connsiteY103" fmla="*/ 2997137 h 6858317"/>
              <a:gd name="connsiteX104" fmla="*/ 1642872 w 12192634"/>
              <a:gd name="connsiteY104" fmla="*/ 3490151 h 6858317"/>
              <a:gd name="connsiteX105" fmla="*/ 1149795 w 12192634"/>
              <a:gd name="connsiteY105" fmla="*/ 3791839 h 6858317"/>
              <a:gd name="connsiteX106" fmla="*/ 623316 w 12192634"/>
              <a:gd name="connsiteY106" fmla="*/ 4114483 h 6858317"/>
              <a:gd name="connsiteX107" fmla="*/ 300609 w 12192634"/>
              <a:gd name="connsiteY107" fmla="*/ 4641025 h 6858317"/>
              <a:gd name="connsiteX108" fmla="*/ 0 w 12192634"/>
              <a:gd name="connsiteY108" fmla="*/ 5133086 h 6858317"/>
              <a:gd name="connsiteX109" fmla="*/ 0 w 12192634"/>
              <a:gd name="connsiteY109" fmla="*/ 5255832 h 6858317"/>
              <a:gd name="connsiteX110" fmla="*/ 61849 w 12192634"/>
              <a:gd name="connsiteY110" fmla="*/ 5196967 h 6858317"/>
              <a:gd name="connsiteX111" fmla="*/ 384493 w 12192634"/>
              <a:gd name="connsiteY111" fmla="*/ 4670425 h 6858317"/>
              <a:gd name="connsiteX112" fmla="*/ 686181 w 12192634"/>
              <a:gd name="connsiteY112" fmla="*/ 4177347 h 6858317"/>
              <a:gd name="connsiteX113" fmla="*/ 1179259 w 12192634"/>
              <a:gd name="connsiteY113" fmla="*/ 3875722 h 6858317"/>
              <a:gd name="connsiteX114" fmla="*/ 1705737 w 12192634"/>
              <a:gd name="connsiteY114" fmla="*/ 3553016 h 6858317"/>
              <a:gd name="connsiteX115" fmla="*/ 2028444 w 12192634"/>
              <a:gd name="connsiteY115" fmla="*/ 3026537 h 6858317"/>
              <a:gd name="connsiteX116" fmla="*/ 2330069 w 12192634"/>
              <a:gd name="connsiteY116" fmla="*/ 2533460 h 6858317"/>
              <a:gd name="connsiteX117" fmla="*/ 2823083 w 12192634"/>
              <a:gd name="connsiteY117" fmla="*/ 2231835 h 6858317"/>
              <a:gd name="connsiteX118" fmla="*/ 3349625 w 12192634"/>
              <a:gd name="connsiteY118" fmla="*/ 1909191 h 6858317"/>
              <a:gd name="connsiteX119" fmla="*/ 3672269 w 12192634"/>
              <a:gd name="connsiteY119" fmla="*/ 1382649 h 6858317"/>
              <a:gd name="connsiteX120" fmla="*/ 3973894 w 12192634"/>
              <a:gd name="connsiteY120" fmla="*/ 889635 h 6858317"/>
              <a:gd name="connsiteX121" fmla="*/ 4466971 w 12192634"/>
              <a:gd name="connsiteY121" fmla="*/ 588010 h 6858317"/>
              <a:gd name="connsiteX122" fmla="*/ 4993450 w 12192634"/>
              <a:gd name="connsiteY122" fmla="*/ 265303 h 6858317"/>
              <a:gd name="connsiteX123" fmla="*/ 5203063 w 12192634"/>
              <a:gd name="connsiteY123" fmla="*/ 0 h 6858317"/>
              <a:gd name="connsiteX124" fmla="*/ 5495290 w 12192634"/>
              <a:gd name="connsiteY124" fmla="*/ 0 h 6858317"/>
              <a:gd name="connsiteX125" fmla="*/ 5232400 w 12192634"/>
              <a:gd name="connsiteY125" fmla="*/ 463868 h 6858317"/>
              <a:gd name="connsiteX126" fmla="*/ 4930775 w 12192634"/>
              <a:gd name="connsiteY126" fmla="*/ 956882 h 6858317"/>
              <a:gd name="connsiteX127" fmla="*/ 4437761 w 12192634"/>
              <a:gd name="connsiteY127" fmla="*/ 1258570 h 6858317"/>
              <a:gd name="connsiteX128" fmla="*/ 3911219 w 12192634"/>
              <a:gd name="connsiteY128" fmla="*/ 1581214 h 6858317"/>
              <a:gd name="connsiteX129" fmla="*/ 3588576 w 12192634"/>
              <a:gd name="connsiteY129" fmla="*/ 2107692 h 6858317"/>
              <a:gd name="connsiteX130" fmla="*/ 3286951 w 12192634"/>
              <a:gd name="connsiteY130" fmla="*/ 2600770 h 6858317"/>
              <a:gd name="connsiteX131" fmla="*/ 2794000 w 12192634"/>
              <a:gd name="connsiteY131" fmla="*/ 2902395 h 6858317"/>
              <a:gd name="connsiteX132" fmla="*/ 2267522 w 12192634"/>
              <a:gd name="connsiteY132" fmla="*/ 3225102 h 6858317"/>
              <a:gd name="connsiteX133" fmla="*/ 1944814 w 12192634"/>
              <a:gd name="connsiteY133" fmla="*/ 3751580 h 6858317"/>
              <a:gd name="connsiteX134" fmla="*/ 1643189 w 12192634"/>
              <a:gd name="connsiteY134" fmla="*/ 4244594 h 6858317"/>
              <a:gd name="connsiteX135" fmla="*/ 1149858 w 12192634"/>
              <a:gd name="connsiteY135" fmla="*/ 4546600 h 6858317"/>
              <a:gd name="connsiteX136" fmla="*/ 623316 w 12192634"/>
              <a:gd name="connsiteY136" fmla="*/ 4869244 h 6858317"/>
              <a:gd name="connsiteX137" fmla="*/ 300609 w 12192634"/>
              <a:gd name="connsiteY137" fmla="*/ 5395786 h 6858317"/>
              <a:gd name="connsiteX138" fmla="*/ 0 w 12192634"/>
              <a:gd name="connsiteY138" fmla="*/ 5887530 h 6858317"/>
              <a:gd name="connsiteX139" fmla="*/ 0 w 12192634"/>
              <a:gd name="connsiteY139" fmla="*/ 6010339 h 6858317"/>
              <a:gd name="connsiteX140" fmla="*/ 61849 w 12192634"/>
              <a:gd name="connsiteY140" fmla="*/ 5951411 h 6858317"/>
              <a:gd name="connsiteX141" fmla="*/ 384493 w 12192634"/>
              <a:gd name="connsiteY141" fmla="*/ 5424869 h 6858317"/>
              <a:gd name="connsiteX142" fmla="*/ 686181 w 12192634"/>
              <a:gd name="connsiteY142" fmla="*/ 4931791 h 6858317"/>
              <a:gd name="connsiteX143" fmla="*/ 1179259 w 12192634"/>
              <a:gd name="connsiteY143" fmla="*/ 4630166 h 6858317"/>
              <a:gd name="connsiteX144" fmla="*/ 1705737 w 12192634"/>
              <a:gd name="connsiteY144" fmla="*/ 4307459 h 6858317"/>
              <a:gd name="connsiteX145" fmla="*/ 2028444 w 12192634"/>
              <a:gd name="connsiteY145" fmla="*/ 3780981 h 6858317"/>
              <a:gd name="connsiteX146" fmla="*/ 2330069 w 12192634"/>
              <a:gd name="connsiteY146" fmla="*/ 3287966 h 6858317"/>
              <a:gd name="connsiteX147" fmla="*/ 2823083 w 12192634"/>
              <a:gd name="connsiteY147" fmla="*/ 2986278 h 6858317"/>
              <a:gd name="connsiteX148" fmla="*/ 3349625 w 12192634"/>
              <a:gd name="connsiteY148" fmla="*/ 2663635 h 6858317"/>
              <a:gd name="connsiteX149" fmla="*/ 3672269 w 12192634"/>
              <a:gd name="connsiteY149" fmla="*/ 2137156 h 6858317"/>
              <a:gd name="connsiteX150" fmla="*/ 3973894 w 12192634"/>
              <a:gd name="connsiteY150" fmla="*/ 1644079 h 6858317"/>
              <a:gd name="connsiteX151" fmla="*/ 4466971 w 12192634"/>
              <a:gd name="connsiteY151" fmla="*/ 1342454 h 6858317"/>
              <a:gd name="connsiteX152" fmla="*/ 4993450 w 12192634"/>
              <a:gd name="connsiteY152" fmla="*/ 1019747 h 6858317"/>
              <a:gd name="connsiteX153" fmla="*/ 5316093 w 12192634"/>
              <a:gd name="connsiteY153" fmla="*/ 493268 h 6858317"/>
              <a:gd name="connsiteX154" fmla="*/ 5617718 w 12192634"/>
              <a:gd name="connsiteY154" fmla="*/ 254 h 6858317"/>
              <a:gd name="connsiteX155" fmla="*/ 5617718 w 12192634"/>
              <a:gd name="connsiteY155" fmla="*/ 254 h 6858317"/>
              <a:gd name="connsiteX156" fmla="*/ 6638290 w 12192634"/>
              <a:gd name="connsiteY156" fmla="*/ 0 h 6858317"/>
              <a:gd name="connsiteX157" fmla="*/ 6574473 w 12192634"/>
              <a:gd name="connsiteY157" fmla="*/ 67501 h 6858317"/>
              <a:gd name="connsiteX158" fmla="*/ 6081459 w 12192634"/>
              <a:gd name="connsiteY158" fmla="*/ 369189 h 6858317"/>
              <a:gd name="connsiteX159" fmla="*/ 5554917 w 12192634"/>
              <a:gd name="connsiteY159" fmla="*/ 691833 h 6858317"/>
              <a:gd name="connsiteX160" fmla="*/ 5232400 w 12192634"/>
              <a:gd name="connsiteY160" fmla="*/ 1218311 h 6858317"/>
              <a:gd name="connsiteX161" fmla="*/ 4930775 w 12192634"/>
              <a:gd name="connsiteY161" fmla="*/ 1711325 h 6858317"/>
              <a:gd name="connsiteX162" fmla="*/ 4437571 w 12192634"/>
              <a:gd name="connsiteY162" fmla="*/ 2012950 h 6858317"/>
              <a:gd name="connsiteX163" fmla="*/ 3911028 w 12192634"/>
              <a:gd name="connsiteY163" fmla="*/ 2335594 h 6858317"/>
              <a:gd name="connsiteX164" fmla="*/ 3588385 w 12192634"/>
              <a:gd name="connsiteY164" fmla="*/ 2862072 h 6858317"/>
              <a:gd name="connsiteX165" fmla="*/ 3286760 w 12192634"/>
              <a:gd name="connsiteY165" fmla="*/ 3355150 h 6858317"/>
              <a:gd name="connsiteX166" fmla="*/ 2793683 w 12192634"/>
              <a:gd name="connsiteY166" fmla="*/ 3656775 h 6858317"/>
              <a:gd name="connsiteX167" fmla="*/ 2267204 w 12192634"/>
              <a:gd name="connsiteY167" fmla="*/ 3979482 h 6858317"/>
              <a:gd name="connsiteX168" fmla="*/ 1944497 w 12192634"/>
              <a:gd name="connsiteY168" fmla="*/ 4505960 h 6858317"/>
              <a:gd name="connsiteX169" fmla="*/ 1642872 w 12192634"/>
              <a:gd name="connsiteY169" fmla="*/ 4999038 h 6858317"/>
              <a:gd name="connsiteX170" fmla="*/ 1149795 w 12192634"/>
              <a:gd name="connsiteY170" fmla="*/ 5300663 h 6858317"/>
              <a:gd name="connsiteX171" fmla="*/ 623316 w 12192634"/>
              <a:gd name="connsiteY171" fmla="*/ 5623370 h 6858317"/>
              <a:gd name="connsiteX172" fmla="*/ 300609 w 12192634"/>
              <a:gd name="connsiteY172" fmla="*/ 6149848 h 6858317"/>
              <a:gd name="connsiteX173" fmla="*/ 0 w 12192634"/>
              <a:gd name="connsiteY173" fmla="*/ 6642100 h 6858317"/>
              <a:gd name="connsiteX174" fmla="*/ 0 w 12192634"/>
              <a:gd name="connsiteY174" fmla="*/ 6764845 h 6858317"/>
              <a:gd name="connsiteX175" fmla="*/ 61849 w 12192634"/>
              <a:gd name="connsiteY175" fmla="*/ 6705600 h 6858317"/>
              <a:gd name="connsiteX176" fmla="*/ 384493 w 12192634"/>
              <a:gd name="connsiteY176" fmla="*/ 6179058 h 6858317"/>
              <a:gd name="connsiteX177" fmla="*/ 686181 w 12192634"/>
              <a:gd name="connsiteY177" fmla="*/ 5685981 h 6858317"/>
              <a:gd name="connsiteX178" fmla="*/ 1179259 w 12192634"/>
              <a:gd name="connsiteY178" fmla="*/ 5384356 h 6858317"/>
              <a:gd name="connsiteX179" fmla="*/ 1705737 w 12192634"/>
              <a:gd name="connsiteY179" fmla="*/ 5061649 h 6858317"/>
              <a:gd name="connsiteX180" fmla="*/ 2028444 w 12192634"/>
              <a:gd name="connsiteY180" fmla="*/ 4535170 h 6858317"/>
              <a:gd name="connsiteX181" fmla="*/ 2330069 w 12192634"/>
              <a:gd name="connsiteY181" fmla="*/ 4042156 h 6858317"/>
              <a:gd name="connsiteX182" fmla="*/ 2823083 w 12192634"/>
              <a:gd name="connsiteY182" fmla="*/ 3740468 h 6858317"/>
              <a:gd name="connsiteX183" fmla="*/ 3349625 w 12192634"/>
              <a:gd name="connsiteY183" fmla="*/ 3417824 h 6858317"/>
              <a:gd name="connsiteX184" fmla="*/ 3672269 w 12192634"/>
              <a:gd name="connsiteY184" fmla="*/ 2891346 h 6858317"/>
              <a:gd name="connsiteX185" fmla="*/ 3973894 w 12192634"/>
              <a:gd name="connsiteY185" fmla="*/ 2398268 h 6858317"/>
              <a:gd name="connsiteX186" fmla="*/ 4466971 w 12192634"/>
              <a:gd name="connsiteY186" fmla="*/ 2096643 h 6858317"/>
              <a:gd name="connsiteX187" fmla="*/ 4993450 w 12192634"/>
              <a:gd name="connsiteY187" fmla="*/ 1773936 h 6858317"/>
              <a:gd name="connsiteX188" fmla="*/ 5316093 w 12192634"/>
              <a:gd name="connsiteY188" fmla="*/ 1247458 h 6858317"/>
              <a:gd name="connsiteX189" fmla="*/ 5617718 w 12192634"/>
              <a:gd name="connsiteY189" fmla="*/ 754444 h 6858317"/>
              <a:gd name="connsiteX190" fmla="*/ 6110796 w 12192634"/>
              <a:gd name="connsiteY190" fmla="*/ 452819 h 6858317"/>
              <a:gd name="connsiteX191" fmla="*/ 6637274 w 12192634"/>
              <a:gd name="connsiteY191" fmla="*/ 130112 h 6858317"/>
              <a:gd name="connsiteX192" fmla="*/ 6754369 w 12192634"/>
              <a:gd name="connsiteY192" fmla="*/ 0 h 6858317"/>
              <a:gd name="connsiteX193" fmla="*/ 7031990 w 12192634"/>
              <a:gd name="connsiteY193" fmla="*/ 0 h 6858317"/>
              <a:gd name="connsiteX194" fmla="*/ 6875970 w 12192634"/>
              <a:gd name="connsiteY194" fmla="*/ 328930 h 6858317"/>
              <a:gd name="connsiteX195" fmla="*/ 6574345 w 12192634"/>
              <a:gd name="connsiteY195" fmla="*/ 822008 h 6858317"/>
              <a:gd name="connsiteX196" fmla="*/ 6081395 w 12192634"/>
              <a:gd name="connsiteY196" fmla="*/ 1123950 h 6858317"/>
              <a:gd name="connsiteX197" fmla="*/ 5554853 w 12192634"/>
              <a:gd name="connsiteY197" fmla="*/ 1446594 h 6858317"/>
              <a:gd name="connsiteX198" fmla="*/ 5232400 w 12192634"/>
              <a:gd name="connsiteY198" fmla="*/ 1972755 h 6858317"/>
              <a:gd name="connsiteX199" fmla="*/ 4930775 w 12192634"/>
              <a:gd name="connsiteY199" fmla="*/ 2465832 h 6858317"/>
              <a:gd name="connsiteX200" fmla="*/ 4437761 w 12192634"/>
              <a:gd name="connsiteY200" fmla="*/ 2767457 h 6858317"/>
              <a:gd name="connsiteX201" fmla="*/ 3911219 w 12192634"/>
              <a:gd name="connsiteY201" fmla="*/ 3090101 h 6858317"/>
              <a:gd name="connsiteX202" fmla="*/ 3588576 w 12192634"/>
              <a:gd name="connsiteY202" fmla="*/ 3616643 h 6858317"/>
              <a:gd name="connsiteX203" fmla="*/ 3286951 w 12192634"/>
              <a:gd name="connsiteY203" fmla="*/ 4109657 h 6858317"/>
              <a:gd name="connsiteX204" fmla="*/ 2793873 w 12192634"/>
              <a:gd name="connsiteY204" fmla="*/ 4411282 h 6858317"/>
              <a:gd name="connsiteX205" fmla="*/ 2267395 w 12192634"/>
              <a:gd name="connsiteY205" fmla="*/ 4733989 h 6858317"/>
              <a:gd name="connsiteX206" fmla="*/ 1944688 w 12192634"/>
              <a:gd name="connsiteY206" fmla="*/ 5260467 h 6858317"/>
              <a:gd name="connsiteX207" fmla="*/ 1643063 w 12192634"/>
              <a:gd name="connsiteY207" fmla="*/ 5753545 h 6858317"/>
              <a:gd name="connsiteX208" fmla="*/ 1149985 w 12192634"/>
              <a:gd name="connsiteY208" fmla="*/ 6055170 h 6858317"/>
              <a:gd name="connsiteX209" fmla="*/ 623507 w 12192634"/>
              <a:gd name="connsiteY209" fmla="*/ 6377877 h 6858317"/>
              <a:gd name="connsiteX210" fmla="*/ 316992 w 12192634"/>
              <a:gd name="connsiteY210" fmla="*/ 6858000 h 6858317"/>
              <a:gd name="connsiteX211" fmla="*/ 411671 w 12192634"/>
              <a:gd name="connsiteY211" fmla="*/ 6858000 h 6858317"/>
              <a:gd name="connsiteX212" fmla="*/ 686181 w 12192634"/>
              <a:gd name="connsiteY212" fmla="*/ 6440742 h 6858317"/>
              <a:gd name="connsiteX213" fmla="*/ 1179259 w 12192634"/>
              <a:gd name="connsiteY213" fmla="*/ 6139053 h 6858317"/>
              <a:gd name="connsiteX214" fmla="*/ 1705737 w 12192634"/>
              <a:gd name="connsiteY214" fmla="*/ 5816410 h 6858317"/>
              <a:gd name="connsiteX215" fmla="*/ 2028444 w 12192634"/>
              <a:gd name="connsiteY215" fmla="*/ 5289868 h 6858317"/>
              <a:gd name="connsiteX216" fmla="*/ 2330069 w 12192634"/>
              <a:gd name="connsiteY216" fmla="*/ 4796854 h 6858317"/>
              <a:gd name="connsiteX217" fmla="*/ 2823083 w 12192634"/>
              <a:gd name="connsiteY217" fmla="*/ 4495165 h 6858317"/>
              <a:gd name="connsiteX218" fmla="*/ 3349625 w 12192634"/>
              <a:gd name="connsiteY218" fmla="*/ 4172522 h 6858317"/>
              <a:gd name="connsiteX219" fmla="*/ 3672269 w 12192634"/>
              <a:gd name="connsiteY219" fmla="*/ 3646043 h 6858317"/>
              <a:gd name="connsiteX220" fmla="*/ 3973894 w 12192634"/>
              <a:gd name="connsiteY220" fmla="*/ 3152966 h 6858317"/>
              <a:gd name="connsiteX221" fmla="*/ 4466971 w 12192634"/>
              <a:gd name="connsiteY221" fmla="*/ 2851341 h 6858317"/>
              <a:gd name="connsiteX222" fmla="*/ 4993450 w 12192634"/>
              <a:gd name="connsiteY222" fmla="*/ 2528697 h 6858317"/>
              <a:gd name="connsiteX223" fmla="*/ 5316093 w 12192634"/>
              <a:gd name="connsiteY223" fmla="*/ 2002219 h 6858317"/>
              <a:gd name="connsiteX224" fmla="*/ 5617718 w 12192634"/>
              <a:gd name="connsiteY224" fmla="*/ 1509141 h 6858317"/>
              <a:gd name="connsiteX225" fmla="*/ 6110796 w 12192634"/>
              <a:gd name="connsiteY225" fmla="*/ 1207516 h 6858317"/>
              <a:gd name="connsiteX226" fmla="*/ 6637274 w 12192634"/>
              <a:gd name="connsiteY226" fmla="*/ 884873 h 6858317"/>
              <a:gd name="connsiteX227" fmla="*/ 6959918 w 12192634"/>
              <a:gd name="connsiteY227" fmla="*/ 358331 h 6858317"/>
              <a:gd name="connsiteX228" fmla="*/ 7141909 w 12192634"/>
              <a:gd name="connsiteY228" fmla="*/ 0 h 6858317"/>
              <a:gd name="connsiteX229" fmla="*/ 8147050 w 12192634"/>
              <a:gd name="connsiteY229" fmla="*/ 0 h 6858317"/>
              <a:gd name="connsiteX230" fmla="*/ 7725537 w 12192634"/>
              <a:gd name="connsiteY230" fmla="*/ 234252 h 6858317"/>
              <a:gd name="connsiteX231" fmla="*/ 7199059 w 12192634"/>
              <a:gd name="connsiteY231" fmla="*/ 556895 h 6858317"/>
              <a:gd name="connsiteX232" fmla="*/ 6876352 w 12192634"/>
              <a:gd name="connsiteY232" fmla="*/ 1083374 h 6858317"/>
              <a:gd name="connsiteX233" fmla="*/ 6574727 w 12192634"/>
              <a:gd name="connsiteY233" fmla="*/ 1576451 h 6858317"/>
              <a:gd name="connsiteX234" fmla="*/ 6081713 w 12192634"/>
              <a:gd name="connsiteY234" fmla="*/ 1878076 h 6858317"/>
              <a:gd name="connsiteX235" fmla="*/ 5555171 w 12192634"/>
              <a:gd name="connsiteY235" fmla="*/ 2200783 h 6858317"/>
              <a:gd name="connsiteX236" fmla="*/ 5232527 w 12192634"/>
              <a:gd name="connsiteY236" fmla="*/ 2727198 h 6858317"/>
              <a:gd name="connsiteX237" fmla="*/ 4930902 w 12192634"/>
              <a:gd name="connsiteY237" fmla="*/ 3220276 h 6858317"/>
              <a:gd name="connsiteX238" fmla="*/ 4437888 w 12192634"/>
              <a:gd name="connsiteY238" fmla="*/ 3521901 h 6858317"/>
              <a:gd name="connsiteX239" fmla="*/ 3911346 w 12192634"/>
              <a:gd name="connsiteY239" fmla="*/ 3844608 h 6858317"/>
              <a:gd name="connsiteX240" fmla="*/ 3588703 w 12192634"/>
              <a:gd name="connsiteY240" fmla="*/ 4371086 h 6858317"/>
              <a:gd name="connsiteX241" fmla="*/ 3287078 w 12192634"/>
              <a:gd name="connsiteY241" fmla="*/ 4864100 h 6858317"/>
              <a:gd name="connsiteX242" fmla="*/ 2794000 w 12192634"/>
              <a:gd name="connsiteY242" fmla="*/ 5165725 h 6858317"/>
              <a:gd name="connsiteX243" fmla="*/ 2267522 w 12192634"/>
              <a:gd name="connsiteY243" fmla="*/ 5488432 h 6858317"/>
              <a:gd name="connsiteX244" fmla="*/ 1944814 w 12192634"/>
              <a:gd name="connsiteY244" fmla="*/ 6014911 h 6858317"/>
              <a:gd name="connsiteX245" fmla="*/ 1643189 w 12192634"/>
              <a:gd name="connsiteY245" fmla="*/ 6507988 h 6858317"/>
              <a:gd name="connsiteX246" fmla="*/ 1150176 w 12192634"/>
              <a:gd name="connsiteY246" fmla="*/ 6809613 h 6858317"/>
              <a:gd name="connsiteX247" fmla="*/ 1020445 w 12192634"/>
              <a:gd name="connsiteY247" fmla="*/ 6858000 h 6858317"/>
              <a:gd name="connsiteX248" fmla="*/ 1277239 w 12192634"/>
              <a:gd name="connsiteY248" fmla="*/ 6858000 h 6858317"/>
              <a:gd name="connsiteX249" fmla="*/ 1706055 w 12192634"/>
              <a:gd name="connsiteY249" fmla="*/ 6570853 h 6858317"/>
              <a:gd name="connsiteX250" fmla="*/ 2028762 w 12192634"/>
              <a:gd name="connsiteY250" fmla="*/ 6044375 h 6858317"/>
              <a:gd name="connsiteX251" fmla="*/ 2330387 w 12192634"/>
              <a:gd name="connsiteY251" fmla="*/ 5551297 h 6858317"/>
              <a:gd name="connsiteX252" fmla="*/ 2823401 w 12192634"/>
              <a:gd name="connsiteY252" fmla="*/ 5249672 h 6858317"/>
              <a:gd name="connsiteX253" fmla="*/ 3349943 w 12192634"/>
              <a:gd name="connsiteY253" fmla="*/ 4926965 h 6858317"/>
              <a:gd name="connsiteX254" fmla="*/ 3672586 w 12192634"/>
              <a:gd name="connsiteY254" fmla="*/ 4400487 h 6858317"/>
              <a:gd name="connsiteX255" fmla="*/ 3974211 w 12192634"/>
              <a:gd name="connsiteY255" fmla="*/ 3907472 h 6858317"/>
              <a:gd name="connsiteX256" fmla="*/ 4467289 w 12192634"/>
              <a:gd name="connsiteY256" fmla="*/ 3605784 h 6858317"/>
              <a:gd name="connsiteX257" fmla="*/ 4993767 w 12192634"/>
              <a:gd name="connsiteY257" fmla="*/ 3283141 h 6858317"/>
              <a:gd name="connsiteX258" fmla="*/ 5316411 w 12192634"/>
              <a:gd name="connsiteY258" fmla="*/ 2756662 h 6858317"/>
              <a:gd name="connsiteX259" fmla="*/ 5618036 w 12192634"/>
              <a:gd name="connsiteY259" fmla="*/ 2263648 h 6858317"/>
              <a:gd name="connsiteX260" fmla="*/ 6111113 w 12192634"/>
              <a:gd name="connsiteY260" fmla="*/ 1961960 h 6858317"/>
              <a:gd name="connsiteX261" fmla="*/ 6637592 w 12192634"/>
              <a:gd name="connsiteY261" fmla="*/ 1639316 h 6858317"/>
              <a:gd name="connsiteX262" fmla="*/ 6960235 w 12192634"/>
              <a:gd name="connsiteY262" fmla="*/ 1112774 h 6858317"/>
              <a:gd name="connsiteX263" fmla="*/ 7261924 w 12192634"/>
              <a:gd name="connsiteY263" fmla="*/ 619760 h 6858317"/>
              <a:gd name="connsiteX264" fmla="*/ 7754938 w 12192634"/>
              <a:gd name="connsiteY264" fmla="*/ 318135 h 6858317"/>
              <a:gd name="connsiteX265" fmla="*/ 8276844 w 12192634"/>
              <a:gd name="connsiteY265" fmla="*/ 0 h 6858317"/>
              <a:gd name="connsiteX266" fmla="*/ 8597519 w 12192634"/>
              <a:gd name="connsiteY266" fmla="*/ 0 h 6858317"/>
              <a:gd name="connsiteX267" fmla="*/ 8520240 w 12192634"/>
              <a:gd name="connsiteY267" fmla="*/ 193993 h 6858317"/>
              <a:gd name="connsiteX268" fmla="*/ 8218551 w 12192634"/>
              <a:gd name="connsiteY268" fmla="*/ 687007 h 6858317"/>
              <a:gd name="connsiteX269" fmla="*/ 7725537 w 12192634"/>
              <a:gd name="connsiteY269" fmla="*/ 988695 h 6858317"/>
              <a:gd name="connsiteX270" fmla="*/ 7199059 w 12192634"/>
              <a:gd name="connsiteY270" fmla="*/ 1311339 h 6858317"/>
              <a:gd name="connsiteX271" fmla="*/ 6876352 w 12192634"/>
              <a:gd name="connsiteY271" fmla="*/ 1837817 h 6858317"/>
              <a:gd name="connsiteX272" fmla="*/ 6574727 w 12192634"/>
              <a:gd name="connsiteY272" fmla="*/ 2330895 h 6858317"/>
              <a:gd name="connsiteX273" fmla="*/ 6081713 w 12192634"/>
              <a:gd name="connsiteY273" fmla="*/ 2632520 h 6858317"/>
              <a:gd name="connsiteX274" fmla="*/ 5555171 w 12192634"/>
              <a:gd name="connsiteY274" fmla="*/ 2955227 h 6858317"/>
              <a:gd name="connsiteX275" fmla="*/ 5232400 w 12192634"/>
              <a:gd name="connsiteY275" fmla="*/ 3481705 h 6858317"/>
              <a:gd name="connsiteX276" fmla="*/ 4930775 w 12192634"/>
              <a:gd name="connsiteY276" fmla="*/ 3974719 h 6858317"/>
              <a:gd name="connsiteX277" fmla="*/ 4437761 w 12192634"/>
              <a:gd name="connsiteY277" fmla="*/ 4276344 h 6858317"/>
              <a:gd name="connsiteX278" fmla="*/ 3911219 w 12192634"/>
              <a:gd name="connsiteY278" fmla="*/ 4599051 h 6858317"/>
              <a:gd name="connsiteX279" fmla="*/ 3588576 w 12192634"/>
              <a:gd name="connsiteY279" fmla="*/ 5125530 h 6858317"/>
              <a:gd name="connsiteX280" fmla="*/ 3286951 w 12192634"/>
              <a:gd name="connsiteY280" fmla="*/ 5618544 h 6858317"/>
              <a:gd name="connsiteX281" fmla="*/ 2794000 w 12192634"/>
              <a:gd name="connsiteY281" fmla="*/ 5920232 h 6858317"/>
              <a:gd name="connsiteX282" fmla="*/ 2267522 w 12192634"/>
              <a:gd name="connsiteY282" fmla="*/ 6242876 h 6858317"/>
              <a:gd name="connsiteX283" fmla="*/ 1944814 w 12192634"/>
              <a:gd name="connsiteY283" fmla="*/ 6769354 h 6858317"/>
              <a:gd name="connsiteX284" fmla="*/ 1913064 w 12192634"/>
              <a:gd name="connsiteY284" fmla="*/ 6858254 h 6858317"/>
              <a:gd name="connsiteX285" fmla="*/ 2007934 w 12192634"/>
              <a:gd name="connsiteY285" fmla="*/ 6858254 h 6858317"/>
              <a:gd name="connsiteX286" fmla="*/ 2029016 w 12192634"/>
              <a:gd name="connsiteY286" fmla="*/ 6799072 h 6858317"/>
              <a:gd name="connsiteX287" fmla="*/ 2330641 w 12192634"/>
              <a:gd name="connsiteY287" fmla="*/ 6305995 h 6858317"/>
              <a:gd name="connsiteX288" fmla="*/ 2823655 w 12192634"/>
              <a:gd name="connsiteY288" fmla="*/ 6004370 h 6858317"/>
              <a:gd name="connsiteX289" fmla="*/ 3349625 w 12192634"/>
              <a:gd name="connsiteY289" fmla="*/ 5681409 h 6858317"/>
              <a:gd name="connsiteX290" fmla="*/ 3672269 w 12192634"/>
              <a:gd name="connsiteY290" fmla="*/ 5154930 h 6858317"/>
              <a:gd name="connsiteX291" fmla="*/ 3973894 w 12192634"/>
              <a:gd name="connsiteY291" fmla="*/ 4661916 h 6858317"/>
              <a:gd name="connsiteX292" fmla="*/ 4466971 w 12192634"/>
              <a:gd name="connsiteY292" fmla="*/ 4360228 h 6858317"/>
              <a:gd name="connsiteX293" fmla="*/ 4993450 w 12192634"/>
              <a:gd name="connsiteY293" fmla="*/ 4037584 h 6858317"/>
              <a:gd name="connsiteX294" fmla="*/ 5316093 w 12192634"/>
              <a:gd name="connsiteY294" fmla="*/ 3511106 h 6858317"/>
              <a:gd name="connsiteX295" fmla="*/ 5617718 w 12192634"/>
              <a:gd name="connsiteY295" fmla="*/ 3018092 h 6858317"/>
              <a:gd name="connsiteX296" fmla="*/ 6110796 w 12192634"/>
              <a:gd name="connsiteY296" fmla="*/ 2716403 h 6858317"/>
              <a:gd name="connsiteX297" fmla="*/ 6637274 w 12192634"/>
              <a:gd name="connsiteY297" fmla="*/ 2393760 h 6858317"/>
              <a:gd name="connsiteX298" fmla="*/ 6959918 w 12192634"/>
              <a:gd name="connsiteY298" fmla="*/ 1867281 h 6858317"/>
              <a:gd name="connsiteX299" fmla="*/ 7261607 w 12192634"/>
              <a:gd name="connsiteY299" fmla="*/ 1374204 h 6858317"/>
              <a:gd name="connsiteX300" fmla="*/ 7754620 w 12192634"/>
              <a:gd name="connsiteY300" fmla="*/ 1072579 h 6858317"/>
              <a:gd name="connsiteX301" fmla="*/ 8281099 w 12192634"/>
              <a:gd name="connsiteY301" fmla="*/ 749872 h 6858317"/>
              <a:gd name="connsiteX302" fmla="*/ 8603806 w 12192634"/>
              <a:gd name="connsiteY302" fmla="*/ 223393 h 6858317"/>
              <a:gd name="connsiteX303" fmla="*/ 8697151 w 12192634"/>
              <a:gd name="connsiteY303" fmla="*/ 0 h 6858317"/>
              <a:gd name="connsiteX304" fmla="*/ 9603549 w 12192634"/>
              <a:gd name="connsiteY304" fmla="*/ 0 h 6858317"/>
              <a:gd name="connsiteX305" fmla="*/ 9369361 w 12192634"/>
              <a:gd name="connsiteY305" fmla="*/ 99251 h 6858317"/>
              <a:gd name="connsiteX306" fmla="*/ 8842566 w 12192634"/>
              <a:gd name="connsiteY306" fmla="*/ 421957 h 6858317"/>
              <a:gd name="connsiteX307" fmla="*/ 8519922 w 12192634"/>
              <a:gd name="connsiteY307" fmla="*/ 948436 h 6858317"/>
              <a:gd name="connsiteX308" fmla="*/ 8218234 w 12192634"/>
              <a:gd name="connsiteY308" fmla="*/ 1441514 h 6858317"/>
              <a:gd name="connsiteX309" fmla="*/ 7725219 w 12192634"/>
              <a:gd name="connsiteY309" fmla="*/ 1743139 h 6858317"/>
              <a:gd name="connsiteX310" fmla="*/ 7198741 w 12192634"/>
              <a:gd name="connsiteY310" fmla="*/ 2065782 h 6858317"/>
              <a:gd name="connsiteX311" fmla="*/ 6876034 w 12192634"/>
              <a:gd name="connsiteY311" fmla="*/ 2592261 h 6858317"/>
              <a:gd name="connsiteX312" fmla="*/ 6574409 w 12192634"/>
              <a:gd name="connsiteY312" fmla="*/ 3085338 h 6858317"/>
              <a:gd name="connsiteX313" fmla="*/ 6081395 w 12192634"/>
              <a:gd name="connsiteY313" fmla="*/ 3386963 h 6858317"/>
              <a:gd name="connsiteX314" fmla="*/ 5554853 w 12192634"/>
              <a:gd name="connsiteY314" fmla="*/ 3709670 h 6858317"/>
              <a:gd name="connsiteX315" fmla="*/ 5232400 w 12192634"/>
              <a:gd name="connsiteY315" fmla="*/ 4236149 h 6858317"/>
              <a:gd name="connsiteX316" fmla="*/ 4930775 w 12192634"/>
              <a:gd name="connsiteY316" fmla="*/ 4729163 h 6858317"/>
              <a:gd name="connsiteX317" fmla="*/ 4437761 w 12192634"/>
              <a:gd name="connsiteY317" fmla="*/ 5030788 h 6858317"/>
              <a:gd name="connsiteX318" fmla="*/ 3911219 w 12192634"/>
              <a:gd name="connsiteY318" fmla="*/ 5353495 h 6858317"/>
              <a:gd name="connsiteX319" fmla="*/ 3588385 w 12192634"/>
              <a:gd name="connsiteY319" fmla="*/ 5880100 h 6858317"/>
              <a:gd name="connsiteX320" fmla="*/ 3286760 w 12192634"/>
              <a:gd name="connsiteY320" fmla="*/ 6373114 h 6858317"/>
              <a:gd name="connsiteX321" fmla="*/ 2793683 w 12192634"/>
              <a:gd name="connsiteY321" fmla="*/ 6674803 h 6858317"/>
              <a:gd name="connsiteX322" fmla="*/ 2426526 w 12192634"/>
              <a:gd name="connsiteY322" fmla="*/ 6858127 h 6858317"/>
              <a:gd name="connsiteX323" fmla="*/ 2588641 w 12192634"/>
              <a:gd name="connsiteY323" fmla="*/ 6858127 h 6858317"/>
              <a:gd name="connsiteX324" fmla="*/ 2823083 w 12192634"/>
              <a:gd name="connsiteY324" fmla="*/ 6758686 h 6858317"/>
              <a:gd name="connsiteX325" fmla="*/ 3349625 w 12192634"/>
              <a:gd name="connsiteY325" fmla="*/ 6435979 h 6858317"/>
              <a:gd name="connsiteX326" fmla="*/ 3672269 w 12192634"/>
              <a:gd name="connsiteY326" fmla="*/ 5909501 h 6858317"/>
              <a:gd name="connsiteX327" fmla="*/ 3973894 w 12192634"/>
              <a:gd name="connsiteY327" fmla="*/ 5416487 h 6858317"/>
              <a:gd name="connsiteX328" fmla="*/ 4466971 w 12192634"/>
              <a:gd name="connsiteY328" fmla="*/ 5114798 h 6858317"/>
              <a:gd name="connsiteX329" fmla="*/ 4993450 w 12192634"/>
              <a:gd name="connsiteY329" fmla="*/ 4792155 h 6858317"/>
              <a:gd name="connsiteX330" fmla="*/ 5316093 w 12192634"/>
              <a:gd name="connsiteY330" fmla="*/ 4265676 h 6858317"/>
              <a:gd name="connsiteX331" fmla="*/ 5617718 w 12192634"/>
              <a:gd name="connsiteY331" fmla="*/ 3772662 h 6858317"/>
              <a:gd name="connsiteX332" fmla="*/ 6110796 w 12192634"/>
              <a:gd name="connsiteY332" fmla="*/ 3470974 h 6858317"/>
              <a:gd name="connsiteX333" fmla="*/ 6637274 w 12192634"/>
              <a:gd name="connsiteY333" fmla="*/ 3148330 h 6858317"/>
              <a:gd name="connsiteX334" fmla="*/ 6959918 w 12192634"/>
              <a:gd name="connsiteY334" fmla="*/ 2621852 h 6858317"/>
              <a:gd name="connsiteX335" fmla="*/ 7261607 w 12192634"/>
              <a:gd name="connsiteY335" fmla="*/ 2128774 h 6858317"/>
              <a:gd name="connsiteX336" fmla="*/ 7754620 w 12192634"/>
              <a:gd name="connsiteY336" fmla="*/ 1827149 h 6858317"/>
              <a:gd name="connsiteX337" fmla="*/ 8281099 w 12192634"/>
              <a:gd name="connsiteY337" fmla="*/ 1504506 h 6858317"/>
              <a:gd name="connsiteX338" fmla="*/ 8603806 w 12192634"/>
              <a:gd name="connsiteY338" fmla="*/ 977963 h 6858317"/>
              <a:gd name="connsiteX339" fmla="*/ 8905431 w 12192634"/>
              <a:gd name="connsiteY339" fmla="*/ 484950 h 6858317"/>
              <a:gd name="connsiteX340" fmla="*/ 9398508 w 12192634"/>
              <a:gd name="connsiteY340" fmla="*/ 183325 h 6858317"/>
              <a:gd name="connsiteX341" fmla="*/ 9765411 w 12192634"/>
              <a:gd name="connsiteY341" fmla="*/ 127 h 6858317"/>
              <a:gd name="connsiteX342" fmla="*/ 10185082 w 12192634"/>
              <a:gd name="connsiteY342" fmla="*/ 0 h 6858317"/>
              <a:gd name="connsiteX343" fmla="*/ 10164064 w 12192634"/>
              <a:gd name="connsiteY343" fmla="*/ 59055 h 6858317"/>
              <a:gd name="connsiteX344" fmla="*/ 9862439 w 12192634"/>
              <a:gd name="connsiteY344" fmla="*/ 552069 h 6858317"/>
              <a:gd name="connsiteX345" fmla="*/ 9369361 w 12192634"/>
              <a:gd name="connsiteY345" fmla="*/ 853758 h 6858317"/>
              <a:gd name="connsiteX346" fmla="*/ 8842883 w 12192634"/>
              <a:gd name="connsiteY346" fmla="*/ 1176401 h 6858317"/>
              <a:gd name="connsiteX347" fmla="*/ 8520240 w 12192634"/>
              <a:gd name="connsiteY347" fmla="*/ 1702880 h 6858317"/>
              <a:gd name="connsiteX348" fmla="*/ 8218551 w 12192634"/>
              <a:gd name="connsiteY348" fmla="*/ 2195957 h 6858317"/>
              <a:gd name="connsiteX349" fmla="*/ 7725537 w 12192634"/>
              <a:gd name="connsiteY349" fmla="*/ 2497582 h 6858317"/>
              <a:gd name="connsiteX350" fmla="*/ 7199059 w 12192634"/>
              <a:gd name="connsiteY350" fmla="*/ 2820226 h 6858317"/>
              <a:gd name="connsiteX351" fmla="*/ 6876352 w 12192634"/>
              <a:gd name="connsiteY351" fmla="*/ 3346768 h 6858317"/>
              <a:gd name="connsiteX352" fmla="*/ 6574727 w 12192634"/>
              <a:gd name="connsiteY352" fmla="*/ 3839782 h 6858317"/>
              <a:gd name="connsiteX353" fmla="*/ 6081713 w 12192634"/>
              <a:gd name="connsiteY353" fmla="*/ 4141407 h 6858317"/>
              <a:gd name="connsiteX354" fmla="*/ 5555171 w 12192634"/>
              <a:gd name="connsiteY354" fmla="*/ 4464114 h 6858317"/>
              <a:gd name="connsiteX355" fmla="*/ 5232400 w 12192634"/>
              <a:gd name="connsiteY355" fmla="*/ 4990592 h 6858317"/>
              <a:gd name="connsiteX356" fmla="*/ 4930775 w 12192634"/>
              <a:gd name="connsiteY356" fmla="*/ 5483606 h 6858317"/>
              <a:gd name="connsiteX357" fmla="*/ 4437761 w 12192634"/>
              <a:gd name="connsiteY357" fmla="*/ 5785231 h 6858317"/>
              <a:gd name="connsiteX358" fmla="*/ 3911219 w 12192634"/>
              <a:gd name="connsiteY358" fmla="*/ 6107938 h 6858317"/>
              <a:gd name="connsiteX359" fmla="*/ 3588576 w 12192634"/>
              <a:gd name="connsiteY359" fmla="*/ 6634417 h 6858317"/>
              <a:gd name="connsiteX360" fmla="*/ 3495103 w 12192634"/>
              <a:gd name="connsiteY360" fmla="*/ 6858000 h 6858317"/>
              <a:gd name="connsiteX361" fmla="*/ 3595116 w 12192634"/>
              <a:gd name="connsiteY361" fmla="*/ 6858000 h 6858317"/>
              <a:gd name="connsiteX362" fmla="*/ 3672459 w 12192634"/>
              <a:gd name="connsiteY362" fmla="*/ 6663818 h 6858317"/>
              <a:gd name="connsiteX363" fmla="*/ 3974084 w 12192634"/>
              <a:gd name="connsiteY363" fmla="*/ 6170803 h 6858317"/>
              <a:gd name="connsiteX364" fmla="*/ 4467162 w 12192634"/>
              <a:gd name="connsiteY364" fmla="*/ 5869178 h 6858317"/>
              <a:gd name="connsiteX365" fmla="*/ 4993640 w 12192634"/>
              <a:gd name="connsiteY365" fmla="*/ 5546471 h 6858317"/>
              <a:gd name="connsiteX366" fmla="*/ 5316284 w 12192634"/>
              <a:gd name="connsiteY366" fmla="*/ 5019993 h 6858317"/>
              <a:gd name="connsiteX367" fmla="*/ 5617909 w 12192634"/>
              <a:gd name="connsiteY367" fmla="*/ 4526979 h 6858317"/>
              <a:gd name="connsiteX368" fmla="*/ 6110986 w 12192634"/>
              <a:gd name="connsiteY368" fmla="*/ 4225354 h 6858317"/>
              <a:gd name="connsiteX369" fmla="*/ 6637465 w 12192634"/>
              <a:gd name="connsiteY369" fmla="*/ 3902647 h 6858317"/>
              <a:gd name="connsiteX370" fmla="*/ 6960108 w 12192634"/>
              <a:gd name="connsiteY370" fmla="*/ 3376168 h 6858317"/>
              <a:gd name="connsiteX371" fmla="*/ 7261797 w 12192634"/>
              <a:gd name="connsiteY371" fmla="*/ 2883091 h 6858317"/>
              <a:gd name="connsiteX372" fmla="*/ 7754811 w 12192634"/>
              <a:gd name="connsiteY372" fmla="*/ 2581466 h 6858317"/>
              <a:gd name="connsiteX373" fmla="*/ 8281289 w 12192634"/>
              <a:gd name="connsiteY373" fmla="*/ 2258822 h 6858317"/>
              <a:gd name="connsiteX374" fmla="*/ 8603996 w 12192634"/>
              <a:gd name="connsiteY374" fmla="*/ 1732280 h 6858317"/>
              <a:gd name="connsiteX375" fmla="*/ 8905621 w 12192634"/>
              <a:gd name="connsiteY375" fmla="*/ 1239266 h 6858317"/>
              <a:gd name="connsiteX376" fmla="*/ 9398698 w 12192634"/>
              <a:gd name="connsiteY376" fmla="*/ 937641 h 6858317"/>
              <a:gd name="connsiteX377" fmla="*/ 9925177 w 12192634"/>
              <a:gd name="connsiteY377" fmla="*/ 614934 h 6858317"/>
              <a:gd name="connsiteX378" fmla="*/ 10247820 w 12192634"/>
              <a:gd name="connsiteY378" fmla="*/ 88456 h 6858317"/>
              <a:gd name="connsiteX379" fmla="*/ 10279570 w 12192634"/>
              <a:gd name="connsiteY379" fmla="*/ 0 h 6858317"/>
              <a:gd name="connsiteX380" fmla="*/ 10915332 w 12192634"/>
              <a:gd name="connsiteY380" fmla="*/ 0 h 6858317"/>
              <a:gd name="connsiteX381" fmla="*/ 10486898 w 12192634"/>
              <a:gd name="connsiteY381" fmla="*/ 287020 h 6858317"/>
              <a:gd name="connsiteX382" fmla="*/ 10164255 w 12192634"/>
              <a:gd name="connsiteY382" fmla="*/ 813499 h 6858317"/>
              <a:gd name="connsiteX383" fmla="*/ 9862630 w 12192634"/>
              <a:gd name="connsiteY383" fmla="*/ 1306513 h 6858317"/>
              <a:gd name="connsiteX384" fmla="*/ 9369552 w 12192634"/>
              <a:gd name="connsiteY384" fmla="*/ 1608201 h 6858317"/>
              <a:gd name="connsiteX385" fmla="*/ 8843073 w 12192634"/>
              <a:gd name="connsiteY385" fmla="*/ 1930845 h 6858317"/>
              <a:gd name="connsiteX386" fmla="*/ 8520430 w 12192634"/>
              <a:gd name="connsiteY386" fmla="*/ 2457323 h 6858317"/>
              <a:gd name="connsiteX387" fmla="*/ 8218742 w 12192634"/>
              <a:gd name="connsiteY387" fmla="*/ 2950401 h 6858317"/>
              <a:gd name="connsiteX388" fmla="*/ 7725728 w 12192634"/>
              <a:gd name="connsiteY388" fmla="*/ 3252026 h 6858317"/>
              <a:gd name="connsiteX389" fmla="*/ 7199249 w 12192634"/>
              <a:gd name="connsiteY389" fmla="*/ 3574733 h 6858317"/>
              <a:gd name="connsiteX390" fmla="*/ 6876543 w 12192634"/>
              <a:gd name="connsiteY390" fmla="*/ 4101211 h 6858317"/>
              <a:gd name="connsiteX391" fmla="*/ 6574918 w 12192634"/>
              <a:gd name="connsiteY391" fmla="*/ 4594225 h 6858317"/>
              <a:gd name="connsiteX392" fmla="*/ 6081395 w 12192634"/>
              <a:gd name="connsiteY392" fmla="*/ 4895850 h 6858317"/>
              <a:gd name="connsiteX393" fmla="*/ 5554853 w 12192634"/>
              <a:gd name="connsiteY393" fmla="*/ 5218557 h 6858317"/>
              <a:gd name="connsiteX394" fmla="*/ 5232400 w 12192634"/>
              <a:gd name="connsiteY394" fmla="*/ 5745036 h 6858317"/>
              <a:gd name="connsiteX395" fmla="*/ 4930775 w 12192634"/>
              <a:gd name="connsiteY395" fmla="*/ 6238050 h 6858317"/>
              <a:gd name="connsiteX396" fmla="*/ 4437761 w 12192634"/>
              <a:gd name="connsiteY396" fmla="*/ 6539738 h 6858317"/>
              <a:gd name="connsiteX397" fmla="*/ 3915601 w 12192634"/>
              <a:gd name="connsiteY397" fmla="*/ 6858000 h 6858317"/>
              <a:gd name="connsiteX398" fmla="*/ 4045458 w 12192634"/>
              <a:gd name="connsiteY398" fmla="*/ 6858000 h 6858317"/>
              <a:gd name="connsiteX399" fmla="*/ 4467162 w 12192634"/>
              <a:gd name="connsiteY399" fmla="*/ 6623622 h 6858317"/>
              <a:gd name="connsiteX400" fmla="*/ 4993640 w 12192634"/>
              <a:gd name="connsiteY400" fmla="*/ 6300915 h 6858317"/>
              <a:gd name="connsiteX401" fmla="*/ 5316284 w 12192634"/>
              <a:gd name="connsiteY401" fmla="*/ 5774436 h 6858317"/>
              <a:gd name="connsiteX402" fmla="*/ 5617909 w 12192634"/>
              <a:gd name="connsiteY402" fmla="*/ 5281422 h 6858317"/>
              <a:gd name="connsiteX403" fmla="*/ 6110986 w 12192634"/>
              <a:gd name="connsiteY403" fmla="*/ 4979797 h 6858317"/>
              <a:gd name="connsiteX404" fmla="*/ 6637465 w 12192634"/>
              <a:gd name="connsiteY404" fmla="*/ 4657090 h 6858317"/>
              <a:gd name="connsiteX405" fmla="*/ 6960108 w 12192634"/>
              <a:gd name="connsiteY405" fmla="*/ 4130612 h 6858317"/>
              <a:gd name="connsiteX406" fmla="*/ 7261797 w 12192634"/>
              <a:gd name="connsiteY406" fmla="*/ 3637597 h 6858317"/>
              <a:gd name="connsiteX407" fmla="*/ 7754811 w 12192634"/>
              <a:gd name="connsiteY407" fmla="*/ 3335909 h 6858317"/>
              <a:gd name="connsiteX408" fmla="*/ 8281289 w 12192634"/>
              <a:gd name="connsiteY408" fmla="*/ 3013266 h 6858317"/>
              <a:gd name="connsiteX409" fmla="*/ 8603996 w 12192634"/>
              <a:gd name="connsiteY409" fmla="*/ 2486787 h 6858317"/>
              <a:gd name="connsiteX410" fmla="*/ 8905621 w 12192634"/>
              <a:gd name="connsiteY410" fmla="*/ 1993710 h 6858317"/>
              <a:gd name="connsiteX411" fmla="*/ 9398698 w 12192634"/>
              <a:gd name="connsiteY411" fmla="*/ 1692085 h 6858317"/>
              <a:gd name="connsiteX412" fmla="*/ 9925177 w 12192634"/>
              <a:gd name="connsiteY412" fmla="*/ 1369378 h 6858317"/>
              <a:gd name="connsiteX413" fmla="*/ 10247820 w 12192634"/>
              <a:gd name="connsiteY413" fmla="*/ 842899 h 6858317"/>
              <a:gd name="connsiteX414" fmla="*/ 10549445 w 12192634"/>
              <a:gd name="connsiteY414" fmla="*/ 349885 h 6858317"/>
              <a:gd name="connsiteX415" fmla="*/ 11042650 w 12192634"/>
              <a:gd name="connsiteY415" fmla="*/ 48260 h 6858317"/>
              <a:gd name="connsiteX416" fmla="*/ 11172063 w 12192634"/>
              <a:gd name="connsiteY416" fmla="*/ 0 h 6858317"/>
              <a:gd name="connsiteX417" fmla="*/ 11780838 w 12192634"/>
              <a:gd name="connsiteY417" fmla="*/ 0 h 6858317"/>
              <a:gd name="connsiteX418" fmla="*/ 11506200 w 12192634"/>
              <a:gd name="connsiteY418" fmla="*/ 417195 h 6858317"/>
              <a:gd name="connsiteX419" fmla="*/ 11013122 w 12192634"/>
              <a:gd name="connsiteY419" fmla="*/ 718820 h 6858317"/>
              <a:gd name="connsiteX420" fmla="*/ 10486644 w 12192634"/>
              <a:gd name="connsiteY420" fmla="*/ 1041463 h 6858317"/>
              <a:gd name="connsiteX421" fmla="*/ 10164001 w 12192634"/>
              <a:gd name="connsiteY421" fmla="*/ 1567942 h 6858317"/>
              <a:gd name="connsiteX422" fmla="*/ 9862376 w 12192634"/>
              <a:gd name="connsiteY422" fmla="*/ 2060956 h 6858317"/>
              <a:gd name="connsiteX423" fmla="*/ 9369298 w 12192634"/>
              <a:gd name="connsiteY423" fmla="*/ 2362645 h 6858317"/>
              <a:gd name="connsiteX424" fmla="*/ 8842819 w 12192634"/>
              <a:gd name="connsiteY424" fmla="*/ 2685288 h 6858317"/>
              <a:gd name="connsiteX425" fmla="*/ 8520176 w 12192634"/>
              <a:gd name="connsiteY425" fmla="*/ 3211767 h 6858317"/>
              <a:gd name="connsiteX426" fmla="*/ 8218488 w 12192634"/>
              <a:gd name="connsiteY426" fmla="*/ 3704844 h 6858317"/>
              <a:gd name="connsiteX427" fmla="*/ 7725474 w 12192634"/>
              <a:gd name="connsiteY427" fmla="*/ 4006469 h 6858317"/>
              <a:gd name="connsiteX428" fmla="*/ 7198995 w 12192634"/>
              <a:gd name="connsiteY428" fmla="*/ 4329176 h 6858317"/>
              <a:gd name="connsiteX429" fmla="*/ 6876288 w 12192634"/>
              <a:gd name="connsiteY429" fmla="*/ 4855655 h 6858317"/>
              <a:gd name="connsiteX430" fmla="*/ 6574663 w 12192634"/>
              <a:gd name="connsiteY430" fmla="*/ 5348669 h 6858317"/>
              <a:gd name="connsiteX431" fmla="*/ 6081649 w 12192634"/>
              <a:gd name="connsiteY431" fmla="*/ 5650357 h 6858317"/>
              <a:gd name="connsiteX432" fmla="*/ 5555107 w 12192634"/>
              <a:gd name="connsiteY432" fmla="*/ 5973001 h 6858317"/>
              <a:gd name="connsiteX433" fmla="*/ 5232464 w 12192634"/>
              <a:gd name="connsiteY433" fmla="*/ 6499479 h 6858317"/>
              <a:gd name="connsiteX434" fmla="*/ 5050346 w 12192634"/>
              <a:gd name="connsiteY434" fmla="*/ 6858000 h 6858317"/>
              <a:gd name="connsiteX435" fmla="*/ 5160328 w 12192634"/>
              <a:gd name="connsiteY435" fmla="*/ 6858000 h 6858317"/>
              <a:gd name="connsiteX436" fmla="*/ 5316347 w 12192634"/>
              <a:gd name="connsiteY436" fmla="*/ 6528880 h 6858317"/>
              <a:gd name="connsiteX437" fmla="*/ 5617972 w 12192634"/>
              <a:gd name="connsiteY437" fmla="*/ 6035866 h 6858317"/>
              <a:gd name="connsiteX438" fmla="*/ 6111050 w 12192634"/>
              <a:gd name="connsiteY438" fmla="*/ 5734241 h 6858317"/>
              <a:gd name="connsiteX439" fmla="*/ 6637528 w 12192634"/>
              <a:gd name="connsiteY439" fmla="*/ 5411534 h 6858317"/>
              <a:gd name="connsiteX440" fmla="*/ 6960172 w 12192634"/>
              <a:gd name="connsiteY440" fmla="*/ 4885055 h 6858317"/>
              <a:gd name="connsiteX441" fmla="*/ 7261860 w 12192634"/>
              <a:gd name="connsiteY441" fmla="*/ 4392041 h 6858317"/>
              <a:gd name="connsiteX442" fmla="*/ 7754874 w 12192634"/>
              <a:gd name="connsiteY442" fmla="*/ 4090353 h 6858317"/>
              <a:gd name="connsiteX443" fmla="*/ 8281353 w 12192634"/>
              <a:gd name="connsiteY443" fmla="*/ 3767709 h 6858317"/>
              <a:gd name="connsiteX444" fmla="*/ 8604059 w 12192634"/>
              <a:gd name="connsiteY444" fmla="*/ 3241231 h 6858317"/>
              <a:gd name="connsiteX445" fmla="*/ 8905684 w 12192634"/>
              <a:gd name="connsiteY445" fmla="*/ 2748153 h 6858317"/>
              <a:gd name="connsiteX446" fmla="*/ 9398762 w 12192634"/>
              <a:gd name="connsiteY446" fmla="*/ 2446528 h 6858317"/>
              <a:gd name="connsiteX447" fmla="*/ 9925241 w 12192634"/>
              <a:gd name="connsiteY447" fmla="*/ 2123821 h 6858317"/>
              <a:gd name="connsiteX448" fmla="*/ 10247884 w 12192634"/>
              <a:gd name="connsiteY448" fmla="*/ 1597343 h 6858317"/>
              <a:gd name="connsiteX449" fmla="*/ 10549509 w 12192634"/>
              <a:gd name="connsiteY449" fmla="*/ 1104329 h 6858317"/>
              <a:gd name="connsiteX450" fmla="*/ 11042586 w 12192634"/>
              <a:gd name="connsiteY450" fmla="*/ 802704 h 6858317"/>
              <a:gd name="connsiteX451" fmla="*/ 11569065 w 12192634"/>
              <a:gd name="connsiteY451" fmla="*/ 480060 h 6858317"/>
              <a:gd name="connsiteX452" fmla="*/ 11875008 w 12192634"/>
              <a:gd name="connsiteY452" fmla="*/ 0 h 6858317"/>
              <a:gd name="connsiteX453" fmla="*/ 12130722 w 12192634"/>
              <a:gd name="connsiteY453" fmla="*/ 152400 h 6858317"/>
              <a:gd name="connsiteX454" fmla="*/ 11808079 w 12192634"/>
              <a:gd name="connsiteY454" fmla="*/ 678879 h 6858317"/>
              <a:gd name="connsiteX455" fmla="*/ 11506454 w 12192634"/>
              <a:gd name="connsiteY455" fmla="*/ 1171956 h 6858317"/>
              <a:gd name="connsiteX456" fmla="*/ 11013377 w 12192634"/>
              <a:gd name="connsiteY456" fmla="*/ 1473581 h 6858317"/>
              <a:gd name="connsiteX457" fmla="*/ 10486898 w 12192634"/>
              <a:gd name="connsiteY457" fmla="*/ 1796225 h 6858317"/>
              <a:gd name="connsiteX458" fmla="*/ 10164255 w 12192634"/>
              <a:gd name="connsiteY458" fmla="*/ 2322703 h 6858317"/>
              <a:gd name="connsiteX459" fmla="*/ 9862630 w 12192634"/>
              <a:gd name="connsiteY459" fmla="*/ 2815781 h 6858317"/>
              <a:gd name="connsiteX460" fmla="*/ 9369552 w 12192634"/>
              <a:gd name="connsiteY460" fmla="*/ 3117406 h 6858317"/>
              <a:gd name="connsiteX461" fmla="*/ 8843073 w 12192634"/>
              <a:gd name="connsiteY461" fmla="*/ 3440049 h 6858317"/>
              <a:gd name="connsiteX462" fmla="*/ 8520430 w 12192634"/>
              <a:gd name="connsiteY462" fmla="*/ 3966591 h 6858317"/>
              <a:gd name="connsiteX463" fmla="*/ 8218742 w 12192634"/>
              <a:gd name="connsiteY463" fmla="*/ 4459605 h 6858317"/>
              <a:gd name="connsiteX464" fmla="*/ 7725728 w 12192634"/>
              <a:gd name="connsiteY464" fmla="*/ 4761230 h 6858317"/>
              <a:gd name="connsiteX465" fmla="*/ 7199249 w 12192634"/>
              <a:gd name="connsiteY465" fmla="*/ 5083937 h 6858317"/>
              <a:gd name="connsiteX466" fmla="*/ 6876543 w 12192634"/>
              <a:gd name="connsiteY466" fmla="*/ 5610416 h 6858317"/>
              <a:gd name="connsiteX467" fmla="*/ 6574918 w 12192634"/>
              <a:gd name="connsiteY467" fmla="*/ 6103430 h 6858317"/>
              <a:gd name="connsiteX468" fmla="*/ 6081903 w 12192634"/>
              <a:gd name="connsiteY468" fmla="*/ 6405118 h 6858317"/>
              <a:gd name="connsiteX469" fmla="*/ 5555361 w 12192634"/>
              <a:gd name="connsiteY469" fmla="*/ 6727762 h 6858317"/>
              <a:gd name="connsiteX470" fmla="*/ 5437696 w 12192634"/>
              <a:gd name="connsiteY470" fmla="*/ 6858000 h 6858317"/>
              <a:gd name="connsiteX471" fmla="*/ 5553774 w 12192634"/>
              <a:gd name="connsiteY471" fmla="*/ 6858000 h 6858317"/>
              <a:gd name="connsiteX472" fmla="*/ 5617718 w 12192634"/>
              <a:gd name="connsiteY472" fmla="*/ 6790309 h 6858317"/>
              <a:gd name="connsiteX473" fmla="*/ 6110796 w 12192634"/>
              <a:gd name="connsiteY473" fmla="*/ 6488684 h 6858317"/>
              <a:gd name="connsiteX474" fmla="*/ 6637274 w 12192634"/>
              <a:gd name="connsiteY474" fmla="*/ 6165977 h 6858317"/>
              <a:gd name="connsiteX475" fmla="*/ 6959918 w 12192634"/>
              <a:gd name="connsiteY475" fmla="*/ 5639499 h 6858317"/>
              <a:gd name="connsiteX476" fmla="*/ 7261607 w 12192634"/>
              <a:gd name="connsiteY476" fmla="*/ 5146485 h 6858317"/>
              <a:gd name="connsiteX477" fmla="*/ 7754620 w 12192634"/>
              <a:gd name="connsiteY477" fmla="*/ 4844796 h 6858317"/>
              <a:gd name="connsiteX478" fmla="*/ 8281099 w 12192634"/>
              <a:gd name="connsiteY478" fmla="*/ 4522153 h 6858317"/>
              <a:gd name="connsiteX479" fmla="*/ 8603806 w 12192634"/>
              <a:gd name="connsiteY479" fmla="*/ 3995674 h 6858317"/>
              <a:gd name="connsiteX480" fmla="*/ 8905431 w 12192634"/>
              <a:gd name="connsiteY480" fmla="*/ 3502597 h 6858317"/>
              <a:gd name="connsiteX481" fmla="*/ 9398508 w 12192634"/>
              <a:gd name="connsiteY481" fmla="*/ 3200972 h 6858317"/>
              <a:gd name="connsiteX482" fmla="*/ 9924986 w 12192634"/>
              <a:gd name="connsiteY482" fmla="*/ 2878328 h 6858317"/>
              <a:gd name="connsiteX483" fmla="*/ 10247630 w 12192634"/>
              <a:gd name="connsiteY483" fmla="*/ 2351786 h 6858317"/>
              <a:gd name="connsiteX484" fmla="*/ 10549255 w 12192634"/>
              <a:gd name="connsiteY484" fmla="*/ 1858772 h 6858317"/>
              <a:gd name="connsiteX485" fmla="*/ 11042332 w 12192634"/>
              <a:gd name="connsiteY485" fmla="*/ 1557147 h 6858317"/>
              <a:gd name="connsiteX486" fmla="*/ 11568811 w 12192634"/>
              <a:gd name="connsiteY486" fmla="*/ 1234504 h 6858317"/>
              <a:gd name="connsiteX487" fmla="*/ 11891455 w 12192634"/>
              <a:gd name="connsiteY487" fmla="*/ 707962 h 6858317"/>
              <a:gd name="connsiteX488" fmla="*/ 12192000 w 12192634"/>
              <a:gd name="connsiteY488" fmla="*/ 215900 h 6858317"/>
              <a:gd name="connsiteX489" fmla="*/ 12192000 w 12192634"/>
              <a:gd name="connsiteY489" fmla="*/ 93282 h 6858317"/>
              <a:gd name="connsiteX490" fmla="*/ 12130215 w 12192634"/>
              <a:gd name="connsiteY490" fmla="*/ 152400 h 6858317"/>
              <a:gd name="connsiteX491" fmla="*/ 12130722 w 12192634"/>
              <a:gd name="connsiteY491" fmla="*/ 906844 h 6858317"/>
              <a:gd name="connsiteX492" fmla="*/ 11808079 w 12192634"/>
              <a:gd name="connsiteY492" fmla="*/ 1433322 h 6858317"/>
              <a:gd name="connsiteX493" fmla="*/ 11506454 w 12192634"/>
              <a:gd name="connsiteY493" fmla="*/ 1926400 h 6858317"/>
              <a:gd name="connsiteX494" fmla="*/ 11013377 w 12192634"/>
              <a:gd name="connsiteY494" fmla="*/ 2228025 h 6858317"/>
              <a:gd name="connsiteX495" fmla="*/ 10486898 w 12192634"/>
              <a:gd name="connsiteY495" fmla="*/ 2550668 h 6858317"/>
              <a:gd name="connsiteX496" fmla="*/ 10164255 w 12192634"/>
              <a:gd name="connsiteY496" fmla="*/ 3077147 h 6858317"/>
              <a:gd name="connsiteX497" fmla="*/ 9862630 w 12192634"/>
              <a:gd name="connsiteY497" fmla="*/ 3570224 h 6858317"/>
              <a:gd name="connsiteX498" fmla="*/ 9369552 w 12192634"/>
              <a:gd name="connsiteY498" fmla="*/ 3871849 h 6858317"/>
              <a:gd name="connsiteX499" fmla="*/ 8843073 w 12192634"/>
              <a:gd name="connsiteY499" fmla="*/ 4194493 h 6858317"/>
              <a:gd name="connsiteX500" fmla="*/ 8520430 w 12192634"/>
              <a:gd name="connsiteY500" fmla="*/ 4721035 h 6858317"/>
              <a:gd name="connsiteX501" fmla="*/ 8218742 w 12192634"/>
              <a:gd name="connsiteY501" fmla="*/ 5214049 h 6858317"/>
              <a:gd name="connsiteX502" fmla="*/ 7725728 w 12192634"/>
              <a:gd name="connsiteY502" fmla="*/ 5515674 h 6858317"/>
              <a:gd name="connsiteX503" fmla="*/ 7199249 w 12192634"/>
              <a:gd name="connsiteY503" fmla="*/ 5838381 h 6858317"/>
              <a:gd name="connsiteX504" fmla="*/ 6876543 w 12192634"/>
              <a:gd name="connsiteY504" fmla="*/ 6364859 h 6858317"/>
              <a:gd name="connsiteX505" fmla="*/ 6574918 w 12192634"/>
              <a:gd name="connsiteY505" fmla="*/ 6857937 h 6858317"/>
              <a:gd name="connsiteX506" fmla="*/ 6574536 w 12192634"/>
              <a:gd name="connsiteY506" fmla="*/ 6858318 h 6858317"/>
              <a:gd name="connsiteX507" fmla="*/ 6697155 w 12192634"/>
              <a:gd name="connsiteY507" fmla="*/ 6858318 h 6858317"/>
              <a:gd name="connsiteX508" fmla="*/ 6960426 w 12192634"/>
              <a:gd name="connsiteY508" fmla="*/ 6394260 h 6858317"/>
              <a:gd name="connsiteX509" fmla="*/ 7262114 w 12192634"/>
              <a:gd name="connsiteY509" fmla="*/ 5901246 h 6858317"/>
              <a:gd name="connsiteX510" fmla="*/ 7755128 w 12192634"/>
              <a:gd name="connsiteY510" fmla="*/ 5599621 h 6858317"/>
              <a:gd name="connsiteX511" fmla="*/ 8281606 w 12192634"/>
              <a:gd name="connsiteY511" fmla="*/ 5276914 h 6858317"/>
              <a:gd name="connsiteX512" fmla="*/ 8604314 w 12192634"/>
              <a:gd name="connsiteY512" fmla="*/ 4750435 h 6858317"/>
              <a:gd name="connsiteX513" fmla="*/ 8905939 w 12192634"/>
              <a:gd name="connsiteY513" fmla="*/ 4257358 h 6858317"/>
              <a:gd name="connsiteX514" fmla="*/ 9399016 w 12192634"/>
              <a:gd name="connsiteY514" fmla="*/ 3955733 h 6858317"/>
              <a:gd name="connsiteX515" fmla="*/ 9925494 w 12192634"/>
              <a:gd name="connsiteY515" fmla="*/ 3633089 h 6858317"/>
              <a:gd name="connsiteX516" fmla="*/ 10248138 w 12192634"/>
              <a:gd name="connsiteY516" fmla="*/ 3106611 h 6858317"/>
              <a:gd name="connsiteX517" fmla="*/ 10549763 w 12192634"/>
              <a:gd name="connsiteY517" fmla="*/ 2613533 h 6858317"/>
              <a:gd name="connsiteX518" fmla="*/ 11042650 w 12192634"/>
              <a:gd name="connsiteY518" fmla="*/ 2311400 h 6858317"/>
              <a:gd name="connsiteX519" fmla="*/ 11569129 w 12192634"/>
              <a:gd name="connsiteY519" fmla="*/ 1988757 h 6858317"/>
              <a:gd name="connsiteX520" fmla="*/ 11891772 w 12192634"/>
              <a:gd name="connsiteY520" fmla="*/ 1462278 h 6858317"/>
              <a:gd name="connsiteX521" fmla="*/ 12192318 w 12192634"/>
              <a:gd name="connsiteY521" fmla="*/ 970280 h 6858317"/>
              <a:gd name="connsiteX522" fmla="*/ 12192318 w 12192634"/>
              <a:gd name="connsiteY522" fmla="*/ 847725 h 6858317"/>
              <a:gd name="connsiteX523" fmla="*/ 12130215 w 12192634"/>
              <a:gd name="connsiteY523" fmla="*/ 906526 h 6858317"/>
              <a:gd name="connsiteX524" fmla="*/ 12130722 w 12192634"/>
              <a:gd name="connsiteY524" fmla="*/ 1661287 h 6858317"/>
              <a:gd name="connsiteX525" fmla="*/ 11808079 w 12192634"/>
              <a:gd name="connsiteY525" fmla="*/ 2187766 h 6858317"/>
              <a:gd name="connsiteX526" fmla="*/ 11506454 w 12192634"/>
              <a:gd name="connsiteY526" fmla="*/ 2680843 h 6858317"/>
              <a:gd name="connsiteX527" fmla="*/ 11013377 w 12192634"/>
              <a:gd name="connsiteY527" fmla="*/ 2982468 h 6858317"/>
              <a:gd name="connsiteX528" fmla="*/ 10486898 w 12192634"/>
              <a:gd name="connsiteY528" fmla="*/ 3305112 h 6858317"/>
              <a:gd name="connsiteX529" fmla="*/ 10164255 w 12192634"/>
              <a:gd name="connsiteY529" fmla="*/ 3831653 h 6858317"/>
              <a:gd name="connsiteX530" fmla="*/ 9862630 w 12192634"/>
              <a:gd name="connsiteY530" fmla="*/ 4324668 h 6858317"/>
              <a:gd name="connsiteX531" fmla="*/ 9369552 w 12192634"/>
              <a:gd name="connsiteY531" fmla="*/ 4626293 h 6858317"/>
              <a:gd name="connsiteX532" fmla="*/ 8843073 w 12192634"/>
              <a:gd name="connsiteY532" fmla="*/ 4949000 h 6858317"/>
              <a:gd name="connsiteX533" fmla="*/ 8520430 w 12192634"/>
              <a:gd name="connsiteY533" fmla="*/ 5475478 h 6858317"/>
              <a:gd name="connsiteX534" fmla="*/ 8218742 w 12192634"/>
              <a:gd name="connsiteY534" fmla="*/ 5968492 h 6858317"/>
              <a:gd name="connsiteX535" fmla="*/ 7725728 w 12192634"/>
              <a:gd name="connsiteY535" fmla="*/ 6270181 h 6858317"/>
              <a:gd name="connsiteX536" fmla="*/ 7199249 w 12192634"/>
              <a:gd name="connsiteY536" fmla="*/ 6592824 h 6858317"/>
              <a:gd name="connsiteX537" fmla="*/ 6989699 w 12192634"/>
              <a:gd name="connsiteY537" fmla="*/ 6858318 h 6858317"/>
              <a:gd name="connsiteX538" fmla="*/ 7094030 w 12192634"/>
              <a:gd name="connsiteY538" fmla="*/ 6858318 h 6858317"/>
              <a:gd name="connsiteX539" fmla="*/ 7262241 w 12192634"/>
              <a:gd name="connsiteY539" fmla="*/ 6655689 h 6858317"/>
              <a:gd name="connsiteX540" fmla="*/ 7755256 w 12192634"/>
              <a:gd name="connsiteY540" fmla="*/ 6354064 h 6858317"/>
              <a:gd name="connsiteX541" fmla="*/ 8281734 w 12192634"/>
              <a:gd name="connsiteY541" fmla="*/ 6031357 h 6858317"/>
              <a:gd name="connsiteX542" fmla="*/ 8604441 w 12192634"/>
              <a:gd name="connsiteY542" fmla="*/ 5504879 h 6858317"/>
              <a:gd name="connsiteX543" fmla="*/ 8906066 w 12192634"/>
              <a:gd name="connsiteY543" fmla="*/ 5011865 h 6858317"/>
              <a:gd name="connsiteX544" fmla="*/ 9399143 w 12192634"/>
              <a:gd name="connsiteY544" fmla="*/ 4710176 h 6858317"/>
              <a:gd name="connsiteX545" fmla="*/ 9925621 w 12192634"/>
              <a:gd name="connsiteY545" fmla="*/ 4387533 h 6858317"/>
              <a:gd name="connsiteX546" fmla="*/ 10248265 w 12192634"/>
              <a:gd name="connsiteY546" fmla="*/ 3861054 h 6858317"/>
              <a:gd name="connsiteX547" fmla="*/ 10549890 w 12192634"/>
              <a:gd name="connsiteY547" fmla="*/ 3367977 h 6858317"/>
              <a:gd name="connsiteX548" fmla="*/ 11042968 w 12192634"/>
              <a:gd name="connsiteY548" fmla="*/ 3066352 h 6858317"/>
              <a:gd name="connsiteX549" fmla="*/ 11569446 w 12192634"/>
              <a:gd name="connsiteY549" fmla="*/ 2743708 h 6858317"/>
              <a:gd name="connsiteX550" fmla="*/ 11892090 w 12192634"/>
              <a:gd name="connsiteY550" fmla="*/ 2217230 h 6858317"/>
              <a:gd name="connsiteX551" fmla="*/ 12192635 w 12192634"/>
              <a:gd name="connsiteY551" fmla="*/ 1725232 h 6858317"/>
              <a:gd name="connsiteX552" fmla="*/ 12192635 w 12192634"/>
              <a:gd name="connsiteY552" fmla="*/ 1602169 h 6858317"/>
              <a:gd name="connsiteX553" fmla="*/ 12130215 w 12192634"/>
              <a:gd name="connsiteY553" fmla="*/ 1660970 h 6858317"/>
              <a:gd name="connsiteX554" fmla="*/ 12130722 w 12192634"/>
              <a:gd name="connsiteY554" fmla="*/ 2415731 h 6858317"/>
              <a:gd name="connsiteX555" fmla="*/ 11808079 w 12192634"/>
              <a:gd name="connsiteY555" fmla="*/ 2942273 h 6858317"/>
              <a:gd name="connsiteX556" fmla="*/ 11506454 w 12192634"/>
              <a:gd name="connsiteY556" fmla="*/ 3435287 h 6858317"/>
              <a:gd name="connsiteX557" fmla="*/ 11013377 w 12192634"/>
              <a:gd name="connsiteY557" fmla="*/ 3736912 h 6858317"/>
              <a:gd name="connsiteX558" fmla="*/ 10486898 w 12192634"/>
              <a:gd name="connsiteY558" fmla="*/ 4059619 h 6858317"/>
              <a:gd name="connsiteX559" fmla="*/ 10164255 w 12192634"/>
              <a:gd name="connsiteY559" fmla="*/ 4586097 h 6858317"/>
              <a:gd name="connsiteX560" fmla="*/ 9862630 w 12192634"/>
              <a:gd name="connsiteY560" fmla="*/ 5079111 h 6858317"/>
              <a:gd name="connsiteX561" fmla="*/ 9369552 w 12192634"/>
              <a:gd name="connsiteY561" fmla="*/ 5380736 h 6858317"/>
              <a:gd name="connsiteX562" fmla="*/ 8843073 w 12192634"/>
              <a:gd name="connsiteY562" fmla="*/ 5703443 h 6858317"/>
              <a:gd name="connsiteX563" fmla="*/ 8520430 w 12192634"/>
              <a:gd name="connsiteY563" fmla="*/ 6229922 h 6858317"/>
              <a:gd name="connsiteX564" fmla="*/ 8218742 w 12192634"/>
              <a:gd name="connsiteY564" fmla="*/ 6722936 h 6858317"/>
              <a:gd name="connsiteX565" fmla="*/ 8063357 w 12192634"/>
              <a:gd name="connsiteY565" fmla="*/ 6858318 h 6858317"/>
              <a:gd name="connsiteX566" fmla="*/ 8204200 w 12192634"/>
              <a:gd name="connsiteY566" fmla="*/ 6858318 h 6858317"/>
              <a:gd name="connsiteX567" fmla="*/ 8281353 w 12192634"/>
              <a:gd name="connsiteY567" fmla="*/ 6785801 h 6858317"/>
              <a:gd name="connsiteX568" fmla="*/ 8604059 w 12192634"/>
              <a:gd name="connsiteY568" fmla="*/ 6259322 h 6858317"/>
              <a:gd name="connsiteX569" fmla="*/ 8905684 w 12192634"/>
              <a:gd name="connsiteY569" fmla="*/ 5766308 h 6858317"/>
              <a:gd name="connsiteX570" fmla="*/ 9398762 w 12192634"/>
              <a:gd name="connsiteY570" fmla="*/ 5464620 h 6858317"/>
              <a:gd name="connsiteX571" fmla="*/ 9925241 w 12192634"/>
              <a:gd name="connsiteY571" fmla="*/ 5141976 h 6858317"/>
              <a:gd name="connsiteX572" fmla="*/ 10247884 w 12192634"/>
              <a:gd name="connsiteY572" fmla="*/ 4615498 h 6858317"/>
              <a:gd name="connsiteX573" fmla="*/ 10549509 w 12192634"/>
              <a:gd name="connsiteY573" fmla="*/ 4122484 h 6858317"/>
              <a:gd name="connsiteX574" fmla="*/ 11042650 w 12192634"/>
              <a:gd name="connsiteY574" fmla="*/ 3820478 h 6858317"/>
              <a:gd name="connsiteX575" fmla="*/ 11569129 w 12192634"/>
              <a:gd name="connsiteY575" fmla="*/ 3497834 h 6858317"/>
              <a:gd name="connsiteX576" fmla="*/ 11891772 w 12192634"/>
              <a:gd name="connsiteY576" fmla="*/ 2971356 h 6858317"/>
              <a:gd name="connsiteX577" fmla="*/ 12192318 w 12192634"/>
              <a:gd name="connsiteY577" fmla="*/ 2479358 h 6858317"/>
              <a:gd name="connsiteX578" fmla="*/ 12192318 w 12192634"/>
              <a:gd name="connsiteY578" fmla="*/ 2356612 h 6858317"/>
              <a:gd name="connsiteX579" fmla="*/ 12130215 w 12192634"/>
              <a:gd name="connsiteY579" fmla="*/ 2415413 h 6858317"/>
              <a:gd name="connsiteX580" fmla="*/ 12130722 w 12192634"/>
              <a:gd name="connsiteY580" fmla="*/ 3170238 h 6858317"/>
              <a:gd name="connsiteX581" fmla="*/ 11808079 w 12192634"/>
              <a:gd name="connsiteY581" fmla="*/ 3696716 h 6858317"/>
              <a:gd name="connsiteX582" fmla="*/ 11506454 w 12192634"/>
              <a:gd name="connsiteY582" fmla="*/ 4189730 h 6858317"/>
              <a:gd name="connsiteX583" fmla="*/ 11013377 w 12192634"/>
              <a:gd name="connsiteY583" fmla="*/ 4491355 h 6858317"/>
              <a:gd name="connsiteX584" fmla="*/ 10486898 w 12192634"/>
              <a:gd name="connsiteY584" fmla="*/ 4814062 h 6858317"/>
              <a:gd name="connsiteX585" fmla="*/ 10164255 w 12192634"/>
              <a:gd name="connsiteY585" fmla="*/ 5340541 h 6858317"/>
              <a:gd name="connsiteX586" fmla="*/ 9862630 w 12192634"/>
              <a:gd name="connsiteY586" fmla="*/ 5833555 h 6858317"/>
              <a:gd name="connsiteX587" fmla="*/ 9369552 w 12192634"/>
              <a:gd name="connsiteY587" fmla="*/ 6135180 h 6858317"/>
              <a:gd name="connsiteX588" fmla="*/ 8843073 w 12192634"/>
              <a:gd name="connsiteY588" fmla="*/ 6457887 h 6858317"/>
              <a:gd name="connsiteX589" fmla="*/ 8567293 w 12192634"/>
              <a:gd name="connsiteY589" fmla="*/ 6858318 h 6858317"/>
              <a:gd name="connsiteX590" fmla="*/ 8664004 w 12192634"/>
              <a:gd name="connsiteY590" fmla="*/ 6858318 h 6858317"/>
              <a:gd name="connsiteX591" fmla="*/ 8905939 w 12192634"/>
              <a:gd name="connsiteY591" fmla="*/ 6520752 h 6858317"/>
              <a:gd name="connsiteX592" fmla="*/ 9399016 w 12192634"/>
              <a:gd name="connsiteY592" fmla="*/ 6219063 h 6858317"/>
              <a:gd name="connsiteX593" fmla="*/ 9925494 w 12192634"/>
              <a:gd name="connsiteY593" fmla="*/ 5896420 h 6858317"/>
              <a:gd name="connsiteX594" fmla="*/ 10248138 w 12192634"/>
              <a:gd name="connsiteY594" fmla="*/ 5369941 h 6858317"/>
              <a:gd name="connsiteX595" fmla="*/ 10549763 w 12192634"/>
              <a:gd name="connsiteY595" fmla="*/ 4876927 h 6858317"/>
              <a:gd name="connsiteX596" fmla="*/ 11042841 w 12192634"/>
              <a:gd name="connsiteY596" fmla="*/ 4575239 h 6858317"/>
              <a:gd name="connsiteX597" fmla="*/ 11569319 w 12192634"/>
              <a:gd name="connsiteY597" fmla="*/ 4252595 h 6858317"/>
              <a:gd name="connsiteX598" fmla="*/ 11891962 w 12192634"/>
              <a:gd name="connsiteY598" fmla="*/ 3726116 h 6858317"/>
              <a:gd name="connsiteX599" fmla="*/ 12192508 w 12192634"/>
              <a:gd name="connsiteY599" fmla="*/ 3234119 h 6858317"/>
              <a:gd name="connsiteX600" fmla="*/ 12192508 w 12192634"/>
              <a:gd name="connsiteY600" fmla="*/ 3111119 h 6858317"/>
              <a:gd name="connsiteX601" fmla="*/ 12130215 w 12192634"/>
              <a:gd name="connsiteY601" fmla="*/ 3169920 h 6858317"/>
              <a:gd name="connsiteX602" fmla="*/ 12130722 w 12192634"/>
              <a:gd name="connsiteY602" fmla="*/ 3924681 h 6858317"/>
              <a:gd name="connsiteX603" fmla="*/ 11808079 w 12192634"/>
              <a:gd name="connsiteY603" fmla="*/ 4451160 h 6858317"/>
              <a:gd name="connsiteX604" fmla="*/ 11506454 w 12192634"/>
              <a:gd name="connsiteY604" fmla="*/ 4944174 h 6858317"/>
              <a:gd name="connsiteX605" fmla="*/ 11013377 w 12192634"/>
              <a:gd name="connsiteY605" fmla="*/ 5245799 h 6858317"/>
              <a:gd name="connsiteX606" fmla="*/ 10486898 w 12192634"/>
              <a:gd name="connsiteY606" fmla="*/ 5568506 h 6858317"/>
              <a:gd name="connsiteX607" fmla="*/ 10164255 w 12192634"/>
              <a:gd name="connsiteY607" fmla="*/ 6094984 h 6858317"/>
              <a:gd name="connsiteX608" fmla="*/ 9862630 w 12192634"/>
              <a:gd name="connsiteY608" fmla="*/ 6587998 h 6858317"/>
              <a:gd name="connsiteX609" fmla="*/ 9456230 w 12192634"/>
              <a:gd name="connsiteY609" fmla="*/ 6858318 h 6858317"/>
              <a:gd name="connsiteX610" fmla="*/ 9663620 w 12192634"/>
              <a:gd name="connsiteY610" fmla="*/ 6858318 h 6858317"/>
              <a:gd name="connsiteX611" fmla="*/ 9925368 w 12192634"/>
              <a:gd name="connsiteY611" fmla="*/ 6650863 h 6858317"/>
              <a:gd name="connsiteX612" fmla="*/ 10248011 w 12192634"/>
              <a:gd name="connsiteY612" fmla="*/ 6124385 h 6858317"/>
              <a:gd name="connsiteX613" fmla="*/ 10549636 w 12192634"/>
              <a:gd name="connsiteY613" fmla="*/ 5631371 h 6858317"/>
              <a:gd name="connsiteX614" fmla="*/ 11042714 w 12192634"/>
              <a:gd name="connsiteY614" fmla="*/ 5329746 h 6858317"/>
              <a:gd name="connsiteX615" fmla="*/ 11569192 w 12192634"/>
              <a:gd name="connsiteY615" fmla="*/ 5007039 h 6858317"/>
              <a:gd name="connsiteX616" fmla="*/ 11891835 w 12192634"/>
              <a:gd name="connsiteY616" fmla="*/ 4480560 h 6858317"/>
              <a:gd name="connsiteX617" fmla="*/ 12192381 w 12192634"/>
              <a:gd name="connsiteY617" fmla="*/ 3988626 h 6858317"/>
              <a:gd name="connsiteX618" fmla="*/ 12192381 w 12192634"/>
              <a:gd name="connsiteY618" fmla="*/ 3865563 h 6858317"/>
              <a:gd name="connsiteX619" fmla="*/ 12130215 w 12192634"/>
              <a:gd name="connsiteY619" fmla="*/ 3924300 h 6858317"/>
              <a:gd name="connsiteX620" fmla="*/ 12130722 w 12192634"/>
              <a:gd name="connsiteY620" fmla="*/ 4679125 h 6858317"/>
              <a:gd name="connsiteX621" fmla="*/ 11808079 w 12192634"/>
              <a:gd name="connsiteY621" fmla="*/ 5205603 h 6858317"/>
              <a:gd name="connsiteX622" fmla="*/ 11506454 w 12192634"/>
              <a:gd name="connsiteY622" fmla="*/ 5698617 h 6858317"/>
              <a:gd name="connsiteX623" fmla="*/ 11013377 w 12192634"/>
              <a:gd name="connsiteY623" fmla="*/ 6000306 h 6858317"/>
              <a:gd name="connsiteX624" fmla="*/ 10486898 w 12192634"/>
              <a:gd name="connsiteY624" fmla="*/ 6322949 h 6858317"/>
              <a:gd name="connsiteX625" fmla="*/ 10164255 w 12192634"/>
              <a:gd name="connsiteY625" fmla="*/ 6849428 h 6858317"/>
              <a:gd name="connsiteX626" fmla="*/ 10161143 w 12192634"/>
              <a:gd name="connsiteY626" fmla="*/ 6858318 h 6858317"/>
              <a:gd name="connsiteX627" fmla="*/ 10255314 w 12192634"/>
              <a:gd name="connsiteY627" fmla="*/ 6858318 h 6858317"/>
              <a:gd name="connsiteX628" fmla="*/ 10549763 w 12192634"/>
              <a:gd name="connsiteY628" fmla="*/ 6385814 h 6858317"/>
              <a:gd name="connsiteX629" fmla="*/ 11042841 w 12192634"/>
              <a:gd name="connsiteY629" fmla="*/ 6084189 h 6858317"/>
              <a:gd name="connsiteX630" fmla="*/ 11569319 w 12192634"/>
              <a:gd name="connsiteY630" fmla="*/ 5761482 h 6858317"/>
              <a:gd name="connsiteX631" fmla="*/ 11891962 w 12192634"/>
              <a:gd name="connsiteY631" fmla="*/ 5235004 h 6858317"/>
              <a:gd name="connsiteX632" fmla="*/ 12192508 w 12192634"/>
              <a:gd name="connsiteY632" fmla="*/ 4743069 h 6858317"/>
              <a:gd name="connsiteX633" fmla="*/ 12192508 w 12192634"/>
              <a:gd name="connsiteY633" fmla="*/ 4620006 h 6858317"/>
              <a:gd name="connsiteX634" fmla="*/ 12130215 w 12192634"/>
              <a:gd name="connsiteY634" fmla="*/ 4678807 h 6858317"/>
              <a:gd name="connsiteX635" fmla="*/ 12130722 w 12192634"/>
              <a:gd name="connsiteY635" fmla="*/ 5433568 h 6858317"/>
              <a:gd name="connsiteX636" fmla="*/ 11808079 w 12192634"/>
              <a:gd name="connsiteY636" fmla="*/ 5960047 h 6858317"/>
              <a:gd name="connsiteX637" fmla="*/ 11506454 w 12192634"/>
              <a:gd name="connsiteY637" fmla="*/ 6453124 h 6858317"/>
              <a:gd name="connsiteX638" fmla="*/ 11013377 w 12192634"/>
              <a:gd name="connsiteY638" fmla="*/ 6754749 h 6858317"/>
              <a:gd name="connsiteX639" fmla="*/ 10768965 w 12192634"/>
              <a:gd name="connsiteY639" fmla="*/ 6858318 h 6858317"/>
              <a:gd name="connsiteX640" fmla="*/ 10987342 w 12192634"/>
              <a:gd name="connsiteY640" fmla="*/ 6858318 h 6858317"/>
              <a:gd name="connsiteX641" fmla="*/ 11042841 w 12192634"/>
              <a:gd name="connsiteY641" fmla="*/ 6838632 h 6858317"/>
              <a:gd name="connsiteX642" fmla="*/ 11569319 w 12192634"/>
              <a:gd name="connsiteY642" fmla="*/ 6515926 h 6858317"/>
              <a:gd name="connsiteX643" fmla="*/ 11891962 w 12192634"/>
              <a:gd name="connsiteY643" fmla="*/ 5989447 h 6858317"/>
              <a:gd name="connsiteX644" fmla="*/ 12192508 w 12192634"/>
              <a:gd name="connsiteY644" fmla="*/ 5497513 h 6858317"/>
              <a:gd name="connsiteX645" fmla="*/ 12192508 w 12192634"/>
              <a:gd name="connsiteY645" fmla="*/ 5374450 h 6858317"/>
              <a:gd name="connsiteX646" fmla="*/ 12130215 w 12192634"/>
              <a:gd name="connsiteY646" fmla="*/ 5433251 h 6858317"/>
              <a:gd name="connsiteX647" fmla="*/ 12130722 w 12192634"/>
              <a:gd name="connsiteY647" fmla="*/ 6188012 h 6858317"/>
              <a:gd name="connsiteX648" fmla="*/ 11808079 w 12192634"/>
              <a:gd name="connsiteY648" fmla="*/ 6714490 h 6858317"/>
              <a:gd name="connsiteX649" fmla="*/ 11753532 w 12192634"/>
              <a:gd name="connsiteY649" fmla="*/ 6858318 h 6858317"/>
              <a:gd name="connsiteX650" fmla="*/ 11849100 w 12192634"/>
              <a:gd name="connsiteY650" fmla="*/ 6858318 h 6858317"/>
              <a:gd name="connsiteX651" fmla="*/ 11891264 w 12192634"/>
              <a:gd name="connsiteY651" fmla="*/ 6744018 h 6858317"/>
              <a:gd name="connsiteX652" fmla="*/ 12191809 w 12192634"/>
              <a:gd name="connsiteY652" fmla="*/ 6252083 h 6858317"/>
              <a:gd name="connsiteX653" fmla="*/ 12191809 w 12192634"/>
              <a:gd name="connsiteY653" fmla="*/ 6128893 h 6858317"/>
              <a:gd name="connsiteX654" fmla="*/ 12130215 w 12192634"/>
              <a:gd name="connsiteY654" fmla="*/ 6187694 h 68583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</a:cxnLst>
            <a:rect l="l" t="t" r="r" b="b"/>
            <a:pathLst>
              <a:path w="12192634" h="6858317">
                <a:moveTo>
                  <a:pt x="439039" y="0"/>
                </a:moveTo>
                <a:cubicBezTo>
                  <a:pt x="417894" y="48387"/>
                  <a:pt x="401384" y="95631"/>
                  <a:pt x="384493" y="143701"/>
                </a:cubicBezTo>
                <a:cubicBezTo>
                  <a:pt x="330200" y="298006"/>
                  <a:pt x="274511" y="457581"/>
                  <a:pt x="61849" y="670243"/>
                </a:cubicBezTo>
                <a:cubicBezTo>
                  <a:pt x="40704" y="691388"/>
                  <a:pt x="20130" y="711200"/>
                  <a:pt x="0" y="729171"/>
                </a:cubicBezTo>
                <a:lnTo>
                  <a:pt x="0" y="606362"/>
                </a:lnTo>
                <a:cubicBezTo>
                  <a:pt x="197485" y="408559"/>
                  <a:pt x="247650" y="265621"/>
                  <a:pt x="300609" y="114300"/>
                </a:cubicBezTo>
                <a:cubicBezTo>
                  <a:pt x="313754" y="76772"/>
                  <a:pt x="327025" y="38862"/>
                  <a:pt x="342900" y="0"/>
                </a:cubicBezTo>
                <a:close/>
                <a:moveTo>
                  <a:pt x="1204976" y="0"/>
                </a:moveTo>
                <a:cubicBezTo>
                  <a:pt x="1186625" y="6668"/>
                  <a:pt x="1168273" y="13081"/>
                  <a:pt x="1149795" y="19558"/>
                </a:cubicBezTo>
                <a:cubicBezTo>
                  <a:pt x="995553" y="73660"/>
                  <a:pt x="835977" y="129604"/>
                  <a:pt x="623316" y="342265"/>
                </a:cubicBezTo>
                <a:cubicBezTo>
                  <a:pt x="410655" y="554927"/>
                  <a:pt x="354711" y="714439"/>
                  <a:pt x="300609" y="868744"/>
                </a:cubicBezTo>
                <a:cubicBezTo>
                  <a:pt x="247650" y="1020064"/>
                  <a:pt x="197485" y="1163003"/>
                  <a:pt x="0" y="1360805"/>
                </a:cubicBezTo>
                <a:lnTo>
                  <a:pt x="0" y="1483551"/>
                </a:lnTo>
                <a:cubicBezTo>
                  <a:pt x="20151" y="1465390"/>
                  <a:pt x="40767" y="1445768"/>
                  <a:pt x="61849" y="1424686"/>
                </a:cubicBezTo>
                <a:cubicBezTo>
                  <a:pt x="274511" y="1212025"/>
                  <a:pt x="330454" y="1052449"/>
                  <a:pt x="384493" y="898144"/>
                </a:cubicBezTo>
                <a:cubicBezTo>
                  <a:pt x="437642" y="746633"/>
                  <a:pt x="487871" y="603250"/>
                  <a:pt x="686181" y="405130"/>
                </a:cubicBezTo>
                <a:cubicBezTo>
                  <a:pt x="884491" y="207010"/>
                  <a:pt x="1027684" y="156591"/>
                  <a:pt x="1179259" y="103442"/>
                </a:cubicBezTo>
                <a:cubicBezTo>
                  <a:pt x="1257300" y="76200"/>
                  <a:pt x="1336485" y="48324"/>
                  <a:pt x="1423353" y="0"/>
                </a:cubicBezTo>
                <a:close/>
                <a:moveTo>
                  <a:pt x="1937258" y="0"/>
                </a:moveTo>
                <a:cubicBezTo>
                  <a:pt x="1886458" y="144018"/>
                  <a:pt x="1832166" y="283083"/>
                  <a:pt x="1642872" y="472377"/>
                </a:cubicBezTo>
                <a:cubicBezTo>
                  <a:pt x="1444562" y="670687"/>
                  <a:pt x="1301369" y="720852"/>
                  <a:pt x="1149795" y="774002"/>
                </a:cubicBezTo>
                <a:cubicBezTo>
                  <a:pt x="995553" y="828104"/>
                  <a:pt x="835977" y="884047"/>
                  <a:pt x="623316" y="1096709"/>
                </a:cubicBezTo>
                <a:cubicBezTo>
                  <a:pt x="410655" y="1309370"/>
                  <a:pt x="354711" y="1468882"/>
                  <a:pt x="300609" y="1623187"/>
                </a:cubicBezTo>
                <a:cubicBezTo>
                  <a:pt x="247650" y="1774508"/>
                  <a:pt x="197485" y="1917700"/>
                  <a:pt x="0" y="2115249"/>
                </a:cubicBezTo>
                <a:lnTo>
                  <a:pt x="0" y="2238058"/>
                </a:lnTo>
                <a:cubicBezTo>
                  <a:pt x="20130" y="2219833"/>
                  <a:pt x="40704" y="2200275"/>
                  <a:pt x="61849" y="2179130"/>
                </a:cubicBezTo>
                <a:cubicBezTo>
                  <a:pt x="274511" y="1966468"/>
                  <a:pt x="330454" y="1806956"/>
                  <a:pt x="384493" y="1652651"/>
                </a:cubicBezTo>
                <a:cubicBezTo>
                  <a:pt x="437642" y="1501077"/>
                  <a:pt x="487871" y="1357884"/>
                  <a:pt x="686181" y="1159574"/>
                </a:cubicBezTo>
                <a:cubicBezTo>
                  <a:pt x="884491" y="961263"/>
                  <a:pt x="1027684" y="911035"/>
                  <a:pt x="1179259" y="857885"/>
                </a:cubicBezTo>
                <a:cubicBezTo>
                  <a:pt x="1333500" y="803783"/>
                  <a:pt x="1493076" y="747903"/>
                  <a:pt x="1705737" y="535242"/>
                </a:cubicBezTo>
                <a:cubicBezTo>
                  <a:pt x="1918398" y="322580"/>
                  <a:pt x="1974342" y="163005"/>
                  <a:pt x="2028444" y="8763"/>
                </a:cubicBezTo>
                <a:lnTo>
                  <a:pt x="2031492" y="0"/>
                </a:lnTo>
                <a:close/>
                <a:moveTo>
                  <a:pt x="2528570" y="0"/>
                </a:moveTo>
                <a:cubicBezTo>
                  <a:pt x="2449449" y="46419"/>
                  <a:pt x="2363788" y="110681"/>
                  <a:pt x="2266950" y="207264"/>
                </a:cubicBezTo>
                <a:cubicBezTo>
                  <a:pt x="2054289" y="419925"/>
                  <a:pt x="1998345" y="579501"/>
                  <a:pt x="1944243" y="733743"/>
                </a:cubicBezTo>
                <a:cubicBezTo>
                  <a:pt x="1891411" y="885317"/>
                  <a:pt x="1841500" y="1028700"/>
                  <a:pt x="1642872" y="1226820"/>
                </a:cubicBezTo>
                <a:cubicBezTo>
                  <a:pt x="1444244" y="1424940"/>
                  <a:pt x="1301369" y="1475359"/>
                  <a:pt x="1149795" y="1528445"/>
                </a:cubicBezTo>
                <a:cubicBezTo>
                  <a:pt x="995553" y="1582547"/>
                  <a:pt x="835977" y="1638491"/>
                  <a:pt x="623316" y="1851152"/>
                </a:cubicBezTo>
                <a:cubicBezTo>
                  <a:pt x="410655" y="2063814"/>
                  <a:pt x="354711" y="2223389"/>
                  <a:pt x="300609" y="2377694"/>
                </a:cubicBezTo>
                <a:cubicBezTo>
                  <a:pt x="247650" y="2528951"/>
                  <a:pt x="197485" y="2671890"/>
                  <a:pt x="0" y="2869692"/>
                </a:cubicBezTo>
                <a:lnTo>
                  <a:pt x="0" y="2992438"/>
                </a:lnTo>
                <a:cubicBezTo>
                  <a:pt x="20151" y="2974448"/>
                  <a:pt x="40767" y="2954865"/>
                  <a:pt x="61849" y="2933700"/>
                </a:cubicBezTo>
                <a:cubicBezTo>
                  <a:pt x="274511" y="2721039"/>
                  <a:pt x="330454" y="2561527"/>
                  <a:pt x="384493" y="2407222"/>
                </a:cubicBezTo>
                <a:cubicBezTo>
                  <a:pt x="437642" y="2255647"/>
                  <a:pt x="487871" y="2112455"/>
                  <a:pt x="686181" y="1914144"/>
                </a:cubicBezTo>
                <a:cubicBezTo>
                  <a:pt x="884491" y="1715834"/>
                  <a:pt x="1027684" y="1665605"/>
                  <a:pt x="1179259" y="1612519"/>
                </a:cubicBezTo>
                <a:cubicBezTo>
                  <a:pt x="1333500" y="1558417"/>
                  <a:pt x="1493076" y="1502474"/>
                  <a:pt x="1705737" y="1289812"/>
                </a:cubicBezTo>
                <a:cubicBezTo>
                  <a:pt x="1918398" y="1077151"/>
                  <a:pt x="1974342" y="917638"/>
                  <a:pt x="2028444" y="763334"/>
                </a:cubicBezTo>
                <a:cubicBezTo>
                  <a:pt x="2081530" y="611759"/>
                  <a:pt x="2131759" y="468567"/>
                  <a:pt x="2330069" y="270256"/>
                </a:cubicBezTo>
                <a:cubicBezTo>
                  <a:pt x="2490089" y="110236"/>
                  <a:pt x="2614232" y="46673"/>
                  <a:pt x="2735834" y="127"/>
                </a:cubicBezTo>
                <a:close/>
                <a:moveTo>
                  <a:pt x="3528632" y="0"/>
                </a:moveTo>
                <a:cubicBezTo>
                  <a:pt x="3483356" y="100648"/>
                  <a:pt x="3416999" y="207137"/>
                  <a:pt x="3286760" y="337376"/>
                </a:cubicBezTo>
                <a:cubicBezTo>
                  <a:pt x="3088450" y="535750"/>
                  <a:pt x="2945257" y="585915"/>
                  <a:pt x="2794000" y="639064"/>
                </a:cubicBezTo>
                <a:cubicBezTo>
                  <a:pt x="2639695" y="693166"/>
                  <a:pt x="2480183" y="749110"/>
                  <a:pt x="2267522" y="961708"/>
                </a:cubicBezTo>
                <a:cubicBezTo>
                  <a:pt x="2054860" y="1174306"/>
                  <a:pt x="1998917" y="1333945"/>
                  <a:pt x="1944814" y="1488250"/>
                </a:cubicBezTo>
                <a:cubicBezTo>
                  <a:pt x="1891729" y="1639761"/>
                  <a:pt x="1841500" y="1782953"/>
                  <a:pt x="1643189" y="1981264"/>
                </a:cubicBezTo>
                <a:cubicBezTo>
                  <a:pt x="1444879" y="2179574"/>
                  <a:pt x="1301687" y="2229803"/>
                  <a:pt x="1150112" y="2282889"/>
                </a:cubicBezTo>
                <a:cubicBezTo>
                  <a:pt x="995871" y="2336991"/>
                  <a:pt x="836295" y="2392934"/>
                  <a:pt x="623634" y="2605596"/>
                </a:cubicBezTo>
                <a:cubicBezTo>
                  <a:pt x="410972" y="2818257"/>
                  <a:pt x="354711" y="2978150"/>
                  <a:pt x="300609" y="3132138"/>
                </a:cubicBezTo>
                <a:cubicBezTo>
                  <a:pt x="247650" y="3283458"/>
                  <a:pt x="197485" y="3426333"/>
                  <a:pt x="0" y="3624136"/>
                </a:cubicBezTo>
                <a:lnTo>
                  <a:pt x="0" y="3746945"/>
                </a:lnTo>
                <a:cubicBezTo>
                  <a:pt x="20130" y="3728720"/>
                  <a:pt x="40704" y="3708845"/>
                  <a:pt x="61849" y="3688016"/>
                </a:cubicBezTo>
                <a:cubicBezTo>
                  <a:pt x="274511" y="3475355"/>
                  <a:pt x="330200" y="3315843"/>
                  <a:pt x="384493" y="3161538"/>
                </a:cubicBezTo>
                <a:cubicBezTo>
                  <a:pt x="437642" y="3009964"/>
                  <a:pt x="487871" y="2866771"/>
                  <a:pt x="686181" y="2668461"/>
                </a:cubicBezTo>
                <a:cubicBezTo>
                  <a:pt x="884491" y="2470150"/>
                  <a:pt x="1027684" y="2419922"/>
                  <a:pt x="1179259" y="2366836"/>
                </a:cubicBezTo>
                <a:cubicBezTo>
                  <a:pt x="1333500" y="2312734"/>
                  <a:pt x="1493076" y="2256790"/>
                  <a:pt x="1705737" y="2044129"/>
                </a:cubicBezTo>
                <a:cubicBezTo>
                  <a:pt x="1918398" y="1831467"/>
                  <a:pt x="1974342" y="1671955"/>
                  <a:pt x="2028444" y="1517650"/>
                </a:cubicBezTo>
                <a:cubicBezTo>
                  <a:pt x="2081530" y="1366076"/>
                  <a:pt x="2131759" y="1222883"/>
                  <a:pt x="2330069" y="1024573"/>
                </a:cubicBezTo>
                <a:cubicBezTo>
                  <a:pt x="2528380" y="826262"/>
                  <a:pt x="2671572" y="776097"/>
                  <a:pt x="2823083" y="722948"/>
                </a:cubicBezTo>
                <a:cubicBezTo>
                  <a:pt x="2977388" y="668846"/>
                  <a:pt x="3136900" y="612902"/>
                  <a:pt x="3349625" y="400050"/>
                </a:cubicBezTo>
                <a:cubicBezTo>
                  <a:pt x="3505200" y="244666"/>
                  <a:pt x="3576891" y="117475"/>
                  <a:pt x="3625342" y="0"/>
                </a:cubicBezTo>
                <a:close/>
                <a:moveTo>
                  <a:pt x="3987800" y="0"/>
                </a:moveTo>
                <a:cubicBezTo>
                  <a:pt x="3962972" y="21908"/>
                  <a:pt x="3937318" y="45911"/>
                  <a:pt x="3910902" y="72327"/>
                </a:cubicBezTo>
                <a:cubicBezTo>
                  <a:pt x="3698431" y="284988"/>
                  <a:pt x="3642487" y="444500"/>
                  <a:pt x="3588385" y="598805"/>
                </a:cubicBezTo>
                <a:cubicBezTo>
                  <a:pt x="3535236" y="750380"/>
                  <a:pt x="3485071" y="893509"/>
                  <a:pt x="3286760" y="1091883"/>
                </a:cubicBezTo>
                <a:cubicBezTo>
                  <a:pt x="3088450" y="1290257"/>
                  <a:pt x="2945257" y="1340358"/>
                  <a:pt x="2793683" y="1393508"/>
                </a:cubicBezTo>
                <a:cubicBezTo>
                  <a:pt x="2639378" y="1447610"/>
                  <a:pt x="2479866" y="1503553"/>
                  <a:pt x="2267204" y="1716151"/>
                </a:cubicBezTo>
                <a:cubicBezTo>
                  <a:pt x="2054542" y="1928749"/>
                  <a:pt x="1998599" y="2088388"/>
                  <a:pt x="1944497" y="2242693"/>
                </a:cubicBezTo>
                <a:cubicBezTo>
                  <a:pt x="1891411" y="2394268"/>
                  <a:pt x="1841183" y="2537397"/>
                  <a:pt x="1642872" y="2735707"/>
                </a:cubicBezTo>
                <a:cubicBezTo>
                  <a:pt x="1444562" y="2934018"/>
                  <a:pt x="1301369" y="2984500"/>
                  <a:pt x="1149795" y="3037396"/>
                </a:cubicBezTo>
                <a:cubicBezTo>
                  <a:pt x="995553" y="3091498"/>
                  <a:pt x="835977" y="3147378"/>
                  <a:pt x="623316" y="3360039"/>
                </a:cubicBezTo>
                <a:cubicBezTo>
                  <a:pt x="410655" y="3572701"/>
                  <a:pt x="354711" y="3732276"/>
                  <a:pt x="300609" y="3886581"/>
                </a:cubicBezTo>
                <a:cubicBezTo>
                  <a:pt x="247650" y="4037902"/>
                  <a:pt x="197485" y="4180777"/>
                  <a:pt x="0" y="4378643"/>
                </a:cubicBezTo>
                <a:lnTo>
                  <a:pt x="0" y="4501325"/>
                </a:lnTo>
                <a:cubicBezTo>
                  <a:pt x="20151" y="4483164"/>
                  <a:pt x="40767" y="4463542"/>
                  <a:pt x="61849" y="4442460"/>
                </a:cubicBezTo>
                <a:cubicBezTo>
                  <a:pt x="274511" y="4229862"/>
                  <a:pt x="330200" y="4070350"/>
                  <a:pt x="384493" y="3915982"/>
                </a:cubicBezTo>
                <a:cubicBezTo>
                  <a:pt x="437642" y="3764407"/>
                  <a:pt x="487871" y="3621215"/>
                  <a:pt x="686181" y="3422904"/>
                </a:cubicBezTo>
                <a:cubicBezTo>
                  <a:pt x="884491" y="3224594"/>
                  <a:pt x="1027684" y="3174429"/>
                  <a:pt x="1179259" y="3121279"/>
                </a:cubicBezTo>
                <a:cubicBezTo>
                  <a:pt x="1333500" y="3067177"/>
                  <a:pt x="1493076" y="3011234"/>
                  <a:pt x="1705737" y="2798572"/>
                </a:cubicBezTo>
                <a:cubicBezTo>
                  <a:pt x="1918398" y="2585911"/>
                  <a:pt x="1974342" y="2426399"/>
                  <a:pt x="2028444" y="2272094"/>
                </a:cubicBezTo>
                <a:cubicBezTo>
                  <a:pt x="2081530" y="2120519"/>
                  <a:pt x="2131759" y="1977390"/>
                  <a:pt x="2330069" y="1779016"/>
                </a:cubicBezTo>
                <a:cubicBezTo>
                  <a:pt x="2528380" y="1580642"/>
                  <a:pt x="2671572" y="1530541"/>
                  <a:pt x="2823083" y="1477391"/>
                </a:cubicBezTo>
                <a:cubicBezTo>
                  <a:pt x="2977388" y="1423289"/>
                  <a:pt x="3136964" y="1367346"/>
                  <a:pt x="3349625" y="1154684"/>
                </a:cubicBezTo>
                <a:cubicBezTo>
                  <a:pt x="3562287" y="942023"/>
                  <a:pt x="3618166" y="782511"/>
                  <a:pt x="3672269" y="628206"/>
                </a:cubicBezTo>
                <a:cubicBezTo>
                  <a:pt x="3725418" y="476631"/>
                  <a:pt x="3775583" y="333502"/>
                  <a:pt x="3973894" y="135192"/>
                </a:cubicBezTo>
                <a:cubicBezTo>
                  <a:pt x="4022160" y="86298"/>
                  <a:pt x="4074039" y="41107"/>
                  <a:pt x="4129088" y="0"/>
                </a:cubicBezTo>
                <a:close/>
                <a:moveTo>
                  <a:pt x="5098669" y="0"/>
                </a:moveTo>
                <a:cubicBezTo>
                  <a:pt x="5049749" y="73077"/>
                  <a:pt x="4993425" y="140915"/>
                  <a:pt x="4930585" y="202438"/>
                </a:cubicBezTo>
                <a:cubicBezTo>
                  <a:pt x="4732274" y="400749"/>
                  <a:pt x="4589082" y="450850"/>
                  <a:pt x="4437571" y="504127"/>
                </a:cubicBezTo>
                <a:cubicBezTo>
                  <a:pt x="4283266" y="558165"/>
                  <a:pt x="4123690" y="614109"/>
                  <a:pt x="3911028" y="826770"/>
                </a:cubicBezTo>
                <a:cubicBezTo>
                  <a:pt x="3698367" y="1039432"/>
                  <a:pt x="3642487" y="1198944"/>
                  <a:pt x="3588385" y="1353249"/>
                </a:cubicBezTo>
                <a:cubicBezTo>
                  <a:pt x="3535236" y="1504823"/>
                  <a:pt x="3485071" y="1648016"/>
                  <a:pt x="3286760" y="1846326"/>
                </a:cubicBezTo>
                <a:cubicBezTo>
                  <a:pt x="3088450" y="2044637"/>
                  <a:pt x="2945257" y="2094802"/>
                  <a:pt x="2793683" y="2147951"/>
                </a:cubicBezTo>
                <a:cubicBezTo>
                  <a:pt x="2639378" y="2202053"/>
                  <a:pt x="2479866" y="2257997"/>
                  <a:pt x="2267204" y="2470658"/>
                </a:cubicBezTo>
                <a:cubicBezTo>
                  <a:pt x="2054542" y="2683320"/>
                  <a:pt x="1998599" y="2842832"/>
                  <a:pt x="1944497" y="2997137"/>
                </a:cubicBezTo>
                <a:cubicBezTo>
                  <a:pt x="1891411" y="3148711"/>
                  <a:pt x="1841183" y="3291840"/>
                  <a:pt x="1642872" y="3490151"/>
                </a:cubicBezTo>
                <a:cubicBezTo>
                  <a:pt x="1444562" y="3688461"/>
                  <a:pt x="1301369" y="3738690"/>
                  <a:pt x="1149795" y="3791839"/>
                </a:cubicBezTo>
                <a:cubicBezTo>
                  <a:pt x="995553" y="3845941"/>
                  <a:pt x="835977" y="3901884"/>
                  <a:pt x="623316" y="4114483"/>
                </a:cubicBezTo>
                <a:cubicBezTo>
                  <a:pt x="410655" y="4327081"/>
                  <a:pt x="354711" y="4486720"/>
                  <a:pt x="300609" y="4641025"/>
                </a:cubicBezTo>
                <a:cubicBezTo>
                  <a:pt x="247650" y="4792345"/>
                  <a:pt x="197485" y="4935220"/>
                  <a:pt x="0" y="5133086"/>
                </a:cubicBezTo>
                <a:lnTo>
                  <a:pt x="0" y="5255832"/>
                </a:lnTo>
                <a:cubicBezTo>
                  <a:pt x="20151" y="5237671"/>
                  <a:pt x="40767" y="5218049"/>
                  <a:pt x="61849" y="5196967"/>
                </a:cubicBezTo>
                <a:cubicBezTo>
                  <a:pt x="274511" y="4984306"/>
                  <a:pt x="330200" y="4824730"/>
                  <a:pt x="384493" y="4670425"/>
                </a:cubicBezTo>
                <a:cubicBezTo>
                  <a:pt x="437642" y="4518851"/>
                  <a:pt x="487871" y="4375658"/>
                  <a:pt x="686181" y="4177347"/>
                </a:cubicBezTo>
                <a:cubicBezTo>
                  <a:pt x="884491" y="3979037"/>
                  <a:pt x="1027684" y="3928872"/>
                  <a:pt x="1179259" y="3875722"/>
                </a:cubicBezTo>
                <a:cubicBezTo>
                  <a:pt x="1333500" y="3821621"/>
                  <a:pt x="1493076" y="3765677"/>
                  <a:pt x="1705737" y="3553016"/>
                </a:cubicBezTo>
                <a:cubicBezTo>
                  <a:pt x="1918398" y="3340354"/>
                  <a:pt x="1974342" y="3180842"/>
                  <a:pt x="2028444" y="3026537"/>
                </a:cubicBezTo>
                <a:cubicBezTo>
                  <a:pt x="2081530" y="2874963"/>
                  <a:pt x="2131759" y="2731834"/>
                  <a:pt x="2330069" y="2533460"/>
                </a:cubicBezTo>
                <a:cubicBezTo>
                  <a:pt x="2528380" y="2335086"/>
                  <a:pt x="2671572" y="2284984"/>
                  <a:pt x="2823083" y="2231835"/>
                </a:cubicBezTo>
                <a:cubicBezTo>
                  <a:pt x="2977388" y="2177733"/>
                  <a:pt x="3136964" y="2121789"/>
                  <a:pt x="3349625" y="1909191"/>
                </a:cubicBezTo>
                <a:cubicBezTo>
                  <a:pt x="3562287" y="1696593"/>
                  <a:pt x="3618166" y="1536954"/>
                  <a:pt x="3672269" y="1382649"/>
                </a:cubicBezTo>
                <a:cubicBezTo>
                  <a:pt x="3725418" y="1231138"/>
                  <a:pt x="3775583" y="1087946"/>
                  <a:pt x="3973894" y="889635"/>
                </a:cubicBezTo>
                <a:cubicBezTo>
                  <a:pt x="4172204" y="691325"/>
                  <a:pt x="4315397" y="641350"/>
                  <a:pt x="4466971" y="588010"/>
                </a:cubicBezTo>
                <a:cubicBezTo>
                  <a:pt x="4621276" y="533908"/>
                  <a:pt x="4780788" y="477964"/>
                  <a:pt x="4993450" y="265303"/>
                </a:cubicBezTo>
                <a:cubicBezTo>
                  <a:pt x="5091684" y="167132"/>
                  <a:pt x="5156200" y="80264"/>
                  <a:pt x="5203063" y="0"/>
                </a:cubicBezTo>
                <a:close/>
                <a:moveTo>
                  <a:pt x="5495290" y="0"/>
                </a:moveTo>
                <a:cubicBezTo>
                  <a:pt x="5331016" y="182118"/>
                  <a:pt x="5280851" y="325120"/>
                  <a:pt x="5232400" y="463868"/>
                </a:cubicBezTo>
                <a:cubicBezTo>
                  <a:pt x="5179251" y="615442"/>
                  <a:pt x="5129086" y="758571"/>
                  <a:pt x="4930775" y="956882"/>
                </a:cubicBezTo>
                <a:cubicBezTo>
                  <a:pt x="4732465" y="1155192"/>
                  <a:pt x="4589272" y="1205421"/>
                  <a:pt x="4437761" y="1258570"/>
                </a:cubicBezTo>
                <a:cubicBezTo>
                  <a:pt x="4283456" y="1312672"/>
                  <a:pt x="4123881" y="1368552"/>
                  <a:pt x="3911219" y="1581214"/>
                </a:cubicBezTo>
                <a:cubicBezTo>
                  <a:pt x="3698558" y="1793875"/>
                  <a:pt x="3642678" y="1953387"/>
                  <a:pt x="3588576" y="2107692"/>
                </a:cubicBezTo>
                <a:cubicBezTo>
                  <a:pt x="3535426" y="2259267"/>
                  <a:pt x="3485261" y="2402459"/>
                  <a:pt x="3286951" y="2600770"/>
                </a:cubicBezTo>
                <a:cubicBezTo>
                  <a:pt x="3088640" y="2799080"/>
                  <a:pt x="2945257" y="2849245"/>
                  <a:pt x="2794000" y="2902395"/>
                </a:cubicBezTo>
                <a:cubicBezTo>
                  <a:pt x="2639695" y="2956497"/>
                  <a:pt x="2480183" y="3012440"/>
                  <a:pt x="2267522" y="3225102"/>
                </a:cubicBezTo>
                <a:cubicBezTo>
                  <a:pt x="2054860" y="3437763"/>
                  <a:pt x="1998917" y="3597275"/>
                  <a:pt x="1944814" y="3751580"/>
                </a:cubicBezTo>
                <a:cubicBezTo>
                  <a:pt x="1891729" y="3903155"/>
                  <a:pt x="1841500" y="4046284"/>
                  <a:pt x="1643189" y="4244594"/>
                </a:cubicBezTo>
                <a:cubicBezTo>
                  <a:pt x="1444879" y="4442905"/>
                  <a:pt x="1301369" y="4493133"/>
                  <a:pt x="1149858" y="4546600"/>
                </a:cubicBezTo>
                <a:cubicBezTo>
                  <a:pt x="995553" y="4600702"/>
                  <a:pt x="835977" y="4656646"/>
                  <a:pt x="623316" y="4869244"/>
                </a:cubicBezTo>
                <a:cubicBezTo>
                  <a:pt x="410655" y="5081842"/>
                  <a:pt x="354711" y="5241481"/>
                  <a:pt x="300609" y="5395786"/>
                </a:cubicBezTo>
                <a:cubicBezTo>
                  <a:pt x="247650" y="5546789"/>
                  <a:pt x="197485" y="5689600"/>
                  <a:pt x="0" y="5887530"/>
                </a:cubicBezTo>
                <a:lnTo>
                  <a:pt x="0" y="6010339"/>
                </a:lnTo>
                <a:cubicBezTo>
                  <a:pt x="20130" y="5992114"/>
                  <a:pt x="40704" y="5972239"/>
                  <a:pt x="61849" y="5951411"/>
                </a:cubicBezTo>
                <a:cubicBezTo>
                  <a:pt x="274511" y="5738749"/>
                  <a:pt x="330454" y="5579174"/>
                  <a:pt x="384493" y="5424869"/>
                </a:cubicBezTo>
                <a:cubicBezTo>
                  <a:pt x="437642" y="5273294"/>
                  <a:pt x="487871" y="5130165"/>
                  <a:pt x="686181" y="4931791"/>
                </a:cubicBezTo>
                <a:cubicBezTo>
                  <a:pt x="884491" y="4733417"/>
                  <a:pt x="1027684" y="4683316"/>
                  <a:pt x="1179259" y="4630166"/>
                </a:cubicBezTo>
                <a:cubicBezTo>
                  <a:pt x="1333564" y="4576064"/>
                  <a:pt x="1493076" y="4520121"/>
                  <a:pt x="1705737" y="4307459"/>
                </a:cubicBezTo>
                <a:cubicBezTo>
                  <a:pt x="1918398" y="4094797"/>
                  <a:pt x="1974342" y="3935286"/>
                  <a:pt x="2028444" y="3780981"/>
                </a:cubicBezTo>
                <a:cubicBezTo>
                  <a:pt x="2081530" y="3629406"/>
                  <a:pt x="2131759" y="3486277"/>
                  <a:pt x="2330069" y="3287966"/>
                </a:cubicBezTo>
                <a:cubicBezTo>
                  <a:pt x="2528380" y="3089656"/>
                  <a:pt x="2671572" y="3039428"/>
                  <a:pt x="2823083" y="2986278"/>
                </a:cubicBezTo>
                <a:cubicBezTo>
                  <a:pt x="2977388" y="2932176"/>
                  <a:pt x="3136964" y="2876233"/>
                  <a:pt x="3349625" y="2663635"/>
                </a:cubicBezTo>
                <a:cubicBezTo>
                  <a:pt x="3562287" y="2451037"/>
                  <a:pt x="3618166" y="2291398"/>
                  <a:pt x="3672269" y="2137156"/>
                </a:cubicBezTo>
                <a:cubicBezTo>
                  <a:pt x="3725418" y="1985582"/>
                  <a:pt x="3775583" y="1842389"/>
                  <a:pt x="3973894" y="1644079"/>
                </a:cubicBezTo>
                <a:cubicBezTo>
                  <a:pt x="4172204" y="1445768"/>
                  <a:pt x="4315397" y="1395603"/>
                  <a:pt x="4466971" y="1342454"/>
                </a:cubicBezTo>
                <a:cubicBezTo>
                  <a:pt x="4621276" y="1288352"/>
                  <a:pt x="4780788" y="1232408"/>
                  <a:pt x="4993450" y="1019747"/>
                </a:cubicBezTo>
                <a:cubicBezTo>
                  <a:pt x="5206111" y="807085"/>
                  <a:pt x="5261991" y="647700"/>
                  <a:pt x="5316093" y="493268"/>
                </a:cubicBezTo>
                <a:cubicBezTo>
                  <a:pt x="5369243" y="341757"/>
                  <a:pt x="5419408" y="198565"/>
                  <a:pt x="5617718" y="254"/>
                </a:cubicBezTo>
                <a:lnTo>
                  <a:pt x="5617718" y="254"/>
                </a:lnTo>
                <a:close/>
                <a:moveTo>
                  <a:pt x="6638290" y="0"/>
                </a:moveTo>
                <a:cubicBezTo>
                  <a:pt x="6618923" y="21802"/>
                  <a:pt x="6597650" y="44302"/>
                  <a:pt x="6574473" y="67501"/>
                </a:cubicBezTo>
                <a:cubicBezTo>
                  <a:pt x="6376162" y="265875"/>
                  <a:pt x="6232970" y="316040"/>
                  <a:pt x="6081459" y="369189"/>
                </a:cubicBezTo>
                <a:cubicBezTo>
                  <a:pt x="5927154" y="423291"/>
                  <a:pt x="5767578" y="479235"/>
                  <a:pt x="5554917" y="691833"/>
                </a:cubicBezTo>
                <a:cubicBezTo>
                  <a:pt x="5342255" y="904430"/>
                  <a:pt x="5286312" y="1064006"/>
                  <a:pt x="5232400" y="1218311"/>
                </a:cubicBezTo>
                <a:cubicBezTo>
                  <a:pt x="5179251" y="1369886"/>
                  <a:pt x="5129086" y="1513015"/>
                  <a:pt x="4930775" y="1711325"/>
                </a:cubicBezTo>
                <a:cubicBezTo>
                  <a:pt x="4732465" y="1909636"/>
                  <a:pt x="4589082" y="1959864"/>
                  <a:pt x="4437571" y="2012950"/>
                </a:cubicBezTo>
                <a:cubicBezTo>
                  <a:pt x="4283266" y="2067052"/>
                  <a:pt x="4123690" y="2122996"/>
                  <a:pt x="3911028" y="2335594"/>
                </a:cubicBezTo>
                <a:cubicBezTo>
                  <a:pt x="3698367" y="2548192"/>
                  <a:pt x="3642487" y="2707831"/>
                  <a:pt x="3588385" y="2862072"/>
                </a:cubicBezTo>
                <a:cubicBezTo>
                  <a:pt x="3535236" y="3013647"/>
                  <a:pt x="3485071" y="3156839"/>
                  <a:pt x="3286760" y="3355150"/>
                </a:cubicBezTo>
                <a:cubicBezTo>
                  <a:pt x="3088450" y="3553460"/>
                  <a:pt x="2945257" y="3603625"/>
                  <a:pt x="2793683" y="3656775"/>
                </a:cubicBezTo>
                <a:cubicBezTo>
                  <a:pt x="2639378" y="3710877"/>
                  <a:pt x="2479866" y="3766820"/>
                  <a:pt x="2267204" y="3979482"/>
                </a:cubicBezTo>
                <a:cubicBezTo>
                  <a:pt x="2054542" y="4192143"/>
                  <a:pt x="1998599" y="4351655"/>
                  <a:pt x="1944497" y="4505960"/>
                </a:cubicBezTo>
                <a:cubicBezTo>
                  <a:pt x="1891411" y="4657535"/>
                  <a:pt x="1841183" y="4800664"/>
                  <a:pt x="1642872" y="4999038"/>
                </a:cubicBezTo>
                <a:cubicBezTo>
                  <a:pt x="1444562" y="5197412"/>
                  <a:pt x="1301369" y="5247513"/>
                  <a:pt x="1149795" y="5300663"/>
                </a:cubicBezTo>
                <a:cubicBezTo>
                  <a:pt x="995553" y="5354765"/>
                  <a:pt x="835977" y="5410708"/>
                  <a:pt x="623316" y="5623370"/>
                </a:cubicBezTo>
                <a:cubicBezTo>
                  <a:pt x="410655" y="5836031"/>
                  <a:pt x="354711" y="5995543"/>
                  <a:pt x="300609" y="6149848"/>
                </a:cubicBezTo>
                <a:cubicBezTo>
                  <a:pt x="247650" y="6301232"/>
                  <a:pt x="197485" y="6444171"/>
                  <a:pt x="0" y="6642100"/>
                </a:cubicBezTo>
                <a:lnTo>
                  <a:pt x="0" y="6764845"/>
                </a:lnTo>
                <a:cubicBezTo>
                  <a:pt x="20151" y="6746494"/>
                  <a:pt x="40767" y="6726745"/>
                  <a:pt x="61849" y="6705600"/>
                </a:cubicBezTo>
                <a:cubicBezTo>
                  <a:pt x="274511" y="6492939"/>
                  <a:pt x="330454" y="6333363"/>
                  <a:pt x="384493" y="6179058"/>
                </a:cubicBezTo>
                <a:cubicBezTo>
                  <a:pt x="437642" y="6027484"/>
                  <a:pt x="487871" y="5884355"/>
                  <a:pt x="686181" y="5685981"/>
                </a:cubicBezTo>
                <a:cubicBezTo>
                  <a:pt x="884491" y="5487607"/>
                  <a:pt x="1027684" y="5437505"/>
                  <a:pt x="1179259" y="5384356"/>
                </a:cubicBezTo>
                <a:cubicBezTo>
                  <a:pt x="1333500" y="5330254"/>
                  <a:pt x="1493076" y="5274310"/>
                  <a:pt x="1705737" y="5061649"/>
                </a:cubicBezTo>
                <a:cubicBezTo>
                  <a:pt x="1918398" y="4848987"/>
                  <a:pt x="1974342" y="4689475"/>
                  <a:pt x="2028444" y="4535170"/>
                </a:cubicBezTo>
                <a:cubicBezTo>
                  <a:pt x="2081530" y="4383596"/>
                  <a:pt x="2131759" y="4240467"/>
                  <a:pt x="2330069" y="4042156"/>
                </a:cubicBezTo>
                <a:cubicBezTo>
                  <a:pt x="2528380" y="3843846"/>
                  <a:pt x="2671572" y="3793617"/>
                  <a:pt x="2823083" y="3740468"/>
                </a:cubicBezTo>
                <a:cubicBezTo>
                  <a:pt x="2977388" y="3686366"/>
                  <a:pt x="3136964" y="3630486"/>
                  <a:pt x="3349625" y="3417824"/>
                </a:cubicBezTo>
                <a:cubicBezTo>
                  <a:pt x="3562287" y="3205163"/>
                  <a:pt x="3618166" y="3045651"/>
                  <a:pt x="3672269" y="2891346"/>
                </a:cubicBezTo>
                <a:cubicBezTo>
                  <a:pt x="3725418" y="2739771"/>
                  <a:pt x="3775583" y="2596579"/>
                  <a:pt x="3973894" y="2398268"/>
                </a:cubicBezTo>
                <a:cubicBezTo>
                  <a:pt x="4172204" y="2199958"/>
                  <a:pt x="4315397" y="2149793"/>
                  <a:pt x="4466971" y="2096643"/>
                </a:cubicBezTo>
                <a:cubicBezTo>
                  <a:pt x="4621276" y="2042541"/>
                  <a:pt x="4780788" y="1986598"/>
                  <a:pt x="4993450" y="1773936"/>
                </a:cubicBezTo>
                <a:cubicBezTo>
                  <a:pt x="5206111" y="1561275"/>
                  <a:pt x="5261991" y="1401763"/>
                  <a:pt x="5316093" y="1247458"/>
                </a:cubicBezTo>
                <a:cubicBezTo>
                  <a:pt x="5369243" y="1095947"/>
                  <a:pt x="5419408" y="952754"/>
                  <a:pt x="5617718" y="754444"/>
                </a:cubicBezTo>
                <a:cubicBezTo>
                  <a:pt x="5816029" y="556133"/>
                  <a:pt x="5959221" y="505968"/>
                  <a:pt x="6110796" y="452819"/>
                </a:cubicBezTo>
                <a:cubicBezTo>
                  <a:pt x="6265101" y="398717"/>
                  <a:pt x="6424613" y="342773"/>
                  <a:pt x="6637274" y="130112"/>
                </a:cubicBezTo>
                <a:cubicBezTo>
                  <a:pt x="6678740" y="89007"/>
                  <a:pt x="6717856" y="45566"/>
                  <a:pt x="6754369" y="0"/>
                </a:cubicBezTo>
                <a:close/>
                <a:moveTo>
                  <a:pt x="7031990" y="0"/>
                </a:moveTo>
                <a:cubicBezTo>
                  <a:pt x="6948742" y="121349"/>
                  <a:pt x="6911975" y="226314"/>
                  <a:pt x="6875970" y="328930"/>
                </a:cubicBezTo>
                <a:cubicBezTo>
                  <a:pt x="6822885" y="480505"/>
                  <a:pt x="6772657" y="623634"/>
                  <a:pt x="6574345" y="822008"/>
                </a:cubicBezTo>
                <a:cubicBezTo>
                  <a:pt x="6376035" y="1020382"/>
                  <a:pt x="6232906" y="1070483"/>
                  <a:pt x="6081395" y="1123950"/>
                </a:cubicBezTo>
                <a:cubicBezTo>
                  <a:pt x="5927090" y="1178052"/>
                  <a:pt x="5767515" y="1233996"/>
                  <a:pt x="5554853" y="1446594"/>
                </a:cubicBezTo>
                <a:cubicBezTo>
                  <a:pt x="5342192" y="1659192"/>
                  <a:pt x="5286312" y="1818513"/>
                  <a:pt x="5232400" y="1972755"/>
                </a:cubicBezTo>
                <a:cubicBezTo>
                  <a:pt x="5179251" y="2124329"/>
                  <a:pt x="5129086" y="2267522"/>
                  <a:pt x="4930775" y="2465832"/>
                </a:cubicBezTo>
                <a:cubicBezTo>
                  <a:pt x="4732465" y="2664143"/>
                  <a:pt x="4589272" y="2714308"/>
                  <a:pt x="4437761" y="2767457"/>
                </a:cubicBezTo>
                <a:cubicBezTo>
                  <a:pt x="4283456" y="2821559"/>
                  <a:pt x="4123881" y="2877503"/>
                  <a:pt x="3911219" y="3090101"/>
                </a:cubicBezTo>
                <a:cubicBezTo>
                  <a:pt x="3698558" y="3302699"/>
                  <a:pt x="3642678" y="3462338"/>
                  <a:pt x="3588576" y="3616643"/>
                </a:cubicBezTo>
                <a:cubicBezTo>
                  <a:pt x="3535426" y="3768153"/>
                  <a:pt x="3485261" y="3911346"/>
                  <a:pt x="3286951" y="4109657"/>
                </a:cubicBezTo>
                <a:cubicBezTo>
                  <a:pt x="3088640" y="4307967"/>
                  <a:pt x="2945448" y="4358196"/>
                  <a:pt x="2793873" y="4411282"/>
                </a:cubicBezTo>
                <a:cubicBezTo>
                  <a:pt x="2639568" y="4465384"/>
                  <a:pt x="2480056" y="4521327"/>
                  <a:pt x="2267395" y="4733989"/>
                </a:cubicBezTo>
                <a:cubicBezTo>
                  <a:pt x="2054733" y="4946650"/>
                  <a:pt x="1998789" y="5106162"/>
                  <a:pt x="1944688" y="5260467"/>
                </a:cubicBezTo>
                <a:cubicBezTo>
                  <a:pt x="1891602" y="5412042"/>
                  <a:pt x="1841373" y="5555171"/>
                  <a:pt x="1643063" y="5753545"/>
                </a:cubicBezTo>
                <a:cubicBezTo>
                  <a:pt x="1444752" y="5951919"/>
                  <a:pt x="1301560" y="6002020"/>
                  <a:pt x="1149985" y="6055170"/>
                </a:cubicBezTo>
                <a:cubicBezTo>
                  <a:pt x="995744" y="6109272"/>
                  <a:pt x="836168" y="6165215"/>
                  <a:pt x="623507" y="6377877"/>
                </a:cubicBezTo>
                <a:cubicBezTo>
                  <a:pt x="431800" y="6569329"/>
                  <a:pt x="367411" y="6717729"/>
                  <a:pt x="316992" y="6858000"/>
                </a:cubicBezTo>
                <a:lnTo>
                  <a:pt x="411671" y="6858000"/>
                </a:lnTo>
                <a:cubicBezTo>
                  <a:pt x="458597" y="6732651"/>
                  <a:pt x="521081" y="6605842"/>
                  <a:pt x="686181" y="6440742"/>
                </a:cubicBezTo>
                <a:cubicBezTo>
                  <a:pt x="884491" y="6242368"/>
                  <a:pt x="1027684" y="6192203"/>
                  <a:pt x="1179259" y="6139053"/>
                </a:cubicBezTo>
                <a:cubicBezTo>
                  <a:pt x="1333500" y="6084951"/>
                  <a:pt x="1493076" y="6029008"/>
                  <a:pt x="1705737" y="5816410"/>
                </a:cubicBezTo>
                <a:cubicBezTo>
                  <a:pt x="1918398" y="5603812"/>
                  <a:pt x="1974342" y="5444173"/>
                  <a:pt x="2028444" y="5289868"/>
                </a:cubicBezTo>
                <a:cubicBezTo>
                  <a:pt x="2081530" y="5138293"/>
                  <a:pt x="2131759" y="4995164"/>
                  <a:pt x="2330069" y="4796854"/>
                </a:cubicBezTo>
                <a:cubicBezTo>
                  <a:pt x="2528380" y="4598543"/>
                  <a:pt x="2671572" y="4548315"/>
                  <a:pt x="2823083" y="4495165"/>
                </a:cubicBezTo>
                <a:cubicBezTo>
                  <a:pt x="2977388" y="4441127"/>
                  <a:pt x="3136964" y="4385183"/>
                  <a:pt x="3349625" y="4172522"/>
                </a:cubicBezTo>
                <a:cubicBezTo>
                  <a:pt x="3562287" y="3959860"/>
                  <a:pt x="3618166" y="3800348"/>
                  <a:pt x="3672269" y="3646043"/>
                </a:cubicBezTo>
                <a:cubicBezTo>
                  <a:pt x="3725418" y="3494469"/>
                  <a:pt x="3775583" y="3351340"/>
                  <a:pt x="3973894" y="3152966"/>
                </a:cubicBezTo>
                <a:cubicBezTo>
                  <a:pt x="4172204" y="2954592"/>
                  <a:pt x="4315397" y="2904490"/>
                  <a:pt x="4466971" y="2851341"/>
                </a:cubicBezTo>
                <a:cubicBezTo>
                  <a:pt x="4621276" y="2797239"/>
                  <a:pt x="4780788" y="2741295"/>
                  <a:pt x="4993450" y="2528697"/>
                </a:cubicBezTo>
                <a:cubicBezTo>
                  <a:pt x="5206111" y="2316099"/>
                  <a:pt x="5261991" y="2156460"/>
                  <a:pt x="5316093" y="2002219"/>
                </a:cubicBezTo>
                <a:cubicBezTo>
                  <a:pt x="5369243" y="1850644"/>
                  <a:pt x="5419408" y="1707452"/>
                  <a:pt x="5617718" y="1509141"/>
                </a:cubicBezTo>
                <a:cubicBezTo>
                  <a:pt x="5816029" y="1310831"/>
                  <a:pt x="5959221" y="1260666"/>
                  <a:pt x="6110796" y="1207516"/>
                </a:cubicBezTo>
                <a:cubicBezTo>
                  <a:pt x="6265101" y="1153414"/>
                  <a:pt x="6424613" y="1097471"/>
                  <a:pt x="6637274" y="884873"/>
                </a:cubicBezTo>
                <a:cubicBezTo>
                  <a:pt x="6849936" y="672275"/>
                  <a:pt x="6905879" y="512636"/>
                  <a:pt x="6959918" y="358331"/>
                </a:cubicBezTo>
                <a:cubicBezTo>
                  <a:pt x="7000240" y="243332"/>
                  <a:pt x="7038912" y="133350"/>
                  <a:pt x="7141909" y="0"/>
                </a:cubicBezTo>
                <a:close/>
                <a:moveTo>
                  <a:pt x="8147050" y="0"/>
                </a:moveTo>
                <a:cubicBezTo>
                  <a:pt x="7984554" y="143383"/>
                  <a:pt x="7858252" y="187706"/>
                  <a:pt x="7725537" y="234252"/>
                </a:cubicBezTo>
                <a:cubicBezTo>
                  <a:pt x="7571232" y="288354"/>
                  <a:pt x="7411720" y="344234"/>
                  <a:pt x="7199059" y="556895"/>
                </a:cubicBezTo>
                <a:cubicBezTo>
                  <a:pt x="6986397" y="769557"/>
                  <a:pt x="6930454" y="929069"/>
                  <a:pt x="6876352" y="1083374"/>
                </a:cubicBezTo>
                <a:cubicBezTo>
                  <a:pt x="6823266" y="1234948"/>
                  <a:pt x="6773037" y="1378141"/>
                  <a:pt x="6574727" y="1576451"/>
                </a:cubicBezTo>
                <a:cubicBezTo>
                  <a:pt x="6376416" y="1774762"/>
                  <a:pt x="6233224" y="1824927"/>
                  <a:pt x="6081713" y="1878076"/>
                </a:cubicBezTo>
                <a:cubicBezTo>
                  <a:pt x="5927408" y="1932178"/>
                  <a:pt x="5767832" y="1988122"/>
                  <a:pt x="5555171" y="2200783"/>
                </a:cubicBezTo>
                <a:cubicBezTo>
                  <a:pt x="5342509" y="2413445"/>
                  <a:pt x="5286629" y="2572957"/>
                  <a:pt x="5232527" y="2727198"/>
                </a:cubicBezTo>
                <a:cubicBezTo>
                  <a:pt x="5179378" y="2878773"/>
                  <a:pt x="5129213" y="3021965"/>
                  <a:pt x="4930902" y="3220276"/>
                </a:cubicBezTo>
                <a:cubicBezTo>
                  <a:pt x="4732592" y="3418586"/>
                  <a:pt x="4589399" y="3468751"/>
                  <a:pt x="4437888" y="3521901"/>
                </a:cubicBezTo>
                <a:cubicBezTo>
                  <a:pt x="4283583" y="3576003"/>
                  <a:pt x="4124008" y="3631946"/>
                  <a:pt x="3911346" y="3844608"/>
                </a:cubicBezTo>
                <a:cubicBezTo>
                  <a:pt x="3698684" y="4057269"/>
                  <a:pt x="3642805" y="4216781"/>
                  <a:pt x="3588703" y="4371086"/>
                </a:cubicBezTo>
                <a:cubicBezTo>
                  <a:pt x="3535553" y="4522597"/>
                  <a:pt x="3485388" y="4665790"/>
                  <a:pt x="3287078" y="4864100"/>
                </a:cubicBezTo>
                <a:cubicBezTo>
                  <a:pt x="3088767" y="5062411"/>
                  <a:pt x="2945257" y="5112639"/>
                  <a:pt x="2794000" y="5165725"/>
                </a:cubicBezTo>
                <a:cubicBezTo>
                  <a:pt x="2639695" y="5219827"/>
                  <a:pt x="2480183" y="5275771"/>
                  <a:pt x="2267522" y="5488432"/>
                </a:cubicBezTo>
                <a:cubicBezTo>
                  <a:pt x="2054860" y="5701094"/>
                  <a:pt x="1998917" y="5860606"/>
                  <a:pt x="1944814" y="6014911"/>
                </a:cubicBezTo>
                <a:cubicBezTo>
                  <a:pt x="1891729" y="6166485"/>
                  <a:pt x="1841500" y="6309678"/>
                  <a:pt x="1643189" y="6507988"/>
                </a:cubicBezTo>
                <a:cubicBezTo>
                  <a:pt x="1444879" y="6706299"/>
                  <a:pt x="1301687" y="6756464"/>
                  <a:pt x="1150176" y="6809613"/>
                </a:cubicBezTo>
                <a:cubicBezTo>
                  <a:pt x="1107694" y="6824536"/>
                  <a:pt x="1064768" y="6839522"/>
                  <a:pt x="1020445" y="6858000"/>
                </a:cubicBezTo>
                <a:lnTo>
                  <a:pt x="1277239" y="6858000"/>
                </a:lnTo>
                <a:cubicBezTo>
                  <a:pt x="1402715" y="6809295"/>
                  <a:pt x="1537589" y="6739192"/>
                  <a:pt x="1706055" y="6570853"/>
                </a:cubicBezTo>
                <a:cubicBezTo>
                  <a:pt x="1918716" y="6358192"/>
                  <a:pt x="1974660" y="6198616"/>
                  <a:pt x="2028762" y="6044375"/>
                </a:cubicBezTo>
                <a:cubicBezTo>
                  <a:pt x="2081848" y="5892800"/>
                  <a:pt x="2132076" y="5749608"/>
                  <a:pt x="2330387" y="5551297"/>
                </a:cubicBezTo>
                <a:cubicBezTo>
                  <a:pt x="2528697" y="5352987"/>
                  <a:pt x="2671890" y="5302758"/>
                  <a:pt x="2823401" y="5249672"/>
                </a:cubicBezTo>
                <a:cubicBezTo>
                  <a:pt x="2977706" y="5195570"/>
                  <a:pt x="3137281" y="5139627"/>
                  <a:pt x="3349943" y="4926965"/>
                </a:cubicBezTo>
                <a:cubicBezTo>
                  <a:pt x="3562604" y="4714304"/>
                  <a:pt x="3618484" y="4554792"/>
                  <a:pt x="3672586" y="4400487"/>
                </a:cubicBezTo>
                <a:cubicBezTo>
                  <a:pt x="3725736" y="4248912"/>
                  <a:pt x="3775901" y="4105783"/>
                  <a:pt x="3974211" y="3907472"/>
                </a:cubicBezTo>
                <a:cubicBezTo>
                  <a:pt x="4172522" y="3709162"/>
                  <a:pt x="4315714" y="3658934"/>
                  <a:pt x="4467289" y="3605784"/>
                </a:cubicBezTo>
                <a:cubicBezTo>
                  <a:pt x="4621594" y="3551682"/>
                  <a:pt x="4781106" y="3495739"/>
                  <a:pt x="4993767" y="3283141"/>
                </a:cubicBezTo>
                <a:cubicBezTo>
                  <a:pt x="5206429" y="3070543"/>
                  <a:pt x="5262309" y="2910904"/>
                  <a:pt x="5316411" y="2756662"/>
                </a:cubicBezTo>
                <a:cubicBezTo>
                  <a:pt x="5369560" y="2605088"/>
                  <a:pt x="5419725" y="2461959"/>
                  <a:pt x="5618036" y="2263648"/>
                </a:cubicBezTo>
                <a:cubicBezTo>
                  <a:pt x="5816346" y="2065338"/>
                  <a:pt x="5959539" y="2015109"/>
                  <a:pt x="6111113" y="1961960"/>
                </a:cubicBezTo>
                <a:cubicBezTo>
                  <a:pt x="6265418" y="1907858"/>
                  <a:pt x="6424930" y="1851914"/>
                  <a:pt x="6637592" y="1639316"/>
                </a:cubicBezTo>
                <a:cubicBezTo>
                  <a:pt x="6850253" y="1426718"/>
                  <a:pt x="6906197" y="1267079"/>
                  <a:pt x="6960235" y="1112774"/>
                </a:cubicBezTo>
                <a:cubicBezTo>
                  <a:pt x="7013385" y="961263"/>
                  <a:pt x="7063613" y="818071"/>
                  <a:pt x="7261924" y="619760"/>
                </a:cubicBezTo>
                <a:cubicBezTo>
                  <a:pt x="7460234" y="421450"/>
                  <a:pt x="7603363" y="371285"/>
                  <a:pt x="7754938" y="318135"/>
                </a:cubicBezTo>
                <a:cubicBezTo>
                  <a:pt x="7908100" y="264414"/>
                  <a:pt x="8066532" y="208915"/>
                  <a:pt x="8276844" y="0"/>
                </a:cubicBezTo>
                <a:close/>
                <a:moveTo>
                  <a:pt x="8597519" y="0"/>
                </a:moveTo>
                <a:cubicBezTo>
                  <a:pt x="8564499" y="67691"/>
                  <a:pt x="8542210" y="131255"/>
                  <a:pt x="8520240" y="193993"/>
                </a:cubicBezTo>
                <a:cubicBezTo>
                  <a:pt x="8467090" y="345567"/>
                  <a:pt x="8416861" y="488696"/>
                  <a:pt x="8218551" y="687007"/>
                </a:cubicBezTo>
                <a:cubicBezTo>
                  <a:pt x="8020241" y="885317"/>
                  <a:pt x="7877112" y="935546"/>
                  <a:pt x="7725537" y="988695"/>
                </a:cubicBezTo>
                <a:cubicBezTo>
                  <a:pt x="7571232" y="1042797"/>
                  <a:pt x="7411720" y="1098677"/>
                  <a:pt x="7199059" y="1311339"/>
                </a:cubicBezTo>
                <a:cubicBezTo>
                  <a:pt x="6986397" y="1524000"/>
                  <a:pt x="6930454" y="1683576"/>
                  <a:pt x="6876352" y="1837817"/>
                </a:cubicBezTo>
                <a:cubicBezTo>
                  <a:pt x="6823266" y="1989392"/>
                  <a:pt x="6773037" y="2132584"/>
                  <a:pt x="6574727" y="2330895"/>
                </a:cubicBezTo>
                <a:cubicBezTo>
                  <a:pt x="6376416" y="2529205"/>
                  <a:pt x="6233224" y="2579370"/>
                  <a:pt x="6081713" y="2632520"/>
                </a:cubicBezTo>
                <a:cubicBezTo>
                  <a:pt x="5927408" y="2686622"/>
                  <a:pt x="5767832" y="2742565"/>
                  <a:pt x="5555171" y="2955227"/>
                </a:cubicBezTo>
                <a:cubicBezTo>
                  <a:pt x="5342509" y="3167888"/>
                  <a:pt x="5286312" y="3327400"/>
                  <a:pt x="5232400" y="3481705"/>
                </a:cubicBezTo>
                <a:cubicBezTo>
                  <a:pt x="5179251" y="3633216"/>
                  <a:pt x="5129086" y="3776409"/>
                  <a:pt x="4930775" y="3974719"/>
                </a:cubicBezTo>
                <a:cubicBezTo>
                  <a:pt x="4732465" y="4173030"/>
                  <a:pt x="4589272" y="4223195"/>
                  <a:pt x="4437761" y="4276344"/>
                </a:cubicBezTo>
                <a:cubicBezTo>
                  <a:pt x="4283456" y="4330446"/>
                  <a:pt x="4123881" y="4386390"/>
                  <a:pt x="3911219" y="4599051"/>
                </a:cubicBezTo>
                <a:cubicBezTo>
                  <a:pt x="3698558" y="4811713"/>
                  <a:pt x="3642678" y="4971225"/>
                  <a:pt x="3588576" y="5125530"/>
                </a:cubicBezTo>
                <a:cubicBezTo>
                  <a:pt x="3535426" y="5277104"/>
                  <a:pt x="3485261" y="5420233"/>
                  <a:pt x="3286951" y="5618544"/>
                </a:cubicBezTo>
                <a:cubicBezTo>
                  <a:pt x="3088640" y="5816854"/>
                  <a:pt x="2945257" y="5867400"/>
                  <a:pt x="2794000" y="5920232"/>
                </a:cubicBezTo>
                <a:cubicBezTo>
                  <a:pt x="2639695" y="5974271"/>
                  <a:pt x="2480183" y="6030214"/>
                  <a:pt x="2267522" y="6242876"/>
                </a:cubicBezTo>
                <a:cubicBezTo>
                  <a:pt x="2054860" y="6455537"/>
                  <a:pt x="1998917" y="6615049"/>
                  <a:pt x="1944814" y="6769354"/>
                </a:cubicBezTo>
                <a:cubicBezTo>
                  <a:pt x="1934401" y="6799072"/>
                  <a:pt x="1924114" y="6828473"/>
                  <a:pt x="1913064" y="6858254"/>
                </a:cubicBezTo>
                <a:lnTo>
                  <a:pt x="2007934" y="6858254"/>
                </a:lnTo>
                <a:cubicBezTo>
                  <a:pt x="2015236" y="6838379"/>
                  <a:pt x="2022158" y="6818694"/>
                  <a:pt x="2029016" y="6799072"/>
                </a:cubicBezTo>
                <a:cubicBezTo>
                  <a:pt x="2082102" y="6647498"/>
                  <a:pt x="2132330" y="6504306"/>
                  <a:pt x="2330641" y="6305995"/>
                </a:cubicBezTo>
                <a:cubicBezTo>
                  <a:pt x="2528951" y="6107684"/>
                  <a:pt x="2672144" y="6057456"/>
                  <a:pt x="2823655" y="6004370"/>
                </a:cubicBezTo>
                <a:cubicBezTo>
                  <a:pt x="2977388" y="5949950"/>
                  <a:pt x="3136900" y="5894070"/>
                  <a:pt x="3349625" y="5681409"/>
                </a:cubicBezTo>
                <a:cubicBezTo>
                  <a:pt x="3562350" y="5468747"/>
                  <a:pt x="3618166" y="5309235"/>
                  <a:pt x="3672269" y="5154930"/>
                </a:cubicBezTo>
                <a:cubicBezTo>
                  <a:pt x="3725418" y="5003356"/>
                  <a:pt x="3775583" y="4860227"/>
                  <a:pt x="3973894" y="4661916"/>
                </a:cubicBezTo>
                <a:cubicBezTo>
                  <a:pt x="4172204" y="4463606"/>
                  <a:pt x="4315397" y="4413377"/>
                  <a:pt x="4466971" y="4360228"/>
                </a:cubicBezTo>
                <a:cubicBezTo>
                  <a:pt x="4621276" y="4306126"/>
                  <a:pt x="4780788" y="4250246"/>
                  <a:pt x="4993450" y="4037584"/>
                </a:cubicBezTo>
                <a:cubicBezTo>
                  <a:pt x="5206111" y="3824922"/>
                  <a:pt x="5261991" y="3665411"/>
                  <a:pt x="5316093" y="3511106"/>
                </a:cubicBezTo>
                <a:cubicBezTo>
                  <a:pt x="5369243" y="3359531"/>
                  <a:pt x="5419408" y="3216402"/>
                  <a:pt x="5617718" y="3018092"/>
                </a:cubicBezTo>
                <a:cubicBezTo>
                  <a:pt x="5816029" y="2819781"/>
                  <a:pt x="5959221" y="2769553"/>
                  <a:pt x="6110796" y="2716403"/>
                </a:cubicBezTo>
                <a:cubicBezTo>
                  <a:pt x="6265101" y="2662301"/>
                  <a:pt x="6424613" y="2606421"/>
                  <a:pt x="6637274" y="2393760"/>
                </a:cubicBezTo>
                <a:cubicBezTo>
                  <a:pt x="6849936" y="2181098"/>
                  <a:pt x="6905879" y="2021523"/>
                  <a:pt x="6959918" y="1867281"/>
                </a:cubicBezTo>
                <a:cubicBezTo>
                  <a:pt x="7013068" y="1715707"/>
                  <a:pt x="7063295" y="1572514"/>
                  <a:pt x="7261607" y="1374204"/>
                </a:cubicBezTo>
                <a:cubicBezTo>
                  <a:pt x="7459917" y="1175893"/>
                  <a:pt x="7603045" y="1125728"/>
                  <a:pt x="7754620" y="1072579"/>
                </a:cubicBezTo>
                <a:cubicBezTo>
                  <a:pt x="7908925" y="1018477"/>
                  <a:pt x="8068501" y="962533"/>
                  <a:pt x="8281099" y="749872"/>
                </a:cubicBezTo>
                <a:cubicBezTo>
                  <a:pt x="8493696" y="537210"/>
                  <a:pt x="8549704" y="377698"/>
                  <a:pt x="8603806" y="223393"/>
                </a:cubicBezTo>
                <a:cubicBezTo>
                  <a:pt x="8629777" y="149352"/>
                  <a:pt x="8654986" y="77343"/>
                  <a:pt x="8697151" y="0"/>
                </a:cubicBezTo>
                <a:close/>
                <a:moveTo>
                  <a:pt x="9603549" y="0"/>
                </a:moveTo>
                <a:cubicBezTo>
                  <a:pt x="9522016" y="45784"/>
                  <a:pt x="9446768" y="72136"/>
                  <a:pt x="9369361" y="99251"/>
                </a:cubicBezTo>
                <a:cubicBezTo>
                  <a:pt x="9214803" y="153353"/>
                  <a:pt x="9055100" y="209550"/>
                  <a:pt x="8842566" y="421957"/>
                </a:cubicBezTo>
                <a:cubicBezTo>
                  <a:pt x="8630031" y="634365"/>
                  <a:pt x="8574024" y="794131"/>
                  <a:pt x="8519922" y="948436"/>
                </a:cubicBezTo>
                <a:cubicBezTo>
                  <a:pt x="8466772" y="1100011"/>
                  <a:pt x="8416544" y="1243140"/>
                  <a:pt x="8218234" y="1441514"/>
                </a:cubicBezTo>
                <a:cubicBezTo>
                  <a:pt x="8019923" y="1639888"/>
                  <a:pt x="7876794" y="1689989"/>
                  <a:pt x="7725219" y="1743139"/>
                </a:cubicBezTo>
                <a:cubicBezTo>
                  <a:pt x="7570915" y="1797241"/>
                  <a:pt x="7411403" y="1853184"/>
                  <a:pt x="7198741" y="2065782"/>
                </a:cubicBezTo>
                <a:cubicBezTo>
                  <a:pt x="6986080" y="2278380"/>
                  <a:pt x="6930136" y="2438019"/>
                  <a:pt x="6876034" y="2592261"/>
                </a:cubicBezTo>
                <a:cubicBezTo>
                  <a:pt x="6822948" y="2743835"/>
                  <a:pt x="6772719" y="2887028"/>
                  <a:pt x="6574409" y="3085338"/>
                </a:cubicBezTo>
                <a:cubicBezTo>
                  <a:pt x="6376099" y="3283649"/>
                  <a:pt x="6232906" y="3333750"/>
                  <a:pt x="6081395" y="3386963"/>
                </a:cubicBezTo>
                <a:cubicBezTo>
                  <a:pt x="5927090" y="3441065"/>
                  <a:pt x="5767515" y="3497009"/>
                  <a:pt x="5554853" y="3709670"/>
                </a:cubicBezTo>
                <a:cubicBezTo>
                  <a:pt x="5342192" y="3922332"/>
                  <a:pt x="5286312" y="4081844"/>
                  <a:pt x="5232400" y="4236149"/>
                </a:cubicBezTo>
                <a:cubicBezTo>
                  <a:pt x="5179251" y="4387723"/>
                  <a:pt x="5129086" y="4530852"/>
                  <a:pt x="4930775" y="4729163"/>
                </a:cubicBezTo>
                <a:cubicBezTo>
                  <a:pt x="4732465" y="4927473"/>
                  <a:pt x="4589272" y="4977638"/>
                  <a:pt x="4437761" y="5030788"/>
                </a:cubicBezTo>
                <a:cubicBezTo>
                  <a:pt x="4283456" y="5084890"/>
                  <a:pt x="4123881" y="5140833"/>
                  <a:pt x="3911219" y="5353495"/>
                </a:cubicBezTo>
                <a:cubicBezTo>
                  <a:pt x="3698558" y="5566156"/>
                  <a:pt x="3642487" y="5725668"/>
                  <a:pt x="3588385" y="5880100"/>
                </a:cubicBezTo>
                <a:cubicBezTo>
                  <a:pt x="3535236" y="6031675"/>
                  <a:pt x="3485071" y="6174804"/>
                  <a:pt x="3286760" y="6373114"/>
                </a:cubicBezTo>
                <a:cubicBezTo>
                  <a:pt x="3088450" y="6571425"/>
                  <a:pt x="2945257" y="6621653"/>
                  <a:pt x="2793683" y="6674803"/>
                </a:cubicBezTo>
                <a:cubicBezTo>
                  <a:pt x="2680399" y="6714490"/>
                  <a:pt x="2564321" y="6755194"/>
                  <a:pt x="2426526" y="6858127"/>
                </a:cubicBezTo>
                <a:lnTo>
                  <a:pt x="2588641" y="6858127"/>
                </a:lnTo>
                <a:cubicBezTo>
                  <a:pt x="2670302" y="6812281"/>
                  <a:pt x="2745613" y="6785864"/>
                  <a:pt x="2823083" y="6758686"/>
                </a:cubicBezTo>
                <a:cubicBezTo>
                  <a:pt x="2977388" y="6704584"/>
                  <a:pt x="3136964" y="6648641"/>
                  <a:pt x="3349625" y="6435979"/>
                </a:cubicBezTo>
                <a:cubicBezTo>
                  <a:pt x="3562287" y="6223318"/>
                  <a:pt x="3618166" y="6063806"/>
                  <a:pt x="3672269" y="5909501"/>
                </a:cubicBezTo>
                <a:cubicBezTo>
                  <a:pt x="3725418" y="5757926"/>
                  <a:pt x="3775583" y="5614797"/>
                  <a:pt x="3973894" y="5416487"/>
                </a:cubicBezTo>
                <a:cubicBezTo>
                  <a:pt x="4172204" y="5218176"/>
                  <a:pt x="4315397" y="5167948"/>
                  <a:pt x="4466971" y="5114798"/>
                </a:cubicBezTo>
                <a:cubicBezTo>
                  <a:pt x="4621276" y="5060760"/>
                  <a:pt x="4780788" y="5004816"/>
                  <a:pt x="4993450" y="4792155"/>
                </a:cubicBezTo>
                <a:cubicBezTo>
                  <a:pt x="5206111" y="4579493"/>
                  <a:pt x="5261991" y="4419981"/>
                  <a:pt x="5316093" y="4265676"/>
                </a:cubicBezTo>
                <a:cubicBezTo>
                  <a:pt x="5369243" y="4114102"/>
                  <a:pt x="5419408" y="3970972"/>
                  <a:pt x="5617718" y="3772662"/>
                </a:cubicBezTo>
                <a:cubicBezTo>
                  <a:pt x="5816029" y="3574352"/>
                  <a:pt x="5959221" y="3524123"/>
                  <a:pt x="6110796" y="3470974"/>
                </a:cubicBezTo>
                <a:cubicBezTo>
                  <a:pt x="6265101" y="3416935"/>
                  <a:pt x="6424613" y="3360991"/>
                  <a:pt x="6637274" y="3148330"/>
                </a:cubicBezTo>
                <a:cubicBezTo>
                  <a:pt x="6849936" y="2935669"/>
                  <a:pt x="6905879" y="2776157"/>
                  <a:pt x="6959918" y="2621852"/>
                </a:cubicBezTo>
                <a:cubicBezTo>
                  <a:pt x="7013068" y="2470277"/>
                  <a:pt x="7063295" y="2327085"/>
                  <a:pt x="7261607" y="2128774"/>
                </a:cubicBezTo>
                <a:cubicBezTo>
                  <a:pt x="7459917" y="1930464"/>
                  <a:pt x="7603045" y="1880298"/>
                  <a:pt x="7754620" y="1827149"/>
                </a:cubicBezTo>
                <a:cubicBezTo>
                  <a:pt x="7908925" y="1773047"/>
                  <a:pt x="8068501" y="1717104"/>
                  <a:pt x="8281099" y="1504506"/>
                </a:cubicBezTo>
                <a:cubicBezTo>
                  <a:pt x="8493696" y="1291908"/>
                  <a:pt x="8549704" y="1132269"/>
                  <a:pt x="8603806" y="977963"/>
                </a:cubicBezTo>
                <a:cubicBezTo>
                  <a:pt x="8656955" y="826452"/>
                  <a:pt x="8707120" y="683260"/>
                  <a:pt x="8905431" y="484950"/>
                </a:cubicBezTo>
                <a:cubicBezTo>
                  <a:pt x="9103741" y="286639"/>
                  <a:pt x="9246933" y="236411"/>
                  <a:pt x="9398508" y="183325"/>
                </a:cubicBezTo>
                <a:cubicBezTo>
                  <a:pt x="9511665" y="143637"/>
                  <a:pt x="9627680" y="102933"/>
                  <a:pt x="9765411" y="127"/>
                </a:cubicBezTo>
                <a:close/>
                <a:moveTo>
                  <a:pt x="10185082" y="0"/>
                </a:moveTo>
                <a:cubicBezTo>
                  <a:pt x="10177844" y="19812"/>
                  <a:pt x="10170922" y="39497"/>
                  <a:pt x="10164064" y="59055"/>
                </a:cubicBezTo>
                <a:cubicBezTo>
                  <a:pt x="10110915" y="210629"/>
                  <a:pt x="10060749" y="353759"/>
                  <a:pt x="9862439" y="552069"/>
                </a:cubicBezTo>
                <a:cubicBezTo>
                  <a:pt x="9664129" y="750380"/>
                  <a:pt x="9520936" y="800608"/>
                  <a:pt x="9369361" y="853758"/>
                </a:cubicBezTo>
                <a:cubicBezTo>
                  <a:pt x="9215120" y="907796"/>
                  <a:pt x="9055544" y="963740"/>
                  <a:pt x="8842883" y="1176401"/>
                </a:cubicBezTo>
                <a:cubicBezTo>
                  <a:pt x="8630221" y="1389063"/>
                  <a:pt x="8574342" y="1548575"/>
                  <a:pt x="8520240" y="1702880"/>
                </a:cubicBezTo>
                <a:cubicBezTo>
                  <a:pt x="8467090" y="1854454"/>
                  <a:pt x="8416861" y="1997647"/>
                  <a:pt x="8218551" y="2195957"/>
                </a:cubicBezTo>
                <a:cubicBezTo>
                  <a:pt x="8020241" y="2394268"/>
                  <a:pt x="7877112" y="2444433"/>
                  <a:pt x="7725537" y="2497582"/>
                </a:cubicBezTo>
                <a:cubicBezTo>
                  <a:pt x="7571232" y="2551684"/>
                  <a:pt x="7411720" y="2607628"/>
                  <a:pt x="7199059" y="2820226"/>
                </a:cubicBezTo>
                <a:cubicBezTo>
                  <a:pt x="6986397" y="3032824"/>
                  <a:pt x="6930454" y="3192463"/>
                  <a:pt x="6876352" y="3346768"/>
                </a:cubicBezTo>
                <a:cubicBezTo>
                  <a:pt x="6823266" y="3498342"/>
                  <a:pt x="6773037" y="3641471"/>
                  <a:pt x="6574727" y="3839782"/>
                </a:cubicBezTo>
                <a:cubicBezTo>
                  <a:pt x="6376416" y="4038092"/>
                  <a:pt x="6233224" y="4088321"/>
                  <a:pt x="6081713" y="4141407"/>
                </a:cubicBezTo>
                <a:cubicBezTo>
                  <a:pt x="5927408" y="4195509"/>
                  <a:pt x="5767832" y="4251452"/>
                  <a:pt x="5555171" y="4464114"/>
                </a:cubicBezTo>
                <a:cubicBezTo>
                  <a:pt x="5342509" y="4676775"/>
                  <a:pt x="5286312" y="4836287"/>
                  <a:pt x="5232400" y="4990592"/>
                </a:cubicBezTo>
                <a:cubicBezTo>
                  <a:pt x="5179251" y="5142167"/>
                  <a:pt x="5129086" y="5285296"/>
                  <a:pt x="4930775" y="5483606"/>
                </a:cubicBezTo>
                <a:cubicBezTo>
                  <a:pt x="4732465" y="5681917"/>
                  <a:pt x="4589272" y="5732145"/>
                  <a:pt x="4437761" y="5785231"/>
                </a:cubicBezTo>
                <a:cubicBezTo>
                  <a:pt x="4283456" y="5839333"/>
                  <a:pt x="4123881" y="5895277"/>
                  <a:pt x="3911219" y="6107938"/>
                </a:cubicBezTo>
                <a:cubicBezTo>
                  <a:pt x="3698558" y="6320600"/>
                  <a:pt x="3642678" y="6480112"/>
                  <a:pt x="3588576" y="6634417"/>
                </a:cubicBezTo>
                <a:cubicBezTo>
                  <a:pt x="3562604" y="6708457"/>
                  <a:pt x="3537331" y="6780467"/>
                  <a:pt x="3495103" y="6858000"/>
                </a:cubicBezTo>
                <a:lnTo>
                  <a:pt x="3595116" y="6858000"/>
                </a:lnTo>
                <a:cubicBezTo>
                  <a:pt x="3628136" y="6790245"/>
                  <a:pt x="3650425" y="6726619"/>
                  <a:pt x="3672459" y="6663818"/>
                </a:cubicBezTo>
                <a:cubicBezTo>
                  <a:pt x="3725609" y="6512243"/>
                  <a:pt x="3775774" y="6369114"/>
                  <a:pt x="3974084" y="6170803"/>
                </a:cubicBezTo>
                <a:cubicBezTo>
                  <a:pt x="4172395" y="5972493"/>
                  <a:pt x="4315587" y="5922264"/>
                  <a:pt x="4467162" y="5869178"/>
                </a:cubicBezTo>
                <a:cubicBezTo>
                  <a:pt x="4621467" y="5815076"/>
                  <a:pt x="4780979" y="5759133"/>
                  <a:pt x="4993640" y="5546471"/>
                </a:cubicBezTo>
                <a:cubicBezTo>
                  <a:pt x="5206302" y="5333810"/>
                  <a:pt x="5262182" y="5174298"/>
                  <a:pt x="5316284" y="5019993"/>
                </a:cubicBezTo>
                <a:cubicBezTo>
                  <a:pt x="5369433" y="4868418"/>
                  <a:pt x="5419598" y="4725289"/>
                  <a:pt x="5617909" y="4526979"/>
                </a:cubicBezTo>
                <a:cubicBezTo>
                  <a:pt x="5816219" y="4328668"/>
                  <a:pt x="5959412" y="4278440"/>
                  <a:pt x="6110986" y="4225354"/>
                </a:cubicBezTo>
                <a:cubicBezTo>
                  <a:pt x="6265291" y="4171252"/>
                  <a:pt x="6424803" y="4115308"/>
                  <a:pt x="6637465" y="3902647"/>
                </a:cubicBezTo>
                <a:cubicBezTo>
                  <a:pt x="6850126" y="3689985"/>
                  <a:pt x="6906069" y="3530473"/>
                  <a:pt x="6960108" y="3376168"/>
                </a:cubicBezTo>
                <a:cubicBezTo>
                  <a:pt x="7013257" y="3224594"/>
                  <a:pt x="7063486" y="3081465"/>
                  <a:pt x="7261797" y="2883091"/>
                </a:cubicBezTo>
                <a:cubicBezTo>
                  <a:pt x="7460107" y="2684717"/>
                  <a:pt x="7603236" y="2634615"/>
                  <a:pt x="7754811" y="2581466"/>
                </a:cubicBezTo>
                <a:cubicBezTo>
                  <a:pt x="7909116" y="2527364"/>
                  <a:pt x="8068691" y="2471420"/>
                  <a:pt x="8281289" y="2258822"/>
                </a:cubicBezTo>
                <a:cubicBezTo>
                  <a:pt x="8493887" y="2046224"/>
                  <a:pt x="8549894" y="1886585"/>
                  <a:pt x="8603996" y="1732280"/>
                </a:cubicBezTo>
                <a:cubicBezTo>
                  <a:pt x="8657145" y="1580769"/>
                  <a:pt x="8707310" y="1437577"/>
                  <a:pt x="8905621" y="1239266"/>
                </a:cubicBezTo>
                <a:cubicBezTo>
                  <a:pt x="9103931" y="1040955"/>
                  <a:pt x="9247124" y="990791"/>
                  <a:pt x="9398698" y="937641"/>
                </a:cubicBezTo>
                <a:cubicBezTo>
                  <a:pt x="9552940" y="883539"/>
                  <a:pt x="9712516" y="827596"/>
                  <a:pt x="9925177" y="614934"/>
                </a:cubicBezTo>
                <a:cubicBezTo>
                  <a:pt x="10137839" y="402273"/>
                  <a:pt x="10193719" y="242761"/>
                  <a:pt x="10247820" y="88456"/>
                </a:cubicBezTo>
                <a:cubicBezTo>
                  <a:pt x="10258234" y="58801"/>
                  <a:pt x="10268458" y="29464"/>
                  <a:pt x="10279570" y="0"/>
                </a:cubicBezTo>
                <a:close/>
                <a:moveTo>
                  <a:pt x="10915332" y="0"/>
                </a:moveTo>
                <a:cubicBezTo>
                  <a:pt x="10789983" y="48705"/>
                  <a:pt x="10654982" y="118872"/>
                  <a:pt x="10486898" y="287020"/>
                </a:cubicBezTo>
                <a:cubicBezTo>
                  <a:pt x="10274300" y="499682"/>
                  <a:pt x="10218356" y="659194"/>
                  <a:pt x="10164255" y="813499"/>
                </a:cubicBezTo>
                <a:cubicBezTo>
                  <a:pt x="10111105" y="965073"/>
                  <a:pt x="10060940" y="1108202"/>
                  <a:pt x="9862630" y="1306513"/>
                </a:cubicBezTo>
                <a:cubicBezTo>
                  <a:pt x="9664319" y="1504823"/>
                  <a:pt x="9521127" y="1555052"/>
                  <a:pt x="9369552" y="1608201"/>
                </a:cubicBezTo>
                <a:cubicBezTo>
                  <a:pt x="9215247" y="1662303"/>
                  <a:pt x="9055735" y="1718183"/>
                  <a:pt x="8843073" y="1930845"/>
                </a:cubicBezTo>
                <a:cubicBezTo>
                  <a:pt x="8630412" y="2143506"/>
                  <a:pt x="8574532" y="2303082"/>
                  <a:pt x="8520430" y="2457323"/>
                </a:cubicBezTo>
                <a:cubicBezTo>
                  <a:pt x="8467281" y="2608898"/>
                  <a:pt x="8417052" y="2752090"/>
                  <a:pt x="8218742" y="2950401"/>
                </a:cubicBezTo>
                <a:cubicBezTo>
                  <a:pt x="8020432" y="3148711"/>
                  <a:pt x="7877302" y="3198876"/>
                  <a:pt x="7725728" y="3252026"/>
                </a:cubicBezTo>
                <a:cubicBezTo>
                  <a:pt x="7571423" y="3306128"/>
                  <a:pt x="7411911" y="3362071"/>
                  <a:pt x="7199249" y="3574733"/>
                </a:cubicBezTo>
                <a:cubicBezTo>
                  <a:pt x="6986588" y="3787394"/>
                  <a:pt x="6930644" y="3946906"/>
                  <a:pt x="6876543" y="4101211"/>
                </a:cubicBezTo>
                <a:cubicBezTo>
                  <a:pt x="6823457" y="4252786"/>
                  <a:pt x="6773228" y="4395915"/>
                  <a:pt x="6574918" y="4594225"/>
                </a:cubicBezTo>
                <a:cubicBezTo>
                  <a:pt x="6376607" y="4792536"/>
                  <a:pt x="6232906" y="4842764"/>
                  <a:pt x="6081395" y="4895850"/>
                </a:cubicBezTo>
                <a:cubicBezTo>
                  <a:pt x="5927090" y="4949952"/>
                  <a:pt x="5767515" y="5005896"/>
                  <a:pt x="5554853" y="5218557"/>
                </a:cubicBezTo>
                <a:cubicBezTo>
                  <a:pt x="5342192" y="5431219"/>
                  <a:pt x="5286312" y="5590731"/>
                  <a:pt x="5232400" y="5745036"/>
                </a:cubicBezTo>
                <a:cubicBezTo>
                  <a:pt x="5179251" y="5896610"/>
                  <a:pt x="5129086" y="6039739"/>
                  <a:pt x="4930775" y="6238050"/>
                </a:cubicBezTo>
                <a:cubicBezTo>
                  <a:pt x="4732465" y="6436360"/>
                  <a:pt x="4589272" y="6486589"/>
                  <a:pt x="4437761" y="6539738"/>
                </a:cubicBezTo>
                <a:cubicBezTo>
                  <a:pt x="4284536" y="6593395"/>
                  <a:pt x="4126103" y="6648958"/>
                  <a:pt x="3915601" y="6858000"/>
                </a:cubicBezTo>
                <a:lnTo>
                  <a:pt x="4045458" y="6858000"/>
                </a:lnTo>
                <a:cubicBezTo>
                  <a:pt x="4208082" y="6714427"/>
                  <a:pt x="4334383" y="6670104"/>
                  <a:pt x="4467162" y="6623622"/>
                </a:cubicBezTo>
                <a:cubicBezTo>
                  <a:pt x="4621467" y="6569519"/>
                  <a:pt x="4780979" y="6513576"/>
                  <a:pt x="4993640" y="6300915"/>
                </a:cubicBezTo>
                <a:cubicBezTo>
                  <a:pt x="5206302" y="6088253"/>
                  <a:pt x="5262182" y="5928741"/>
                  <a:pt x="5316284" y="5774436"/>
                </a:cubicBezTo>
                <a:cubicBezTo>
                  <a:pt x="5369433" y="5622862"/>
                  <a:pt x="5419598" y="5479733"/>
                  <a:pt x="5617909" y="5281422"/>
                </a:cubicBezTo>
                <a:cubicBezTo>
                  <a:pt x="5816219" y="5083112"/>
                  <a:pt x="5959412" y="5032883"/>
                  <a:pt x="6110986" y="4979797"/>
                </a:cubicBezTo>
                <a:cubicBezTo>
                  <a:pt x="6265291" y="4925695"/>
                  <a:pt x="6424803" y="4869752"/>
                  <a:pt x="6637465" y="4657090"/>
                </a:cubicBezTo>
                <a:cubicBezTo>
                  <a:pt x="6850126" y="4444429"/>
                  <a:pt x="6906069" y="4284917"/>
                  <a:pt x="6960108" y="4130612"/>
                </a:cubicBezTo>
                <a:cubicBezTo>
                  <a:pt x="7013257" y="3979037"/>
                  <a:pt x="7063486" y="3835908"/>
                  <a:pt x="7261797" y="3637597"/>
                </a:cubicBezTo>
                <a:cubicBezTo>
                  <a:pt x="7460107" y="3439287"/>
                  <a:pt x="7603236" y="3389059"/>
                  <a:pt x="7754811" y="3335909"/>
                </a:cubicBezTo>
                <a:cubicBezTo>
                  <a:pt x="7909116" y="3281807"/>
                  <a:pt x="8068691" y="3225864"/>
                  <a:pt x="8281289" y="3013266"/>
                </a:cubicBezTo>
                <a:cubicBezTo>
                  <a:pt x="8493887" y="2800668"/>
                  <a:pt x="8549894" y="2641029"/>
                  <a:pt x="8603996" y="2486787"/>
                </a:cubicBezTo>
                <a:cubicBezTo>
                  <a:pt x="8657145" y="2335213"/>
                  <a:pt x="8707310" y="2192020"/>
                  <a:pt x="8905621" y="1993710"/>
                </a:cubicBezTo>
                <a:cubicBezTo>
                  <a:pt x="9103931" y="1795399"/>
                  <a:pt x="9247124" y="1745234"/>
                  <a:pt x="9398698" y="1692085"/>
                </a:cubicBezTo>
                <a:cubicBezTo>
                  <a:pt x="9552940" y="1637983"/>
                  <a:pt x="9712516" y="1582039"/>
                  <a:pt x="9925177" y="1369378"/>
                </a:cubicBezTo>
                <a:cubicBezTo>
                  <a:pt x="10137839" y="1156716"/>
                  <a:pt x="10193719" y="997204"/>
                  <a:pt x="10247820" y="842899"/>
                </a:cubicBezTo>
                <a:cubicBezTo>
                  <a:pt x="10300970" y="691325"/>
                  <a:pt x="10351135" y="548196"/>
                  <a:pt x="10549445" y="349885"/>
                </a:cubicBezTo>
                <a:cubicBezTo>
                  <a:pt x="10747756" y="151575"/>
                  <a:pt x="10890758" y="101600"/>
                  <a:pt x="11042650" y="48260"/>
                </a:cubicBezTo>
                <a:cubicBezTo>
                  <a:pt x="11085068" y="33401"/>
                  <a:pt x="11127867" y="18352"/>
                  <a:pt x="11172063" y="0"/>
                </a:cubicBezTo>
                <a:close/>
                <a:moveTo>
                  <a:pt x="11780838" y="0"/>
                </a:moveTo>
                <a:cubicBezTo>
                  <a:pt x="11733403" y="125286"/>
                  <a:pt x="11671300" y="252095"/>
                  <a:pt x="11506200" y="417195"/>
                </a:cubicBezTo>
                <a:cubicBezTo>
                  <a:pt x="11307890" y="615506"/>
                  <a:pt x="11164697" y="665671"/>
                  <a:pt x="11013122" y="718820"/>
                </a:cubicBezTo>
                <a:cubicBezTo>
                  <a:pt x="10858881" y="772922"/>
                  <a:pt x="10699306" y="828802"/>
                  <a:pt x="10486644" y="1041463"/>
                </a:cubicBezTo>
                <a:cubicBezTo>
                  <a:pt x="10273982" y="1254125"/>
                  <a:pt x="10218103" y="1413637"/>
                  <a:pt x="10164001" y="1567942"/>
                </a:cubicBezTo>
                <a:cubicBezTo>
                  <a:pt x="10110851" y="1719517"/>
                  <a:pt x="10060686" y="1862645"/>
                  <a:pt x="9862376" y="2060956"/>
                </a:cubicBezTo>
                <a:cubicBezTo>
                  <a:pt x="9664065" y="2259267"/>
                  <a:pt x="9520872" y="2309495"/>
                  <a:pt x="9369298" y="2362645"/>
                </a:cubicBezTo>
                <a:cubicBezTo>
                  <a:pt x="9214993" y="2416747"/>
                  <a:pt x="9055481" y="2472690"/>
                  <a:pt x="8842819" y="2685288"/>
                </a:cubicBezTo>
                <a:cubicBezTo>
                  <a:pt x="8630158" y="2897886"/>
                  <a:pt x="8574278" y="3057525"/>
                  <a:pt x="8520176" y="3211767"/>
                </a:cubicBezTo>
                <a:cubicBezTo>
                  <a:pt x="8467027" y="3363341"/>
                  <a:pt x="8416798" y="3506534"/>
                  <a:pt x="8218488" y="3704844"/>
                </a:cubicBezTo>
                <a:cubicBezTo>
                  <a:pt x="8020177" y="3903155"/>
                  <a:pt x="7877048" y="3953320"/>
                  <a:pt x="7725474" y="4006469"/>
                </a:cubicBezTo>
                <a:cubicBezTo>
                  <a:pt x="7571169" y="4060571"/>
                  <a:pt x="7411656" y="4116515"/>
                  <a:pt x="7198995" y="4329176"/>
                </a:cubicBezTo>
                <a:cubicBezTo>
                  <a:pt x="6986334" y="4541838"/>
                  <a:pt x="6930390" y="4701350"/>
                  <a:pt x="6876288" y="4855655"/>
                </a:cubicBezTo>
                <a:cubicBezTo>
                  <a:pt x="6823202" y="5007229"/>
                  <a:pt x="6772974" y="5150358"/>
                  <a:pt x="6574663" y="5348669"/>
                </a:cubicBezTo>
                <a:cubicBezTo>
                  <a:pt x="6376353" y="5546979"/>
                  <a:pt x="6233160" y="5597208"/>
                  <a:pt x="6081649" y="5650357"/>
                </a:cubicBezTo>
                <a:cubicBezTo>
                  <a:pt x="5927344" y="5704396"/>
                  <a:pt x="5767769" y="5760339"/>
                  <a:pt x="5555107" y="5973001"/>
                </a:cubicBezTo>
                <a:cubicBezTo>
                  <a:pt x="5342446" y="6185662"/>
                  <a:pt x="5286566" y="6345174"/>
                  <a:pt x="5232464" y="6499479"/>
                </a:cubicBezTo>
                <a:cubicBezTo>
                  <a:pt x="5192078" y="6614605"/>
                  <a:pt x="5153470" y="6724777"/>
                  <a:pt x="5050346" y="6858000"/>
                </a:cubicBezTo>
                <a:lnTo>
                  <a:pt x="5160328" y="6858000"/>
                </a:lnTo>
                <a:cubicBezTo>
                  <a:pt x="5243576" y="6736588"/>
                  <a:pt x="5280343" y="6631559"/>
                  <a:pt x="5316347" y="6528880"/>
                </a:cubicBezTo>
                <a:cubicBezTo>
                  <a:pt x="5369497" y="6377305"/>
                  <a:pt x="5419662" y="6234176"/>
                  <a:pt x="5617972" y="6035866"/>
                </a:cubicBezTo>
                <a:cubicBezTo>
                  <a:pt x="5816283" y="5837555"/>
                  <a:pt x="5959475" y="5787390"/>
                  <a:pt x="6111050" y="5734241"/>
                </a:cubicBezTo>
                <a:cubicBezTo>
                  <a:pt x="6265355" y="5680139"/>
                  <a:pt x="6424867" y="5624195"/>
                  <a:pt x="6637528" y="5411534"/>
                </a:cubicBezTo>
                <a:cubicBezTo>
                  <a:pt x="6850190" y="5198872"/>
                  <a:pt x="6906133" y="5039360"/>
                  <a:pt x="6960172" y="4885055"/>
                </a:cubicBezTo>
                <a:cubicBezTo>
                  <a:pt x="7013321" y="4733481"/>
                  <a:pt x="7063550" y="4590352"/>
                  <a:pt x="7261860" y="4392041"/>
                </a:cubicBezTo>
                <a:cubicBezTo>
                  <a:pt x="7460170" y="4193731"/>
                  <a:pt x="7603300" y="4143502"/>
                  <a:pt x="7754874" y="4090353"/>
                </a:cubicBezTo>
                <a:cubicBezTo>
                  <a:pt x="7909179" y="4036251"/>
                  <a:pt x="8068755" y="3980371"/>
                  <a:pt x="8281353" y="3767709"/>
                </a:cubicBezTo>
                <a:cubicBezTo>
                  <a:pt x="8493951" y="3555047"/>
                  <a:pt x="8549957" y="3395536"/>
                  <a:pt x="8604059" y="3241231"/>
                </a:cubicBezTo>
                <a:cubicBezTo>
                  <a:pt x="8657209" y="3089656"/>
                  <a:pt x="8707374" y="2946464"/>
                  <a:pt x="8905684" y="2748153"/>
                </a:cubicBezTo>
                <a:cubicBezTo>
                  <a:pt x="9103995" y="2549843"/>
                  <a:pt x="9247188" y="2499678"/>
                  <a:pt x="9398762" y="2446528"/>
                </a:cubicBezTo>
                <a:cubicBezTo>
                  <a:pt x="9553004" y="2392426"/>
                  <a:pt x="9712579" y="2336483"/>
                  <a:pt x="9925241" y="2123821"/>
                </a:cubicBezTo>
                <a:cubicBezTo>
                  <a:pt x="10137902" y="1911160"/>
                  <a:pt x="10193782" y="1751648"/>
                  <a:pt x="10247884" y="1597343"/>
                </a:cubicBezTo>
                <a:cubicBezTo>
                  <a:pt x="10301033" y="1445832"/>
                  <a:pt x="10351198" y="1302639"/>
                  <a:pt x="10549509" y="1104329"/>
                </a:cubicBezTo>
                <a:cubicBezTo>
                  <a:pt x="10747819" y="906018"/>
                  <a:pt x="10891012" y="855853"/>
                  <a:pt x="11042586" y="802704"/>
                </a:cubicBezTo>
                <a:cubicBezTo>
                  <a:pt x="11196828" y="748602"/>
                  <a:pt x="11356404" y="692658"/>
                  <a:pt x="11569065" y="480060"/>
                </a:cubicBezTo>
                <a:cubicBezTo>
                  <a:pt x="11760200" y="288671"/>
                  <a:pt x="11824589" y="140272"/>
                  <a:pt x="11875008" y="0"/>
                </a:cubicBezTo>
                <a:close/>
                <a:moveTo>
                  <a:pt x="12130722" y="152400"/>
                </a:moveTo>
                <a:cubicBezTo>
                  <a:pt x="11918124" y="365062"/>
                  <a:pt x="11862181" y="524574"/>
                  <a:pt x="11808079" y="678879"/>
                </a:cubicBezTo>
                <a:cubicBezTo>
                  <a:pt x="11754930" y="830453"/>
                  <a:pt x="11704765" y="973646"/>
                  <a:pt x="11506454" y="1171956"/>
                </a:cubicBezTo>
                <a:cubicBezTo>
                  <a:pt x="11308144" y="1370267"/>
                  <a:pt x="11164951" y="1420432"/>
                  <a:pt x="11013377" y="1473581"/>
                </a:cubicBezTo>
                <a:cubicBezTo>
                  <a:pt x="10859135" y="1527683"/>
                  <a:pt x="10699559" y="1583627"/>
                  <a:pt x="10486898" y="1796225"/>
                </a:cubicBezTo>
                <a:cubicBezTo>
                  <a:pt x="10274236" y="2008823"/>
                  <a:pt x="10218356" y="2168398"/>
                  <a:pt x="10164255" y="2322703"/>
                </a:cubicBezTo>
                <a:cubicBezTo>
                  <a:pt x="10111105" y="2474278"/>
                  <a:pt x="10060940" y="2617470"/>
                  <a:pt x="9862630" y="2815781"/>
                </a:cubicBezTo>
                <a:cubicBezTo>
                  <a:pt x="9664319" y="3014091"/>
                  <a:pt x="9521127" y="3064256"/>
                  <a:pt x="9369552" y="3117406"/>
                </a:cubicBezTo>
                <a:cubicBezTo>
                  <a:pt x="9215247" y="3171508"/>
                  <a:pt x="9055735" y="3227451"/>
                  <a:pt x="8843073" y="3440049"/>
                </a:cubicBezTo>
                <a:cubicBezTo>
                  <a:pt x="8630412" y="3652647"/>
                  <a:pt x="8574532" y="3812286"/>
                  <a:pt x="8520430" y="3966591"/>
                </a:cubicBezTo>
                <a:cubicBezTo>
                  <a:pt x="8467281" y="4118102"/>
                  <a:pt x="8417052" y="4261295"/>
                  <a:pt x="8218742" y="4459605"/>
                </a:cubicBezTo>
                <a:cubicBezTo>
                  <a:pt x="8020432" y="4657916"/>
                  <a:pt x="7877302" y="4708081"/>
                  <a:pt x="7725728" y="4761230"/>
                </a:cubicBezTo>
                <a:cubicBezTo>
                  <a:pt x="7571423" y="4815332"/>
                  <a:pt x="7411911" y="4871276"/>
                  <a:pt x="7199249" y="5083937"/>
                </a:cubicBezTo>
                <a:cubicBezTo>
                  <a:pt x="6986588" y="5296599"/>
                  <a:pt x="6930644" y="5456111"/>
                  <a:pt x="6876543" y="5610416"/>
                </a:cubicBezTo>
                <a:cubicBezTo>
                  <a:pt x="6823457" y="5761990"/>
                  <a:pt x="6773228" y="5905119"/>
                  <a:pt x="6574918" y="6103430"/>
                </a:cubicBezTo>
                <a:cubicBezTo>
                  <a:pt x="6376607" y="6301740"/>
                  <a:pt x="6233414" y="6351969"/>
                  <a:pt x="6081903" y="6405118"/>
                </a:cubicBezTo>
                <a:cubicBezTo>
                  <a:pt x="5927598" y="6459220"/>
                  <a:pt x="5768023" y="6515164"/>
                  <a:pt x="5555361" y="6727762"/>
                </a:cubicBezTo>
                <a:cubicBezTo>
                  <a:pt x="5513667" y="6768846"/>
                  <a:pt x="5474380" y="6812344"/>
                  <a:pt x="5437696" y="6858000"/>
                </a:cubicBezTo>
                <a:lnTo>
                  <a:pt x="5553774" y="6858000"/>
                </a:lnTo>
                <a:cubicBezTo>
                  <a:pt x="5573205" y="6836157"/>
                  <a:pt x="5594414" y="6813550"/>
                  <a:pt x="5617718" y="6790309"/>
                </a:cubicBezTo>
                <a:cubicBezTo>
                  <a:pt x="5816029" y="6591999"/>
                  <a:pt x="5959221" y="6541834"/>
                  <a:pt x="6110796" y="6488684"/>
                </a:cubicBezTo>
                <a:cubicBezTo>
                  <a:pt x="6265101" y="6434582"/>
                  <a:pt x="6424613" y="6378639"/>
                  <a:pt x="6637274" y="6165977"/>
                </a:cubicBezTo>
                <a:cubicBezTo>
                  <a:pt x="6849936" y="5953316"/>
                  <a:pt x="6905879" y="5793804"/>
                  <a:pt x="6959918" y="5639499"/>
                </a:cubicBezTo>
                <a:cubicBezTo>
                  <a:pt x="7013068" y="5487924"/>
                  <a:pt x="7063295" y="5344795"/>
                  <a:pt x="7261607" y="5146485"/>
                </a:cubicBezTo>
                <a:cubicBezTo>
                  <a:pt x="7459917" y="4948174"/>
                  <a:pt x="7603045" y="4897946"/>
                  <a:pt x="7754620" y="4844796"/>
                </a:cubicBezTo>
                <a:cubicBezTo>
                  <a:pt x="7908925" y="4790758"/>
                  <a:pt x="8068501" y="4734814"/>
                  <a:pt x="8281099" y="4522153"/>
                </a:cubicBezTo>
                <a:cubicBezTo>
                  <a:pt x="8493696" y="4309491"/>
                  <a:pt x="8549704" y="4149979"/>
                  <a:pt x="8603806" y="3995674"/>
                </a:cubicBezTo>
                <a:cubicBezTo>
                  <a:pt x="8656955" y="3844100"/>
                  <a:pt x="8707120" y="3700971"/>
                  <a:pt x="8905431" y="3502597"/>
                </a:cubicBezTo>
                <a:cubicBezTo>
                  <a:pt x="9103741" y="3304222"/>
                  <a:pt x="9246933" y="3254121"/>
                  <a:pt x="9398508" y="3200972"/>
                </a:cubicBezTo>
                <a:cubicBezTo>
                  <a:pt x="9552749" y="3146870"/>
                  <a:pt x="9712325" y="3090926"/>
                  <a:pt x="9924986" y="2878328"/>
                </a:cubicBezTo>
                <a:cubicBezTo>
                  <a:pt x="10137648" y="2665730"/>
                  <a:pt x="10193528" y="2506091"/>
                  <a:pt x="10247630" y="2351786"/>
                </a:cubicBezTo>
                <a:cubicBezTo>
                  <a:pt x="10300780" y="2200275"/>
                  <a:pt x="10350944" y="2057083"/>
                  <a:pt x="10549255" y="1858772"/>
                </a:cubicBezTo>
                <a:cubicBezTo>
                  <a:pt x="10747566" y="1660462"/>
                  <a:pt x="10890758" y="1610297"/>
                  <a:pt x="11042332" y="1557147"/>
                </a:cubicBezTo>
                <a:cubicBezTo>
                  <a:pt x="11196574" y="1503045"/>
                  <a:pt x="11356149" y="1447102"/>
                  <a:pt x="11568811" y="1234504"/>
                </a:cubicBezTo>
                <a:cubicBezTo>
                  <a:pt x="11781472" y="1021905"/>
                  <a:pt x="11837353" y="862266"/>
                  <a:pt x="11891455" y="707962"/>
                </a:cubicBezTo>
                <a:cubicBezTo>
                  <a:pt x="11944350" y="556705"/>
                  <a:pt x="11994579" y="413766"/>
                  <a:pt x="12192000" y="215900"/>
                </a:cubicBezTo>
                <a:lnTo>
                  <a:pt x="12192000" y="93282"/>
                </a:lnTo>
                <a:cubicBezTo>
                  <a:pt x="12171870" y="111527"/>
                  <a:pt x="12151296" y="131234"/>
                  <a:pt x="12130215" y="152400"/>
                </a:cubicBezTo>
                <a:close/>
                <a:moveTo>
                  <a:pt x="12130722" y="906844"/>
                </a:moveTo>
                <a:cubicBezTo>
                  <a:pt x="11918124" y="1119505"/>
                  <a:pt x="11862181" y="1279081"/>
                  <a:pt x="11808079" y="1433322"/>
                </a:cubicBezTo>
                <a:cubicBezTo>
                  <a:pt x="11754930" y="1584897"/>
                  <a:pt x="11704765" y="1728089"/>
                  <a:pt x="11506454" y="1926400"/>
                </a:cubicBezTo>
                <a:cubicBezTo>
                  <a:pt x="11308144" y="2124710"/>
                  <a:pt x="11164951" y="2174875"/>
                  <a:pt x="11013377" y="2228025"/>
                </a:cubicBezTo>
                <a:cubicBezTo>
                  <a:pt x="10859135" y="2282127"/>
                  <a:pt x="10699559" y="2338070"/>
                  <a:pt x="10486898" y="2550668"/>
                </a:cubicBezTo>
                <a:cubicBezTo>
                  <a:pt x="10274236" y="2763266"/>
                  <a:pt x="10218356" y="2922905"/>
                  <a:pt x="10164255" y="3077147"/>
                </a:cubicBezTo>
                <a:cubicBezTo>
                  <a:pt x="10111105" y="3228721"/>
                  <a:pt x="10060940" y="3371914"/>
                  <a:pt x="9862630" y="3570224"/>
                </a:cubicBezTo>
                <a:cubicBezTo>
                  <a:pt x="9664319" y="3768534"/>
                  <a:pt x="9521127" y="3818700"/>
                  <a:pt x="9369552" y="3871849"/>
                </a:cubicBezTo>
                <a:cubicBezTo>
                  <a:pt x="9215247" y="3925951"/>
                  <a:pt x="9055735" y="3981895"/>
                  <a:pt x="8843073" y="4194493"/>
                </a:cubicBezTo>
                <a:cubicBezTo>
                  <a:pt x="8630412" y="4407091"/>
                  <a:pt x="8574532" y="4566730"/>
                  <a:pt x="8520430" y="4721035"/>
                </a:cubicBezTo>
                <a:cubicBezTo>
                  <a:pt x="8467281" y="4872609"/>
                  <a:pt x="8417052" y="5015738"/>
                  <a:pt x="8218742" y="5214049"/>
                </a:cubicBezTo>
                <a:cubicBezTo>
                  <a:pt x="8020432" y="5412359"/>
                  <a:pt x="7877302" y="5462588"/>
                  <a:pt x="7725728" y="5515674"/>
                </a:cubicBezTo>
                <a:cubicBezTo>
                  <a:pt x="7571423" y="5569776"/>
                  <a:pt x="7411911" y="5625719"/>
                  <a:pt x="7199249" y="5838381"/>
                </a:cubicBezTo>
                <a:cubicBezTo>
                  <a:pt x="6986588" y="6051042"/>
                  <a:pt x="6930644" y="6210554"/>
                  <a:pt x="6876543" y="6364859"/>
                </a:cubicBezTo>
                <a:cubicBezTo>
                  <a:pt x="6823457" y="6516434"/>
                  <a:pt x="6773228" y="6659563"/>
                  <a:pt x="6574918" y="6857937"/>
                </a:cubicBezTo>
                <a:lnTo>
                  <a:pt x="6574536" y="6858318"/>
                </a:lnTo>
                <a:lnTo>
                  <a:pt x="6697155" y="6858318"/>
                </a:lnTo>
                <a:cubicBezTo>
                  <a:pt x="6861619" y="6676200"/>
                  <a:pt x="6911785" y="6533070"/>
                  <a:pt x="6960426" y="6394260"/>
                </a:cubicBezTo>
                <a:cubicBezTo>
                  <a:pt x="7013575" y="6242685"/>
                  <a:pt x="7063804" y="6099556"/>
                  <a:pt x="7262114" y="5901246"/>
                </a:cubicBezTo>
                <a:cubicBezTo>
                  <a:pt x="7460425" y="5702935"/>
                  <a:pt x="7603554" y="5652707"/>
                  <a:pt x="7755128" y="5599621"/>
                </a:cubicBezTo>
                <a:cubicBezTo>
                  <a:pt x="7909433" y="5545519"/>
                  <a:pt x="8069009" y="5489575"/>
                  <a:pt x="8281606" y="5276914"/>
                </a:cubicBezTo>
                <a:cubicBezTo>
                  <a:pt x="8494205" y="5064252"/>
                  <a:pt x="8550211" y="4904740"/>
                  <a:pt x="8604314" y="4750435"/>
                </a:cubicBezTo>
                <a:cubicBezTo>
                  <a:pt x="8657463" y="4598861"/>
                  <a:pt x="8707628" y="4455732"/>
                  <a:pt x="8905939" y="4257358"/>
                </a:cubicBezTo>
                <a:cubicBezTo>
                  <a:pt x="9104249" y="4058984"/>
                  <a:pt x="9247442" y="4008882"/>
                  <a:pt x="9399016" y="3955733"/>
                </a:cubicBezTo>
                <a:cubicBezTo>
                  <a:pt x="9553257" y="3901631"/>
                  <a:pt x="9712833" y="3845687"/>
                  <a:pt x="9925494" y="3633089"/>
                </a:cubicBezTo>
                <a:cubicBezTo>
                  <a:pt x="10138156" y="3420491"/>
                  <a:pt x="10194036" y="3260852"/>
                  <a:pt x="10248138" y="3106611"/>
                </a:cubicBezTo>
                <a:cubicBezTo>
                  <a:pt x="10301288" y="2955036"/>
                  <a:pt x="10351453" y="2811844"/>
                  <a:pt x="10549763" y="2613533"/>
                </a:cubicBezTo>
                <a:cubicBezTo>
                  <a:pt x="10748073" y="2415223"/>
                  <a:pt x="10890758" y="2364740"/>
                  <a:pt x="11042650" y="2311400"/>
                </a:cubicBezTo>
                <a:cubicBezTo>
                  <a:pt x="11196892" y="2257298"/>
                  <a:pt x="11356467" y="2201355"/>
                  <a:pt x="11569129" y="1988757"/>
                </a:cubicBezTo>
                <a:cubicBezTo>
                  <a:pt x="11781790" y="1776159"/>
                  <a:pt x="11837670" y="1616520"/>
                  <a:pt x="11891772" y="1462278"/>
                </a:cubicBezTo>
                <a:cubicBezTo>
                  <a:pt x="11944794" y="1310958"/>
                  <a:pt x="11994896" y="1168019"/>
                  <a:pt x="12192318" y="970280"/>
                </a:cubicBezTo>
                <a:lnTo>
                  <a:pt x="12192318" y="847725"/>
                </a:lnTo>
                <a:cubicBezTo>
                  <a:pt x="12171997" y="865886"/>
                  <a:pt x="12151296" y="885489"/>
                  <a:pt x="12130215" y="906526"/>
                </a:cubicBezTo>
                <a:close/>
                <a:moveTo>
                  <a:pt x="12130722" y="1661287"/>
                </a:moveTo>
                <a:cubicBezTo>
                  <a:pt x="11918124" y="1873948"/>
                  <a:pt x="11862181" y="2033524"/>
                  <a:pt x="11808079" y="2187766"/>
                </a:cubicBezTo>
                <a:cubicBezTo>
                  <a:pt x="11754930" y="2339340"/>
                  <a:pt x="11704765" y="2482533"/>
                  <a:pt x="11506454" y="2680843"/>
                </a:cubicBezTo>
                <a:cubicBezTo>
                  <a:pt x="11308144" y="2879154"/>
                  <a:pt x="11164951" y="2929319"/>
                  <a:pt x="11013377" y="2982468"/>
                </a:cubicBezTo>
                <a:cubicBezTo>
                  <a:pt x="10859135" y="3036570"/>
                  <a:pt x="10699559" y="3092514"/>
                  <a:pt x="10486898" y="3305112"/>
                </a:cubicBezTo>
                <a:cubicBezTo>
                  <a:pt x="10274236" y="3517709"/>
                  <a:pt x="10218356" y="3677349"/>
                  <a:pt x="10164255" y="3831653"/>
                </a:cubicBezTo>
                <a:cubicBezTo>
                  <a:pt x="10111105" y="3983165"/>
                  <a:pt x="10060940" y="4126357"/>
                  <a:pt x="9862630" y="4324668"/>
                </a:cubicBezTo>
                <a:cubicBezTo>
                  <a:pt x="9664319" y="4522978"/>
                  <a:pt x="9521127" y="4573143"/>
                  <a:pt x="9369552" y="4626293"/>
                </a:cubicBezTo>
                <a:cubicBezTo>
                  <a:pt x="9215247" y="4680395"/>
                  <a:pt x="9055735" y="4736338"/>
                  <a:pt x="8843073" y="4949000"/>
                </a:cubicBezTo>
                <a:cubicBezTo>
                  <a:pt x="8630412" y="5161661"/>
                  <a:pt x="8574532" y="5321173"/>
                  <a:pt x="8520430" y="5475478"/>
                </a:cubicBezTo>
                <a:cubicBezTo>
                  <a:pt x="8467281" y="5627053"/>
                  <a:pt x="8417052" y="5770182"/>
                  <a:pt x="8218742" y="5968492"/>
                </a:cubicBezTo>
                <a:cubicBezTo>
                  <a:pt x="8020432" y="6166803"/>
                  <a:pt x="7877302" y="6217031"/>
                  <a:pt x="7725728" y="6270181"/>
                </a:cubicBezTo>
                <a:cubicBezTo>
                  <a:pt x="7571423" y="6324219"/>
                  <a:pt x="7411911" y="6380163"/>
                  <a:pt x="7199249" y="6592824"/>
                </a:cubicBezTo>
                <a:cubicBezTo>
                  <a:pt x="7101015" y="6691122"/>
                  <a:pt x="7036182" y="6778054"/>
                  <a:pt x="6989699" y="6858318"/>
                </a:cubicBezTo>
                <a:lnTo>
                  <a:pt x="7094030" y="6858318"/>
                </a:lnTo>
                <a:cubicBezTo>
                  <a:pt x="7142925" y="6785166"/>
                  <a:pt x="7199313" y="6717220"/>
                  <a:pt x="7262241" y="6655689"/>
                </a:cubicBezTo>
                <a:cubicBezTo>
                  <a:pt x="7460552" y="6457379"/>
                  <a:pt x="7603681" y="6407214"/>
                  <a:pt x="7755256" y="6354064"/>
                </a:cubicBezTo>
                <a:cubicBezTo>
                  <a:pt x="7909560" y="6299962"/>
                  <a:pt x="8069136" y="6244019"/>
                  <a:pt x="8281734" y="6031357"/>
                </a:cubicBezTo>
                <a:cubicBezTo>
                  <a:pt x="8494331" y="5818696"/>
                  <a:pt x="8550339" y="5659184"/>
                  <a:pt x="8604441" y="5504879"/>
                </a:cubicBezTo>
                <a:cubicBezTo>
                  <a:pt x="8657590" y="5353304"/>
                  <a:pt x="8707755" y="5210175"/>
                  <a:pt x="8906066" y="5011865"/>
                </a:cubicBezTo>
                <a:cubicBezTo>
                  <a:pt x="9104376" y="4813554"/>
                  <a:pt x="9247569" y="4763326"/>
                  <a:pt x="9399143" y="4710176"/>
                </a:cubicBezTo>
                <a:cubicBezTo>
                  <a:pt x="9553384" y="4656074"/>
                  <a:pt x="9712960" y="4600194"/>
                  <a:pt x="9925621" y="4387533"/>
                </a:cubicBezTo>
                <a:cubicBezTo>
                  <a:pt x="10138283" y="4174871"/>
                  <a:pt x="10194163" y="4015359"/>
                  <a:pt x="10248265" y="3861054"/>
                </a:cubicBezTo>
                <a:cubicBezTo>
                  <a:pt x="10301415" y="3709480"/>
                  <a:pt x="10351580" y="3566287"/>
                  <a:pt x="10549890" y="3367977"/>
                </a:cubicBezTo>
                <a:cubicBezTo>
                  <a:pt x="10748201" y="3169666"/>
                  <a:pt x="10891393" y="3119501"/>
                  <a:pt x="11042968" y="3066352"/>
                </a:cubicBezTo>
                <a:cubicBezTo>
                  <a:pt x="11197209" y="3012250"/>
                  <a:pt x="11356784" y="2956370"/>
                  <a:pt x="11569446" y="2743708"/>
                </a:cubicBezTo>
                <a:cubicBezTo>
                  <a:pt x="11782107" y="2531047"/>
                  <a:pt x="11837988" y="2371535"/>
                  <a:pt x="11892090" y="2217230"/>
                </a:cubicBezTo>
                <a:cubicBezTo>
                  <a:pt x="11945112" y="2065909"/>
                  <a:pt x="11995214" y="1922970"/>
                  <a:pt x="12192635" y="1725232"/>
                </a:cubicBezTo>
                <a:lnTo>
                  <a:pt x="12192635" y="1602169"/>
                </a:lnTo>
                <a:cubicBezTo>
                  <a:pt x="12172124" y="1620330"/>
                  <a:pt x="12151296" y="1639932"/>
                  <a:pt x="12130215" y="1660970"/>
                </a:cubicBezTo>
                <a:close/>
                <a:moveTo>
                  <a:pt x="12130722" y="2415731"/>
                </a:moveTo>
                <a:cubicBezTo>
                  <a:pt x="11918124" y="2628392"/>
                  <a:pt x="11862181" y="2787968"/>
                  <a:pt x="11808079" y="2942273"/>
                </a:cubicBezTo>
                <a:cubicBezTo>
                  <a:pt x="11754930" y="3093784"/>
                  <a:pt x="11704765" y="3236976"/>
                  <a:pt x="11506454" y="3435287"/>
                </a:cubicBezTo>
                <a:cubicBezTo>
                  <a:pt x="11308144" y="3633597"/>
                  <a:pt x="11164951" y="3683762"/>
                  <a:pt x="11013377" y="3736912"/>
                </a:cubicBezTo>
                <a:cubicBezTo>
                  <a:pt x="10859135" y="3791014"/>
                  <a:pt x="10699559" y="3846957"/>
                  <a:pt x="10486898" y="4059619"/>
                </a:cubicBezTo>
                <a:cubicBezTo>
                  <a:pt x="10274236" y="4272280"/>
                  <a:pt x="10218356" y="4431792"/>
                  <a:pt x="10164255" y="4586097"/>
                </a:cubicBezTo>
                <a:cubicBezTo>
                  <a:pt x="10111105" y="4737608"/>
                  <a:pt x="10060940" y="4880801"/>
                  <a:pt x="9862630" y="5079111"/>
                </a:cubicBezTo>
                <a:cubicBezTo>
                  <a:pt x="9664319" y="5277422"/>
                  <a:pt x="9521127" y="5327587"/>
                  <a:pt x="9369552" y="5380736"/>
                </a:cubicBezTo>
                <a:cubicBezTo>
                  <a:pt x="9215247" y="5434838"/>
                  <a:pt x="9055735" y="5490782"/>
                  <a:pt x="8843073" y="5703443"/>
                </a:cubicBezTo>
                <a:cubicBezTo>
                  <a:pt x="8630412" y="5916105"/>
                  <a:pt x="8574532" y="6075617"/>
                  <a:pt x="8520430" y="6229922"/>
                </a:cubicBezTo>
                <a:cubicBezTo>
                  <a:pt x="8467281" y="6381496"/>
                  <a:pt x="8417052" y="6524625"/>
                  <a:pt x="8218742" y="6722936"/>
                </a:cubicBezTo>
                <a:cubicBezTo>
                  <a:pt x="8170419" y="6771894"/>
                  <a:pt x="8118475" y="6817169"/>
                  <a:pt x="8063357" y="6858318"/>
                </a:cubicBezTo>
                <a:lnTo>
                  <a:pt x="8204200" y="6858318"/>
                </a:lnTo>
                <a:cubicBezTo>
                  <a:pt x="8229156" y="6836410"/>
                  <a:pt x="8254873" y="6812217"/>
                  <a:pt x="8281353" y="6785801"/>
                </a:cubicBezTo>
                <a:cubicBezTo>
                  <a:pt x="8494014" y="6573203"/>
                  <a:pt x="8549957" y="6413627"/>
                  <a:pt x="8604059" y="6259322"/>
                </a:cubicBezTo>
                <a:cubicBezTo>
                  <a:pt x="8657209" y="6107748"/>
                  <a:pt x="8707374" y="5964619"/>
                  <a:pt x="8905684" y="5766308"/>
                </a:cubicBezTo>
                <a:cubicBezTo>
                  <a:pt x="9103995" y="5567998"/>
                  <a:pt x="9247188" y="5517769"/>
                  <a:pt x="9398762" y="5464620"/>
                </a:cubicBezTo>
                <a:cubicBezTo>
                  <a:pt x="9553004" y="5410581"/>
                  <a:pt x="9712579" y="5354638"/>
                  <a:pt x="9925241" y="5141976"/>
                </a:cubicBezTo>
                <a:cubicBezTo>
                  <a:pt x="10137902" y="4929315"/>
                  <a:pt x="10193782" y="4769803"/>
                  <a:pt x="10247884" y="4615498"/>
                </a:cubicBezTo>
                <a:cubicBezTo>
                  <a:pt x="10301033" y="4463923"/>
                  <a:pt x="10351198" y="4320794"/>
                  <a:pt x="10549509" y="4122484"/>
                </a:cubicBezTo>
                <a:cubicBezTo>
                  <a:pt x="10747819" y="3924173"/>
                  <a:pt x="10890758" y="3873500"/>
                  <a:pt x="11042650" y="3820478"/>
                </a:cubicBezTo>
                <a:cubicBezTo>
                  <a:pt x="11196892" y="3766376"/>
                  <a:pt x="11356467" y="3710496"/>
                  <a:pt x="11569129" y="3497834"/>
                </a:cubicBezTo>
                <a:cubicBezTo>
                  <a:pt x="11781790" y="3285172"/>
                  <a:pt x="11837670" y="3125661"/>
                  <a:pt x="11891772" y="2971356"/>
                </a:cubicBezTo>
                <a:cubicBezTo>
                  <a:pt x="11944794" y="2820035"/>
                  <a:pt x="11994896" y="2677097"/>
                  <a:pt x="12192318" y="2479358"/>
                </a:cubicBezTo>
                <a:lnTo>
                  <a:pt x="12192318" y="2356612"/>
                </a:lnTo>
                <a:cubicBezTo>
                  <a:pt x="12171997" y="2374773"/>
                  <a:pt x="12151296" y="2394375"/>
                  <a:pt x="12130215" y="2415413"/>
                </a:cubicBezTo>
                <a:close/>
                <a:moveTo>
                  <a:pt x="12130722" y="3170238"/>
                </a:moveTo>
                <a:cubicBezTo>
                  <a:pt x="11918124" y="3382836"/>
                  <a:pt x="11862181" y="3542411"/>
                  <a:pt x="11808079" y="3696716"/>
                </a:cubicBezTo>
                <a:cubicBezTo>
                  <a:pt x="11754930" y="3848291"/>
                  <a:pt x="11704765" y="3991420"/>
                  <a:pt x="11506454" y="4189730"/>
                </a:cubicBezTo>
                <a:cubicBezTo>
                  <a:pt x="11308144" y="4388041"/>
                  <a:pt x="11164951" y="4438269"/>
                  <a:pt x="11013377" y="4491355"/>
                </a:cubicBezTo>
                <a:cubicBezTo>
                  <a:pt x="10859135" y="4545457"/>
                  <a:pt x="10699559" y="4601401"/>
                  <a:pt x="10486898" y="4814062"/>
                </a:cubicBezTo>
                <a:cubicBezTo>
                  <a:pt x="10274236" y="5026724"/>
                  <a:pt x="10218356" y="5186236"/>
                  <a:pt x="10164255" y="5340541"/>
                </a:cubicBezTo>
                <a:cubicBezTo>
                  <a:pt x="10111105" y="5492115"/>
                  <a:pt x="10060940" y="5635244"/>
                  <a:pt x="9862630" y="5833555"/>
                </a:cubicBezTo>
                <a:cubicBezTo>
                  <a:pt x="9664319" y="6031865"/>
                  <a:pt x="9521127" y="6082094"/>
                  <a:pt x="9369552" y="6135180"/>
                </a:cubicBezTo>
                <a:cubicBezTo>
                  <a:pt x="9215247" y="6189282"/>
                  <a:pt x="9055735" y="6245225"/>
                  <a:pt x="8843073" y="6457887"/>
                </a:cubicBezTo>
                <a:cubicBezTo>
                  <a:pt x="8687371" y="6613589"/>
                  <a:pt x="8615680" y="6740843"/>
                  <a:pt x="8567293" y="6858318"/>
                </a:cubicBezTo>
                <a:lnTo>
                  <a:pt x="8664004" y="6858318"/>
                </a:lnTo>
                <a:cubicBezTo>
                  <a:pt x="8709279" y="6757606"/>
                  <a:pt x="8775573" y="6651118"/>
                  <a:pt x="8905939" y="6520752"/>
                </a:cubicBezTo>
                <a:cubicBezTo>
                  <a:pt x="9104249" y="6322441"/>
                  <a:pt x="9247442" y="6272213"/>
                  <a:pt x="9399016" y="6219063"/>
                </a:cubicBezTo>
                <a:cubicBezTo>
                  <a:pt x="9553257" y="6165025"/>
                  <a:pt x="9712833" y="6109081"/>
                  <a:pt x="9925494" y="5896420"/>
                </a:cubicBezTo>
                <a:cubicBezTo>
                  <a:pt x="10138156" y="5683758"/>
                  <a:pt x="10194036" y="5524246"/>
                  <a:pt x="10248138" y="5369941"/>
                </a:cubicBezTo>
                <a:cubicBezTo>
                  <a:pt x="10301288" y="5218367"/>
                  <a:pt x="10351453" y="5075238"/>
                  <a:pt x="10549763" y="4876927"/>
                </a:cubicBezTo>
                <a:cubicBezTo>
                  <a:pt x="10748073" y="4678617"/>
                  <a:pt x="10891266" y="4628388"/>
                  <a:pt x="11042841" y="4575239"/>
                </a:cubicBezTo>
                <a:cubicBezTo>
                  <a:pt x="11197082" y="4521200"/>
                  <a:pt x="11356657" y="4465257"/>
                  <a:pt x="11569319" y="4252595"/>
                </a:cubicBezTo>
                <a:cubicBezTo>
                  <a:pt x="11781981" y="4039934"/>
                  <a:pt x="11837860" y="3880422"/>
                  <a:pt x="11891962" y="3726116"/>
                </a:cubicBezTo>
                <a:cubicBezTo>
                  <a:pt x="11944985" y="3574796"/>
                  <a:pt x="11995086" y="3431921"/>
                  <a:pt x="12192508" y="3234119"/>
                </a:cubicBezTo>
                <a:lnTo>
                  <a:pt x="12192508" y="3111119"/>
                </a:lnTo>
                <a:cubicBezTo>
                  <a:pt x="12172061" y="3129280"/>
                  <a:pt x="12151296" y="3148883"/>
                  <a:pt x="12130215" y="3169920"/>
                </a:cubicBezTo>
                <a:close/>
                <a:moveTo>
                  <a:pt x="12130722" y="3924681"/>
                </a:moveTo>
                <a:cubicBezTo>
                  <a:pt x="11918124" y="4137279"/>
                  <a:pt x="11862181" y="4296855"/>
                  <a:pt x="11808079" y="4451160"/>
                </a:cubicBezTo>
                <a:cubicBezTo>
                  <a:pt x="11754930" y="4602734"/>
                  <a:pt x="11704765" y="4745863"/>
                  <a:pt x="11506454" y="4944174"/>
                </a:cubicBezTo>
                <a:cubicBezTo>
                  <a:pt x="11308144" y="5142484"/>
                  <a:pt x="11164951" y="5192713"/>
                  <a:pt x="11013377" y="5245799"/>
                </a:cubicBezTo>
                <a:cubicBezTo>
                  <a:pt x="10859135" y="5299901"/>
                  <a:pt x="10699559" y="5355844"/>
                  <a:pt x="10486898" y="5568506"/>
                </a:cubicBezTo>
                <a:cubicBezTo>
                  <a:pt x="10274236" y="5781167"/>
                  <a:pt x="10218356" y="5940679"/>
                  <a:pt x="10164255" y="6094984"/>
                </a:cubicBezTo>
                <a:cubicBezTo>
                  <a:pt x="10111105" y="6246559"/>
                  <a:pt x="10060940" y="6389688"/>
                  <a:pt x="9862630" y="6587998"/>
                </a:cubicBezTo>
                <a:cubicBezTo>
                  <a:pt x="9702356" y="6748272"/>
                  <a:pt x="9578086" y="6811836"/>
                  <a:pt x="9456230" y="6858318"/>
                </a:cubicBezTo>
                <a:lnTo>
                  <a:pt x="9663620" y="6858318"/>
                </a:lnTo>
                <a:cubicBezTo>
                  <a:pt x="9742869" y="6811899"/>
                  <a:pt x="9828720" y="6747637"/>
                  <a:pt x="9925368" y="6650863"/>
                </a:cubicBezTo>
                <a:cubicBezTo>
                  <a:pt x="10137966" y="6438202"/>
                  <a:pt x="10193909" y="6278690"/>
                  <a:pt x="10248011" y="6124385"/>
                </a:cubicBezTo>
                <a:cubicBezTo>
                  <a:pt x="10301160" y="5972810"/>
                  <a:pt x="10351326" y="5829681"/>
                  <a:pt x="10549636" y="5631371"/>
                </a:cubicBezTo>
                <a:cubicBezTo>
                  <a:pt x="10747946" y="5433060"/>
                  <a:pt x="10891139" y="5382832"/>
                  <a:pt x="11042714" y="5329746"/>
                </a:cubicBezTo>
                <a:cubicBezTo>
                  <a:pt x="11196955" y="5275644"/>
                  <a:pt x="11356531" y="5219700"/>
                  <a:pt x="11569192" y="5007039"/>
                </a:cubicBezTo>
                <a:cubicBezTo>
                  <a:pt x="11781854" y="4794377"/>
                  <a:pt x="11837733" y="4634865"/>
                  <a:pt x="11891835" y="4480560"/>
                </a:cubicBezTo>
                <a:cubicBezTo>
                  <a:pt x="11944858" y="4329240"/>
                  <a:pt x="11994959" y="4186365"/>
                  <a:pt x="12192381" y="3988626"/>
                </a:cubicBezTo>
                <a:lnTo>
                  <a:pt x="12192381" y="3865563"/>
                </a:lnTo>
                <a:cubicBezTo>
                  <a:pt x="12171997" y="3883552"/>
                  <a:pt x="12151296" y="3903136"/>
                  <a:pt x="12130215" y="3924300"/>
                </a:cubicBezTo>
                <a:close/>
                <a:moveTo>
                  <a:pt x="12130722" y="4679125"/>
                </a:moveTo>
                <a:cubicBezTo>
                  <a:pt x="11918124" y="4891786"/>
                  <a:pt x="11862181" y="5051298"/>
                  <a:pt x="11808079" y="5205603"/>
                </a:cubicBezTo>
                <a:cubicBezTo>
                  <a:pt x="11754930" y="5357178"/>
                  <a:pt x="11704765" y="5500307"/>
                  <a:pt x="11506454" y="5698617"/>
                </a:cubicBezTo>
                <a:cubicBezTo>
                  <a:pt x="11308144" y="5896928"/>
                  <a:pt x="11164951" y="5947156"/>
                  <a:pt x="11013377" y="6000306"/>
                </a:cubicBezTo>
                <a:cubicBezTo>
                  <a:pt x="10859135" y="6054344"/>
                  <a:pt x="10699559" y="6110288"/>
                  <a:pt x="10486898" y="6322949"/>
                </a:cubicBezTo>
                <a:cubicBezTo>
                  <a:pt x="10274236" y="6535611"/>
                  <a:pt x="10218356" y="6695123"/>
                  <a:pt x="10164255" y="6849428"/>
                </a:cubicBezTo>
                <a:cubicBezTo>
                  <a:pt x="10163239" y="6852412"/>
                  <a:pt x="10162159" y="6855333"/>
                  <a:pt x="10161143" y="6858318"/>
                </a:cubicBezTo>
                <a:lnTo>
                  <a:pt x="10255314" y="6858318"/>
                </a:lnTo>
                <a:cubicBezTo>
                  <a:pt x="10306114" y="6714173"/>
                  <a:pt x="10360406" y="6575171"/>
                  <a:pt x="10549763" y="6385814"/>
                </a:cubicBezTo>
                <a:cubicBezTo>
                  <a:pt x="10748073" y="6187504"/>
                  <a:pt x="10891266" y="6137275"/>
                  <a:pt x="11042841" y="6084189"/>
                </a:cubicBezTo>
                <a:cubicBezTo>
                  <a:pt x="11197082" y="6030087"/>
                  <a:pt x="11356657" y="5974144"/>
                  <a:pt x="11569319" y="5761482"/>
                </a:cubicBezTo>
                <a:cubicBezTo>
                  <a:pt x="11781981" y="5548821"/>
                  <a:pt x="11837860" y="5389309"/>
                  <a:pt x="11891962" y="5235004"/>
                </a:cubicBezTo>
                <a:cubicBezTo>
                  <a:pt x="11944985" y="5083683"/>
                  <a:pt x="11995086" y="4940808"/>
                  <a:pt x="12192508" y="4743069"/>
                </a:cubicBezTo>
                <a:lnTo>
                  <a:pt x="12192508" y="4620006"/>
                </a:lnTo>
                <a:cubicBezTo>
                  <a:pt x="12172061" y="4638167"/>
                  <a:pt x="12151296" y="4657770"/>
                  <a:pt x="12130215" y="4678807"/>
                </a:cubicBezTo>
                <a:close/>
                <a:moveTo>
                  <a:pt x="12130722" y="5433568"/>
                </a:moveTo>
                <a:cubicBezTo>
                  <a:pt x="11918124" y="5646230"/>
                  <a:pt x="11862181" y="5805742"/>
                  <a:pt x="11808079" y="5960047"/>
                </a:cubicBezTo>
                <a:cubicBezTo>
                  <a:pt x="11754930" y="6111621"/>
                  <a:pt x="11704765" y="6254750"/>
                  <a:pt x="11506454" y="6453124"/>
                </a:cubicBezTo>
                <a:cubicBezTo>
                  <a:pt x="11308144" y="6651498"/>
                  <a:pt x="11164951" y="6701600"/>
                  <a:pt x="11013377" y="6754749"/>
                </a:cubicBezTo>
                <a:cubicBezTo>
                  <a:pt x="10935335" y="6782118"/>
                  <a:pt x="10855960" y="6809931"/>
                  <a:pt x="10768965" y="6858318"/>
                </a:cubicBezTo>
                <a:lnTo>
                  <a:pt x="10987342" y="6858318"/>
                </a:lnTo>
                <a:cubicBezTo>
                  <a:pt x="11005820" y="6851587"/>
                  <a:pt x="11024235" y="6845110"/>
                  <a:pt x="11042841" y="6838632"/>
                </a:cubicBezTo>
                <a:cubicBezTo>
                  <a:pt x="11197145" y="6784531"/>
                  <a:pt x="11356657" y="6728587"/>
                  <a:pt x="11569319" y="6515926"/>
                </a:cubicBezTo>
                <a:cubicBezTo>
                  <a:pt x="11781981" y="6303264"/>
                  <a:pt x="11837860" y="6143752"/>
                  <a:pt x="11891962" y="5989447"/>
                </a:cubicBezTo>
                <a:cubicBezTo>
                  <a:pt x="11944985" y="5838127"/>
                  <a:pt x="11995086" y="5695252"/>
                  <a:pt x="12192508" y="5497513"/>
                </a:cubicBezTo>
                <a:lnTo>
                  <a:pt x="12192508" y="5374450"/>
                </a:lnTo>
                <a:cubicBezTo>
                  <a:pt x="12172061" y="5392611"/>
                  <a:pt x="12151296" y="5412213"/>
                  <a:pt x="12130215" y="5433251"/>
                </a:cubicBezTo>
                <a:close/>
                <a:moveTo>
                  <a:pt x="12130722" y="6188012"/>
                </a:moveTo>
                <a:cubicBezTo>
                  <a:pt x="11918124" y="6400673"/>
                  <a:pt x="11862181" y="6560185"/>
                  <a:pt x="11808079" y="6714490"/>
                </a:cubicBezTo>
                <a:cubicBezTo>
                  <a:pt x="11791252" y="6762623"/>
                  <a:pt x="11774678" y="6809740"/>
                  <a:pt x="11753532" y="6858318"/>
                </a:cubicBezTo>
                <a:lnTo>
                  <a:pt x="11849100" y="6858318"/>
                </a:lnTo>
                <a:cubicBezTo>
                  <a:pt x="11864784" y="6819393"/>
                  <a:pt x="11878056" y="6781482"/>
                  <a:pt x="11891264" y="6744018"/>
                </a:cubicBezTo>
                <a:cubicBezTo>
                  <a:pt x="11944286" y="6592761"/>
                  <a:pt x="11994388" y="6449822"/>
                  <a:pt x="12191809" y="6252083"/>
                </a:cubicBezTo>
                <a:lnTo>
                  <a:pt x="12191809" y="6128893"/>
                </a:lnTo>
                <a:cubicBezTo>
                  <a:pt x="12171807" y="6147054"/>
                  <a:pt x="12151296" y="6166657"/>
                  <a:pt x="12130215" y="6187694"/>
                </a:cubicBezTo>
                <a:close/>
              </a:path>
            </a:pathLst>
          </a:custGeom>
          <a:solidFill>
            <a:schemeClr val="bg1">
              <a:lumMod val="85000"/>
              <a:lumOff val="15000"/>
              <a:alpha val="50000"/>
            </a:schemeClr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4" name="Picture Placeholder 12">
            <a:extLst>
              <a:ext uri="{FF2B5EF4-FFF2-40B4-BE49-F238E27FC236}">
                <a16:creationId xmlns:a16="http://schemas.microsoft.com/office/drawing/2014/main" id="{F97C5B63-7B22-44CC-AD8F-CD09C5885F2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863589" y="2445378"/>
            <a:ext cx="6992620" cy="2806281"/>
          </a:xfrm>
          <a:prstGeom prst="rect">
            <a:avLst/>
          </a:prstGeom>
          <a:pattFill prst="pct5">
            <a:fgClr>
              <a:schemeClr val="bg1">
                <a:lumMod val="50000"/>
                <a:lumOff val="50000"/>
              </a:schemeClr>
            </a:fgClr>
            <a:bgClr>
              <a:schemeClr val="bg1"/>
            </a:bgClr>
          </a:pattFill>
        </p:spPr>
        <p:txBody>
          <a:bodyPr/>
          <a:lstStyle>
            <a:lvl1pPr>
              <a:defRPr sz="12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76306208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raphic 7">
            <a:extLst>
              <a:ext uri="{FF2B5EF4-FFF2-40B4-BE49-F238E27FC236}">
                <a16:creationId xmlns:a16="http://schemas.microsoft.com/office/drawing/2014/main" id="{893D2DD2-CB08-4188-9BFE-77136D50A358}"/>
              </a:ext>
            </a:extLst>
          </p:cNvPr>
          <p:cNvSpPr/>
          <p:nvPr userDrawn="1"/>
        </p:nvSpPr>
        <p:spPr>
          <a:xfrm>
            <a:off x="0" y="0"/>
            <a:ext cx="12192634" cy="6858317"/>
          </a:xfrm>
          <a:custGeom>
            <a:avLst/>
            <a:gdLst>
              <a:gd name="connsiteX0" fmla="*/ 439039 w 12192634"/>
              <a:gd name="connsiteY0" fmla="*/ 0 h 6858317"/>
              <a:gd name="connsiteX1" fmla="*/ 384493 w 12192634"/>
              <a:gd name="connsiteY1" fmla="*/ 143701 h 6858317"/>
              <a:gd name="connsiteX2" fmla="*/ 61849 w 12192634"/>
              <a:gd name="connsiteY2" fmla="*/ 670243 h 6858317"/>
              <a:gd name="connsiteX3" fmla="*/ 0 w 12192634"/>
              <a:gd name="connsiteY3" fmla="*/ 729171 h 6858317"/>
              <a:gd name="connsiteX4" fmla="*/ 0 w 12192634"/>
              <a:gd name="connsiteY4" fmla="*/ 606362 h 6858317"/>
              <a:gd name="connsiteX5" fmla="*/ 300609 w 12192634"/>
              <a:gd name="connsiteY5" fmla="*/ 114300 h 6858317"/>
              <a:gd name="connsiteX6" fmla="*/ 342900 w 12192634"/>
              <a:gd name="connsiteY6" fmla="*/ 0 h 6858317"/>
              <a:gd name="connsiteX7" fmla="*/ 1204976 w 12192634"/>
              <a:gd name="connsiteY7" fmla="*/ 0 h 6858317"/>
              <a:gd name="connsiteX8" fmla="*/ 1149795 w 12192634"/>
              <a:gd name="connsiteY8" fmla="*/ 19558 h 6858317"/>
              <a:gd name="connsiteX9" fmla="*/ 623316 w 12192634"/>
              <a:gd name="connsiteY9" fmla="*/ 342265 h 6858317"/>
              <a:gd name="connsiteX10" fmla="*/ 300609 w 12192634"/>
              <a:gd name="connsiteY10" fmla="*/ 868744 h 6858317"/>
              <a:gd name="connsiteX11" fmla="*/ 0 w 12192634"/>
              <a:gd name="connsiteY11" fmla="*/ 1360805 h 6858317"/>
              <a:gd name="connsiteX12" fmla="*/ 0 w 12192634"/>
              <a:gd name="connsiteY12" fmla="*/ 1483551 h 6858317"/>
              <a:gd name="connsiteX13" fmla="*/ 61849 w 12192634"/>
              <a:gd name="connsiteY13" fmla="*/ 1424686 h 6858317"/>
              <a:gd name="connsiteX14" fmla="*/ 384493 w 12192634"/>
              <a:gd name="connsiteY14" fmla="*/ 898144 h 6858317"/>
              <a:gd name="connsiteX15" fmla="*/ 686181 w 12192634"/>
              <a:gd name="connsiteY15" fmla="*/ 405130 h 6858317"/>
              <a:gd name="connsiteX16" fmla="*/ 1179259 w 12192634"/>
              <a:gd name="connsiteY16" fmla="*/ 103442 h 6858317"/>
              <a:gd name="connsiteX17" fmla="*/ 1423353 w 12192634"/>
              <a:gd name="connsiteY17" fmla="*/ 0 h 6858317"/>
              <a:gd name="connsiteX18" fmla="*/ 1937258 w 12192634"/>
              <a:gd name="connsiteY18" fmla="*/ 0 h 6858317"/>
              <a:gd name="connsiteX19" fmla="*/ 1642872 w 12192634"/>
              <a:gd name="connsiteY19" fmla="*/ 472377 h 6858317"/>
              <a:gd name="connsiteX20" fmla="*/ 1149795 w 12192634"/>
              <a:gd name="connsiteY20" fmla="*/ 774002 h 6858317"/>
              <a:gd name="connsiteX21" fmla="*/ 623316 w 12192634"/>
              <a:gd name="connsiteY21" fmla="*/ 1096709 h 6858317"/>
              <a:gd name="connsiteX22" fmla="*/ 300609 w 12192634"/>
              <a:gd name="connsiteY22" fmla="*/ 1623187 h 6858317"/>
              <a:gd name="connsiteX23" fmla="*/ 0 w 12192634"/>
              <a:gd name="connsiteY23" fmla="*/ 2115249 h 6858317"/>
              <a:gd name="connsiteX24" fmla="*/ 0 w 12192634"/>
              <a:gd name="connsiteY24" fmla="*/ 2238058 h 6858317"/>
              <a:gd name="connsiteX25" fmla="*/ 61849 w 12192634"/>
              <a:gd name="connsiteY25" fmla="*/ 2179130 h 6858317"/>
              <a:gd name="connsiteX26" fmla="*/ 384493 w 12192634"/>
              <a:gd name="connsiteY26" fmla="*/ 1652651 h 6858317"/>
              <a:gd name="connsiteX27" fmla="*/ 686181 w 12192634"/>
              <a:gd name="connsiteY27" fmla="*/ 1159574 h 6858317"/>
              <a:gd name="connsiteX28" fmla="*/ 1179259 w 12192634"/>
              <a:gd name="connsiteY28" fmla="*/ 857885 h 6858317"/>
              <a:gd name="connsiteX29" fmla="*/ 1705737 w 12192634"/>
              <a:gd name="connsiteY29" fmla="*/ 535242 h 6858317"/>
              <a:gd name="connsiteX30" fmla="*/ 2028444 w 12192634"/>
              <a:gd name="connsiteY30" fmla="*/ 8763 h 6858317"/>
              <a:gd name="connsiteX31" fmla="*/ 2031492 w 12192634"/>
              <a:gd name="connsiteY31" fmla="*/ 0 h 6858317"/>
              <a:gd name="connsiteX32" fmla="*/ 2528570 w 12192634"/>
              <a:gd name="connsiteY32" fmla="*/ 0 h 6858317"/>
              <a:gd name="connsiteX33" fmla="*/ 2266950 w 12192634"/>
              <a:gd name="connsiteY33" fmla="*/ 207264 h 6858317"/>
              <a:gd name="connsiteX34" fmla="*/ 1944243 w 12192634"/>
              <a:gd name="connsiteY34" fmla="*/ 733743 h 6858317"/>
              <a:gd name="connsiteX35" fmla="*/ 1642872 w 12192634"/>
              <a:gd name="connsiteY35" fmla="*/ 1226820 h 6858317"/>
              <a:gd name="connsiteX36" fmla="*/ 1149795 w 12192634"/>
              <a:gd name="connsiteY36" fmla="*/ 1528445 h 6858317"/>
              <a:gd name="connsiteX37" fmla="*/ 623316 w 12192634"/>
              <a:gd name="connsiteY37" fmla="*/ 1851152 h 6858317"/>
              <a:gd name="connsiteX38" fmla="*/ 300609 w 12192634"/>
              <a:gd name="connsiteY38" fmla="*/ 2377694 h 6858317"/>
              <a:gd name="connsiteX39" fmla="*/ 0 w 12192634"/>
              <a:gd name="connsiteY39" fmla="*/ 2869692 h 6858317"/>
              <a:gd name="connsiteX40" fmla="*/ 0 w 12192634"/>
              <a:gd name="connsiteY40" fmla="*/ 2992438 h 6858317"/>
              <a:gd name="connsiteX41" fmla="*/ 61849 w 12192634"/>
              <a:gd name="connsiteY41" fmla="*/ 2933700 h 6858317"/>
              <a:gd name="connsiteX42" fmla="*/ 384493 w 12192634"/>
              <a:gd name="connsiteY42" fmla="*/ 2407222 h 6858317"/>
              <a:gd name="connsiteX43" fmla="*/ 686181 w 12192634"/>
              <a:gd name="connsiteY43" fmla="*/ 1914144 h 6858317"/>
              <a:gd name="connsiteX44" fmla="*/ 1179259 w 12192634"/>
              <a:gd name="connsiteY44" fmla="*/ 1612519 h 6858317"/>
              <a:gd name="connsiteX45" fmla="*/ 1705737 w 12192634"/>
              <a:gd name="connsiteY45" fmla="*/ 1289812 h 6858317"/>
              <a:gd name="connsiteX46" fmla="*/ 2028444 w 12192634"/>
              <a:gd name="connsiteY46" fmla="*/ 763334 h 6858317"/>
              <a:gd name="connsiteX47" fmla="*/ 2330069 w 12192634"/>
              <a:gd name="connsiteY47" fmla="*/ 270256 h 6858317"/>
              <a:gd name="connsiteX48" fmla="*/ 2735834 w 12192634"/>
              <a:gd name="connsiteY48" fmla="*/ 127 h 6858317"/>
              <a:gd name="connsiteX49" fmla="*/ 3528632 w 12192634"/>
              <a:gd name="connsiteY49" fmla="*/ 0 h 6858317"/>
              <a:gd name="connsiteX50" fmla="*/ 3286760 w 12192634"/>
              <a:gd name="connsiteY50" fmla="*/ 337376 h 6858317"/>
              <a:gd name="connsiteX51" fmla="*/ 2794000 w 12192634"/>
              <a:gd name="connsiteY51" fmla="*/ 639064 h 6858317"/>
              <a:gd name="connsiteX52" fmla="*/ 2267522 w 12192634"/>
              <a:gd name="connsiteY52" fmla="*/ 961708 h 6858317"/>
              <a:gd name="connsiteX53" fmla="*/ 1944814 w 12192634"/>
              <a:gd name="connsiteY53" fmla="*/ 1488250 h 6858317"/>
              <a:gd name="connsiteX54" fmla="*/ 1643189 w 12192634"/>
              <a:gd name="connsiteY54" fmla="*/ 1981264 h 6858317"/>
              <a:gd name="connsiteX55" fmla="*/ 1150112 w 12192634"/>
              <a:gd name="connsiteY55" fmla="*/ 2282889 h 6858317"/>
              <a:gd name="connsiteX56" fmla="*/ 623634 w 12192634"/>
              <a:gd name="connsiteY56" fmla="*/ 2605596 h 6858317"/>
              <a:gd name="connsiteX57" fmla="*/ 300609 w 12192634"/>
              <a:gd name="connsiteY57" fmla="*/ 3132138 h 6858317"/>
              <a:gd name="connsiteX58" fmla="*/ 0 w 12192634"/>
              <a:gd name="connsiteY58" fmla="*/ 3624136 h 6858317"/>
              <a:gd name="connsiteX59" fmla="*/ 0 w 12192634"/>
              <a:gd name="connsiteY59" fmla="*/ 3746945 h 6858317"/>
              <a:gd name="connsiteX60" fmla="*/ 61849 w 12192634"/>
              <a:gd name="connsiteY60" fmla="*/ 3688016 h 6858317"/>
              <a:gd name="connsiteX61" fmla="*/ 384493 w 12192634"/>
              <a:gd name="connsiteY61" fmla="*/ 3161538 h 6858317"/>
              <a:gd name="connsiteX62" fmla="*/ 686181 w 12192634"/>
              <a:gd name="connsiteY62" fmla="*/ 2668461 h 6858317"/>
              <a:gd name="connsiteX63" fmla="*/ 1179259 w 12192634"/>
              <a:gd name="connsiteY63" fmla="*/ 2366836 h 6858317"/>
              <a:gd name="connsiteX64" fmla="*/ 1705737 w 12192634"/>
              <a:gd name="connsiteY64" fmla="*/ 2044129 h 6858317"/>
              <a:gd name="connsiteX65" fmla="*/ 2028444 w 12192634"/>
              <a:gd name="connsiteY65" fmla="*/ 1517650 h 6858317"/>
              <a:gd name="connsiteX66" fmla="*/ 2330069 w 12192634"/>
              <a:gd name="connsiteY66" fmla="*/ 1024573 h 6858317"/>
              <a:gd name="connsiteX67" fmla="*/ 2823083 w 12192634"/>
              <a:gd name="connsiteY67" fmla="*/ 722948 h 6858317"/>
              <a:gd name="connsiteX68" fmla="*/ 3349625 w 12192634"/>
              <a:gd name="connsiteY68" fmla="*/ 400050 h 6858317"/>
              <a:gd name="connsiteX69" fmla="*/ 3625342 w 12192634"/>
              <a:gd name="connsiteY69" fmla="*/ 0 h 6858317"/>
              <a:gd name="connsiteX70" fmla="*/ 3987800 w 12192634"/>
              <a:gd name="connsiteY70" fmla="*/ 0 h 6858317"/>
              <a:gd name="connsiteX71" fmla="*/ 3910902 w 12192634"/>
              <a:gd name="connsiteY71" fmla="*/ 72327 h 6858317"/>
              <a:gd name="connsiteX72" fmla="*/ 3588385 w 12192634"/>
              <a:gd name="connsiteY72" fmla="*/ 598805 h 6858317"/>
              <a:gd name="connsiteX73" fmla="*/ 3286760 w 12192634"/>
              <a:gd name="connsiteY73" fmla="*/ 1091883 h 6858317"/>
              <a:gd name="connsiteX74" fmla="*/ 2793683 w 12192634"/>
              <a:gd name="connsiteY74" fmla="*/ 1393508 h 6858317"/>
              <a:gd name="connsiteX75" fmla="*/ 2267204 w 12192634"/>
              <a:gd name="connsiteY75" fmla="*/ 1716151 h 6858317"/>
              <a:gd name="connsiteX76" fmla="*/ 1944497 w 12192634"/>
              <a:gd name="connsiteY76" fmla="*/ 2242693 h 6858317"/>
              <a:gd name="connsiteX77" fmla="*/ 1642872 w 12192634"/>
              <a:gd name="connsiteY77" fmla="*/ 2735707 h 6858317"/>
              <a:gd name="connsiteX78" fmla="*/ 1149795 w 12192634"/>
              <a:gd name="connsiteY78" fmla="*/ 3037396 h 6858317"/>
              <a:gd name="connsiteX79" fmla="*/ 623316 w 12192634"/>
              <a:gd name="connsiteY79" fmla="*/ 3360039 h 6858317"/>
              <a:gd name="connsiteX80" fmla="*/ 300609 w 12192634"/>
              <a:gd name="connsiteY80" fmla="*/ 3886581 h 6858317"/>
              <a:gd name="connsiteX81" fmla="*/ 0 w 12192634"/>
              <a:gd name="connsiteY81" fmla="*/ 4378643 h 6858317"/>
              <a:gd name="connsiteX82" fmla="*/ 0 w 12192634"/>
              <a:gd name="connsiteY82" fmla="*/ 4501325 h 6858317"/>
              <a:gd name="connsiteX83" fmla="*/ 61849 w 12192634"/>
              <a:gd name="connsiteY83" fmla="*/ 4442460 h 6858317"/>
              <a:gd name="connsiteX84" fmla="*/ 384493 w 12192634"/>
              <a:gd name="connsiteY84" fmla="*/ 3915982 h 6858317"/>
              <a:gd name="connsiteX85" fmla="*/ 686181 w 12192634"/>
              <a:gd name="connsiteY85" fmla="*/ 3422904 h 6858317"/>
              <a:gd name="connsiteX86" fmla="*/ 1179259 w 12192634"/>
              <a:gd name="connsiteY86" fmla="*/ 3121279 h 6858317"/>
              <a:gd name="connsiteX87" fmla="*/ 1705737 w 12192634"/>
              <a:gd name="connsiteY87" fmla="*/ 2798572 h 6858317"/>
              <a:gd name="connsiteX88" fmla="*/ 2028444 w 12192634"/>
              <a:gd name="connsiteY88" fmla="*/ 2272094 h 6858317"/>
              <a:gd name="connsiteX89" fmla="*/ 2330069 w 12192634"/>
              <a:gd name="connsiteY89" fmla="*/ 1779016 h 6858317"/>
              <a:gd name="connsiteX90" fmla="*/ 2823083 w 12192634"/>
              <a:gd name="connsiteY90" fmla="*/ 1477391 h 6858317"/>
              <a:gd name="connsiteX91" fmla="*/ 3349625 w 12192634"/>
              <a:gd name="connsiteY91" fmla="*/ 1154684 h 6858317"/>
              <a:gd name="connsiteX92" fmla="*/ 3672269 w 12192634"/>
              <a:gd name="connsiteY92" fmla="*/ 628206 h 6858317"/>
              <a:gd name="connsiteX93" fmla="*/ 3973894 w 12192634"/>
              <a:gd name="connsiteY93" fmla="*/ 135192 h 6858317"/>
              <a:gd name="connsiteX94" fmla="*/ 4129088 w 12192634"/>
              <a:gd name="connsiteY94" fmla="*/ 0 h 6858317"/>
              <a:gd name="connsiteX95" fmla="*/ 5098669 w 12192634"/>
              <a:gd name="connsiteY95" fmla="*/ 0 h 6858317"/>
              <a:gd name="connsiteX96" fmla="*/ 4930585 w 12192634"/>
              <a:gd name="connsiteY96" fmla="*/ 202438 h 6858317"/>
              <a:gd name="connsiteX97" fmla="*/ 4437571 w 12192634"/>
              <a:gd name="connsiteY97" fmla="*/ 504127 h 6858317"/>
              <a:gd name="connsiteX98" fmla="*/ 3911028 w 12192634"/>
              <a:gd name="connsiteY98" fmla="*/ 826770 h 6858317"/>
              <a:gd name="connsiteX99" fmla="*/ 3588385 w 12192634"/>
              <a:gd name="connsiteY99" fmla="*/ 1353249 h 6858317"/>
              <a:gd name="connsiteX100" fmla="*/ 3286760 w 12192634"/>
              <a:gd name="connsiteY100" fmla="*/ 1846326 h 6858317"/>
              <a:gd name="connsiteX101" fmla="*/ 2793683 w 12192634"/>
              <a:gd name="connsiteY101" fmla="*/ 2147951 h 6858317"/>
              <a:gd name="connsiteX102" fmla="*/ 2267204 w 12192634"/>
              <a:gd name="connsiteY102" fmla="*/ 2470658 h 6858317"/>
              <a:gd name="connsiteX103" fmla="*/ 1944497 w 12192634"/>
              <a:gd name="connsiteY103" fmla="*/ 2997137 h 6858317"/>
              <a:gd name="connsiteX104" fmla="*/ 1642872 w 12192634"/>
              <a:gd name="connsiteY104" fmla="*/ 3490151 h 6858317"/>
              <a:gd name="connsiteX105" fmla="*/ 1149795 w 12192634"/>
              <a:gd name="connsiteY105" fmla="*/ 3791839 h 6858317"/>
              <a:gd name="connsiteX106" fmla="*/ 623316 w 12192634"/>
              <a:gd name="connsiteY106" fmla="*/ 4114483 h 6858317"/>
              <a:gd name="connsiteX107" fmla="*/ 300609 w 12192634"/>
              <a:gd name="connsiteY107" fmla="*/ 4641025 h 6858317"/>
              <a:gd name="connsiteX108" fmla="*/ 0 w 12192634"/>
              <a:gd name="connsiteY108" fmla="*/ 5133086 h 6858317"/>
              <a:gd name="connsiteX109" fmla="*/ 0 w 12192634"/>
              <a:gd name="connsiteY109" fmla="*/ 5255832 h 6858317"/>
              <a:gd name="connsiteX110" fmla="*/ 61849 w 12192634"/>
              <a:gd name="connsiteY110" fmla="*/ 5196967 h 6858317"/>
              <a:gd name="connsiteX111" fmla="*/ 384493 w 12192634"/>
              <a:gd name="connsiteY111" fmla="*/ 4670425 h 6858317"/>
              <a:gd name="connsiteX112" fmla="*/ 686181 w 12192634"/>
              <a:gd name="connsiteY112" fmla="*/ 4177347 h 6858317"/>
              <a:gd name="connsiteX113" fmla="*/ 1179259 w 12192634"/>
              <a:gd name="connsiteY113" fmla="*/ 3875722 h 6858317"/>
              <a:gd name="connsiteX114" fmla="*/ 1705737 w 12192634"/>
              <a:gd name="connsiteY114" fmla="*/ 3553016 h 6858317"/>
              <a:gd name="connsiteX115" fmla="*/ 2028444 w 12192634"/>
              <a:gd name="connsiteY115" fmla="*/ 3026537 h 6858317"/>
              <a:gd name="connsiteX116" fmla="*/ 2330069 w 12192634"/>
              <a:gd name="connsiteY116" fmla="*/ 2533460 h 6858317"/>
              <a:gd name="connsiteX117" fmla="*/ 2823083 w 12192634"/>
              <a:gd name="connsiteY117" fmla="*/ 2231835 h 6858317"/>
              <a:gd name="connsiteX118" fmla="*/ 3349625 w 12192634"/>
              <a:gd name="connsiteY118" fmla="*/ 1909191 h 6858317"/>
              <a:gd name="connsiteX119" fmla="*/ 3672269 w 12192634"/>
              <a:gd name="connsiteY119" fmla="*/ 1382649 h 6858317"/>
              <a:gd name="connsiteX120" fmla="*/ 3973894 w 12192634"/>
              <a:gd name="connsiteY120" fmla="*/ 889635 h 6858317"/>
              <a:gd name="connsiteX121" fmla="*/ 4466971 w 12192634"/>
              <a:gd name="connsiteY121" fmla="*/ 588010 h 6858317"/>
              <a:gd name="connsiteX122" fmla="*/ 4993450 w 12192634"/>
              <a:gd name="connsiteY122" fmla="*/ 265303 h 6858317"/>
              <a:gd name="connsiteX123" fmla="*/ 5203063 w 12192634"/>
              <a:gd name="connsiteY123" fmla="*/ 0 h 6858317"/>
              <a:gd name="connsiteX124" fmla="*/ 5495290 w 12192634"/>
              <a:gd name="connsiteY124" fmla="*/ 0 h 6858317"/>
              <a:gd name="connsiteX125" fmla="*/ 5232400 w 12192634"/>
              <a:gd name="connsiteY125" fmla="*/ 463868 h 6858317"/>
              <a:gd name="connsiteX126" fmla="*/ 4930775 w 12192634"/>
              <a:gd name="connsiteY126" fmla="*/ 956882 h 6858317"/>
              <a:gd name="connsiteX127" fmla="*/ 4437761 w 12192634"/>
              <a:gd name="connsiteY127" fmla="*/ 1258570 h 6858317"/>
              <a:gd name="connsiteX128" fmla="*/ 3911219 w 12192634"/>
              <a:gd name="connsiteY128" fmla="*/ 1581214 h 6858317"/>
              <a:gd name="connsiteX129" fmla="*/ 3588576 w 12192634"/>
              <a:gd name="connsiteY129" fmla="*/ 2107692 h 6858317"/>
              <a:gd name="connsiteX130" fmla="*/ 3286951 w 12192634"/>
              <a:gd name="connsiteY130" fmla="*/ 2600770 h 6858317"/>
              <a:gd name="connsiteX131" fmla="*/ 2794000 w 12192634"/>
              <a:gd name="connsiteY131" fmla="*/ 2902395 h 6858317"/>
              <a:gd name="connsiteX132" fmla="*/ 2267522 w 12192634"/>
              <a:gd name="connsiteY132" fmla="*/ 3225102 h 6858317"/>
              <a:gd name="connsiteX133" fmla="*/ 1944814 w 12192634"/>
              <a:gd name="connsiteY133" fmla="*/ 3751580 h 6858317"/>
              <a:gd name="connsiteX134" fmla="*/ 1643189 w 12192634"/>
              <a:gd name="connsiteY134" fmla="*/ 4244594 h 6858317"/>
              <a:gd name="connsiteX135" fmla="*/ 1149858 w 12192634"/>
              <a:gd name="connsiteY135" fmla="*/ 4546600 h 6858317"/>
              <a:gd name="connsiteX136" fmla="*/ 623316 w 12192634"/>
              <a:gd name="connsiteY136" fmla="*/ 4869244 h 6858317"/>
              <a:gd name="connsiteX137" fmla="*/ 300609 w 12192634"/>
              <a:gd name="connsiteY137" fmla="*/ 5395786 h 6858317"/>
              <a:gd name="connsiteX138" fmla="*/ 0 w 12192634"/>
              <a:gd name="connsiteY138" fmla="*/ 5887530 h 6858317"/>
              <a:gd name="connsiteX139" fmla="*/ 0 w 12192634"/>
              <a:gd name="connsiteY139" fmla="*/ 6010339 h 6858317"/>
              <a:gd name="connsiteX140" fmla="*/ 61849 w 12192634"/>
              <a:gd name="connsiteY140" fmla="*/ 5951411 h 6858317"/>
              <a:gd name="connsiteX141" fmla="*/ 384493 w 12192634"/>
              <a:gd name="connsiteY141" fmla="*/ 5424869 h 6858317"/>
              <a:gd name="connsiteX142" fmla="*/ 686181 w 12192634"/>
              <a:gd name="connsiteY142" fmla="*/ 4931791 h 6858317"/>
              <a:gd name="connsiteX143" fmla="*/ 1179259 w 12192634"/>
              <a:gd name="connsiteY143" fmla="*/ 4630166 h 6858317"/>
              <a:gd name="connsiteX144" fmla="*/ 1705737 w 12192634"/>
              <a:gd name="connsiteY144" fmla="*/ 4307459 h 6858317"/>
              <a:gd name="connsiteX145" fmla="*/ 2028444 w 12192634"/>
              <a:gd name="connsiteY145" fmla="*/ 3780981 h 6858317"/>
              <a:gd name="connsiteX146" fmla="*/ 2330069 w 12192634"/>
              <a:gd name="connsiteY146" fmla="*/ 3287966 h 6858317"/>
              <a:gd name="connsiteX147" fmla="*/ 2823083 w 12192634"/>
              <a:gd name="connsiteY147" fmla="*/ 2986278 h 6858317"/>
              <a:gd name="connsiteX148" fmla="*/ 3349625 w 12192634"/>
              <a:gd name="connsiteY148" fmla="*/ 2663635 h 6858317"/>
              <a:gd name="connsiteX149" fmla="*/ 3672269 w 12192634"/>
              <a:gd name="connsiteY149" fmla="*/ 2137156 h 6858317"/>
              <a:gd name="connsiteX150" fmla="*/ 3973894 w 12192634"/>
              <a:gd name="connsiteY150" fmla="*/ 1644079 h 6858317"/>
              <a:gd name="connsiteX151" fmla="*/ 4466971 w 12192634"/>
              <a:gd name="connsiteY151" fmla="*/ 1342454 h 6858317"/>
              <a:gd name="connsiteX152" fmla="*/ 4993450 w 12192634"/>
              <a:gd name="connsiteY152" fmla="*/ 1019747 h 6858317"/>
              <a:gd name="connsiteX153" fmla="*/ 5316093 w 12192634"/>
              <a:gd name="connsiteY153" fmla="*/ 493268 h 6858317"/>
              <a:gd name="connsiteX154" fmla="*/ 5617718 w 12192634"/>
              <a:gd name="connsiteY154" fmla="*/ 254 h 6858317"/>
              <a:gd name="connsiteX155" fmla="*/ 5617718 w 12192634"/>
              <a:gd name="connsiteY155" fmla="*/ 254 h 6858317"/>
              <a:gd name="connsiteX156" fmla="*/ 6638290 w 12192634"/>
              <a:gd name="connsiteY156" fmla="*/ 0 h 6858317"/>
              <a:gd name="connsiteX157" fmla="*/ 6574473 w 12192634"/>
              <a:gd name="connsiteY157" fmla="*/ 67501 h 6858317"/>
              <a:gd name="connsiteX158" fmla="*/ 6081459 w 12192634"/>
              <a:gd name="connsiteY158" fmla="*/ 369189 h 6858317"/>
              <a:gd name="connsiteX159" fmla="*/ 5554917 w 12192634"/>
              <a:gd name="connsiteY159" fmla="*/ 691833 h 6858317"/>
              <a:gd name="connsiteX160" fmla="*/ 5232400 w 12192634"/>
              <a:gd name="connsiteY160" fmla="*/ 1218311 h 6858317"/>
              <a:gd name="connsiteX161" fmla="*/ 4930775 w 12192634"/>
              <a:gd name="connsiteY161" fmla="*/ 1711325 h 6858317"/>
              <a:gd name="connsiteX162" fmla="*/ 4437571 w 12192634"/>
              <a:gd name="connsiteY162" fmla="*/ 2012950 h 6858317"/>
              <a:gd name="connsiteX163" fmla="*/ 3911028 w 12192634"/>
              <a:gd name="connsiteY163" fmla="*/ 2335594 h 6858317"/>
              <a:gd name="connsiteX164" fmla="*/ 3588385 w 12192634"/>
              <a:gd name="connsiteY164" fmla="*/ 2862072 h 6858317"/>
              <a:gd name="connsiteX165" fmla="*/ 3286760 w 12192634"/>
              <a:gd name="connsiteY165" fmla="*/ 3355150 h 6858317"/>
              <a:gd name="connsiteX166" fmla="*/ 2793683 w 12192634"/>
              <a:gd name="connsiteY166" fmla="*/ 3656775 h 6858317"/>
              <a:gd name="connsiteX167" fmla="*/ 2267204 w 12192634"/>
              <a:gd name="connsiteY167" fmla="*/ 3979482 h 6858317"/>
              <a:gd name="connsiteX168" fmla="*/ 1944497 w 12192634"/>
              <a:gd name="connsiteY168" fmla="*/ 4505960 h 6858317"/>
              <a:gd name="connsiteX169" fmla="*/ 1642872 w 12192634"/>
              <a:gd name="connsiteY169" fmla="*/ 4999038 h 6858317"/>
              <a:gd name="connsiteX170" fmla="*/ 1149795 w 12192634"/>
              <a:gd name="connsiteY170" fmla="*/ 5300663 h 6858317"/>
              <a:gd name="connsiteX171" fmla="*/ 623316 w 12192634"/>
              <a:gd name="connsiteY171" fmla="*/ 5623370 h 6858317"/>
              <a:gd name="connsiteX172" fmla="*/ 300609 w 12192634"/>
              <a:gd name="connsiteY172" fmla="*/ 6149848 h 6858317"/>
              <a:gd name="connsiteX173" fmla="*/ 0 w 12192634"/>
              <a:gd name="connsiteY173" fmla="*/ 6642100 h 6858317"/>
              <a:gd name="connsiteX174" fmla="*/ 0 w 12192634"/>
              <a:gd name="connsiteY174" fmla="*/ 6764845 h 6858317"/>
              <a:gd name="connsiteX175" fmla="*/ 61849 w 12192634"/>
              <a:gd name="connsiteY175" fmla="*/ 6705600 h 6858317"/>
              <a:gd name="connsiteX176" fmla="*/ 384493 w 12192634"/>
              <a:gd name="connsiteY176" fmla="*/ 6179058 h 6858317"/>
              <a:gd name="connsiteX177" fmla="*/ 686181 w 12192634"/>
              <a:gd name="connsiteY177" fmla="*/ 5685981 h 6858317"/>
              <a:gd name="connsiteX178" fmla="*/ 1179259 w 12192634"/>
              <a:gd name="connsiteY178" fmla="*/ 5384356 h 6858317"/>
              <a:gd name="connsiteX179" fmla="*/ 1705737 w 12192634"/>
              <a:gd name="connsiteY179" fmla="*/ 5061649 h 6858317"/>
              <a:gd name="connsiteX180" fmla="*/ 2028444 w 12192634"/>
              <a:gd name="connsiteY180" fmla="*/ 4535170 h 6858317"/>
              <a:gd name="connsiteX181" fmla="*/ 2330069 w 12192634"/>
              <a:gd name="connsiteY181" fmla="*/ 4042156 h 6858317"/>
              <a:gd name="connsiteX182" fmla="*/ 2823083 w 12192634"/>
              <a:gd name="connsiteY182" fmla="*/ 3740468 h 6858317"/>
              <a:gd name="connsiteX183" fmla="*/ 3349625 w 12192634"/>
              <a:gd name="connsiteY183" fmla="*/ 3417824 h 6858317"/>
              <a:gd name="connsiteX184" fmla="*/ 3672269 w 12192634"/>
              <a:gd name="connsiteY184" fmla="*/ 2891346 h 6858317"/>
              <a:gd name="connsiteX185" fmla="*/ 3973894 w 12192634"/>
              <a:gd name="connsiteY185" fmla="*/ 2398268 h 6858317"/>
              <a:gd name="connsiteX186" fmla="*/ 4466971 w 12192634"/>
              <a:gd name="connsiteY186" fmla="*/ 2096643 h 6858317"/>
              <a:gd name="connsiteX187" fmla="*/ 4993450 w 12192634"/>
              <a:gd name="connsiteY187" fmla="*/ 1773936 h 6858317"/>
              <a:gd name="connsiteX188" fmla="*/ 5316093 w 12192634"/>
              <a:gd name="connsiteY188" fmla="*/ 1247458 h 6858317"/>
              <a:gd name="connsiteX189" fmla="*/ 5617718 w 12192634"/>
              <a:gd name="connsiteY189" fmla="*/ 754444 h 6858317"/>
              <a:gd name="connsiteX190" fmla="*/ 6110796 w 12192634"/>
              <a:gd name="connsiteY190" fmla="*/ 452819 h 6858317"/>
              <a:gd name="connsiteX191" fmla="*/ 6637274 w 12192634"/>
              <a:gd name="connsiteY191" fmla="*/ 130112 h 6858317"/>
              <a:gd name="connsiteX192" fmla="*/ 6754369 w 12192634"/>
              <a:gd name="connsiteY192" fmla="*/ 0 h 6858317"/>
              <a:gd name="connsiteX193" fmla="*/ 7031990 w 12192634"/>
              <a:gd name="connsiteY193" fmla="*/ 0 h 6858317"/>
              <a:gd name="connsiteX194" fmla="*/ 6875970 w 12192634"/>
              <a:gd name="connsiteY194" fmla="*/ 328930 h 6858317"/>
              <a:gd name="connsiteX195" fmla="*/ 6574345 w 12192634"/>
              <a:gd name="connsiteY195" fmla="*/ 822008 h 6858317"/>
              <a:gd name="connsiteX196" fmla="*/ 6081395 w 12192634"/>
              <a:gd name="connsiteY196" fmla="*/ 1123950 h 6858317"/>
              <a:gd name="connsiteX197" fmla="*/ 5554853 w 12192634"/>
              <a:gd name="connsiteY197" fmla="*/ 1446594 h 6858317"/>
              <a:gd name="connsiteX198" fmla="*/ 5232400 w 12192634"/>
              <a:gd name="connsiteY198" fmla="*/ 1972755 h 6858317"/>
              <a:gd name="connsiteX199" fmla="*/ 4930775 w 12192634"/>
              <a:gd name="connsiteY199" fmla="*/ 2465832 h 6858317"/>
              <a:gd name="connsiteX200" fmla="*/ 4437761 w 12192634"/>
              <a:gd name="connsiteY200" fmla="*/ 2767457 h 6858317"/>
              <a:gd name="connsiteX201" fmla="*/ 3911219 w 12192634"/>
              <a:gd name="connsiteY201" fmla="*/ 3090101 h 6858317"/>
              <a:gd name="connsiteX202" fmla="*/ 3588576 w 12192634"/>
              <a:gd name="connsiteY202" fmla="*/ 3616643 h 6858317"/>
              <a:gd name="connsiteX203" fmla="*/ 3286951 w 12192634"/>
              <a:gd name="connsiteY203" fmla="*/ 4109657 h 6858317"/>
              <a:gd name="connsiteX204" fmla="*/ 2793873 w 12192634"/>
              <a:gd name="connsiteY204" fmla="*/ 4411282 h 6858317"/>
              <a:gd name="connsiteX205" fmla="*/ 2267395 w 12192634"/>
              <a:gd name="connsiteY205" fmla="*/ 4733989 h 6858317"/>
              <a:gd name="connsiteX206" fmla="*/ 1944688 w 12192634"/>
              <a:gd name="connsiteY206" fmla="*/ 5260467 h 6858317"/>
              <a:gd name="connsiteX207" fmla="*/ 1643063 w 12192634"/>
              <a:gd name="connsiteY207" fmla="*/ 5753545 h 6858317"/>
              <a:gd name="connsiteX208" fmla="*/ 1149985 w 12192634"/>
              <a:gd name="connsiteY208" fmla="*/ 6055170 h 6858317"/>
              <a:gd name="connsiteX209" fmla="*/ 623507 w 12192634"/>
              <a:gd name="connsiteY209" fmla="*/ 6377877 h 6858317"/>
              <a:gd name="connsiteX210" fmla="*/ 316992 w 12192634"/>
              <a:gd name="connsiteY210" fmla="*/ 6858000 h 6858317"/>
              <a:gd name="connsiteX211" fmla="*/ 411671 w 12192634"/>
              <a:gd name="connsiteY211" fmla="*/ 6858000 h 6858317"/>
              <a:gd name="connsiteX212" fmla="*/ 686181 w 12192634"/>
              <a:gd name="connsiteY212" fmla="*/ 6440742 h 6858317"/>
              <a:gd name="connsiteX213" fmla="*/ 1179259 w 12192634"/>
              <a:gd name="connsiteY213" fmla="*/ 6139053 h 6858317"/>
              <a:gd name="connsiteX214" fmla="*/ 1705737 w 12192634"/>
              <a:gd name="connsiteY214" fmla="*/ 5816410 h 6858317"/>
              <a:gd name="connsiteX215" fmla="*/ 2028444 w 12192634"/>
              <a:gd name="connsiteY215" fmla="*/ 5289868 h 6858317"/>
              <a:gd name="connsiteX216" fmla="*/ 2330069 w 12192634"/>
              <a:gd name="connsiteY216" fmla="*/ 4796854 h 6858317"/>
              <a:gd name="connsiteX217" fmla="*/ 2823083 w 12192634"/>
              <a:gd name="connsiteY217" fmla="*/ 4495165 h 6858317"/>
              <a:gd name="connsiteX218" fmla="*/ 3349625 w 12192634"/>
              <a:gd name="connsiteY218" fmla="*/ 4172522 h 6858317"/>
              <a:gd name="connsiteX219" fmla="*/ 3672269 w 12192634"/>
              <a:gd name="connsiteY219" fmla="*/ 3646043 h 6858317"/>
              <a:gd name="connsiteX220" fmla="*/ 3973894 w 12192634"/>
              <a:gd name="connsiteY220" fmla="*/ 3152966 h 6858317"/>
              <a:gd name="connsiteX221" fmla="*/ 4466971 w 12192634"/>
              <a:gd name="connsiteY221" fmla="*/ 2851341 h 6858317"/>
              <a:gd name="connsiteX222" fmla="*/ 4993450 w 12192634"/>
              <a:gd name="connsiteY222" fmla="*/ 2528697 h 6858317"/>
              <a:gd name="connsiteX223" fmla="*/ 5316093 w 12192634"/>
              <a:gd name="connsiteY223" fmla="*/ 2002219 h 6858317"/>
              <a:gd name="connsiteX224" fmla="*/ 5617718 w 12192634"/>
              <a:gd name="connsiteY224" fmla="*/ 1509141 h 6858317"/>
              <a:gd name="connsiteX225" fmla="*/ 6110796 w 12192634"/>
              <a:gd name="connsiteY225" fmla="*/ 1207516 h 6858317"/>
              <a:gd name="connsiteX226" fmla="*/ 6637274 w 12192634"/>
              <a:gd name="connsiteY226" fmla="*/ 884873 h 6858317"/>
              <a:gd name="connsiteX227" fmla="*/ 6959918 w 12192634"/>
              <a:gd name="connsiteY227" fmla="*/ 358331 h 6858317"/>
              <a:gd name="connsiteX228" fmla="*/ 7141909 w 12192634"/>
              <a:gd name="connsiteY228" fmla="*/ 0 h 6858317"/>
              <a:gd name="connsiteX229" fmla="*/ 8147050 w 12192634"/>
              <a:gd name="connsiteY229" fmla="*/ 0 h 6858317"/>
              <a:gd name="connsiteX230" fmla="*/ 7725537 w 12192634"/>
              <a:gd name="connsiteY230" fmla="*/ 234252 h 6858317"/>
              <a:gd name="connsiteX231" fmla="*/ 7199059 w 12192634"/>
              <a:gd name="connsiteY231" fmla="*/ 556895 h 6858317"/>
              <a:gd name="connsiteX232" fmla="*/ 6876352 w 12192634"/>
              <a:gd name="connsiteY232" fmla="*/ 1083374 h 6858317"/>
              <a:gd name="connsiteX233" fmla="*/ 6574727 w 12192634"/>
              <a:gd name="connsiteY233" fmla="*/ 1576451 h 6858317"/>
              <a:gd name="connsiteX234" fmla="*/ 6081713 w 12192634"/>
              <a:gd name="connsiteY234" fmla="*/ 1878076 h 6858317"/>
              <a:gd name="connsiteX235" fmla="*/ 5555171 w 12192634"/>
              <a:gd name="connsiteY235" fmla="*/ 2200783 h 6858317"/>
              <a:gd name="connsiteX236" fmla="*/ 5232527 w 12192634"/>
              <a:gd name="connsiteY236" fmla="*/ 2727198 h 6858317"/>
              <a:gd name="connsiteX237" fmla="*/ 4930902 w 12192634"/>
              <a:gd name="connsiteY237" fmla="*/ 3220276 h 6858317"/>
              <a:gd name="connsiteX238" fmla="*/ 4437888 w 12192634"/>
              <a:gd name="connsiteY238" fmla="*/ 3521901 h 6858317"/>
              <a:gd name="connsiteX239" fmla="*/ 3911346 w 12192634"/>
              <a:gd name="connsiteY239" fmla="*/ 3844608 h 6858317"/>
              <a:gd name="connsiteX240" fmla="*/ 3588703 w 12192634"/>
              <a:gd name="connsiteY240" fmla="*/ 4371086 h 6858317"/>
              <a:gd name="connsiteX241" fmla="*/ 3287078 w 12192634"/>
              <a:gd name="connsiteY241" fmla="*/ 4864100 h 6858317"/>
              <a:gd name="connsiteX242" fmla="*/ 2794000 w 12192634"/>
              <a:gd name="connsiteY242" fmla="*/ 5165725 h 6858317"/>
              <a:gd name="connsiteX243" fmla="*/ 2267522 w 12192634"/>
              <a:gd name="connsiteY243" fmla="*/ 5488432 h 6858317"/>
              <a:gd name="connsiteX244" fmla="*/ 1944814 w 12192634"/>
              <a:gd name="connsiteY244" fmla="*/ 6014911 h 6858317"/>
              <a:gd name="connsiteX245" fmla="*/ 1643189 w 12192634"/>
              <a:gd name="connsiteY245" fmla="*/ 6507988 h 6858317"/>
              <a:gd name="connsiteX246" fmla="*/ 1150176 w 12192634"/>
              <a:gd name="connsiteY246" fmla="*/ 6809613 h 6858317"/>
              <a:gd name="connsiteX247" fmla="*/ 1020445 w 12192634"/>
              <a:gd name="connsiteY247" fmla="*/ 6858000 h 6858317"/>
              <a:gd name="connsiteX248" fmla="*/ 1277239 w 12192634"/>
              <a:gd name="connsiteY248" fmla="*/ 6858000 h 6858317"/>
              <a:gd name="connsiteX249" fmla="*/ 1706055 w 12192634"/>
              <a:gd name="connsiteY249" fmla="*/ 6570853 h 6858317"/>
              <a:gd name="connsiteX250" fmla="*/ 2028762 w 12192634"/>
              <a:gd name="connsiteY250" fmla="*/ 6044375 h 6858317"/>
              <a:gd name="connsiteX251" fmla="*/ 2330387 w 12192634"/>
              <a:gd name="connsiteY251" fmla="*/ 5551297 h 6858317"/>
              <a:gd name="connsiteX252" fmla="*/ 2823401 w 12192634"/>
              <a:gd name="connsiteY252" fmla="*/ 5249672 h 6858317"/>
              <a:gd name="connsiteX253" fmla="*/ 3349943 w 12192634"/>
              <a:gd name="connsiteY253" fmla="*/ 4926965 h 6858317"/>
              <a:gd name="connsiteX254" fmla="*/ 3672586 w 12192634"/>
              <a:gd name="connsiteY254" fmla="*/ 4400487 h 6858317"/>
              <a:gd name="connsiteX255" fmla="*/ 3974211 w 12192634"/>
              <a:gd name="connsiteY255" fmla="*/ 3907472 h 6858317"/>
              <a:gd name="connsiteX256" fmla="*/ 4467289 w 12192634"/>
              <a:gd name="connsiteY256" fmla="*/ 3605784 h 6858317"/>
              <a:gd name="connsiteX257" fmla="*/ 4993767 w 12192634"/>
              <a:gd name="connsiteY257" fmla="*/ 3283141 h 6858317"/>
              <a:gd name="connsiteX258" fmla="*/ 5316411 w 12192634"/>
              <a:gd name="connsiteY258" fmla="*/ 2756662 h 6858317"/>
              <a:gd name="connsiteX259" fmla="*/ 5618036 w 12192634"/>
              <a:gd name="connsiteY259" fmla="*/ 2263648 h 6858317"/>
              <a:gd name="connsiteX260" fmla="*/ 6111113 w 12192634"/>
              <a:gd name="connsiteY260" fmla="*/ 1961960 h 6858317"/>
              <a:gd name="connsiteX261" fmla="*/ 6637592 w 12192634"/>
              <a:gd name="connsiteY261" fmla="*/ 1639316 h 6858317"/>
              <a:gd name="connsiteX262" fmla="*/ 6960235 w 12192634"/>
              <a:gd name="connsiteY262" fmla="*/ 1112774 h 6858317"/>
              <a:gd name="connsiteX263" fmla="*/ 7261924 w 12192634"/>
              <a:gd name="connsiteY263" fmla="*/ 619760 h 6858317"/>
              <a:gd name="connsiteX264" fmla="*/ 7754938 w 12192634"/>
              <a:gd name="connsiteY264" fmla="*/ 318135 h 6858317"/>
              <a:gd name="connsiteX265" fmla="*/ 8276844 w 12192634"/>
              <a:gd name="connsiteY265" fmla="*/ 0 h 6858317"/>
              <a:gd name="connsiteX266" fmla="*/ 8597519 w 12192634"/>
              <a:gd name="connsiteY266" fmla="*/ 0 h 6858317"/>
              <a:gd name="connsiteX267" fmla="*/ 8520240 w 12192634"/>
              <a:gd name="connsiteY267" fmla="*/ 193993 h 6858317"/>
              <a:gd name="connsiteX268" fmla="*/ 8218551 w 12192634"/>
              <a:gd name="connsiteY268" fmla="*/ 687007 h 6858317"/>
              <a:gd name="connsiteX269" fmla="*/ 7725537 w 12192634"/>
              <a:gd name="connsiteY269" fmla="*/ 988695 h 6858317"/>
              <a:gd name="connsiteX270" fmla="*/ 7199059 w 12192634"/>
              <a:gd name="connsiteY270" fmla="*/ 1311339 h 6858317"/>
              <a:gd name="connsiteX271" fmla="*/ 6876352 w 12192634"/>
              <a:gd name="connsiteY271" fmla="*/ 1837817 h 6858317"/>
              <a:gd name="connsiteX272" fmla="*/ 6574727 w 12192634"/>
              <a:gd name="connsiteY272" fmla="*/ 2330895 h 6858317"/>
              <a:gd name="connsiteX273" fmla="*/ 6081713 w 12192634"/>
              <a:gd name="connsiteY273" fmla="*/ 2632520 h 6858317"/>
              <a:gd name="connsiteX274" fmla="*/ 5555171 w 12192634"/>
              <a:gd name="connsiteY274" fmla="*/ 2955227 h 6858317"/>
              <a:gd name="connsiteX275" fmla="*/ 5232400 w 12192634"/>
              <a:gd name="connsiteY275" fmla="*/ 3481705 h 6858317"/>
              <a:gd name="connsiteX276" fmla="*/ 4930775 w 12192634"/>
              <a:gd name="connsiteY276" fmla="*/ 3974719 h 6858317"/>
              <a:gd name="connsiteX277" fmla="*/ 4437761 w 12192634"/>
              <a:gd name="connsiteY277" fmla="*/ 4276344 h 6858317"/>
              <a:gd name="connsiteX278" fmla="*/ 3911219 w 12192634"/>
              <a:gd name="connsiteY278" fmla="*/ 4599051 h 6858317"/>
              <a:gd name="connsiteX279" fmla="*/ 3588576 w 12192634"/>
              <a:gd name="connsiteY279" fmla="*/ 5125530 h 6858317"/>
              <a:gd name="connsiteX280" fmla="*/ 3286951 w 12192634"/>
              <a:gd name="connsiteY280" fmla="*/ 5618544 h 6858317"/>
              <a:gd name="connsiteX281" fmla="*/ 2794000 w 12192634"/>
              <a:gd name="connsiteY281" fmla="*/ 5920232 h 6858317"/>
              <a:gd name="connsiteX282" fmla="*/ 2267522 w 12192634"/>
              <a:gd name="connsiteY282" fmla="*/ 6242876 h 6858317"/>
              <a:gd name="connsiteX283" fmla="*/ 1944814 w 12192634"/>
              <a:gd name="connsiteY283" fmla="*/ 6769354 h 6858317"/>
              <a:gd name="connsiteX284" fmla="*/ 1913064 w 12192634"/>
              <a:gd name="connsiteY284" fmla="*/ 6858254 h 6858317"/>
              <a:gd name="connsiteX285" fmla="*/ 2007934 w 12192634"/>
              <a:gd name="connsiteY285" fmla="*/ 6858254 h 6858317"/>
              <a:gd name="connsiteX286" fmla="*/ 2029016 w 12192634"/>
              <a:gd name="connsiteY286" fmla="*/ 6799072 h 6858317"/>
              <a:gd name="connsiteX287" fmla="*/ 2330641 w 12192634"/>
              <a:gd name="connsiteY287" fmla="*/ 6305995 h 6858317"/>
              <a:gd name="connsiteX288" fmla="*/ 2823655 w 12192634"/>
              <a:gd name="connsiteY288" fmla="*/ 6004370 h 6858317"/>
              <a:gd name="connsiteX289" fmla="*/ 3349625 w 12192634"/>
              <a:gd name="connsiteY289" fmla="*/ 5681409 h 6858317"/>
              <a:gd name="connsiteX290" fmla="*/ 3672269 w 12192634"/>
              <a:gd name="connsiteY290" fmla="*/ 5154930 h 6858317"/>
              <a:gd name="connsiteX291" fmla="*/ 3973894 w 12192634"/>
              <a:gd name="connsiteY291" fmla="*/ 4661916 h 6858317"/>
              <a:gd name="connsiteX292" fmla="*/ 4466971 w 12192634"/>
              <a:gd name="connsiteY292" fmla="*/ 4360228 h 6858317"/>
              <a:gd name="connsiteX293" fmla="*/ 4993450 w 12192634"/>
              <a:gd name="connsiteY293" fmla="*/ 4037584 h 6858317"/>
              <a:gd name="connsiteX294" fmla="*/ 5316093 w 12192634"/>
              <a:gd name="connsiteY294" fmla="*/ 3511106 h 6858317"/>
              <a:gd name="connsiteX295" fmla="*/ 5617718 w 12192634"/>
              <a:gd name="connsiteY295" fmla="*/ 3018092 h 6858317"/>
              <a:gd name="connsiteX296" fmla="*/ 6110796 w 12192634"/>
              <a:gd name="connsiteY296" fmla="*/ 2716403 h 6858317"/>
              <a:gd name="connsiteX297" fmla="*/ 6637274 w 12192634"/>
              <a:gd name="connsiteY297" fmla="*/ 2393760 h 6858317"/>
              <a:gd name="connsiteX298" fmla="*/ 6959918 w 12192634"/>
              <a:gd name="connsiteY298" fmla="*/ 1867281 h 6858317"/>
              <a:gd name="connsiteX299" fmla="*/ 7261607 w 12192634"/>
              <a:gd name="connsiteY299" fmla="*/ 1374204 h 6858317"/>
              <a:gd name="connsiteX300" fmla="*/ 7754620 w 12192634"/>
              <a:gd name="connsiteY300" fmla="*/ 1072579 h 6858317"/>
              <a:gd name="connsiteX301" fmla="*/ 8281099 w 12192634"/>
              <a:gd name="connsiteY301" fmla="*/ 749872 h 6858317"/>
              <a:gd name="connsiteX302" fmla="*/ 8603806 w 12192634"/>
              <a:gd name="connsiteY302" fmla="*/ 223393 h 6858317"/>
              <a:gd name="connsiteX303" fmla="*/ 8697151 w 12192634"/>
              <a:gd name="connsiteY303" fmla="*/ 0 h 6858317"/>
              <a:gd name="connsiteX304" fmla="*/ 9603549 w 12192634"/>
              <a:gd name="connsiteY304" fmla="*/ 0 h 6858317"/>
              <a:gd name="connsiteX305" fmla="*/ 9369361 w 12192634"/>
              <a:gd name="connsiteY305" fmla="*/ 99251 h 6858317"/>
              <a:gd name="connsiteX306" fmla="*/ 8842566 w 12192634"/>
              <a:gd name="connsiteY306" fmla="*/ 421957 h 6858317"/>
              <a:gd name="connsiteX307" fmla="*/ 8519922 w 12192634"/>
              <a:gd name="connsiteY307" fmla="*/ 948436 h 6858317"/>
              <a:gd name="connsiteX308" fmla="*/ 8218234 w 12192634"/>
              <a:gd name="connsiteY308" fmla="*/ 1441514 h 6858317"/>
              <a:gd name="connsiteX309" fmla="*/ 7725219 w 12192634"/>
              <a:gd name="connsiteY309" fmla="*/ 1743139 h 6858317"/>
              <a:gd name="connsiteX310" fmla="*/ 7198741 w 12192634"/>
              <a:gd name="connsiteY310" fmla="*/ 2065782 h 6858317"/>
              <a:gd name="connsiteX311" fmla="*/ 6876034 w 12192634"/>
              <a:gd name="connsiteY311" fmla="*/ 2592261 h 6858317"/>
              <a:gd name="connsiteX312" fmla="*/ 6574409 w 12192634"/>
              <a:gd name="connsiteY312" fmla="*/ 3085338 h 6858317"/>
              <a:gd name="connsiteX313" fmla="*/ 6081395 w 12192634"/>
              <a:gd name="connsiteY313" fmla="*/ 3386963 h 6858317"/>
              <a:gd name="connsiteX314" fmla="*/ 5554853 w 12192634"/>
              <a:gd name="connsiteY314" fmla="*/ 3709670 h 6858317"/>
              <a:gd name="connsiteX315" fmla="*/ 5232400 w 12192634"/>
              <a:gd name="connsiteY315" fmla="*/ 4236149 h 6858317"/>
              <a:gd name="connsiteX316" fmla="*/ 4930775 w 12192634"/>
              <a:gd name="connsiteY316" fmla="*/ 4729163 h 6858317"/>
              <a:gd name="connsiteX317" fmla="*/ 4437761 w 12192634"/>
              <a:gd name="connsiteY317" fmla="*/ 5030788 h 6858317"/>
              <a:gd name="connsiteX318" fmla="*/ 3911219 w 12192634"/>
              <a:gd name="connsiteY318" fmla="*/ 5353495 h 6858317"/>
              <a:gd name="connsiteX319" fmla="*/ 3588385 w 12192634"/>
              <a:gd name="connsiteY319" fmla="*/ 5880100 h 6858317"/>
              <a:gd name="connsiteX320" fmla="*/ 3286760 w 12192634"/>
              <a:gd name="connsiteY320" fmla="*/ 6373114 h 6858317"/>
              <a:gd name="connsiteX321" fmla="*/ 2793683 w 12192634"/>
              <a:gd name="connsiteY321" fmla="*/ 6674803 h 6858317"/>
              <a:gd name="connsiteX322" fmla="*/ 2426526 w 12192634"/>
              <a:gd name="connsiteY322" fmla="*/ 6858127 h 6858317"/>
              <a:gd name="connsiteX323" fmla="*/ 2588641 w 12192634"/>
              <a:gd name="connsiteY323" fmla="*/ 6858127 h 6858317"/>
              <a:gd name="connsiteX324" fmla="*/ 2823083 w 12192634"/>
              <a:gd name="connsiteY324" fmla="*/ 6758686 h 6858317"/>
              <a:gd name="connsiteX325" fmla="*/ 3349625 w 12192634"/>
              <a:gd name="connsiteY325" fmla="*/ 6435979 h 6858317"/>
              <a:gd name="connsiteX326" fmla="*/ 3672269 w 12192634"/>
              <a:gd name="connsiteY326" fmla="*/ 5909501 h 6858317"/>
              <a:gd name="connsiteX327" fmla="*/ 3973894 w 12192634"/>
              <a:gd name="connsiteY327" fmla="*/ 5416487 h 6858317"/>
              <a:gd name="connsiteX328" fmla="*/ 4466971 w 12192634"/>
              <a:gd name="connsiteY328" fmla="*/ 5114798 h 6858317"/>
              <a:gd name="connsiteX329" fmla="*/ 4993450 w 12192634"/>
              <a:gd name="connsiteY329" fmla="*/ 4792155 h 6858317"/>
              <a:gd name="connsiteX330" fmla="*/ 5316093 w 12192634"/>
              <a:gd name="connsiteY330" fmla="*/ 4265676 h 6858317"/>
              <a:gd name="connsiteX331" fmla="*/ 5617718 w 12192634"/>
              <a:gd name="connsiteY331" fmla="*/ 3772662 h 6858317"/>
              <a:gd name="connsiteX332" fmla="*/ 6110796 w 12192634"/>
              <a:gd name="connsiteY332" fmla="*/ 3470974 h 6858317"/>
              <a:gd name="connsiteX333" fmla="*/ 6637274 w 12192634"/>
              <a:gd name="connsiteY333" fmla="*/ 3148330 h 6858317"/>
              <a:gd name="connsiteX334" fmla="*/ 6959918 w 12192634"/>
              <a:gd name="connsiteY334" fmla="*/ 2621852 h 6858317"/>
              <a:gd name="connsiteX335" fmla="*/ 7261607 w 12192634"/>
              <a:gd name="connsiteY335" fmla="*/ 2128774 h 6858317"/>
              <a:gd name="connsiteX336" fmla="*/ 7754620 w 12192634"/>
              <a:gd name="connsiteY336" fmla="*/ 1827149 h 6858317"/>
              <a:gd name="connsiteX337" fmla="*/ 8281099 w 12192634"/>
              <a:gd name="connsiteY337" fmla="*/ 1504506 h 6858317"/>
              <a:gd name="connsiteX338" fmla="*/ 8603806 w 12192634"/>
              <a:gd name="connsiteY338" fmla="*/ 977963 h 6858317"/>
              <a:gd name="connsiteX339" fmla="*/ 8905431 w 12192634"/>
              <a:gd name="connsiteY339" fmla="*/ 484950 h 6858317"/>
              <a:gd name="connsiteX340" fmla="*/ 9398508 w 12192634"/>
              <a:gd name="connsiteY340" fmla="*/ 183325 h 6858317"/>
              <a:gd name="connsiteX341" fmla="*/ 9765411 w 12192634"/>
              <a:gd name="connsiteY341" fmla="*/ 127 h 6858317"/>
              <a:gd name="connsiteX342" fmla="*/ 10185082 w 12192634"/>
              <a:gd name="connsiteY342" fmla="*/ 0 h 6858317"/>
              <a:gd name="connsiteX343" fmla="*/ 10164064 w 12192634"/>
              <a:gd name="connsiteY343" fmla="*/ 59055 h 6858317"/>
              <a:gd name="connsiteX344" fmla="*/ 9862439 w 12192634"/>
              <a:gd name="connsiteY344" fmla="*/ 552069 h 6858317"/>
              <a:gd name="connsiteX345" fmla="*/ 9369361 w 12192634"/>
              <a:gd name="connsiteY345" fmla="*/ 853758 h 6858317"/>
              <a:gd name="connsiteX346" fmla="*/ 8842883 w 12192634"/>
              <a:gd name="connsiteY346" fmla="*/ 1176401 h 6858317"/>
              <a:gd name="connsiteX347" fmla="*/ 8520240 w 12192634"/>
              <a:gd name="connsiteY347" fmla="*/ 1702880 h 6858317"/>
              <a:gd name="connsiteX348" fmla="*/ 8218551 w 12192634"/>
              <a:gd name="connsiteY348" fmla="*/ 2195957 h 6858317"/>
              <a:gd name="connsiteX349" fmla="*/ 7725537 w 12192634"/>
              <a:gd name="connsiteY349" fmla="*/ 2497582 h 6858317"/>
              <a:gd name="connsiteX350" fmla="*/ 7199059 w 12192634"/>
              <a:gd name="connsiteY350" fmla="*/ 2820226 h 6858317"/>
              <a:gd name="connsiteX351" fmla="*/ 6876352 w 12192634"/>
              <a:gd name="connsiteY351" fmla="*/ 3346768 h 6858317"/>
              <a:gd name="connsiteX352" fmla="*/ 6574727 w 12192634"/>
              <a:gd name="connsiteY352" fmla="*/ 3839782 h 6858317"/>
              <a:gd name="connsiteX353" fmla="*/ 6081713 w 12192634"/>
              <a:gd name="connsiteY353" fmla="*/ 4141407 h 6858317"/>
              <a:gd name="connsiteX354" fmla="*/ 5555171 w 12192634"/>
              <a:gd name="connsiteY354" fmla="*/ 4464114 h 6858317"/>
              <a:gd name="connsiteX355" fmla="*/ 5232400 w 12192634"/>
              <a:gd name="connsiteY355" fmla="*/ 4990592 h 6858317"/>
              <a:gd name="connsiteX356" fmla="*/ 4930775 w 12192634"/>
              <a:gd name="connsiteY356" fmla="*/ 5483606 h 6858317"/>
              <a:gd name="connsiteX357" fmla="*/ 4437761 w 12192634"/>
              <a:gd name="connsiteY357" fmla="*/ 5785231 h 6858317"/>
              <a:gd name="connsiteX358" fmla="*/ 3911219 w 12192634"/>
              <a:gd name="connsiteY358" fmla="*/ 6107938 h 6858317"/>
              <a:gd name="connsiteX359" fmla="*/ 3588576 w 12192634"/>
              <a:gd name="connsiteY359" fmla="*/ 6634417 h 6858317"/>
              <a:gd name="connsiteX360" fmla="*/ 3495103 w 12192634"/>
              <a:gd name="connsiteY360" fmla="*/ 6858000 h 6858317"/>
              <a:gd name="connsiteX361" fmla="*/ 3595116 w 12192634"/>
              <a:gd name="connsiteY361" fmla="*/ 6858000 h 6858317"/>
              <a:gd name="connsiteX362" fmla="*/ 3672459 w 12192634"/>
              <a:gd name="connsiteY362" fmla="*/ 6663818 h 6858317"/>
              <a:gd name="connsiteX363" fmla="*/ 3974084 w 12192634"/>
              <a:gd name="connsiteY363" fmla="*/ 6170803 h 6858317"/>
              <a:gd name="connsiteX364" fmla="*/ 4467162 w 12192634"/>
              <a:gd name="connsiteY364" fmla="*/ 5869178 h 6858317"/>
              <a:gd name="connsiteX365" fmla="*/ 4993640 w 12192634"/>
              <a:gd name="connsiteY365" fmla="*/ 5546471 h 6858317"/>
              <a:gd name="connsiteX366" fmla="*/ 5316284 w 12192634"/>
              <a:gd name="connsiteY366" fmla="*/ 5019993 h 6858317"/>
              <a:gd name="connsiteX367" fmla="*/ 5617909 w 12192634"/>
              <a:gd name="connsiteY367" fmla="*/ 4526979 h 6858317"/>
              <a:gd name="connsiteX368" fmla="*/ 6110986 w 12192634"/>
              <a:gd name="connsiteY368" fmla="*/ 4225354 h 6858317"/>
              <a:gd name="connsiteX369" fmla="*/ 6637465 w 12192634"/>
              <a:gd name="connsiteY369" fmla="*/ 3902647 h 6858317"/>
              <a:gd name="connsiteX370" fmla="*/ 6960108 w 12192634"/>
              <a:gd name="connsiteY370" fmla="*/ 3376168 h 6858317"/>
              <a:gd name="connsiteX371" fmla="*/ 7261797 w 12192634"/>
              <a:gd name="connsiteY371" fmla="*/ 2883091 h 6858317"/>
              <a:gd name="connsiteX372" fmla="*/ 7754811 w 12192634"/>
              <a:gd name="connsiteY372" fmla="*/ 2581466 h 6858317"/>
              <a:gd name="connsiteX373" fmla="*/ 8281289 w 12192634"/>
              <a:gd name="connsiteY373" fmla="*/ 2258822 h 6858317"/>
              <a:gd name="connsiteX374" fmla="*/ 8603996 w 12192634"/>
              <a:gd name="connsiteY374" fmla="*/ 1732280 h 6858317"/>
              <a:gd name="connsiteX375" fmla="*/ 8905621 w 12192634"/>
              <a:gd name="connsiteY375" fmla="*/ 1239266 h 6858317"/>
              <a:gd name="connsiteX376" fmla="*/ 9398698 w 12192634"/>
              <a:gd name="connsiteY376" fmla="*/ 937641 h 6858317"/>
              <a:gd name="connsiteX377" fmla="*/ 9925177 w 12192634"/>
              <a:gd name="connsiteY377" fmla="*/ 614934 h 6858317"/>
              <a:gd name="connsiteX378" fmla="*/ 10247820 w 12192634"/>
              <a:gd name="connsiteY378" fmla="*/ 88456 h 6858317"/>
              <a:gd name="connsiteX379" fmla="*/ 10279570 w 12192634"/>
              <a:gd name="connsiteY379" fmla="*/ 0 h 6858317"/>
              <a:gd name="connsiteX380" fmla="*/ 10915332 w 12192634"/>
              <a:gd name="connsiteY380" fmla="*/ 0 h 6858317"/>
              <a:gd name="connsiteX381" fmla="*/ 10486898 w 12192634"/>
              <a:gd name="connsiteY381" fmla="*/ 287020 h 6858317"/>
              <a:gd name="connsiteX382" fmla="*/ 10164255 w 12192634"/>
              <a:gd name="connsiteY382" fmla="*/ 813499 h 6858317"/>
              <a:gd name="connsiteX383" fmla="*/ 9862630 w 12192634"/>
              <a:gd name="connsiteY383" fmla="*/ 1306513 h 6858317"/>
              <a:gd name="connsiteX384" fmla="*/ 9369552 w 12192634"/>
              <a:gd name="connsiteY384" fmla="*/ 1608201 h 6858317"/>
              <a:gd name="connsiteX385" fmla="*/ 8843073 w 12192634"/>
              <a:gd name="connsiteY385" fmla="*/ 1930845 h 6858317"/>
              <a:gd name="connsiteX386" fmla="*/ 8520430 w 12192634"/>
              <a:gd name="connsiteY386" fmla="*/ 2457323 h 6858317"/>
              <a:gd name="connsiteX387" fmla="*/ 8218742 w 12192634"/>
              <a:gd name="connsiteY387" fmla="*/ 2950401 h 6858317"/>
              <a:gd name="connsiteX388" fmla="*/ 7725728 w 12192634"/>
              <a:gd name="connsiteY388" fmla="*/ 3252026 h 6858317"/>
              <a:gd name="connsiteX389" fmla="*/ 7199249 w 12192634"/>
              <a:gd name="connsiteY389" fmla="*/ 3574733 h 6858317"/>
              <a:gd name="connsiteX390" fmla="*/ 6876543 w 12192634"/>
              <a:gd name="connsiteY390" fmla="*/ 4101211 h 6858317"/>
              <a:gd name="connsiteX391" fmla="*/ 6574918 w 12192634"/>
              <a:gd name="connsiteY391" fmla="*/ 4594225 h 6858317"/>
              <a:gd name="connsiteX392" fmla="*/ 6081395 w 12192634"/>
              <a:gd name="connsiteY392" fmla="*/ 4895850 h 6858317"/>
              <a:gd name="connsiteX393" fmla="*/ 5554853 w 12192634"/>
              <a:gd name="connsiteY393" fmla="*/ 5218557 h 6858317"/>
              <a:gd name="connsiteX394" fmla="*/ 5232400 w 12192634"/>
              <a:gd name="connsiteY394" fmla="*/ 5745036 h 6858317"/>
              <a:gd name="connsiteX395" fmla="*/ 4930775 w 12192634"/>
              <a:gd name="connsiteY395" fmla="*/ 6238050 h 6858317"/>
              <a:gd name="connsiteX396" fmla="*/ 4437761 w 12192634"/>
              <a:gd name="connsiteY396" fmla="*/ 6539738 h 6858317"/>
              <a:gd name="connsiteX397" fmla="*/ 3915601 w 12192634"/>
              <a:gd name="connsiteY397" fmla="*/ 6858000 h 6858317"/>
              <a:gd name="connsiteX398" fmla="*/ 4045458 w 12192634"/>
              <a:gd name="connsiteY398" fmla="*/ 6858000 h 6858317"/>
              <a:gd name="connsiteX399" fmla="*/ 4467162 w 12192634"/>
              <a:gd name="connsiteY399" fmla="*/ 6623622 h 6858317"/>
              <a:gd name="connsiteX400" fmla="*/ 4993640 w 12192634"/>
              <a:gd name="connsiteY400" fmla="*/ 6300915 h 6858317"/>
              <a:gd name="connsiteX401" fmla="*/ 5316284 w 12192634"/>
              <a:gd name="connsiteY401" fmla="*/ 5774436 h 6858317"/>
              <a:gd name="connsiteX402" fmla="*/ 5617909 w 12192634"/>
              <a:gd name="connsiteY402" fmla="*/ 5281422 h 6858317"/>
              <a:gd name="connsiteX403" fmla="*/ 6110986 w 12192634"/>
              <a:gd name="connsiteY403" fmla="*/ 4979797 h 6858317"/>
              <a:gd name="connsiteX404" fmla="*/ 6637465 w 12192634"/>
              <a:gd name="connsiteY404" fmla="*/ 4657090 h 6858317"/>
              <a:gd name="connsiteX405" fmla="*/ 6960108 w 12192634"/>
              <a:gd name="connsiteY405" fmla="*/ 4130612 h 6858317"/>
              <a:gd name="connsiteX406" fmla="*/ 7261797 w 12192634"/>
              <a:gd name="connsiteY406" fmla="*/ 3637597 h 6858317"/>
              <a:gd name="connsiteX407" fmla="*/ 7754811 w 12192634"/>
              <a:gd name="connsiteY407" fmla="*/ 3335909 h 6858317"/>
              <a:gd name="connsiteX408" fmla="*/ 8281289 w 12192634"/>
              <a:gd name="connsiteY408" fmla="*/ 3013266 h 6858317"/>
              <a:gd name="connsiteX409" fmla="*/ 8603996 w 12192634"/>
              <a:gd name="connsiteY409" fmla="*/ 2486787 h 6858317"/>
              <a:gd name="connsiteX410" fmla="*/ 8905621 w 12192634"/>
              <a:gd name="connsiteY410" fmla="*/ 1993710 h 6858317"/>
              <a:gd name="connsiteX411" fmla="*/ 9398698 w 12192634"/>
              <a:gd name="connsiteY411" fmla="*/ 1692085 h 6858317"/>
              <a:gd name="connsiteX412" fmla="*/ 9925177 w 12192634"/>
              <a:gd name="connsiteY412" fmla="*/ 1369378 h 6858317"/>
              <a:gd name="connsiteX413" fmla="*/ 10247820 w 12192634"/>
              <a:gd name="connsiteY413" fmla="*/ 842899 h 6858317"/>
              <a:gd name="connsiteX414" fmla="*/ 10549445 w 12192634"/>
              <a:gd name="connsiteY414" fmla="*/ 349885 h 6858317"/>
              <a:gd name="connsiteX415" fmla="*/ 11042650 w 12192634"/>
              <a:gd name="connsiteY415" fmla="*/ 48260 h 6858317"/>
              <a:gd name="connsiteX416" fmla="*/ 11172063 w 12192634"/>
              <a:gd name="connsiteY416" fmla="*/ 0 h 6858317"/>
              <a:gd name="connsiteX417" fmla="*/ 11780838 w 12192634"/>
              <a:gd name="connsiteY417" fmla="*/ 0 h 6858317"/>
              <a:gd name="connsiteX418" fmla="*/ 11506200 w 12192634"/>
              <a:gd name="connsiteY418" fmla="*/ 417195 h 6858317"/>
              <a:gd name="connsiteX419" fmla="*/ 11013122 w 12192634"/>
              <a:gd name="connsiteY419" fmla="*/ 718820 h 6858317"/>
              <a:gd name="connsiteX420" fmla="*/ 10486644 w 12192634"/>
              <a:gd name="connsiteY420" fmla="*/ 1041463 h 6858317"/>
              <a:gd name="connsiteX421" fmla="*/ 10164001 w 12192634"/>
              <a:gd name="connsiteY421" fmla="*/ 1567942 h 6858317"/>
              <a:gd name="connsiteX422" fmla="*/ 9862376 w 12192634"/>
              <a:gd name="connsiteY422" fmla="*/ 2060956 h 6858317"/>
              <a:gd name="connsiteX423" fmla="*/ 9369298 w 12192634"/>
              <a:gd name="connsiteY423" fmla="*/ 2362645 h 6858317"/>
              <a:gd name="connsiteX424" fmla="*/ 8842819 w 12192634"/>
              <a:gd name="connsiteY424" fmla="*/ 2685288 h 6858317"/>
              <a:gd name="connsiteX425" fmla="*/ 8520176 w 12192634"/>
              <a:gd name="connsiteY425" fmla="*/ 3211767 h 6858317"/>
              <a:gd name="connsiteX426" fmla="*/ 8218488 w 12192634"/>
              <a:gd name="connsiteY426" fmla="*/ 3704844 h 6858317"/>
              <a:gd name="connsiteX427" fmla="*/ 7725474 w 12192634"/>
              <a:gd name="connsiteY427" fmla="*/ 4006469 h 6858317"/>
              <a:gd name="connsiteX428" fmla="*/ 7198995 w 12192634"/>
              <a:gd name="connsiteY428" fmla="*/ 4329176 h 6858317"/>
              <a:gd name="connsiteX429" fmla="*/ 6876288 w 12192634"/>
              <a:gd name="connsiteY429" fmla="*/ 4855655 h 6858317"/>
              <a:gd name="connsiteX430" fmla="*/ 6574663 w 12192634"/>
              <a:gd name="connsiteY430" fmla="*/ 5348669 h 6858317"/>
              <a:gd name="connsiteX431" fmla="*/ 6081649 w 12192634"/>
              <a:gd name="connsiteY431" fmla="*/ 5650357 h 6858317"/>
              <a:gd name="connsiteX432" fmla="*/ 5555107 w 12192634"/>
              <a:gd name="connsiteY432" fmla="*/ 5973001 h 6858317"/>
              <a:gd name="connsiteX433" fmla="*/ 5232464 w 12192634"/>
              <a:gd name="connsiteY433" fmla="*/ 6499479 h 6858317"/>
              <a:gd name="connsiteX434" fmla="*/ 5050346 w 12192634"/>
              <a:gd name="connsiteY434" fmla="*/ 6858000 h 6858317"/>
              <a:gd name="connsiteX435" fmla="*/ 5160328 w 12192634"/>
              <a:gd name="connsiteY435" fmla="*/ 6858000 h 6858317"/>
              <a:gd name="connsiteX436" fmla="*/ 5316347 w 12192634"/>
              <a:gd name="connsiteY436" fmla="*/ 6528880 h 6858317"/>
              <a:gd name="connsiteX437" fmla="*/ 5617972 w 12192634"/>
              <a:gd name="connsiteY437" fmla="*/ 6035866 h 6858317"/>
              <a:gd name="connsiteX438" fmla="*/ 6111050 w 12192634"/>
              <a:gd name="connsiteY438" fmla="*/ 5734241 h 6858317"/>
              <a:gd name="connsiteX439" fmla="*/ 6637528 w 12192634"/>
              <a:gd name="connsiteY439" fmla="*/ 5411534 h 6858317"/>
              <a:gd name="connsiteX440" fmla="*/ 6960172 w 12192634"/>
              <a:gd name="connsiteY440" fmla="*/ 4885055 h 6858317"/>
              <a:gd name="connsiteX441" fmla="*/ 7261860 w 12192634"/>
              <a:gd name="connsiteY441" fmla="*/ 4392041 h 6858317"/>
              <a:gd name="connsiteX442" fmla="*/ 7754874 w 12192634"/>
              <a:gd name="connsiteY442" fmla="*/ 4090353 h 6858317"/>
              <a:gd name="connsiteX443" fmla="*/ 8281353 w 12192634"/>
              <a:gd name="connsiteY443" fmla="*/ 3767709 h 6858317"/>
              <a:gd name="connsiteX444" fmla="*/ 8604059 w 12192634"/>
              <a:gd name="connsiteY444" fmla="*/ 3241231 h 6858317"/>
              <a:gd name="connsiteX445" fmla="*/ 8905684 w 12192634"/>
              <a:gd name="connsiteY445" fmla="*/ 2748153 h 6858317"/>
              <a:gd name="connsiteX446" fmla="*/ 9398762 w 12192634"/>
              <a:gd name="connsiteY446" fmla="*/ 2446528 h 6858317"/>
              <a:gd name="connsiteX447" fmla="*/ 9925241 w 12192634"/>
              <a:gd name="connsiteY447" fmla="*/ 2123821 h 6858317"/>
              <a:gd name="connsiteX448" fmla="*/ 10247884 w 12192634"/>
              <a:gd name="connsiteY448" fmla="*/ 1597343 h 6858317"/>
              <a:gd name="connsiteX449" fmla="*/ 10549509 w 12192634"/>
              <a:gd name="connsiteY449" fmla="*/ 1104329 h 6858317"/>
              <a:gd name="connsiteX450" fmla="*/ 11042586 w 12192634"/>
              <a:gd name="connsiteY450" fmla="*/ 802704 h 6858317"/>
              <a:gd name="connsiteX451" fmla="*/ 11569065 w 12192634"/>
              <a:gd name="connsiteY451" fmla="*/ 480060 h 6858317"/>
              <a:gd name="connsiteX452" fmla="*/ 11875008 w 12192634"/>
              <a:gd name="connsiteY452" fmla="*/ 0 h 6858317"/>
              <a:gd name="connsiteX453" fmla="*/ 12130722 w 12192634"/>
              <a:gd name="connsiteY453" fmla="*/ 152400 h 6858317"/>
              <a:gd name="connsiteX454" fmla="*/ 11808079 w 12192634"/>
              <a:gd name="connsiteY454" fmla="*/ 678879 h 6858317"/>
              <a:gd name="connsiteX455" fmla="*/ 11506454 w 12192634"/>
              <a:gd name="connsiteY455" fmla="*/ 1171956 h 6858317"/>
              <a:gd name="connsiteX456" fmla="*/ 11013377 w 12192634"/>
              <a:gd name="connsiteY456" fmla="*/ 1473581 h 6858317"/>
              <a:gd name="connsiteX457" fmla="*/ 10486898 w 12192634"/>
              <a:gd name="connsiteY457" fmla="*/ 1796225 h 6858317"/>
              <a:gd name="connsiteX458" fmla="*/ 10164255 w 12192634"/>
              <a:gd name="connsiteY458" fmla="*/ 2322703 h 6858317"/>
              <a:gd name="connsiteX459" fmla="*/ 9862630 w 12192634"/>
              <a:gd name="connsiteY459" fmla="*/ 2815781 h 6858317"/>
              <a:gd name="connsiteX460" fmla="*/ 9369552 w 12192634"/>
              <a:gd name="connsiteY460" fmla="*/ 3117406 h 6858317"/>
              <a:gd name="connsiteX461" fmla="*/ 8843073 w 12192634"/>
              <a:gd name="connsiteY461" fmla="*/ 3440049 h 6858317"/>
              <a:gd name="connsiteX462" fmla="*/ 8520430 w 12192634"/>
              <a:gd name="connsiteY462" fmla="*/ 3966591 h 6858317"/>
              <a:gd name="connsiteX463" fmla="*/ 8218742 w 12192634"/>
              <a:gd name="connsiteY463" fmla="*/ 4459605 h 6858317"/>
              <a:gd name="connsiteX464" fmla="*/ 7725728 w 12192634"/>
              <a:gd name="connsiteY464" fmla="*/ 4761230 h 6858317"/>
              <a:gd name="connsiteX465" fmla="*/ 7199249 w 12192634"/>
              <a:gd name="connsiteY465" fmla="*/ 5083937 h 6858317"/>
              <a:gd name="connsiteX466" fmla="*/ 6876543 w 12192634"/>
              <a:gd name="connsiteY466" fmla="*/ 5610416 h 6858317"/>
              <a:gd name="connsiteX467" fmla="*/ 6574918 w 12192634"/>
              <a:gd name="connsiteY467" fmla="*/ 6103430 h 6858317"/>
              <a:gd name="connsiteX468" fmla="*/ 6081903 w 12192634"/>
              <a:gd name="connsiteY468" fmla="*/ 6405118 h 6858317"/>
              <a:gd name="connsiteX469" fmla="*/ 5555361 w 12192634"/>
              <a:gd name="connsiteY469" fmla="*/ 6727762 h 6858317"/>
              <a:gd name="connsiteX470" fmla="*/ 5437696 w 12192634"/>
              <a:gd name="connsiteY470" fmla="*/ 6858000 h 6858317"/>
              <a:gd name="connsiteX471" fmla="*/ 5553774 w 12192634"/>
              <a:gd name="connsiteY471" fmla="*/ 6858000 h 6858317"/>
              <a:gd name="connsiteX472" fmla="*/ 5617718 w 12192634"/>
              <a:gd name="connsiteY472" fmla="*/ 6790309 h 6858317"/>
              <a:gd name="connsiteX473" fmla="*/ 6110796 w 12192634"/>
              <a:gd name="connsiteY473" fmla="*/ 6488684 h 6858317"/>
              <a:gd name="connsiteX474" fmla="*/ 6637274 w 12192634"/>
              <a:gd name="connsiteY474" fmla="*/ 6165977 h 6858317"/>
              <a:gd name="connsiteX475" fmla="*/ 6959918 w 12192634"/>
              <a:gd name="connsiteY475" fmla="*/ 5639499 h 6858317"/>
              <a:gd name="connsiteX476" fmla="*/ 7261607 w 12192634"/>
              <a:gd name="connsiteY476" fmla="*/ 5146485 h 6858317"/>
              <a:gd name="connsiteX477" fmla="*/ 7754620 w 12192634"/>
              <a:gd name="connsiteY477" fmla="*/ 4844796 h 6858317"/>
              <a:gd name="connsiteX478" fmla="*/ 8281099 w 12192634"/>
              <a:gd name="connsiteY478" fmla="*/ 4522153 h 6858317"/>
              <a:gd name="connsiteX479" fmla="*/ 8603806 w 12192634"/>
              <a:gd name="connsiteY479" fmla="*/ 3995674 h 6858317"/>
              <a:gd name="connsiteX480" fmla="*/ 8905431 w 12192634"/>
              <a:gd name="connsiteY480" fmla="*/ 3502597 h 6858317"/>
              <a:gd name="connsiteX481" fmla="*/ 9398508 w 12192634"/>
              <a:gd name="connsiteY481" fmla="*/ 3200972 h 6858317"/>
              <a:gd name="connsiteX482" fmla="*/ 9924986 w 12192634"/>
              <a:gd name="connsiteY482" fmla="*/ 2878328 h 6858317"/>
              <a:gd name="connsiteX483" fmla="*/ 10247630 w 12192634"/>
              <a:gd name="connsiteY483" fmla="*/ 2351786 h 6858317"/>
              <a:gd name="connsiteX484" fmla="*/ 10549255 w 12192634"/>
              <a:gd name="connsiteY484" fmla="*/ 1858772 h 6858317"/>
              <a:gd name="connsiteX485" fmla="*/ 11042332 w 12192634"/>
              <a:gd name="connsiteY485" fmla="*/ 1557147 h 6858317"/>
              <a:gd name="connsiteX486" fmla="*/ 11568811 w 12192634"/>
              <a:gd name="connsiteY486" fmla="*/ 1234504 h 6858317"/>
              <a:gd name="connsiteX487" fmla="*/ 11891455 w 12192634"/>
              <a:gd name="connsiteY487" fmla="*/ 707962 h 6858317"/>
              <a:gd name="connsiteX488" fmla="*/ 12192000 w 12192634"/>
              <a:gd name="connsiteY488" fmla="*/ 215900 h 6858317"/>
              <a:gd name="connsiteX489" fmla="*/ 12192000 w 12192634"/>
              <a:gd name="connsiteY489" fmla="*/ 93282 h 6858317"/>
              <a:gd name="connsiteX490" fmla="*/ 12130215 w 12192634"/>
              <a:gd name="connsiteY490" fmla="*/ 152400 h 6858317"/>
              <a:gd name="connsiteX491" fmla="*/ 12130722 w 12192634"/>
              <a:gd name="connsiteY491" fmla="*/ 906844 h 6858317"/>
              <a:gd name="connsiteX492" fmla="*/ 11808079 w 12192634"/>
              <a:gd name="connsiteY492" fmla="*/ 1433322 h 6858317"/>
              <a:gd name="connsiteX493" fmla="*/ 11506454 w 12192634"/>
              <a:gd name="connsiteY493" fmla="*/ 1926400 h 6858317"/>
              <a:gd name="connsiteX494" fmla="*/ 11013377 w 12192634"/>
              <a:gd name="connsiteY494" fmla="*/ 2228025 h 6858317"/>
              <a:gd name="connsiteX495" fmla="*/ 10486898 w 12192634"/>
              <a:gd name="connsiteY495" fmla="*/ 2550668 h 6858317"/>
              <a:gd name="connsiteX496" fmla="*/ 10164255 w 12192634"/>
              <a:gd name="connsiteY496" fmla="*/ 3077147 h 6858317"/>
              <a:gd name="connsiteX497" fmla="*/ 9862630 w 12192634"/>
              <a:gd name="connsiteY497" fmla="*/ 3570224 h 6858317"/>
              <a:gd name="connsiteX498" fmla="*/ 9369552 w 12192634"/>
              <a:gd name="connsiteY498" fmla="*/ 3871849 h 6858317"/>
              <a:gd name="connsiteX499" fmla="*/ 8843073 w 12192634"/>
              <a:gd name="connsiteY499" fmla="*/ 4194493 h 6858317"/>
              <a:gd name="connsiteX500" fmla="*/ 8520430 w 12192634"/>
              <a:gd name="connsiteY500" fmla="*/ 4721035 h 6858317"/>
              <a:gd name="connsiteX501" fmla="*/ 8218742 w 12192634"/>
              <a:gd name="connsiteY501" fmla="*/ 5214049 h 6858317"/>
              <a:gd name="connsiteX502" fmla="*/ 7725728 w 12192634"/>
              <a:gd name="connsiteY502" fmla="*/ 5515674 h 6858317"/>
              <a:gd name="connsiteX503" fmla="*/ 7199249 w 12192634"/>
              <a:gd name="connsiteY503" fmla="*/ 5838381 h 6858317"/>
              <a:gd name="connsiteX504" fmla="*/ 6876543 w 12192634"/>
              <a:gd name="connsiteY504" fmla="*/ 6364859 h 6858317"/>
              <a:gd name="connsiteX505" fmla="*/ 6574918 w 12192634"/>
              <a:gd name="connsiteY505" fmla="*/ 6857937 h 6858317"/>
              <a:gd name="connsiteX506" fmla="*/ 6574536 w 12192634"/>
              <a:gd name="connsiteY506" fmla="*/ 6858318 h 6858317"/>
              <a:gd name="connsiteX507" fmla="*/ 6697155 w 12192634"/>
              <a:gd name="connsiteY507" fmla="*/ 6858318 h 6858317"/>
              <a:gd name="connsiteX508" fmla="*/ 6960426 w 12192634"/>
              <a:gd name="connsiteY508" fmla="*/ 6394260 h 6858317"/>
              <a:gd name="connsiteX509" fmla="*/ 7262114 w 12192634"/>
              <a:gd name="connsiteY509" fmla="*/ 5901246 h 6858317"/>
              <a:gd name="connsiteX510" fmla="*/ 7755128 w 12192634"/>
              <a:gd name="connsiteY510" fmla="*/ 5599621 h 6858317"/>
              <a:gd name="connsiteX511" fmla="*/ 8281606 w 12192634"/>
              <a:gd name="connsiteY511" fmla="*/ 5276914 h 6858317"/>
              <a:gd name="connsiteX512" fmla="*/ 8604314 w 12192634"/>
              <a:gd name="connsiteY512" fmla="*/ 4750435 h 6858317"/>
              <a:gd name="connsiteX513" fmla="*/ 8905939 w 12192634"/>
              <a:gd name="connsiteY513" fmla="*/ 4257358 h 6858317"/>
              <a:gd name="connsiteX514" fmla="*/ 9399016 w 12192634"/>
              <a:gd name="connsiteY514" fmla="*/ 3955733 h 6858317"/>
              <a:gd name="connsiteX515" fmla="*/ 9925494 w 12192634"/>
              <a:gd name="connsiteY515" fmla="*/ 3633089 h 6858317"/>
              <a:gd name="connsiteX516" fmla="*/ 10248138 w 12192634"/>
              <a:gd name="connsiteY516" fmla="*/ 3106611 h 6858317"/>
              <a:gd name="connsiteX517" fmla="*/ 10549763 w 12192634"/>
              <a:gd name="connsiteY517" fmla="*/ 2613533 h 6858317"/>
              <a:gd name="connsiteX518" fmla="*/ 11042650 w 12192634"/>
              <a:gd name="connsiteY518" fmla="*/ 2311400 h 6858317"/>
              <a:gd name="connsiteX519" fmla="*/ 11569129 w 12192634"/>
              <a:gd name="connsiteY519" fmla="*/ 1988757 h 6858317"/>
              <a:gd name="connsiteX520" fmla="*/ 11891772 w 12192634"/>
              <a:gd name="connsiteY520" fmla="*/ 1462278 h 6858317"/>
              <a:gd name="connsiteX521" fmla="*/ 12192318 w 12192634"/>
              <a:gd name="connsiteY521" fmla="*/ 970280 h 6858317"/>
              <a:gd name="connsiteX522" fmla="*/ 12192318 w 12192634"/>
              <a:gd name="connsiteY522" fmla="*/ 847725 h 6858317"/>
              <a:gd name="connsiteX523" fmla="*/ 12130215 w 12192634"/>
              <a:gd name="connsiteY523" fmla="*/ 906526 h 6858317"/>
              <a:gd name="connsiteX524" fmla="*/ 12130722 w 12192634"/>
              <a:gd name="connsiteY524" fmla="*/ 1661287 h 6858317"/>
              <a:gd name="connsiteX525" fmla="*/ 11808079 w 12192634"/>
              <a:gd name="connsiteY525" fmla="*/ 2187766 h 6858317"/>
              <a:gd name="connsiteX526" fmla="*/ 11506454 w 12192634"/>
              <a:gd name="connsiteY526" fmla="*/ 2680843 h 6858317"/>
              <a:gd name="connsiteX527" fmla="*/ 11013377 w 12192634"/>
              <a:gd name="connsiteY527" fmla="*/ 2982468 h 6858317"/>
              <a:gd name="connsiteX528" fmla="*/ 10486898 w 12192634"/>
              <a:gd name="connsiteY528" fmla="*/ 3305112 h 6858317"/>
              <a:gd name="connsiteX529" fmla="*/ 10164255 w 12192634"/>
              <a:gd name="connsiteY529" fmla="*/ 3831653 h 6858317"/>
              <a:gd name="connsiteX530" fmla="*/ 9862630 w 12192634"/>
              <a:gd name="connsiteY530" fmla="*/ 4324668 h 6858317"/>
              <a:gd name="connsiteX531" fmla="*/ 9369552 w 12192634"/>
              <a:gd name="connsiteY531" fmla="*/ 4626293 h 6858317"/>
              <a:gd name="connsiteX532" fmla="*/ 8843073 w 12192634"/>
              <a:gd name="connsiteY532" fmla="*/ 4949000 h 6858317"/>
              <a:gd name="connsiteX533" fmla="*/ 8520430 w 12192634"/>
              <a:gd name="connsiteY533" fmla="*/ 5475478 h 6858317"/>
              <a:gd name="connsiteX534" fmla="*/ 8218742 w 12192634"/>
              <a:gd name="connsiteY534" fmla="*/ 5968492 h 6858317"/>
              <a:gd name="connsiteX535" fmla="*/ 7725728 w 12192634"/>
              <a:gd name="connsiteY535" fmla="*/ 6270181 h 6858317"/>
              <a:gd name="connsiteX536" fmla="*/ 7199249 w 12192634"/>
              <a:gd name="connsiteY536" fmla="*/ 6592824 h 6858317"/>
              <a:gd name="connsiteX537" fmla="*/ 6989699 w 12192634"/>
              <a:gd name="connsiteY537" fmla="*/ 6858318 h 6858317"/>
              <a:gd name="connsiteX538" fmla="*/ 7094030 w 12192634"/>
              <a:gd name="connsiteY538" fmla="*/ 6858318 h 6858317"/>
              <a:gd name="connsiteX539" fmla="*/ 7262241 w 12192634"/>
              <a:gd name="connsiteY539" fmla="*/ 6655689 h 6858317"/>
              <a:gd name="connsiteX540" fmla="*/ 7755256 w 12192634"/>
              <a:gd name="connsiteY540" fmla="*/ 6354064 h 6858317"/>
              <a:gd name="connsiteX541" fmla="*/ 8281734 w 12192634"/>
              <a:gd name="connsiteY541" fmla="*/ 6031357 h 6858317"/>
              <a:gd name="connsiteX542" fmla="*/ 8604441 w 12192634"/>
              <a:gd name="connsiteY542" fmla="*/ 5504879 h 6858317"/>
              <a:gd name="connsiteX543" fmla="*/ 8906066 w 12192634"/>
              <a:gd name="connsiteY543" fmla="*/ 5011865 h 6858317"/>
              <a:gd name="connsiteX544" fmla="*/ 9399143 w 12192634"/>
              <a:gd name="connsiteY544" fmla="*/ 4710176 h 6858317"/>
              <a:gd name="connsiteX545" fmla="*/ 9925621 w 12192634"/>
              <a:gd name="connsiteY545" fmla="*/ 4387533 h 6858317"/>
              <a:gd name="connsiteX546" fmla="*/ 10248265 w 12192634"/>
              <a:gd name="connsiteY546" fmla="*/ 3861054 h 6858317"/>
              <a:gd name="connsiteX547" fmla="*/ 10549890 w 12192634"/>
              <a:gd name="connsiteY547" fmla="*/ 3367977 h 6858317"/>
              <a:gd name="connsiteX548" fmla="*/ 11042968 w 12192634"/>
              <a:gd name="connsiteY548" fmla="*/ 3066352 h 6858317"/>
              <a:gd name="connsiteX549" fmla="*/ 11569446 w 12192634"/>
              <a:gd name="connsiteY549" fmla="*/ 2743708 h 6858317"/>
              <a:gd name="connsiteX550" fmla="*/ 11892090 w 12192634"/>
              <a:gd name="connsiteY550" fmla="*/ 2217230 h 6858317"/>
              <a:gd name="connsiteX551" fmla="*/ 12192635 w 12192634"/>
              <a:gd name="connsiteY551" fmla="*/ 1725232 h 6858317"/>
              <a:gd name="connsiteX552" fmla="*/ 12192635 w 12192634"/>
              <a:gd name="connsiteY552" fmla="*/ 1602169 h 6858317"/>
              <a:gd name="connsiteX553" fmla="*/ 12130215 w 12192634"/>
              <a:gd name="connsiteY553" fmla="*/ 1660970 h 6858317"/>
              <a:gd name="connsiteX554" fmla="*/ 12130722 w 12192634"/>
              <a:gd name="connsiteY554" fmla="*/ 2415731 h 6858317"/>
              <a:gd name="connsiteX555" fmla="*/ 11808079 w 12192634"/>
              <a:gd name="connsiteY555" fmla="*/ 2942273 h 6858317"/>
              <a:gd name="connsiteX556" fmla="*/ 11506454 w 12192634"/>
              <a:gd name="connsiteY556" fmla="*/ 3435287 h 6858317"/>
              <a:gd name="connsiteX557" fmla="*/ 11013377 w 12192634"/>
              <a:gd name="connsiteY557" fmla="*/ 3736912 h 6858317"/>
              <a:gd name="connsiteX558" fmla="*/ 10486898 w 12192634"/>
              <a:gd name="connsiteY558" fmla="*/ 4059619 h 6858317"/>
              <a:gd name="connsiteX559" fmla="*/ 10164255 w 12192634"/>
              <a:gd name="connsiteY559" fmla="*/ 4586097 h 6858317"/>
              <a:gd name="connsiteX560" fmla="*/ 9862630 w 12192634"/>
              <a:gd name="connsiteY560" fmla="*/ 5079111 h 6858317"/>
              <a:gd name="connsiteX561" fmla="*/ 9369552 w 12192634"/>
              <a:gd name="connsiteY561" fmla="*/ 5380736 h 6858317"/>
              <a:gd name="connsiteX562" fmla="*/ 8843073 w 12192634"/>
              <a:gd name="connsiteY562" fmla="*/ 5703443 h 6858317"/>
              <a:gd name="connsiteX563" fmla="*/ 8520430 w 12192634"/>
              <a:gd name="connsiteY563" fmla="*/ 6229922 h 6858317"/>
              <a:gd name="connsiteX564" fmla="*/ 8218742 w 12192634"/>
              <a:gd name="connsiteY564" fmla="*/ 6722936 h 6858317"/>
              <a:gd name="connsiteX565" fmla="*/ 8063357 w 12192634"/>
              <a:gd name="connsiteY565" fmla="*/ 6858318 h 6858317"/>
              <a:gd name="connsiteX566" fmla="*/ 8204200 w 12192634"/>
              <a:gd name="connsiteY566" fmla="*/ 6858318 h 6858317"/>
              <a:gd name="connsiteX567" fmla="*/ 8281353 w 12192634"/>
              <a:gd name="connsiteY567" fmla="*/ 6785801 h 6858317"/>
              <a:gd name="connsiteX568" fmla="*/ 8604059 w 12192634"/>
              <a:gd name="connsiteY568" fmla="*/ 6259322 h 6858317"/>
              <a:gd name="connsiteX569" fmla="*/ 8905684 w 12192634"/>
              <a:gd name="connsiteY569" fmla="*/ 5766308 h 6858317"/>
              <a:gd name="connsiteX570" fmla="*/ 9398762 w 12192634"/>
              <a:gd name="connsiteY570" fmla="*/ 5464620 h 6858317"/>
              <a:gd name="connsiteX571" fmla="*/ 9925241 w 12192634"/>
              <a:gd name="connsiteY571" fmla="*/ 5141976 h 6858317"/>
              <a:gd name="connsiteX572" fmla="*/ 10247884 w 12192634"/>
              <a:gd name="connsiteY572" fmla="*/ 4615498 h 6858317"/>
              <a:gd name="connsiteX573" fmla="*/ 10549509 w 12192634"/>
              <a:gd name="connsiteY573" fmla="*/ 4122484 h 6858317"/>
              <a:gd name="connsiteX574" fmla="*/ 11042650 w 12192634"/>
              <a:gd name="connsiteY574" fmla="*/ 3820478 h 6858317"/>
              <a:gd name="connsiteX575" fmla="*/ 11569129 w 12192634"/>
              <a:gd name="connsiteY575" fmla="*/ 3497834 h 6858317"/>
              <a:gd name="connsiteX576" fmla="*/ 11891772 w 12192634"/>
              <a:gd name="connsiteY576" fmla="*/ 2971356 h 6858317"/>
              <a:gd name="connsiteX577" fmla="*/ 12192318 w 12192634"/>
              <a:gd name="connsiteY577" fmla="*/ 2479358 h 6858317"/>
              <a:gd name="connsiteX578" fmla="*/ 12192318 w 12192634"/>
              <a:gd name="connsiteY578" fmla="*/ 2356612 h 6858317"/>
              <a:gd name="connsiteX579" fmla="*/ 12130215 w 12192634"/>
              <a:gd name="connsiteY579" fmla="*/ 2415413 h 6858317"/>
              <a:gd name="connsiteX580" fmla="*/ 12130722 w 12192634"/>
              <a:gd name="connsiteY580" fmla="*/ 3170238 h 6858317"/>
              <a:gd name="connsiteX581" fmla="*/ 11808079 w 12192634"/>
              <a:gd name="connsiteY581" fmla="*/ 3696716 h 6858317"/>
              <a:gd name="connsiteX582" fmla="*/ 11506454 w 12192634"/>
              <a:gd name="connsiteY582" fmla="*/ 4189730 h 6858317"/>
              <a:gd name="connsiteX583" fmla="*/ 11013377 w 12192634"/>
              <a:gd name="connsiteY583" fmla="*/ 4491355 h 6858317"/>
              <a:gd name="connsiteX584" fmla="*/ 10486898 w 12192634"/>
              <a:gd name="connsiteY584" fmla="*/ 4814062 h 6858317"/>
              <a:gd name="connsiteX585" fmla="*/ 10164255 w 12192634"/>
              <a:gd name="connsiteY585" fmla="*/ 5340541 h 6858317"/>
              <a:gd name="connsiteX586" fmla="*/ 9862630 w 12192634"/>
              <a:gd name="connsiteY586" fmla="*/ 5833555 h 6858317"/>
              <a:gd name="connsiteX587" fmla="*/ 9369552 w 12192634"/>
              <a:gd name="connsiteY587" fmla="*/ 6135180 h 6858317"/>
              <a:gd name="connsiteX588" fmla="*/ 8843073 w 12192634"/>
              <a:gd name="connsiteY588" fmla="*/ 6457887 h 6858317"/>
              <a:gd name="connsiteX589" fmla="*/ 8567293 w 12192634"/>
              <a:gd name="connsiteY589" fmla="*/ 6858318 h 6858317"/>
              <a:gd name="connsiteX590" fmla="*/ 8664004 w 12192634"/>
              <a:gd name="connsiteY590" fmla="*/ 6858318 h 6858317"/>
              <a:gd name="connsiteX591" fmla="*/ 8905939 w 12192634"/>
              <a:gd name="connsiteY591" fmla="*/ 6520752 h 6858317"/>
              <a:gd name="connsiteX592" fmla="*/ 9399016 w 12192634"/>
              <a:gd name="connsiteY592" fmla="*/ 6219063 h 6858317"/>
              <a:gd name="connsiteX593" fmla="*/ 9925494 w 12192634"/>
              <a:gd name="connsiteY593" fmla="*/ 5896420 h 6858317"/>
              <a:gd name="connsiteX594" fmla="*/ 10248138 w 12192634"/>
              <a:gd name="connsiteY594" fmla="*/ 5369941 h 6858317"/>
              <a:gd name="connsiteX595" fmla="*/ 10549763 w 12192634"/>
              <a:gd name="connsiteY595" fmla="*/ 4876927 h 6858317"/>
              <a:gd name="connsiteX596" fmla="*/ 11042841 w 12192634"/>
              <a:gd name="connsiteY596" fmla="*/ 4575239 h 6858317"/>
              <a:gd name="connsiteX597" fmla="*/ 11569319 w 12192634"/>
              <a:gd name="connsiteY597" fmla="*/ 4252595 h 6858317"/>
              <a:gd name="connsiteX598" fmla="*/ 11891962 w 12192634"/>
              <a:gd name="connsiteY598" fmla="*/ 3726116 h 6858317"/>
              <a:gd name="connsiteX599" fmla="*/ 12192508 w 12192634"/>
              <a:gd name="connsiteY599" fmla="*/ 3234119 h 6858317"/>
              <a:gd name="connsiteX600" fmla="*/ 12192508 w 12192634"/>
              <a:gd name="connsiteY600" fmla="*/ 3111119 h 6858317"/>
              <a:gd name="connsiteX601" fmla="*/ 12130215 w 12192634"/>
              <a:gd name="connsiteY601" fmla="*/ 3169920 h 6858317"/>
              <a:gd name="connsiteX602" fmla="*/ 12130722 w 12192634"/>
              <a:gd name="connsiteY602" fmla="*/ 3924681 h 6858317"/>
              <a:gd name="connsiteX603" fmla="*/ 11808079 w 12192634"/>
              <a:gd name="connsiteY603" fmla="*/ 4451160 h 6858317"/>
              <a:gd name="connsiteX604" fmla="*/ 11506454 w 12192634"/>
              <a:gd name="connsiteY604" fmla="*/ 4944174 h 6858317"/>
              <a:gd name="connsiteX605" fmla="*/ 11013377 w 12192634"/>
              <a:gd name="connsiteY605" fmla="*/ 5245799 h 6858317"/>
              <a:gd name="connsiteX606" fmla="*/ 10486898 w 12192634"/>
              <a:gd name="connsiteY606" fmla="*/ 5568506 h 6858317"/>
              <a:gd name="connsiteX607" fmla="*/ 10164255 w 12192634"/>
              <a:gd name="connsiteY607" fmla="*/ 6094984 h 6858317"/>
              <a:gd name="connsiteX608" fmla="*/ 9862630 w 12192634"/>
              <a:gd name="connsiteY608" fmla="*/ 6587998 h 6858317"/>
              <a:gd name="connsiteX609" fmla="*/ 9456230 w 12192634"/>
              <a:gd name="connsiteY609" fmla="*/ 6858318 h 6858317"/>
              <a:gd name="connsiteX610" fmla="*/ 9663620 w 12192634"/>
              <a:gd name="connsiteY610" fmla="*/ 6858318 h 6858317"/>
              <a:gd name="connsiteX611" fmla="*/ 9925368 w 12192634"/>
              <a:gd name="connsiteY611" fmla="*/ 6650863 h 6858317"/>
              <a:gd name="connsiteX612" fmla="*/ 10248011 w 12192634"/>
              <a:gd name="connsiteY612" fmla="*/ 6124385 h 6858317"/>
              <a:gd name="connsiteX613" fmla="*/ 10549636 w 12192634"/>
              <a:gd name="connsiteY613" fmla="*/ 5631371 h 6858317"/>
              <a:gd name="connsiteX614" fmla="*/ 11042714 w 12192634"/>
              <a:gd name="connsiteY614" fmla="*/ 5329746 h 6858317"/>
              <a:gd name="connsiteX615" fmla="*/ 11569192 w 12192634"/>
              <a:gd name="connsiteY615" fmla="*/ 5007039 h 6858317"/>
              <a:gd name="connsiteX616" fmla="*/ 11891835 w 12192634"/>
              <a:gd name="connsiteY616" fmla="*/ 4480560 h 6858317"/>
              <a:gd name="connsiteX617" fmla="*/ 12192381 w 12192634"/>
              <a:gd name="connsiteY617" fmla="*/ 3988626 h 6858317"/>
              <a:gd name="connsiteX618" fmla="*/ 12192381 w 12192634"/>
              <a:gd name="connsiteY618" fmla="*/ 3865563 h 6858317"/>
              <a:gd name="connsiteX619" fmla="*/ 12130215 w 12192634"/>
              <a:gd name="connsiteY619" fmla="*/ 3924300 h 6858317"/>
              <a:gd name="connsiteX620" fmla="*/ 12130722 w 12192634"/>
              <a:gd name="connsiteY620" fmla="*/ 4679125 h 6858317"/>
              <a:gd name="connsiteX621" fmla="*/ 11808079 w 12192634"/>
              <a:gd name="connsiteY621" fmla="*/ 5205603 h 6858317"/>
              <a:gd name="connsiteX622" fmla="*/ 11506454 w 12192634"/>
              <a:gd name="connsiteY622" fmla="*/ 5698617 h 6858317"/>
              <a:gd name="connsiteX623" fmla="*/ 11013377 w 12192634"/>
              <a:gd name="connsiteY623" fmla="*/ 6000306 h 6858317"/>
              <a:gd name="connsiteX624" fmla="*/ 10486898 w 12192634"/>
              <a:gd name="connsiteY624" fmla="*/ 6322949 h 6858317"/>
              <a:gd name="connsiteX625" fmla="*/ 10164255 w 12192634"/>
              <a:gd name="connsiteY625" fmla="*/ 6849428 h 6858317"/>
              <a:gd name="connsiteX626" fmla="*/ 10161143 w 12192634"/>
              <a:gd name="connsiteY626" fmla="*/ 6858318 h 6858317"/>
              <a:gd name="connsiteX627" fmla="*/ 10255314 w 12192634"/>
              <a:gd name="connsiteY627" fmla="*/ 6858318 h 6858317"/>
              <a:gd name="connsiteX628" fmla="*/ 10549763 w 12192634"/>
              <a:gd name="connsiteY628" fmla="*/ 6385814 h 6858317"/>
              <a:gd name="connsiteX629" fmla="*/ 11042841 w 12192634"/>
              <a:gd name="connsiteY629" fmla="*/ 6084189 h 6858317"/>
              <a:gd name="connsiteX630" fmla="*/ 11569319 w 12192634"/>
              <a:gd name="connsiteY630" fmla="*/ 5761482 h 6858317"/>
              <a:gd name="connsiteX631" fmla="*/ 11891962 w 12192634"/>
              <a:gd name="connsiteY631" fmla="*/ 5235004 h 6858317"/>
              <a:gd name="connsiteX632" fmla="*/ 12192508 w 12192634"/>
              <a:gd name="connsiteY632" fmla="*/ 4743069 h 6858317"/>
              <a:gd name="connsiteX633" fmla="*/ 12192508 w 12192634"/>
              <a:gd name="connsiteY633" fmla="*/ 4620006 h 6858317"/>
              <a:gd name="connsiteX634" fmla="*/ 12130215 w 12192634"/>
              <a:gd name="connsiteY634" fmla="*/ 4678807 h 6858317"/>
              <a:gd name="connsiteX635" fmla="*/ 12130722 w 12192634"/>
              <a:gd name="connsiteY635" fmla="*/ 5433568 h 6858317"/>
              <a:gd name="connsiteX636" fmla="*/ 11808079 w 12192634"/>
              <a:gd name="connsiteY636" fmla="*/ 5960047 h 6858317"/>
              <a:gd name="connsiteX637" fmla="*/ 11506454 w 12192634"/>
              <a:gd name="connsiteY637" fmla="*/ 6453124 h 6858317"/>
              <a:gd name="connsiteX638" fmla="*/ 11013377 w 12192634"/>
              <a:gd name="connsiteY638" fmla="*/ 6754749 h 6858317"/>
              <a:gd name="connsiteX639" fmla="*/ 10768965 w 12192634"/>
              <a:gd name="connsiteY639" fmla="*/ 6858318 h 6858317"/>
              <a:gd name="connsiteX640" fmla="*/ 10987342 w 12192634"/>
              <a:gd name="connsiteY640" fmla="*/ 6858318 h 6858317"/>
              <a:gd name="connsiteX641" fmla="*/ 11042841 w 12192634"/>
              <a:gd name="connsiteY641" fmla="*/ 6838632 h 6858317"/>
              <a:gd name="connsiteX642" fmla="*/ 11569319 w 12192634"/>
              <a:gd name="connsiteY642" fmla="*/ 6515926 h 6858317"/>
              <a:gd name="connsiteX643" fmla="*/ 11891962 w 12192634"/>
              <a:gd name="connsiteY643" fmla="*/ 5989447 h 6858317"/>
              <a:gd name="connsiteX644" fmla="*/ 12192508 w 12192634"/>
              <a:gd name="connsiteY644" fmla="*/ 5497513 h 6858317"/>
              <a:gd name="connsiteX645" fmla="*/ 12192508 w 12192634"/>
              <a:gd name="connsiteY645" fmla="*/ 5374450 h 6858317"/>
              <a:gd name="connsiteX646" fmla="*/ 12130215 w 12192634"/>
              <a:gd name="connsiteY646" fmla="*/ 5433251 h 6858317"/>
              <a:gd name="connsiteX647" fmla="*/ 12130722 w 12192634"/>
              <a:gd name="connsiteY647" fmla="*/ 6188012 h 6858317"/>
              <a:gd name="connsiteX648" fmla="*/ 11808079 w 12192634"/>
              <a:gd name="connsiteY648" fmla="*/ 6714490 h 6858317"/>
              <a:gd name="connsiteX649" fmla="*/ 11753532 w 12192634"/>
              <a:gd name="connsiteY649" fmla="*/ 6858318 h 6858317"/>
              <a:gd name="connsiteX650" fmla="*/ 11849100 w 12192634"/>
              <a:gd name="connsiteY650" fmla="*/ 6858318 h 6858317"/>
              <a:gd name="connsiteX651" fmla="*/ 11891264 w 12192634"/>
              <a:gd name="connsiteY651" fmla="*/ 6744018 h 6858317"/>
              <a:gd name="connsiteX652" fmla="*/ 12191809 w 12192634"/>
              <a:gd name="connsiteY652" fmla="*/ 6252083 h 6858317"/>
              <a:gd name="connsiteX653" fmla="*/ 12191809 w 12192634"/>
              <a:gd name="connsiteY653" fmla="*/ 6128893 h 6858317"/>
              <a:gd name="connsiteX654" fmla="*/ 12130215 w 12192634"/>
              <a:gd name="connsiteY654" fmla="*/ 6187694 h 68583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</a:cxnLst>
            <a:rect l="l" t="t" r="r" b="b"/>
            <a:pathLst>
              <a:path w="12192634" h="6858317">
                <a:moveTo>
                  <a:pt x="439039" y="0"/>
                </a:moveTo>
                <a:cubicBezTo>
                  <a:pt x="417894" y="48387"/>
                  <a:pt x="401384" y="95631"/>
                  <a:pt x="384493" y="143701"/>
                </a:cubicBezTo>
                <a:cubicBezTo>
                  <a:pt x="330200" y="298006"/>
                  <a:pt x="274511" y="457581"/>
                  <a:pt x="61849" y="670243"/>
                </a:cubicBezTo>
                <a:cubicBezTo>
                  <a:pt x="40704" y="691388"/>
                  <a:pt x="20130" y="711200"/>
                  <a:pt x="0" y="729171"/>
                </a:cubicBezTo>
                <a:lnTo>
                  <a:pt x="0" y="606362"/>
                </a:lnTo>
                <a:cubicBezTo>
                  <a:pt x="197485" y="408559"/>
                  <a:pt x="247650" y="265621"/>
                  <a:pt x="300609" y="114300"/>
                </a:cubicBezTo>
                <a:cubicBezTo>
                  <a:pt x="313754" y="76772"/>
                  <a:pt x="327025" y="38862"/>
                  <a:pt x="342900" y="0"/>
                </a:cubicBezTo>
                <a:close/>
                <a:moveTo>
                  <a:pt x="1204976" y="0"/>
                </a:moveTo>
                <a:cubicBezTo>
                  <a:pt x="1186625" y="6668"/>
                  <a:pt x="1168273" y="13081"/>
                  <a:pt x="1149795" y="19558"/>
                </a:cubicBezTo>
                <a:cubicBezTo>
                  <a:pt x="995553" y="73660"/>
                  <a:pt x="835977" y="129604"/>
                  <a:pt x="623316" y="342265"/>
                </a:cubicBezTo>
                <a:cubicBezTo>
                  <a:pt x="410655" y="554927"/>
                  <a:pt x="354711" y="714439"/>
                  <a:pt x="300609" y="868744"/>
                </a:cubicBezTo>
                <a:cubicBezTo>
                  <a:pt x="247650" y="1020064"/>
                  <a:pt x="197485" y="1163003"/>
                  <a:pt x="0" y="1360805"/>
                </a:cubicBezTo>
                <a:lnTo>
                  <a:pt x="0" y="1483551"/>
                </a:lnTo>
                <a:cubicBezTo>
                  <a:pt x="20151" y="1465390"/>
                  <a:pt x="40767" y="1445768"/>
                  <a:pt x="61849" y="1424686"/>
                </a:cubicBezTo>
                <a:cubicBezTo>
                  <a:pt x="274511" y="1212025"/>
                  <a:pt x="330454" y="1052449"/>
                  <a:pt x="384493" y="898144"/>
                </a:cubicBezTo>
                <a:cubicBezTo>
                  <a:pt x="437642" y="746633"/>
                  <a:pt x="487871" y="603250"/>
                  <a:pt x="686181" y="405130"/>
                </a:cubicBezTo>
                <a:cubicBezTo>
                  <a:pt x="884491" y="207010"/>
                  <a:pt x="1027684" y="156591"/>
                  <a:pt x="1179259" y="103442"/>
                </a:cubicBezTo>
                <a:cubicBezTo>
                  <a:pt x="1257300" y="76200"/>
                  <a:pt x="1336485" y="48324"/>
                  <a:pt x="1423353" y="0"/>
                </a:cubicBezTo>
                <a:close/>
                <a:moveTo>
                  <a:pt x="1937258" y="0"/>
                </a:moveTo>
                <a:cubicBezTo>
                  <a:pt x="1886458" y="144018"/>
                  <a:pt x="1832166" y="283083"/>
                  <a:pt x="1642872" y="472377"/>
                </a:cubicBezTo>
                <a:cubicBezTo>
                  <a:pt x="1444562" y="670687"/>
                  <a:pt x="1301369" y="720852"/>
                  <a:pt x="1149795" y="774002"/>
                </a:cubicBezTo>
                <a:cubicBezTo>
                  <a:pt x="995553" y="828104"/>
                  <a:pt x="835977" y="884047"/>
                  <a:pt x="623316" y="1096709"/>
                </a:cubicBezTo>
                <a:cubicBezTo>
                  <a:pt x="410655" y="1309370"/>
                  <a:pt x="354711" y="1468882"/>
                  <a:pt x="300609" y="1623187"/>
                </a:cubicBezTo>
                <a:cubicBezTo>
                  <a:pt x="247650" y="1774508"/>
                  <a:pt x="197485" y="1917700"/>
                  <a:pt x="0" y="2115249"/>
                </a:cubicBezTo>
                <a:lnTo>
                  <a:pt x="0" y="2238058"/>
                </a:lnTo>
                <a:cubicBezTo>
                  <a:pt x="20130" y="2219833"/>
                  <a:pt x="40704" y="2200275"/>
                  <a:pt x="61849" y="2179130"/>
                </a:cubicBezTo>
                <a:cubicBezTo>
                  <a:pt x="274511" y="1966468"/>
                  <a:pt x="330454" y="1806956"/>
                  <a:pt x="384493" y="1652651"/>
                </a:cubicBezTo>
                <a:cubicBezTo>
                  <a:pt x="437642" y="1501077"/>
                  <a:pt x="487871" y="1357884"/>
                  <a:pt x="686181" y="1159574"/>
                </a:cubicBezTo>
                <a:cubicBezTo>
                  <a:pt x="884491" y="961263"/>
                  <a:pt x="1027684" y="911035"/>
                  <a:pt x="1179259" y="857885"/>
                </a:cubicBezTo>
                <a:cubicBezTo>
                  <a:pt x="1333500" y="803783"/>
                  <a:pt x="1493076" y="747903"/>
                  <a:pt x="1705737" y="535242"/>
                </a:cubicBezTo>
                <a:cubicBezTo>
                  <a:pt x="1918398" y="322580"/>
                  <a:pt x="1974342" y="163005"/>
                  <a:pt x="2028444" y="8763"/>
                </a:cubicBezTo>
                <a:lnTo>
                  <a:pt x="2031492" y="0"/>
                </a:lnTo>
                <a:close/>
                <a:moveTo>
                  <a:pt x="2528570" y="0"/>
                </a:moveTo>
                <a:cubicBezTo>
                  <a:pt x="2449449" y="46419"/>
                  <a:pt x="2363788" y="110681"/>
                  <a:pt x="2266950" y="207264"/>
                </a:cubicBezTo>
                <a:cubicBezTo>
                  <a:pt x="2054289" y="419925"/>
                  <a:pt x="1998345" y="579501"/>
                  <a:pt x="1944243" y="733743"/>
                </a:cubicBezTo>
                <a:cubicBezTo>
                  <a:pt x="1891411" y="885317"/>
                  <a:pt x="1841500" y="1028700"/>
                  <a:pt x="1642872" y="1226820"/>
                </a:cubicBezTo>
                <a:cubicBezTo>
                  <a:pt x="1444244" y="1424940"/>
                  <a:pt x="1301369" y="1475359"/>
                  <a:pt x="1149795" y="1528445"/>
                </a:cubicBezTo>
                <a:cubicBezTo>
                  <a:pt x="995553" y="1582547"/>
                  <a:pt x="835977" y="1638491"/>
                  <a:pt x="623316" y="1851152"/>
                </a:cubicBezTo>
                <a:cubicBezTo>
                  <a:pt x="410655" y="2063814"/>
                  <a:pt x="354711" y="2223389"/>
                  <a:pt x="300609" y="2377694"/>
                </a:cubicBezTo>
                <a:cubicBezTo>
                  <a:pt x="247650" y="2528951"/>
                  <a:pt x="197485" y="2671890"/>
                  <a:pt x="0" y="2869692"/>
                </a:cubicBezTo>
                <a:lnTo>
                  <a:pt x="0" y="2992438"/>
                </a:lnTo>
                <a:cubicBezTo>
                  <a:pt x="20151" y="2974448"/>
                  <a:pt x="40767" y="2954865"/>
                  <a:pt x="61849" y="2933700"/>
                </a:cubicBezTo>
                <a:cubicBezTo>
                  <a:pt x="274511" y="2721039"/>
                  <a:pt x="330454" y="2561527"/>
                  <a:pt x="384493" y="2407222"/>
                </a:cubicBezTo>
                <a:cubicBezTo>
                  <a:pt x="437642" y="2255647"/>
                  <a:pt x="487871" y="2112455"/>
                  <a:pt x="686181" y="1914144"/>
                </a:cubicBezTo>
                <a:cubicBezTo>
                  <a:pt x="884491" y="1715834"/>
                  <a:pt x="1027684" y="1665605"/>
                  <a:pt x="1179259" y="1612519"/>
                </a:cubicBezTo>
                <a:cubicBezTo>
                  <a:pt x="1333500" y="1558417"/>
                  <a:pt x="1493076" y="1502474"/>
                  <a:pt x="1705737" y="1289812"/>
                </a:cubicBezTo>
                <a:cubicBezTo>
                  <a:pt x="1918398" y="1077151"/>
                  <a:pt x="1974342" y="917638"/>
                  <a:pt x="2028444" y="763334"/>
                </a:cubicBezTo>
                <a:cubicBezTo>
                  <a:pt x="2081530" y="611759"/>
                  <a:pt x="2131759" y="468567"/>
                  <a:pt x="2330069" y="270256"/>
                </a:cubicBezTo>
                <a:cubicBezTo>
                  <a:pt x="2490089" y="110236"/>
                  <a:pt x="2614232" y="46673"/>
                  <a:pt x="2735834" y="127"/>
                </a:cubicBezTo>
                <a:close/>
                <a:moveTo>
                  <a:pt x="3528632" y="0"/>
                </a:moveTo>
                <a:cubicBezTo>
                  <a:pt x="3483356" y="100648"/>
                  <a:pt x="3416999" y="207137"/>
                  <a:pt x="3286760" y="337376"/>
                </a:cubicBezTo>
                <a:cubicBezTo>
                  <a:pt x="3088450" y="535750"/>
                  <a:pt x="2945257" y="585915"/>
                  <a:pt x="2794000" y="639064"/>
                </a:cubicBezTo>
                <a:cubicBezTo>
                  <a:pt x="2639695" y="693166"/>
                  <a:pt x="2480183" y="749110"/>
                  <a:pt x="2267522" y="961708"/>
                </a:cubicBezTo>
                <a:cubicBezTo>
                  <a:pt x="2054860" y="1174306"/>
                  <a:pt x="1998917" y="1333945"/>
                  <a:pt x="1944814" y="1488250"/>
                </a:cubicBezTo>
                <a:cubicBezTo>
                  <a:pt x="1891729" y="1639761"/>
                  <a:pt x="1841500" y="1782953"/>
                  <a:pt x="1643189" y="1981264"/>
                </a:cubicBezTo>
                <a:cubicBezTo>
                  <a:pt x="1444879" y="2179574"/>
                  <a:pt x="1301687" y="2229803"/>
                  <a:pt x="1150112" y="2282889"/>
                </a:cubicBezTo>
                <a:cubicBezTo>
                  <a:pt x="995871" y="2336991"/>
                  <a:pt x="836295" y="2392934"/>
                  <a:pt x="623634" y="2605596"/>
                </a:cubicBezTo>
                <a:cubicBezTo>
                  <a:pt x="410972" y="2818257"/>
                  <a:pt x="354711" y="2978150"/>
                  <a:pt x="300609" y="3132138"/>
                </a:cubicBezTo>
                <a:cubicBezTo>
                  <a:pt x="247650" y="3283458"/>
                  <a:pt x="197485" y="3426333"/>
                  <a:pt x="0" y="3624136"/>
                </a:cubicBezTo>
                <a:lnTo>
                  <a:pt x="0" y="3746945"/>
                </a:lnTo>
                <a:cubicBezTo>
                  <a:pt x="20130" y="3728720"/>
                  <a:pt x="40704" y="3708845"/>
                  <a:pt x="61849" y="3688016"/>
                </a:cubicBezTo>
                <a:cubicBezTo>
                  <a:pt x="274511" y="3475355"/>
                  <a:pt x="330200" y="3315843"/>
                  <a:pt x="384493" y="3161538"/>
                </a:cubicBezTo>
                <a:cubicBezTo>
                  <a:pt x="437642" y="3009964"/>
                  <a:pt x="487871" y="2866771"/>
                  <a:pt x="686181" y="2668461"/>
                </a:cubicBezTo>
                <a:cubicBezTo>
                  <a:pt x="884491" y="2470150"/>
                  <a:pt x="1027684" y="2419922"/>
                  <a:pt x="1179259" y="2366836"/>
                </a:cubicBezTo>
                <a:cubicBezTo>
                  <a:pt x="1333500" y="2312734"/>
                  <a:pt x="1493076" y="2256790"/>
                  <a:pt x="1705737" y="2044129"/>
                </a:cubicBezTo>
                <a:cubicBezTo>
                  <a:pt x="1918398" y="1831467"/>
                  <a:pt x="1974342" y="1671955"/>
                  <a:pt x="2028444" y="1517650"/>
                </a:cubicBezTo>
                <a:cubicBezTo>
                  <a:pt x="2081530" y="1366076"/>
                  <a:pt x="2131759" y="1222883"/>
                  <a:pt x="2330069" y="1024573"/>
                </a:cubicBezTo>
                <a:cubicBezTo>
                  <a:pt x="2528380" y="826262"/>
                  <a:pt x="2671572" y="776097"/>
                  <a:pt x="2823083" y="722948"/>
                </a:cubicBezTo>
                <a:cubicBezTo>
                  <a:pt x="2977388" y="668846"/>
                  <a:pt x="3136900" y="612902"/>
                  <a:pt x="3349625" y="400050"/>
                </a:cubicBezTo>
                <a:cubicBezTo>
                  <a:pt x="3505200" y="244666"/>
                  <a:pt x="3576891" y="117475"/>
                  <a:pt x="3625342" y="0"/>
                </a:cubicBezTo>
                <a:close/>
                <a:moveTo>
                  <a:pt x="3987800" y="0"/>
                </a:moveTo>
                <a:cubicBezTo>
                  <a:pt x="3962972" y="21908"/>
                  <a:pt x="3937318" y="45911"/>
                  <a:pt x="3910902" y="72327"/>
                </a:cubicBezTo>
                <a:cubicBezTo>
                  <a:pt x="3698431" y="284988"/>
                  <a:pt x="3642487" y="444500"/>
                  <a:pt x="3588385" y="598805"/>
                </a:cubicBezTo>
                <a:cubicBezTo>
                  <a:pt x="3535236" y="750380"/>
                  <a:pt x="3485071" y="893509"/>
                  <a:pt x="3286760" y="1091883"/>
                </a:cubicBezTo>
                <a:cubicBezTo>
                  <a:pt x="3088450" y="1290257"/>
                  <a:pt x="2945257" y="1340358"/>
                  <a:pt x="2793683" y="1393508"/>
                </a:cubicBezTo>
                <a:cubicBezTo>
                  <a:pt x="2639378" y="1447610"/>
                  <a:pt x="2479866" y="1503553"/>
                  <a:pt x="2267204" y="1716151"/>
                </a:cubicBezTo>
                <a:cubicBezTo>
                  <a:pt x="2054542" y="1928749"/>
                  <a:pt x="1998599" y="2088388"/>
                  <a:pt x="1944497" y="2242693"/>
                </a:cubicBezTo>
                <a:cubicBezTo>
                  <a:pt x="1891411" y="2394268"/>
                  <a:pt x="1841183" y="2537397"/>
                  <a:pt x="1642872" y="2735707"/>
                </a:cubicBezTo>
                <a:cubicBezTo>
                  <a:pt x="1444562" y="2934018"/>
                  <a:pt x="1301369" y="2984500"/>
                  <a:pt x="1149795" y="3037396"/>
                </a:cubicBezTo>
                <a:cubicBezTo>
                  <a:pt x="995553" y="3091498"/>
                  <a:pt x="835977" y="3147378"/>
                  <a:pt x="623316" y="3360039"/>
                </a:cubicBezTo>
                <a:cubicBezTo>
                  <a:pt x="410655" y="3572701"/>
                  <a:pt x="354711" y="3732276"/>
                  <a:pt x="300609" y="3886581"/>
                </a:cubicBezTo>
                <a:cubicBezTo>
                  <a:pt x="247650" y="4037902"/>
                  <a:pt x="197485" y="4180777"/>
                  <a:pt x="0" y="4378643"/>
                </a:cubicBezTo>
                <a:lnTo>
                  <a:pt x="0" y="4501325"/>
                </a:lnTo>
                <a:cubicBezTo>
                  <a:pt x="20151" y="4483164"/>
                  <a:pt x="40767" y="4463542"/>
                  <a:pt x="61849" y="4442460"/>
                </a:cubicBezTo>
                <a:cubicBezTo>
                  <a:pt x="274511" y="4229862"/>
                  <a:pt x="330200" y="4070350"/>
                  <a:pt x="384493" y="3915982"/>
                </a:cubicBezTo>
                <a:cubicBezTo>
                  <a:pt x="437642" y="3764407"/>
                  <a:pt x="487871" y="3621215"/>
                  <a:pt x="686181" y="3422904"/>
                </a:cubicBezTo>
                <a:cubicBezTo>
                  <a:pt x="884491" y="3224594"/>
                  <a:pt x="1027684" y="3174429"/>
                  <a:pt x="1179259" y="3121279"/>
                </a:cubicBezTo>
                <a:cubicBezTo>
                  <a:pt x="1333500" y="3067177"/>
                  <a:pt x="1493076" y="3011234"/>
                  <a:pt x="1705737" y="2798572"/>
                </a:cubicBezTo>
                <a:cubicBezTo>
                  <a:pt x="1918398" y="2585911"/>
                  <a:pt x="1974342" y="2426399"/>
                  <a:pt x="2028444" y="2272094"/>
                </a:cubicBezTo>
                <a:cubicBezTo>
                  <a:pt x="2081530" y="2120519"/>
                  <a:pt x="2131759" y="1977390"/>
                  <a:pt x="2330069" y="1779016"/>
                </a:cubicBezTo>
                <a:cubicBezTo>
                  <a:pt x="2528380" y="1580642"/>
                  <a:pt x="2671572" y="1530541"/>
                  <a:pt x="2823083" y="1477391"/>
                </a:cubicBezTo>
                <a:cubicBezTo>
                  <a:pt x="2977388" y="1423289"/>
                  <a:pt x="3136964" y="1367346"/>
                  <a:pt x="3349625" y="1154684"/>
                </a:cubicBezTo>
                <a:cubicBezTo>
                  <a:pt x="3562287" y="942023"/>
                  <a:pt x="3618166" y="782511"/>
                  <a:pt x="3672269" y="628206"/>
                </a:cubicBezTo>
                <a:cubicBezTo>
                  <a:pt x="3725418" y="476631"/>
                  <a:pt x="3775583" y="333502"/>
                  <a:pt x="3973894" y="135192"/>
                </a:cubicBezTo>
                <a:cubicBezTo>
                  <a:pt x="4022160" y="86298"/>
                  <a:pt x="4074039" y="41107"/>
                  <a:pt x="4129088" y="0"/>
                </a:cubicBezTo>
                <a:close/>
                <a:moveTo>
                  <a:pt x="5098669" y="0"/>
                </a:moveTo>
                <a:cubicBezTo>
                  <a:pt x="5049749" y="73077"/>
                  <a:pt x="4993425" y="140915"/>
                  <a:pt x="4930585" y="202438"/>
                </a:cubicBezTo>
                <a:cubicBezTo>
                  <a:pt x="4732274" y="400749"/>
                  <a:pt x="4589082" y="450850"/>
                  <a:pt x="4437571" y="504127"/>
                </a:cubicBezTo>
                <a:cubicBezTo>
                  <a:pt x="4283266" y="558165"/>
                  <a:pt x="4123690" y="614109"/>
                  <a:pt x="3911028" y="826770"/>
                </a:cubicBezTo>
                <a:cubicBezTo>
                  <a:pt x="3698367" y="1039432"/>
                  <a:pt x="3642487" y="1198944"/>
                  <a:pt x="3588385" y="1353249"/>
                </a:cubicBezTo>
                <a:cubicBezTo>
                  <a:pt x="3535236" y="1504823"/>
                  <a:pt x="3485071" y="1648016"/>
                  <a:pt x="3286760" y="1846326"/>
                </a:cubicBezTo>
                <a:cubicBezTo>
                  <a:pt x="3088450" y="2044637"/>
                  <a:pt x="2945257" y="2094802"/>
                  <a:pt x="2793683" y="2147951"/>
                </a:cubicBezTo>
                <a:cubicBezTo>
                  <a:pt x="2639378" y="2202053"/>
                  <a:pt x="2479866" y="2257997"/>
                  <a:pt x="2267204" y="2470658"/>
                </a:cubicBezTo>
                <a:cubicBezTo>
                  <a:pt x="2054542" y="2683320"/>
                  <a:pt x="1998599" y="2842832"/>
                  <a:pt x="1944497" y="2997137"/>
                </a:cubicBezTo>
                <a:cubicBezTo>
                  <a:pt x="1891411" y="3148711"/>
                  <a:pt x="1841183" y="3291840"/>
                  <a:pt x="1642872" y="3490151"/>
                </a:cubicBezTo>
                <a:cubicBezTo>
                  <a:pt x="1444562" y="3688461"/>
                  <a:pt x="1301369" y="3738690"/>
                  <a:pt x="1149795" y="3791839"/>
                </a:cubicBezTo>
                <a:cubicBezTo>
                  <a:pt x="995553" y="3845941"/>
                  <a:pt x="835977" y="3901884"/>
                  <a:pt x="623316" y="4114483"/>
                </a:cubicBezTo>
                <a:cubicBezTo>
                  <a:pt x="410655" y="4327081"/>
                  <a:pt x="354711" y="4486720"/>
                  <a:pt x="300609" y="4641025"/>
                </a:cubicBezTo>
                <a:cubicBezTo>
                  <a:pt x="247650" y="4792345"/>
                  <a:pt x="197485" y="4935220"/>
                  <a:pt x="0" y="5133086"/>
                </a:cubicBezTo>
                <a:lnTo>
                  <a:pt x="0" y="5255832"/>
                </a:lnTo>
                <a:cubicBezTo>
                  <a:pt x="20151" y="5237671"/>
                  <a:pt x="40767" y="5218049"/>
                  <a:pt x="61849" y="5196967"/>
                </a:cubicBezTo>
                <a:cubicBezTo>
                  <a:pt x="274511" y="4984306"/>
                  <a:pt x="330200" y="4824730"/>
                  <a:pt x="384493" y="4670425"/>
                </a:cubicBezTo>
                <a:cubicBezTo>
                  <a:pt x="437642" y="4518851"/>
                  <a:pt x="487871" y="4375658"/>
                  <a:pt x="686181" y="4177347"/>
                </a:cubicBezTo>
                <a:cubicBezTo>
                  <a:pt x="884491" y="3979037"/>
                  <a:pt x="1027684" y="3928872"/>
                  <a:pt x="1179259" y="3875722"/>
                </a:cubicBezTo>
                <a:cubicBezTo>
                  <a:pt x="1333500" y="3821621"/>
                  <a:pt x="1493076" y="3765677"/>
                  <a:pt x="1705737" y="3553016"/>
                </a:cubicBezTo>
                <a:cubicBezTo>
                  <a:pt x="1918398" y="3340354"/>
                  <a:pt x="1974342" y="3180842"/>
                  <a:pt x="2028444" y="3026537"/>
                </a:cubicBezTo>
                <a:cubicBezTo>
                  <a:pt x="2081530" y="2874963"/>
                  <a:pt x="2131759" y="2731834"/>
                  <a:pt x="2330069" y="2533460"/>
                </a:cubicBezTo>
                <a:cubicBezTo>
                  <a:pt x="2528380" y="2335086"/>
                  <a:pt x="2671572" y="2284984"/>
                  <a:pt x="2823083" y="2231835"/>
                </a:cubicBezTo>
                <a:cubicBezTo>
                  <a:pt x="2977388" y="2177733"/>
                  <a:pt x="3136964" y="2121789"/>
                  <a:pt x="3349625" y="1909191"/>
                </a:cubicBezTo>
                <a:cubicBezTo>
                  <a:pt x="3562287" y="1696593"/>
                  <a:pt x="3618166" y="1536954"/>
                  <a:pt x="3672269" y="1382649"/>
                </a:cubicBezTo>
                <a:cubicBezTo>
                  <a:pt x="3725418" y="1231138"/>
                  <a:pt x="3775583" y="1087946"/>
                  <a:pt x="3973894" y="889635"/>
                </a:cubicBezTo>
                <a:cubicBezTo>
                  <a:pt x="4172204" y="691325"/>
                  <a:pt x="4315397" y="641350"/>
                  <a:pt x="4466971" y="588010"/>
                </a:cubicBezTo>
                <a:cubicBezTo>
                  <a:pt x="4621276" y="533908"/>
                  <a:pt x="4780788" y="477964"/>
                  <a:pt x="4993450" y="265303"/>
                </a:cubicBezTo>
                <a:cubicBezTo>
                  <a:pt x="5091684" y="167132"/>
                  <a:pt x="5156200" y="80264"/>
                  <a:pt x="5203063" y="0"/>
                </a:cubicBezTo>
                <a:close/>
                <a:moveTo>
                  <a:pt x="5495290" y="0"/>
                </a:moveTo>
                <a:cubicBezTo>
                  <a:pt x="5331016" y="182118"/>
                  <a:pt x="5280851" y="325120"/>
                  <a:pt x="5232400" y="463868"/>
                </a:cubicBezTo>
                <a:cubicBezTo>
                  <a:pt x="5179251" y="615442"/>
                  <a:pt x="5129086" y="758571"/>
                  <a:pt x="4930775" y="956882"/>
                </a:cubicBezTo>
                <a:cubicBezTo>
                  <a:pt x="4732465" y="1155192"/>
                  <a:pt x="4589272" y="1205421"/>
                  <a:pt x="4437761" y="1258570"/>
                </a:cubicBezTo>
                <a:cubicBezTo>
                  <a:pt x="4283456" y="1312672"/>
                  <a:pt x="4123881" y="1368552"/>
                  <a:pt x="3911219" y="1581214"/>
                </a:cubicBezTo>
                <a:cubicBezTo>
                  <a:pt x="3698558" y="1793875"/>
                  <a:pt x="3642678" y="1953387"/>
                  <a:pt x="3588576" y="2107692"/>
                </a:cubicBezTo>
                <a:cubicBezTo>
                  <a:pt x="3535426" y="2259267"/>
                  <a:pt x="3485261" y="2402459"/>
                  <a:pt x="3286951" y="2600770"/>
                </a:cubicBezTo>
                <a:cubicBezTo>
                  <a:pt x="3088640" y="2799080"/>
                  <a:pt x="2945257" y="2849245"/>
                  <a:pt x="2794000" y="2902395"/>
                </a:cubicBezTo>
                <a:cubicBezTo>
                  <a:pt x="2639695" y="2956497"/>
                  <a:pt x="2480183" y="3012440"/>
                  <a:pt x="2267522" y="3225102"/>
                </a:cubicBezTo>
                <a:cubicBezTo>
                  <a:pt x="2054860" y="3437763"/>
                  <a:pt x="1998917" y="3597275"/>
                  <a:pt x="1944814" y="3751580"/>
                </a:cubicBezTo>
                <a:cubicBezTo>
                  <a:pt x="1891729" y="3903155"/>
                  <a:pt x="1841500" y="4046284"/>
                  <a:pt x="1643189" y="4244594"/>
                </a:cubicBezTo>
                <a:cubicBezTo>
                  <a:pt x="1444879" y="4442905"/>
                  <a:pt x="1301369" y="4493133"/>
                  <a:pt x="1149858" y="4546600"/>
                </a:cubicBezTo>
                <a:cubicBezTo>
                  <a:pt x="995553" y="4600702"/>
                  <a:pt x="835977" y="4656646"/>
                  <a:pt x="623316" y="4869244"/>
                </a:cubicBezTo>
                <a:cubicBezTo>
                  <a:pt x="410655" y="5081842"/>
                  <a:pt x="354711" y="5241481"/>
                  <a:pt x="300609" y="5395786"/>
                </a:cubicBezTo>
                <a:cubicBezTo>
                  <a:pt x="247650" y="5546789"/>
                  <a:pt x="197485" y="5689600"/>
                  <a:pt x="0" y="5887530"/>
                </a:cubicBezTo>
                <a:lnTo>
                  <a:pt x="0" y="6010339"/>
                </a:lnTo>
                <a:cubicBezTo>
                  <a:pt x="20130" y="5992114"/>
                  <a:pt x="40704" y="5972239"/>
                  <a:pt x="61849" y="5951411"/>
                </a:cubicBezTo>
                <a:cubicBezTo>
                  <a:pt x="274511" y="5738749"/>
                  <a:pt x="330454" y="5579174"/>
                  <a:pt x="384493" y="5424869"/>
                </a:cubicBezTo>
                <a:cubicBezTo>
                  <a:pt x="437642" y="5273294"/>
                  <a:pt x="487871" y="5130165"/>
                  <a:pt x="686181" y="4931791"/>
                </a:cubicBezTo>
                <a:cubicBezTo>
                  <a:pt x="884491" y="4733417"/>
                  <a:pt x="1027684" y="4683316"/>
                  <a:pt x="1179259" y="4630166"/>
                </a:cubicBezTo>
                <a:cubicBezTo>
                  <a:pt x="1333564" y="4576064"/>
                  <a:pt x="1493076" y="4520121"/>
                  <a:pt x="1705737" y="4307459"/>
                </a:cubicBezTo>
                <a:cubicBezTo>
                  <a:pt x="1918398" y="4094797"/>
                  <a:pt x="1974342" y="3935286"/>
                  <a:pt x="2028444" y="3780981"/>
                </a:cubicBezTo>
                <a:cubicBezTo>
                  <a:pt x="2081530" y="3629406"/>
                  <a:pt x="2131759" y="3486277"/>
                  <a:pt x="2330069" y="3287966"/>
                </a:cubicBezTo>
                <a:cubicBezTo>
                  <a:pt x="2528380" y="3089656"/>
                  <a:pt x="2671572" y="3039428"/>
                  <a:pt x="2823083" y="2986278"/>
                </a:cubicBezTo>
                <a:cubicBezTo>
                  <a:pt x="2977388" y="2932176"/>
                  <a:pt x="3136964" y="2876233"/>
                  <a:pt x="3349625" y="2663635"/>
                </a:cubicBezTo>
                <a:cubicBezTo>
                  <a:pt x="3562287" y="2451037"/>
                  <a:pt x="3618166" y="2291398"/>
                  <a:pt x="3672269" y="2137156"/>
                </a:cubicBezTo>
                <a:cubicBezTo>
                  <a:pt x="3725418" y="1985582"/>
                  <a:pt x="3775583" y="1842389"/>
                  <a:pt x="3973894" y="1644079"/>
                </a:cubicBezTo>
                <a:cubicBezTo>
                  <a:pt x="4172204" y="1445768"/>
                  <a:pt x="4315397" y="1395603"/>
                  <a:pt x="4466971" y="1342454"/>
                </a:cubicBezTo>
                <a:cubicBezTo>
                  <a:pt x="4621276" y="1288352"/>
                  <a:pt x="4780788" y="1232408"/>
                  <a:pt x="4993450" y="1019747"/>
                </a:cubicBezTo>
                <a:cubicBezTo>
                  <a:pt x="5206111" y="807085"/>
                  <a:pt x="5261991" y="647700"/>
                  <a:pt x="5316093" y="493268"/>
                </a:cubicBezTo>
                <a:cubicBezTo>
                  <a:pt x="5369243" y="341757"/>
                  <a:pt x="5419408" y="198565"/>
                  <a:pt x="5617718" y="254"/>
                </a:cubicBezTo>
                <a:lnTo>
                  <a:pt x="5617718" y="254"/>
                </a:lnTo>
                <a:close/>
                <a:moveTo>
                  <a:pt x="6638290" y="0"/>
                </a:moveTo>
                <a:cubicBezTo>
                  <a:pt x="6618923" y="21802"/>
                  <a:pt x="6597650" y="44302"/>
                  <a:pt x="6574473" y="67501"/>
                </a:cubicBezTo>
                <a:cubicBezTo>
                  <a:pt x="6376162" y="265875"/>
                  <a:pt x="6232970" y="316040"/>
                  <a:pt x="6081459" y="369189"/>
                </a:cubicBezTo>
                <a:cubicBezTo>
                  <a:pt x="5927154" y="423291"/>
                  <a:pt x="5767578" y="479235"/>
                  <a:pt x="5554917" y="691833"/>
                </a:cubicBezTo>
                <a:cubicBezTo>
                  <a:pt x="5342255" y="904430"/>
                  <a:pt x="5286312" y="1064006"/>
                  <a:pt x="5232400" y="1218311"/>
                </a:cubicBezTo>
                <a:cubicBezTo>
                  <a:pt x="5179251" y="1369886"/>
                  <a:pt x="5129086" y="1513015"/>
                  <a:pt x="4930775" y="1711325"/>
                </a:cubicBezTo>
                <a:cubicBezTo>
                  <a:pt x="4732465" y="1909636"/>
                  <a:pt x="4589082" y="1959864"/>
                  <a:pt x="4437571" y="2012950"/>
                </a:cubicBezTo>
                <a:cubicBezTo>
                  <a:pt x="4283266" y="2067052"/>
                  <a:pt x="4123690" y="2122996"/>
                  <a:pt x="3911028" y="2335594"/>
                </a:cubicBezTo>
                <a:cubicBezTo>
                  <a:pt x="3698367" y="2548192"/>
                  <a:pt x="3642487" y="2707831"/>
                  <a:pt x="3588385" y="2862072"/>
                </a:cubicBezTo>
                <a:cubicBezTo>
                  <a:pt x="3535236" y="3013647"/>
                  <a:pt x="3485071" y="3156839"/>
                  <a:pt x="3286760" y="3355150"/>
                </a:cubicBezTo>
                <a:cubicBezTo>
                  <a:pt x="3088450" y="3553460"/>
                  <a:pt x="2945257" y="3603625"/>
                  <a:pt x="2793683" y="3656775"/>
                </a:cubicBezTo>
                <a:cubicBezTo>
                  <a:pt x="2639378" y="3710877"/>
                  <a:pt x="2479866" y="3766820"/>
                  <a:pt x="2267204" y="3979482"/>
                </a:cubicBezTo>
                <a:cubicBezTo>
                  <a:pt x="2054542" y="4192143"/>
                  <a:pt x="1998599" y="4351655"/>
                  <a:pt x="1944497" y="4505960"/>
                </a:cubicBezTo>
                <a:cubicBezTo>
                  <a:pt x="1891411" y="4657535"/>
                  <a:pt x="1841183" y="4800664"/>
                  <a:pt x="1642872" y="4999038"/>
                </a:cubicBezTo>
                <a:cubicBezTo>
                  <a:pt x="1444562" y="5197412"/>
                  <a:pt x="1301369" y="5247513"/>
                  <a:pt x="1149795" y="5300663"/>
                </a:cubicBezTo>
                <a:cubicBezTo>
                  <a:pt x="995553" y="5354765"/>
                  <a:pt x="835977" y="5410708"/>
                  <a:pt x="623316" y="5623370"/>
                </a:cubicBezTo>
                <a:cubicBezTo>
                  <a:pt x="410655" y="5836031"/>
                  <a:pt x="354711" y="5995543"/>
                  <a:pt x="300609" y="6149848"/>
                </a:cubicBezTo>
                <a:cubicBezTo>
                  <a:pt x="247650" y="6301232"/>
                  <a:pt x="197485" y="6444171"/>
                  <a:pt x="0" y="6642100"/>
                </a:cubicBezTo>
                <a:lnTo>
                  <a:pt x="0" y="6764845"/>
                </a:lnTo>
                <a:cubicBezTo>
                  <a:pt x="20151" y="6746494"/>
                  <a:pt x="40767" y="6726745"/>
                  <a:pt x="61849" y="6705600"/>
                </a:cubicBezTo>
                <a:cubicBezTo>
                  <a:pt x="274511" y="6492939"/>
                  <a:pt x="330454" y="6333363"/>
                  <a:pt x="384493" y="6179058"/>
                </a:cubicBezTo>
                <a:cubicBezTo>
                  <a:pt x="437642" y="6027484"/>
                  <a:pt x="487871" y="5884355"/>
                  <a:pt x="686181" y="5685981"/>
                </a:cubicBezTo>
                <a:cubicBezTo>
                  <a:pt x="884491" y="5487607"/>
                  <a:pt x="1027684" y="5437505"/>
                  <a:pt x="1179259" y="5384356"/>
                </a:cubicBezTo>
                <a:cubicBezTo>
                  <a:pt x="1333500" y="5330254"/>
                  <a:pt x="1493076" y="5274310"/>
                  <a:pt x="1705737" y="5061649"/>
                </a:cubicBezTo>
                <a:cubicBezTo>
                  <a:pt x="1918398" y="4848987"/>
                  <a:pt x="1974342" y="4689475"/>
                  <a:pt x="2028444" y="4535170"/>
                </a:cubicBezTo>
                <a:cubicBezTo>
                  <a:pt x="2081530" y="4383596"/>
                  <a:pt x="2131759" y="4240467"/>
                  <a:pt x="2330069" y="4042156"/>
                </a:cubicBezTo>
                <a:cubicBezTo>
                  <a:pt x="2528380" y="3843846"/>
                  <a:pt x="2671572" y="3793617"/>
                  <a:pt x="2823083" y="3740468"/>
                </a:cubicBezTo>
                <a:cubicBezTo>
                  <a:pt x="2977388" y="3686366"/>
                  <a:pt x="3136964" y="3630486"/>
                  <a:pt x="3349625" y="3417824"/>
                </a:cubicBezTo>
                <a:cubicBezTo>
                  <a:pt x="3562287" y="3205163"/>
                  <a:pt x="3618166" y="3045651"/>
                  <a:pt x="3672269" y="2891346"/>
                </a:cubicBezTo>
                <a:cubicBezTo>
                  <a:pt x="3725418" y="2739771"/>
                  <a:pt x="3775583" y="2596579"/>
                  <a:pt x="3973894" y="2398268"/>
                </a:cubicBezTo>
                <a:cubicBezTo>
                  <a:pt x="4172204" y="2199958"/>
                  <a:pt x="4315397" y="2149793"/>
                  <a:pt x="4466971" y="2096643"/>
                </a:cubicBezTo>
                <a:cubicBezTo>
                  <a:pt x="4621276" y="2042541"/>
                  <a:pt x="4780788" y="1986598"/>
                  <a:pt x="4993450" y="1773936"/>
                </a:cubicBezTo>
                <a:cubicBezTo>
                  <a:pt x="5206111" y="1561275"/>
                  <a:pt x="5261991" y="1401763"/>
                  <a:pt x="5316093" y="1247458"/>
                </a:cubicBezTo>
                <a:cubicBezTo>
                  <a:pt x="5369243" y="1095947"/>
                  <a:pt x="5419408" y="952754"/>
                  <a:pt x="5617718" y="754444"/>
                </a:cubicBezTo>
                <a:cubicBezTo>
                  <a:pt x="5816029" y="556133"/>
                  <a:pt x="5959221" y="505968"/>
                  <a:pt x="6110796" y="452819"/>
                </a:cubicBezTo>
                <a:cubicBezTo>
                  <a:pt x="6265101" y="398717"/>
                  <a:pt x="6424613" y="342773"/>
                  <a:pt x="6637274" y="130112"/>
                </a:cubicBezTo>
                <a:cubicBezTo>
                  <a:pt x="6678740" y="89007"/>
                  <a:pt x="6717856" y="45566"/>
                  <a:pt x="6754369" y="0"/>
                </a:cubicBezTo>
                <a:close/>
                <a:moveTo>
                  <a:pt x="7031990" y="0"/>
                </a:moveTo>
                <a:cubicBezTo>
                  <a:pt x="6948742" y="121349"/>
                  <a:pt x="6911975" y="226314"/>
                  <a:pt x="6875970" y="328930"/>
                </a:cubicBezTo>
                <a:cubicBezTo>
                  <a:pt x="6822885" y="480505"/>
                  <a:pt x="6772657" y="623634"/>
                  <a:pt x="6574345" y="822008"/>
                </a:cubicBezTo>
                <a:cubicBezTo>
                  <a:pt x="6376035" y="1020382"/>
                  <a:pt x="6232906" y="1070483"/>
                  <a:pt x="6081395" y="1123950"/>
                </a:cubicBezTo>
                <a:cubicBezTo>
                  <a:pt x="5927090" y="1178052"/>
                  <a:pt x="5767515" y="1233996"/>
                  <a:pt x="5554853" y="1446594"/>
                </a:cubicBezTo>
                <a:cubicBezTo>
                  <a:pt x="5342192" y="1659192"/>
                  <a:pt x="5286312" y="1818513"/>
                  <a:pt x="5232400" y="1972755"/>
                </a:cubicBezTo>
                <a:cubicBezTo>
                  <a:pt x="5179251" y="2124329"/>
                  <a:pt x="5129086" y="2267522"/>
                  <a:pt x="4930775" y="2465832"/>
                </a:cubicBezTo>
                <a:cubicBezTo>
                  <a:pt x="4732465" y="2664143"/>
                  <a:pt x="4589272" y="2714308"/>
                  <a:pt x="4437761" y="2767457"/>
                </a:cubicBezTo>
                <a:cubicBezTo>
                  <a:pt x="4283456" y="2821559"/>
                  <a:pt x="4123881" y="2877503"/>
                  <a:pt x="3911219" y="3090101"/>
                </a:cubicBezTo>
                <a:cubicBezTo>
                  <a:pt x="3698558" y="3302699"/>
                  <a:pt x="3642678" y="3462338"/>
                  <a:pt x="3588576" y="3616643"/>
                </a:cubicBezTo>
                <a:cubicBezTo>
                  <a:pt x="3535426" y="3768153"/>
                  <a:pt x="3485261" y="3911346"/>
                  <a:pt x="3286951" y="4109657"/>
                </a:cubicBezTo>
                <a:cubicBezTo>
                  <a:pt x="3088640" y="4307967"/>
                  <a:pt x="2945448" y="4358196"/>
                  <a:pt x="2793873" y="4411282"/>
                </a:cubicBezTo>
                <a:cubicBezTo>
                  <a:pt x="2639568" y="4465384"/>
                  <a:pt x="2480056" y="4521327"/>
                  <a:pt x="2267395" y="4733989"/>
                </a:cubicBezTo>
                <a:cubicBezTo>
                  <a:pt x="2054733" y="4946650"/>
                  <a:pt x="1998789" y="5106162"/>
                  <a:pt x="1944688" y="5260467"/>
                </a:cubicBezTo>
                <a:cubicBezTo>
                  <a:pt x="1891602" y="5412042"/>
                  <a:pt x="1841373" y="5555171"/>
                  <a:pt x="1643063" y="5753545"/>
                </a:cubicBezTo>
                <a:cubicBezTo>
                  <a:pt x="1444752" y="5951919"/>
                  <a:pt x="1301560" y="6002020"/>
                  <a:pt x="1149985" y="6055170"/>
                </a:cubicBezTo>
                <a:cubicBezTo>
                  <a:pt x="995744" y="6109272"/>
                  <a:pt x="836168" y="6165215"/>
                  <a:pt x="623507" y="6377877"/>
                </a:cubicBezTo>
                <a:cubicBezTo>
                  <a:pt x="431800" y="6569329"/>
                  <a:pt x="367411" y="6717729"/>
                  <a:pt x="316992" y="6858000"/>
                </a:cubicBezTo>
                <a:lnTo>
                  <a:pt x="411671" y="6858000"/>
                </a:lnTo>
                <a:cubicBezTo>
                  <a:pt x="458597" y="6732651"/>
                  <a:pt x="521081" y="6605842"/>
                  <a:pt x="686181" y="6440742"/>
                </a:cubicBezTo>
                <a:cubicBezTo>
                  <a:pt x="884491" y="6242368"/>
                  <a:pt x="1027684" y="6192203"/>
                  <a:pt x="1179259" y="6139053"/>
                </a:cubicBezTo>
                <a:cubicBezTo>
                  <a:pt x="1333500" y="6084951"/>
                  <a:pt x="1493076" y="6029008"/>
                  <a:pt x="1705737" y="5816410"/>
                </a:cubicBezTo>
                <a:cubicBezTo>
                  <a:pt x="1918398" y="5603812"/>
                  <a:pt x="1974342" y="5444173"/>
                  <a:pt x="2028444" y="5289868"/>
                </a:cubicBezTo>
                <a:cubicBezTo>
                  <a:pt x="2081530" y="5138293"/>
                  <a:pt x="2131759" y="4995164"/>
                  <a:pt x="2330069" y="4796854"/>
                </a:cubicBezTo>
                <a:cubicBezTo>
                  <a:pt x="2528380" y="4598543"/>
                  <a:pt x="2671572" y="4548315"/>
                  <a:pt x="2823083" y="4495165"/>
                </a:cubicBezTo>
                <a:cubicBezTo>
                  <a:pt x="2977388" y="4441127"/>
                  <a:pt x="3136964" y="4385183"/>
                  <a:pt x="3349625" y="4172522"/>
                </a:cubicBezTo>
                <a:cubicBezTo>
                  <a:pt x="3562287" y="3959860"/>
                  <a:pt x="3618166" y="3800348"/>
                  <a:pt x="3672269" y="3646043"/>
                </a:cubicBezTo>
                <a:cubicBezTo>
                  <a:pt x="3725418" y="3494469"/>
                  <a:pt x="3775583" y="3351340"/>
                  <a:pt x="3973894" y="3152966"/>
                </a:cubicBezTo>
                <a:cubicBezTo>
                  <a:pt x="4172204" y="2954592"/>
                  <a:pt x="4315397" y="2904490"/>
                  <a:pt x="4466971" y="2851341"/>
                </a:cubicBezTo>
                <a:cubicBezTo>
                  <a:pt x="4621276" y="2797239"/>
                  <a:pt x="4780788" y="2741295"/>
                  <a:pt x="4993450" y="2528697"/>
                </a:cubicBezTo>
                <a:cubicBezTo>
                  <a:pt x="5206111" y="2316099"/>
                  <a:pt x="5261991" y="2156460"/>
                  <a:pt x="5316093" y="2002219"/>
                </a:cubicBezTo>
                <a:cubicBezTo>
                  <a:pt x="5369243" y="1850644"/>
                  <a:pt x="5419408" y="1707452"/>
                  <a:pt x="5617718" y="1509141"/>
                </a:cubicBezTo>
                <a:cubicBezTo>
                  <a:pt x="5816029" y="1310831"/>
                  <a:pt x="5959221" y="1260666"/>
                  <a:pt x="6110796" y="1207516"/>
                </a:cubicBezTo>
                <a:cubicBezTo>
                  <a:pt x="6265101" y="1153414"/>
                  <a:pt x="6424613" y="1097471"/>
                  <a:pt x="6637274" y="884873"/>
                </a:cubicBezTo>
                <a:cubicBezTo>
                  <a:pt x="6849936" y="672275"/>
                  <a:pt x="6905879" y="512636"/>
                  <a:pt x="6959918" y="358331"/>
                </a:cubicBezTo>
                <a:cubicBezTo>
                  <a:pt x="7000240" y="243332"/>
                  <a:pt x="7038912" y="133350"/>
                  <a:pt x="7141909" y="0"/>
                </a:cubicBezTo>
                <a:close/>
                <a:moveTo>
                  <a:pt x="8147050" y="0"/>
                </a:moveTo>
                <a:cubicBezTo>
                  <a:pt x="7984554" y="143383"/>
                  <a:pt x="7858252" y="187706"/>
                  <a:pt x="7725537" y="234252"/>
                </a:cubicBezTo>
                <a:cubicBezTo>
                  <a:pt x="7571232" y="288354"/>
                  <a:pt x="7411720" y="344234"/>
                  <a:pt x="7199059" y="556895"/>
                </a:cubicBezTo>
                <a:cubicBezTo>
                  <a:pt x="6986397" y="769557"/>
                  <a:pt x="6930454" y="929069"/>
                  <a:pt x="6876352" y="1083374"/>
                </a:cubicBezTo>
                <a:cubicBezTo>
                  <a:pt x="6823266" y="1234948"/>
                  <a:pt x="6773037" y="1378141"/>
                  <a:pt x="6574727" y="1576451"/>
                </a:cubicBezTo>
                <a:cubicBezTo>
                  <a:pt x="6376416" y="1774762"/>
                  <a:pt x="6233224" y="1824927"/>
                  <a:pt x="6081713" y="1878076"/>
                </a:cubicBezTo>
                <a:cubicBezTo>
                  <a:pt x="5927408" y="1932178"/>
                  <a:pt x="5767832" y="1988122"/>
                  <a:pt x="5555171" y="2200783"/>
                </a:cubicBezTo>
                <a:cubicBezTo>
                  <a:pt x="5342509" y="2413445"/>
                  <a:pt x="5286629" y="2572957"/>
                  <a:pt x="5232527" y="2727198"/>
                </a:cubicBezTo>
                <a:cubicBezTo>
                  <a:pt x="5179378" y="2878773"/>
                  <a:pt x="5129213" y="3021965"/>
                  <a:pt x="4930902" y="3220276"/>
                </a:cubicBezTo>
                <a:cubicBezTo>
                  <a:pt x="4732592" y="3418586"/>
                  <a:pt x="4589399" y="3468751"/>
                  <a:pt x="4437888" y="3521901"/>
                </a:cubicBezTo>
                <a:cubicBezTo>
                  <a:pt x="4283583" y="3576003"/>
                  <a:pt x="4124008" y="3631946"/>
                  <a:pt x="3911346" y="3844608"/>
                </a:cubicBezTo>
                <a:cubicBezTo>
                  <a:pt x="3698684" y="4057269"/>
                  <a:pt x="3642805" y="4216781"/>
                  <a:pt x="3588703" y="4371086"/>
                </a:cubicBezTo>
                <a:cubicBezTo>
                  <a:pt x="3535553" y="4522597"/>
                  <a:pt x="3485388" y="4665790"/>
                  <a:pt x="3287078" y="4864100"/>
                </a:cubicBezTo>
                <a:cubicBezTo>
                  <a:pt x="3088767" y="5062411"/>
                  <a:pt x="2945257" y="5112639"/>
                  <a:pt x="2794000" y="5165725"/>
                </a:cubicBezTo>
                <a:cubicBezTo>
                  <a:pt x="2639695" y="5219827"/>
                  <a:pt x="2480183" y="5275771"/>
                  <a:pt x="2267522" y="5488432"/>
                </a:cubicBezTo>
                <a:cubicBezTo>
                  <a:pt x="2054860" y="5701094"/>
                  <a:pt x="1998917" y="5860606"/>
                  <a:pt x="1944814" y="6014911"/>
                </a:cubicBezTo>
                <a:cubicBezTo>
                  <a:pt x="1891729" y="6166485"/>
                  <a:pt x="1841500" y="6309678"/>
                  <a:pt x="1643189" y="6507988"/>
                </a:cubicBezTo>
                <a:cubicBezTo>
                  <a:pt x="1444879" y="6706299"/>
                  <a:pt x="1301687" y="6756464"/>
                  <a:pt x="1150176" y="6809613"/>
                </a:cubicBezTo>
                <a:cubicBezTo>
                  <a:pt x="1107694" y="6824536"/>
                  <a:pt x="1064768" y="6839522"/>
                  <a:pt x="1020445" y="6858000"/>
                </a:cubicBezTo>
                <a:lnTo>
                  <a:pt x="1277239" y="6858000"/>
                </a:lnTo>
                <a:cubicBezTo>
                  <a:pt x="1402715" y="6809295"/>
                  <a:pt x="1537589" y="6739192"/>
                  <a:pt x="1706055" y="6570853"/>
                </a:cubicBezTo>
                <a:cubicBezTo>
                  <a:pt x="1918716" y="6358192"/>
                  <a:pt x="1974660" y="6198616"/>
                  <a:pt x="2028762" y="6044375"/>
                </a:cubicBezTo>
                <a:cubicBezTo>
                  <a:pt x="2081848" y="5892800"/>
                  <a:pt x="2132076" y="5749608"/>
                  <a:pt x="2330387" y="5551297"/>
                </a:cubicBezTo>
                <a:cubicBezTo>
                  <a:pt x="2528697" y="5352987"/>
                  <a:pt x="2671890" y="5302758"/>
                  <a:pt x="2823401" y="5249672"/>
                </a:cubicBezTo>
                <a:cubicBezTo>
                  <a:pt x="2977706" y="5195570"/>
                  <a:pt x="3137281" y="5139627"/>
                  <a:pt x="3349943" y="4926965"/>
                </a:cubicBezTo>
                <a:cubicBezTo>
                  <a:pt x="3562604" y="4714304"/>
                  <a:pt x="3618484" y="4554792"/>
                  <a:pt x="3672586" y="4400487"/>
                </a:cubicBezTo>
                <a:cubicBezTo>
                  <a:pt x="3725736" y="4248912"/>
                  <a:pt x="3775901" y="4105783"/>
                  <a:pt x="3974211" y="3907472"/>
                </a:cubicBezTo>
                <a:cubicBezTo>
                  <a:pt x="4172522" y="3709162"/>
                  <a:pt x="4315714" y="3658934"/>
                  <a:pt x="4467289" y="3605784"/>
                </a:cubicBezTo>
                <a:cubicBezTo>
                  <a:pt x="4621594" y="3551682"/>
                  <a:pt x="4781106" y="3495739"/>
                  <a:pt x="4993767" y="3283141"/>
                </a:cubicBezTo>
                <a:cubicBezTo>
                  <a:pt x="5206429" y="3070543"/>
                  <a:pt x="5262309" y="2910904"/>
                  <a:pt x="5316411" y="2756662"/>
                </a:cubicBezTo>
                <a:cubicBezTo>
                  <a:pt x="5369560" y="2605088"/>
                  <a:pt x="5419725" y="2461959"/>
                  <a:pt x="5618036" y="2263648"/>
                </a:cubicBezTo>
                <a:cubicBezTo>
                  <a:pt x="5816346" y="2065338"/>
                  <a:pt x="5959539" y="2015109"/>
                  <a:pt x="6111113" y="1961960"/>
                </a:cubicBezTo>
                <a:cubicBezTo>
                  <a:pt x="6265418" y="1907858"/>
                  <a:pt x="6424930" y="1851914"/>
                  <a:pt x="6637592" y="1639316"/>
                </a:cubicBezTo>
                <a:cubicBezTo>
                  <a:pt x="6850253" y="1426718"/>
                  <a:pt x="6906197" y="1267079"/>
                  <a:pt x="6960235" y="1112774"/>
                </a:cubicBezTo>
                <a:cubicBezTo>
                  <a:pt x="7013385" y="961263"/>
                  <a:pt x="7063613" y="818071"/>
                  <a:pt x="7261924" y="619760"/>
                </a:cubicBezTo>
                <a:cubicBezTo>
                  <a:pt x="7460234" y="421450"/>
                  <a:pt x="7603363" y="371285"/>
                  <a:pt x="7754938" y="318135"/>
                </a:cubicBezTo>
                <a:cubicBezTo>
                  <a:pt x="7908100" y="264414"/>
                  <a:pt x="8066532" y="208915"/>
                  <a:pt x="8276844" y="0"/>
                </a:cubicBezTo>
                <a:close/>
                <a:moveTo>
                  <a:pt x="8597519" y="0"/>
                </a:moveTo>
                <a:cubicBezTo>
                  <a:pt x="8564499" y="67691"/>
                  <a:pt x="8542210" y="131255"/>
                  <a:pt x="8520240" y="193993"/>
                </a:cubicBezTo>
                <a:cubicBezTo>
                  <a:pt x="8467090" y="345567"/>
                  <a:pt x="8416861" y="488696"/>
                  <a:pt x="8218551" y="687007"/>
                </a:cubicBezTo>
                <a:cubicBezTo>
                  <a:pt x="8020241" y="885317"/>
                  <a:pt x="7877112" y="935546"/>
                  <a:pt x="7725537" y="988695"/>
                </a:cubicBezTo>
                <a:cubicBezTo>
                  <a:pt x="7571232" y="1042797"/>
                  <a:pt x="7411720" y="1098677"/>
                  <a:pt x="7199059" y="1311339"/>
                </a:cubicBezTo>
                <a:cubicBezTo>
                  <a:pt x="6986397" y="1524000"/>
                  <a:pt x="6930454" y="1683576"/>
                  <a:pt x="6876352" y="1837817"/>
                </a:cubicBezTo>
                <a:cubicBezTo>
                  <a:pt x="6823266" y="1989392"/>
                  <a:pt x="6773037" y="2132584"/>
                  <a:pt x="6574727" y="2330895"/>
                </a:cubicBezTo>
                <a:cubicBezTo>
                  <a:pt x="6376416" y="2529205"/>
                  <a:pt x="6233224" y="2579370"/>
                  <a:pt x="6081713" y="2632520"/>
                </a:cubicBezTo>
                <a:cubicBezTo>
                  <a:pt x="5927408" y="2686622"/>
                  <a:pt x="5767832" y="2742565"/>
                  <a:pt x="5555171" y="2955227"/>
                </a:cubicBezTo>
                <a:cubicBezTo>
                  <a:pt x="5342509" y="3167888"/>
                  <a:pt x="5286312" y="3327400"/>
                  <a:pt x="5232400" y="3481705"/>
                </a:cubicBezTo>
                <a:cubicBezTo>
                  <a:pt x="5179251" y="3633216"/>
                  <a:pt x="5129086" y="3776409"/>
                  <a:pt x="4930775" y="3974719"/>
                </a:cubicBezTo>
                <a:cubicBezTo>
                  <a:pt x="4732465" y="4173030"/>
                  <a:pt x="4589272" y="4223195"/>
                  <a:pt x="4437761" y="4276344"/>
                </a:cubicBezTo>
                <a:cubicBezTo>
                  <a:pt x="4283456" y="4330446"/>
                  <a:pt x="4123881" y="4386390"/>
                  <a:pt x="3911219" y="4599051"/>
                </a:cubicBezTo>
                <a:cubicBezTo>
                  <a:pt x="3698558" y="4811713"/>
                  <a:pt x="3642678" y="4971225"/>
                  <a:pt x="3588576" y="5125530"/>
                </a:cubicBezTo>
                <a:cubicBezTo>
                  <a:pt x="3535426" y="5277104"/>
                  <a:pt x="3485261" y="5420233"/>
                  <a:pt x="3286951" y="5618544"/>
                </a:cubicBezTo>
                <a:cubicBezTo>
                  <a:pt x="3088640" y="5816854"/>
                  <a:pt x="2945257" y="5867400"/>
                  <a:pt x="2794000" y="5920232"/>
                </a:cubicBezTo>
                <a:cubicBezTo>
                  <a:pt x="2639695" y="5974271"/>
                  <a:pt x="2480183" y="6030214"/>
                  <a:pt x="2267522" y="6242876"/>
                </a:cubicBezTo>
                <a:cubicBezTo>
                  <a:pt x="2054860" y="6455537"/>
                  <a:pt x="1998917" y="6615049"/>
                  <a:pt x="1944814" y="6769354"/>
                </a:cubicBezTo>
                <a:cubicBezTo>
                  <a:pt x="1934401" y="6799072"/>
                  <a:pt x="1924114" y="6828473"/>
                  <a:pt x="1913064" y="6858254"/>
                </a:cubicBezTo>
                <a:lnTo>
                  <a:pt x="2007934" y="6858254"/>
                </a:lnTo>
                <a:cubicBezTo>
                  <a:pt x="2015236" y="6838379"/>
                  <a:pt x="2022158" y="6818694"/>
                  <a:pt x="2029016" y="6799072"/>
                </a:cubicBezTo>
                <a:cubicBezTo>
                  <a:pt x="2082102" y="6647498"/>
                  <a:pt x="2132330" y="6504306"/>
                  <a:pt x="2330641" y="6305995"/>
                </a:cubicBezTo>
                <a:cubicBezTo>
                  <a:pt x="2528951" y="6107684"/>
                  <a:pt x="2672144" y="6057456"/>
                  <a:pt x="2823655" y="6004370"/>
                </a:cubicBezTo>
                <a:cubicBezTo>
                  <a:pt x="2977388" y="5949950"/>
                  <a:pt x="3136900" y="5894070"/>
                  <a:pt x="3349625" y="5681409"/>
                </a:cubicBezTo>
                <a:cubicBezTo>
                  <a:pt x="3562350" y="5468747"/>
                  <a:pt x="3618166" y="5309235"/>
                  <a:pt x="3672269" y="5154930"/>
                </a:cubicBezTo>
                <a:cubicBezTo>
                  <a:pt x="3725418" y="5003356"/>
                  <a:pt x="3775583" y="4860227"/>
                  <a:pt x="3973894" y="4661916"/>
                </a:cubicBezTo>
                <a:cubicBezTo>
                  <a:pt x="4172204" y="4463606"/>
                  <a:pt x="4315397" y="4413377"/>
                  <a:pt x="4466971" y="4360228"/>
                </a:cubicBezTo>
                <a:cubicBezTo>
                  <a:pt x="4621276" y="4306126"/>
                  <a:pt x="4780788" y="4250246"/>
                  <a:pt x="4993450" y="4037584"/>
                </a:cubicBezTo>
                <a:cubicBezTo>
                  <a:pt x="5206111" y="3824922"/>
                  <a:pt x="5261991" y="3665411"/>
                  <a:pt x="5316093" y="3511106"/>
                </a:cubicBezTo>
                <a:cubicBezTo>
                  <a:pt x="5369243" y="3359531"/>
                  <a:pt x="5419408" y="3216402"/>
                  <a:pt x="5617718" y="3018092"/>
                </a:cubicBezTo>
                <a:cubicBezTo>
                  <a:pt x="5816029" y="2819781"/>
                  <a:pt x="5959221" y="2769553"/>
                  <a:pt x="6110796" y="2716403"/>
                </a:cubicBezTo>
                <a:cubicBezTo>
                  <a:pt x="6265101" y="2662301"/>
                  <a:pt x="6424613" y="2606421"/>
                  <a:pt x="6637274" y="2393760"/>
                </a:cubicBezTo>
                <a:cubicBezTo>
                  <a:pt x="6849936" y="2181098"/>
                  <a:pt x="6905879" y="2021523"/>
                  <a:pt x="6959918" y="1867281"/>
                </a:cubicBezTo>
                <a:cubicBezTo>
                  <a:pt x="7013068" y="1715707"/>
                  <a:pt x="7063295" y="1572514"/>
                  <a:pt x="7261607" y="1374204"/>
                </a:cubicBezTo>
                <a:cubicBezTo>
                  <a:pt x="7459917" y="1175893"/>
                  <a:pt x="7603045" y="1125728"/>
                  <a:pt x="7754620" y="1072579"/>
                </a:cubicBezTo>
                <a:cubicBezTo>
                  <a:pt x="7908925" y="1018477"/>
                  <a:pt x="8068501" y="962533"/>
                  <a:pt x="8281099" y="749872"/>
                </a:cubicBezTo>
                <a:cubicBezTo>
                  <a:pt x="8493696" y="537210"/>
                  <a:pt x="8549704" y="377698"/>
                  <a:pt x="8603806" y="223393"/>
                </a:cubicBezTo>
                <a:cubicBezTo>
                  <a:pt x="8629777" y="149352"/>
                  <a:pt x="8654986" y="77343"/>
                  <a:pt x="8697151" y="0"/>
                </a:cubicBezTo>
                <a:close/>
                <a:moveTo>
                  <a:pt x="9603549" y="0"/>
                </a:moveTo>
                <a:cubicBezTo>
                  <a:pt x="9522016" y="45784"/>
                  <a:pt x="9446768" y="72136"/>
                  <a:pt x="9369361" y="99251"/>
                </a:cubicBezTo>
                <a:cubicBezTo>
                  <a:pt x="9214803" y="153353"/>
                  <a:pt x="9055100" y="209550"/>
                  <a:pt x="8842566" y="421957"/>
                </a:cubicBezTo>
                <a:cubicBezTo>
                  <a:pt x="8630031" y="634365"/>
                  <a:pt x="8574024" y="794131"/>
                  <a:pt x="8519922" y="948436"/>
                </a:cubicBezTo>
                <a:cubicBezTo>
                  <a:pt x="8466772" y="1100011"/>
                  <a:pt x="8416544" y="1243140"/>
                  <a:pt x="8218234" y="1441514"/>
                </a:cubicBezTo>
                <a:cubicBezTo>
                  <a:pt x="8019923" y="1639888"/>
                  <a:pt x="7876794" y="1689989"/>
                  <a:pt x="7725219" y="1743139"/>
                </a:cubicBezTo>
                <a:cubicBezTo>
                  <a:pt x="7570915" y="1797241"/>
                  <a:pt x="7411403" y="1853184"/>
                  <a:pt x="7198741" y="2065782"/>
                </a:cubicBezTo>
                <a:cubicBezTo>
                  <a:pt x="6986080" y="2278380"/>
                  <a:pt x="6930136" y="2438019"/>
                  <a:pt x="6876034" y="2592261"/>
                </a:cubicBezTo>
                <a:cubicBezTo>
                  <a:pt x="6822948" y="2743835"/>
                  <a:pt x="6772719" y="2887028"/>
                  <a:pt x="6574409" y="3085338"/>
                </a:cubicBezTo>
                <a:cubicBezTo>
                  <a:pt x="6376099" y="3283649"/>
                  <a:pt x="6232906" y="3333750"/>
                  <a:pt x="6081395" y="3386963"/>
                </a:cubicBezTo>
                <a:cubicBezTo>
                  <a:pt x="5927090" y="3441065"/>
                  <a:pt x="5767515" y="3497009"/>
                  <a:pt x="5554853" y="3709670"/>
                </a:cubicBezTo>
                <a:cubicBezTo>
                  <a:pt x="5342192" y="3922332"/>
                  <a:pt x="5286312" y="4081844"/>
                  <a:pt x="5232400" y="4236149"/>
                </a:cubicBezTo>
                <a:cubicBezTo>
                  <a:pt x="5179251" y="4387723"/>
                  <a:pt x="5129086" y="4530852"/>
                  <a:pt x="4930775" y="4729163"/>
                </a:cubicBezTo>
                <a:cubicBezTo>
                  <a:pt x="4732465" y="4927473"/>
                  <a:pt x="4589272" y="4977638"/>
                  <a:pt x="4437761" y="5030788"/>
                </a:cubicBezTo>
                <a:cubicBezTo>
                  <a:pt x="4283456" y="5084890"/>
                  <a:pt x="4123881" y="5140833"/>
                  <a:pt x="3911219" y="5353495"/>
                </a:cubicBezTo>
                <a:cubicBezTo>
                  <a:pt x="3698558" y="5566156"/>
                  <a:pt x="3642487" y="5725668"/>
                  <a:pt x="3588385" y="5880100"/>
                </a:cubicBezTo>
                <a:cubicBezTo>
                  <a:pt x="3535236" y="6031675"/>
                  <a:pt x="3485071" y="6174804"/>
                  <a:pt x="3286760" y="6373114"/>
                </a:cubicBezTo>
                <a:cubicBezTo>
                  <a:pt x="3088450" y="6571425"/>
                  <a:pt x="2945257" y="6621653"/>
                  <a:pt x="2793683" y="6674803"/>
                </a:cubicBezTo>
                <a:cubicBezTo>
                  <a:pt x="2680399" y="6714490"/>
                  <a:pt x="2564321" y="6755194"/>
                  <a:pt x="2426526" y="6858127"/>
                </a:cubicBezTo>
                <a:lnTo>
                  <a:pt x="2588641" y="6858127"/>
                </a:lnTo>
                <a:cubicBezTo>
                  <a:pt x="2670302" y="6812281"/>
                  <a:pt x="2745613" y="6785864"/>
                  <a:pt x="2823083" y="6758686"/>
                </a:cubicBezTo>
                <a:cubicBezTo>
                  <a:pt x="2977388" y="6704584"/>
                  <a:pt x="3136964" y="6648641"/>
                  <a:pt x="3349625" y="6435979"/>
                </a:cubicBezTo>
                <a:cubicBezTo>
                  <a:pt x="3562287" y="6223318"/>
                  <a:pt x="3618166" y="6063806"/>
                  <a:pt x="3672269" y="5909501"/>
                </a:cubicBezTo>
                <a:cubicBezTo>
                  <a:pt x="3725418" y="5757926"/>
                  <a:pt x="3775583" y="5614797"/>
                  <a:pt x="3973894" y="5416487"/>
                </a:cubicBezTo>
                <a:cubicBezTo>
                  <a:pt x="4172204" y="5218176"/>
                  <a:pt x="4315397" y="5167948"/>
                  <a:pt x="4466971" y="5114798"/>
                </a:cubicBezTo>
                <a:cubicBezTo>
                  <a:pt x="4621276" y="5060760"/>
                  <a:pt x="4780788" y="5004816"/>
                  <a:pt x="4993450" y="4792155"/>
                </a:cubicBezTo>
                <a:cubicBezTo>
                  <a:pt x="5206111" y="4579493"/>
                  <a:pt x="5261991" y="4419981"/>
                  <a:pt x="5316093" y="4265676"/>
                </a:cubicBezTo>
                <a:cubicBezTo>
                  <a:pt x="5369243" y="4114102"/>
                  <a:pt x="5419408" y="3970972"/>
                  <a:pt x="5617718" y="3772662"/>
                </a:cubicBezTo>
                <a:cubicBezTo>
                  <a:pt x="5816029" y="3574352"/>
                  <a:pt x="5959221" y="3524123"/>
                  <a:pt x="6110796" y="3470974"/>
                </a:cubicBezTo>
                <a:cubicBezTo>
                  <a:pt x="6265101" y="3416935"/>
                  <a:pt x="6424613" y="3360991"/>
                  <a:pt x="6637274" y="3148330"/>
                </a:cubicBezTo>
                <a:cubicBezTo>
                  <a:pt x="6849936" y="2935669"/>
                  <a:pt x="6905879" y="2776157"/>
                  <a:pt x="6959918" y="2621852"/>
                </a:cubicBezTo>
                <a:cubicBezTo>
                  <a:pt x="7013068" y="2470277"/>
                  <a:pt x="7063295" y="2327085"/>
                  <a:pt x="7261607" y="2128774"/>
                </a:cubicBezTo>
                <a:cubicBezTo>
                  <a:pt x="7459917" y="1930464"/>
                  <a:pt x="7603045" y="1880298"/>
                  <a:pt x="7754620" y="1827149"/>
                </a:cubicBezTo>
                <a:cubicBezTo>
                  <a:pt x="7908925" y="1773047"/>
                  <a:pt x="8068501" y="1717104"/>
                  <a:pt x="8281099" y="1504506"/>
                </a:cubicBezTo>
                <a:cubicBezTo>
                  <a:pt x="8493696" y="1291908"/>
                  <a:pt x="8549704" y="1132269"/>
                  <a:pt x="8603806" y="977963"/>
                </a:cubicBezTo>
                <a:cubicBezTo>
                  <a:pt x="8656955" y="826452"/>
                  <a:pt x="8707120" y="683260"/>
                  <a:pt x="8905431" y="484950"/>
                </a:cubicBezTo>
                <a:cubicBezTo>
                  <a:pt x="9103741" y="286639"/>
                  <a:pt x="9246933" y="236411"/>
                  <a:pt x="9398508" y="183325"/>
                </a:cubicBezTo>
                <a:cubicBezTo>
                  <a:pt x="9511665" y="143637"/>
                  <a:pt x="9627680" y="102933"/>
                  <a:pt x="9765411" y="127"/>
                </a:cubicBezTo>
                <a:close/>
                <a:moveTo>
                  <a:pt x="10185082" y="0"/>
                </a:moveTo>
                <a:cubicBezTo>
                  <a:pt x="10177844" y="19812"/>
                  <a:pt x="10170922" y="39497"/>
                  <a:pt x="10164064" y="59055"/>
                </a:cubicBezTo>
                <a:cubicBezTo>
                  <a:pt x="10110915" y="210629"/>
                  <a:pt x="10060749" y="353759"/>
                  <a:pt x="9862439" y="552069"/>
                </a:cubicBezTo>
                <a:cubicBezTo>
                  <a:pt x="9664129" y="750380"/>
                  <a:pt x="9520936" y="800608"/>
                  <a:pt x="9369361" y="853758"/>
                </a:cubicBezTo>
                <a:cubicBezTo>
                  <a:pt x="9215120" y="907796"/>
                  <a:pt x="9055544" y="963740"/>
                  <a:pt x="8842883" y="1176401"/>
                </a:cubicBezTo>
                <a:cubicBezTo>
                  <a:pt x="8630221" y="1389063"/>
                  <a:pt x="8574342" y="1548575"/>
                  <a:pt x="8520240" y="1702880"/>
                </a:cubicBezTo>
                <a:cubicBezTo>
                  <a:pt x="8467090" y="1854454"/>
                  <a:pt x="8416861" y="1997647"/>
                  <a:pt x="8218551" y="2195957"/>
                </a:cubicBezTo>
                <a:cubicBezTo>
                  <a:pt x="8020241" y="2394268"/>
                  <a:pt x="7877112" y="2444433"/>
                  <a:pt x="7725537" y="2497582"/>
                </a:cubicBezTo>
                <a:cubicBezTo>
                  <a:pt x="7571232" y="2551684"/>
                  <a:pt x="7411720" y="2607628"/>
                  <a:pt x="7199059" y="2820226"/>
                </a:cubicBezTo>
                <a:cubicBezTo>
                  <a:pt x="6986397" y="3032824"/>
                  <a:pt x="6930454" y="3192463"/>
                  <a:pt x="6876352" y="3346768"/>
                </a:cubicBezTo>
                <a:cubicBezTo>
                  <a:pt x="6823266" y="3498342"/>
                  <a:pt x="6773037" y="3641471"/>
                  <a:pt x="6574727" y="3839782"/>
                </a:cubicBezTo>
                <a:cubicBezTo>
                  <a:pt x="6376416" y="4038092"/>
                  <a:pt x="6233224" y="4088321"/>
                  <a:pt x="6081713" y="4141407"/>
                </a:cubicBezTo>
                <a:cubicBezTo>
                  <a:pt x="5927408" y="4195509"/>
                  <a:pt x="5767832" y="4251452"/>
                  <a:pt x="5555171" y="4464114"/>
                </a:cubicBezTo>
                <a:cubicBezTo>
                  <a:pt x="5342509" y="4676775"/>
                  <a:pt x="5286312" y="4836287"/>
                  <a:pt x="5232400" y="4990592"/>
                </a:cubicBezTo>
                <a:cubicBezTo>
                  <a:pt x="5179251" y="5142167"/>
                  <a:pt x="5129086" y="5285296"/>
                  <a:pt x="4930775" y="5483606"/>
                </a:cubicBezTo>
                <a:cubicBezTo>
                  <a:pt x="4732465" y="5681917"/>
                  <a:pt x="4589272" y="5732145"/>
                  <a:pt x="4437761" y="5785231"/>
                </a:cubicBezTo>
                <a:cubicBezTo>
                  <a:pt x="4283456" y="5839333"/>
                  <a:pt x="4123881" y="5895277"/>
                  <a:pt x="3911219" y="6107938"/>
                </a:cubicBezTo>
                <a:cubicBezTo>
                  <a:pt x="3698558" y="6320600"/>
                  <a:pt x="3642678" y="6480112"/>
                  <a:pt x="3588576" y="6634417"/>
                </a:cubicBezTo>
                <a:cubicBezTo>
                  <a:pt x="3562604" y="6708457"/>
                  <a:pt x="3537331" y="6780467"/>
                  <a:pt x="3495103" y="6858000"/>
                </a:cubicBezTo>
                <a:lnTo>
                  <a:pt x="3595116" y="6858000"/>
                </a:lnTo>
                <a:cubicBezTo>
                  <a:pt x="3628136" y="6790245"/>
                  <a:pt x="3650425" y="6726619"/>
                  <a:pt x="3672459" y="6663818"/>
                </a:cubicBezTo>
                <a:cubicBezTo>
                  <a:pt x="3725609" y="6512243"/>
                  <a:pt x="3775774" y="6369114"/>
                  <a:pt x="3974084" y="6170803"/>
                </a:cubicBezTo>
                <a:cubicBezTo>
                  <a:pt x="4172395" y="5972493"/>
                  <a:pt x="4315587" y="5922264"/>
                  <a:pt x="4467162" y="5869178"/>
                </a:cubicBezTo>
                <a:cubicBezTo>
                  <a:pt x="4621467" y="5815076"/>
                  <a:pt x="4780979" y="5759133"/>
                  <a:pt x="4993640" y="5546471"/>
                </a:cubicBezTo>
                <a:cubicBezTo>
                  <a:pt x="5206302" y="5333810"/>
                  <a:pt x="5262182" y="5174298"/>
                  <a:pt x="5316284" y="5019993"/>
                </a:cubicBezTo>
                <a:cubicBezTo>
                  <a:pt x="5369433" y="4868418"/>
                  <a:pt x="5419598" y="4725289"/>
                  <a:pt x="5617909" y="4526979"/>
                </a:cubicBezTo>
                <a:cubicBezTo>
                  <a:pt x="5816219" y="4328668"/>
                  <a:pt x="5959412" y="4278440"/>
                  <a:pt x="6110986" y="4225354"/>
                </a:cubicBezTo>
                <a:cubicBezTo>
                  <a:pt x="6265291" y="4171252"/>
                  <a:pt x="6424803" y="4115308"/>
                  <a:pt x="6637465" y="3902647"/>
                </a:cubicBezTo>
                <a:cubicBezTo>
                  <a:pt x="6850126" y="3689985"/>
                  <a:pt x="6906069" y="3530473"/>
                  <a:pt x="6960108" y="3376168"/>
                </a:cubicBezTo>
                <a:cubicBezTo>
                  <a:pt x="7013257" y="3224594"/>
                  <a:pt x="7063486" y="3081465"/>
                  <a:pt x="7261797" y="2883091"/>
                </a:cubicBezTo>
                <a:cubicBezTo>
                  <a:pt x="7460107" y="2684717"/>
                  <a:pt x="7603236" y="2634615"/>
                  <a:pt x="7754811" y="2581466"/>
                </a:cubicBezTo>
                <a:cubicBezTo>
                  <a:pt x="7909116" y="2527364"/>
                  <a:pt x="8068691" y="2471420"/>
                  <a:pt x="8281289" y="2258822"/>
                </a:cubicBezTo>
                <a:cubicBezTo>
                  <a:pt x="8493887" y="2046224"/>
                  <a:pt x="8549894" y="1886585"/>
                  <a:pt x="8603996" y="1732280"/>
                </a:cubicBezTo>
                <a:cubicBezTo>
                  <a:pt x="8657145" y="1580769"/>
                  <a:pt x="8707310" y="1437577"/>
                  <a:pt x="8905621" y="1239266"/>
                </a:cubicBezTo>
                <a:cubicBezTo>
                  <a:pt x="9103931" y="1040955"/>
                  <a:pt x="9247124" y="990791"/>
                  <a:pt x="9398698" y="937641"/>
                </a:cubicBezTo>
                <a:cubicBezTo>
                  <a:pt x="9552940" y="883539"/>
                  <a:pt x="9712516" y="827596"/>
                  <a:pt x="9925177" y="614934"/>
                </a:cubicBezTo>
                <a:cubicBezTo>
                  <a:pt x="10137839" y="402273"/>
                  <a:pt x="10193719" y="242761"/>
                  <a:pt x="10247820" y="88456"/>
                </a:cubicBezTo>
                <a:cubicBezTo>
                  <a:pt x="10258234" y="58801"/>
                  <a:pt x="10268458" y="29464"/>
                  <a:pt x="10279570" y="0"/>
                </a:cubicBezTo>
                <a:close/>
                <a:moveTo>
                  <a:pt x="10915332" y="0"/>
                </a:moveTo>
                <a:cubicBezTo>
                  <a:pt x="10789983" y="48705"/>
                  <a:pt x="10654982" y="118872"/>
                  <a:pt x="10486898" y="287020"/>
                </a:cubicBezTo>
                <a:cubicBezTo>
                  <a:pt x="10274300" y="499682"/>
                  <a:pt x="10218356" y="659194"/>
                  <a:pt x="10164255" y="813499"/>
                </a:cubicBezTo>
                <a:cubicBezTo>
                  <a:pt x="10111105" y="965073"/>
                  <a:pt x="10060940" y="1108202"/>
                  <a:pt x="9862630" y="1306513"/>
                </a:cubicBezTo>
                <a:cubicBezTo>
                  <a:pt x="9664319" y="1504823"/>
                  <a:pt x="9521127" y="1555052"/>
                  <a:pt x="9369552" y="1608201"/>
                </a:cubicBezTo>
                <a:cubicBezTo>
                  <a:pt x="9215247" y="1662303"/>
                  <a:pt x="9055735" y="1718183"/>
                  <a:pt x="8843073" y="1930845"/>
                </a:cubicBezTo>
                <a:cubicBezTo>
                  <a:pt x="8630412" y="2143506"/>
                  <a:pt x="8574532" y="2303082"/>
                  <a:pt x="8520430" y="2457323"/>
                </a:cubicBezTo>
                <a:cubicBezTo>
                  <a:pt x="8467281" y="2608898"/>
                  <a:pt x="8417052" y="2752090"/>
                  <a:pt x="8218742" y="2950401"/>
                </a:cubicBezTo>
                <a:cubicBezTo>
                  <a:pt x="8020432" y="3148711"/>
                  <a:pt x="7877302" y="3198876"/>
                  <a:pt x="7725728" y="3252026"/>
                </a:cubicBezTo>
                <a:cubicBezTo>
                  <a:pt x="7571423" y="3306128"/>
                  <a:pt x="7411911" y="3362071"/>
                  <a:pt x="7199249" y="3574733"/>
                </a:cubicBezTo>
                <a:cubicBezTo>
                  <a:pt x="6986588" y="3787394"/>
                  <a:pt x="6930644" y="3946906"/>
                  <a:pt x="6876543" y="4101211"/>
                </a:cubicBezTo>
                <a:cubicBezTo>
                  <a:pt x="6823457" y="4252786"/>
                  <a:pt x="6773228" y="4395915"/>
                  <a:pt x="6574918" y="4594225"/>
                </a:cubicBezTo>
                <a:cubicBezTo>
                  <a:pt x="6376607" y="4792536"/>
                  <a:pt x="6232906" y="4842764"/>
                  <a:pt x="6081395" y="4895850"/>
                </a:cubicBezTo>
                <a:cubicBezTo>
                  <a:pt x="5927090" y="4949952"/>
                  <a:pt x="5767515" y="5005896"/>
                  <a:pt x="5554853" y="5218557"/>
                </a:cubicBezTo>
                <a:cubicBezTo>
                  <a:pt x="5342192" y="5431219"/>
                  <a:pt x="5286312" y="5590731"/>
                  <a:pt x="5232400" y="5745036"/>
                </a:cubicBezTo>
                <a:cubicBezTo>
                  <a:pt x="5179251" y="5896610"/>
                  <a:pt x="5129086" y="6039739"/>
                  <a:pt x="4930775" y="6238050"/>
                </a:cubicBezTo>
                <a:cubicBezTo>
                  <a:pt x="4732465" y="6436360"/>
                  <a:pt x="4589272" y="6486589"/>
                  <a:pt x="4437761" y="6539738"/>
                </a:cubicBezTo>
                <a:cubicBezTo>
                  <a:pt x="4284536" y="6593395"/>
                  <a:pt x="4126103" y="6648958"/>
                  <a:pt x="3915601" y="6858000"/>
                </a:cubicBezTo>
                <a:lnTo>
                  <a:pt x="4045458" y="6858000"/>
                </a:lnTo>
                <a:cubicBezTo>
                  <a:pt x="4208082" y="6714427"/>
                  <a:pt x="4334383" y="6670104"/>
                  <a:pt x="4467162" y="6623622"/>
                </a:cubicBezTo>
                <a:cubicBezTo>
                  <a:pt x="4621467" y="6569519"/>
                  <a:pt x="4780979" y="6513576"/>
                  <a:pt x="4993640" y="6300915"/>
                </a:cubicBezTo>
                <a:cubicBezTo>
                  <a:pt x="5206302" y="6088253"/>
                  <a:pt x="5262182" y="5928741"/>
                  <a:pt x="5316284" y="5774436"/>
                </a:cubicBezTo>
                <a:cubicBezTo>
                  <a:pt x="5369433" y="5622862"/>
                  <a:pt x="5419598" y="5479733"/>
                  <a:pt x="5617909" y="5281422"/>
                </a:cubicBezTo>
                <a:cubicBezTo>
                  <a:pt x="5816219" y="5083112"/>
                  <a:pt x="5959412" y="5032883"/>
                  <a:pt x="6110986" y="4979797"/>
                </a:cubicBezTo>
                <a:cubicBezTo>
                  <a:pt x="6265291" y="4925695"/>
                  <a:pt x="6424803" y="4869752"/>
                  <a:pt x="6637465" y="4657090"/>
                </a:cubicBezTo>
                <a:cubicBezTo>
                  <a:pt x="6850126" y="4444429"/>
                  <a:pt x="6906069" y="4284917"/>
                  <a:pt x="6960108" y="4130612"/>
                </a:cubicBezTo>
                <a:cubicBezTo>
                  <a:pt x="7013257" y="3979037"/>
                  <a:pt x="7063486" y="3835908"/>
                  <a:pt x="7261797" y="3637597"/>
                </a:cubicBezTo>
                <a:cubicBezTo>
                  <a:pt x="7460107" y="3439287"/>
                  <a:pt x="7603236" y="3389059"/>
                  <a:pt x="7754811" y="3335909"/>
                </a:cubicBezTo>
                <a:cubicBezTo>
                  <a:pt x="7909116" y="3281807"/>
                  <a:pt x="8068691" y="3225864"/>
                  <a:pt x="8281289" y="3013266"/>
                </a:cubicBezTo>
                <a:cubicBezTo>
                  <a:pt x="8493887" y="2800668"/>
                  <a:pt x="8549894" y="2641029"/>
                  <a:pt x="8603996" y="2486787"/>
                </a:cubicBezTo>
                <a:cubicBezTo>
                  <a:pt x="8657145" y="2335213"/>
                  <a:pt x="8707310" y="2192020"/>
                  <a:pt x="8905621" y="1993710"/>
                </a:cubicBezTo>
                <a:cubicBezTo>
                  <a:pt x="9103931" y="1795399"/>
                  <a:pt x="9247124" y="1745234"/>
                  <a:pt x="9398698" y="1692085"/>
                </a:cubicBezTo>
                <a:cubicBezTo>
                  <a:pt x="9552940" y="1637983"/>
                  <a:pt x="9712516" y="1582039"/>
                  <a:pt x="9925177" y="1369378"/>
                </a:cubicBezTo>
                <a:cubicBezTo>
                  <a:pt x="10137839" y="1156716"/>
                  <a:pt x="10193719" y="997204"/>
                  <a:pt x="10247820" y="842899"/>
                </a:cubicBezTo>
                <a:cubicBezTo>
                  <a:pt x="10300970" y="691325"/>
                  <a:pt x="10351135" y="548196"/>
                  <a:pt x="10549445" y="349885"/>
                </a:cubicBezTo>
                <a:cubicBezTo>
                  <a:pt x="10747756" y="151575"/>
                  <a:pt x="10890758" y="101600"/>
                  <a:pt x="11042650" y="48260"/>
                </a:cubicBezTo>
                <a:cubicBezTo>
                  <a:pt x="11085068" y="33401"/>
                  <a:pt x="11127867" y="18352"/>
                  <a:pt x="11172063" y="0"/>
                </a:cubicBezTo>
                <a:close/>
                <a:moveTo>
                  <a:pt x="11780838" y="0"/>
                </a:moveTo>
                <a:cubicBezTo>
                  <a:pt x="11733403" y="125286"/>
                  <a:pt x="11671300" y="252095"/>
                  <a:pt x="11506200" y="417195"/>
                </a:cubicBezTo>
                <a:cubicBezTo>
                  <a:pt x="11307890" y="615506"/>
                  <a:pt x="11164697" y="665671"/>
                  <a:pt x="11013122" y="718820"/>
                </a:cubicBezTo>
                <a:cubicBezTo>
                  <a:pt x="10858881" y="772922"/>
                  <a:pt x="10699306" y="828802"/>
                  <a:pt x="10486644" y="1041463"/>
                </a:cubicBezTo>
                <a:cubicBezTo>
                  <a:pt x="10273982" y="1254125"/>
                  <a:pt x="10218103" y="1413637"/>
                  <a:pt x="10164001" y="1567942"/>
                </a:cubicBezTo>
                <a:cubicBezTo>
                  <a:pt x="10110851" y="1719517"/>
                  <a:pt x="10060686" y="1862645"/>
                  <a:pt x="9862376" y="2060956"/>
                </a:cubicBezTo>
                <a:cubicBezTo>
                  <a:pt x="9664065" y="2259267"/>
                  <a:pt x="9520872" y="2309495"/>
                  <a:pt x="9369298" y="2362645"/>
                </a:cubicBezTo>
                <a:cubicBezTo>
                  <a:pt x="9214993" y="2416747"/>
                  <a:pt x="9055481" y="2472690"/>
                  <a:pt x="8842819" y="2685288"/>
                </a:cubicBezTo>
                <a:cubicBezTo>
                  <a:pt x="8630158" y="2897886"/>
                  <a:pt x="8574278" y="3057525"/>
                  <a:pt x="8520176" y="3211767"/>
                </a:cubicBezTo>
                <a:cubicBezTo>
                  <a:pt x="8467027" y="3363341"/>
                  <a:pt x="8416798" y="3506534"/>
                  <a:pt x="8218488" y="3704844"/>
                </a:cubicBezTo>
                <a:cubicBezTo>
                  <a:pt x="8020177" y="3903155"/>
                  <a:pt x="7877048" y="3953320"/>
                  <a:pt x="7725474" y="4006469"/>
                </a:cubicBezTo>
                <a:cubicBezTo>
                  <a:pt x="7571169" y="4060571"/>
                  <a:pt x="7411656" y="4116515"/>
                  <a:pt x="7198995" y="4329176"/>
                </a:cubicBezTo>
                <a:cubicBezTo>
                  <a:pt x="6986334" y="4541838"/>
                  <a:pt x="6930390" y="4701350"/>
                  <a:pt x="6876288" y="4855655"/>
                </a:cubicBezTo>
                <a:cubicBezTo>
                  <a:pt x="6823202" y="5007229"/>
                  <a:pt x="6772974" y="5150358"/>
                  <a:pt x="6574663" y="5348669"/>
                </a:cubicBezTo>
                <a:cubicBezTo>
                  <a:pt x="6376353" y="5546979"/>
                  <a:pt x="6233160" y="5597208"/>
                  <a:pt x="6081649" y="5650357"/>
                </a:cubicBezTo>
                <a:cubicBezTo>
                  <a:pt x="5927344" y="5704396"/>
                  <a:pt x="5767769" y="5760339"/>
                  <a:pt x="5555107" y="5973001"/>
                </a:cubicBezTo>
                <a:cubicBezTo>
                  <a:pt x="5342446" y="6185662"/>
                  <a:pt x="5286566" y="6345174"/>
                  <a:pt x="5232464" y="6499479"/>
                </a:cubicBezTo>
                <a:cubicBezTo>
                  <a:pt x="5192078" y="6614605"/>
                  <a:pt x="5153470" y="6724777"/>
                  <a:pt x="5050346" y="6858000"/>
                </a:cubicBezTo>
                <a:lnTo>
                  <a:pt x="5160328" y="6858000"/>
                </a:lnTo>
                <a:cubicBezTo>
                  <a:pt x="5243576" y="6736588"/>
                  <a:pt x="5280343" y="6631559"/>
                  <a:pt x="5316347" y="6528880"/>
                </a:cubicBezTo>
                <a:cubicBezTo>
                  <a:pt x="5369497" y="6377305"/>
                  <a:pt x="5419662" y="6234176"/>
                  <a:pt x="5617972" y="6035866"/>
                </a:cubicBezTo>
                <a:cubicBezTo>
                  <a:pt x="5816283" y="5837555"/>
                  <a:pt x="5959475" y="5787390"/>
                  <a:pt x="6111050" y="5734241"/>
                </a:cubicBezTo>
                <a:cubicBezTo>
                  <a:pt x="6265355" y="5680139"/>
                  <a:pt x="6424867" y="5624195"/>
                  <a:pt x="6637528" y="5411534"/>
                </a:cubicBezTo>
                <a:cubicBezTo>
                  <a:pt x="6850190" y="5198872"/>
                  <a:pt x="6906133" y="5039360"/>
                  <a:pt x="6960172" y="4885055"/>
                </a:cubicBezTo>
                <a:cubicBezTo>
                  <a:pt x="7013321" y="4733481"/>
                  <a:pt x="7063550" y="4590352"/>
                  <a:pt x="7261860" y="4392041"/>
                </a:cubicBezTo>
                <a:cubicBezTo>
                  <a:pt x="7460170" y="4193731"/>
                  <a:pt x="7603300" y="4143502"/>
                  <a:pt x="7754874" y="4090353"/>
                </a:cubicBezTo>
                <a:cubicBezTo>
                  <a:pt x="7909179" y="4036251"/>
                  <a:pt x="8068755" y="3980371"/>
                  <a:pt x="8281353" y="3767709"/>
                </a:cubicBezTo>
                <a:cubicBezTo>
                  <a:pt x="8493951" y="3555047"/>
                  <a:pt x="8549957" y="3395536"/>
                  <a:pt x="8604059" y="3241231"/>
                </a:cubicBezTo>
                <a:cubicBezTo>
                  <a:pt x="8657209" y="3089656"/>
                  <a:pt x="8707374" y="2946464"/>
                  <a:pt x="8905684" y="2748153"/>
                </a:cubicBezTo>
                <a:cubicBezTo>
                  <a:pt x="9103995" y="2549843"/>
                  <a:pt x="9247188" y="2499678"/>
                  <a:pt x="9398762" y="2446528"/>
                </a:cubicBezTo>
                <a:cubicBezTo>
                  <a:pt x="9553004" y="2392426"/>
                  <a:pt x="9712579" y="2336483"/>
                  <a:pt x="9925241" y="2123821"/>
                </a:cubicBezTo>
                <a:cubicBezTo>
                  <a:pt x="10137902" y="1911160"/>
                  <a:pt x="10193782" y="1751648"/>
                  <a:pt x="10247884" y="1597343"/>
                </a:cubicBezTo>
                <a:cubicBezTo>
                  <a:pt x="10301033" y="1445832"/>
                  <a:pt x="10351198" y="1302639"/>
                  <a:pt x="10549509" y="1104329"/>
                </a:cubicBezTo>
                <a:cubicBezTo>
                  <a:pt x="10747819" y="906018"/>
                  <a:pt x="10891012" y="855853"/>
                  <a:pt x="11042586" y="802704"/>
                </a:cubicBezTo>
                <a:cubicBezTo>
                  <a:pt x="11196828" y="748602"/>
                  <a:pt x="11356404" y="692658"/>
                  <a:pt x="11569065" y="480060"/>
                </a:cubicBezTo>
                <a:cubicBezTo>
                  <a:pt x="11760200" y="288671"/>
                  <a:pt x="11824589" y="140272"/>
                  <a:pt x="11875008" y="0"/>
                </a:cubicBezTo>
                <a:close/>
                <a:moveTo>
                  <a:pt x="12130722" y="152400"/>
                </a:moveTo>
                <a:cubicBezTo>
                  <a:pt x="11918124" y="365062"/>
                  <a:pt x="11862181" y="524574"/>
                  <a:pt x="11808079" y="678879"/>
                </a:cubicBezTo>
                <a:cubicBezTo>
                  <a:pt x="11754930" y="830453"/>
                  <a:pt x="11704765" y="973646"/>
                  <a:pt x="11506454" y="1171956"/>
                </a:cubicBezTo>
                <a:cubicBezTo>
                  <a:pt x="11308144" y="1370267"/>
                  <a:pt x="11164951" y="1420432"/>
                  <a:pt x="11013377" y="1473581"/>
                </a:cubicBezTo>
                <a:cubicBezTo>
                  <a:pt x="10859135" y="1527683"/>
                  <a:pt x="10699559" y="1583627"/>
                  <a:pt x="10486898" y="1796225"/>
                </a:cubicBezTo>
                <a:cubicBezTo>
                  <a:pt x="10274236" y="2008823"/>
                  <a:pt x="10218356" y="2168398"/>
                  <a:pt x="10164255" y="2322703"/>
                </a:cubicBezTo>
                <a:cubicBezTo>
                  <a:pt x="10111105" y="2474278"/>
                  <a:pt x="10060940" y="2617470"/>
                  <a:pt x="9862630" y="2815781"/>
                </a:cubicBezTo>
                <a:cubicBezTo>
                  <a:pt x="9664319" y="3014091"/>
                  <a:pt x="9521127" y="3064256"/>
                  <a:pt x="9369552" y="3117406"/>
                </a:cubicBezTo>
                <a:cubicBezTo>
                  <a:pt x="9215247" y="3171508"/>
                  <a:pt x="9055735" y="3227451"/>
                  <a:pt x="8843073" y="3440049"/>
                </a:cubicBezTo>
                <a:cubicBezTo>
                  <a:pt x="8630412" y="3652647"/>
                  <a:pt x="8574532" y="3812286"/>
                  <a:pt x="8520430" y="3966591"/>
                </a:cubicBezTo>
                <a:cubicBezTo>
                  <a:pt x="8467281" y="4118102"/>
                  <a:pt x="8417052" y="4261295"/>
                  <a:pt x="8218742" y="4459605"/>
                </a:cubicBezTo>
                <a:cubicBezTo>
                  <a:pt x="8020432" y="4657916"/>
                  <a:pt x="7877302" y="4708081"/>
                  <a:pt x="7725728" y="4761230"/>
                </a:cubicBezTo>
                <a:cubicBezTo>
                  <a:pt x="7571423" y="4815332"/>
                  <a:pt x="7411911" y="4871276"/>
                  <a:pt x="7199249" y="5083937"/>
                </a:cubicBezTo>
                <a:cubicBezTo>
                  <a:pt x="6986588" y="5296599"/>
                  <a:pt x="6930644" y="5456111"/>
                  <a:pt x="6876543" y="5610416"/>
                </a:cubicBezTo>
                <a:cubicBezTo>
                  <a:pt x="6823457" y="5761990"/>
                  <a:pt x="6773228" y="5905119"/>
                  <a:pt x="6574918" y="6103430"/>
                </a:cubicBezTo>
                <a:cubicBezTo>
                  <a:pt x="6376607" y="6301740"/>
                  <a:pt x="6233414" y="6351969"/>
                  <a:pt x="6081903" y="6405118"/>
                </a:cubicBezTo>
                <a:cubicBezTo>
                  <a:pt x="5927598" y="6459220"/>
                  <a:pt x="5768023" y="6515164"/>
                  <a:pt x="5555361" y="6727762"/>
                </a:cubicBezTo>
                <a:cubicBezTo>
                  <a:pt x="5513667" y="6768846"/>
                  <a:pt x="5474380" y="6812344"/>
                  <a:pt x="5437696" y="6858000"/>
                </a:cubicBezTo>
                <a:lnTo>
                  <a:pt x="5553774" y="6858000"/>
                </a:lnTo>
                <a:cubicBezTo>
                  <a:pt x="5573205" y="6836157"/>
                  <a:pt x="5594414" y="6813550"/>
                  <a:pt x="5617718" y="6790309"/>
                </a:cubicBezTo>
                <a:cubicBezTo>
                  <a:pt x="5816029" y="6591999"/>
                  <a:pt x="5959221" y="6541834"/>
                  <a:pt x="6110796" y="6488684"/>
                </a:cubicBezTo>
                <a:cubicBezTo>
                  <a:pt x="6265101" y="6434582"/>
                  <a:pt x="6424613" y="6378639"/>
                  <a:pt x="6637274" y="6165977"/>
                </a:cubicBezTo>
                <a:cubicBezTo>
                  <a:pt x="6849936" y="5953316"/>
                  <a:pt x="6905879" y="5793804"/>
                  <a:pt x="6959918" y="5639499"/>
                </a:cubicBezTo>
                <a:cubicBezTo>
                  <a:pt x="7013068" y="5487924"/>
                  <a:pt x="7063295" y="5344795"/>
                  <a:pt x="7261607" y="5146485"/>
                </a:cubicBezTo>
                <a:cubicBezTo>
                  <a:pt x="7459917" y="4948174"/>
                  <a:pt x="7603045" y="4897946"/>
                  <a:pt x="7754620" y="4844796"/>
                </a:cubicBezTo>
                <a:cubicBezTo>
                  <a:pt x="7908925" y="4790758"/>
                  <a:pt x="8068501" y="4734814"/>
                  <a:pt x="8281099" y="4522153"/>
                </a:cubicBezTo>
                <a:cubicBezTo>
                  <a:pt x="8493696" y="4309491"/>
                  <a:pt x="8549704" y="4149979"/>
                  <a:pt x="8603806" y="3995674"/>
                </a:cubicBezTo>
                <a:cubicBezTo>
                  <a:pt x="8656955" y="3844100"/>
                  <a:pt x="8707120" y="3700971"/>
                  <a:pt x="8905431" y="3502597"/>
                </a:cubicBezTo>
                <a:cubicBezTo>
                  <a:pt x="9103741" y="3304222"/>
                  <a:pt x="9246933" y="3254121"/>
                  <a:pt x="9398508" y="3200972"/>
                </a:cubicBezTo>
                <a:cubicBezTo>
                  <a:pt x="9552749" y="3146870"/>
                  <a:pt x="9712325" y="3090926"/>
                  <a:pt x="9924986" y="2878328"/>
                </a:cubicBezTo>
                <a:cubicBezTo>
                  <a:pt x="10137648" y="2665730"/>
                  <a:pt x="10193528" y="2506091"/>
                  <a:pt x="10247630" y="2351786"/>
                </a:cubicBezTo>
                <a:cubicBezTo>
                  <a:pt x="10300780" y="2200275"/>
                  <a:pt x="10350944" y="2057083"/>
                  <a:pt x="10549255" y="1858772"/>
                </a:cubicBezTo>
                <a:cubicBezTo>
                  <a:pt x="10747566" y="1660462"/>
                  <a:pt x="10890758" y="1610297"/>
                  <a:pt x="11042332" y="1557147"/>
                </a:cubicBezTo>
                <a:cubicBezTo>
                  <a:pt x="11196574" y="1503045"/>
                  <a:pt x="11356149" y="1447102"/>
                  <a:pt x="11568811" y="1234504"/>
                </a:cubicBezTo>
                <a:cubicBezTo>
                  <a:pt x="11781472" y="1021905"/>
                  <a:pt x="11837353" y="862266"/>
                  <a:pt x="11891455" y="707962"/>
                </a:cubicBezTo>
                <a:cubicBezTo>
                  <a:pt x="11944350" y="556705"/>
                  <a:pt x="11994579" y="413766"/>
                  <a:pt x="12192000" y="215900"/>
                </a:cubicBezTo>
                <a:lnTo>
                  <a:pt x="12192000" y="93282"/>
                </a:lnTo>
                <a:cubicBezTo>
                  <a:pt x="12171870" y="111527"/>
                  <a:pt x="12151296" y="131234"/>
                  <a:pt x="12130215" y="152400"/>
                </a:cubicBezTo>
                <a:close/>
                <a:moveTo>
                  <a:pt x="12130722" y="906844"/>
                </a:moveTo>
                <a:cubicBezTo>
                  <a:pt x="11918124" y="1119505"/>
                  <a:pt x="11862181" y="1279081"/>
                  <a:pt x="11808079" y="1433322"/>
                </a:cubicBezTo>
                <a:cubicBezTo>
                  <a:pt x="11754930" y="1584897"/>
                  <a:pt x="11704765" y="1728089"/>
                  <a:pt x="11506454" y="1926400"/>
                </a:cubicBezTo>
                <a:cubicBezTo>
                  <a:pt x="11308144" y="2124710"/>
                  <a:pt x="11164951" y="2174875"/>
                  <a:pt x="11013377" y="2228025"/>
                </a:cubicBezTo>
                <a:cubicBezTo>
                  <a:pt x="10859135" y="2282127"/>
                  <a:pt x="10699559" y="2338070"/>
                  <a:pt x="10486898" y="2550668"/>
                </a:cubicBezTo>
                <a:cubicBezTo>
                  <a:pt x="10274236" y="2763266"/>
                  <a:pt x="10218356" y="2922905"/>
                  <a:pt x="10164255" y="3077147"/>
                </a:cubicBezTo>
                <a:cubicBezTo>
                  <a:pt x="10111105" y="3228721"/>
                  <a:pt x="10060940" y="3371914"/>
                  <a:pt x="9862630" y="3570224"/>
                </a:cubicBezTo>
                <a:cubicBezTo>
                  <a:pt x="9664319" y="3768534"/>
                  <a:pt x="9521127" y="3818700"/>
                  <a:pt x="9369552" y="3871849"/>
                </a:cubicBezTo>
                <a:cubicBezTo>
                  <a:pt x="9215247" y="3925951"/>
                  <a:pt x="9055735" y="3981895"/>
                  <a:pt x="8843073" y="4194493"/>
                </a:cubicBezTo>
                <a:cubicBezTo>
                  <a:pt x="8630412" y="4407091"/>
                  <a:pt x="8574532" y="4566730"/>
                  <a:pt x="8520430" y="4721035"/>
                </a:cubicBezTo>
                <a:cubicBezTo>
                  <a:pt x="8467281" y="4872609"/>
                  <a:pt x="8417052" y="5015738"/>
                  <a:pt x="8218742" y="5214049"/>
                </a:cubicBezTo>
                <a:cubicBezTo>
                  <a:pt x="8020432" y="5412359"/>
                  <a:pt x="7877302" y="5462588"/>
                  <a:pt x="7725728" y="5515674"/>
                </a:cubicBezTo>
                <a:cubicBezTo>
                  <a:pt x="7571423" y="5569776"/>
                  <a:pt x="7411911" y="5625719"/>
                  <a:pt x="7199249" y="5838381"/>
                </a:cubicBezTo>
                <a:cubicBezTo>
                  <a:pt x="6986588" y="6051042"/>
                  <a:pt x="6930644" y="6210554"/>
                  <a:pt x="6876543" y="6364859"/>
                </a:cubicBezTo>
                <a:cubicBezTo>
                  <a:pt x="6823457" y="6516434"/>
                  <a:pt x="6773228" y="6659563"/>
                  <a:pt x="6574918" y="6857937"/>
                </a:cubicBezTo>
                <a:lnTo>
                  <a:pt x="6574536" y="6858318"/>
                </a:lnTo>
                <a:lnTo>
                  <a:pt x="6697155" y="6858318"/>
                </a:lnTo>
                <a:cubicBezTo>
                  <a:pt x="6861619" y="6676200"/>
                  <a:pt x="6911785" y="6533070"/>
                  <a:pt x="6960426" y="6394260"/>
                </a:cubicBezTo>
                <a:cubicBezTo>
                  <a:pt x="7013575" y="6242685"/>
                  <a:pt x="7063804" y="6099556"/>
                  <a:pt x="7262114" y="5901246"/>
                </a:cubicBezTo>
                <a:cubicBezTo>
                  <a:pt x="7460425" y="5702935"/>
                  <a:pt x="7603554" y="5652707"/>
                  <a:pt x="7755128" y="5599621"/>
                </a:cubicBezTo>
                <a:cubicBezTo>
                  <a:pt x="7909433" y="5545519"/>
                  <a:pt x="8069009" y="5489575"/>
                  <a:pt x="8281606" y="5276914"/>
                </a:cubicBezTo>
                <a:cubicBezTo>
                  <a:pt x="8494205" y="5064252"/>
                  <a:pt x="8550211" y="4904740"/>
                  <a:pt x="8604314" y="4750435"/>
                </a:cubicBezTo>
                <a:cubicBezTo>
                  <a:pt x="8657463" y="4598861"/>
                  <a:pt x="8707628" y="4455732"/>
                  <a:pt x="8905939" y="4257358"/>
                </a:cubicBezTo>
                <a:cubicBezTo>
                  <a:pt x="9104249" y="4058984"/>
                  <a:pt x="9247442" y="4008882"/>
                  <a:pt x="9399016" y="3955733"/>
                </a:cubicBezTo>
                <a:cubicBezTo>
                  <a:pt x="9553257" y="3901631"/>
                  <a:pt x="9712833" y="3845687"/>
                  <a:pt x="9925494" y="3633089"/>
                </a:cubicBezTo>
                <a:cubicBezTo>
                  <a:pt x="10138156" y="3420491"/>
                  <a:pt x="10194036" y="3260852"/>
                  <a:pt x="10248138" y="3106611"/>
                </a:cubicBezTo>
                <a:cubicBezTo>
                  <a:pt x="10301288" y="2955036"/>
                  <a:pt x="10351453" y="2811844"/>
                  <a:pt x="10549763" y="2613533"/>
                </a:cubicBezTo>
                <a:cubicBezTo>
                  <a:pt x="10748073" y="2415223"/>
                  <a:pt x="10890758" y="2364740"/>
                  <a:pt x="11042650" y="2311400"/>
                </a:cubicBezTo>
                <a:cubicBezTo>
                  <a:pt x="11196892" y="2257298"/>
                  <a:pt x="11356467" y="2201355"/>
                  <a:pt x="11569129" y="1988757"/>
                </a:cubicBezTo>
                <a:cubicBezTo>
                  <a:pt x="11781790" y="1776159"/>
                  <a:pt x="11837670" y="1616520"/>
                  <a:pt x="11891772" y="1462278"/>
                </a:cubicBezTo>
                <a:cubicBezTo>
                  <a:pt x="11944794" y="1310958"/>
                  <a:pt x="11994896" y="1168019"/>
                  <a:pt x="12192318" y="970280"/>
                </a:cubicBezTo>
                <a:lnTo>
                  <a:pt x="12192318" y="847725"/>
                </a:lnTo>
                <a:cubicBezTo>
                  <a:pt x="12171997" y="865886"/>
                  <a:pt x="12151296" y="885489"/>
                  <a:pt x="12130215" y="906526"/>
                </a:cubicBezTo>
                <a:close/>
                <a:moveTo>
                  <a:pt x="12130722" y="1661287"/>
                </a:moveTo>
                <a:cubicBezTo>
                  <a:pt x="11918124" y="1873948"/>
                  <a:pt x="11862181" y="2033524"/>
                  <a:pt x="11808079" y="2187766"/>
                </a:cubicBezTo>
                <a:cubicBezTo>
                  <a:pt x="11754930" y="2339340"/>
                  <a:pt x="11704765" y="2482533"/>
                  <a:pt x="11506454" y="2680843"/>
                </a:cubicBezTo>
                <a:cubicBezTo>
                  <a:pt x="11308144" y="2879154"/>
                  <a:pt x="11164951" y="2929319"/>
                  <a:pt x="11013377" y="2982468"/>
                </a:cubicBezTo>
                <a:cubicBezTo>
                  <a:pt x="10859135" y="3036570"/>
                  <a:pt x="10699559" y="3092514"/>
                  <a:pt x="10486898" y="3305112"/>
                </a:cubicBezTo>
                <a:cubicBezTo>
                  <a:pt x="10274236" y="3517709"/>
                  <a:pt x="10218356" y="3677349"/>
                  <a:pt x="10164255" y="3831653"/>
                </a:cubicBezTo>
                <a:cubicBezTo>
                  <a:pt x="10111105" y="3983165"/>
                  <a:pt x="10060940" y="4126357"/>
                  <a:pt x="9862630" y="4324668"/>
                </a:cubicBezTo>
                <a:cubicBezTo>
                  <a:pt x="9664319" y="4522978"/>
                  <a:pt x="9521127" y="4573143"/>
                  <a:pt x="9369552" y="4626293"/>
                </a:cubicBezTo>
                <a:cubicBezTo>
                  <a:pt x="9215247" y="4680395"/>
                  <a:pt x="9055735" y="4736338"/>
                  <a:pt x="8843073" y="4949000"/>
                </a:cubicBezTo>
                <a:cubicBezTo>
                  <a:pt x="8630412" y="5161661"/>
                  <a:pt x="8574532" y="5321173"/>
                  <a:pt x="8520430" y="5475478"/>
                </a:cubicBezTo>
                <a:cubicBezTo>
                  <a:pt x="8467281" y="5627053"/>
                  <a:pt x="8417052" y="5770182"/>
                  <a:pt x="8218742" y="5968492"/>
                </a:cubicBezTo>
                <a:cubicBezTo>
                  <a:pt x="8020432" y="6166803"/>
                  <a:pt x="7877302" y="6217031"/>
                  <a:pt x="7725728" y="6270181"/>
                </a:cubicBezTo>
                <a:cubicBezTo>
                  <a:pt x="7571423" y="6324219"/>
                  <a:pt x="7411911" y="6380163"/>
                  <a:pt x="7199249" y="6592824"/>
                </a:cubicBezTo>
                <a:cubicBezTo>
                  <a:pt x="7101015" y="6691122"/>
                  <a:pt x="7036182" y="6778054"/>
                  <a:pt x="6989699" y="6858318"/>
                </a:cubicBezTo>
                <a:lnTo>
                  <a:pt x="7094030" y="6858318"/>
                </a:lnTo>
                <a:cubicBezTo>
                  <a:pt x="7142925" y="6785166"/>
                  <a:pt x="7199313" y="6717220"/>
                  <a:pt x="7262241" y="6655689"/>
                </a:cubicBezTo>
                <a:cubicBezTo>
                  <a:pt x="7460552" y="6457379"/>
                  <a:pt x="7603681" y="6407214"/>
                  <a:pt x="7755256" y="6354064"/>
                </a:cubicBezTo>
                <a:cubicBezTo>
                  <a:pt x="7909560" y="6299962"/>
                  <a:pt x="8069136" y="6244019"/>
                  <a:pt x="8281734" y="6031357"/>
                </a:cubicBezTo>
                <a:cubicBezTo>
                  <a:pt x="8494331" y="5818696"/>
                  <a:pt x="8550339" y="5659184"/>
                  <a:pt x="8604441" y="5504879"/>
                </a:cubicBezTo>
                <a:cubicBezTo>
                  <a:pt x="8657590" y="5353304"/>
                  <a:pt x="8707755" y="5210175"/>
                  <a:pt x="8906066" y="5011865"/>
                </a:cubicBezTo>
                <a:cubicBezTo>
                  <a:pt x="9104376" y="4813554"/>
                  <a:pt x="9247569" y="4763326"/>
                  <a:pt x="9399143" y="4710176"/>
                </a:cubicBezTo>
                <a:cubicBezTo>
                  <a:pt x="9553384" y="4656074"/>
                  <a:pt x="9712960" y="4600194"/>
                  <a:pt x="9925621" y="4387533"/>
                </a:cubicBezTo>
                <a:cubicBezTo>
                  <a:pt x="10138283" y="4174871"/>
                  <a:pt x="10194163" y="4015359"/>
                  <a:pt x="10248265" y="3861054"/>
                </a:cubicBezTo>
                <a:cubicBezTo>
                  <a:pt x="10301415" y="3709480"/>
                  <a:pt x="10351580" y="3566287"/>
                  <a:pt x="10549890" y="3367977"/>
                </a:cubicBezTo>
                <a:cubicBezTo>
                  <a:pt x="10748201" y="3169666"/>
                  <a:pt x="10891393" y="3119501"/>
                  <a:pt x="11042968" y="3066352"/>
                </a:cubicBezTo>
                <a:cubicBezTo>
                  <a:pt x="11197209" y="3012250"/>
                  <a:pt x="11356784" y="2956370"/>
                  <a:pt x="11569446" y="2743708"/>
                </a:cubicBezTo>
                <a:cubicBezTo>
                  <a:pt x="11782107" y="2531047"/>
                  <a:pt x="11837988" y="2371535"/>
                  <a:pt x="11892090" y="2217230"/>
                </a:cubicBezTo>
                <a:cubicBezTo>
                  <a:pt x="11945112" y="2065909"/>
                  <a:pt x="11995214" y="1922970"/>
                  <a:pt x="12192635" y="1725232"/>
                </a:cubicBezTo>
                <a:lnTo>
                  <a:pt x="12192635" y="1602169"/>
                </a:lnTo>
                <a:cubicBezTo>
                  <a:pt x="12172124" y="1620330"/>
                  <a:pt x="12151296" y="1639932"/>
                  <a:pt x="12130215" y="1660970"/>
                </a:cubicBezTo>
                <a:close/>
                <a:moveTo>
                  <a:pt x="12130722" y="2415731"/>
                </a:moveTo>
                <a:cubicBezTo>
                  <a:pt x="11918124" y="2628392"/>
                  <a:pt x="11862181" y="2787968"/>
                  <a:pt x="11808079" y="2942273"/>
                </a:cubicBezTo>
                <a:cubicBezTo>
                  <a:pt x="11754930" y="3093784"/>
                  <a:pt x="11704765" y="3236976"/>
                  <a:pt x="11506454" y="3435287"/>
                </a:cubicBezTo>
                <a:cubicBezTo>
                  <a:pt x="11308144" y="3633597"/>
                  <a:pt x="11164951" y="3683762"/>
                  <a:pt x="11013377" y="3736912"/>
                </a:cubicBezTo>
                <a:cubicBezTo>
                  <a:pt x="10859135" y="3791014"/>
                  <a:pt x="10699559" y="3846957"/>
                  <a:pt x="10486898" y="4059619"/>
                </a:cubicBezTo>
                <a:cubicBezTo>
                  <a:pt x="10274236" y="4272280"/>
                  <a:pt x="10218356" y="4431792"/>
                  <a:pt x="10164255" y="4586097"/>
                </a:cubicBezTo>
                <a:cubicBezTo>
                  <a:pt x="10111105" y="4737608"/>
                  <a:pt x="10060940" y="4880801"/>
                  <a:pt x="9862630" y="5079111"/>
                </a:cubicBezTo>
                <a:cubicBezTo>
                  <a:pt x="9664319" y="5277422"/>
                  <a:pt x="9521127" y="5327587"/>
                  <a:pt x="9369552" y="5380736"/>
                </a:cubicBezTo>
                <a:cubicBezTo>
                  <a:pt x="9215247" y="5434838"/>
                  <a:pt x="9055735" y="5490782"/>
                  <a:pt x="8843073" y="5703443"/>
                </a:cubicBezTo>
                <a:cubicBezTo>
                  <a:pt x="8630412" y="5916105"/>
                  <a:pt x="8574532" y="6075617"/>
                  <a:pt x="8520430" y="6229922"/>
                </a:cubicBezTo>
                <a:cubicBezTo>
                  <a:pt x="8467281" y="6381496"/>
                  <a:pt x="8417052" y="6524625"/>
                  <a:pt x="8218742" y="6722936"/>
                </a:cubicBezTo>
                <a:cubicBezTo>
                  <a:pt x="8170419" y="6771894"/>
                  <a:pt x="8118475" y="6817169"/>
                  <a:pt x="8063357" y="6858318"/>
                </a:cubicBezTo>
                <a:lnTo>
                  <a:pt x="8204200" y="6858318"/>
                </a:lnTo>
                <a:cubicBezTo>
                  <a:pt x="8229156" y="6836410"/>
                  <a:pt x="8254873" y="6812217"/>
                  <a:pt x="8281353" y="6785801"/>
                </a:cubicBezTo>
                <a:cubicBezTo>
                  <a:pt x="8494014" y="6573203"/>
                  <a:pt x="8549957" y="6413627"/>
                  <a:pt x="8604059" y="6259322"/>
                </a:cubicBezTo>
                <a:cubicBezTo>
                  <a:pt x="8657209" y="6107748"/>
                  <a:pt x="8707374" y="5964619"/>
                  <a:pt x="8905684" y="5766308"/>
                </a:cubicBezTo>
                <a:cubicBezTo>
                  <a:pt x="9103995" y="5567998"/>
                  <a:pt x="9247188" y="5517769"/>
                  <a:pt x="9398762" y="5464620"/>
                </a:cubicBezTo>
                <a:cubicBezTo>
                  <a:pt x="9553004" y="5410581"/>
                  <a:pt x="9712579" y="5354638"/>
                  <a:pt x="9925241" y="5141976"/>
                </a:cubicBezTo>
                <a:cubicBezTo>
                  <a:pt x="10137902" y="4929315"/>
                  <a:pt x="10193782" y="4769803"/>
                  <a:pt x="10247884" y="4615498"/>
                </a:cubicBezTo>
                <a:cubicBezTo>
                  <a:pt x="10301033" y="4463923"/>
                  <a:pt x="10351198" y="4320794"/>
                  <a:pt x="10549509" y="4122484"/>
                </a:cubicBezTo>
                <a:cubicBezTo>
                  <a:pt x="10747819" y="3924173"/>
                  <a:pt x="10890758" y="3873500"/>
                  <a:pt x="11042650" y="3820478"/>
                </a:cubicBezTo>
                <a:cubicBezTo>
                  <a:pt x="11196892" y="3766376"/>
                  <a:pt x="11356467" y="3710496"/>
                  <a:pt x="11569129" y="3497834"/>
                </a:cubicBezTo>
                <a:cubicBezTo>
                  <a:pt x="11781790" y="3285172"/>
                  <a:pt x="11837670" y="3125661"/>
                  <a:pt x="11891772" y="2971356"/>
                </a:cubicBezTo>
                <a:cubicBezTo>
                  <a:pt x="11944794" y="2820035"/>
                  <a:pt x="11994896" y="2677097"/>
                  <a:pt x="12192318" y="2479358"/>
                </a:cubicBezTo>
                <a:lnTo>
                  <a:pt x="12192318" y="2356612"/>
                </a:lnTo>
                <a:cubicBezTo>
                  <a:pt x="12171997" y="2374773"/>
                  <a:pt x="12151296" y="2394375"/>
                  <a:pt x="12130215" y="2415413"/>
                </a:cubicBezTo>
                <a:close/>
                <a:moveTo>
                  <a:pt x="12130722" y="3170238"/>
                </a:moveTo>
                <a:cubicBezTo>
                  <a:pt x="11918124" y="3382836"/>
                  <a:pt x="11862181" y="3542411"/>
                  <a:pt x="11808079" y="3696716"/>
                </a:cubicBezTo>
                <a:cubicBezTo>
                  <a:pt x="11754930" y="3848291"/>
                  <a:pt x="11704765" y="3991420"/>
                  <a:pt x="11506454" y="4189730"/>
                </a:cubicBezTo>
                <a:cubicBezTo>
                  <a:pt x="11308144" y="4388041"/>
                  <a:pt x="11164951" y="4438269"/>
                  <a:pt x="11013377" y="4491355"/>
                </a:cubicBezTo>
                <a:cubicBezTo>
                  <a:pt x="10859135" y="4545457"/>
                  <a:pt x="10699559" y="4601401"/>
                  <a:pt x="10486898" y="4814062"/>
                </a:cubicBezTo>
                <a:cubicBezTo>
                  <a:pt x="10274236" y="5026724"/>
                  <a:pt x="10218356" y="5186236"/>
                  <a:pt x="10164255" y="5340541"/>
                </a:cubicBezTo>
                <a:cubicBezTo>
                  <a:pt x="10111105" y="5492115"/>
                  <a:pt x="10060940" y="5635244"/>
                  <a:pt x="9862630" y="5833555"/>
                </a:cubicBezTo>
                <a:cubicBezTo>
                  <a:pt x="9664319" y="6031865"/>
                  <a:pt x="9521127" y="6082094"/>
                  <a:pt x="9369552" y="6135180"/>
                </a:cubicBezTo>
                <a:cubicBezTo>
                  <a:pt x="9215247" y="6189282"/>
                  <a:pt x="9055735" y="6245225"/>
                  <a:pt x="8843073" y="6457887"/>
                </a:cubicBezTo>
                <a:cubicBezTo>
                  <a:pt x="8687371" y="6613589"/>
                  <a:pt x="8615680" y="6740843"/>
                  <a:pt x="8567293" y="6858318"/>
                </a:cubicBezTo>
                <a:lnTo>
                  <a:pt x="8664004" y="6858318"/>
                </a:lnTo>
                <a:cubicBezTo>
                  <a:pt x="8709279" y="6757606"/>
                  <a:pt x="8775573" y="6651118"/>
                  <a:pt x="8905939" y="6520752"/>
                </a:cubicBezTo>
                <a:cubicBezTo>
                  <a:pt x="9104249" y="6322441"/>
                  <a:pt x="9247442" y="6272213"/>
                  <a:pt x="9399016" y="6219063"/>
                </a:cubicBezTo>
                <a:cubicBezTo>
                  <a:pt x="9553257" y="6165025"/>
                  <a:pt x="9712833" y="6109081"/>
                  <a:pt x="9925494" y="5896420"/>
                </a:cubicBezTo>
                <a:cubicBezTo>
                  <a:pt x="10138156" y="5683758"/>
                  <a:pt x="10194036" y="5524246"/>
                  <a:pt x="10248138" y="5369941"/>
                </a:cubicBezTo>
                <a:cubicBezTo>
                  <a:pt x="10301288" y="5218367"/>
                  <a:pt x="10351453" y="5075238"/>
                  <a:pt x="10549763" y="4876927"/>
                </a:cubicBezTo>
                <a:cubicBezTo>
                  <a:pt x="10748073" y="4678617"/>
                  <a:pt x="10891266" y="4628388"/>
                  <a:pt x="11042841" y="4575239"/>
                </a:cubicBezTo>
                <a:cubicBezTo>
                  <a:pt x="11197082" y="4521200"/>
                  <a:pt x="11356657" y="4465257"/>
                  <a:pt x="11569319" y="4252595"/>
                </a:cubicBezTo>
                <a:cubicBezTo>
                  <a:pt x="11781981" y="4039934"/>
                  <a:pt x="11837860" y="3880422"/>
                  <a:pt x="11891962" y="3726116"/>
                </a:cubicBezTo>
                <a:cubicBezTo>
                  <a:pt x="11944985" y="3574796"/>
                  <a:pt x="11995086" y="3431921"/>
                  <a:pt x="12192508" y="3234119"/>
                </a:cubicBezTo>
                <a:lnTo>
                  <a:pt x="12192508" y="3111119"/>
                </a:lnTo>
                <a:cubicBezTo>
                  <a:pt x="12172061" y="3129280"/>
                  <a:pt x="12151296" y="3148883"/>
                  <a:pt x="12130215" y="3169920"/>
                </a:cubicBezTo>
                <a:close/>
                <a:moveTo>
                  <a:pt x="12130722" y="3924681"/>
                </a:moveTo>
                <a:cubicBezTo>
                  <a:pt x="11918124" y="4137279"/>
                  <a:pt x="11862181" y="4296855"/>
                  <a:pt x="11808079" y="4451160"/>
                </a:cubicBezTo>
                <a:cubicBezTo>
                  <a:pt x="11754930" y="4602734"/>
                  <a:pt x="11704765" y="4745863"/>
                  <a:pt x="11506454" y="4944174"/>
                </a:cubicBezTo>
                <a:cubicBezTo>
                  <a:pt x="11308144" y="5142484"/>
                  <a:pt x="11164951" y="5192713"/>
                  <a:pt x="11013377" y="5245799"/>
                </a:cubicBezTo>
                <a:cubicBezTo>
                  <a:pt x="10859135" y="5299901"/>
                  <a:pt x="10699559" y="5355844"/>
                  <a:pt x="10486898" y="5568506"/>
                </a:cubicBezTo>
                <a:cubicBezTo>
                  <a:pt x="10274236" y="5781167"/>
                  <a:pt x="10218356" y="5940679"/>
                  <a:pt x="10164255" y="6094984"/>
                </a:cubicBezTo>
                <a:cubicBezTo>
                  <a:pt x="10111105" y="6246559"/>
                  <a:pt x="10060940" y="6389688"/>
                  <a:pt x="9862630" y="6587998"/>
                </a:cubicBezTo>
                <a:cubicBezTo>
                  <a:pt x="9702356" y="6748272"/>
                  <a:pt x="9578086" y="6811836"/>
                  <a:pt x="9456230" y="6858318"/>
                </a:cubicBezTo>
                <a:lnTo>
                  <a:pt x="9663620" y="6858318"/>
                </a:lnTo>
                <a:cubicBezTo>
                  <a:pt x="9742869" y="6811899"/>
                  <a:pt x="9828720" y="6747637"/>
                  <a:pt x="9925368" y="6650863"/>
                </a:cubicBezTo>
                <a:cubicBezTo>
                  <a:pt x="10137966" y="6438202"/>
                  <a:pt x="10193909" y="6278690"/>
                  <a:pt x="10248011" y="6124385"/>
                </a:cubicBezTo>
                <a:cubicBezTo>
                  <a:pt x="10301160" y="5972810"/>
                  <a:pt x="10351326" y="5829681"/>
                  <a:pt x="10549636" y="5631371"/>
                </a:cubicBezTo>
                <a:cubicBezTo>
                  <a:pt x="10747946" y="5433060"/>
                  <a:pt x="10891139" y="5382832"/>
                  <a:pt x="11042714" y="5329746"/>
                </a:cubicBezTo>
                <a:cubicBezTo>
                  <a:pt x="11196955" y="5275644"/>
                  <a:pt x="11356531" y="5219700"/>
                  <a:pt x="11569192" y="5007039"/>
                </a:cubicBezTo>
                <a:cubicBezTo>
                  <a:pt x="11781854" y="4794377"/>
                  <a:pt x="11837733" y="4634865"/>
                  <a:pt x="11891835" y="4480560"/>
                </a:cubicBezTo>
                <a:cubicBezTo>
                  <a:pt x="11944858" y="4329240"/>
                  <a:pt x="11994959" y="4186365"/>
                  <a:pt x="12192381" y="3988626"/>
                </a:cubicBezTo>
                <a:lnTo>
                  <a:pt x="12192381" y="3865563"/>
                </a:lnTo>
                <a:cubicBezTo>
                  <a:pt x="12171997" y="3883552"/>
                  <a:pt x="12151296" y="3903136"/>
                  <a:pt x="12130215" y="3924300"/>
                </a:cubicBezTo>
                <a:close/>
                <a:moveTo>
                  <a:pt x="12130722" y="4679125"/>
                </a:moveTo>
                <a:cubicBezTo>
                  <a:pt x="11918124" y="4891786"/>
                  <a:pt x="11862181" y="5051298"/>
                  <a:pt x="11808079" y="5205603"/>
                </a:cubicBezTo>
                <a:cubicBezTo>
                  <a:pt x="11754930" y="5357178"/>
                  <a:pt x="11704765" y="5500307"/>
                  <a:pt x="11506454" y="5698617"/>
                </a:cubicBezTo>
                <a:cubicBezTo>
                  <a:pt x="11308144" y="5896928"/>
                  <a:pt x="11164951" y="5947156"/>
                  <a:pt x="11013377" y="6000306"/>
                </a:cubicBezTo>
                <a:cubicBezTo>
                  <a:pt x="10859135" y="6054344"/>
                  <a:pt x="10699559" y="6110288"/>
                  <a:pt x="10486898" y="6322949"/>
                </a:cubicBezTo>
                <a:cubicBezTo>
                  <a:pt x="10274236" y="6535611"/>
                  <a:pt x="10218356" y="6695123"/>
                  <a:pt x="10164255" y="6849428"/>
                </a:cubicBezTo>
                <a:cubicBezTo>
                  <a:pt x="10163239" y="6852412"/>
                  <a:pt x="10162159" y="6855333"/>
                  <a:pt x="10161143" y="6858318"/>
                </a:cubicBezTo>
                <a:lnTo>
                  <a:pt x="10255314" y="6858318"/>
                </a:lnTo>
                <a:cubicBezTo>
                  <a:pt x="10306114" y="6714173"/>
                  <a:pt x="10360406" y="6575171"/>
                  <a:pt x="10549763" y="6385814"/>
                </a:cubicBezTo>
                <a:cubicBezTo>
                  <a:pt x="10748073" y="6187504"/>
                  <a:pt x="10891266" y="6137275"/>
                  <a:pt x="11042841" y="6084189"/>
                </a:cubicBezTo>
                <a:cubicBezTo>
                  <a:pt x="11197082" y="6030087"/>
                  <a:pt x="11356657" y="5974144"/>
                  <a:pt x="11569319" y="5761482"/>
                </a:cubicBezTo>
                <a:cubicBezTo>
                  <a:pt x="11781981" y="5548821"/>
                  <a:pt x="11837860" y="5389309"/>
                  <a:pt x="11891962" y="5235004"/>
                </a:cubicBezTo>
                <a:cubicBezTo>
                  <a:pt x="11944985" y="5083683"/>
                  <a:pt x="11995086" y="4940808"/>
                  <a:pt x="12192508" y="4743069"/>
                </a:cubicBezTo>
                <a:lnTo>
                  <a:pt x="12192508" y="4620006"/>
                </a:lnTo>
                <a:cubicBezTo>
                  <a:pt x="12172061" y="4638167"/>
                  <a:pt x="12151296" y="4657770"/>
                  <a:pt x="12130215" y="4678807"/>
                </a:cubicBezTo>
                <a:close/>
                <a:moveTo>
                  <a:pt x="12130722" y="5433568"/>
                </a:moveTo>
                <a:cubicBezTo>
                  <a:pt x="11918124" y="5646230"/>
                  <a:pt x="11862181" y="5805742"/>
                  <a:pt x="11808079" y="5960047"/>
                </a:cubicBezTo>
                <a:cubicBezTo>
                  <a:pt x="11754930" y="6111621"/>
                  <a:pt x="11704765" y="6254750"/>
                  <a:pt x="11506454" y="6453124"/>
                </a:cubicBezTo>
                <a:cubicBezTo>
                  <a:pt x="11308144" y="6651498"/>
                  <a:pt x="11164951" y="6701600"/>
                  <a:pt x="11013377" y="6754749"/>
                </a:cubicBezTo>
                <a:cubicBezTo>
                  <a:pt x="10935335" y="6782118"/>
                  <a:pt x="10855960" y="6809931"/>
                  <a:pt x="10768965" y="6858318"/>
                </a:cubicBezTo>
                <a:lnTo>
                  <a:pt x="10987342" y="6858318"/>
                </a:lnTo>
                <a:cubicBezTo>
                  <a:pt x="11005820" y="6851587"/>
                  <a:pt x="11024235" y="6845110"/>
                  <a:pt x="11042841" y="6838632"/>
                </a:cubicBezTo>
                <a:cubicBezTo>
                  <a:pt x="11197145" y="6784531"/>
                  <a:pt x="11356657" y="6728587"/>
                  <a:pt x="11569319" y="6515926"/>
                </a:cubicBezTo>
                <a:cubicBezTo>
                  <a:pt x="11781981" y="6303264"/>
                  <a:pt x="11837860" y="6143752"/>
                  <a:pt x="11891962" y="5989447"/>
                </a:cubicBezTo>
                <a:cubicBezTo>
                  <a:pt x="11944985" y="5838127"/>
                  <a:pt x="11995086" y="5695252"/>
                  <a:pt x="12192508" y="5497513"/>
                </a:cubicBezTo>
                <a:lnTo>
                  <a:pt x="12192508" y="5374450"/>
                </a:lnTo>
                <a:cubicBezTo>
                  <a:pt x="12172061" y="5392611"/>
                  <a:pt x="12151296" y="5412213"/>
                  <a:pt x="12130215" y="5433251"/>
                </a:cubicBezTo>
                <a:close/>
                <a:moveTo>
                  <a:pt x="12130722" y="6188012"/>
                </a:moveTo>
                <a:cubicBezTo>
                  <a:pt x="11918124" y="6400673"/>
                  <a:pt x="11862181" y="6560185"/>
                  <a:pt x="11808079" y="6714490"/>
                </a:cubicBezTo>
                <a:cubicBezTo>
                  <a:pt x="11791252" y="6762623"/>
                  <a:pt x="11774678" y="6809740"/>
                  <a:pt x="11753532" y="6858318"/>
                </a:cubicBezTo>
                <a:lnTo>
                  <a:pt x="11849100" y="6858318"/>
                </a:lnTo>
                <a:cubicBezTo>
                  <a:pt x="11864784" y="6819393"/>
                  <a:pt x="11878056" y="6781482"/>
                  <a:pt x="11891264" y="6744018"/>
                </a:cubicBezTo>
                <a:cubicBezTo>
                  <a:pt x="11944286" y="6592761"/>
                  <a:pt x="11994388" y="6449822"/>
                  <a:pt x="12191809" y="6252083"/>
                </a:cubicBezTo>
                <a:lnTo>
                  <a:pt x="12191809" y="6128893"/>
                </a:lnTo>
                <a:cubicBezTo>
                  <a:pt x="12171807" y="6147054"/>
                  <a:pt x="12151296" y="6166657"/>
                  <a:pt x="12130215" y="6187694"/>
                </a:cubicBezTo>
                <a:close/>
              </a:path>
            </a:pathLst>
          </a:custGeom>
          <a:solidFill>
            <a:schemeClr val="bg1">
              <a:lumMod val="85000"/>
              <a:lumOff val="15000"/>
              <a:alpha val="50000"/>
            </a:schemeClr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4" name="Picture Placeholder 12">
            <a:extLst>
              <a:ext uri="{FF2B5EF4-FFF2-40B4-BE49-F238E27FC236}">
                <a16:creationId xmlns:a16="http://schemas.microsoft.com/office/drawing/2014/main" id="{F7CB29F5-E01D-4933-8E15-D87CD0F7AFB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191250" y="2940667"/>
            <a:ext cx="4870460" cy="3111854"/>
          </a:xfrm>
          <a:prstGeom prst="rect">
            <a:avLst/>
          </a:prstGeom>
          <a:pattFill prst="pct5">
            <a:fgClr>
              <a:schemeClr val="bg1">
                <a:lumMod val="50000"/>
                <a:lumOff val="50000"/>
              </a:schemeClr>
            </a:fgClr>
            <a:bgClr>
              <a:schemeClr val="bg1"/>
            </a:bgClr>
          </a:pattFill>
        </p:spPr>
        <p:txBody>
          <a:bodyPr/>
          <a:lstStyle>
            <a:lvl1pPr>
              <a:defRPr sz="12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57840731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raphic 7">
            <a:extLst>
              <a:ext uri="{FF2B5EF4-FFF2-40B4-BE49-F238E27FC236}">
                <a16:creationId xmlns:a16="http://schemas.microsoft.com/office/drawing/2014/main" id="{98B9F80C-C9F6-4002-B3A5-1DD422DD4413}"/>
              </a:ext>
            </a:extLst>
          </p:cNvPr>
          <p:cNvSpPr/>
          <p:nvPr userDrawn="1"/>
        </p:nvSpPr>
        <p:spPr>
          <a:xfrm>
            <a:off x="0" y="0"/>
            <a:ext cx="12192634" cy="6858317"/>
          </a:xfrm>
          <a:custGeom>
            <a:avLst/>
            <a:gdLst>
              <a:gd name="connsiteX0" fmla="*/ 439039 w 12192634"/>
              <a:gd name="connsiteY0" fmla="*/ 0 h 6858317"/>
              <a:gd name="connsiteX1" fmla="*/ 384493 w 12192634"/>
              <a:gd name="connsiteY1" fmla="*/ 143701 h 6858317"/>
              <a:gd name="connsiteX2" fmla="*/ 61849 w 12192634"/>
              <a:gd name="connsiteY2" fmla="*/ 670243 h 6858317"/>
              <a:gd name="connsiteX3" fmla="*/ 0 w 12192634"/>
              <a:gd name="connsiteY3" fmla="*/ 729171 h 6858317"/>
              <a:gd name="connsiteX4" fmla="*/ 0 w 12192634"/>
              <a:gd name="connsiteY4" fmla="*/ 606362 h 6858317"/>
              <a:gd name="connsiteX5" fmla="*/ 300609 w 12192634"/>
              <a:gd name="connsiteY5" fmla="*/ 114300 h 6858317"/>
              <a:gd name="connsiteX6" fmla="*/ 342900 w 12192634"/>
              <a:gd name="connsiteY6" fmla="*/ 0 h 6858317"/>
              <a:gd name="connsiteX7" fmla="*/ 1204976 w 12192634"/>
              <a:gd name="connsiteY7" fmla="*/ 0 h 6858317"/>
              <a:gd name="connsiteX8" fmla="*/ 1149795 w 12192634"/>
              <a:gd name="connsiteY8" fmla="*/ 19558 h 6858317"/>
              <a:gd name="connsiteX9" fmla="*/ 623316 w 12192634"/>
              <a:gd name="connsiteY9" fmla="*/ 342265 h 6858317"/>
              <a:gd name="connsiteX10" fmla="*/ 300609 w 12192634"/>
              <a:gd name="connsiteY10" fmla="*/ 868744 h 6858317"/>
              <a:gd name="connsiteX11" fmla="*/ 0 w 12192634"/>
              <a:gd name="connsiteY11" fmla="*/ 1360805 h 6858317"/>
              <a:gd name="connsiteX12" fmla="*/ 0 w 12192634"/>
              <a:gd name="connsiteY12" fmla="*/ 1483551 h 6858317"/>
              <a:gd name="connsiteX13" fmla="*/ 61849 w 12192634"/>
              <a:gd name="connsiteY13" fmla="*/ 1424686 h 6858317"/>
              <a:gd name="connsiteX14" fmla="*/ 384493 w 12192634"/>
              <a:gd name="connsiteY14" fmla="*/ 898144 h 6858317"/>
              <a:gd name="connsiteX15" fmla="*/ 686181 w 12192634"/>
              <a:gd name="connsiteY15" fmla="*/ 405130 h 6858317"/>
              <a:gd name="connsiteX16" fmla="*/ 1179259 w 12192634"/>
              <a:gd name="connsiteY16" fmla="*/ 103442 h 6858317"/>
              <a:gd name="connsiteX17" fmla="*/ 1423353 w 12192634"/>
              <a:gd name="connsiteY17" fmla="*/ 0 h 6858317"/>
              <a:gd name="connsiteX18" fmla="*/ 1937258 w 12192634"/>
              <a:gd name="connsiteY18" fmla="*/ 0 h 6858317"/>
              <a:gd name="connsiteX19" fmla="*/ 1642872 w 12192634"/>
              <a:gd name="connsiteY19" fmla="*/ 472377 h 6858317"/>
              <a:gd name="connsiteX20" fmla="*/ 1149795 w 12192634"/>
              <a:gd name="connsiteY20" fmla="*/ 774002 h 6858317"/>
              <a:gd name="connsiteX21" fmla="*/ 623316 w 12192634"/>
              <a:gd name="connsiteY21" fmla="*/ 1096709 h 6858317"/>
              <a:gd name="connsiteX22" fmla="*/ 300609 w 12192634"/>
              <a:gd name="connsiteY22" fmla="*/ 1623187 h 6858317"/>
              <a:gd name="connsiteX23" fmla="*/ 0 w 12192634"/>
              <a:gd name="connsiteY23" fmla="*/ 2115249 h 6858317"/>
              <a:gd name="connsiteX24" fmla="*/ 0 w 12192634"/>
              <a:gd name="connsiteY24" fmla="*/ 2238058 h 6858317"/>
              <a:gd name="connsiteX25" fmla="*/ 61849 w 12192634"/>
              <a:gd name="connsiteY25" fmla="*/ 2179130 h 6858317"/>
              <a:gd name="connsiteX26" fmla="*/ 384493 w 12192634"/>
              <a:gd name="connsiteY26" fmla="*/ 1652651 h 6858317"/>
              <a:gd name="connsiteX27" fmla="*/ 686181 w 12192634"/>
              <a:gd name="connsiteY27" fmla="*/ 1159574 h 6858317"/>
              <a:gd name="connsiteX28" fmla="*/ 1179259 w 12192634"/>
              <a:gd name="connsiteY28" fmla="*/ 857885 h 6858317"/>
              <a:gd name="connsiteX29" fmla="*/ 1705737 w 12192634"/>
              <a:gd name="connsiteY29" fmla="*/ 535242 h 6858317"/>
              <a:gd name="connsiteX30" fmla="*/ 2028444 w 12192634"/>
              <a:gd name="connsiteY30" fmla="*/ 8763 h 6858317"/>
              <a:gd name="connsiteX31" fmla="*/ 2031492 w 12192634"/>
              <a:gd name="connsiteY31" fmla="*/ 0 h 6858317"/>
              <a:gd name="connsiteX32" fmla="*/ 2528570 w 12192634"/>
              <a:gd name="connsiteY32" fmla="*/ 0 h 6858317"/>
              <a:gd name="connsiteX33" fmla="*/ 2266950 w 12192634"/>
              <a:gd name="connsiteY33" fmla="*/ 207264 h 6858317"/>
              <a:gd name="connsiteX34" fmla="*/ 1944243 w 12192634"/>
              <a:gd name="connsiteY34" fmla="*/ 733743 h 6858317"/>
              <a:gd name="connsiteX35" fmla="*/ 1642872 w 12192634"/>
              <a:gd name="connsiteY35" fmla="*/ 1226820 h 6858317"/>
              <a:gd name="connsiteX36" fmla="*/ 1149795 w 12192634"/>
              <a:gd name="connsiteY36" fmla="*/ 1528445 h 6858317"/>
              <a:gd name="connsiteX37" fmla="*/ 623316 w 12192634"/>
              <a:gd name="connsiteY37" fmla="*/ 1851152 h 6858317"/>
              <a:gd name="connsiteX38" fmla="*/ 300609 w 12192634"/>
              <a:gd name="connsiteY38" fmla="*/ 2377694 h 6858317"/>
              <a:gd name="connsiteX39" fmla="*/ 0 w 12192634"/>
              <a:gd name="connsiteY39" fmla="*/ 2869692 h 6858317"/>
              <a:gd name="connsiteX40" fmla="*/ 0 w 12192634"/>
              <a:gd name="connsiteY40" fmla="*/ 2992438 h 6858317"/>
              <a:gd name="connsiteX41" fmla="*/ 61849 w 12192634"/>
              <a:gd name="connsiteY41" fmla="*/ 2933700 h 6858317"/>
              <a:gd name="connsiteX42" fmla="*/ 384493 w 12192634"/>
              <a:gd name="connsiteY42" fmla="*/ 2407222 h 6858317"/>
              <a:gd name="connsiteX43" fmla="*/ 686181 w 12192634"/>
              <a:gd name="connsiteY43" fmla="*/ 1914144 h 6858317"/>
              <a:gd name="connsiteX44" fmla="*/ 1179259 w 12192634"/>
              <a:gd name="connsiteY44" fmla="*/ 1612519 h 6858317"/>
              <a:gd name="connsiteX45" fmla="*/ 1705737 w 12192634"/>
              <a:gd name="connsiteY45" fmla="*/ 1289812 h 6858317"/>
              <a:gd name="connsiteX46" fmla="*/ 2028444 w 12192634"/>
              <a:gd name="connsiteY46" fmla="*/ 763334 h 6858317"/>
              <a:gd name="connsiteX47" fmla="*/ 2330069 w 12192634"/>
              <a:gd name="connsiteY47" fmla="*/ 270256 h 6858317"/>
              <a:gd name="connsiteX48" fmla="*/ 2735834 w 12192634"/>
              <a:gd name="connsiteY48" fmla="*/ 127 h 6858317"/>
              <a:gd name="connsiteX49" fmla="*/ 3528632 w 12192634"/>
              <a:gd name="connsiteY49" fmla="*/ 0 h 6858317"/>
              <a:gd name="connsiteX50" fmla="*/ 3286760 w 12192634"/>
              <a:gd name="connsiteY50" fmla="*/ 337376 h 6858317"/>
              <a:gd name="connsiteX51" fmla="*/ 2794000 w 12192634"/>
              <a:gd name="connsiteY51" fmla="*/ 639064 h 6858317"/>
              <a:gd name="connsiteX52" fmla="*/ 2267522 w 12192634"/>
              <a:gd name="connsiteY52" fmla="*/ 961708 h 6858317"/>
              <a:gd name="connsiteX53" fmla="*/ 1944814 w 12192634"/>
              <a:gd name="connsiteY53" fmla="*/ 1488250 h 6858317"/>
              <a:gd name="connsiteX54" fmla="*/ 1643189 w 12192634"/>
              <a:gd name="connsiteY54" fmla="*/ 1981264 h 6858317"/>
              <a:gd name="connsiteX55" fmla="*/ 1150112 w 12192634"/>
              <a:gd name="connsiteY55" fmla="*/ 2282889 h 6858317"/>
              <a:gd name="connsiteX56" fmla="*/ 623634 w 12192634"/>
              <a:gd name="connsiteY56" fmla="*/ 2605596 h 6858317"/>
              <a:gd name="connsiteX57" fmla="*/ 300609 w 12192634"/>
              <a:gd name="connsiteY57" fmla="*/ 3132138 h 6858317"/>
              <a:gd name="connsiteX58" fmla="*/ 0 w 12192634"/>
              <a:gd name="connsiteY58" fmla="*/ 3624136 h 6858317"/>
              <a:gd name="connsiteX59" fmla="*/ 0 w 12192634"/>
              <a:gd name="connsiteY59" fmla="*/ 3746945 h 6858317"/>
              <a:gd name="connsiteX60" fmla="*/ 61849 w 12192634"/>
              <a:gd name="connsiteY60" fmla="*/ 3688016 h 6858317"/>
              <a:gd name="connsiteX61" fmla="*/ 384493 w 12192634"/>
              <a:gd name="connsiteY61" fmla="*/ 3161538 h 6858317"/>
              <a:gd name="connsiteX62" fmla="*/ 686181 w 12192634"/>
              <a:gd name="connsiteY62" fmla="*/ 2668461 h 6858317"/>
              <a:gd name="connsiteX63" fmla="*/ 1179259 w 12192634"/>
              <a:gd name="connsiteY63" fmla="*/ 2366836 h 6858317"/>
              <a:gd name="connsiteX64" fmla="*/ 1705737 w 12192634"/>
              <a:gd name="connsiteY64" fmla="*/ 2044129 h 6858317"/>
              <a:gd name="connsiteX65" fmla="*/ 2028444 w 12192634"/>
              <a:gd name="connsiteY65" fmla="*/ 1517650 h 6858317"/>
              <a:gd name="connsiteX66" fmla="*/ 2330069 w 12192634"/>
              <a:gd name="connsiteY66" fmla="*/ 1024573 h 6858317"/>
              <a:gd name="connsiteX67" fmla="*/ 2823083 w 12192634"/>
              <a:gd name="connsiteY67" fmla="*/ 722948 h 6858317"/>
              <a:gd name="connsiteX68" fmla="*/ 3349625 w 12192634"/>
              <a:gd name="connsiteY68" fmla="*/ 400050 h 6858317"/>
              <a:gd name="connsiteX69" fmla="*/ 3625342 w 12192634"/>
              <a:gd name="connsiteY69" fmla="*/ 0 h 6858317"/>
              <a:gd name="connsiteX70" fmla="*/ 3987800 w 12192634"/>
              <a:gd name="connsiteY70" fmla="*/ 0 h 6858317"/>
              <a:gd name="connsiteX71" fmla="*/ 3910902 w 12192634"/>
              <a:gd name="connsiteY71" fmla="*/ 72327 h 6858317"/>
              <a:gd name="connsiteX72" fmla="*/ 3588385 w 12192634"/>
              <a:gd name="connsiteY72" fmla="*/ 598805 h 6858317"/>
              <a:gd name="connsiteX73" fmla="*/ 3286760 w 12192634"/>
              <a:gd name="connsiteY73" fmla="*/ 1091883 h 6858317"/>
              <a:gd name="connsiteX74" fmla="*/ 2793683 w 12192634"/>
              <a:gd name="connsiteY74" fmla="*/ 1393508 h 6858317"/>
              <a:gd name="connsiteX75" fmla="*/ 2267204 w 12192634"/>
              <a:gd name="connsiteY75" fmla="*/ 1716151 h 6858317"/>
              <a:gd name="connsiteX76" fmla="*/ 1944497 w 12192634"/>
              <a:gd name="connsiteY76" fmla="*/ 2242693 h 6858317"/>
              <a:gd name="connsiteX77" fmla="*/ 1642872 w 12192634"/>
              <a:gd name="connsiteY77" fmla="*/ 2735707 h 6858317"/>
              <a:gd name="connsiteX78" fmla="*/ 1149795 w 12192634"/>
              <a:gd name="connsiteY78" fmla="*/ 3037396 h 6858317"/>
              <a:gd name="connsiteX79" fmla="*/ 623316 w 12192634"/>
              <a:gd name="connsiteY79" fmla="*/ 3360039 h 6858317"/>
              <a:gd name="connsiteX80" fmla="*/ 300609 w 12192634"/>
              <a:gd name="connsiteY80" fmla="*/ 3886581 h 6858317"/>
              <a:gd name="connsiteX81" fmla="*/ 0 w 12192634"/>
              <a:gd name="connsiteY81" fmla="*/ 4378643 h 6858317"/>
              <a:gd name="connsiteX82" fmla="*/ 0 w 12192634"/>
              <a:gd name="connsiteY82" fmla="*/ 4501325 h 6858317"/>
              <a:gd name="connsiteX83" fmla="*/ 61849 w 12192634"/>
              <a:gd name="connsiteY83" fmla="*/ 4442460 h 6858317"/>
              <a:gd name="connsiteX84" fmla="*/ 384493 w 12192634"/>
              <a:gd name="connsiteY84" fmla="*/ 3915982 h 6858317"/>
              <a:gd name="connsiteX85" fmla="*/ 686181 w 12192634"/>
              <a:gd name="connsiteY85" fmla="*/ 3422904 h 6858317"/>
              <a:gd name="connsiteX86" fmla="*/ 1179259 w 12192634"/>
              <a:gd name="connsiteY86" fmla="*/ 3121279 h 6858317"/>
              <a:gd name="connsiteX87" fmla="*/ 1705737 w 12192634"/>
              <a:gd name="connsiteY87" fmla="*/ 2798572 h 6858317"/>
              <a:gd name="connsiteX88" fmla="*/ 2028444 w 12192634"/>
              <a:gd name="connsiteY88" fmla="*/ 2272094 h 6858317"/>
              <a:gd name="connsiteX89" fmla="*/ 2330069 w 12192634"/>
              <a:gd name="connsiteY89" fmla="*/ 1779016 h 6858317"/>
              <a:gd name="connsiteX90" fmla="*/ 2823083 w 12192634"/>
              <a:gd name="connsiteY90" fmla="*/ 1477391 h 6858317"/>
              <a:gd name="connsiteX91" fmla="*/ 3349625 w 12192634"/>
              <a:gd name="connsiteY91" fmla="*/ 1154684 h 6858317"/>
              <a:gd name="connsiteX92" fmla="*/ 3672269 w 12192634"/>
              <a:gd name="connsiteY92" fmla="*/ 628206 h 6858317"/>
              <a:gd name="connsiteX93" fmla="*/ 3973894 w 12192634"/>
              <a:gd name="connsiteY93" fmla="*/ 135192 h 6858317"/>
              <a:gd name="connsiteX94" fmla="*/ 4129088 w 12192634"/>
              <a:gd name="connsiteY94" fmla="*/ 0 h 6858317"/>
              <a:gd name="connsiteX95" fmla="*/ 5098669 w 12192634"/>
              <a:gd name="connsiteY95" fmla="*/ 0 h 6858317"/>
              <a:gd name="connsiteX96" fmla="*/ 4930585 w 12192634"/>
              <a:gd name="connsiteY96" fmla="*/ 202438 h 6858317"/>
              <a:gd name="connsiteX97" fmla="*/ 4437571 w 12192634"/>
              <a:gd name="connsiteY97" fmla="*/ 504127 h 6858317"/>
              <a:gd name="connsiteX98" fmla="*/ 3911028 w 12192634"/>
              <a:gd name="connsiteY98" fmla="*/ 826770 h 6858317"/>
              <a:gd name="connsiteX99" fmla="*/ 3588385 w 12192634"/>
              <a:gd name="connsiteY99" fmla="*/ 1353249 h 6858317"/>
              <a:gd name="connsiteX100" fmla="*/ 3286760 w 12192634"/>
              <a:gd name="connsiteY100" fmla="*/ 1846326 h 6858317"/>
              <a:gd name="connsiteX101" fmla="*/ 2793683 w 12192634"/>
              <a:gd name="connsiteY101" fmla="*/ 2147951 h 6858317"/>
              <a:gd name="connsiteX102" fmla="*/ 2267204 w 12192634"/>
              <a:gd name="connsiteY102" fmla="*/ 2470658 h 6858317"/>
              <a:gd name="connsiteX103" fmla="*/ 1944497 w 12192634"/>
              <a:gd name="connsiteY103" fmla="*/ 2997137 h 6858317"/>
              <a:gd name="connsiteX104" fmla="*/ 1642872 w 12192634"/>
              <a:gd name="connsiteY104" fmla="*/ 3490151 h 6858317"/>
              <a:gd name="connsiteX105" fmla="*/ 1149795 w 12192634"/>
              <a:gd name="connsiteY105" fmla="*/ 3791839 h 6858317"/>
              <a:gd name="connsiteX106" fmla="*/ 623316 w 12192634"/>
              <a:gd name="connsiteY106" fmla="*/ 4114483 h 6858317"/>
              <a:gd name="connsiteX107" fmla="*/ 300609 w 12192634"/>
              <a:gd name="connsiteY107" fmla="*/ 4641025 h 6858317"/>
              <a:gd name="connsiteX108" fmla="*/ 0 w 12192634"/>
              <a:gd name="connsiteY108" fmla="*/ 5133086 h 6858317"/>
              <a:gd name="connsiteX109" fmla="*/ 0 w 12192634"/>
              <a:gd name="connsiteY109" fmla="*/ 5255832 h 6858317"/>
              <a:gd name="connsiteX110" fmla="*/ 61849 w 12192634"/>
              <a:gd name="connsiteY110" fmla="*/ 5196967 h 6858317"/>
              <a:gd name="connsiteX111" fmla="*/ 384493 w 12192634"/>
              <a:gd name="connsiteY111" fmla="*/ 4670425 h 6858317"/>
              <a:gd name="connsiteX112" fmla="*/ 686181 w 12192634"/>
              <a:gd name="connsiteY112" fmla="*/ 4177347 h 6858317"/>
              <a:gd name="connsiteX113" fmla="*/ 1179259 w 12192634"/>
              <a:gd name="connsiteY113" fmla="*/ 3875722 h 6858317"/>
              <a:gd name="connsiteX114" fmla="*/ 1705737 w 12192634"/>
              <a:gd name="connsiteY114" fmla="*/ 3553016 h 6858317"/>
              <a:gd name="connsiteX115" fmla="*/ 2028444 w 12192634"/>
              <a:gd name="connsiteY115" fmla="*/ 3026537 h 6858317"/>
              <a:gd name="connsiteX116" fmla="*/ 2330069 w 12192634"/>
              <a:gd name="connsiteY116" fmla="*/ 2533460 h 6858317"/>
              <a:gd name="connsiteX117" fmla="*/ 2823083 w 12192634"/>
              <a:gd name="connsiteY117" fmla="*/ 2231835 h 6858317"/>
              <a:gd name="connsiteX118" fmla="*/ 3349625 w 12192634"/>
              <a:gd name="connsiteY118" fmla="*/ 1909191 h 6858317"/>
              <a:gd name="connsiteX119" fmla="*/ 3672269 w 12192634"/>
              <a:gd name="connsiteY119" fmla="*/ 1382649 h 6858317"/>
              <a:gd name="connsiteX120" fmla="*/ 3973894 w 12192634"/>
              <a:gd name="connsiteY120" fmla="*/ 889635 h 6858317"/>
              <a:gd name="connsiteX121" fmla="*/ 4466971 w 12192634"/>
              <a:gd name="connsiteY121" fmla="*/ 588010 h 6858317"/>
              <a:gd name="connsiteX122" fmla="*/ 4993450 w 12192634"/>
              <a:gd name="connsiteY122" fmla="*/ 265303 h 6858317"/>
              <a:gd name="connsiteX123" fmla="*/ 5203063 w 12192634"/>
              <a:gd name="connsiteY123" fmla="*/ 0 h 6858317"/>
              <a:gd name="connsiteX124" fmla="*/ 5495290 w 12192634"/>
              <a:gd name="connsiteY124" fmla="*/ 0 h 6858317"/>
              <a:gd name="connsiteX125" fmla="*/ 5232400 w 12192634"/>
              <a:gd name="connsiteY125" fmla="*/ 463868 h 6858317"/>
              <a:gd name="connsiteX126" fmla="*/ 4930775 w 12192634"/>
              <a:gd name="connsiteY126" fmla="*/ 956882 h 6858317"/>
              <a:gd name="connsiteX127" fmla="*/ 4437761 w 12192634"/>
              <a:gd name="connsiteY127" fmla="*/ 1258570 h 6858317"/>
              <a:gd name="connsiteX128" fmla="*/ 3911219 w 12192634"/>
              <a:gd name="connsiteY128" fmla="*/ 1581214 h 6858317"/>
              <a:gd name="connsiteX129" fmla="*/ 3588576 w 12192634"/>
              <a:gd name="connsiteY129" fmla="*/ 2107692 h 6858317"/>
              <a:gd name="connsiteX130" fmla="*/ 3286951 w 12192634"/>
              <a:gd name="connsiteY130" fmla="*/ 2600770 h 6858317"/>
              <a:gd name="connsiteX131" fmla="*/ 2794000 w 12192634"/>
              <a:gd name="connsiteY131" fmla="*/ 2902395 h 6858317"/>
              <a:gd name="connsiteX132" fmla="*/ 2267522 w 12192634"/>
              <a:gd name="connsiteY132" fmla="*/ 3225102 h 6858317"/>
              <a:gd name="connsiteX133" fmla="*/ 1944814 w 12192634"/>
              <a:gd name="connsiteY133" fmla="*/ 3751580 h 6858317"/>
              <a:gd name="connsiteX134" fmla="*/ 1643189 w 12192634"/>
              <a:gd name="connsiteY134" fmla="*/ 4244594 h 6858317"/>
              <a:gd name="connsiteX135" fmla="*/ 1149858 w 12192634"/>
              <a:gd name="connsiteY135" fmla="*/ 4546600 h 6858317"/>
              <a:gd name="connsiteX136" fmla="*/ 623316 w 12192634"/>
              <a:gd name="connsiteY136" fmla="*/ 4869244 h 6858317"/>
              <a:gd name="connsiteX137" fmla="*/ 300609 w 12192634"/>
              <a:gd name="connsiteY137" fmla="*/ 5395786 h 6858317"/>
              <a:gd name="connsiteX138" fmla="*/ 0 w 12192634"/>
              <a:gd name="connsiteY138" fmla="*/ 5887530 h 6858317"/>
              <a:gd name="connsiteX139" fmla="*/ 0 w 12192634"/>
              <a:gd name="connsiteY139" fmla="*/ 6010339 h 6858317"/>
              <a:gd name="connsiteX140" fmla="*/ 61849 w 12192634"/>
              <a:gd name="connsiteY140" fmla="*/ 5951411 h 6858317"/>
              <a:gd name="connsiteX141" fmla="*/ 384493 w 12192634"/>
              <a:gd name="connsiteY141" fmla="*/ 5424869 h 6858317"/>
              <a:gd name="connsiteX142" fmla="*/ 686181 w 12192634"/>
              <a:gd name="connsiteY142" fmla="*/ 4931791 h 6858317"/>
              <a:gd name="connsiteX143" fmla="*/ 1179259 w 12192634"/>
              <a:gd name="connsiteY143" fmla="*/ 4630166 h 6858317"/>
              <a:gd name="connsiteX144" fmla="*/ 1705737 w 12192634"/>
              <a:gd name="connsiteY144" fmla="*/ 4307459 h 6858317"/>
              <a:gd name="connsiteX145" fmla="*/ 2028444 w 12192634"/>
              <a:gd name="connsiteY145" fmla="*/ 3780981 h 6858317"/>
              <a:gd name="connsiteX146" fmla="*/ 2330069 w 12192634"/>
              <a:gd name="connsiteY146" fmla="*/ 3287966 h 6858317"/>
              <a:gd name="connsiteX147" fmla="*/ 2823083 w 12192634"/>
              <a:gd name="connsiteY147" fmla="*/ 2986278 h 6858317"/>
              <a:gd name="connsiteX148" fmla="*/ 3349625 w 12192634"/>
              <a:gd name="connsiteY148" fmla="*/ 2663635 h 6858317"/>
              <a:gd name="connsiteX149" fmla="*/ 3672269 w 12192634"/>
              <a:gd name="connsiteY149" fmla="*/ 2137156 h 6858317"/>
              <a:gd name="connsiteX150" fmla="*/ 3973894 w 12192634"/>
              <a:gd name="connsiteY150" fmla="*/ 1644079 h 6858317"/>
              <a:gd name="connsiteX151" fmla="*/ 4466971 w 12192634"/>
              <a:gd name="connsiteY151" fmla="*/ 1342454 h 6858317"/>
              <a:gd name="connsiteX152" fmla="*/ 4993450 w 12192634"/>
              <a:gd name="connsiteY152" fmla="*/ 1019747 h 6858317"/>
              <a:gd name="connsiteX153" fmla="*/ 5316093 w 12192634"/>
              <a:gd name="connsiteY153" fmla="*/ 493268 h 6858317"/>
              <a:gd name="connsiteX154" fmla="*/ 5617718 w 12192634"/>
              <a:gd name="connsiteY154" fmla="*/ 254 h 6858317"/>
              <a:gd name="connsiteX155" fmla="*/ 5617718 w 12192634"/>
              <a:gd name="connsiteY155" fmla="*/ 254 h 6858317"/>
              <a:gd name="connsiteX156" fmla="*/ 6638290 w 12192634"/>
              <a:gd name="connsiteY156" fmla="*/ 0 h 6858317"/>
              <a:gd name="connsiteX157" fmla="*/ 6574473 w 12192634"/>
              <a:gd name="connsiteY157" fmla="*/ 67501 h 6858317"/>
              <a:gd name="connsiteX158" fmla="*/ 6081459 w 12192634"/>
              <a:gd name="connsiteY158" fmla="*/ 369189 h 6858317"/>
              <a:gd name="connsiteX159" fmla="*/ 5554917 w 12192634"/>
              <a:gd name="connsiteY159" fmla="*/ 691833 h 6858317"/>
              <a:gd name="connsiteX160" fmla="*/ 5232400 w 12192634"/>
              <a:gd name="connsiteY160" fmla="*/ 1218311 h 6858317"/>
              <a:gd name="connsiteX161" fmla="*/ 4930775 w 12192634"/>
              <a:gd name="connsiteY161" fmla="*/ 1711325 h 6858317"/>
              <a:gd name="connsiteX162" fmla="*/ 4437571 w 12192634"/>
              <a:gd name="connsiteY162" fmla="*/ 2012950 h 6858317"/>
              <a:gd name="connsiteX163" fmla="*/ 3911028 w 12192634"/>
              <a:gd name="connsiteY163" fmla="*/ 2335594 h 6858317"/>
              <a:gd name="connsiteX164" fmla="*/ 3588385 w 12192634"/>
              <a:gd name="connsiteY164" fmla="*/ 2862072 h 6858317"/>
              <a:gd name="connsiteX165" fmla="*/ 3286760 w 12192634"/>
              <a:gd name="connsiteY165" fmla="*/ 3355150 h 6858317"/>
              <a:gd name="connsiteX166" fmla="*/ 2793683 w 12192634"/>
              <a:gd name="connsiteY166" fmla="*/ 3656775 h 6858317"/>
              <a:gd name="connsiteX167" fmla="*/ 2267204 w 12192634"/>
              <a:gd name="connsiteY167" fmla="*/ 3979482 h 6858317"/>
              <a:gd name="connsiteX168" fmla="*/ 1944497 w 12192634"/>
              <a:gd name="connsiteY168" fmla="*/ 4505960 h 6858317"/>
              <a:gd name="connsiteX169" fmla="*/ 1642872 w 12192634"/>
              <a:gd name="connsiteY169" fmla="*/ 4999038 h 6858317"/>
              <a:gd name="connsiteX170" fmla="*/ 1149795 w 12192634"/>
              <a:gd name="connsiteY170" fmla="*/ 5300663 h 6858317"/>
              <a:gd name="connsiteX171" fmla="*/ 623316 w 12192634"/>
              <a:gd name="connsiteY171" fmla="*/ 5623370 h 6858317"/>
              <a:gd name="connsiteX172" fmla="*/ 300609 w 12192634"/>
              <a:gd name="connsiteY172" fmla="*/ 6149848 h 6858317"/>
              <a:gd name="connsiteX173" fmla="*/ 0 w 12192634"/>
              <a:gd name="connsiteY173" fmla="*/ 6642100 h 6858317"/>
              <a:gd name="connsiteX174" fmla="*/ 0 w 12192634"/>
              <a:gd name="connsiteY174" fmla="*/ 6764845 h 6858317"/>
              <a:gd name="connsiteX175" fmla="*/ 61849 w 12192634"/>
              <a:gd name="connsiteY175" fmla="*/ 6705600 h 6858317"/>
              <a:gd name="connsiteX176" fmla="*/ 384493 w 12192634"/>
              <a:gd name="connsiteY176" fmla="*/ 6179058 h 6858317"/>
              <a:gd name="connsiteX177" fmla="*/ 686181 w 12192634"/>
              <a:gd name="connsiteY177" fmla="*/ 5685981 h 6858317"/>
              <a:gd name="connsiteX178" fmla="*/ 1179259 w 12192634"/>
              <a:gd name="connsiteY178" fmla="*/ 5384356 h 6858317"/>
              <a:gd name="connsiteX179" fmla="*/ 1705737 w 12192634"/>
              <a:gd name="connsiteY179" fmla="*/ 5061649 h 6858317"/>
              <a:gd name="connsiteX180" fmla="*/ 2028444 w 12192634"/>
              <a:gd name="connsiteY180" fmla="*/ 4535170 h 6858317"/>
              <a:gd name="connsiteX181" fmla="*/ 2330069 w 12192634"/>
              <a:gd name="connsiteY181" fmla="*/ 4042156 h 6858317"/>
              <a:gd name="connsiteX182" fmla="*/ 2823083 w 12192634"/>
              <a:gd name="connsiteY182" fmla="*/ 3740468 h 6858317"/>
              <a:gd name="connsiteX183" fmla="*/ 3349625 w 12192634"/>
              <a:gd name="connsiteY183" fmla="*/ 3417824 h 6858317"/>
              <a:gd name="connsiteX184" fmla="*/ 3672269 w 12192634"/>
              <a:gd name="connsiteY184" fmla="*/ 2891346 h 6858317"/>
              <a:gd name="connsiteX185" fmla="*/ 3973894 w 12192634"/>
              <a:gd name="connsiteY185" fmla="*/ 2398268 h 6858317"/>
              <a:gd name="connsiteX186" fmla="*/ 4466971 w 12192634"/>
              <a:gd name="connsiteY186" fmla="*/ 2096643 h 6858317"/>
              <a:gd name="connsiteX187" fmla="*/ 4993450 w 12192634"/>
              <a:gd name="connsiteY187" fmla="*/ 1773936 h 6858317"/>
              <a:gd name="connsiteX188" fmla="*/ 5316093 w 12192634"/>
              <a:gd name="connsiteY188" fmla="*/ 1247458 h 6858317"/>
              <a:gd name="connsiteX189" fmla="*/ 5617718 w 12192634"/>
              <a:gd name="connsiteY189" fmla="*/ 754444 h 6858317"/>
              <a:gd name="connsiteX190" fmla="*/ 6110796 w 12192634"/>
              <a:gd name="connsiteY190" fmla="*/ 452819 h 6858317"/>
              <a:gd name="connsiteX191" fmla="*/ 6637274 w 12192634"/>
              <a:gd name="connsiteY191" fmla="*/ 130112 h 6858317"/>
              <a:gd name="connsiteX192" fmla="*/ 6754369 w 12192634"/>
              <a:gd name="connsiteY192" fmla="*/ 0 h 6858317"/>
              <a:gd name="connsiteX193" fmla="*/ 7031990 w 12192634"/>
              <a:gd name="connsiteY193" fmla="*/ 0 h 6858317"/>
              <a:gd name="connsiteX194" fmla="*/ 6875970 w 12192634"/>
              <a:gd name="connsiteY194" fmla="*/ 328930 h 6858317"/>
              <a:gd name="connsiteX195" fmla="*/ 6574345 w 12192634"/>
              <a:gd name="connsiteY195" fmla="*/ 822008 h 6858317"/>
              <a:gd name="connsiteX196" fmla="*/ 6081395 w 12192634"/>
              <a:gd name="connsiteY196" fmla="*/ 1123950 h 6858317"/>
              <a:gd name="connsiteX197" fmla="*/ 5554853 w 12192634"/>
              <a:gd name="connsiteY197" fmla="*/ 1446594 h 6858317"/>
              <a:gd name="connsiteX198" fmla="*/ 5232400 w 12192634"/>
              <a:gd name="connsiteY198" fmla="*/ 1972755 h 6858317"/>
              <a:gd name="connsiteX199" fmla="*/ 4930775 w 12192634"/>
              <a:gd name="connsiteY199" fmla="*/ 2465832 h 6858317"/>
              <a:gd name="connsiteX200" fmla="*/ 4437761 w 12192634"/>
              <a:gd name="connsiteY200" fmla="*/ 2767457 h 6858317"/>
              <a:gd name="connsiteX201" fmla="*/ 3911219 w 12192634"/>
              <a:gd name="connsiteY201" fmla="*/ 3090101 h 6858317"/>
              <a:gd name="connsiteX202" fmla="*/ 3588576 w 12192634"/>
              <a:gd name="connsiteY202" fmla="*/ 3616643 h 6858317"/>
              <a:gd name="connsiteX203" fmla="*/ 3286951 w 12192634"/>
              <a:gd name="connsiteY203" fmla="*/ 4109657 h 6858317"/>
              <a:gd name="connsiteX204" fmla="*/ 2793873 w 12192634"/>
              <a:gd name="connsiteY204" fmla="*/ 4411282 h 6858317"/>
              <a:gd name="connsiteX205" fmla="*/ 2267395 w 12192634"/>
              <a:gd name="connsiteY205" fmla="*/ 4733989 h 6858317"/>
              <a:gd name="connsiteX206" fmla="*/ 1944688 w 12192634"/>
              <a:gd name="connsiteY206" fmla="*/ 5260467 h 6858317"/>
              <a:gd name="connsiteX207" fmla="*/ 1643063 w 12192634"/>
              <a:gd name="connsiteY207" fmla="*/ 5753545 h 6858317"/>
              <a:gd name="connsiteX208" fmla="*/ 1149985 w 12192634"/>
              <a:gd name="connsiteY208" fmla="*/ 6055170 h 6858317"/>
              <a:gd name="connsiteX209" fmla="*/ 623507 w 12192634"/>
              <a:gd name="connsiteY209" fmla="*/ 6377877 h 6858317"/>
              <a:gd name="connsiteX210" fmla="*/ 316992 w 12192634"/>
              <a:gd name="connsiteY210" fmla="*/ 6858000 h 6858317"/>
              <a:gd name="connsiteX211" fmla="*/ 411671 w 12192634"/>
              <a:gd name="connsiteY211" fmla="*/ 6858000 h 6858317"/>
              <a:gd name="connsiteX212" fmla="*/ 686181 w 12192634"/>
              <a:gd name="connsiteY212" fmla="*/ 6440742 h 6858317"/>
              <a:gd name="connsiteX213" fmla="*/ 1179259 w 12192634"/>
              <a:gd name="connsiteY213" fmla="*/ 6139053 h 6858317"/>
              <a:gd name="connsiteX214" fmla="*/ 1705737 w 12192634"/>
              <a:gd name="connsiteY214" fmla="*/ 5816410 h 6858317"/>
              <a:gd name="connsiteX215" fmla="*/ 2028444 w 12192634"/>
              <a:gd name="connsiteY215" fmla="*/ 5289868 h 6858317"/>
              <a:gd name="connsiteX216" fmla="*/ 2330069 w 12192634"/>
              <a:gd name="connsiteY216" fmla="*/ 4796854 h 6858317"/>
              <a:gd name="connsiteX217" fmla="*/ 2823083 w 12192634"/>
              <a:gd name="connsiteY217" fmla="*/ 4495165 h 6858317"/>
              <a:gd name="connsiteX218" fmla="*/ 3349625 w 12192634"/>
              <a:gd name="connsiteY218" fmla="*/ 4172522 h 6858317"/>
              <a:gd name="connsiteX219" fmla="*/ 3672269 w 12192634"/>
              <a:gd name="connsiteY219" fmla="*/ 3646043 h 6858317"/>
              <a:gd name="connsiteX220" fmla="*/ 3973894 w 12192634"/>
              <a:gd name="connsiteY220" fmla="*/ 3152966 h 6858317"/>
              <a:gd name="connsiteX221" fmla="*/ 4466971 w 12192634"/>
              <a:gd name="connsiteY221" fmla="*/ 2851341 h 6858317"/>
              <a:gd name="connsiteX222" fmla="*/ 4993450 w 12192634"/>
              <a:gd name="connsiteY222" fmla="*/ 2528697 h 6858317"/>
              <a:gd name="connsiteX223" fmla="*/ 5316093 w 12192634"/>
              <a:gd name="connsiteY223" fmla="*/ 2002219 h 6858317"/>
              <a:gd name="connsiteX224" fmla="*/ 5617718 w 12192634"/>
              <a:gd name="connsiteY224" fmla="*/ 1509141 h 6858317"/>
              <a:gd name="connsiteX225" fmla="*/ 6110796 w 12192634"/>
              <a:gd name="connsiteY225" fmla="*/ 1207516 h 6858317"/>
              <a:gd name="connsiteX226" fmla="*/ 6637274 w 12192634"/>
              <a:gd name="connsiteY226" fmla="*/ 884873 h 6858317"/>
              <a:gd name="connsiteX227" fmla="*/ 6959918 w 12192634"/>
              <a:gd name="connsiteY227" fmla="*/ 358331 h 6858317"/>
              <a:gd name="connsiteX228" fmla="*/ 7141909 w 12192634"/>
              <a:gd name="connsiteY228" fmla="*/ 0 h 6858317"/>
              <a:gd name="connsiteX229" fmla="*/ 8147050 w 12192634"/>
              <a:gd name="connsiteY229" fmla="*/ 0 h 6858317"/>
              <a:gd name="connsiteX230" fmla="*/ 7725537 w 12192634"/>
              <a:gd name="connsiteY230" fmla="*/ 234252 h 6858317"/>
              <a:gd name="connsiteX231" fmla="*/ 7199059 w 12192634"/>
              <a:gd name="connsiteY231" fmla="*/ 556895 h 6858317"/>
              <a:gd name="connsiteX232" fmla="*/ 6876352 w 12192634"/>
              <a:gd name="connsiteY232" fmla="*/ 1083374 h 6858317"/>
              <a:gd name="connsiteX233" fmla="*/ 6574727 w 12192634"/>
              <a:gd name="connsiteY233" fmla="*/ 1576451 h 6858317"/>
              <a:gd name="connsiteX234" fmla="*/ 6081713 w 12192634"/>
              <a:gd name="connsiteY234" fmla="*/ 1878076 h 6858317"/>
              <a:gd name="connsiteX235" fmla="*/ 5555171 w 12192634"/>
              <a:gd name="connsiteY235" fmla="*/ 2200783 h 6858317"/>
              <a:gd name="connsiteX236" fmla="*/ 5232527 w 12192634"/>
              <a:gd name="connsiteY236" fmla="*/ 2727198 h 6858317"/>
              <a:gd name="connsiteX237" fmla="*/ 4930902 w 12192634"/>
              <a:gd name="connsiteY237" fmla="*/ 3220276 h 6858317"/>
              <a:gd name="connsiteX238" fmla="*/ 4437888 w 12192634"/>
              <a:gd name="connsiteY238" fmla="*/ 3521901 h 6858317"/>
              <a:gd name="connsiteX239" fmla="*/ 3911346 w 12192634"/>
              <a:gd name="connsiteY239" fmla="*/ 3844608 h 6858317"/>
              <a:gd name="connsiteX240" fmla="*/ 3588703 w 12192634"/>
              <a:gd name="connsiteY240" fmla="*/ 4371086 h 6858317"/>
              <a:gd name="connsiteX241" fmla="*/ 3287078 w 12192634"/>
              <a:gd name="connsiteY241" fmla="*/ 4864100 h 6858317"/>
              <a:gd name="connsiteX242" fmla="*/ 2794000 w 12192634"/>
              <a:gd name="connsiteY242" fmla="*/ 5165725 h 6858317"/>
              <a:gd name="connsiteX243" fmla="*/ 2267522 w 12192634"/>
              <a:gd name="connsiteY243" fmla="*/ 5488432 h 6858317"/>
              <a:gd name="connsiteX244" fmla="*/ 1944814 w 12192634"/>
              <a:gd name="connsiteY244" fmla="*/ 6014911 h 6858317"/>
              <a:gd name="connsiteX245" fmla="*/ 1643189 w 12192634"/>
              <a:gd name="connsiteY245" fmla="*/ 6507988 h 6858317"/>
              <a:gd name="connsiteX246" fmla="*/ 1150176 w 12192634"/>
              <a:gd name="connsiteY246" fmla="*/ 6809613 h 6858317"/>
              <a:gd name="connsiteX247" fmla="*/ 1020445 w 12192634"/>
              <a:gd name="connsiteY247" fmla="*/ 6858000 h 6858317"/>
              <a:gd name="connsiteX248" fmla="*/ 1277239 w 12192634"/>
              <a:gd name="connsiteY248" fmla="*/ 6858000 h 6858317"/>
              <a:gd name="connsiteX249" fmla="*/ 1706055 w 12192634"/>
              <a:gd name="connsiteY249" fmla="*/ 6570853 h 6858317"/>
              <a:gd name="connsiteX250" fmla="*/ 2028762 w 12192634"/>
              <a:gd name="connsiteY250" fmla="*/ 6044375 h 6858317"/>
              <a:gd name="connsiteX251" fmla="*/ 2330387 w 12192634"/>
              <a:gd name="connsiteY251" fmla="*/ 5551297 h 6858317"/>
              <a:gd name="connsiteX252" fmla="*/ 2823401 w 12192634"/>
              <a:gd name="connsiteY252" fmla="*/ 5249672 h 6858317"/>
              <a:gd name="connsiteX253" fmla="*/ 3349943 w 12192634"/>
              <a:gd name="connsiteY253" fmla="*/ 4926965 h 6858317"/>
              <a:gd name="connsiteX254" fmla="*/ 3672586 w 12192634"/>
              <a:gd name="connsiteY254" fmla="*/ 4400487 h 6858317"/>
              <a:gd name="connsiteX255" fmla="*/ 3974211 w 12192634"/>
              <a:gd name="connsiteY255" fmla="*/ 3907472 h 6858317"/>
              <a:gd name="connsiteX256" fmla="*/ 4467289 w 12192634"/>
              <a:gd name="connsiteY256" fmla="*/ 3605784 h 6858317"/>
              <a:gd name="connsiteX257" fmla="*/ 4993767 w 12192634"/>
              <a:gd name="connsiteY257" fmla="*/ 3283141 h 6858317"/>
              <a:gd name="connsiteX258" fmla="*/ 5316411 w 12192634"/>
              <a:gd name="connsiteY258" fmla="*/ 2756662 h 6858317"/>
              <a:gd name="connsiteX259" fmla="*/ 5618036 w 12192634"/>
              <a:gd name="connsiteY259" fmla="*/ 2263648 h 6858317"/>
              <a:gd name="connsiteX260" fmla="*/ 6111113 w 12192634"/>
              <a:gd name="connsiteY260" fmla="*/ 1961960 h 6858317"/>
              <a:gd name="connsiteX261" fmla="*/ 6637592 w 12192634"/>
              <a:gd name="connsiteY261" fmla="*/ 1639316 h 6858317"/>
              <a:gd name="connsiteX262" fmla="*/ 6960235 w 12192634"/>
              <a:gd name="connsiteY262" fmla="*/ 1112774 h 6858317"/>
              <a:gd name="connsiteX263" fmla="*/ 7261924 w 12192634"/>
              <a:gd name="connsiteY263" fmla="*/ 619760 h 6858317"/>
              <a:gd name="connsiteX264" fmla="*/ 7754938 w 12192634"/>
              <a:gd name="connsiteY264" fmla="*/ 318135 h 6858317"/>
              <a:gd name="connsiteX265" fmla="*/ 8276844 w 12192634"/>
              <a:gd name="connsiteY265" fmla="*/ 0 h 6858317"/>
              <a:gd name="connsiteX266" fmla="*/ 8597519 w 12192634"/>
              <a:gd name="connsiteY266" fmla="*/ 0 h 6858317"/>
              <a:gd name="connsiteX267" fmla="*/ 8520240 w 12192634"/>
              <a:gd name="connsiteY267" fmla="*/ 193993 h 6858317"/>
              <a:gd name="connsiteX268" fmla="*/ 8218551 w 12192634"/>
              <a:gd name="connsiteY268" fmla="*/ 687007 h 6858317"/>
              <a:gd name="connsiteX269" fmla="*/ 7725537 w 12192634"/>
              <a:gd name="connsiteY269" fmla="*/ 988695 h 6858317"/>
              <a:gd name="connsiteX270" fmla="*/ 7199059 w 12192634"/>
              <a:gd name="connsiteY270" fmla="*/ 1311339 h 6858317"/>
              <a:gd name="connsiteX271" fmla="*/ 6876352 w 12192634"/>
              <a:gd name="connsiteY271" fmla="*/ 1837817 h 6858317"/>
              <a:gd name="connsiteX272" fmla="*/ 6574727 w 12192634"/>
              <a:gd name="connsiteY272" fmla="*/ 2330895 h 6858317"/>
              <a:gd name="connsiteX273" fmla="*/ 6081713 w 12192634"/>
              <a:gd name="connsiteY273" fmla="*/ 2632520 h 6858317"/>
              <a:gd name="connsiteX274" fmla="*/ 5555171 w 12192634"/>
              <a:gd name="connsiteY274" fmla="*/ 2955227 h 6858317"/>
              <a:gd name="connsiteX275" fmla="*/ 5232400 w 12192634"/>
              <a:gd name="connsiteY275" fmla="*/ 3481705 h 6858317"/>
              <a:gd name="connsiteX276" fmla="*/ 4930775 w 12192634"/>
              <a:gd name="connsiteY276" fmla="*/ 3974719 h 6858317"/>
              <a:gd name="connsiteX277" fmla="*/ 4437761 w 12192634"/>
              <a:gd name="connsiteY277" fmla="*/ 4276344 h 6858317"/>
              <a:gd name="connsiteX278" fmla="*/ 3911219 w 12192634"/>
              <a:gd name="connsiteY278" fmla="*/ 4599051 h 6858317"/>
              <a:gd name="connsiteX279" fmla="*/ 3588576 w 12192634"/>
              <a:gd name="connsiteY279" fmla="*/ 5125530 h 6858317"/>
              <a:gd name="connsiteX280" fmla="*/ 3286951 w 12192634"/>
              <a:gd name="connsiteY280" fmla="*/ 5618544 h 6858317"/>
              <a:gd name="connsiteX281" fmla="*/ 2794000 w 12192634"/>
              <a:gd name="connsiteY281" fmla="*/ 5920232 h 6858317"/>
              <a:gd name="connsiteX282" fmla="*/ 2267522 w 12192634"/>
              <a:gd name="connsiteY282" fmla="*/ 6242876 h 6858317"/>
              <a:gd name="connsiteX283" fmla="*/ 1944814 w 12192634"/>
              <a:gd name="connsiteY283" fmla="*/ 6769354 h 6858317"/>
              <a:gd name="connsiteX284" fmla="*/ 1913064 w 12192634"/>
              <a:gd name="connsiteY284" fmla="*/ 6858254 h 6858317"/>
              <a:gd name="connsiteX285" fmla="*/ 2007934 w 12192634"/>
              <a:gd name="connsiteY285" fmla="*/ 6858254 h 6858317"/>
              <a:gd name="connsiteX286" fmla="*/ 2029016 w 12192634"/>
              <a:gd name="connsiteY286" fmla="*/ 6799072 h 6858317"/>
              <a:gd name="connsiteX287" fmla="*/ 2330641 w 12192634"/>
              <a:gd name="connsiteY287" fmla="*/ 6305995 h 6858317"/>
              <a:gd name="connsiteX288" fmla="*/ 2823655 w 12192634"/>
              <a:gd name="connsiteY288" fmla="*/ 6004370 h 6858317"/>
              <a:gd name="connsiteX289" fmla="*/ 3349625 w 12192634"/>
              <a:gd name="connsiteY289" fmla="*/ 5681409 h 6858317"/>
              <a:gd name="connsiteX290" fmla="*/ 3672269 w 12192634"/>
              <a:gd name="connsiteY290" fmla="*/ 5154930 h 6858317"/>
              <a:gd name="connsiteX291" fmla="*/ 3973894 w 12192634"/>
              <a:gd name="connsiteY291" fmla="*/ 4661916 h 6858317"/>
              <a:gd name="connsiteX292" fmla="*/ 4466971 w 12192634"/>
              <a:gd name="connsiteY292" fmla="*/ 4360228 h 6858317"/>
              <a:gd name="connsiteX293" fmla="*/ 4993450 w 12192634"/>
              <a:gd name="connsiteY293" fmla="*/ 4037584 h 6858317"/>
              <a:gd name="connsiteX294" fmla="*/ 5316093 w 12192634"/>
              <a:gd name="connsiteY294" fmla="*/ 3511106 h 6858317"/>
              <a:gd name="connsiteX295" fmla="*/ 5617718 w 12192634"/>
              <a:gd name="connsiteY295" fmla="*/ 3018092 h 6858317"/>
              <a:gd name="connsiteX296" fmla="*/ 6110796 w 12192634"/>
              <a:gd name="connsiteY296" fmla="*/ 2716403 h 6858317"/>
              <a:gd name="connsiteX297" fmla="*/ 6637274 w 12192634"/>
              <a:gd name="connsiteY297" fmla="*/ 2393760 h 6858317"/>
              <a:gd name="connsiteX298" fmla="*/ 6959918 w 12192634"/>
              <a:gd name="connsiteY298" fmla="*/ 1867281 h 6858317"/>
              <a:gd name="connsiteX299" fmla="*/ 7261607 w 12192634"/>
              <a:gd name="connsiteY299" fmla="*/ 1374204 h 6858317"/>
              <a:gd name="connsiteX300" fmla="*/ 7754620 w 12192634"/>
              <a:gd name="connsiteY300" fmla="*/ 1072579 h 6858317"/>
              <a:gd name="connsiteX301" fmla="*/ 8281099 w 12192634"/>
              <a:gd name="connsiteY301" fmla="*/ 749872 h 6858317"/>
              <a:gd name="connsiteX302" fmla="*/ 8603806 w 12192634"/>
              <a:gd name="connsiteY302" fmla="*/ 223393 h 6858317"/>
              <a:gd name="connsiteX303" fmla="*/ 8697151 w 12192634"/>
              <a:gd name="connsiteY303" fmla="*/ 0 h 6858317"/>
              <a:gd name="connsiteX304" fmla="*/ 9603549 w 12192634"/>
              <a:gd name="connsiteY304" fmla="*/ 0 h 6858317"/>
              <a:gd name="connsiteX305" fmla="*/ 9369361 w 12192634"/>
              <a:gd name="connsiteY305" fmla="*/ 99251 h 6858317"/>
              <a:gd name="connsiteX306" fmla="*/ 8842566 w 12192634"/>
              <a:gd name="connsiteY306" fmla="*/ 421957 h 6858317"/>
              <a:gd name="connsiteX307" fmla="*/ 8519922 w 12192634"/>
              <a:gd name="connsiteY307" fmla="*/ 948436 h 6858317"/>
              <a:gd name="connsiteX308" fmla="*/ 8218234 w 12192634"/>
              <a:gd name="connsiteY308" fmla="*/ 1441514 h 6858317"/>
              <a:gd name="connsiteX309" fmla="*/ 7725219 w 12192634"/>
              <a:gd name="connsiteY309" fmla="*/ 1743139 h 6858317"/>
              <a:gd name="connsiteX310" fmla="*/ 7198741 w 12192634"/>
              <a:gd name="connsiteY310" fmla="*/ 2065782 h 6858317"/>
              <a:gd name="connsiteX311" fmla="*/ 6876034 w 12192634"/>
              <a:gd name="connsiteY311" fmla="*/ 2592261 h 6858317"/>
              <a:gd name="connsiteX312" fmla="*/ 6574409 w 12192634"/>
              <a:gd name="connsiteY312" fmla="*/ 3085338 h 6858317"/>
              <a:gd name="connsiteX313" fmla="*/ 6081395 w 12192634"/>
              <a:gd name="connsiteY313" fmla="*/ 3386963 h 6858317"/>
              <a:gd name="connsiteX314" fmla="*/ 5554853 w 12192634"/>
              <a:gd name="connsiteY314" fmla="*/ 3709670 h 6858317"/>
              <a:gd name="connsiteX315" fmla="*/ 5232400 w 12192634"/>
              <a:gd name="connsiteY315" fmla="*/ 4236149 h 6858317"/>
              <a:gd name="connsiteX316" fmla="*/ 4930775 w 12192634"/>
              <a:gd name="connsiteY316" fmla="*/ 4729163 h 6858317"/>
              <a:gd name="connsiteX317" fmla="*/ 4437761 w 12192634"/>
              <a:gd name="connsiteY317" fmla="*/ 5030788 h 6858317"/>
              <a:gd name="connsiteX318" fmla="*/ 3911219 w 12192634"/>
              <a:gd name="connsiteY318" fmla="*/ 5353495 h 6858317"/>
              <a:gd name="connsiteX319" fmla="*/ 3588385 w 12192634"/>
              <a:gd name="connsiteY319" fmla="*/ 5880100 h 6858317"/>
              <a:gd name="connsiteX320" fmla="*/ 3286760 w 12192634"/>
              <a:gd name="connsiteY320" fmla="*/ 6373114 h 6858317"/>
              <a:gd name="connsiteX321" fmla="*/ 2793683 w 12192634"/>
              <a:gd name="connsiteY321" fmla="*/ 6674803 h 6858317"/>
              <a:gd name="connsiteX322" fmla="*/ 2426526 w 12192634"/>
              <a:gd name="connsiteY322" fmla="*/ 6858127 h 6858317"/>
              <a:gd name="connsiteX323" fmla="*/ 2588641 w 12192634"/>
              <a:gd name="connsiteY323" fmla="*/ 6858127 h 6858317"/>
              <a:gd name="connsiteX324" fmla="*/ 2823083 w 12192634"/>
              <a:gd name="connsiteY324" fmla="*/ 6758686 h 6858317"/>
              <a:gd name="connsiteX325" fmla="*/ 3349625 w 12192634"/>
              <a:gd name="connsiteY325" fmla="*/ 6435979 h 6858317"/>
              <a:gd name="connsiteX326" fmla="*/ 3672269 w 12192634"/>
              <a:gd name="connsiteY326" fmla="*/ 5909501 h 6858317"/>
              <a:gd name="connsiteX327" fmla="*/ 3973894 w 12192634"/>
              <a:gd name="connsiteY327" fmla="*/ 5416487 h 6858317"/>
              <a:gd name="connsiteX328" fmla="*/ 4466971 w 12192634"/>
              <a:gd name="connsiteY328" fmla="*/ 5114798 h 6858317"/>
              <a:gd name="connsiteX329" fmla="*/ 4993450 w 12192634"/>
              <a:gd name="connsiteY329" fmla="*/ 4792155 h 6858317"/>
              <a:gd name="connsiteX330" fmla="*/ 5316093 w 12192634"/>
              <a:gd name="connsiteY330" fmla="*/ 4265676 h 6858317"/>
              <a:gd name="connsiteX331" fmla="*/ 5617718 w 12192634"/>
              <a:gd name="connsiteY331" fmla="*/ 3772662 h 6858317"/>
              <a:gd name="connsiteX332" fmla="*/ 6110796 w 12192634"/>
              <a:gd name="connsiteY332" fmla="*/ 3470974 h 6858317"/>
              <a:gd name="connsiteX333" fmla="*/ 6637274 w 12192634"/>
              <a:gd name="connsiteY333" fmla="*/ 3148330 h 6858317"/>
              <a:gd name="connsiteX334" fmla="*/ 6959918 w 12192634"/>
              <a:gd name="connsiteY334" fmla="*/ 2621852 h 6858317"/>
              <a:gd name="connsiteX335" fmla="*/ 7261607 w 12192634"/>
              <a:gd name="connsiteY335" fmla="*/ 2128774 h 6858317"/>
              <a:gd name="connsiteX336" fmla="*/ 7754620 w 12192634"/>
              <a:gd name="connsiteY336" fmla="*/ 1827149 h 6858317"/>
              <a:gd name="connsiteX337" fmla="*/ 8281099 w 12192634"/>
              <a:gd name="connsiteY337" fmla="*/ 1504506 h 6858317"/>
              <a:gd name="connsiteX338" fmla="*/ 8603806 w 12192634"/>
              <a:gd name="connsiteY338" fmla="*/ 977963 h 6858317"/>
              <a:gd name="connsiteX339" fmla="*/ 8905431 w 12192634"/>
              <a:gd name="connsiteY339" fmla="*/ 484950 h 6858317"/>
              <a:gd name="connsiteX340" fmla="*/ 9398508 w 12192634"/>
              <a:gd name="connsiteY340" fmla="*/ 183325 h 6858317"/>
              <a:gd name="connsiteX341" fmla="*/ 9765411 w 12192634"/>
              <a:gd name="connsiteY341" fmla="*/ 127 h 6858317"/>
              <a:gd name="connsiteX342" fmla="*/ 10185082 w 12192634"/>
              <a:gd name="connsiteY342" fmla="*/ 0 h 6858317"/>
              <a:gd name="connsiteX343" fmla="*/ 10164064 w 12192634"/>
              <a:gd name="connsiteY343" fmla="*/ 59055 h 6858317"/>
              <a:gd name="connsiteX344" fmla="*/ 9862439 w 12192634"/>
              <a:gd name="connsiteY344" fmla="*/ 552069 h 6858317"/>
              <a:gd name="connsiteX345" fmla="*/ 9369361 w 12192634"/>
              <a:gd name="connsiteY345" fmla="*/ 853758 h 6858317"/>
              <a:gd name="connsiteX346" fmla="*/ 8842883 w 12192634"/>
              <a:gd name="connsiteY346" fmla="*/ 1176401 h 6858317"/>
              <a:gd name="connsiteX347" fmla="*/ 8520240 w 12192634"/>
              <a:gd name="connsiteY347" fmla="*/ 1702880 h 6858317"/>
              <a:gd name="connsiteX348" fmla="*/ 8218551 w 12192634"/>
              <a:gd name="connsiteY348" fmla="*/ 2195957 h 6858317"/>
              <a:gd name="connsiteX349" fmla="*/ 7725537 w 12192634"/>
              <a:gd name="connsiteY349" fmla="*/ 2497582 h 6858317"/>
              <a:gd name="connsiteX350" fmla="*/ 7199059 w 12192634"/>
              <a:gd name="connsiteY350" fmla="*/ 2820226 h 6858317"/>
              <a:gd name="connsiteX351" fmla="*/ 6876352 w 12192634"/>
              <a:gd name="connsiteY351" fmla="*/ 3346768 h 6858317"/>
              <a:gd name="connsiteX352" fmla="*/ 6574727 w 12192634"/>
              <a:gd name="connsiteY352" fmla="*/ 3839782 h 6858317"/>
              <a:gd name="connsiteX353" fmla="*/ 6081713 w 12192634"/>
              <a:gd name="connsiteY353" fmla="*/ 4141407 h 6858317"/>
              <a:gd name="connsiteX354" fmla="*/ 5555171 w 12192634"/>
              <a:gd name="connsiteY354" fmla="*/ 4464114 h 6858317"/>
              <a:gd name="connsiteX355" fmla="*/ 5232400 w 12192634"/>
              <a:gd name="connsiteY355" fmla="*/ 4990592 h 6858317"/>
              <a:gd name="connsiteX356" fmla="*/ 4930775 w 12192634"/>
              <a:gd name="connsiteY356" fmla="*/ 5483606 h 6858317"/>
              <a:gd name="connsiteX357" fmla="*/ 4437761 w 12192634"/>
              <a:gd name="connsiteY357" fmla="*/ 5785231 h 6858317"/>
              <a:gd name="connsiteX358" fmla="*/ 3911219 w 12192634"/>
              <a:gd name="connsiteY358" fmla="*/ 6107938 h 6858317"/>
              <a:gd name="connsiteX359" fmla="*/ 3588576 w 12192634"/>
              <a:gd name="connsiteY359" fmla="*/ 6634417 h 6858317"/>
              <a:gd name="connsiteX360" fmla="*/ 3495103 w 12192634"/>
              <a:gd name="connsiteY360" fmla="*/ 6858000 h 6858317"/>
              <a:gd name="connsiteX361" fmla="*/ 3595116 w 12192634"/>
              <a:gd name="connsiteY361" fmla="*/ 6858000 h 6858317"/>
              <a:gd name="connsiteX362" fmla="*/ 3672459 w 12192634"/>
              <a:gd name="connsiteY362" fmla="*/ 6663818 h 6858317"/>
              <a:gd name="connsiteX363" fmla="*/ 3974084 w 12192634"/>
              <a:gd name="connsiteY363" fmla="*/ 6170803 h 6858317"/>
              <a:gd name="connsiteX364" fmla="*/ 4467162 w 12192634"/>
              <a:gd name="connsiteY364" fmla="*/ 5869178 h 6858317"/>
              <a:gd name="connsiteX365" fmla="*/ 4993640 w 12192634"/>
              <a:gd name="connsiteY365" fmla="*/ 5546471 h 6858317"/>
              <a:gd name="connsiteX366" fmla="*/ 5316284 w 12192634"/>
              <a:gd name="connsiteY366" fmla="*/ 5019993 h 6858317"/>
              <a:gd name="connsiteX367" fmla="*/ 5617909 w 12192634"/>
              <a:gd name="connsiteY367" fmla="*/ 4526979 h 6858317"/>
              <a:gd name="connsiteX368" fmla="*/ 6110986 w 12192634"/>
              <a:gd name="connsiteY368" fmla="*/ 4225354 h 6858317"/>
              <a:gd name="connsiteX369" fmla="*/ 6637465 w 12192634"/>
              <a:gd name="connsiteY369" fmla="*/ 3902647 h 6858317"/>
              <a:gd name="connsiteX370" fmla="*/ 6960108 w 12192634"/>
              <a:gd name="connsiteY370" fmla="*/ 3376168 h 6858317"/>
              <a:gd name="connsiteX371" fmla="*/ 7261797 w 12192634"/>
              <a:gd name="connsiteY371" fmla="*/ 2883091 h 6858317"/>
              <a:gd name="connsiteX372" fmla="*/ 7754811 w 12192634"/>
              <a:gd name="connsiteY372" fmla="*/ 2581466 h 6858317"/>
              <a:gd name="connsiteX373" fmla="*/ 8281289 w 12192634"/>
              <a:gd name="connsiteY373" fmla="*/ 2258822 h 6858317"/>
              <a:gd name="connsiteX374" fmla="*/ 8603996 w 12192634"/>
              <a:gd name="connsiteY374" fmla="*/ 1732280 h 6858317"/>
              <a:gd name="connsiteX375" fmla="*/ 8905621 w 12192634"/>
              <a:gd name="connsiteY375" fmla="*/ 1239266 h 6858317"/>
              <a:gd name="connsiteX376" fmla="*/ 9398698 w 12192634"/>
              <a:gd name="connsiteY376" fmla="*/ 937641 h 6858317"/>
              <a:gd name="connsiteX377" fmla="*/ 9925177 w 12192634"/>
              <a:gd name="connsiteY377" fmla="*/ 614934 h 6858317"/>
              <a:gd name="connsiteX378" fmla="*/ 10247820 w 12192634"/>
              <a:gd name="connsiteY378" fmla="*/ 88456 h 6858317"/>
              <a:gd name="connsiteX379" fmla="*/ 10279570 w 12192634"/>
              <a:gd name="connsiteY379" fmla="*/ 0 h 6858317"/>
              <a:gd name="connsiteX380" fmla="*/ 10915332 w 12192634"/>
              <a:gd name="connsiteY380" fmla="*/ 0 h 6858317"/>
              <a:gd name="connsiteX381" fmla="*/ 10486898 w 12192634"/>
              <a:gd name="connsiteY381" fmla="*/ 287020 h 6858317"/>
              <a:gd name="connsiteX382" fmla="*/ 10164255 w 12192634"/>
              <a:gd name="connsiteY382" fmla="*/ 813499 h 6858317"/>
              <a:gd name="connsiteX383" fmla="*/ 9862630 w 12192634"/>
              <a:gd name="connsiteY383" fmla="*/ 1306513 h 6858317"/>
              <a:gd name="connsiteX384" fmla="*/ 9369552 w 12192634"/>
              <a:gd name="connsiteY384" fmla="*/ 1608201 h 6858317"/>
              <a:gd name="connsiteX385" fmla="*/ 8843073 w 12192634"/>
              <a:gd name="connsiteY385" fmla="*/ 1930845 h 6858317"/>
              <a:gd name="connsiteX386" fmla="*/ 8520430 w 12192634"/>
              <a:gd name="connsiteY386" fmla="*/ 2457323 h 6858317"/>
              <a:gd name="connsiteX387" fmla="*/ 8218742 w 12192634"/>
              <a:gd name="connsiteY387" fmla="*/ 2950401 h 6858317"/>
              <a:gd name="connsiteX388" fmla="*/ 7725728 w 12192634"/>
              <a:gd name="connsiteY388" fmla="*/ 3252026 h 6858317"/>
              <a:gd name="connsiteX389" fmla="*/ 7199249 w 12192634"/>
              <a:gd name="connsiteY389" fmla="*/ 3574733 h 6858317"/>
              <a:gd name="connsiteX390" fmla="*/ 6876543 w 12192634"/>
              <a:gd name="connsiteY390" fmla="*/ 4101211 h 6858317"/>
              <a:gd name="connsiteX391" fmla="*/ 6574918 w 12192634"/>
              <a:gd name="connsiteY391" fmla="*/ 4594225 h 6858317"/>
              <a:gd name="connsiteX392" fmla="*/ 6081395 w 12192634"/>
              <a:gd name="connsiteY392" fmla="*/ 4895850 h 6858317"/>
              <a:gd name="connsiteX393" fmla="*/ 5554853 w 12192634"/>
              <a:gd name="connsiteY393" fmla="*/ 5218557 h 6858317"/>
              <a:gd name="connsiteX394" fmla="*/ 5232400 w 12192634"/>
              <a:gd name="connsiteY394" fmla="*/ 5745036 h 6858317"/>
              <a:gd name="connsiteX395" fmla="*/ 4930775 w 12192634"/>
              <a:gd name="connsiteY395" fmla="*/ 6238050 h 6858317"/>
              <a:gd name="connsiteX396" fmla="*/ 4437761 w 12192634"/>
              <a:gd name="connsiteY396" fmla="*/ 6539738 h 6858317"/>
              <a:gd name="connsiteX397" fmla="*/ 3915601 w 12192634"/>
              <a:gd name="connsiteY397" fmla="*/ 6858000 h 6858317"/>
              <a:gd name="connsiteX398" fmla="*/ 4045458 w 12192634"/>
              <a:gd name="connsiteY398" fmla="*/ 6858000 h 6858317"/>
              <a:gd name="connsiteX399" fmla="*/ 4467162 w 12192634"/>
              <a:gd name="connsiteY399" fmla="*/ 6623622 h 6858317"/>
              <a:gd name="connsiteX400" fmla="*/ 4993640 w 12192634"/>
              <a:gd name="connsiteY400" fmla="*/ 6300915 h 6858317"/>
              <a:gd name="connsiteX401" fmla="*/ 5316284 w 12192634"/>
              <a:gd name="connsiteY401" fmla="*/ 5774436 h 6858317"/>
              <a:gd name="connsiteX402" fmla="*/ 5617909 w 12192634"/>
              <a:gd name="connsiteY402" fmla="*/ 5281422 h 6858317"/>
              <a:gd name="connsiteX403" fmla="*/ 6110986 w 12192634"/>
              <a:gd name="connsiteY403" fmla="*/ 4979797 h 6858317"/>
              <a:gd name="connsiteX404" fmla="*/ 6637465 w 12192634"/>
              <a:gd name="connsiteY404" fmla="*/ 4657090 h 6858317"/>
              <a:gd name="connsiteX405" fmla="*/ 6960108 w 12192634"/>
              <a:gd name="connsiteY405" fmla="*/ 4130612 h 6858317"/>
              <a:gd name="connsiteX406" fmla="*/ 7261797 w 12192634"/>
              <a:gd name="connsiteY406" fmla="*/ 3637597 h 6858317"/>
              <a:gd name="connsiteX407" fmla="*/ 7754811 w 12192634"/>
              <a:gd name="connsiteY407" fmla="*/ 3335909 h 6858317"/>
              <a:gd name="connsiteX408" fmla="*/ 8281289 w 12192634"/>
              <a:gd name="connsiteY408" fmla="*/ 3013266 h 6858317"/>
              <a:gd name="connsiteX409" fmla="*/ 8603996 w 12192634"/>
              <a:gd name="connsiteY409" fmla="*/ 2486787 h 6858317"/>
              <a:gd name="connsiteX410" fmla="*/ 8905621 w 12192634"/>
              <a:gd name="connsiteY410" fmla="*/ 1993710 h 6858317"/>
              <a:gd name="connsiteX411" fmla="*/ 9398698 w 12192634"/>
              <a:gd name="connsiteY411" fmla="*/ 1692085 h 6858317"/>
              <a:gd name="connsiteX412" fmla="*/ 9925177 w 12192634"/>
              <a:gd name="connsiteY412" fmla="*/ 1369378 h 6858317"/>
              <a:gd name="connsiteX413" fmla="*/ 10247820 w 12192634"/>
              <a:gd name="connsiteY413" fmla="*/ 842899 h 6858317"/>
              <a:gd name="connsiteX414" fmla="*/ 10549445 w 12192634"/>
              <a:gd name="connsiteY414" fmla="*/ 349885 h 6858317"/>
              <a:gd name="connsiteX415" fmla="*/ 11042650 w 12192634"/>
              <a:gd name="connsiteY415" fmla="*/ 48260 h 6858317"/>
              <a:gd name="connsiteX416" fmla="*/ 11172063 w 12192634"/>
              <a:gd name="connsiteY416" fmla="*/ 0 h 6858317"/>
              <a:gd name="connsiteX417" fmla="*/ 11780838 w 12192634"/>
              <a:gd name="connsiteY417" fmla="*/ 0 h 6858317"/>
              <a:gd name="connsiteX418" fmla="*/ 11506200 w 12192634"/>
              <a:gd name="connsiteY418" fmla="*/ 417195 h 6858317"/>
              <a:gd name="connsiteX419" fmla="*/ 11013122 w 12192634"/>
              <a:gd name="connsiteY419" fmla="*/ 718820 h 6858317"/>
              <a:gd name="connsiteX420" fmla="*/ 10486644 w 12192634"/>
              <a:gd name="connsiteY420" fmla="*/ 1041463 h 6858317"/>
              <a:gd name="connsiteX421" fmla="*/ 10164001 w 12192634"/>
              <a:gd name="connsiteY421" fmla="*/ 1567942 h 6858317"/>
              <a:gd name="connsiteX422" fmla="*/ 9862376 w 12192634"/>
              <a:gd name="connsiteY422" fmla="*/ 2060956 h 6858317"/>
              <a:gd name="connsiteX423" fmla="*/ 9369298 w 12192634"/>
              <a:gd name="connsiteY423" fmla="*/ 2362645 h 6858317"/>
              <a:gd name="connsiteX424" fmla="*/ 8842819 w 12192634"/>
              <a:gd name="connsiteY424" fmla="*/ 2685288 h 6858317"/>
              <a:gd name="connsiteX425" fmla="*/ 8520176 w 12192634"/>
              <a:gd name="connsiteY425" fmla="*/ 3211767 h 6858317"/>
              <a:gd name="connsiteX426" fmla="*/ 8218488 w 12192634"/>
              <a:gd name="connsiteY426" fmla="*/ 3704844 h 6858317"/>
              <a:gd name="connsiteX427" fmla="*/ 7725474 w 12192634"/>
              <a:gd name="connsiteY427" fmla="*/ 4006469 h 6858317"/>
              <a:gd name="connsiteX428" fmla="*/ 7198995 w 12192634"/>
              <a:gd name="connsiteY428" fmla="*/ 4329176 h 6858317"/>
              <a:gd name="connsiteX429" fmla="*/ 6876288 w 12192634"/>
              <a:gd name="connsiteY429" fmla="*/ 4855655 h 6858317"/>
              <a:gd name="connsiteX430" fmla="*/ 6574663 w 12192634"/>
              <a:gd name="connsiteY430" fmla="*/ 5348669 h 6858317"/>
              <a:gd name="connsiteX431" fmla="*/ 6081649 w 12192634"/>
              <a:gd name="connsiteY431" fmla="*/ 5650357 h 6858317"/>
              <a:gd name="connsiteX432" fmla="*/ 5555107 w 12192634"/>
              <a:gd name="connsiteY432" fmla="*/ 5973001 h 6858317"/>
              <a:gd name="connsiteX433" fmla="*/ 5232464 w 12192634"/>
              <a:gd name="connsiteY433" fmla="*/ 6499479 h 6858317"/>
              <a:gd name="connsiteX434" fmla="*/ 5050346 w 12192634"/>
              <a:gd name="connsiteY434" fmla="*/ 6858000 h 6858317"/>
              <a:gd name="connsiteX435" fmla="*/ 5160328 w 12192634"/>
              <a:gd name="connsiteY435" fmla="*/ 6858000 h 6858317"/>
              <a:gd name="connsiteX436" fmla="*/ 5316347 w 12192634"/>
              <a:gd name="connsiteY436" fmla="*/ 6528880 h 6858317"/>
              <a:gd name="connsiteX437" fmla="*/ 5617972 w 12192634"/>
              <a:gd name="connsiteY437" fmla="*/ 6035866 h 6858317"/>
              <a:gd name="connsiteX438" fmla="*/ 6111050 w 12192634"/>
              <a:gd name="connsiteY438" fmla="*/ 5734241 h 6858317"/>
              <a:gd name="connsiteX439" fmla="*/ 6637528 w 12192634"/>
              <a:gd name="connsiteY439" fmla="*/ 5411534 h 6858317"/>
              <a:gd name="connsiteX440" fmla="*/ 6960172 w 12192634"/>
              <a:gd name="connsiteY440" fmla="*/ 4885055 h 6858317"/>
              <a:gd name="connsiteX441" fmla="*/ 7261860 w 12192634"/>
              <a:gd name="connsiteY441" fmla="*/ 4392041 h 6858317"/>
              <a:gd name="connsiteX442" fmla="*/ 7754874 w 12192634"/>
              <a:gd name="connsiteY442" fmla="*/ 4090353 h 6858317"/>
              <a:gd name="connsiteX443" fmla="*/ 8281353 w 12192634"/>
              <a:gd name="connsiteY443" fmla="*/ 3767709 h 6858317"/>
              <a:gd name="connsiteX444" fmla="*/ 8604059 w 12192634"/>
              <a:gd name="connsiteY444" fmla="*/ 3241231 h 6858317"/>
              <a:gd name="connsiteX445" fmla="*/ 8905684 w 12192634"/>
              <a:gd name="connsiteY445" fmla="*/ 2748153 h 6858317"/>
              <a:gd name="connsiteX446" fmla="*/ 9398762 w 12192634"/>
              <a:gd name="connsiteY446" fmla="*/ 2446528 h 6858317"/>
              <a:gd name="connsiteX447" fmla="*/ 9925241 w 12192634"/>
              <a:gd name="connsiteY447" fmla="*/ 2123821 h 6858317"/>
              <a:gd name="connsiteX448" fmla="*/ 10247884 w 12192634"/>
              <a:gd name="connsiteY448" fmla="*/ 1597343 h 6858317"/>
              <a:gd name="connsiteX449" fmla="*/ 10549509 w 12192634"/>
              <a:gd name="connsiteY449" fmla="*/ 1104329 h 6858317"/>
              <a:gd name="connsiteX450" fmla="*/ 11042586 w 12192634"/>
              <a:gd name="connsiteY450" fmla="*/ 802704 h 6858317"/>
              <a:gd name="connsiteX451" fmla="*/ 11569065 w 12192634"/>
              <a:gd name="connsiteY451" fmla="*/ 480060 h 6858317"/>
              <a:gd name="connsiteX452" fmla="*/ 11875008 w 12192634"/>
              <a:gd name="connsiteY452" fmla="*/ 0 h 6858317"/>
              <a:gd name="connsiteX453" fmla="*/ 12130722 w 12192634"/>
              <a:gd name="connsiteY453" fmla="*/ 152400 h 6858317"/>
              <a:gd name="connsiteX454" fmla="*/ 11808079 w 12192634"/>
              <a:gd name="connsiteY454" fmla="*/ 678879 h 6858317"/>
              <a:gd name="connsiteX455" fmla="*/ 11506454 w 12192634"/>
              <a:gd name="connsiteY455" fmla="*/ 1171956 h 6858317"/>
              <a:gd name="connsiteX456" fmla="*/ 11013377 w 12192634"/>
              <a:gd name="connsiteY456" fmla="*/ 1473581 h 6858317"/>
              <a:gd name="connsiteX457" fmla="*/ 10486898 w 12192634"/>
              <a:gd name="connsiteY457" fmla="*/ 1796225 h 6858317"/>
              <a:gd name="connsiteX458" fmla="*/ 10164255 w 12192634"/>
              <a:gd name="connsiteY458" fmla="*/ 2322703 h 6858317"/>
              <a:gd name="connsiteX459" fmla="*/ 9862630 w 12192634"/>
              <a:gd name="connsiteY459" fmla="*/ 2815781 h 6858317"/>
              <a:gd name="connsiteX460" fmla="*/ 9369552 w 12192634"/>
              <a:gd name="connsiteY460" fmla="*/ 3117406 h 6858317"/>
              <a:gd name="connsiteX461" fmla="*/ 8843073 w 12192634"/>
              <a:gd name="connsiteY461" fmla="*/ 3440049 h 6858317"/>
              <a:gd name="connsiteX462" fmla="*/ 8520430 w 12192634"/>
              <a:gd name="connsiteY462" fmla="*/ 3966591 h 6858317"/>
              <a:gd name="connsiteX463" fmla="*/ 8218742 w 12192634"/>
              <a:gd name="connsiteY463" fmla="*/ 4459605 h 6858317"/>
              <a:gd name="connsiteX464" fmla="*/ 7725728 w 12192634"/>
              <a:gd name="connsiteY464" fmla="*/ 4761230 h 6858317"/>
              <a:gd name="connsiteX465" fmla="*/ 7199249 w 12192634"/>
              <a:gd name="connsiteY465" fmla="*/ 5083937 h 6858317"/>
              <a:gd name="connsiteX466" fmla="*/ 6876543 w 12192634"/>
              <a:gd name="connsiteY466" fmla="*/ 5610416 h 6858317"/>
              <a:gd name="connsiteX467" fmla="*/ 6574918 w 12192634"/>
              <a:gd name="connsiteY467" fmla="*/ 6103430 h 6858317"/>
              <a:gd name="connsiteX468" fmla="*/ 6081903 w 12192634"/>
              <a:gd name="connsiteY468" fmla="*/ 6405118 h 6858317"/>
              <a:gd name="connsiteX469" fmla="*/ 5555361 w 12192634"/>
              <a:gd name="connsiteY469" fmla="*/ 6727762 h 6858317"/>
              <a:gd name="connsiteX470" fmla="*/ 5437696 w 12192634"/>
              <a:gd name="connsiteY470" fmla="*/ 6858000 h 6858317"/>
              <a:gd name="connsiteX471" fmla="*/ 5553774 w 12192634"/>
              <a:gd name="connsiteY471" fmla="*/ 6858000 h 6858317"/>
              <a:gd name="connsiteX472" fmla="*/ 5617718 w 12192634"/>
              <a:gd name="connsiteY472" fmla="*/ 6790309 h 6858317"/>
              <a:gd name="connsiteX473" fmla="*/ 6110796 w 12192634"/>
              <a:gd name="connsiteY473" fmla="*/ 6488684 h 6858317"/>
              <a:gd name="connsiteX474" fmla="*/ 6637274 w 12192634"/>
              <a:gd name="connsiteY474" fmla="*/ 6165977 h 6858317"/>
              <a:gd name="connsiteX475" fmla="*/ 6959918 w 12192634"/>
              <a:gd name="connsiteY475" fmla="*/ 5639499 h 6858317"/>
              <a:gd name="connsiteX476" fmla="*/ 7261607 w 12192634"/>
              <a:gd name="connsiteY476" fmla="*/ 5146485 h 6858317"/>
              <a:gd name="connsiteX477" fmla="*/ 7754620 w 12192634"/>
              <a:gd name="connsiteY477" fmla="*/ 4844796 h 6858317"/>
              <a:gd name="connsiteX478" fmla="*/ 8281099 w 12192634"/>
              <a:gd name="connsiteY478" fmla="*/ 4522153 h 6858317"/>
              <a:gd name="connsiteX479" fmla="*/ 8603806 w 12192634"/>
              <a:gd name="connsiteY479" fmla="*/ 3995674 h 6858317"/>
              <a:gd name="connsiteX480" fmla="*/ 8905431 w 12192634"/>
              <a:gd name="connsiteY480" fmla="*/ 3502597 h 6858317"/>
              <a:gd name="connsiteX481" fmla="*/ 9398508 w 12192634"/>
              <a:gd name="connsiteY481" fmla="*/ 3200972 h 6858317"/>
              <a:gd name="connsiteX482" fmla="*/ 9924986 w 12192634"/>
              <a:gd name="connsiteY482" fmla="*/ 2878328 h 6858317"/>
              <a:gd name="connsiteX483" fmla="*/ 10247630 w 12192634"/>
              <a:gd name="connsiteY483" fmla="*/ 2351786 h 6858317"/>
              <a:gd name="connsiteX484" fmla="*/ 10549255 w 12192634"/>
              <a:gd name="connsiteY484" fmla="*/ 1858772 h 6858317"/>
              <a:gd name="connsiteX485" fmla="*/ 11042332 w 12192634"/>
              <a:gd name="connsiteY485" fmla="*/ 1557147 h 6858317"/>
              <a:gd name="connsiteX486" fmla="*/ 11568811 w 12192634"/>
              <a:gd name="connsiteY486" fmla="*/ 1234504 h 6858317"/>
              <a:gd name="connsiteX487" fmla="*/ 11891455 w 12192634"/>
              <a:gd name="connsiteY487" fmla="*/ 707962 h 6858317"/>
              <a:gd name="connsiteX488" fmla="*/ 12192000 w 12192634"/>
              <a:gd name="connsiteY488" fmla="*/ 215900 h 6858317"/>
              <a:gd name="connsiteX489" fmla="*/ 12192000 w 12192634"/>
              <a:gd name="connsiteY489" fmla="*/ 93282 h 6858317"/>
              <a:gd name="connsiteX490" fmla="*/ 12130215 w 12192634"/>
              <a:gd name="connsiteY490" fmla="*/ 152400 h 6858317"/>
              <a:gd name="connsiteX491" fmla="*/ 12130722 w 12192634"/>
              <a:gd name="connsiteY491" fmla="*/ 906844 h 6858317"/>
              <a:gd name="connsiteX492" fmla="*/ 11808079 w 12192634"/>
              <a:gd name="connsiteY492" fmla="*/ 1433322 h 6858317"/>
              <a:gd name="connsiteX493" fmla="*/ 11506454 w 12192634"/>
              <a:gd name="connsiteY493" fmla="*/ 1926400 h 6858317"/>
              <a:gd name="connsiteX494" fmla="*/ 11013377 w 12192634"/>
              <a:gd name="connsiteY494" fmla="*/ 2228025 h 6858317"/>
              <a:gd name="connsiteX495" fmla="*/ 10486898 w 12192634"/>
              <a:gd name="connsiteY495" fmla="*/ 2550668 h 6858317"/>
              <a:gd name="connsiteX496" fmla="*/ 10164255 w 12192634"/>
              <a:gd name="connsiteY496" fmla="*/ 3077147 h 6858317"/>
              <a:gd name="connsiteX497" fmla="*/ 9862630 w 12192634"/>
              <a:gd name="connsiteY497" fmla="*/ 3570224 h 6858317"/>
              <a:gd name="connsiteX498" fmla="*/ 9369552 w 12192634"/>
              <a:gd name="connsiteY498" fmla="*/ 3871849 h 6858317"/>
              <a:gd name="connsiteX499" fmla="*/ 8843073 w 12192634"/>
              <a:gd name="connsiteY499" fmla="*/ 4194493 h 6858317"/>
              <a:gd name="connsiteX500" fmla="*/ 8520430 w 12192634"/>
              <a:gd name="connsiteY500" fmla="*/ 4721035 h 6858317"/>
              <a:gd name="connsiteX501" fmla="*/ 8218742 w 12192634"/>
              <a:gd name="connsiteY501" fmla="*/ 5214049 h 6858317"/>
              <a:gd name="connsiteX502" fmla="*/ 7725728 w 12192634"/>
              <a:gd name="connsiteY502" fmla="*/ 5515674 h 6858317"/>
              <a:gd name="connsiteX503" fmla="*/ 7199249 w 12192634"/>
              <a:gd name="connsiteY503" fmla="*/ 5838381 h 6858317"/>
              <a:gd name="connsiteX504" fmla="*/ 6876543 w 12192634"/>
              <a:gd name="connsiteY504" fmla="*/ 6364859 h 6858317"/>
              <a:gd name="connsiteX505" fmla="*/ 6574918 w 12192634"/>
              <a:gd name="connsiteY505" fmla="*/ 6857937 h 6858317"/>
              <a:gd name="connsiteX506" fmla="*/ 6574536 w 12192634"/>
              <a:gd name="connsiteY506" fmla="*/ 6858318 h 6858317"/>
              <a:gd name="connsiteX507" fmla="*/ 6697155 w 12192634"/>
              <a:gd name="connsiteY507" fmla="*/ 6858318 h 6858317"/>
              <a:gd name="connsiteX508" fmla="*/ 6960426 w 12192634"/>
              <a:gd name="connsiteY508" fmla="*/ 6394260 h 6858317"/>
              <a:gd name="connsiteX509" fmla="*/ 7262114 w 12192634"/>
              <a:gd name="connsiteY509" fmla="*/ 5901246 h 6858317"/>
              <a:gd name="connsiteX510" fmla="*/ 7755128 w 12192634"/>
              <a:gd name="connsiteY510" fmla="*/ 5599621 h 6858317"/>
              <a:gd name="connsiteX511" fmla="*/ 8281606 w 12192634"/>
              <a:gd name="connsiteY511" fmla="*/ 5276914 h 6858317"/>
              <a:gd name="connsiteX512" fmla="*/ 8604314 w 12192634"/>
              <a:gd name="connsiteY512" fmla="*/ 4750435 h 6858317"/>
              <a:gd name="connsiteX513" fmla="*/ 8905939 w 12192634"/>
              <a:gd name="connsiteY513" fmla="*/ 4257358 h 6858317"/>
              <a:gd name="connsiteX514" fmla="*/ 9399016 w 12192634"/>
              <a:gd name="connsiteY514" fmla="*/ 3955733 h 6858317"/>
              <a:gd name="connsiteX515" fmla="*/ 9925494 w 12192634"/>
              <a:gd name="connsiteY515" fmla="*/ 3633089 h 6858317"/>
              <a:gd name="connsiteX516" fmla="*/ 10248138 w 12192634"/>
              <a:gd name="connsiteY516" fmla="*/ 3106611 h 6858317"/>
              <a:gd name="connsiteX517" fmla="*/ 10549763 w 12192634"/>
              <a:gd name="connsiteY517" fmla="*/ 2613533 h 6858317"/>
              <a:gd name="connsiteX518" fmla="*/ 11042650 w 12192634"/>
              <a:gd name="connsiteY518" fmla="*/ 2311400 h 6858317"/>
              <a:gd name="connsiteX519" fmla="*/ 11569129 w 12192634"/>
              <a:gd name="connsiteY519" fmla="*/ 1988757 h 6858317"/>
              <a:gd name="connsiteX520" fmla="*/ 11891772 w 12192634"/>
              <a:gd name="connsiteY520" fmla="*/ 1462278 h 6858317"/>
              <a:gd name="connsiteX521" fmla="*/ 12192318 w 12192634"/>
              <a:gd name="connsiteY521" fmla="*/ 970280 h 6858317"/>
              <a:gd name="connsiteX522" fmla="*/ 12192318 w 12192634"/>
              <a:gd name="connsiteY522" fmla="*/ 847725 h 6858317"/>
              <a:gd name="connsiteX523" fmla="*/ 12130215 w 12192634"/>
              <a:gd name="connsiteY523" fmla="*/ 906526 h 6858317"/>
              <a:gd name="connsiteX524" fmla="*/ 12130722 w 12192634"/>
              <a:gd name="connsiteY524" fmla="*/ 1661287 h 6858317"/>
              <a:gd name="connsiteX525" fmla="*/ 11808079 w 12192634"/>
              <a:gd name="connsiteY525" fmla="*/ 2187766 h 6858317"/>
              <a:gd name="connsiteX526" fmla="*/ 11506454 w 12192634"/>
              <a:gd name="connsiteY526" fmla="*/ 2680843 h 6858317"/>
              <a:gd name="connsiteX527" fmla="*/ 11013377 w 12192634"/>
              <a:gd name="connsiteY527" fmla="*/ 2982468 h 6858317"/>
              <a:gd name="connsiteX528" fmla="*/ 10486898 w 12192634"/>
              <a:gd name="connsiteY528" fmla="*/ 3305112 h 6858317"/>
              <a:gd name="connsiteX529" fmla="*/ 10164255 w 12192634"/>
              <a:gd name="connsiteY529" fmla="*/ 3831653 h 6858317"/>
              <a:gd name="connsiteX530" fmla="*/ 9862630 w 12192634"/>
              <a:gd name="connsiteY530" fmla="*/ 4324668 h 6858317"/>
              <a:gd name="connsiteX531" fmla="*/ 9369552 w 12192634"/>
              <a:gd name="connsiteY531" fmla="*/ 4626293 h 6858317"/>
              <a:gd name="connsiteX532" fmla="*/ 8843073 w 12192634"/>
              <a:gd name="connsiteY532" fmla="*/ 4949000 h 6858317"/>
              <a:gd name="connsiteX533" fmla="*/ 8520430 w 12192634"/>
              <a:gd name="connsiteY533" fmla="*/ 5475478 h 6858317"/>
              <a:gd name="connsiteX534" fmla="*/ 8218742 w 12192634"/>
              <a:gd name="connsiteY534" fmla="*/ 5968492 h 6858317"/>
              <a:gd name="connsiteX535" fmla="*/ 7725728 w 12192634"/>
              <a:gd name="connsiteY535" fmla="*/ 6270181 h 6858317"/>
              <a:gd name="connsiteX536" fmla="*/ 7199249 w 12192634"/>
              <a:gd name="connsiteY536" fmla="*/ 6592824 h 6858317"/>
              <a:gd name="connsiteX537" fmla="*/ 6989699 w 12192634"/>
              <a:gd name="connsiteY537" fmla="*/ 6858318 h 6858317"/>
              <a:gd name="connsiteX538" fmla="*/ 7094030 w 12192634"/>
              <a:gd name="connsiteY538" fmla="*/ 6858318 h 6858317"/>
              <a:gd name="connsiteX539" fmla="*/ 7262241 w 12192634"/>
              <a:gd name="connsiteY539" fmla="*/ 6655689 h 6858317"/>
              <a:gd name="connsiteX540" fmla="*/ 7755256 w 12192634"/>
              <a:gd name="connsiteY540" fmla="*/ 6354064 h 6858317"/>
              <a:gd name="connsiteX541" fmla="*/ 8281734 w 12192634"/>
              <a:gd name="connsiteY541" fmla="*/ 6031357 h 6858317"/>
              <a:gd name="connsiteX542" fmla="*/ 8604441 w 12192634"/>
              <a:gd name="connsiteY542" fmla="*/ 5504879 h 6858317"/>
              <a:gd name="connsiteX543" fmla="*/ 8906066 w 12192634"/>
              <a:gd name="connsiteY543" fmla="*/ 5011865 h 6858317"/>
              <a:gd name="connsiteX544" fmla="*/ 9399143 w 12192634"/>
              <a:gd name="connsiteY544" fmla="*/ 4710176 h 6858317"/>
              <a:gd name="connsiteX545" fmla="*/ 9925621 w 12192634"/>
              <a:gd name="connsiteY545" fmla="*/ 4387533 h 6858317"/>
              <a:gd name="connsiteX546" fmla="*/ 10248265 w 12192634"/>
              <a:gd name="connsiteY546" fmla="*/ 3861054 h 6858317"/>
              <a:gd name="connsiteX547" fmla="*/ 10549890 w 12192634"/>
              <a:gd name="connsiteY547" fmla="*/ 3367977 h 6858317"/>
              <a:gd name="connsiteX548" fmla="*/ 11042968 w 12192634"/>
              <a:gd name="connsiteY548" fmla="*/ 3066352 h 6858317"/>
              <a:gd name="connsiteX549" fmla="*/ 11569446 w 12192634"/>
              <a:gd name="connsiteY549" fmla="*/ 2743708 h 6858317"/>
              <a:gd name="connsiteX550" fmla="*/ 11892090 w 12192634"/>
              <a:gd name="connsiteY550" fmla="*/ 2217230 h 6858317"/>
              <a:gd name="connsiteX551" fmla="*/ 12192635 w 12192634"/>
              <a:gd name="connsiteY551" fmla="*/ 1725232 h 6858317"/>
              <a:gd name="connsiteX552" fmla="*/ 12192635 w 12192634"/>
              <a:gd name="connsiteY552" fmla="*/ 1602169 h 6858317"/>
              <a:gd name="connsiteX553" fmla="*/ 12130215 w 12192634"/>
              <a:gd name="connsiteY553" fmla="*/ 1660970 h 6858317"/>
              <a:gd name="connsiteX554" fmla="*/ 12130722 w 12192634"/>
              <a:gd name="connsiteY554" fmla="*/ 2415731 h 6858317"/>
              <a:gd name="connsiteX555" fmla="*/ 11808079 w 12192634"/>
              <a:gd name="connsiteY555" fmla="*/ 2942273 h 6858317"/>
              <a:gd name="connsiteX556" fmla="*/ 11506454 w 12192634"/>
              <a:gd name="connsiteY556" fmla="*/ 3435287 h 6858317"/>
              <a:gd name="connsiteX557" fmla="*/ 11013377 w 12192634"/>
              <a:gd name="connsiteY557" fmla="*/ 3736912 h 6858317"/>
              <a:gd name="connsiteX558" fmla="*/ 10486898 w 12192634"/>
              <a:gd name="connsiteY558" fmla="*/ 4059619 h 6858317"/>
              <a:gd name="connsiteX559" fmla="*/ 10164255 w 12192634"/>
              <a:gd name="connsiteY559" fmla="*/ 4586097 h 6858317"/>
              <a:gd name="connsiteX560" fmla="*/ 9862630 w 12192634"/>
              <a:gd name="connsiteY560" fmla="*/ 5079111 h 6858317"/>
              <a:gd name="connsiteX561" fmla="*/ 9369552 w 12192634"/>
              <a:gd name="connsiteY561" fmla="*/ 5380736 h 6858317"/>
              <a:gd name="connsiteX562" fmla="*/ 8843073 w 12192634"/>
              <a:gd name="connsiteY562" fmla="*/ 5703443 h 6858317"/>
              <a:gd name="connsiteX563" fmla="*/ 8520430 w 12192634"/>
              <a:gd name="connsiteY563" fmla="*/ 6229922 h 6858317"/>
              <a:gd name="connsiteX564" fmla="*/ 8218742 w 12192634"/>
              <a:gd name="connsiteY564" fmla="*/ 6722936 h 6858317"/>
              <a:gd name="connsiteX565" fmla="*/ 8063357 w 12192634"/>
              <a:gd name="connsiteY565" fmla="*/ 6858318 h 6858317"/>
              <a:gd name="connsiteX566" fmla="*/ 8204200 w 12192634"/>
              <a:gd name="connsiteY566" fmla="*/ 6858318 h 6858317"/>
              <a:gd name="connsiteX567" fmla="*/ 8281353 w 12192634"/>
              <a:gd name="connsiteY567" fmla="*/ 6785801 h 6858317"/>
              <a:gd name="connsiteX568" fmla="*/ 8604059 w 12192634"/>
              <a:gd name="connsiteY568" fmla="*/ 6259322 h 6858317"/>
              <a:gd name="connsiteX569" fmla="*/ 8905684 w 12192634"/>
              <a:gd name="connsiteY569" fmla="*/ 5766308 h 6858317"/>
              <a:gd name="connsiteX570" fmla="*/ 9398762 w 12192634"/>
              <a:gd name="connsiteY570" fmla="*/ 5464620 h 6858317"/>
              <a:gd name="connsiteX571" fmla="*/ 9925241 w 12192634"/>
              <a:gd name="connsiteY571" fmla="*/ 5141976 h 6858317"/>
              <a:gd name="connsiteX572" fmla="*/ 10247884 w 12192634"/>
              <a:gd name="connsiteY572" fmla="*/ 4615498 h 6858317"/>
              <a:gd name="connsiteX573" fmla="*/ 10549509 w 12192634"/>
              <a:gd name="connsiteY573" fmla="*/ 4122484 h 6858317"/>
              <a:gd name="connsiteX574" fmla="*/ 11042650 w 12192634"/>
              <a:gd name="connsiteY574" fmla="*/ 3820478 h 6858317"/>
              <a:gd name="connsiteX575" fmla="*/ 11569129 w 12192634"/>
              <a:gd name="connsiteY575" fmla="*/ 3497834 h 6858317"/>
              <a:gd name="connsiteX576" fmla="*/ 11891772 w 12192634"/>
              <a:gd name="connsiteY576" fmla="*/ 2971356 h 6858317"/>
              <a:gd name="connsiteX577" fmla="*/ 12192318 w 12192634"/>
              <a:gd name="connsiteY577" fmla="*/ 2479358 h 6858317"/>
              <a:gd name="connsiteX578" fmla="*/ 12192318 w 12192634"/>
              <a:gd name="connsiteY578" fmla="*/ 2356612 h 6858317"/>
              <a:gd name="connsiteX579" fmla="*/ 12130215 w 12192634"/>
              <a:gd name="connsiteY579" fmla="*/ 2415413 h 6858317"/>
              <a:gd name="connsiteX580" fmla="*/ 12130722 w 12192634"/>
              <a:gd name="connsiteY580" fmla="*/ 3170238 h 6858317"/>
              <a:gd name="connsiteX581" fmla="*/ 11808079 w 12192634"/>
              <a:gd name="connsiteY581" fmla="*/ 3696716 h 6858317"/>
              <a:gd name="connsiteX582" fmla="*/ 11506454 w 12192634"/>
              <a:gd name="connsiteY582" fmla="*/ 4189730 h 6858317"/>
              <a:gd name="connsiteX583" fmla="*/ 11013377 w 12192634"/>
              <a:gd name="connsiteY583" fmla="*/ 4491355 h 6858317"/>
              <a:gd name="connsiteX584" fmla="*/ 10486898 w 12192634"/>
              <a:gd name="connsiteY584" fmla="*/ 4814062 h 6858317"/>
              <a:gd name="connsiteX585" fmla="*/ 10164255 w 12192634"/>
              <a:gd name="connsiteY585" fmla="*/ 5340541 h 6858317"/>
              <a:gd name="connsiteX586" fmla="*/ 9862630 w 12192634"/>
              <a:gd name="connsiteY586" fmla="*/ 5833555 h 6858317"/>
              <a:gd name="connsiteX587" fmla="*/ 9369552 w 12192634"/>
              <a:gd name="connsiteY587" fmla="*/ 6135180 h 6858317"/>
              <a:gd name="connsiteX588" fmla="*/ 8843073 w 12192634"/>
              <a:gd name="connsiteY588" fmla="*/ 6457887 h 6858317"/>
              <a:gd name="connsiteX589" fmla="*/ 8567293 w 12192634"/>
              <a:gd name="connsiteY589" fmla="*/ 6858318 h 6858317"/>
              <a:gd name="connsiteX590" fmla="*/ 8664004 w 12192634"/>
              <a:gd name="connsiteY590" fmla="*/ 6858318 h 6858317"/>
              <a:gd name="connsiteX591" fmla="*/ 8905939 w 12192634"/>
              <a:gd name="connsiteY591" fmla="*/ 6520752 h 6858317"/>
              <a:gd name="connsiteX592" fmla="*/ 9399016 w 12192634"/>
              <a:gd name="connsiteY592" fmla="*/ 6219063 h 6858317"/>
              <a:gd name="connsiteX593" fmla="*/ 9925494 w 12192634"/>
              <a:gd name="connsiteY593" fmla="*/ 5896420 h 6858317"/>
              <a:gd name="connsiteX594" fmla="*/ 10248138 w 12192634"/>
              <a:gd name="connsiteY594" fmla="*/ 5369941 h 6858317"/>
              <a:gd name="connsiteX595" fmla="*/ 10549763 w 12192634"/>
              <a:gd name="connsiteY595" fmla="*/ 4876927 h 6858317"/>
              <a:gd name="connsiteX596" fmla="*/ 11042841 w 12192634"/>
              <a:gd name="connsiteY596" fmla="*/ 4575239 h 6858317"/>
              <a:gd name="connsiteX597" fmla="*/ 11569319 w 12192634"/>
              <a:gd name="connsiteY597" fmla="*/ 4252595 h 6858317"/>
              <a:gd name="connsiteX598" fmla="*/ 11891962 w 12192634"/>
              <a:gd name="connsiteY598" fmla="*/ 3726116 h 6858317"/>
              <a:gd name="connsiteX599" fmla="*/ 12192508 w 12192634"/>
              <a:gd name="connsiteY599" fmla="*/ 3234119 h 6858317"/>
              <a:gd name="connsiteX600" fmla="*/ 12192508 w 12192634"/>
              <a:gd name="connsiteY600" fmla="*/ 3111119 h 6858317"/>
              <a:gd name="connsiteX601" fmla="*/ 12130215 w 12192634"/>
              <a:gd name="connsiteY601" fmla="*/ 3169920 h 6858317"/>
              <a:gd name="connsiteX602" fmla="*/ 12130722 w 12192634"/>
              <a:gd name="connsiteY602" fmla="*/ 3924681 h 6858317"/>
              <a:gd name="connsiteX603" fmla="*/ 11808079 w 12192634"/>
              <a:gd name="connsiteY603" fmla="*/ 4451160 h 6858317"/>
              <a:gd name="connsiteX604" fmla="*/ 11506454 w 12192634"/>
              <a:gd name="connsiteY604" fmla="*/ 4944174 h 6858317"/>
              <a:gd name="connsiteX605" fmla="*/ 11013377 w 12192634"/>
              <a:gd name="connsiteY605" fmla="*/ 5245799 h 6858317"/>
              <a:gd name="connsiteX606" fmla="*/ 10486898 w 12192634"/>
              <a:gd name="connsiteY606" fmla="*/ 5568506 h 6858317"/>
              <a:gd name="connsiteX607" fmla="*/ 10164255 w 12192634"/>
              <a:gd name="connsiteY607" fmla="*/ 6094984 h 6858317"/>
              <a:gd name="connsiteX608" fmla="*/ 9862630 w 12192634"/>
              <a:gd name="connsiteY608" fmla="*/ 6587998 h 6858317"/>
              <a:gd name="connsiteX609" fmla="*/ 9456230 w 12192634"/>
              <a:gd name="connsiteY609" fmla="*/ 6858318 h 6858317"/>
              <a:gd name="connsiteX610" fmla="*/ 9663620 w 12192634"/>
              <a:gd name="connsiteY610" fmla="*/ 6858318 h 6858317"/>
              <a:gd name="connsiteX611" fmla="*/ 9925368 w 12192634"/>
              <a:gd name="connsiteY611" fmla="*/ 6650863 h 6858317"/>
              <a:gd name="connsiteX612" fmla="*/ 10248011 w 12192634"/>
              <a:gd name="connsiteY612" fmla="*/ 6124385 h 6858317"/>
              <a:gd name="connsiteX613" fmla="*/ 10549636 w 12192634"/>
              <a:gd name="connsiteY613" fmla="*/ 5631371 h 6858317"/>
              <a:gd name="connsiteX614" fmla="*/ 11042714 w 12192634"/>
              <a:gd name="connsiteY614" fmla="*/ 5329746 h 6858317"/>
              <a:gd name="connsiteX615" fmla="*/ 11569192 w 12192634"/>
              <a:gd name="connsiteY615" fmla="*/ 5007039 h 6858317"/>
              <a:gd name="connsiteX616" fmla="*/ 11891835 w 12192634"/>
              <a:gd name="connsiteY616" fmla="*/ 4480560 h 6858317"/>
              <a:gd name="connsiteX617" fmla="*/ 12192381 w 12192634"/>
              <a:gd name="connsiteY617" fmla="*/ 3988626 h 6858317"/>
              <a:gd name="connsiteX618" fmla="*/ 12192381 w 12192634"/>
              <a:gd name="connsiteY618" fmla="*/ 3865563 h 6858317"/>
              <a:gd name="connsiteX619" fmla="*/ 12130215 w 12192634"/>
              <a:gd name="connsiteY619" fmla="*/ 3924300 h 6858317"/>
              <a:gd name="connsiteX620" fmla="*/ 12130722 w 12192634"/>
              <a:gd name="connsiteY620" fmla="*/ 4679125 h 6858317"/>
              <a:gd name="connsiteX621" fmla="*/ 11808079 w 12192634"/>
              <a:gd name="connsiteY621" fmla="*/ 5205603 h 6858317"/>
              <a:gd name="connsiteX622" fmla="*/ 11506454 w 12192634"/>
              <a:gd name="connsiteY622" fmla="*/ 5698617 h 6858317"/>
              <a:gd name="connsiteX623" fmla="*/ 11013377 w 12192634"/>
              <a:gd name="connsiteY623" fmla="*/ 6000306 h 6858317"/>
              <a:gd name="connsiteX624" fmla="*/ 10486898 w 12192634"/>
              <a:gd name="connsiteY624" fmla="*/ 6322949 h 6858317"/>
              <a:gd name="connsiteX625" fmla="*/ 10164255 w 12192634"/>
              <a:gd name="connsiteY625" fmla="*/ 6849428 h 6858317"/>
              <a:gd name="connsiteX626" fmla="*/ 10161143 w 12192634"/>
              <a:gd name="connsiteY626" fmla="*/ 6858318 h 6858317"/>
              <a:gd name="connsiteX627" fmla="*/ 10255314 w 12192634"/>
              <a:gd name="connsiteY627" fmla="*/ 6858318 h 6858317"/>
              <a:gd name="connsiteX628" fmla="*/ 10549763 w 12192634"/>
              <a:gd name="connsiteY628" fmla="*/ 6385814 h 6858317"/>
              <a:gd name="connsiteX629" fmla="*/ 11042841 w 12192634"/>
              <a:gd name="connsiteY629" fmla="*/ 6084189 h 6858317"/>
              <a:gd name="connsiteX630" fmla="*/ 11569319 w 12192634"/>
              <a:gd name="connsiteY630" fmla="*/ 5761482 h 6858317"/>
              <a:gd name="connsiteX631" fmla="*/ 11891962 w 12192634"/>
              <a:gd name="connsiteY631" fmla="*/ 5235004 h 6858317"/>
              <a:gd name="connsiteX632" fmla="*/ 12192508 w 12192634"/>
              <a:gd name="connsiteY632" fmla="*/ 4743069 h 6858317"/>
              <a:gd name="connsiteX633" fmla="*/ 12192508 w 12192634"/>
              <a:gd name="connsiteY633" fmla="*/ 4620006 h 6858317"/>
              <a:gd name="connsiteX634" fmla="*/ 12130215 w 12192634"/>
              <a:gd name="connsiteY634" fmla="*/ 4678807 h 6858317"/>
              <a:gd name="connsiteX635" fmla="*/ 12130722 w 12192634"/>
              <a:gd name="connsiteY635" fmla="*/ 5433568 h 6858317"/>
              <a:gd name="connsiteX636" fmla="*/ 11808079 w 12192634"/>
              <a:gd name="connsiteY636" fmla="*/ 5960047 h 6858317"/>
              <a:gd name="connsiteX637" fmla="*/ 11506454 w 12192634"/>
              <a:gd name="connsiteY637" fmla="*/ 6453124 h 6858317"/>
              <a:gd name="connsiteX638" fmla="*/ 11013377 w 12192634"/>
              <a:gd name="connsiteY638" fmla="*/ 6754749 h 6858317"/>
              <a:gd name="connsiteX639" fmla="*/ 10768965 w 12192634"/>
              <a:gd name="connsiteY639" fmla="*/ 6858318 h 6858317"/>
              <a:gd name="connsiteX640" fmla="*/ 10987342 w 12192634"/>
              <a:gd name="connsiteY640" fmla="*/ 6858318 h 6858317"/>
              <a:gd name="connsiteX641" fmla="*/ 11042841 w 12192634"/>
              <a:gd name="connsiteY641" fmla="*/ 6838632 h 6858317"/>
              <a:gd name="connsiteX642" fmla="*/ 11569319 w 12192634"/>
              <a:gd name="connsiteY642" fmla="*/ 6515926 h 6858317"/>
              <a:gd name="connsiteX643" fmla="*/ 11891962 w 12192634"/>
              <a:gd name="connsiteY643" fmla="*/ 5989447 h 6858317"/>
              <a:gd name="connsiteX644" fmla="*/ 12192508 w 12192634"/>
              <a:gd name="connsiteY644" fmla="*/ 5497513 h 6858317"/>
              <a:gd name="connsiteX645" fmla="*/ 12192508 w 12192634"/>
              <a:gd name="connsiteY645" fmla="*/ 5374450 h 6858317"/>
              <a:gd name="connsiteX646" fmla="*/ 12130215 w 12192634"/>
              <a:gd name="connsiteY646" fmla="*/ 5433251 h 6858317"/>
              <a:gd name="connsiteX647" fmla="*/ 12130722 w 12192634"/>
              <a:gd name="connsiteY647" fmla="*/ 6188012 h 6858317"/>
              <a:gd name="connsiteX648" fmla="*/ 11808079 w 12192634"/>
              <a:gd name="connsiteY648" fmla="*/ 6714490 h 6858317"/>
              <a:gd name="connsiteX649" fmla="*/ 11753532 w 12192634"/>
              <a:gd name="connsiteY649" fmla="*/ 6858318 h 6858317"/>
              <a:gd name="connsiteX650" fmla="*/ 11849100 w 12192634"/>
              <a:gd name="connsiteY650" fmla="*/ 6858318 h 6858317"/>
              <a:gd name="connsiteX651" fmla="*/ 11891264 w 12192634"/>
              <a:gd name="connsiteY651" fmla="*/ 6744018 h 6858317"/>
              <a:gd name="connsiteX652" fmla="*/ 12191809 w 12192634"/>
              <a:gd name="connsiteY652" fmla="*/ 6252083 h 6858317"/>
              <a:gd name="connsiteX653" fmla="*/ 12191809 w 12192634"/>
              <a:gd name="connsiteY653" fmla="*/ 6128893 h 6858317"/>
              <a:gd name="connsiteX654" fmla="*/ 12130215 w 12192634"/>
              <a:gd name="connsiteY654" fmla="*/ 6187694 h 68583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</a:cxnLst>
            <a:rect l="l" t="t" r="r" b="b"/>
            <a:pathLst>
              <a:path w="12192634" h="6858317">
                <a:moveTo>
                  <a:pt x="439039" y="0"/>
                </a:moveTo>
                <a:cubicBezTo>
                  <a:pt x="417894" y="48387"/>
                  <a:pt x="401384" y="95631"/>
                  <a:pt x="384493" y="143701"/>
                </a:cubicBezTo>
                <a:cubicBezTo>
                  <a:pt x="330200" y="298006"/>
                  <a:pt x="274511" y="457581"/>
                  <a:pt x="61849" y="670243"/>
                </a:cubicBezTo>
                <a:cubicBezTo>
                  <a:pt x="40704" y="691388"/>
                  <a:pt x="20130" y="711200"/>
                  <a:pt x="0" y="729171"/>
                </a:cubicBezTo>
                <a:lnTo>
                  <a:pt x="0" y="606362"/>
                </a:lnTo>
                <a:cubicBezTo>
                  <a:pt x="197485" y="408559"/>
                  <a:pt x="247650" y="265621"/>
                  <a:pt x="300609" y="114300"/>
                </a:cubicBezTo>
                <a:cubicBezTo>
                  <a:pt x="313754" y="76772"/>
                  <a:pt x="327025" y="38862"/>
                  <a:pt x="342900" y="0"/>
                </a:cubicBezTo>
                <a:close/>
                <a:moveTo>
                  <a:pt x="1204976" y="0"/>
                </a:moveTo>
                <a:cubicBezTo>
                  <a:pt x="1186625" y="6668"/>
                  <a:pt x="1168273" y="13081"/>
                  <a:pt x="1149795" y="19558"/>
                </a:cubicBezTo>
                <a:cubicBezTo>
                  <a:pt x="995553" y="73660"/>
                  <a:pt x="835977" y="129604"/>
                  <a:pt x="623316" y="342265"/>
                </a:cubicBezTo>
                <a:cubicBezTo>
                  <a:pt x="410655" y="554927"/>
                  <a:pt x="354711" y="714439"/>
                  <a:pt x="300609" y="868744"/>
                </a:cubicBezTo>
                <a:cubicBezTo>
                  <a:pt x="247650" y="1020064"/>
                  <a:pt x="197485" y="1163003"/>
                  <a:pt x="0" y="1360805"/>
                </a:cubicBezTo>
                <a:lnTo>
                  <a:pt x="0" y="1483551"/>
                </a:lnTo>
                <a:cubicBezTo>
                  <a:pt x="20151" y="1465390"/>
                  <a:pt x="40767" y="1445768"/>
                  <a:pt x="61849" y="1424686"/>
                </a:cubicBezTo>
                <a:cubicBezTo>
                  <a:pt x="274511" y="1212025"/>
                  <a:pt x="330454" y="1052449"/>
                  <a:pt x="384493" y="898144"/>
                </a:cubicBezTo>
                <a:cubicBezTo>
                  <a:pt x="437642" y="746633"/>
                  <a:pt x="487871" y="603250"/>
                  <a:pt x="686181" y="405130"/>
                </a:cubicBezTo>
                <a:cubicBezTo>
                  <a:pt x="884491" y="207010"/>
                  <a:pt x="1027684" y="156591"/>
                  <a:pt x="1179259" y="103442"/>
                </a:cubicBezTo>
                <a:cubicBezTo>
                  <a:pt x="1257300" y="76200"/>
                  <a:pt x="1336485" y="48324"/>
                  <a:pt x="1423353" y="0"/>
                </a:cubicBezTo>
                <a:close/>
                <a:moveTo>
                  <a:pt x="1937258" y="0"/>
                </a:moveTo>
                <a:cubicBezTo>
                  <a:pt x="1886458" y="144018"/>
                  <a:pt x="1832166" y="283083"/>
                  <a:pt x="1642872" y="472377"/>
                </a:cubicBezTo>
                <a:cubicBezTo>
                  <a:pt x="1444562" y="670687"/>
                  <a:pt x="1301369" y="720852"/>
                  <a:pt x="1149795" y="774002"/>
                </a:cubicBezTo>
                <a:cubicBezTo>
                  <a:pt x="995553" y="828104"/>
                  <a:pt x="835977" y="884047"/>
                  <a:pt x="623316" y="1096709"/>
                </a:cubicBezTo>
                <a:cubicBezTo>
                  <a:pt x="410655" y="1309370"/>
                  <a:pt x="354711" y="1468882"/>
                  <a:pt x="300609" y="1623187"/>
                </a:cubicBezTo>
                <a:cubicBezTo>
                  <a:pt x="247650" y="1774508"/>
                  <a:pt x="197485" y="1917700"/>
                  <a:pt x="0" y="2115249"/>
                </a:cubicBezTo>
                <a:lnTo>
                  <a:pt x="0" y="2238058"/>
                </a:lnTo>
                <a:cubicBezTo>
                  <a:pt x="20130" y="2219833"/>
                  <a:pt x="40704" y="2200275"/>
                  <a:pt x="61849" y="2179130"/>
                </a:cubicBezTo>
                <a:cubicBezTo>
                  <a:pt x="274511" y="1966468"/>
                  <a:pt x="330454" y="1806956"/>
                  <a:pt x="384493" y="1652651"/>
                </a:cubicBezTo>
                <a:cubicBezTo>
                  <a:pt x="437642" y="1501077"/>
                  <a:pt x="487871" y="1357884"/>
                  <a:pt x="686181" y="1159574"/>
                </a:cubicBezTo>
                <a:cubicBezTo>
                  <a:pt x="884491" y="961263"/>
                  <a:pt x="1027684" y="911035"/>
                  <a:pt x="1179259" y="857885"/>
                </a:cubicBezTo>
                <a:cubicBezTo>
                  <a:pt x="1333500" y="803783"/>
                  <a:pt x="1493076" y="747903"/>
                  <a:pt x="1705737" y="535242"/>
                </a:cubicBezTo>
                <a:cubicBezTo>
                  <a:pt x="1918398" y="322580"/>
                  <a:pt x="1974342" y="163005"/>
                  <a:pt x="2028444" y="8763"/>
                </a:cubicBezTo>
                <a:lnTo>
                  <a:pt x="2031492" y="0"/>
                </a:lnTo>
                <a:close/>
                <a:moveTo>
                  <a:pt x="2528570" y="0"/>
                </a:moveTo>
                <a:cubicBezTo>
                  <a:pt x="2449449" y="46419"/>
                  <a:pt x="2363788" y="110681"/>
                  <a:pt x="2266950" y="207264"/>
                </a:cubicBezTo>
                <a:cubicBezTo>
                  <a:pt x="2054289" y="419925"/>
                  <a:pt x="1998345" y="579501"/>
                  <a:pt x="1944243" y="733743"/>
                </a:cubicBezTo>
                <a:cubicBezTo>
                  <a:pt x="1891411" y="885317"/>
                  <a:pt x="1841500" y="1028700"/>
                  <a:pt x="1642872" y="1226820"/>
                </a:cubicBezTo>
                <a:cubicBezTo>
                  <a:pt x="1444244" y="1424940"/>
                  <a:pt x="1301369" y="1475359"/>
                  <a:pt x="1149795" y="1528445"/>
                </a:cubicBezTo>
                <a:cubicBezTo>
                  <a:pt x="995553" y="1582547"/>
                  <a:pt x="835977" y="1638491"/>
                  <a:pt x="623316" y="1851152"/>
                </a:cubicBezTo>
                <a:cubicBezTo>
                  <a:pt x="410655" y="2063814"/>
                  <a:pt x="354711" y="2223389"/>
                  <a:pt x="300609" y="2377694"/>
                </a:cubicBezTo>
                <a:cubicBezTo>
                  <a:pt x="247650" y="2528951"/>
                  <a:pt x="197485" y="2671890"/>
                  <a:pt x="0" y="2869692"/>
                </a:cubicBezTo>
                <a:lnTo>
                  <a:pt x="0" y="2992438"/>
                </a:lnTo>
                <a:cubicBezTo>
                  <a:pt x="20151" y="2974448"/>
                  <a:pt x="40767" y="2954865"/>
                  <a:pt x="61849" y="2933700"/>
                </a:cubicBezTo>
                <a:cubicBezTo>
                  <a:pt x="274511" y="2721039"/>
                  <a:pt x="330454" y="2561527"/>
                  <a:pt x="384493" y="2407222"/>
                </a:cubicBezTo>
                <a:cubicBezTo>
                  <a:pt x="437642" y="2255647"/>
                  <a:pt x="487871" y="2112455"/>
                  <a:pt x="686181" y="1914144"/>
                </a:cubicBezTo>
                <a:cubicBezTo>
                  <a:pt x="884491" y="1715834"/>
                  <a:pt x="1027684" y="1665605"/>
                  <a:pt x="1179259" y="1612519"/>
                </a:cubicBezTo>
                <a:cubicBezTo>
                  <a:pt x="1333500" y="1558417"/>
                  <a:pt x="1493076" y="1502474"/>
                  <a:pt x="1705737" y="1289812"/>
                </a:cubicBezTo>
                <a:cubicBezTo>
                  <a:pt x="1918398" y="1077151"/>
                  <a:pt x="1974342" y="917638"/>
                  <a:pt x="2028444" y="763334"/>
                </a:cubicBezTo>
                <a:cubicBezTo>
                  <a:pt x="2081530" y="611759"/>
                  <a:pt x="2131759" y="468567"/>
                  <a:pt x="2330069" y="270256"/>
                </a:cubicBezTo>
                <a:cubicBezTo>
                  <a:pt x="2490089" y="110236"/>
                  <a:pt x="2614232" y="46673"/>
                  <a:pt x="2735834" y="127"/>
                </a:cubicBezTo>
                <a:close/>
                <a:moveTo>
                  <a:pt x="3528632" y="0"/>
                </a:moveTo>
                <a:cubicBezTo>
                  <a:pt x="3483356" y="100648"/>
                  <a:pt x="3416999" y="207137"/>
                  <a:pt x="3286760" y="337376"/>
                </a:cubicBezTo>
                <a:cubicBezTo>
                  <a:pt x="3088450" y="535750"/>
                  <a:pt x="2945257" y="585915"/>
                  <a:pt x="2794000" y="639064"/>
                </a:cubicBezTo>
                <a:cubicBezTo>
                  <a:pt x="2639695" y="693166"/>
                  <a:pt x="2480183" y="749110"/>
                  <a:pt x="2267522" y="961708"/>
                </a:cubicBezTo>
                <a:cubicBezTo>
                  <a:pt x="2054860" y="1174306"/>
                  <a:pt x="1998917" y="1333945"/>
                  <a:pt x="1944814" y="1488250"/>
                </a:cubicBezTo>
                <a:cubicBezTo>
                  <a:pt x="1891729" y="1639761"/>
                  <a:pt x="1841500" y="1782953"/>
                  <a:pt x="1643189" y="1981264"/>
                </a:cubicBezTo>
                <a:cubicBezTo>
                  <a:pt x="1444879" y="2179574"/>
                  <a:pt x="1301687" y="2229803"/>
                  <a:pt x="1150112" y="2282889"/>
                </a:cubicBezTo>
                <a:cubicBezTo>
                  <a:pt x="995871" y="2336991"/>
                  <a:pt x="836295" y="2392934"/>
                  <a:pt x="623634" y="2605596"/>
                </a:cubicBezTo>
                <a:cubicBezTo>
                  <a:pt x="410972" y="2818257"/>
                  <a:pt x="354711" y="2978150"/>
                  <a:pt x="300609" y="3132138"/>
                </a:cubicBezTo>
                <a:cubicBezTo>
                  <a:pt x="247650" y="3283458"/>
                  <a:pt x="197485" y="3426333"/>
                  <a:pt x="0" y="3624136"/>
                </a:cubicBezTo>
                <a:lnTo>
                  <a:pt x="0" y="3746945"/>
                </a:lnTo>
                <a:cubicBezTo>
                  <a:pt x="20130" y="3728720"/>
                  <a:pt x="40704" y="3708845"/>
                  <a:pt x="61849" y="3688016"/>
                </a:cubicBezTo>
                <a:cubicBezTo>
                  <a:pt x="274511" y="3475355"/>
                  <a:pt x="330200" y="3315843"/>
                  <a:pt x="384493" y="3161538"/>
                </a:cubicBezTo>
                <a:cubicBezTo>
                  <a:pt x="437642" y="3009964"/>
                  <a:pt x="487871" y="2866771"/>
                  <a:pt x="686181" y="2668461"/>
                </a:cubicBezTo>
                <a:cubicBezTo>
                  <a:pt x="884491" y="2470150"/>
                  <a:pt x="1027684" y="2419922"/>
                  <a:pt x="1179259" y="2366836"/>
                </a:cubicBezTo>
                <a:cubicBezTo>
                  <a:pt x="1333500" y="2312734"/>
                  <a:pt x="1493076" y="2256790"/>
                  <a:pt x="1705737" y="2044129"/>
                </a:cubicBezTo>
                <a:cubicBezTo>
                  <a:pt x="1918398" y="1831467"/>
                  <a:pt x="1974342" y="1671955"/>
                  <a:pt x="2028444" y="1517650"/>
                </a:cubicBezTo>
                <a:cubicBezTo>
                  <a:pt x="2081530" y="1366076"/>
                  <a:pt x="2131759" y="1222883"/>
                  <a:pt x="2330069" y="1024573"/>
                </a:cubicBezTo>
                <a:cubicBezTo>
                  <a:pt x="2528380" y="826262"/>
                  <a:pt x="2671572" y="776097"/>
                  <a:pt x="2823083" y="722948"/>
                </a:cubicBezTo>
                <a:cubicBezTo>
                  <a:pt x="2977388" y="668846"/>
                  <a:pt x="3136900" y="612902"/>
                  <a:pt x="3349625" y="400050"/>
                </a:cubicBezTo>
                <a:cubicBezTo>
                  <a:pt x="3505200" y="244666"/>
                  <a:pt x="3576891" y="117475"/>
                  <a:pt x="3625342" y="0"/>
                </a:cubicBezTo>
                <a:close/>
                <a:moveTo>
                  <a:pt x="3987800" y="0"/>
                </a:moveTo>
                <a:cubicBezTo>
                  <a:pt x="3962972" y="21908"/>
                  <a:pt x="3937318" y="45911"/>
                  <a:pt x="3910902" y="72327"/>
                </a:cubicBezTo>
                <a:cubicBezTo>
                  <a:pt x="3698431" y="284988"/>
                  <a:pt x="3642487" y="444500"/>
                  <a:pt x="3588385" y="598805"/>
                </a:cubicBezTo>
                <a:cubicBezTo>
                  <a:pt x="3535236" y="750380"/>
                  <a:pt x="3485071" y="893509"/>
                  <a:pt x="3286760" y="1091883"/>
                </a:cubicBezTo>
                <a:cubicBezTo>
                  <a:pt x="3088450" y="1290257"/>
                  <a:pt x="2945257" y="1340358"/>
                  <a:pt x="2793683" y="1393508"/>
                </a:cubicBezTo>
                <a:cubicBezTo>
                  <a:pt x="2639378" y="1447610"/>
                  <a:pt x="2479866" y="1503553"/>
                  <a:pt x="2267204" y="1716151"/>
                </a:cubicBezTo>
                <a:cubicBezTo>
                  <a:pt x="2054542" y="1928749"/>
                  <a:pt x="1998599" y="2088388"/>
                  <a:pt x="1944497" y="2242693"/>
                </a:cubicBezTo>
                <a:cubicBezTo>
                  <a:pt x="1891411" y="2394268"/>
                  <a:pt x="1841183" y="2537397"/>
                  <a:pt x="1642872" y="2735707"/>
                </a:cubicBezTo>
                <a:cubicBezTo>
                  <a:pt x="1444562" y="2934018"/>
                  <a:pt x="1301369" y="2984500"/>
                  <a:pt x="1149795" y="3037396"/>
                </a:cubicBezTo>
                <a:cubicBezTo>
                  <a:pt x="995553" y="3091498"/>
                  <a:pt x="835977" y="3147378"/>
                  <a:pt x="623316" y="3360039"/>
                </a:cubicBezTo>
                <a:cubicBezTo>
                  <a:pt x="410655" y="3572701"/>
                  <a:pt x="354711" y="3732276"/>
                  <a:pt x="300609" y="3886581"/>
                </a:cubicBezTo>
                <a:cubicBezTo>
                  <a:pt x="247650" y="4037902"/>
                  <a:pt x="197485" y="4180777"/>
                  <a:pt x="0" y="4378643"/>
                </a:cubicBezTo>
                <a:lnTo>
                  <a:pt x="0" y="4501325"/>
                </a:lnTo>
                <a:cubicBezTo>
                  <a:pt x="20151" y="4483164"/>
                  <a:pt x="40767" y="4463542"/>
                  <a:pt x="61849" y="4442460"/>
                </a:cubicBezTo>
                <a:cubicBezTo>
                  <a:pt x="274511" y="4229862"/>
                  <a:pt x="330200" y="4070350"/>
                  <a:pt x="384493" y="3915982"/>
                </a:cubicBezTo>
                <a:cubicBezTo>
                  <a:pt x="437642" y="3764407"/>
                  <a:pt x="487871" y="3621215"/>
                  <a:pt x="686181" y="3422904"/>
                </a:cubicBezTo>
                <a:cubicBezTo>
                  <a:pt x="884491" y="3224594"/>
                  <a:pt x="1027684" y="3174429"/>
                  <a:pt x="1179259" y="3121279"/>
                </a:cubicBezTo>
                <a:cubicBezTo>
                  <a:pt x="1333500" y="3067177"/>
                  <a:pt x="1493076" y="3011234"/>
                  <a:pt x="1705737" y="2798572"/>
                </a:cubicBezTo>
                <a:cubicBezTo>
                  <a:pt x="1918398" y="2585911"/>
                  <a:pt x="1974342" y="2426399"/>
                  <a:pt x="2028444" y="2272094"/>
                </a:cubicBezTo>
                <a:cubicBezTo>
                  <a:pt x="2081530" y="2120519"/>
                  <a:pt x="2131759" y="1977390"/>
                  <a:pt x="2330069" y="1779016"/>
                </a:cubicBezTo>
                <a:cubicBezTo>
                  <a:pt x="2528380" y="1580642"/>
                  <a:pt x="2671572" y="1530541"/>
                  <a:pt x="2823083" y="1477391"/>
                </a:cubicBezTo>
                <a:cubicBezTo>
                  <a:pt x="2977388" y="1423289"/>
                  <a:pt x="3136964" y="1367346"/>
                  <a:pt x="3349625" y="1154684"/>
                </a:cubicBezTo>
                <a:cubicBezTo>
                  <a:pt x="3562287" y="942023"/>
                  <a:pt x="3618166" y="782511"/>
                  <a:pt x="3672269" y="628206"/>
                </a:cubicBezTo>
                <a:cubicBezTo>
                  <a:pt x="3725418" y="476631"/>
                  <a:pt x="3775583" y="333502"/>
                  <a:pt x="3973894" y="135192"/>
                </a:cubicBezTo>
                <a:cubicBezTo>
                  <a:pt x="4022160" y="86298"/>
                  <a:pt x="4074039" y="41107"/>
                  <a:pt x="4129088" y="0"/>
                </a:cubicBezTo>
                <a:close/>
                <a:moveTo>
                  <a:pt x="5098669" y="0"/>
                </a:moveTo>
                <a:cubicBezTo>
                  <a:pt x="5049749" y="73077"/>
                  <a:pt x="4993425" y="140915"/>
                  <a:pt x="4930585" y="202438"/>
                </a:cubicBezTo>
                <a:cubicBezTo>
                  <a:pt x="4732274" y="400749"/>
                  <a:pt x="4589082" y="450850"/>
                  <a:pt x="4437571" y="504127"/>
                </a:cubicBezTo>
                <a:cubicBezTo>
                  <a:pt x="4283266" y="558165"/>
                  <a:pt x="4123690" y="614109"/>
                  <a:pt x="3911028" y="826770"/>
                </a:cubicBezTo>
                <a:cubicBezTo>
                  <a:pt x="3698367" y="1039432"/>
                  <a:pt x="3642487" y="1198944"/>
                  <a:pt x="3588385" y="1353249"/>
                </a:cubicBezTo>
                <a:cubicBezTo>
                  <a:pt x="3535236" y="1504823"/>
                  <a:pt x="3485071" y="1648016"/>
                  <a:pt x="3286760" y="1846326"/>
                </a:cubicBezTo>
                <a:cubicBezTo>
                  <a:pt x="3088450" y="2044637"/>
                  <a:pt x="2945257" y="2094802"/>
                  <a:pt x="2793683" y="2147951"/>
                </a:cubicBezTo>
                <a:cubicBezTo>
                  <a:pt x="2639378" y="2202053"/>
                  <a:pt x="2479866" y="2257997"/>
                  <a:pt x="2267204" y="2470658"/>
                </a:cubicBezTo>
                <a:cubicBezTo>
                  <a:pt x="2054542" y="2683320"/>
                  <a:pt x="1998599" y="2842832"/>
                  <a:pt x="1944497" y="2997137"/>
                </a:cubicBezTo>
                <a:cubicBezTo>
                  <a:pt x="1891411" y="3148711"/>
                  <a:pt x="1841183" y="3291840"/>
                  <a:pt x="1642872" y="3490151"/>
                </a:cubicBezTo>
                <a:cubicBezTo>
                  <a:pt x="1444562" y="3688461"/>
                  <a:pt x="1301369" y="3738690"/>
                  <a:pt x="1149795" y="3791839"/>
                </a:cubicBezTo>
                <a:cubicBezTo>
                  <a:pt x="995553" y="3845941"/>
                  <a:pt x="835977" y="3901884"/>
                  <a:pt x="623316" y="4114483"/>
                </a:cubicBezTo>
                <a:cubicBezTo>
                  <a:pt x="410655" y="4327081"/>
                  <a:pt x="354711" y="4486720"/>
                  <a:pt x="300609" y="4641025"/>
                </a:cubicBezTo>
                <a:cubicBezTo>
                  <a:pt x="247650" y="4792345"/>
                  <a:pt x="197485" y="4935220"/>
                  <a:pt x="0" y="5133086"/>
                </a:cubicBezTo>
                <a:lnTo>
                  <a:pt x="0" y="5255832"/>
                </a:lnTo>
                <a:cubicBezTo>
                  <a:pt x="20151" y="5237671"/>
                  <a:pt x="40767" y="5218049"/>
                  <a:pt x="61849" y="5196967"/>
                </a:cubicBezTo>
                <a:cubicBezTo>
                  <a:pt x="274511" y="4984306"/>
                  <a:pt x="330200" y="4824730"/>
                  <a:pt x="384493" y="4670425"/>
                </a:cubicBezTo>
                <a:cubicBezTo>
                  <a:pt x="437642" y="4518851"/>
                  <a:pt x="487871" y="4375658"/>
                  <a:pt x="686181" y="4177347"/>
                </a:cubicBezTo>
                <a:cubicBezTo>
                  <a:pt x="884491" y="3979037"/>
                  <a:pt x="1027684" y="3928872"/>
                  <a:pt x="1179259" y="3875722"/>
                </a:cubicBezTo>
                <a:cubicBezTo>
                  <a:pt x="1333500" y="3821621"/>
                  <a:pt x="1493076" y="3765677"/>
                  <a:pt x="1705737" y="3553016"/>
                </a:cubicBezTo>
                <a:cubicBezTo>
                  <a:pt x="1918398" y="3340354"/>
                  <a:pt x="1974342" y="3180842"/>
                  <a:pt x="2028444" y="3026537"/>
                </a:cubicBezTo>
                <a:cubicBezTo>
                  <a:pt x="2081530" y="2874963"/>
                  <a:pt x="2131759" y="2731834"/>
                  <a:pt x="2330069" y="2533460"/>
                </a:cubicBezTo>
                <a:cubicBezTo>
                  <a:pt x="2528380" y="2335086"/>
                  <a:pt x="2671572" y="2284984"/>
                  <a:pt x="2823083" y="2231835"/>
                </a:cubicBezTo>
                <a:cubicBezTo>
                  <a:pt x="2977388" y="2177733"/>
                  <a:pt x="3136964" y="2121789"/>
                  <a:pt x="3349625" y="1909191"/>
                </a:cubicBezTo>
                <a:cubicBezTo>
                  <a:pt x="3562287" y="1696593"/>
                  <a:pt x="3618166" y="1536954"/>
                  <a:pt x="3672269" y="1382649"/>
                </a:cubicBezTo>
                <a:cubicBezTo>
                  <a:pt x="3725418" y="1231138"/>
                  <a:pt x="3775583" y="1087946"/>
                  <a:pt x="3973894" y="889635"/>
                </a:cubicBezTo>
                <a:cubicBezTo>
                  <a:pt x="4172204" y="691325"/>
                  <a:pt x="4315397" y="641350"/>
                  <a:pt x="4466971" y="588010"/>
                </a:cubicBezTo>
                <a:cubicBezTo>
                  <a:pt x="4621276" y="533908"/>
                  <a:pt x="4780788" y="477964"/>
                  <a:pt x="4993450" y="265303"/>
                </a:cubicBezTo>
                <a:cubicBezTo>
                  <a:pt x="5091684" y="167132"/>
                  <a:pt x="5156200" y="80264"/>
                  <a:pt x="5203063" y="0"/>
                </a:cubicBezTo>
                <a:close/>
                <a:moveTo>
                  <a:pt x="5495290" y="0"/>
                </a:moveTo>
                <a:cubicBezTo>
                  <a:pt x="5331016" y="182118"/>
                  <a:pt x="5280851" y="325120"/>
                  <a:pt x="5232400" y="463868"/>
                </a:cubicBezTo>
                <a:cubicBezTo>
                  <a:pt x="5179251" y="615442"/>
                  <a:pt x="5129086" y="758571"/>
                  <a:pt x="4930775" y="956882"/>
                </a:cubicBezTo>
                <a:cubicBezTo>
                  <a:pt x="4732465" y="1155192"/>
                  <a:pt x="4589272" y="1205421"/>
                  <a:pt x="4437761" y="1258570"/>
                </a:cubicBezTo>
                <a:cubicBezTo>
                  <a:pt x="4283456" y="1312672"/>
                  <a:pt x="4123881" y="1368552"/>
                  <a:pt x="3911219" y="1581214"/>
                </a:cubicBezTo>
                <a:cubicBezTo>
                  <a:pt x="3698558" y="1793875"/>
                  <a:pt x="3642678" y="1953387"/>
                  <a:pt x="3588576" y="2107692"/>
                </a:cubicBezTo>
                <a:cubicBezTo>
                  <a:pt x="3535426" y="2259267"/>
                  <a:pt x="3485261" y="2402459"/>
                  <a:pt x="3286951" y="2600770"/>
                </a:cubicBezTo>
                <a:cubicBezTo>
                  <a:pt x="3088640" y="2799080"/>
                  <a:pt x="2945257" y="2849245"/>
                  <a:pt x="2794000" y="2902395"/>
                </a:cubicBezTo>
                <a:cubicBezTo>
                  <a:pt x="2639695" y="2956497"/>
                  <a:pt x="2480183" y="3012440"/>
                  <a:pt x="2267522" y="3225102"/>
                </a:cubicBezTo>
                <a:cubicBezTo>
                  <a:pt x="2054860" y="3437763"/>
                  <a:pt x="1998917" y="3597275"/>
                  <a:pt x="1944814" y="3751580"/>
                </a:cubicBezTo>
                <a:cubicBezTo>
                  <a:pt x="1891729" y="3903155"/>
                  <a:pt x="1841500" y="4046284"/>
                  <a:pt x="1643189" y="4244594"/>
                </a:cubicBezTo>
                <a:cubicBezTo>
                  <a:pt x="1444879" y="4442905"/>
                  <a:pt x="1301369" y="4493133"/>
                  <a:pt x="1149858" y="4546600"/>
                </a:cubicBezTo>
                <a:cubicBezTo>
                  <a:pt x="995553" y="4600702"/>
                  <a:pt x="835977" y="4656646"/>
                  <a:pt x="623316" y="4869244"/>
                </a:cubicBezTo>
                <a:cubicBezTo>
                  <a:pt x="410655" y="5081842"/>
                  <a:pt x="354711" y="5241481"/>
                  <a:pt x="300609" y="5395786"/>
                </a:cubicBezTo>
                <a:cubicBezTo>
                  <a:pt x="247650" y="5546789"/>
                  <a:pt x="197485" y="5689600"/>
                  <a:pt x="0" y="5887530"/>
                </a:cubicBezTo>
                <a:lnTo>
                  <a:pt x="0" y="6010339"/>
                </a:lnTo>
                <a:cubicBezTo>
                  <a:pt x="20130" y="5992114"/>
                  <a:pt x="40704" y="5972239"/>
                  <a:pt x="61849" y="5951411"/>
                </a:cubicBezTo>
                <a:cubicBezTo>
                  <a:pt x="274511" y="5738749"/>
                  <a:pt x="330454" y="5579174"/>
                  <a:pt x="384493" y="5424869"/>
                </a:cubicBezTo>
                <a:cubicBezTo>
                  <a:pt x="437642" y="5273294"/>
                  <a:pt x="487871" y="5130165"/>
                  <a:pt x="686181" y="4931791"/>
                </a:cubicBezTo>
                <a:cubicBezTo>
                  <a:pt x="884491" y="4733417"/>
                  <a:pt x="1027684" y="4683316"/>
                  <a:pt x="1179259" y="4630166"/>
                </a:cubicBezTo>
                <a:cubicBezTo>
                  <a:pt x="1333564" y="4576064"/>
                  <a:pt x="1493076" y="4520121"/>
                  <a:pt x="1705737" y="4307459"/>
                </a:cubicBezTo>
                <a:cubicBezTo>
                  <a:pt x="1918398" y="4094797"/>
                  <a:pt x="1974342" y="3935286"/>
                  <a:pt x="2028444" y="3780981"/>
                </a:cubicBezTo>
                <a:cubicBezTo>
                  <a:pt x="2081530" y="3629406"/>
                  <a:pt x="2131759" y="3486277"/>
                  <a:pt x="2330069" y="3287966"/>
                </a:cubicBezTo>
                <a:cubicBezTo>
                  <a:pt x="2528380" y="3089656"/>
                  <a:pt x="2671572" y="3039428"/>
                  <a:pt x="2823083" y="2986278"/>
                </a:cubicBezTo>
                <a:cubicBezTo>
                  <a:pt x="2977388" y="2932176"/>
                  <a:pt x="3136964" y="2876233"/>
                  <a:pt x="3349625" y="2663635"/>
                </a:cubicBezTo>
                <a:cubicBezTo>
                  <a:pt x="3562287" y="2451037"/>
                  <a:pt x="3618166" y="2291398"/>
                  <a:pt x="3672269" y="2137156"/>
                </a:cubicBezTo>
                <a:cubicBezTo>
                  <a:pt x="3725418" y="1985582"/>
                  <a:pt x="3775583" y="1842389"/>
                  <a:pt x="3973894" y="1644079"/>
                </a:cubicBezTo>
                <a:cubicBezTo>
                  <a:pt x="4172204" y="1445768"/>
                  <a:pt x="4315397" y="1395603"/>
                  <a:pt x="4466971" y="1342454"/>
                </a:cubicBezTo>
                <a:cubicBezTo>
                  <a:pt x="4621276" y="1288352"/>
                  <a:pt x="4780788" y="1232408"/>
                  <a:pt x="4993450" y="1019747"/>
                </a:cubicBezTo>
                <a:cubicBezTo>
                  <a:pt x="5206111" y="807085"/>
                  <a:pt x="5261991" y="647700"/>
                  <a:pt x="5316093" y="493268"/>
                </a:cubicBezTo>
                <a:cubicBezTo>
                  <a:pt x="5369243" y="341757"/>
                  <a:pt x="5419408" y="198565"/>
                  <a:pt x="5617718" y="254"/>
                </a:cubicBezTo>
                <a:lnTo>
                  <a:pt x="5617718" y="254"/>
                </a:lnTo>
                <a:close/>
                <a:moveTo>
                  <a:pt x="6638290" y="0"/>
                </a:moveTo>
                <a:cubicBezTo>
                  <a:pt x="6618923" y="21802"/>
                  <a:pt x="6597650" y="44302"/>
                  <a:pt x="6574473" y="67501"/>
                </a:cubicBezTo>
                <a:cubicBezTo>
                  <a:pt x="6376162" y="265875"/>
                  <a:pt x="6232970" y="316040"/>
                  <a:pt x="6081459" y="369189"/>
                </a:cubicBezTo>
                <a:cubicBezTo>
                  <a:pt x="5927154" y="423291"/>
                  <a:pt x="5767578" y="479235"/>
                  <a:pt x="5554917" y="691833"/>
                </a:cubicBezTo>
                <a:cubicBezTo>
                  <a:pt x="5342255" y="904430"/>
                  <a:pt x="5286312" y="1064006"/>
                  <a:pt x="5232400" y="1218311"/>
                </a:cubicBezTo>
                <a:cubicBezTo>
                  <a:pt x="5179251" y="1369886"/>
                  <a:pt x="5129086" y="1513015"/>
                  <a:pt x="4930775" y="1711325"/>
                </a:cubicBezTo>
                <a:cubicBezTo>
                  <a:pt x="4732465" y="1909636"/>
                  <a:pt x="4589082" y="1959864"/>
                  <a:pt x="4437571" y="2012950"/>
                </a:cubicBezTo>
                <a:cubicBezTo>
                  <a:pt x="4283266" y="2067052"/>
                  <a:pt x="4123690" y="2122996"/>
                  <a:pt x="3911028" y="2335594"/>
                </a:cubicBezTo>
                <a:cubicBezTo>
                  <a:pt x="3698367" y="2548192"/>
                  <a:pt x="3642487" y="2707831"/>
                  <a:pt x="3588385" y="2862072"/>
                </a:cubicBezTo>
                <a:cubicBezTo>
                  <a:pt x="3535236" y="3013647"/>
                  <a:pt x="3485071" y="3156839"/>
                  <a:pt x="3286760" y="3355150"/>
                </a:cubicBezTo>
                <a:cubicBezTo>
                  <a:pt x="3088450" y="3553460"/>
                  <a:pt x="2945257" y="3603625"/>
                  <a:pt x="2793683" y="3656775"/>
                </a:cubicBezTo>
                <a:cubicBezTo>
                  <a:pt x="2639378" y="3710877"/>
                  <a:pt x="2479866" y="3766820"/>
                  <a:pt x="2267204" y="3979482"/>
                </a:cubicBezTo>
                <a:cubicBezTo>
                  <a:pt x="2054542" y="4192143"/>
                  <a:pt x="1998599" y="4351655"/>
                  <a:pt x="1944497" y="4505960"/>
                </a:cubicBezTo>
                <a:cubicBezTo>
                  <a:pt x="1891411" y="4657535"/>
                  <a:pt x="1841183" y="4800664"/>
                  <a:pt x="1642872" y="4999038"/>
                </a:cubicBezTo>
                <a:cubicBezTo>
                  <a:pt x="1444562" y="5197412"/>
                  <a:pt x="1301369" y="5247513"/>
                  <a:pt x="1149795" y="5300663"/>
                </a:cubicBezTo>
                <a:cubicBezTo>
                  <a:pt x="995553" y="5354765"/>
                  <a:pt x="835977" y="5410708"/>
                  <a:pt x="623316" y="5623370"/>
                </a:cubicBezTo>
                <a:cubicBezTo>
                  <a:pt x="410655" y="5836031"/>
                  <a:pt x="354711" y="5995543"/>
                  <a:pt x="300609" y="6149848"/>
                </a:cubicBezTo>
                <a:cubicBezTo>
                  <a:pt x="247650" y="6301232"/>
                  <a:pt x="197485" y="6444171"/>
                  <a:pt x="0" y="6642100"/>
                </a:cubicBezTo>
                <a:lnTo>
                  <a:pt x="0" y="6764845"/>
                </a:lnTo>
                <a:cubicBezTo>
                  <a:pt x="20151" y="6746494"/>
                  <a:pt x="40767" y="6726745"/>
                  <a:pt x="61849" y="6705600"/>
                </a:cubicBezTo>
                <a:cubicBezTo>
                  <a:pt x="274511" y="6492939"/>
                  <a:pt x="330454" y="6333363"/>
                  <a:pt x="384493" y="6179058"/>
                </a:cubicBezTo>
                <a:cubicBezTo>
                  <a:pt x="437642" y="6027484"/>
                  <a:pt x="487871" y="5884355"/>
                  <a:pt x="686181" y="5685981"/>
                </a:cubicBezTo>
                <a:cubicBezTo>
                  <a:pt x="884491" y="5487607"/>
                  <a:pt x="1027684" y="5437505"/>
                  <a:pt x="1179259" y="5384356"/>
                </a:cubicBezTo>
                <a:cubicBezTo>
                  <a:pt x="1333500" y="5330254"/>
                  <a:pt x="1493076" y="5274310"/>
                  <a:pt x="1705737" y="5061649"/>
                </a:cubicBezTo>
                <a:cubicBezTo>
                  <a:pt x="1918398" y="4848987"/>
                  <a:pt x="1974342" y="4689475"/>
                  <a:pt x="2028444" y="4535170"/>
                </a:cubicBezTo>
                <a:cubicBezTo>
                  <a:pt x="2081530" y="4383596"/>
                  <a:pt x="2131759" y="4240467"/>
                  <a:pt x="2330069" y="4042156"/>
                </a:cubicBezTo>
                <a:cubicBezTo>
                  <a:pt x="2528380" y="3843846"/>
                  <a:pt x="2671572" y="3793617"/>
                  <a:pt x="2823083" y="3740468"/>
                </a:cubicBezTo>
                <a:cubicBezTo>
                  <a:pt x="2977388" y="3686366"/>
                  <a:pt x="3136964" y="3630486"/>
                  <a:pt x="3349625" y="3417824"/>
                </a:cubicBezTo>
                <a:cubicBezTo>
                  <a:pt x="3562287" y="3205163"/>
                  <a:pt x="3618166" y="3045651"/>
                  <a:pt x="3672269" y="2891346"/>
                </a:cubicBezTo>
                <a:cubicBezTo>
                  <a:pt x="3725418" y="2739771"/>
                  <a:pt x="3775583" y="2596579"/>
                  <a:pt x="3973894" y="2398268"/>
                </a:cubicBezTo>
                <a:cubicBezTo>
                  <a:pt x="4172204" y="2199958"/>
                  <a:pt x="4315397" y="2149793"/>
                  <a:pt x="4466971" y="2096643"/>
                </a:cubicBezTo>
                <a:cubicBezTo>
                  <a:pt x="4621276" y="2042541"/>
                  <a:pt x="4780788" y="1986598"/>
                  <a:pt x="4993450" y="1773936"/>
                </a:cubicBezTo>
                <a:cubicBezTo>
                  <a:pt x="5206111" y="1561275"/>
                  <a:pt x="5261991" y="1401763"/>
                  <a:pt x="5316093" y="1247458"/>
                </a:cubicBezTo>
                <a:cubicBezTo>
                  <a:pt x="5369243" y="1095947"/>
                  <a:pt x="5419408" y="952754"/>
                  <a:pt x="5617718" y="754444"/>
                </a:cubicBezTo>
                <a:cubicBezTo>
                  <a:pt x="5816029" y="556133"/>
                  <a:pt x="5959221" y="505968"/>
                  <a:pt x="6110796" y="452819"/>
                </a:cubicBezTo>
                <a:cubicBezTo>
                  <a:pt x="6265101" y="398717"/>
                  <a:pt x="6424613" y="342773"/>
                  <a:pt x="6637274" y="130112"/>
                </a:cubicBezTo>
                <a:cubicBezTo>
                  <a:pt x="6678740" y="89007"/>
                  <a:pt x="6717856" y="45566"/>
                  <a:pt x="6754369" y="0"/>
                </a:cubicBezTo>
                <a:close/>
                <a:moveTo>
                  <a:pt x="7031990" y="0"/>
                </a:moveTo>
                <a:cubicBezTo>
                  <a:pt x="6948742" y="121349"/>
                  <a:pt x="6911975" y="226314"/>
                  <a:pt x="6875970" y="328930"/>
                </a:cubicBezTo>
                <a:cubicBezTo>
                  <a:pt x="6822885" y="480505"/>
                  <a:pt x="6772657" y="623634"/>
                  <a:pt x="6574345" y="822008"/>
                </a:cubicBezTo>
                <a:cubicBezTo>
                  <a:pt x="6376035" y="1020382"/>
                  <a:pt x="6232906" y="1070483"/>
                  <a:pt x="6081395" y="1123950"/>
                </a:cubicBezTo>
                <a:cubicBezTo>
                  <a:pt x="5927090" y="1178052"/>
                  <a:pt x="5767515" y="1233996"/>
                  <a:pt x="5554853" y="1446594"/>
                </a:cubicBezTo>
                <a:cubicBezTo>
                  <a:pt x="5342192" y="1659192"/>
                  <a:pt x="5286312" y="1818513"/>
                  <a:pt x="5232400" y="1972755"/>
                </a:cubicBezTo>
                <a:cubicBezTo>
                  <a:pt x="5179251" y="2124329"/>
                  <a:pt x="5129086" y="2267522"/>
                  <a:pt x="4930775" y="2465832"/>
                </a:cubicBezTo>
                <a:cubicBezTo>
                  <a:pt x="4732465" y="2664143"/>
                  <a:pt x="4589272" y="2714308"/>
                  <a:pt x="4437761" y="2767457"/>
                </a:cubicBezTo>
                <a:cubicBezTo>
                  <a:pt x="4283456" y="2821559"/>
                  <a:pt x="4123881" y="2877503"/>
                  <a:pt x="3911219" y="3090101"/>
                </a:cubicBezTo>
                <a:cubicBezTo>
                  <a:pt x="3698558" y="3302699"/>
                  <a:pt x="3642678" y="3462338"/>
                  <a:pt x="3588576" y="3616643"/>
                </a:cubicBezTo>
                <a:cubicBezTo>
                  <a:pt x="3535426" y="3768153"/>
                  <a:pt x="3485261" y="3911346"/>
                  <a:pt x="3286951" y="4109657"/>
                </a:cubicBezTo>
                <a:cubicBezTo>
                  <a:pt x="3088640" y="4307967"/>
                  <a:pt x="2945448" y="4358196"/>
                  <a:pt x="2793873" y="4411282"/>
                </a:cubicBezTo>
                <a:cubicBezTo>
                  <a:pt x="2639568" y="4465384"/>
                  <a:pt x="2480056" y="4521327"/>
                  <a:pt x="2267395" y="4733989"/>
                </a:cubicBezTo>
                <a:cubicBezTo>
                  <a:pt x="2054733" y="4946650"/>
                  <a:pt x="1998789" y="5106162"/>
                  <a:pt x="1944688" y="5260467"/>
                </a:cubicBezTo>
                <a:cubicBezTo>
                  <a:pt x="1891602" y="5412042"/>
                  <a:pt x="1841373" y="5555171"/>
                  <a:pt x="1643063" y="5753545"/>
                </a:cubicBezTo>
                <a:cubicBezTo>
                  <a:pt x="1444752" y="5951919"/>
                  <a:pt x="1301560" y="6002020"/>
                  <a:pt x="1149985" y="6055170"/>
                </a:cubicBezTo>
                <a:cubicBezTo>
                  <a:pt x="995744" y="6109272"/>
                  <a:pt x="836168" y="6165215"/>
                  <a:pt x="623507" y="6377877"/>
                </a:cubicBezTo>
                <a:cubicBezTo>
                  <a:pt x="431800" y="6569329"/>
                  <a:pt x="367411" y="6717729"/>
                  <a:pt x="316992" y="6858000"/>
                </a:cubicBezTo>
                <a:lnTo>
                  <a:pt x="411671" y="6858000"/>
                </a:lnTo>
                <a:cubicBezTo>
                  <a:pt x="458597" y="6732651"/>
                  <a:pt x="521081" y="6605842"/>
                  <a:pt x="686181" y="6440742"/>
                </a:cubicBezTo>
                <a:cubicBezTo>
                  <a:pt x="884491" y="6242368"/>
                  <a:pt x="1027684" y="6192203"/>
                  <a:pt x="1179259" y="6139053"/>
                </a:cubicBezTo>
                <a:cubicBezTo>
                  <a:pt x="1333500" y="6084951"/>
                  <a:pt x="1493076" y="6029008"/>
                  <a:pt x="1705737" y="5816410"/>
                </a:cubicBezTo>
                <a:cubicBezTo>
                  <a:pt x="1918398" y="5603812"/>
                  <a:pt x="1974342" y="5444173"/>
                  <a:pt x="2028444" y="5289868"/>
                </a:cubicBezTo>
                <a:cubicBezTo>
                  <a:pt x="2081530" y="5138293"/>
                  <a:pt x="2131759" y="4995164"/>
                  <a:pt x="2330069" y="4796854"/>
                </a:cubicBezTo>
                <a:cubicBezTo>
                  <a:pt x="2528380" y="4598543"/>
                  <a:pt x="2671572" y="4548315"/>
                  <a:pt x="2823083" y="4495165"/>
                </a:cubicBezTo>
                <a:cubicBezTo>
                  <a:pt x="2977388" y="4441127"/>
                  <a:pt x="3136964" y="4385183"/>
                  <a:pt x="3349625" y="4172522"/>
                </a:cubicBezTo>
                <a:cubicBezTo>
                  <a:pt x="3562287" y="3959860"/>
                  <a:pt x="3618166" y="3800348"/>
                  <a:pt x="3672269" y="3646043"/>
                </a:cubicBezTo>
                <a:cubicBezTo>
                  <a:pt x="3725418" y="3494469"/>
                  <a:pt x="3775583" y="3351340"/>
                  <a:pt x="3973894" y="3152966"/>
                </a:cubicBezTo>
                <a:cubicBezTo>
                  <a:pt x="4172204" y="2954592"/>
                  <a:pt x="4315397" y="2904490"/>
                  <a:pt x="4466971" y="2851341"/>
                </a:cubicBezTo>
                <a:cubicBezTo>
                  <a:pt x="4621276" y="2797239"/>
                  <a:pt x="4780788" y="2741295"/>
                  <a:pt x="4993450" y="2528697"/>
                </a:cubicBezTo>
                <a:cubicBezTo>
                  <a:pt x="5206111" y="2316099"/>
                  <a:pt x="5261991" y="2156460"/>
                  <a:pt x="5316093" y="2002219"/>
                </a:cubicBezTo>
                <a:cubicBezTo>
                  <a:pt x="5369243" y="1850644"/>
                  <a:pt x="5419408" y="1707452"/>
                  <a:pt x="5617718" y="1509141"/>
                </a:cubicBezTo>
                <a:cubicBezTo>
                  <a:pt x="5816029" y="1310831"/>
                  <a:pt x="5959221" y="1260666"/>
                  <a:pt x="6110796" y="1207516"/>
                </a:cubicBezTo>
                <a:cubicBezTo>
                  <a:pt x="6265101" y="1153414"/>
                  <a:pt x="6424613" y="1097471"/>
                  <a:pt x="6637274" y="884873"/>
                </a:cubicBezTo>
                <a:cubicBezTo>
                  <a:pt x="6849936" y="672275"/>
                  <a:pt x="6905879" y="512636"/>
                  <a:pt x="6959918" y="358331"/>
                </a:cubicBezTo>
                <a:cubicBezTo>
                  <a:pt x="7000240" y="243332"/>
                  <a:pt x="7038912" y="133350"/>
                  <a:pt x="7141909" y="0"/>
                </a:cubicBezTo>
                <a:close/>
                <a:moveTo>
                  <a:pt x="8147050" y="0"/>
                </a:moveTo>
                <a:cubicBezTo>
                  <a:pt x="7984554" y="143383"/>
                  <a:pt x="7858252" y="187706"/>
                  <a:pt x="7725537" y="234252"/>
                </a:cubicBezTo>
                <a:cubicBezTo>
                  <a:pt x="7571232" y="288354"/>
                  <a:pt x="7411720" y="344234"/>
                  <a:pt x="7199059" y="556895"/>
                </a:cubicBezTo>
                <a:cubicBezTo>
                  <a:pt x="6986397" y="769557"/>
                  <a:pt x="6930454" y="929069"/>
                  <a:pt x="6876352" y="1083374"/>
                </a:cubicBezTo>
                <a:cubicBezTo>
                  <a:pt x="6823266" y="1234948"/>
                  <a:pt x="6773037" y="1378141"/>
                  <a:pt x="6574727" y="1576451"/>
                </a:cubicBezTo>
                <a:cubicBezTo>
                  <a:pt x="6376416" y="1774762"/>
                  <a:pt x="6233224" y="1824927"/>
                  <a:pt x="6081713" y="1878076"/>
                </a:cubicBezTo>
                <a:cubicBezTo>
                  <a:pt x="5927408" y="1932178"/>
                  <a:pt x="5767832" y="1988122"/>
                  <a:pt x="5555171" y="2200783"/>
                </a:cubicBezTo>
                <a:cubicBezTo>
                  <a:pt x="5342509" y="2413445"/>
                  <a:pt x="5286629" y="2572957"/>
                  <a:pt x="5232527" y="2727198"/>
                </a:cubicBezTo>
                <a:cubicBezTo>
                  <a:pt x="5179378" y="2878773"/>
                  <a:pt x="5129213" y="3021965"/>
                  <a:pt x="4930902" y="3220276"/>
                </a:cubicBezTo>
                <a:cubicBezTo>
                  <a:pt x="4732592" y="3418586"/>
                  <a:pt x="4589399" y="3468751"/>
                  <a:pt x="4437888" y="3521901"/>
                </a:cubicBezTo>
                <a:cubicBezTo>
                  <a:pt x="4283583" y="3576003"/>
                  <a:pt x="4124008" y="3631946"/>
                  <a:pt x="3911346" y="3844608"/>
                </a:cubicBezTo>
                <a:cubicBezTo>
                  <a:pt x="3698684" y="4057269"/>
                  <a:pt x="3642805" y="4216781"/>
                  <a:pt x="3588703" y="4371086"/>
                </a:cubicBezTo>
                <a:cubicBezTo>
                  <a:pt x="3535553" y="4522597"/>
                  <a:pt x="3485388" y="4665790"/>
                  <a:pt x="3287078" y="4864100"/>
                </a:cubicBezTo>
                <a:cubicBezTo>
                  <a:pt x="3088767" y="5062411"/>
                  <a:pt x="2945257" y="5112639"/>
                  <a:pt x="2794000" y="5165725"/>
                </a:cubicBezTo>
                <a:cubicBezTo>
                  <a:pt x="2639695" y="5219827"/>
                  <a:pt x="2480183" y="5275771"/>
                  <a:pt x="2267522" y="5488432"/>
                </a:cubicBezTo>
                <a:cubicBezTo>
                  <a:pt x="2054860" y="5701094"/>
                  <a:pt x="1998917" y="5860606"/>
                  <a:pt x="1944814" y="6014911"/>
                </a:cubicBezTo>
                <a:cubicBezTo>
                  <a:pt x="1891729" y="6166485"/>
                  <a:pt x="1841500" y="6309678"/>
                  <a:pt x="1643189" y="6507988"/>
                </a:cubicBezTo>
                <a:cubicBezTo>
                  <a:pt x="1444879" y="6706299"/>
                  <a:pt x="1301687" y="6756464"/>
                  <a:pt x="1150176" y="6809613"/>
                </a:cubicBezTo>
                <a:cubicBezTo>
                  <a:pt x="1107694" y="6824536"/>
                  <a:pt x="1064768" y="6839522"/>
                  <a:pt x="1020445" y="6858000"/>
                </a:cubicBezTo>
                <a:lnTo>
                  <a:pt x="1277239" y="6858000"/>
                </a:lnTo>
                <a:cubicBezTo>
                  <a:pt x="1402715" y="6809295"/>
                  <a:pt x="1537589" y="6739192"/>
                  <a:pt x="1706055" y="6570853"/>
                </a:cubicBezTo>
                <a:cubicBezTo>
                  <a:pt x="1918716" y="6358192"/>
                  <a:pt x="1974660" y="6198616"/>
                  <a:pt x="2028762" y="6044375"/>
                </a:cubicBezTo>
                <a:cubicBezTo>
                  <a:pt x="2081848" y="5892800"/>
                  <a:pt x="2132076" y="5749608"/>
                  <a:pt x="2330387" y="5551297"/>
                </a:cubicBezTo>
                <a:cubicBezTo>
                  <a:pt x="2528697" y="5352987"/>
                  <a:pt x="2671890" y="5302758"/>
                  <a:pt x="2823401" y="5249672"/>
                </a:cubicBezTo>
                <a:cubicBezTo>
                  <a:pt x="2977706" y="5195570"/>
                  <a:pt x="3137281" y="5139627"/>
                  <a:pt x="3349943" y="4926965"/>
                </a:cubicBezTo>
                <a:cubicBezTo>
                  <a:pt x="3562604" y="4714304"/>
                  <a:pt x="3618484" y="4554792"/>
                  <a:pt x="3672586" y="4400487"/>
                </a:cubicBezTo>
                <a:cubicBezTo>
                  <a:pt x="3725736" y="4248912"/>
                  <a:pt x="3775901" y="4105783"/>
                  <a:pt x="3974211" y="3907472"/>
                </a:cubicBezTo>
                <a:cubicBezTo>
                  <a:pt x="4172522" y="3709162"/>
                  <a:pt x="4315714" y="3658934"/>
                  <a:pt x="4467289" y="3605784"/>
                </a:cubicBezTo>
                <a:cubicBezTo>
                  <a:pt x="4621594" y="3551682"/>
                  <a:pt x="4781106" y="3495739"/>
                  <a:pt x="4993767" y="3283141"/>
                </a:cubicBezTo>
                <a:cubicBezTo>
                  <a:pt x="5206429" y="3070543"/>
                  <a:pt x="5262309" y="2910904"/>
                  <a:pt x="5316411" y="2756662"/>
                </a:cubicBezTo>
                <a:cubicBezTo>
                  <a:pt x="5369560" y="2605088"/>
                  <a:pt x="5419725" y="2461959"/>
                  <a:pt x="5618036" y="2263648"/>
                </a:cubicBezTo>
                <a:cubicBezTo>
                  <a:pt x="5816346" y="2065338"/>
                  <a:pt x="5959539" y="2015109"/>
                  <a:pt x="6111113" y="1961960"/>
                </a:cubicBezTo>
                <a:cubicBezTo>
                  <a:pt x="6265418" y="1907858"/>
                  <a:pt x="6424930" y="1851914"/>
                  <a:pt x="6637592" y="1639316"/>
                </a:cubicBezTo>
                <a:cubicBezTo>
                  <a:pt x="6850253" y="1426718"/>
                  <a:pt x="6906197" y="1267079"/>
                  <a:pt x="6960235" y="1112774"/>
                </a:cubicBezTo>
                <a:cubicBezTo>
                  <a:pt x="7013385" y="961263"/>
                  <a:pt x="7063613" y="818071"/>
                  <a:pt x="7261924" y="619760"/>
                </a:cubicBezTo>
                <a:cubicBezTo>
                  <a:pt x="7460234" y="421450"/>
                  <a:pt x="7603363" y="371285"/>
                  <a:pt x="7754938" y="318135"/>
                </a:cubicBezTo>
                <a:cubicBezTo>
                  <a:pt x="7908100" y="264414"/>
                  <a:pt x="8066532" y="208915"/>
                  <a:pt x="8276844" y="0"/>
                </a:cubicBezTo>
                <a:close/>
                <a:moveTo>
                  <a:pt x="8597519" y="0"/>
                </a:moveTo>
                <a:cubicBezTo>
                  <a:pt x="8564499" y="67691"/>
                  <a:pt x="8542210" y="131255"/>
                  <a:pt x="8520240" y="193993"/>
                </a:cubicBezTo>
                <a:cubicBezTo>
                  <a:pt x="8467090" y="345567"/>
                  <a:pt x="8416861" y="488696"/>
                  <a:pt x="8218551" y="687007"/>
                </a:cubicBezTo>
                <a:cubicBezTo>
                  <a:pt x="8020241" y="885317"/>
                  <a:pt x="7877112" y="935546"/>
                  <a:pt x="7725537" y="988695"/>
                </a:cubicBezTo>
                <a:cubicBezTo>
                  <a:pt x="7571232" y="1042797"/>
                  <a:pt x="7411720" y="1098677"/>
                  <a:pt x="7199059" y="1311339"/>
                </a:cubicBezTo>
                <a:cubicBezTo>
                  <a:pt x="6986397" y="1524000"/>
                  <a:pt x="6930454" y="1683576"/>
                  <a:pt x="6876352" y="1837817"/>
                </a:cubicBezTo>
                <a:cubicBezTo>
                  <a:pt x="6823266" y="1989392"/>
                  <a:pt x="6773037" y="2132584"/>
                  <a:pt x="6574727" y="2330895"/>
                </a:cubicBezTo>
                <a:cubicBezTo>
                  <a:pt x="6376416" y="2529205"/>
                  <a:pt x="6233224" y="2579370"/>
                  <a:pt x="6081713" y="2632520"/>
                </a:cubicBezTo>
                <a:cubicBezTo>
                  <a:pt x="5927408" y="2686622"/>
                  <a:pt x="5767832" y="2742565"/>
                  <a:pt x="5555171" y="2955227"/>
                </a:cubicBezTo>
                <a:cubicBezTo>
                  <a:pt x="5342509" y="3167888"/>
                  <a:pt x="5286312" y="3327400"/>
                  <a:pt x="5232400" y="3481705"/>
                </a:cubicBezTo>
                <a:cubicBezTo>
                  <a:pt x="5179251" y="3633216"/>
                  <a:pt x="5129086" y="3776409"/>
                  <a:pt x="4930775" y="3974719"/>
                </a:cubicBezTo>
                <a:cubicBezTo>
                  <a:pt x="4732465" y="4173030"/>
                  <a:pt x="4589272" y="4223195"/>
                  <a:pt x="4437761" y="4276344"/>
                </a:cubicBezTo>
                <a:cubicBezTo>
                  <a:pt x="4283456" y="4330446"/>
                  <a:pt x="4123881" y="4386390"/>
                  <a:pt x="3911219" y="4599051"/>
                </a:cubicBezTo>
                <a:cubicBezTo>
                  <a:pt x="3698558" y="4811713"/>
                  <a:pt x="3642678" y="4971225"/>
                  <a:pt x="3588576" y="5125530"/>
                </a:cubicBezTo>
                <a:cubicBezTo>
                  <a:pt x="3535426" y="5277104"/>
                  <a:pt x="3485261" y="5420233"/>
                  <a:pt x="3286951" y="5618544"/>
                </a:cubicBezTo>
                <a:cubicBezTo>
                  <a:pt x="3088640" y="5816854"/>
                  <a:pt x="2945257" y="5867400"/>
                  <a:pt x="2794000" y="5920232"/>
                </a:cubicBezTo>
                <a:cubicBezTo>
                  <a:pt x="2639695" y="5974271"/>
                  <a:pt x="2480183" y="6030214"/>
                  <a:pt x="2267522" y="6242876"/>
                </a:cubicBezTo>
                <a:cubicBezTo>
                  <a:pt x="2054860" y="6455537"/>
                  <a:pt x="1998917" y="6615049"/>
                  <a:pt x="1944814" y="6769354"/>
                </a:cubicBezTo>
                <a:cubicBezTo>
                  <a:pt x="1934401" y="6799072"/>
                  <a:pt x="1924114" y="6828473"/>
                  <a:pt x="1913064" y="6858254"/>
                </a:cubicBezTo>
                <a:lnTo>
                  <a:pt x="2007934" y="6858254"/>
                </a:lnTo>
                <a:cubicBezTo>
                  <a:pt x="2015236" y="6838379"/>
                  <a:pt x="2022158" y="6818694"/>
                  <a:pt x="2029016" y="6799072"/>
                </a:cubicBezTo>
                <a:cubicBezTo>
                  <a:pt x="2082102" y="6647498"/>
                  <a:pt x="2132330" y="6504306"/>
                  <a:pt x="2330641" y="6305995"/>
                </a:cubicBezTo>
                <a:cubicBezTo>
                  <a:pt x="2528951" y="6107684"/>
                  <a:pt x="2672144" y="6057456"/>
                  <a:pt x="2823655" y="6004370"/>
                </a:cubicBezTo>
                <a:cubicBezTo>
                  <a:pt x="2977388" y="5949950"/>
                  <a:pt x="3136900" y="5894070"/>
                  <a:pt x="3349625" y="5681409"/>
                </a:cubicBezTo>
                <a:cubicBezTo>
                  <a:pt x="3562350" y="5468747"/>
                  <a:pt x="3618166" y="5309235"/>
                  <a:pt x="3672269" y="5154930"/>
                </a:cubicBezTo>
                <a:cubicBezTo>
                  <a:pt x="3725418" y="5003356"/>
                  <a:pt x="3775583" y="4860227"/>
                  <a:pt x="3973894" y="4661916"/>
                </a:cubicBezTo>
                <a:cubicBezTo>
                  <a:pt x="4172204" y="4463606"/>
                  <a:pt x="4315397" y="4413377"/>
                  <a:pt x="4466971" y="4360228"/>
                </a:cubicBezTo>
                <a:cubicBezTo>
                  <a:pt x="4621276" y="4306126"/>
                  <a:pt x="4780788" y="4250246"/>
                  <a:pt x="4993450" y="4037584"/>
                </a:cubicBezTo>
                <a:cubicBezTo>
                  <a:pt x="5206111" y="3824922"/>
                  <a:pt x="5261991" y="3665411"/>
                  <a:pt x="5316093" y="3511106"/>
                </a:cubicBezTo>
                <a:cubicBezTo>
                  <a:pt x="5369243" y="3359531"/>
                  <a:pt x="5419408" y="3216402"/>
                  <a:pt x="5617718" y="3018092"/>
                </a:cubicBezTo>
                <a:cubicBezTo>
                  <a:pt x="5816029" y="2819781"/>
                  <a:pt x="5959221" y="2769553"/>
                  <a:pt x="6110796" y="2716403"/>
                </a:cubicBezTo>
                <a:cubicBezTo>
                  <a:pt x="6265101" y="2662301"/>
                  <a:pt x="6424613" y="2606421"/>
                  <a:pt x="6637274" y="2393760"/>
                </a:cubicBezTo>
                <a:cubicBezTo>
                  <a:pt x="6849936" y="2181098"/>
                  <a:pt x="6905879" y="2021523"/>
                  <a:pt x="6959918" y="1867281"/>
                </a:cubicBezTo>
                <a:cubicBezTo>
                  <a:pt x="7013068" y="1715707"/>
                  <a:pt x="7063295" y="1572514"/>
                  <a:pt x="7261607" y="1374204"/>
                </a:cubicBezTo>
                <a:cubicBezTo>
                  <a:pt x="7459917" y="1175893"/>
                  <a:pt x="7603045" y="1125728"/>
                  <a:pt x="7754620" y="1072579"/>
                </a:cubicBezTo>
                <a:cubicBezTo>
                  <a:pt x="7908925" y="1018477"/>
                  <a:pt x="8068501" y="962533"/>
                  <a:pt x="8281099" y="749872"/>
                </a:cubicBezTo>
                <a:cubicBezTo>
                  <a:pt x="8493696" y="537210"/>
                  <a:pt x="8549704" y="377698"/>
                  <a:pt x="8603806" y="223393"/>
                </a:cubicBezTo>
                <a:cubicBezTo>
                  <a:pt x="8629777" y="149352"/>
                  <a:pt x="8654986" y="77343"/>
                  <a:pt x="8697151" y="0"/>
                </a:cubicBezTo>
                <a:close/>
                <a:moveTo>
                  <a:pt x="9603549" y="0"/>
                </a:moveTo>
                <a:cubicBezTo>
                  <a:pt x="9522016" y="45784"/>
                  <a:pt x="9446768" y="72136"/>
                  <a:pt x="9369361" y="99251"/>
                </a:cubicBezTo>
                <a:cubicBezTo>
                  <a:pt x="9214803" y="153353"/>
                  <a:pt x="9055100" y="209550"/>
                  <a:pt x="8842566" y="421957"/>
                </a:cubicBezTo>
                <a:cubicBezTo>
                  <a:pt x="8630031" y="634365"/>
                  <a:pt x="8574024" y="794131"/>
                  <a:pt x="8519922" y="948436"/>
                </a:cubicBezTo>
                <a:cubicBezTo>
                  <a:pt x="8466772" y="1100011"/>
                  <a:pt x="8416544" y="1243140"/>
                  <a:pt x="8218234" y="1441514"/>
                </a:cubicBezTo>
                <a:cubicBezTo>
                  <a:pt x="8019923" y="1639888"/>
                  <a:pt x="7876794" y="1689989"/>
                  <a:pt x="7725219" y="1743139"/>
                </a:cubicBezTo>
                <a:cubicBezTo>
                  <a:pt x="7570915" y="1797241"/>
                  <a:pt x="7411403" y="1853184"/>
                  <a:pt x="7198741" y="2065782"/>
                </a:cubicBezTo>
                <a:cubicBezTo>
                  <a:pt x="6986080" y="2278380"/>
                  <a:pt x="6930136" y="2438019"/>
                  <a:pt x="6876034" y="2592261"/>
                </a:cubicBezTo>
                <a:cubicBezTo>
                  <a:pt x="6822948" y="2743835"/>
                  <a:pt x="6772719" y="2887028"/>
                  <a:pt x="6574409" y="3085338"/>
                </a:cubicBezTo>
                <a:cubicBezTo>
                  <a:pt x="6376099" y="3283649"/>
                  <a:pt x="6232906" y="3333750"/>
                  <a:pt x="6081395" y="3386963"/>
                </a:cubicBezTo>
                <a:cubicBezTo>
                  <a:pt x="5927090" y="3441065"/>
                  <a:pt x="5767515" y="3497009"/>
                  <a:pt x="5554853" y="3709670"/>
                </a:cubicBezTo>
                <a:cubicBezTo>
                  <a:pt x="5342192" y="3922332"/>
                  <a:pt x="5286312" y="4081844"/>
                  <a:pt x="5232400" y="4236149"/>
                </a:cubicBezTo>
                <a:cubicBezTo>
                  <a:pt x="5179251" y="4387723"/>
                  <a:pt x="5129086" y="4530852"/>
                  <a:pt x="4930775" y="4729163"/>
                </a:cubicBezTo>
                <a:cubicBezTo>
                  <a:pt x="4732465" y="4927473"/>
                  <a:pt x="4589272" y="4977638"/>
                  <a:pt x="4437761" y="5030788"/>
                </a:cubicBezTo>
                <a:cubicBezTo>
                  <a:pt x="4283456" y="5084890"/>
                  <a:pt x="4123881" y="5140833"/>
                  <a:pt x="3911219" y="5353495"/>
                </a:cubicBezTo>
                <a:cubicBezTo>
                  <a:pt x="3698558" y="5566156"/>
                  <a:pt x="3642487" y="5725668"/>
                  <a:pt x="3588385" y="5880100"/>
                </a:cubicBezTo>
                <a:cubicBezTo>
                  <a:pt x="3535236" y="6031675"/>
                  <a:pt x="3485071" y="6174804"/>
                  <a:pt x="3286760" y="6373114"/>
                </a:cubicBezTo>
                <a:cubicBezTo>
                  <a:pt x="3088450" y="6571425"/>
                  <a:pt x="2945257" y="6621653"/>
                  <a:pt x="2793683" y="6674803"/>
                </a:cubicBezTo>
                <a:cubicBezTo>
                  <a:pt x="2680399" y="6714490"/>
                  <a:pt x="2564321" y="6755194"/>
                  <a:pt x="2426526" y="6858127"/>
                </a:cubicBezTo>
                <a:lnTo>
                  <a:pt x="2588641" y="6858127"/>
                </a:lnTo>
                <a:cubicBezTo>
                  <a:pt x="2670302" y="6812281"/>
                  <a:pt x="2745613" y="6785864"/>
                  <a:pt x="2823083" y="6758686"/>
                </a:cubicBezTo>
                <a:cubicBezTo>
                  <a:pt x="2977388" y="6704584"/>
                  <a:pt x="3136964" y="6648641"/>
                  <a:pt x="3349625" y="6435979"/>
                </a:cubicBezTo>
                <a:cubicBezTo>
                  <a:pt x="3562287" y="6223318"/>
                  <a:pt x="3618166" y="6063806"/>
                  <a:pt x="3672269" y="5909501"/>
                </a:cubicBezTo>
                <a:cubicBezTo>
                  <a:pt x="3725418" y="5757926"/>
                  <a:pt x="3775583" y="5614797"/>
                  <a:pt x="3973894" y="5416487"/>
                </a:cubicBezTo>
                <a:cubicBezTo>
                  <a:pt x="4172204" y="5218176"/>
                  <a:pt x="4315397" y="5167948"/>
                  <a:pt x="4466971" y="5114798"/>
                </a:cubicBezTo>
                <a:cubicBezTo>
                  <a:pt x="4621276" y="5060760"/>
                  <a:pt x="4780788" y="5004816"/>
                  <a:pt x="4993450" y="4792155"/>
                </a:cubicBezTo>
                <a:cubicBezTo>
                  <a:pt x="5206111" y="4579493"/>
                  <a:pt x="5261991" y="4419981"/>
                  <a:pt x="5316093" y="4265676"/>
                </a:cubicBezTo>
                <a:cubicBezTo>
                  <a:pt x="5369243" y="4114102"/>
                  <a:pt x="5419408" y="3970972"/>
                  <a:pt x="5617718" y="3772662"/>
                </a:cubicBezTo>
                <a:cubicBezTo>
                  <a:pt x="5816029" y="3574352"/>
                  <a:pt x="5959221" y="3524123"/>
                  <a:pt x="6110796" y="3470974"/>
                </a:cubicBezTo>
                <a:cubicBezTo>
                  <a:pt x="6265101" y="3416935"/>
                  <a:pt x="6424613" y="3360991"/>
                  <a:pt x="6637274" y="3148330"/>
                </a:cubicBezTo>
                <a:cubicBezTo>
                  <a:pt x="6849936" y="2935669"/>
                  <a:pt x="6905879" y="2776157"/>
                  <a:pt x="6959918" y="2621852"/>
                </a:cubicBezTo>
                <a:cubicBezTo>
                  <a:pt x="7013068" y="2470277"/>
                  <a:pt x="7063295" y="2327085"/>
                  <a:pt x="7261607" y="2128774"/>
                </a:cubicBezTo>
                <a:cubicBezTo>
                  <a:pt x="7459917" y="1930464"/>
                  <a:pt x="7603045" y="1880298"/>
                  <a:pt x="7754620" y="1827149"/>
                </a:cubicBezTo>
                <a:cubicBezTo>
                  <a:pt x="7908925" y="1773047"/>
                  <a:pt x="8068501" y="1717104"/>
                  <a:pt x="8281099" y="1504506"/>
                </a:cubicBezTo>
                <a:cubicBezTo>
                  <a:pt x="8493696" y="1291908"/>
                  <a:pt x="8549704" y="1132269"/>
                  <a:pt x="8603806" y="977963"/>
                </a:cubicBezTo>
                <a:cubicBezTo>
                  <a:pt x="8656955" y="826452"/>
                  <a:pt x="8707120" y="683260"/>
                  <a:pt x="8905431" y="484950"/>
                </a:cubicBezTo>
                <a:cubicBezTo>
                  <a:pt x="9103741" y="286639"/>
                  <a:pt x="9246933" y="236411"/>
                  <a:pt x="9398508" y="183325"/>
                </a:cubicBezTo>
                <a:cubicBezTo>
                  <a:pt x="9511665" y="143637"/>
                  <a:pt x="9627680" y="102933"/>
                  <a:pt x="9765411" y="127"/>
                </a:cubicBezTo>
                <a:close/>
                <a:moveTo>
                  <a:pt x="10185082" y="0"/>
                </a:moveTo>
                <a:cubicBezTo>
                  <a:pt x="10177844" y="19812"/>
                  <a:pt x="10170922" y="39497"/>
                  <a:pt x="10164064" y="59055"/>
                </a:cubicBezTo>
                <a:cubicBezTo>
                  <a:pt x="10110915" y="210629"/>
                  <a:pt x="10060749" y="353759"/>
                  <a:pt x="9862439" y="552069"/>
                </a:cubicBezTo>
                <a:cubicBezTo>
                  <a:pt x="9664129" y="750380"/>
                  <a:pt x="9520936" y="800608"/>
                  <a:pt x="9369361" y="853758"/>
                </a:cubicBezTo>
                <a:cubicBezTo>
                  <a:pt x="9215120" y="907796"/>
                  <a:pt x="9055544" y="963740"/>
                  <a:pt x="8842883" y="1176401"/>
                </a:cubicBezTo>
                <a:cubicBezTo>
                  <a:pt x="8630221" y="1389063"/>
                  <a:pt x="8574342" y="1548575"/>
                  <a:pt x="8520240" y="1702880"/>
                </a:cubicBezTo>
                <a:cubicBezTo>
                  <a:pt x="8467090" y="1854454"/>
                  <a:pt x="8416861" y="1997647"/>
                  <a:pt x="8218551" y="2195957"/>
                </a:cubicBezTo>
                <a:cubicBezTo>
                  <a:pt x="8020241" y="2394268"/>
                  <a:pt x="7877112" y="2444433"/>
                  <a:pt x="7725537" y="2497582"/>
                </a:cubicBezTo>
                <a:cubicBezTo>
                  <a:pt x="7571232" y="2551684"/>
                  <a:pt x="7411720" y="2607628"/>
                  <a:pt x="7199059" y="2820226"/>
                </a:cubicBezTo>
                <a:cubicBezTo>
                  <a:pt x="6986397" y="3032824"/>
                  <a:pt x="6930454" y="3192463"/>
                  <a:pt x="6876352" y="3346768"/>
                </a:cubicBezTo>
                <a:cubicBezTo>
                  <a:pt x="6823266" y="3498342"/>
                  <a:pt x="6773037" y="3641471"/>
                  <a:pt x="6574727" y="3839782"/>
                </a:cubicBezTo>
                <a:cubicBezTo>
                  <a:pt x="6376416" y="4038092"/>
                  <a:pt x="6233224" y="4088321"/>
                  <a:pt x="6081713" y="4141407"/>
                </a:cubicBezTo>
                <a:cubicBezTo>
                  <a:pt x="5927408" y="4195509"/>
                  <a:pt x="5767832" y="4251452"/>
                  <a:pt x="5555171" y="4464114"/>
                </a:cubicBezTo>
                <a:cubicBezTo>
                  <a:pt x="5342509" y="4676775"/>
                  <a:pt x="5286312" y="4836287"/>
                  <a:pt x="5232400" y="4990592"/>
                </a:cubicBezTo>
                <a:cubicBezTo>
                  <a:pt x="5179251" y="5142167"/>
                  <a:pt x="5129086" y="5285296"/>
                  <a:pt x="4930775" y="5483606"/>
                </a:cubicBezTo>
                <a:cubicBezTo>
                  <a:pt x="4732465" y="5681917"/>
                  <a:pt x="4589272" y="5732145"/>
                  <a:pt x="4437761" y="5785231"/>
                </a:cubicBezTo>
                <a:cubicBezTo>
                  <a:pt x="4283456" y="5839333"/>
                  <a:pt x="4123881" y="5895277"/>
                  <a:pt x="3911219" y="6107938"/>
                </a:cubicBezTo>
                <a:cubicBezTo>
                  <a:pt x="3698558" y="6320600"/>
                  <a:pt x="3642678" y="6480112"/>
                  <a:pt x="3588576" y="6634417"/>
                </a:cubicBezTo>
                <a:cubicBezTo>
                  <a:pt x="3562604" y="6708457"/>
                  <a:pt x="3537331" y="6780467"/>
                  <a:pt x="3495103" y="6858000"/>
                </a:cubicBezTo>
                <a:lnTo>
                  <a:pt x="3595116" y="6858000"/>
                </a:lnTo>
                <a:cubicBezTo>
                  <a:pt x="3628136" y="6790245"/>
                  <a:pt x="3650425" y="6726619"/>
                  <a:pt x="3672459" y="6663818"/>
                </a:cubicBezTo>
                <a:cubicBezTo>
                  <a:pt x="3725609" y="6512243"/>
                  <a:pt x="3775774" y="6369114"/>
                  <a:pt x="3974084" y="6170803"/>
                </a:cubicBezTo>
                <a:cubicBezTo>
                  <a:pt x="4172395" y="5972493"/>
                  <a:pt x="4315587" y="5922264"/>
                  <a:pt x="4467162" y="5869178"/>
                </a:cubicBezTo>
                <a:cubicBezTo>
                  <a:pt x="4621467" y="5815076"/>
                  <a:pt x="4780979" y="5759133"/>
                  <a:pt x="4993640" y="5546471"/>
                </a:cubicBezTo>
                <a:cubicBezTo>
                  <a:pt x="5206302" y="5333810"/>
                  <a:pt x="5262182" y="5174298"/>
                  <a:pt x="5316284" y="5019993"/>
                </a:cubicBezTo>
                <a:cubicBezTo>
                  <a:pt x="5369433" y="4868418"/>
                  <a:pt x="5419598" y="4725289"/>
                  <a:pt x="5617909" y="4526979"/>
                </a:cubicBezTo>
                <a:cubicBezTo>
                  <a:pt x="5816219" y="4328668"/>
                  <a:pt x="5959412" y="4278440"/>
                  <a:pt x="6110986" y="4225354"/>
                </a:cubicBezTo>
                <a:cubicBezTo>
                  <a:pt x="6265291" y="4171252"/>
                  <a:pt x="6424803" y="4115308"/>
                  <a:pt x="6637465" y="3902647"/>
                </a:cubicBezTo>
                <a:cubicBezTo>
                  <a:pt x="6850126" y="3689985"/>
                  <a:pt x="6906069" y="3530473"/>
                  <a:pt x="6960108" y="3376168"/>
                </a:cubicBezTo>
                <a:cubicBezTo>
                  <a:pt x="7013257" y="3224594"/>
                  <a:pt x="7063486" y="3081465"/>
                  <a:pt x="7261797" y="2883091"/>
                </a:cubicBezTo>
                <a:cubicBezTo>
                  <a:pt x="7460107" y="2684717"/>
                  <a:pt x="7603236" y="2634615"/>
                  <a:pt x="7754811" y="2581466"/>
                </a:cubicBezTo>
                <a:cubicBezTo>
                  <a:pt x="7909116" y="2527364"/>
                  <a:pt x="8068691" y="2471420"/>
                  <a:pt x="8281289" y="2258822"/>
                </a:cubicBezTo>
                <a:cubicBezTo>
                  <a:pt x="8493887" y="2046224"/>
                  <a:pt x="8549894" y="1886585"/>
                  <a:pt x="8603996" y="1732280"/>
                </a:cubicBezTo>
                <a:cubicBezTo>
                  <a:pt x="8657145" y="1580769"/>
                  <a:pt x="8707310" y="1437577"/>
                  <a:pt x="8905621" y="1239266"/>
                </a:cubicBezTo>
                <a:cubicBezTo>
                  <a:pt x="9103931" y="1040955"/>
                  <a:pt x="9247124" y="990791"/>
                  <a:pt x="9398698" y="937641"/>
                </a:cubicBezTo>
                <a:cubicBezTo>
                  <a:pt x="9552940" y="883539"/>
                  <a:pt x="9712516" y="827596"/>
                  <a:pt x="9925177" y="614934"/>
                </a:cubicBezTo>
                <a:cubicBezTo>
                  <a:pt x="10137839" y="402273"/>
                  <a:pt x="10193719" y="242761"/>
                  <a:pt x="10247820" y="88456"/>
                </a:cubicBezTo>
                <a:cubicBezTo>
                  <a:pt x="10258234" y="58801"/>
                  <a:pt x="10268458" y="29464"/>
                  <a:pt x="10279570" y="0"/>
                </a:cubicBezTo>
                <a:close/>
                <a:moveTo>
                  <a:pt x="10915332" y="0"/>
                </a:moveTo>
                <a:cubicBezTo>
                  <a:pt x="10789983" y="48705"/>
                  <a:pt x="10654982" y="118872"/>
                  <a:pt x="10486898" y="287020"/>
                </a:cubicBezTo>
                <a:cubicBezTo>
                  <a:pt x="10274300" y="499682"/>
                  <a:pt x="10218356" y="659194"/>
                  <a:pt x="10164255" y="813499"/>
                </a:cubicBezTo>
                <a:cubicBezTo>
                  <a:pt x="10111105" y="965073"/>
                  <a:pt x="10060940" y="1108202"/>
                  <a:pt x="9862630" y="1306513"/>
                </a:cubicBezTo>
                <a:cubicBezTo>
                  <a:pt x="9664319" y="1504823"/>
                  <a:pt x="9521127" y="1555052"/>
                  <a:pt x="9369552" y="1608201"/>
                </a:cubicBezTo>
                <a:cubicBezTo>
                  <a:pt x="9215247" y="1662303"/>
                  <a:pt x="9055735" y="1718183"/>
                  <a:pt x="8843073" y="1930845"/>
                </a:cubicBezTo>
                <a:cubicBezTo>
                  <a:pt x="8630412" y="2143506"/>
                  <a:pt x="8574532" y="2303082"/>
                  <a:pt x="8520430" y="2457323"/>
                </a:cubicBezTo>
                <a:cubicBezTo>
                  <a:pt x="8467281" y="2608898"/>
                  <a:pt x="8417052" y="2752090"/>
                  <a:pt x="8218742" y="2950401"/>
                </a:cubicBezTo>
                <a:cubicBezTo>
                  <a:pt x="8020432" y="3148711"/>
                  <a:pt x="7877302" y="3198876"/>
                  <a:pt x="7725728" y="3252026"/>
                </a:cubicBezTo>
                <a:cubicBezTo>
                  <a:pt x="7571423" y="3306128"/>
                  <a:pt x="7411911" y="3362071"/>
                  <a:pt x="7199249" y="3574733"/>
                </a:cubicBezTo>
                <a:cubicBezTo>
                  <a:pt x="6986588" y="3787394"/>
                  <a:pt x="6930644" y="3946906"/>
                  <a:pt x="6876543" y="4101211"/>
                </a:cubicBezTo>
                <a:cubicBezTo>
                  <a:pt x="6823457" y="4252786"/>
                  <a:pt x="6773228" y="4395915"/>
                  <a:pt x="6574918" y="4594225"/>
                </a:cubicBezTo>
                <a:cubicBezTo>
                  <a:pt x="6376607" y="4792536"/>
                  <a:pt x="6232906" y="4842764"/>
                  <a:pt x="6081395" y="4895850"/>
                </a:cubicBezTo>
                <a:cubicBezTo>
                  <a:pt x="5927090" y="4949952"/>
                  <a:pt x="5767515" y="5005896"/>
                  <a:pt x="5554853" y="5218557"/>
                </a:cubicBezTo>
                <a:cubicBezTo>
                  <a:pt x="5342192" y="5431219"/>
                  <a:pt x="5286312" y="5590731"/>
                  <a:pt x="5232400" y="5745036"/>
                </a:cubicBezTo>
                <a:cubicBezTo>
                  <a:pt x="5179251" y="5896610"/>
                  <a:pt x="5129086" y="6039739"/>
                  <a:pt x="4930775" y="6238050"/>
                </a:cubicBezTo>
                <a:cubicBezTo>
                  <a:pt x="4732465" y="6436360"/>
                  <a:pt x="4589272" y="6486589"/>
                  <a:pt x="4437761" y="6539738"/>
                </a:cubicBezTo>
                <a:cubicBezTo>
                  <a:pt x="4284536" y="6593395"/>
                  <a:pt x="4126103" y="6648958"/>
                  <a:pt x="3915601" y="6858000"/>
                </a:cubicBezTo>
                <a:lnTo>
                  <a:pt x="4045458" y="6858000"/>
                </a:lnTo>
                <a:cubicBezTo>
                  <a:pt x="4208082" y="6714427"/>
                  <a:pt x="4334383" y="6670104"/>
                  <a:pt x="4467162" y="6623622"/>
                </a:cubicBezTo>
                <a:cubicBezTo>
                  <a:pt x="4621467" y="6569519"/>
                  <a:pt x="4780979" y="6513576"/>
                  <a:pt x="4993640" y="6300915"/>
                </a:cubicBezTo>
                <a:cubicBezTo>
                  <a:pt x="5206302" y="6088253"/>
                  <a:pt x="5262182" y="5928741"/>
                  <a:pt x="5316284" y="5774436"/>
                </a:cubicBezTo>
                <a:cubicBezTo>
                  <a:pt x="5369433" y="5622862"/>
                  <a:pt x="5419598" y="5479733"/>
                  <a:pt x="5617909" y="5281422"/>
                </a:cubicBezTo>
                <a:cubicBezTo>
                  <a:pt x="5816219" y="5083112"/>
                  <a:pt x="5959412" y="5032883"/>
                  <a:pt x="6110986" y="4979797"/>
                </a:cubicBezTo>
                <a:cubicBezTo>
                  <a:pt x="6265291" y="4925695"/>
                  <a:pt x="6424803" y="4869752"/>
                  <a:pt x="6637465" y="4657090"/>
                </a:cubicBezTo>
                <a:cubicBezTo>
                  <a:pt x="6850126" y="4444429"/>
                  <a:pt x="6906069" y="4284917"/>
                  <a:pt x="6960108" y="4130612"/>
                </a:cubicBezTo>
                <a:cubicBezTo>
                  <a:pt x="7013257" y="3979037"/>
                  <a:pt x="7063486" y="3835908"/>
                  <a:pt x="7261797" y="3637597"/>
                </a:cubicBezTo>
                <a:cubicBezTo>
                  <a:pt x="7460107" y="3439287"/>
                  <a:pt x="7603236" y="3389059"/>
                  <a:pt x="7754811" y="3335909"/>
                </a:cubicBezTo>
                <a:cubicBezTo>
                  <a:pt x="7909116" y="3281807"/>
                  <a:pt x="8068691" y="3225864"/>
                  <a:pt x="8281289" y="3013266"/>
                </a:cubicBezTo>
                <a:cubicBezTo>
                  <a:pt x="8493887" y="2800668"/>
                  <a:pt x="8549894" y="2641029"/>
                  <a:pt x="8603996" y="2486787"/>
                </a:cubicBezTo>
                <a:cubicBezTo>
                  <a:pt x="8657145" y="2335213"/>
                  <a:pt x="8707310" y="2192020"/>
                  <a:pt x="8905621" y="1993710"/>
                </a:cubicBezTo>
                <a:cubicBezTo>
                  <a:pt x="9103931" y="1795399"/>
                  <a:pt x="9247124" y="1745234"/>
                  <a:pt x="9398698" y="1692085"/>
                </a:cubicBezTo>
                <a:cubicBezTo>
                  <a:pt x="9552940" y="1637983"/>
                  <a:pt x="9712516" y="1582039"/>
                  <a:pt x="9925177" y="1369378"/>
                </a:cubicBezTo>
                <a:cubicBezTo>
                  <a:pt x="10137839" y="1156716"/>
                  <a:pt x="10193719" y="997204"/>
                  <a:pt x="10247820" y="842899"/>
                </a:cubicBezTo>
                <a:cubicBezTo>
                  <a:pt x="10300970" y="691325"/>
                  <a:pt x="10351135" y="548196"/>
                  <a:pt x="10549445" y="349885"/>
                </a:cubicBezTo>
                <a:cubicBezTo>
                  <a:pt x="10747756" y="151575"/>
                  <a:pt x="10890758" y="101600"/>
                  <a:pt x="11042650" y="48260"/>
                </a:cubicBezTo>
                <a:cubicBezTo>
                  <a:pt x="11085068" y="33401"/>
                  <a:pt x="11127867" y="18352"/>
                  <a:pt x="11172063" y="0"/>
                </a:cubicBezTo>
                <a:close/>
                <a:moveTo>
                  <a:pt x="11780838" y="0"/>
                </a:moveTo>
                <a:cubicBezTo>
                  <a:pt x="11733403" y="125286"/>
                  <a:pt x="11671300" y="252095"/>
                  <a:pt x="11506200" y="417195"/>
                </a:cubicBezTo>
                <a:cubicBezTo>
                  <a:pt x="11307890" y="615506"/>
                  <a:pt x="11164697" y="665671"/>
                  <a:pt x="11013122" y="718820"/>
                </a:cubicBezTo>
                <a:cubicBezTo>
                  <a:pt x="10858881" y="772922"/>
                  <a:pt x="10699306" y="828802"/>
                  <a:pt x="10486644" y="1041463"/>
                </a:cubicBezTo>
                <a:cubicBezTo>
                  <a:pt x="10273982" y="1254125"/>
                  <a:pt x="10218103" y="1413637"/>
                  <a:pt x="10164001" y="1567942"/>
                </a:cubicBezTo>
                <a:cubicBezTo>
                  <a:pt x="10110851" y="1719517"/>
                  <a:pt x="10060686" y="1862645"/>
                  <a:pt x="9862376" y="2060956"/>
                </a:cubicBezTo>
                <a:cubicBezTo>
                  <a:pt x="9664065" y="2259267"/>
                  <a:pt x="9520872" y="2309495"/>
                  <a:pt x="9369298" y="2362645"/>
                </a:cubicBezTo>
                <a:cubicBezTo>
                  <a:pt x="9214993" y="2416747"/>
                  <a:pt x="9055481" y="2472690"/>
                  <a:pt x="8842819" y="2685288"/>
                </a:cubicBezTo>
                <a:cubicBezTo>
                  <a:pt x="8630158" y="2897886"/>
                  <a:pt x="8574278" y="3057525"/>
                  <a:pt x="8520176" y="3211767"/>
                </a:cubicBezTo>
                <a:cubicBezTo>
                  <a:pt x="8467027" y="3363341"/>
                  <a:pt x="8416798" y="3506534"/>
                  <a:pt x="8218488" y="3704844"/>
                </a:cubicBezTo>
                <a:cubicBezTo>
                  <a:pt x="8020177" y="3903155"/>
                  <a:pt x="7877048" y="3953320"/>
                  <a:pt x="7725474" y="4006469"/>
                </a:cubicBezTo>
                <a:cubicBezTo>
                  <a:pt x="7571169" y="4060571"/>
                  <a:pt x="7411656" y="4116515"/>
                  <a:pt x="7198995" y="4329176"/>
                </a:cubicBezTo>
                <a:cubicBezTo>
                  <a:pt x="6986334" y="4541838"/>
                  <a:pt x="6930390" y="4701350"/>
                  <a:pt x="6876288" y="4855655"/>
                </a:cubicBezTo>
                <a:cubicBezTo>
                  <a:pt x="6823202" y="5007229"/>
                  <a:pt x="6772974" y="5150358"/>
                  <a:pt x="6574663" y="5348669"/>
                </a:cubicBezTo>
                <a:cubicBezTo>
                  <a:pt x="6376353" y="5546979"/>
                  <a:pt x="6233160" y="5597208"/>
                  <a:pt x="6081649" y="5650357"/>
                </a:cubicBezTo>
                <a:cubicBezTo>
                  <a:pt x="5927344" y="5704396"/>
                  <a:pt x="5767769" y="5760339"/>
                  <a:pt x="5555107" y="5973001"/>
                </a:cubicBezTo>
                <a:cubicBezTo>
                  <a:pt x="5342446" y="6185662"/>
                  <a:pt x="5286566" y="6345174"/>
                  <a:pt x="5232464" y="6499479"/>
                </a:cubicBezTo>
                <a:cubicBezTo>
                  <a:pt x="5192078" y="6614605"/>
                  <a:pt x="5153470" y="6724777"/>
                  <a:pt x="5050346" y="6858000"/>
                </a:cubicBezTo>
                <a:lnTo>
                  <a:pt x="5160328" y="6858000"/>
                </a:lnTo>
                <a:cubicBezTo>
                  <a:pt x="5243576" y="6736588"/>
                  <a:pt x="5280343" y="6631559"/>
                  <a:pt x="5316347" y="6528880"/>
                </a:cubicBezTo>
                <a:cubicBezTo>
                  <a:pt x="5369497" y="6377305"/>
                  <a:pt x="5419662" y="6234176"/>
                  <a:pt x="5617972" y="6035866"/>
                </a:cubicBezTo>
                <a:cubicBezTo>
                  <a:pt x="5816283" y="5837555"/>
                  <a:pt x="5959475" y="5787390"/>
                  <a:pt x="6111050" y="5734241"/>
                </a:cubicBezTo>
                <a:cubicBezTo>
                  <a:pt x="6265355" y="5680139"/>
                  <a:pt x="6424867" y="5624195"/>
                  <a:pt x="6637528" y="5411534"/>
                </a:cubicBezTo>
                <a:cubicBezTo>
                  <a:pt x="6850190" y="5198872"/>
                  <a:pt x="6906133" y="5039360"/>
                  <a:pt x="6960172" y="4885055"/>
                </a:cubicBezTo>
                <a:cubicBezTo>
                  <a:pt x="7013321" y="4733481"/>
                  <a:pt x="7063550" y="4590352"/>
                  <a:pt x="7261860" y="4392041"/>
                </a:cubicBezTo>
                <a:cubicBezTo>
                  <a:pt x="7460170" y="4193731"/>
                  <a:pt x="7603300" y="4143502"/>
                  <a:pt x="7754874" y="4090353"/>
                </a:cubicBezTo>
                <a:cubicBezTo>
                  <a:pt x="7909179" y="4036251"/>
                  <a:pt x="8068755" y="3980371"/>
                  <a:pt x="8281353" y="3767709"/>
                </a:cubicBezTo>
                <a:cubicBezTo>
                  <a:pt x="8493951" y="3555047"/>
                  <a:pt x="8549957" y="3395536"/>
                  <a:pt x="8604059" y="3241231"/>
                </a:cubicBezTo>
                <a:cubicBezTo>
                  <a:pt x="8657209" y="3089656"/>
                  <a:pt x="8707374" y="2946464"/>
                  <a:pt x="8905684" y="2748153"/>
                </a:cubicBezTo>
                <a:cubicBezTo>
                  <a:pt x="9103995" y="2549843"/>
                  <a:pt x="9247188" y="2499678"/>
                  <a:pt x="9398762" y="2446528"/>
                </a:cubicBezTo>
                <a:cubicBezTo>
                  <a:pt x="9553004" y="2392426"/>
                  <a:pt x="9712579" y="2336483"/>
                  <a:pt x="9925241" y="2123821"/>
                </a:cubicBezTo>
                <a:cubicBezTo>
                  <a:pt x="10137902" y="1911160"/>
                  <a:pt x="10193782" y="1751648"/>
                  <a:pt x="10247884" y="1597343"/>
                </a:cubicBezTo>
                <a:cubicBezTo>
                  <a:pt x="10301033" y="1445832"/>
                  <a:pt x="10351198" y="1302639"/>
                  <a:pt x="10549509" y="1104329"/>
                </a:cubicBezTo>
                <a:cubicBezTo>
                  <a:pt x="10747819" y="906018"/>
                  <a:pt x="10891012" y="855853"/>
                  <a:pt x="11042586" y="802704"/>
                </a:cubicBezTo>
                <a:cubicBezTo>
                  <a:pt x="11196828" y="748602"/>
                  <a:pt x="11356404" y="692658"/>
                  <a:pt x="11569065" y="480060"/>
                </a:cubicBezTo>
                <a:cubicBezTo>
                  <a:pt x="11760200" y="288671"/>
                  <a:pt x="11824589" y="140272"/>
                  <a:pt x="11875008" y="0"/>
                </a:cubicBezTo>
                <a:close/>
                <a:moveTo>
                  <a:pt x="12130722" y="152400"/>
                </a:moveTo>
                <a:cubicBezTo>
                  <a:pt x="11918124" y="365062"/>
                  <a:pt x="11862181" y="524574"/>
                  <a:pt x="11808079" y="678879"/>
                </a:cubicBezTo>
                <a:cubicBezTo>
                  <a:pt x="11754930" y="830453"/>
                  <a:pt x="11704765" y="973646"/>
                  <a:pt x="11506454" y="1171956"/>
                </a:cubicBezTo>
                <a:cubicBezTo>
                  <a:pt x="11308144" y="1370267"/>
                  <a:pt x="11164951" y="1420432"/>
                  <a:pt x="11013377" y="1473581"/>
                </a:cubicBezTo>
                <a:cubicBezTo>
                  <a:pt x="10859135" y="1527683"/>
                  <a:pt x="10699559" y="1583627"/>
                  <a:pt x="10486898" y="1796225"/>
                </a:cubicBezTo>
                <a:cubicBezTo>
                  <a:pt x="10274236" y="2008823"/>
                  <a:pt x="10218356" y="2168398"/>
                  <a:pt x="10164255" y="2322703"/>
                </a:cubicBezTo>
                <a:cubicBezTo>
                  <a:pt x="10111105" y="2474278"/>
                  <a:pt x="10060940" y="2617470"/>
                  <a:pt x="9862630" y="2815781"/>
                </a:cubicBezTo>
                <a:cubicBezTo>
                  <a:pt x="9664319" y="3014091"/>
                  <a:pt x="9521127" y="3064256"/>
                  <a:pt x="9369552" y="3117406"/>
                </a:cubicBezTo>
                <a:cubicBezTo>
                  <a:pt x="9215247" y="3171508"/>
                  <a:pt x="9055735" y="3227451"/>
                  <a:pt x="8843073" y="3440049"/>
                </a:cubicBezTo>
                <a:cubicBezTo>
                  <a:pt x="8630412" y="3652647"/>
                  <a:pt x="8574532" y="3812286"/>
                  <a:pt x="8520430" y="3966591"/>
                </a:cubicBezTo>
                <a:cubicBezTo>
                  <a:pt x="8467281" y="4118102"/>
                  <a:pt x="8417052" y="4261295"/>
                  <a:pt x="8218742" y="4459605"/>
                </a:cubicBezTo>
                <a:cubicBezTo>
                  <a:pt x="8020432" y="4657916"/>
                  <a:pt x="7877302" y="4708081"/>
                  <a:pt x="7725728" y="4761230"/>
                </a:cubicBezTo>
                <a:cubicBezTo>
                  <a:pt x="7571423" y="4815332"/>
                  <a:pt x="7411911" y="4871276"/>
                  <a:pt x="7199249" y="5083937"/>
                </a:cubicBezTo>
                <a:cubicBezTo>
                  <a:pt x="6986588" y="5296599"/>
                  <a:pt x="6930644" y="5456111"/>
                  <a:pt x="6876543" y="5610416"/>
                </a:cubicBezTo>
                <a:cubicBezTo>
                  <a:pt x="6823457" y="5761990"/>
                  <a:pt x="6773228" y="5905119"/>
                  <a:pt x="6574918" y="6103430"/>
                </a:cubicBezTo>
                <a:cubicBezTo>
                  <a:pt x="6376607" y="6301740"/>
                  <a:pt x="6233414" y="6351969"/>
                  <a:pt x="6081903" y="6405118"/>
                </a:cubicBezTo>
                <a:cubicBezTo>
                  <a:pt x="5927598" y="6459220"/>
                  <a:pt x="5768023" y="6515164"/>
                  <a:pt x="5555361" y="6727762"/>
                </a:cubicBezTo>
                <a:cubicBezTo>
                  <a:pt x="5513667" y="6768846"/>
                  <a:pt x="5474380" y="6812344"/>
                  <a:pt x="5437696" y="6858000"/>
                </a:cubicBezTo>
                <a:lnTo>
                  <a:pt x="5553774" y="6858000"/>
                </a:lnTo>
                <a:cubicBezTo>
                  <a:pt x="5573205" y="6836157"/>
                  <a:pt x="5594414" y="6813550"/>
                  <a:pt x="5617718" y="6790309"/>
                </a:cubicBezTo>
                <a:cubicBezTo>
                  <a:pt x="5816029" y="6591999"/>
                  <a:pt x="5959221" y="6541834"/>
                  <a:pt x="6110796" y="6488684"/>
                </a:cubicBezTo>
                <a:cubicBezTo>
                  <a:pt x="6265101" y="6434582"/>
                  <a:pt x="6424613" y="6378639"/>
                  <a:pt x="6637274" y="6165977"/>
                </a:cubicBezTo>
                <a:cubicBezTo>
                  <a:pt x="6849936" y="5953316"/>
                  <a:pt x="6905879" y="5793804"/>
                  <a:pt x="6959918" y="5639499"/>
                </a:cubicBezTo>
                <a:cubicBezTo>
                  <a:pt x="7013068" y="5487924"/>
                  <a:pt x="7063295" y="5344795"/>
                  <a:pt x="7261607" y="5146485"/>
                </a:cubicBezTo>
                <a:cubicBezTo>
                  <a:pt x="7459917" y="4948174"/>
                  <a:pt x="7603045" y="4897946"/>
                  <a:pt x="7754620" y="4844796"/>
                </a:cubicBezTo>
                <a:cubicBezTo>
                  <a:pt x="7908925" y="4790758"/>
                  <a:pt x="8068501" y="4734814"/>
                  <a:pt x="8281099" y="4522153"/>
                </a:cubicBezTo>
                <a:cubicBezTo>
                  <a:pt x="8493696" y="4309491"/>
                  <a:pt x="8549704" y="4149979"/>
                  <a:pt x="8603806" y="3995674"/>
                </a:cubicBezTo>
                <a:cubicBezTo>
                  <a:pt x="8656955" y="3844100"/>
                  <a:pt x="8707120" y="3700971"/>
                  <a:pt x="8905431" y="3502597"/>
                </a:cubicBezTo>
                <a:cubicBezTo>
                  <a:pt x="9103741" y="3304222"/>
                  <a:pt x="9246933" y="3254121"/>
                  <a:pt x="9398508" y="3200972"/>
                </a:cubicBezTo>
                <a:cubicBezTo>
                  <a:pt x="9552749" y="3146870"/>
                  <a:pt x="9712325" y="3090926"/>
                  <a:pt x="9924986" y="2878328"/>
                </a:cubicBezTo>
                <a:cubicBezTo>
                  <a:pt x="10137648" y="2665730"/>
                  <a:pt x="10193528" y="2506091"/>
                  <a:pt x="10247630" y="2351786"/>
                </a:cubicBezTo>
                <a:cubicBezTo>
                  <a:pt x="10300780" y="2200275"/>
                  <a:pt x="10350944" y="2057083"/>
                  <a:pt x="10549255" y="1858772"/>
                </a:cubicBezTo>
                <a:cubicBezTo>
                  <a:pt x="10747566" y="1660462"/>
                  <a:pt x="10890758" y="1610297"/>
                  <a:pt x="11042332" y="1557147"/>
                </a:cubicBezTo>
                <a:cubicBezTo>
                  <a:pt x="11196574" y="1503045"/>
                  <a:pt x="11356149" y="1447102"/>
                  <a:pt x="11568811" y="1234504"/>
                </a:cubicBezTo>
                <a:cubicBezTo>
                  <a:pt x="11781472" y="1021905"/>
                  <a:pt x="11837353" y="862266"/>
                  <a:pt x="11891455" y="707962"/>
                </a:cubicBezTo>
                <a:cubicBezTo>
                  <a:pt x="11944350" y="556705"/>
                  <a:pt x="11994579" y="413766"/>
                  <a:pt x="12192000" y="215900"/>
                </a:cubicBezTo>
                <a:lnTo>
                  <a:pt x="12192000" y="93282"/>
                </a:lnTo>
                <a:cubicBezTo>
                  <a:pt x="12171870" y="111527"/>
                  <a:pt x="12151296" y="131234"/>
                  <a:pt x="12130215" y="152400"/>
                </a:cubicBezTo>
                <a:close/>
                <a:moveTo>
                  <a:pt x="12130722" y="906844"/>
                </a:moveTo>
                <a:cubicBezTo>
                  <a:pt x="11918124" y="1119505"/>
                  <a:pt x="11862181" y="1279081"/>
                  <a:pt x="11808079" y="1433322"/>
                </a:cubicBezTo>
                <a:cubicBezTo>
                  <a:pt x="11754930" y="1584897"/>
                  <a:pt x="11704765" y="1728089"/>
                  <a:pt x="11506454" y="1926400"/>
                </a:cubicBezTo>
                <a:cubicBezTo>
                  <a:pt x="11308144" y="2124710"/>
                  <a:pt x="11164951" y="2174875"/>
                  <a:pt x="11013377" y="2228025"/>
                </a:cubicBezTo>
                <a:cubicBezTo>
                  <a:pt x="10859135" y="2282127"/>
                  <a:pt x="10699559" y="2338070"/>
                  <a:pt x="10486898" y="2550668"/>
                </a:cubicBezTo>
                <a:cubicBezTo>
                  <a:pt x="10274236" y="2763266"/>
                  <a:pt x="10218356" y="2922905"/>
                  <a:pt x="10164255" y="3077147"/>
                </a:cubicBezTo>
                <a:cubicBezTo>
                  <a:pt x="10111105" y="3228721"/>
                  <a:pt x="10060940" y="3371914"/>
                  <a:pt x="9862630" y="3570224"/>
                </a:cubicBezTo>
                <a:cubicBezTo>
                  <a:pt x="9664319" y="3768534"/>
                  <a:pt x="9521127" y="3818700"/>
                  <a:pt x="9369552" y="3871849"/>
                </a:cubicBezTo>
                <a:cubicBezTo>
                  <a:pt x="9215247" y="3925951"/>
                  <a:pt x="9055735" y="3981895"/>
                  <a:pt x="8843073" y="4194493"/>
                </a:cubicBezTo>
                <a:cubicBezTo>
                  <a:pt x="8630412" y="4407091"/>
                  <a:pt x="8574532" y="4566730"/>
                  <a:pt x="8520430" y="4721035"/>
                </a:cubicBezTo>
                <a:cubicBezTo>
                  <a:pt x="8467281" y="4872609"/>
                  <a:pt x="8417052" y="5015738"/>
                  <a:pt x="8218742" y="5214049"/>
                </a:cubicBezTo>
                <a:cubicBezTo>
                  <a:pt x="8020432" y="5412359"/>
                  <a:pt x="7877302" y="5462588"/>
                  <a:pt x="7725728" y="5515674"/>
                </a:cubicBezTo>
                <a:cubicBezTo>
                  <a:pt x="7571423" y="5569776"/>
                  <a:pt x="7411911" y="5625719"/>
                  <a:pt x="7199249" y="5838381"/>
                </a:cubicBezTo>
                <a:cubicBezTo>
                  <a:pt x="6986588" y="6051042"/>
                  <a:pt x="6930644" y="6210554"/>
                  <a:pt x="6876543" y="6364859"/>
                </a:cubicBezTo>
                <a:cubicBezTo>
                  <a:pt x="6823457" y="6516434"/>
                  <a:pt x="6773228" y="6659563"/>
                  <a:pt x="6574918" y="6857937"/>
                </a:cubicBezTo>
                <a:lnTo>
                  <a:pt x="6574536" y="6858318"/>
                </a:lnTo>
                <a:lnTo>
                  <a:pt x="6697155" y="6858318"/>
                </a:lnTo>
                <a:cubicBezTo>
                  <a:pt x="6861619" y="6676200"/>
                  <a:pt x="6911785" y="6533070"/>
                  <a:pt x="6960426" y="6394260"/>
                </a:cubicBezTo>
                <a:cubicBezTo>
                  <a:pt x="7013575" y="6242685"/>
                  <a:pt x="7063804" y="6099556"/>
                  <a:pt x="7262114" y="5901246"/>
                </a:cubicBezTo>
                <a:cubicBezTo>
                  <a:pt x="7460425" y="5702935"/>
                  <a:pt x="7603554" y="5652707"/>
                  <a:pt x="7755128" y="5599621"/>
                </a:cubicBezTo>
                <a:cubicBezTo>
                  <a:pt x="7909433" y="5545519"/>
                  <a:pt x="8069009" y="5489575"/>
                  <a:pt x="8281606" y="5276914"/>
                </a:cubicBezTo>
                <a:cubicBezTo>
                  <a:pt x="8494205" y="5064252"/>
                  <a:pt x="8550211" y="4904740"/>
                  <a:pt x="8604314" y="4750435"/>
                </a:cubicBezTo>
                <a:cubicBezTo>
                  <a:pt x="8657463" y="4598861"/>
                  <a:pt x="8707628" y="4455732"/>
                  <a:pt x="8905939" y="4257358"/>
                </a:cubicBezTo>
                <a:cubicBezTo>
                  <a:pt x="9104249" y="4058984"/>
                  <a:pt x="9247442" y="4008882"/>
                  <a:pt x="9399016" y="3955733"/>
                </a:cubicBezTo>
                <a:cubicBezTo>
                  <a:pt x="9553257" y="3901631"/>
                  <a:pt x="9712833" y="3845687"/>
                  <a:pt x="9925494" y="3633089"/>
                </a:cubicBezTo>
                <a:cubicBezTo>
                  <a:pt x="10138156" y="3420491"/>
                  <a:pt x="10194036" y="3260852"/>
                  <a:pt x="10248138" y="3106611"/>
                </a:cubicBezTo>
                <a:cubicBezTo>
                  <a:pt x="10301288" y="2955036"/>
                  <a:pt x="10351453" y="2811844"/>
                  <a:pt x="10549763" y="2613533"/>
                </a:cubicBezTo>
                <a:cubicBezTo>
                  <a:pt x="10748073" y="2415223"/>
                  <a:pt x="10890758" y="2364740"/>
                  <a:pt x="11042650" y="2311400"/>
                </a:cubicBezTo>
                <a:cubicBezTo>
                  <a:pt x="11196892" y="2257298"/>
                  <a:pt x="11356467" y="2201355"/>
                  <a:pt x="11569129" y="1988757"/>
                </a:cubicBezTo>
                <a:cubicBezTo>
                  <a:pt x="11781790" y="1776159"/>
                  <a:pt x="11837670" y="1616520"/>
                  <a:pt x="11891772" y="1462278"/>
                </a:cubicBezTo>
                <a:cubicBezTo>
                  <a:pt x="11944794" y="1310958"/>
                  <a:pt x="11994896" y="1168019"/>
                  <a:pt x="12192318" y="970280"/>
                </a:cubicBezTo>
                <a:lnTo>
                  <a:pt x="12192318" y="847725"/>
                </a:lnTo>
                <a:cubicBezTo>
                  <a:pt x="12171997" y="865886"/>
                  <a:pt x="12151296" y="885489"/>
                  <a:pt x="12130215" y="906526"/>
                </a:cubicBezTo>
                <a:close/>
                <a:moveTo>
                  <a:pt x="12130722" y="1661287"/>
                </a:moveTo>
                <a:cubicBezTo>
                  <a:pt x="11918124" y="1873948"/>
                  <a:pt x="11862181" y="2033524"/>
                  <a:pt x="11808079" y="2187766"/>
                </a:cubicBezTo>
                <a:cubicBezTo>
                  <a:pt x="11754930" y="2339340"/>
                  <a:pt x="11704765" y="2482533"/>
                  <a:pt x="11506454" y="2680843"/>
                </a:cubicBezTo>
                <a:cubicBezTo>
                  <a:pt x="11308144" y="2879154"/>
                  <a:pt x="11164951" y="2929319"/>
                  <a:pt x="11013377" y="2982468"/>
                </a:cubicBezTo>
                <a:cubicBezTo>
                  <a:pt x="10859135" y="3036570"/>
                  <a:pt x="10699559" y="3092514"/>
                  <a:pt x="10486898" y="3305112"/>
                </a:cubicBezTo>
                <a:cubicBezTo>
                  <a:pt x="10274236" y="3517709"/>
                  <a:pt x="10218356" y="3677349"/>
                  <a:pt x="10164255" y="3831653"/>
                </a:cubicBezTo>
                <a:cubicBezTo>
                  <a:pt x="10111105" y="3983165"/>
                  <a:pt x="10060940" y="4126357"/>
                  <a:pt x="9862630" y="4324668"/>
                </a:cubicBezTo>
                <a:cubicBezTo>
                  <a:pt x="9664319" y="4522978"/>
                  <a:pt x="9521127" y="4573143"/>
                  <a:pt x="9369552" y="4626293"/>
                </a:cubicBezTo>
                <a:cubicBezTo>
                  <a:pt x="9215247" y="4680395"/>
                  <a:pt x="9055735" y="4736338"/>
                  <a:pt x="8843073" y="4949000"/>
                </a:cubicBezTo>
                <a:cubicBezTo>
                  <a:pt x="8630412" y="5161661"/>
                  <a:pt x="8574532" y="5321173"/>
                  <a:pt x="8520430" y="5475478"/>
                </a:cubicBezTo>
                <a:cubicBezTo>
                  <a:pt x="8467281" y="5627053"/>
                  <a:pt x="8417052" y="5770182"/>
                  <a:pt x="8218742" y="5968492"/>
                </a:cubicBezTo>
                <a:cubicBezTo>
                  <a:pt x="8020432" y="6166803"/>
                  <a:pt x="7877302" y="6217031"/>
                  <a:pt x="7725728" y="6270181"/>
                </a:cubicBezTo>
                <a:cubicBezTo>
                  <a:pt x="7571423" y="6324219"/>
                  <a:pt x="7411911" y="6380163"/>
                  <a:pt x="7199249" y="6592824"/>
                </a:cubicBezTo>
                <a:cubicBezTo>
                  <a:pt x="7101015" y="6691122"/>
                  <a:pt x="7036182" y="6778054"/>
                  <a:pt x="6989699" y="6858318"/>
                </a:cubicBezTo>
                <a:lnTo>
                  <a:pt x="7094030" y="6858318"/>
                </a:lnTo>
                <a:cubicBezTo>
                  <a:pt x="7142925" y="6785166"/>
                  <a:pt x="7199313" y="6717220"/>
                  <a:pt x="7262241" y="6655689"/>
                </a:cubicBezTo>
                <a:cubicBezTo>
                  <a:pt x="7460552" y="6457379"/>
                  <a:pt x="7603681" y="6407214"/>
                  <a:pt x="7755256" y="6354064"/>
                </a:cubicBezTo>
                <a:cubicBezTo>
                  <a:pt x="7909560" y="6299962"/>
                  <a:pt x="8069136" y="6244019"/>
                  <a:pt x="8281734" y="6031357"/>
                </a:cubicBezTo>
                <a:cubicBezTo>
                  <a:pt x="8494331" y="5818696"/>
                  <a:pt x="8550339" y="5659184"/>
                  <a:pt x="8604441" y="5504879"/>
                </a:cubicBezTo>
                <a:cubicBezTo>
                  <a:pt x="8657590" y="5353304"/>
                  <a:pt x="8707755" y="5210175"/>
                  <a:pt x="8906066" y="5011865"/>
                </a:cubicBezTo>
                <a:cubicBezTo>
                  <a:pt x="9104376" y="4813554"/>
                  <a:pt x="9247569" y="4763326"/>
                  <a:pt x="9399143" y="4710176"/>
                </a:cubicBezTo>
                <a:cubicBezTo>
                  <a:pt x="9553384" y="4656074"/>
                  <a:pt x="9712960" y="4600194"/>
                  <a:pt x="9925621" y="4387533"/>
                </a:cubicBezTo>
                <a:cubicBezTo>
                  <a:pt x="10138283" y="4174871"/>
                  <a:pt x="10194163" y="4015359"/>
                  <a:pt x="10248265" y="3861054"/>
                </a:cubicBezTo>
                <a:cubicBezTo>
                  <a:pt x="10301415" y="3709480"/>
                  <a:pt x="10351580" y="3566287"/>
                  <a:pt x="10549890" y="3367977"/>
                </a:cubicBezTo>
                <a:cubicBezTo>
                  <a:pt x="10748201" y="3169666"/>
                  <a:pt x="10891393" y="3119501"/>
                  <a:pt x="11042968" y="3066352"/>
                </a:cubicBezTo>
                <a:cubicBezTo>
                  <a:pt x="11197209" y="3012250"/>
                  <a:pt x="11356784" y="2956370"/>
                  <a:pt x="11569446" y="2743708"/>
                </a:cubicBezTo>
                <a:cubicBezTo>
                  <a:pt x="11782107" y="2531047"/>
                  <a:pt x="11837988" y="2371535"/>
                  <a:pt x="11892090" y="2217230"/>
                </a:cubicBezTo>
                <a:cubicBezTo>
                  <a:pt x="11945112" y="2065909"/>
                  <a:pt x="11995214" y="1922970"/>
                  <a:pt x="12192635" y="1725232"/>
                </a:cubicBezTo>
                <a:lnTo>
                  <a:pt x="12192635" y="1602169"/>
                </a:lnTo>
                <a:cubicBezTo>
                  <a:pt x="12172124" y="1620330"/>
                  <a:pt x="12151296" y="1639932"/>
                  <a:pt x="12130215" y="1660970"/>
                </a:cubicBezTo>
                <a:close/>
                <a:moveTo>
                  <a:pt x="12130722" y="2415731"/>
                </a:moveTo>
                <a:cubicBezTo>
                  <a:pt x="11918124" y="2628392"/>
                  <a:pt x="11862181" y="2787968"/>
                  <a:pt x="11808079" y="2942273"/>
                </a:cubicBezTo>
                <a:cubicBezTo>
                  <a:pt x="11754930" y="3093784"/>
                  <a:pt x="11704765" y="3236976"/>
                  <a:pt x="11506454" y="3435287"/>
                </a:cubicBezTo>
                <a:cubicBezTo>
                  <a:pt x="11308144" y="3633597"/>
                  <a:pt x="11164951" y="3683762"/>
                  <a:pt x="11013377" y="3736912"/>
                </a:cubicBezTo>
                <a:cubicBezTo>
                  <a:pt x="10859135" y="3791014"/>
                  <a:pt x="10699559" y="3846957"/>
                  <a:pt x="10486898" y="4059619"/>
                </a:cubicBezTo>
                <a:cubicBezTo>
                  <a:pt x="10274236" y="4272280"/>
                  <a:pt x="10218356" y="4431792"/>
                  <a:pt x="10164255" y="4586097"/>
                </a:cubicBezTo>
                <a:cubicBezTo>
                  <a:pt x="10111105" y="4737608"/>
                  <a:pt x="10060940" y="4880801"/>
                  <a:pt x="9862630" y="5079111"/>
                </a:cubicBezTo>
                <a:cubicBezTo>
                  <a:pt x="9664319" y="5277422"/>
                  <a:pt x="9521127" y="5327587"/>
                  <a:pt x="9369552" y="5380736"/>
                </a:cubicBezTo>
                <a:cubicBezTo>
                  <a:pt x="9215247" y="5434838"/>
                  <a:pt x="9055735" y="5490782"/>
                  <a:pt x="8843073" y="5703443"/>
                </a:cubicBezTo>
                <a:cubicBezTo>
                  <a:pt x="8630412" y="5916105"/>
                  <a:pt x="8574532" y="6075617"/>
                  <a:pt x="8520430" y="6229922"/>
                </a:cubicBezTo>
                <a:cubicBezTo>
                  <a:pt x="8467281" y="6381496"/>
                  <a:pt x="8417052" y="6524625"/>
                  <a:pt x="8218742" y="6722936"/>
                </a:cubicBezTo>
                <a:cubicBezTo>
                  <a:pt x="8170419" y="6771894"/>
                  <a:pt x="8118475" y="6817169"/>
                  <a:pt x="8063357" y="6858318"/>
                </a:cubicBezTo>
                <a:lnTo>
                  <a:pt x="8204200" y="6858318"/>
                </a:lnTo>
                <a:cubicBezTo>
                  <a:pt x="8229156" y="6836410"/>
                  <a:pt x="8254873" y="6812217"/>
                  <a:pt x="8281353" y="6785801"/>
                </a:cubicBezTo>
                <a:cubicBezTo>
                  <a:pt x="8494014" y="6573203"/>
                  <a:pt x="8549957" y="6413627"/>
                  <a:pt x="8604059" y="6259322"/>
                </a:cubicBezTo>
                <a:cubicBezTo>
                  <a:pt x="8657209" y="6107748"/>
                  <a:pt x="8707374" y="5964619"/>
                  <a:pt x="8905684" y="5766308"/>
                </a:cubicBezTo>
                <a:cubicBezTo>
                  <a:pt x="9103995" y="5567998"/>
                  <a:pt x="9247188" y="5517769"/>
                  <a:pt x="9398762" y="5464620"/>
                </a:cubicBezTo>
                <a:cubicBezTo>
                  <a:pt x="9553004" y="5410581"/>
                  <a:pt x="9712579" y="5354638"/>
                  <a:pt x="9925241" y="5141976"/>
                </a:cubicBezTo>
                <a:cubicBezTo>
                  <a:pt x="10137902" y="4929315"/>
                  <a:pt x="10193782" y="4769803"/>
                  <a:pt x="10247884" y="4615498"/>
                </a:cubicBezTo>
                <a:cubicBezTo>
                  <a:pt x="10301033" y="4463923"/>
                  <a:pt x="10351198" y="4320794"/>
                  <a:pt x="10549509" y="4122484"/>
                </a:cubicBezTo>
                <a:cubicBezTo>
                  <a:pt x="10747819" y="3924173"/>
                  <a:pt x="10890758" y="3873500"/>
                  <a:pt x="11042650" y="3820478"/>
                </a:cubicBezTo>
                <a:cubicBezTo>
                  <a:pt x="11196892" y="3766376"/>
                  <a:pt x="11356467" y="3710496"/>
                  <a:pt x="11569129" y="3497834"/>
                </a:cubicBezTo>
                <a:cubicBezTo>
                  <a:pt x="11781790" y="3285172"/>
                  <a:pt x="11837670" y="3125661"/>
                  <a:pt x="11891772" y="2971356"/>
                </a:cubicBezTo>
                <a:cubicBezTo>
                  <a:pt x="11944794" y="2820035"/>
                  <a:pt x="11994896" y="2677097"/>
                  <a:pt x="12192318" y="2479358"/>
                </a:cubicBezTo>
                <a:lnTo>
                  <a:pt x="12192318" y="2356612"/>
                </a:lnTo>
                <a:cubicBezTo>
                  <a:pt x="12171997" y="2374773"/>
                  <a:pt x="12151296" y="2394375"/>
                  <a:pt x="12130215" y="2415413"/>
                </a:cubicBezTo>
                <a:close/>
                <a:moveTo>
                  <a:pt x="12130722" y="3170238"/>
                </a:moveTo>
                <a:cubicBezTo>
                  <a:pt x="11918124" y="3382836"/>
                  <a:pt x="11862181" y="3542411"/>
                  <a:pt x="11808079" y="3696716"/>
                </a:cubicBezTo>
                <a:cubicBezTo>
                  <a:pt x="11754930" y="3848291"/>
                  <a:pt x="11704765" y="3991420"/>
                  <a:pt x="11506454" y="4189730"/>
                </a:cubicBezTo>
                <a:cubicBezTo>
                  <a:pt x="11308144" y="4388041"/>
                  <a:pt x="11164951" y="4438269"/>
                  <a:pt x="11013377" y="4491355"/>
                </a:cubicBezTo>
                <a:cubicBezTo>
                  <a:pt x="10859135" y="4545457"/>
                  <a:pt x="10699559" y="4601401"/>
                  <a:pt x="10486898" y="4814062"/>
                </a:cubicBezTo>
                <a:cubicBezTo>
                  <a:pt x="10274236" y="5026724"/>
                  <a:pt x="10218356" y="5186236"/>
                  <a:pt x="10164255" y="5340541"/>
                </a:cubicBezTo>
                <a:cubicBezTo>
                  <a:pt x="10111105" y="5492115"/>
                  <a:pt x="10060940" y="5635244"/>
                  <a:pt x="9862630" y="5833555"/>
                </a:cubicBezTo>
                <a:cubicBezTo>
                  <a:pt x="9664319" y="6031865"/>
                  <a:pt x="9521127" y="6082094"/>
                  <a:pt x="9369552" y="6135180"/>
                </a:cubicBezTo>
                <a:cubicBezTo>
                  <a:pt x="9215247" y="6189282"/>
                  <a:pt x="9055735" y="6245225"/>
                  <a:pt x="8843073" y="6457887"/>
                </a:cubicBezTo>
                <a:cubicBezTo>
                  <a:pt x="8687371" y="6613589"/>
                  <a:pt x="8615680" y="6740843"/>
                  <a:pt x="8567293" y="6858318"/>
                </a:cubicBezTo>
                <a:lnTo>
                  <a:pt x="8664004" y="6858318"/>
                </a:lnTo>
                <a:cubicBezTo>
                  <a:pt x="8709279" y="6757606"/>
                  <a:pt x="8775573" y="6651118"/>
                  <a:pt x="8905939" y="6520752"/>
                </a:cubicBezTo>
                <a:cubicBezTo>
                  <a:pt x="9104249" y="6322441"/>
                  <a:pt x="9247442" y="6272213"/>
                  <a:pt x="9399016" y="6219063"/>
                </a:cubicBezTo>
                <a:cubicBezTo>
                  <a:pt x="9553257" y="6165025"/>
                  <a:pt x="9712833" y="6109081"/>
                  <a:pt x="9925494" y="5896420"/>
                </a:cubicBezTo>
                <a:cubicBezTo>
                  <a:pt x="10138156" y="5683758"/>
                  <a:pt x="10194036" y="5524246"/>
                  <a:pt x="10248138" y="5369941"/>
                </a:cubicBezTo>
                <a:cubicBezTo>
                  <a:pt x="10301288" y="5218367"/>
                  <a:pt x="10351453" y="5075238"/>
                  <a:pt x="10549763" y="4876927"/>
                </a:cubicBezTo>
                <a:cubicBezTo>
                  <a:pt x="10748073" y="4678617"/>
                  <a:pt x="10891266" y="4628388"/>
                  <a:pt x="11042841" y="4575239"/>
                </a:cubicBezTo>
                <a:cubicBezTo>
                  <a:pt x="11197082" y="4521200"/>
                  <a:pt x="11356657" y="4465257"/>
                  <a:pt x="11569319" y="4252595"/>
                </a:cubicBezTo>
                <a:cubicBezTo>
                  <a:pt x="11781981" y="4039934"/>
                  <a:pt x="11837860" y="3880422"/>
                  <a:pt x="11891962" y="3726116"/>
                </a:cubicBezTo>
                <a:cubicBezTo>
                  <a:pt x="11944985" y="3574796"/>
                  <a:pt x="11995086" y="3431921"/>
                  <a:pt x="12192508" y="3234119"/>
                </a:cubicBezTo>
                <a:lnTo>
                  <a:pt x="12192508" y="3111119"/>
                </a:lnTo>
                <a:cubicBezTo>
                  <a:pt x="12172061" y="3129280"/>
                  <a:pt x="12151296" y="3148883"/>
                  <a:pt x="12130215" y="3169920"/>
                </a:cubicBezTo>
                <a:close/>
                <a:moveTo>
                  <a:pt x="12130722" y="3924681"/>
                </a:moveTo>
                <a:cubicBezTo>
                  <a:pt x="11918124" y="4137279"/>
                  <a:pt x="11862181" y="4296855"/>
                  <a:pt x="11808079" y="4451160"/>
                </a:cubicBezTo>
                <a:cubicBezTo>
                  <a:pt x="11754930" y="4602734"/>
                  <a:pt x="11704765" y="4745863"/>
                  <a:pt x="11506454" y="4944174"/>
                </a:cubicBezTo>
                <a:cubicBezTo>
                  <a:pt x="11308144" y="5142484"/>
                  <a:pt x="11164951" y="5192713"/>
                  <a:pt x="11013377" y="5245799"/>
                </a:cubicBezTo>
                <a:cubicBezTo>
                  <a:pt x="10859135" y="5299901"/>
                  <a:pt x="10699559" y="5355844"/>
                  <a:pt x="10486898" y="5568506"/>
                </a:cubicBezTo>
                <a:cubicBezTo>
                  <a:pt x="10274236" y="5781167"/>
                  <a:pt x="10218356" y="5940679"/>
                  <a:pt x="10164255" y="6094984"/>
                </a:cubicBezTo>
                <a:cubicBezTo>
                  <a:pt x="10111105" y="6246559"/>
                  <a:pt x="10060940" y="6389688"/>
                  <a:pt x="9862630" y="6587998"/>
                </a:cubicBezTo>
                <a:cubicBezTo>
                  <a:pt x="9702356" y="6748272"/>
                  <a:pt x="9578086" y="6811836"/>
                  <a:pt x="9456230" y="6858318"/>
                </a:cubicBezTo>
                <a:lnTo>
                  <a:pt x="9663620" y="6858318"/>
                </a:lnTo>
                <a:cubicBezTo>
                  <a:pt x="9742869" y="6811899"/>
                  <a:pt x="9828720" y="6747637"/>
                  <a:pt x="9925368" y="6650863"/>
                </a:cubicBezTo>
                <a:cubicBezTo>
                  <a:pt x="10137966" y="6438202"/>
                  <a:pt x="10193909" y="6278690"/>
                  <a:pt x="10248011" y="6124385"/>
                </a:cubicBezTo>
                <a:cubicBezTo>
                  <a:pt x="10301160" y="5972810"/>
                  <a:pt x="10351326" y="5829681"/>
                  <a:pt x="10549636" y="5631371"/>
                </a:cubicBezTo>
                <a:cubicBezTo>
                  <a:pt x="10747946" y="5433060"/>
                  <a:pt x="10891139" y="5382832"/>
                  <a:pt x="11042714" y="5329746"/>
                </a:cubicBezTo>
                <a:cubicBezTo>
                  <a:pt x="11196955" y="5275644"/>
                  <a:pt x="11356531" y="5219700"/>
                  <a:pt x="11569192" y="5007039"/>
                </a:cubicBezTo>
                <a:cubicBezTo>
                  <a:pt x="11781854" y="4794377"/>
                  <a:pt x="11837733" y="4634865"/>
                  <a:pt x="11891835" y="4480560"/>
                </a:cubicBezTo>
                <a:cubicBezTo>
                  <a:pt x="11944858" y="4329240"/>
                  <a:pt x="11994959" y="4186365"/>
                  <a:pt x="12192381" y="3988626"/>
                </a:cubicBezTo>
                <a:lnTo>
                  <a:pt x="12192381" y="3865563"/>
                </a:lnTo>
                <a:cubicBezTo>
                  <a:pt x="12171997" y="3883552"/>
                  <a:pt x="12151296" y="3903136"/>
                  <a:pt x="12130215" y="3924300"/>
                </a:cubicBezTo>
                <a:close/>
                <a:moveTo>
                  <a:pt x="12130722" y="4679125"/>
                </a:moveTo>
                <a:cubicBezTo>
                  <a:pt x="11918124" y="4891786"/>
                  <a:pt x="11862181" y="5051298"/>
                  <a:pt x="11808079" y="5205603"/>
                </a:cubicBezTo>
                <a:cubicBezTo>
                  <a:pt x="11754930" y="5357178"/>
                  <a:pt x="11704765" y="5500307"/>
                  <a:pt x="11506454" y="5698617"/>
                </a:cubicBezTo>
                <a:cubicBezTo>
                  <a:pt x="11308144" y="5896928"/>
                  <a:pt x="11164951" y="5947156"/>
                  <a:pt x="11013377" y="6000306"/>
                </a:cubicBezTo>
                <a:cubicBezTo>
                  <a:pt x="10859135" y="6054344"/>
                  <a:pt x="10699559" y="6110288"/>
                  <a:pt x="10486898" y="6322949"/>
                </a:cubicBezTo>
                <a:cubicBezTo>
                  <a:pt x="10274236" y="6535611"/>
                  <a:pt x="10218356" y="6695123"/>
                  <a:pt x="10164255" y="6849428"/>
                </a:cubicBezTo>
                <a:cubicBezTo>
                  <a:pt x="10163239" y="6852412"/>
                  <a:pt x="10162159" y="6855333"/>
                  <a:pt x="10161143" y="6858318"/>
                </a:cubicBezTo>
                <a:lnTo>
                  <a:pt x="10255314" y="6858318"/>
                </a:lnTo>
                <a:cubicBezTo>
                  <a:pt x="10306114" y="6714173"/>
                  <a:pt x="10360406" y="6575171"/>
                  <a:pt x="10549763" y="6385814"/>
                </a:cubicBezTo>
                <a:cubicBezTo>
                  <a:pt x="10748073" y="6187504"/>
                  <a:pt x="10891266" y="6137275"/>
                  <a:pt x="11042841" y="6084189"/>
                </a:cubicBezTo>
                <a:cubicBezTo>
                  <a:pt x="11197082" y="6030087"/>
                  <a:pt x="11356657" y="5974144"/>
                  <a:pt x="11569319" y="5761482"/>
                </a:cubicBezTo>
                <a:cubicBezTo>
                  <a:pt x="11781981" y="5548821"/>
                  <a:pt x="11837860" y="5389309"/>
                  <a:pt x="11891962" y="5235004"/>
                </a:cubicBezTo>
                <a:cubicBezTo>
                  <a:pt x="11944985" y="5083683"/>
                  <a:pt x="11995086" y="4940808"/>
                  <a:pt x="12192508" y="4743069"/>
                </a:cubicBezTo>
                <a:lnTo>
                  <a:pt x="12192508" y="4620006"/>
                </a:lnTo>
                <a:cubicBezTo>
                  <a:pt x="12172061" y="4638167"/>
                  <a:pt x="12151296" y="4657770"/>
                  <a:pt x="12130215" y="4678807"/>
                </a:cubicBezTo>
                <a:close/>
                <a:moveTo>
                  <a:pt x="12130722" y="5433568"/>
                </a:moveTo>
                <a:cubicBezTo>
                  <a:pt x="11918124" y="5646230"/>
                  <a:pt x="11862181" y="5805742"/>
                  <a:pt x="11808079" y="5960047"/>
                </a:cubicBezTo>
                <a:cubicBezTo>
                  <a:pt x="11754930" y="6111621"/>
                  <a:pt x="11704765" y="6254750"/>
                  <a:pt x="11506454" y="6453124"/>
                </a:cubicBezTo>
                <a:cubicBezTo>
                  <a:pt x="11308144" y="6651498"/>
                  <a:pt x="11164951" y="6701600"/>
                  <a:pt x="11013377" y="6754749"/>
                </a:cubicBezTo>
                <a:cubicBezTo>
                  <a:pt x="10935335" y="6782118"/>
                  <a:pt x="10855960" y="6809931"/>
                  <a:pt x="10768965" y="6858318"/>
                </a:cubicBezTo>
                <a:lnTo>
                  <a:pt x="10987342" y="6858318"/>
                </a:lnTo>
                <a:cubicBezTo>
                  <a:pt x="11005820" y="6851587"/>
                  <a:pt x="11024235" y="6845110"/>
                  <a:pt x="11042841" y="6838632"/>
                </a:cubicBezTo>
                <a:cubicBezTo>
                  <a:pt x="11197145" y="6784531"/>
                  <a:pt x="11356657" y="6728587"/>
                  <a:pt x="11569319" y="6515926"/>
                </a:cubicBezTo>
                <a:cubicBezTo>
                  <a:pt x="11781981" y="6303264"/>
                  <a:pt x="11837860" y="6143752"/>
                  <a:pt x="11891962" y="5989447"/>
                </a:cubicBezTo>
                <a:cubicBezTo>
                  <a:pt x="11944985" y="5838127"/>
                  <a:pt x="11995086" y="5695252"/>
                  <a:pt x="12192508" y="5497513"/>
                </a:cubicBezTo>
                <a:lnTo>
                  <a:pt x="12192508" y="5374450"/>
                </a:lnTo>
                <a:cubicBezTo>
                  <a:pt x="12172061" y="5392611"/>
                  <a:pt x="12151296" y="5412213"/>
                  <a:pt x="12130215" y="5433251"/>
                </a:cubicBezTo>
                <a:close/>
                <a:moveTo>
                  <a:pt x="12130722" y="6188012"/>
                </a:moveTo>
                <a:cubicBezTo>
                  <a:pt x="11918124" y="6400673"/>
                  <a:pt x="11862181" y="6560185"/>
                  <a:pt x="11808079" y="6714490"/>
                </a:cubicBezTo>
                <a:cubicBezTo>
                  <a:pt x="11791252" y="6762623"/>
                  <a:pt x="11774678" y="6809740"/>
                  <a:pt x="11753532" y="6858318"/>
                </a:cubicBezTo>
                <a:lnTo>
                  <a:pt x="11849100" y="6858318"/>
                </a:lnTo>
                <a:cubicBezTo>
                  <a:pt x="11864784" y="6819393"/>
                  <a:pt x="11878056" y="6781482"/>
                  <a:pt x="11891264" y="6744018"/>
                </a:cubicBezTo>
                <a:cubicBezTo>
                  <a:pt x="11944286" y="6592761"/>
                  <a:pt x="11994388" y="6449822"/>
                  <a:pt x="12191809" y="6252083"/>
                </a:cubicBezTo>
                <a:lnTo>
                  <a:pt x="12191809" y="6128893"/>
                </a:lnTo>
                <a:cubicBezTo>
                  <a:pt x="12171807" y="6147054"/>
                  <a:pt x="12151296" y="6166657"/>
                  <a:pt x="12130215" y="6187694"/>
                </a:cubicBezTo>
                <a:close/>
              </a:path>
            </a:pathLst>
          </a:custGeom>
          <a:solidFill>
            <a:schemeClr val="bg1">
              <a:lumMod val="85000"/>
              <a:lumOff val="15000"/>
              <a:alpha val="50000"/>
            </a:schemeClr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4" name="Picture Placeholder 12">
            <a:extLst>
              <a:ext uri="{FF2B5EF4-FFF2-40B4-BE49-F238E27FC236}">
                <a16:creationId xmlns:a16="http://schemas.microsoft.com/office/drawing/2014/main" id="{57DC3015-4B81-41D0-8734-DE7CDB64DDB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027038" y="1133475"/>
            <a:ext cx="2830587" cy="2344616"/>
          </a:xfrm>
          <a:prstGeom prst="rect">
            <a:avLst/>
          </a:prstGeom>
          <a:pattFill prst="pct5">
            <a:fgClr>
              <a:schemeClr val="bg1">
                <a:lumMod val="50000"/>
                <a:lumOff val="50000"/>
              </a:schemeClr>
            </a:fgClr>
            <a:bgClr>
              <a:schemeClr val="bg1"/>
            </a:bgClr>
          </a:pattFill>
        </p:spPr>
        <p:txBody>
          <a:bodyPr/>
          <a:lstStyle>
            <a:lvl1pPr>
              <a:defRPr sz="1200"/>
            </a:lvl1pPr>
          </a:lstStyle>
          <a:p>
            <a:endParaRPr lang="en-ID"/>
          </a:p>
        </p:txBody>
      </p:sp>
      <p:sp>
        <p:nvSpPr>
          <p:cNvPr id="5" name="Picture Placeholder 12">
            <a:extLst>
              <a:ext uri="{FF2B5EF4-FFF2-40B4-BE49-F238E27FC236}">
                <a16:creationId xmlns:a16="http://schemas.microsoft.com/office/drawing/2014/main" id="{91192517-95A1-4121-9146-F06D9DD9C327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512821" y="1133475"/>
            <a:ext cx="2830587" cy="2344616"/>
          </a:xfrm>
          <a:prstGeom prst="rect">
            <a:avLst/>
          </a:prstGeom>
          <a:pattFill prst="pct5">
            <a:fgClr>
              <a:schemeClr val="bg1">
                <a:lumMod val="50000"/>
                <a:lumOff val="50000"/>
              </a:schemeClr>
            </a:fgClr>
            <a:bgClr>
              <a:schemeClr val="bg1"/>
            </a:bgClr>
          </a:pattFill>
        </p:spPr>
        <p:txBody>
          <a:bodyPr/>
          <a:lstStyle>
            <a:lvl1pPr>
              <a:defRPr sz="12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419793857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raphic 7">
            <a:extLst>
              <a:ext uri="{FF2B5EF4-FFF2-40B4-BE49-F238E27FC236}">
                <a16:creationId xmlns:a16="http://schemas.microsoft.com/office/drawing/2014/main" id="{EEFCE28C-D337-420C-9A79-20B5753A5BF5}"/>
              </a:ext>
            </a:extLst>
          </p:cNvPr>
          <p:cNvSpPr/>
          <p:nvPr userDrawn="1"/>
        </p:nvSpPr>
        <p:spPr>
          <a:xfrm>
            <a:off x="0" y="0"/>
            <a:ext cx="12192634" cy="6858317"/>
          </a:xfrm>
          <a:custGeom>
            <a:avLst/>
            <a:gdLst>
              <a:gd name="connsiteX0" fmla="*/ 439039 w 12192634"/>
              <a:gd name="connsiteY0" fmla="*/ 0 h 6858317"/>
              <a:gd name="connsiteX1" fmla="*/ 384493 w 12192634"/>
              <a:gd name="connsiteY1" fmla="*/ 143701 h 6858317"/>
              <a:gd name="connsiteX2" fmla="*/ 61849 w 12192634"/>
              <a:gd name="connsiteY2" fmla="*/ 670243 h 6858317"/>
              <a:gd name="connsiteX3" fmla="*/ 0 w 12192634"/>
              <a:gd name="connsiteY3" fmla="*/ 729171 h 6858317"/>
              <a:gd name="connsiteX4" fmla="*/ 0 w 12192634"/>
              <a:gd name="connsiteY4" fmla="*/ 606362 h 6858317"/>
              <a:gd name="connsiteX5" fmla="*/ 300609 w 12192634"/>
              <a:gd name="connsiteY5" fmla="*/ 114300 h 6858317"/>
              <a:gd name="connsiteX6" fmla="*/ 342900 w 12192634"/>
              <a:gd name="connsiteY6" fmla="*/ 0 h 6858317"/>
              <a:gd name="connsiteX7" fmla="*/ 1204976 w 12192634"/>
              <a:gd name="connsiteY7" fmla="*/ 0 h 6858317"/>
              <a:gd name="connsiteX8" fmla="*/ 1149795 w 12192634"/>
              <a:gd name="connsiteY8" fmla="*/ 19558 h 6858317"/>
              <a:gd name="connsiteX9" fmla="*/ 623316 w 12192634"/>
              <a:gd name="connsiteY9" fmla="*/ 342265 h 6858317"/>
              <a:gd name="connsiteX10" fmla="*/ 300609 w 12192634"/>
              <a:gd name="connsiteY10" fmla="*/ 868744 h 6858317"/>
              <a:gd name="connsiteX11" fmla="*/ 0 w 12192634"/>
              <a:gd name="connsiteY11" fmla="*/ 1360805 h 6858317"/>
              <a:gd name="connsiteX12" fmla="*/ 0 w 12192634"/>
              <a:gd name="connsiteY12" fmla="*/ 1483551 h 6858317"/>
              <a:gd name="connsiteX13" fmla="*/ 61849 w 12192634"/>
              <a:gd name="connsiteY13" fmla="*/ 1424686 h 6858317"/>
              <a:gd name="connsiteX14" fmla="*/ 384493 w 12192634"/>
              <a:gd name="connsiteY14" fmla="*/ 898144 h 6858317"/>
              <a:gd name="connsiteX15" fmla="*/ 686181 w 12192634"/>
              <a:gd name="connsiteY15" fmla="*/ 405130 h 6858317"/>
              <a:gd name="connsiteX16" fmla="*/ 1179259 w 12192634"/>
              <a:gd name="connsiteY16" fmla="*/ 103442 h 6858317"/>
              <a:gd name="connsiteX17" fmla="*/ 1423353 w 12192634"/>
              <a:gd name="connsiteY17" fmla="*/ 0 h 6858317"/>
              <a:gd name="connsiteX18" fmla="*/ 1937258 w 12192634"/>
              <a:gd name="connsiteY18" fmla="*/ 0 h 6858317"/>
              <a:gd name="connsiteX19" fmla="*/ 1642872 w 12192634"/>
              <a:gd name="connsiteY19" fmla="*/ 472377 h 6858317"/>
              <a:gd name="connsiteX20" fmla="*/ 1149795 w 12192634"/>
              <a:gd name="connsiteY20" fmla="*/ 774002 h 6858317"/>
              <a:gd name="connsiteX21" fmla="*/ 623316 w 12192634"/>
              <a:gd name="connsiteY21" fmla="*/ 1096709 h 6858317"/>
              <a:gd name="connsiteX22" fmla="*/ 300609 w 12192634"/>
              <a:gd name="connsiteY22" fmla="*/ 1623187 h 6858317"/>
              <a:gd name="connsiteX23" fmla="*/ 0 w 12192634"/>
              <a:gd name="connsiteY23" fmla="*/ 2115249 h 6858317"/>
              <a:gd name="connsiteX24" fmla="*/ 0 w 12192634"/>
              <a:gd name="connsiteY24" fmla="*/ 2238058 h 6858317"/>
              <a:gd name="connsiteX25" fmla="*/ 61849 w 12192634"/>
              <a:gd name="connsiteY25" fmla="*/ 2179130 h 6858317"/>
              <a:gd name="connsiteX26" fmla="*/ 384493 w 12192634"/>
              <a:gd name="connsiteY26" fmla="*/ 1652651 h 6858317"/>
              <a:gd name="connsiteX27" fmla="*/ 686181 w 12192634"/>
              <a:gd name="connsiteY27" fmla="*/ 1159574 h 6858317"/>
              <a:gd name="connsiteX28" fmla="*/ 1179259 w 12192634"/>
              <a:gd name="connsiteY28" fmla="*/ 857885 h 6858317"/>
              <a:gd name="connsiteX29" fmla="*/ 1705737 w 12192634"/>
              <a:gd name="connsiteY29" fmla="*/ 535242 h 6858317"/>
              <a:gd name="connsiteX30" fmla="*/ 2028444 w 12192634"/>
              <a:gd name="connsiteY30" fmla="*/ 8763 h 6858317"/>
              <a:gd name="connsiteX31" fmla="*/ 2031492 w 12192634"/>
              <a:gd name="connsiteY31" fmla="*/ 0 h 6858317"/>
              <a:gd name="connsiteX32" fmla="*/ 2528570 w 12192634"/>
              <a:gd name="connsiteY32" fmla="*/ 0 h 6858317"/>
              <a:gd name="connsiteX33" fmla="*/ 2266950 w 12192634"/>
              <a:gd name="connsiteY33" fmla="*/ 207264 h 6858317"/>
              <a:gd name="connsiteX34" fmla="*/ 1944243 w 12192634"/>
              <a:gd name="connsiteY34" fmla="*/ 733743 h 6858317"/>
              <a:gd name="connsiteX35" fmla="*/ 1642872 w 12192634"/>
              <a:gd name="connsiteY35" fmla="*/ 1226820 h 6858317"/>
              <a:gd name="connsiteX36" fmla="*/ 1149795 w 12192634"/>
              <a:gd name="connsiteY36" fmla="*/ 1528445 h 6858317"/>
              <a:gd name="connsiteX37" fmla="*/ 623316 w 12192634"/>
              <a:gd name="connsiteY37" fmla="*/ 1851152 h 6858317"/>
              <a:gd name="connsiteX38" fmla="*/ 300609 w 12192634"/>
              <a:gd name="connsiteY38" fmla="*/ 2377694 h 6858317"/>
              <a:gd name="connsiteX39" fmla="*/ 0 w 12192634"/>
              <a:gd name="connsiteY39" fmla="*/ 2869692 h 6858317"/>
              <a:gd name="connsiteX40" fmla="*/ 0 w 12192634"/>
              <a:gd name="connsiteY40" fmla="*/ 2992438 h 6858317"/>
              <a:gd name="connsiteX41" fmla="*/ 61849 w 12192634"/>
              <a:gd name="connsiteY41" fmla="*/ 2933700 h 6858317"/>
              <a:gd name="connsiteX42" fmla="*/ 384493 w 12192634"/>
              <a:gd name="connsiteY42" fmla="*/ 2407222 h 6858317"/>
              <a:gd name="connsiteX43" fmla="*/ 686181 w 12192634"/>
              <a:gd name="connsiteY43" fmla="*/ 1914144 h 6858317"/>
              <a:gd name="connsiteX44" fmla="*/ 1179259 w 12192634"/>
              <a:gd name="connsiteY44" fmla="*/ 1612519 h 6858317"/>
              <a:gd name="connsiteX45" fmla="*/ 1705737 w 12192634"/>
              <a:gd name="connsiteY45" fmla="*/ 1289812 h 6858317"/>
              <a:gd name="connsiteX46" fmla="*/ 2028444 w 12192634"/>
              <a:gd name="connsiteY46" fmla="*/ 763334 h 6858317"/>
              <a:gd name="connsiteX47" fmla="*/ 2330069 w 12192634"/>
              <a:gd name="connsiteY47" fmla="*/ 270256 h 6858317"/>
              <a:gd name="connsiteX48" fmla="*/ 2735834 w 12192634"/>
              <a:gd name="connsiteY48" fmla="*/ 127 h 6858317"/>
              <a:gd name="connsiteX49" fmla="*/ 3528632 w 12192634"/>
              <a:gd name="connsiteY49" fmla="*/ 0 h 6858317"/>
              <a:gd name="connsiteX50" fmla="*/ 3286760 w 12192634"/>
              <a:gd name="connsiteY50" fmla="*/ 337376 h 6858317"/>
              <a:gd name="connsiteX51" fmla="*/ 2794000 w 12192634"/>
              <a:gd name="connsiteY51" fmla="*/ 639064 h 6858317"/>
              <a:gd name="connsiteX52" fmla="*/ 2267522 w 12192634"/>
              <a:gd name="connsiteY52" fmla="*/ 961708 h 6858317"/>
              <a:gd name="connsiteX53" fmla="*/ 1944814 w 12192634"/>
              <a:gd name="connsiteY53" fmla="*/ 1488250 h 6858317"/>
              <a:gd name="connsiteX54" fmla="*/ 1643189 w 12192634"/>
              <a:gd name="connsiteY54" fmla="*/ 1981264 h 6858317"/>
              <a:gd name="connsiteX55" fmla="*/ 1150112 w 12192634"/>
              <a:gd name="connsiteY55" fmla="*/ 2282889 h 6858317"/>
              <a:gd name="connsiteX56" fmla="*/ 623634 w 12192634"/>
              <a:gd name="connsiteY56" fmla="*/ 2605596 h 6858317"/>
              <a:gd name="connsiteX57" fmla="*/ 300609 w 12192634"/>
              <a:gd name="connsiteY57" fmla="*/ 3132138 h 6858317"/>
              <a:gd name="connsiteX58" fmla="*/ 0 w 12192634"/>
              <a:gd name="connsiteY58" fmla="*/ 3624136 h 6858317"/>
              <a:gd name="connsiteX59" fmla="*/ 0 w 12192634"/>
              <a:gd name="connsiteY59" fmla="*/ 3746945 h 6858317"/>
              <a:gd name="connsiteX60" fmla="*/ 61849 w 12192634"/>
              <a:gd name="connsiteY60" fmla="*/ 3688016 h 6858317"/>
              <a:gd name="connsiteX61" fmla="*/ 384493 w 12192634"/>
              <a:gd name="connsiteY61" fmla="*/ 3161538 h 6858317"/>
              <a:gd name="connsiteX62" fmla="*/ 686181 w 12192634"/>
              <a:gd name="connsiteY62" fmla="*/ 2668461 h 6858317"/>
              <a:gd name="connsiteX63" fmla="*/ 1179259 w 12192634"/>
              <a:gd name="connsiteY63" fmla="*/ 2366836 h 6858317"/>
              <a:gd name="connsiteX64" fmla="*/ 1705737 w 12192634"/>
              <a:gd name="connsiteY64" fmla="*/ 2044129 h 6858317"/>
              <a:gd name="connsiteX65" fmla="*/ 2028444 w 12192634"/>
              <a:gd name="connsiteY65" fmla="*/ 1517650 h 6858317"/>
              <a:gd name="connsiteX66" fmla="*/ 2330069 w 12192634"/>
              <a:gd name="connsiteY66" fmla="*/ 1024573 h 6858317"/>
              <a:gd name="connsiteX67" fmla="*/ 2823083 w 12192634"/>
              <a:gd name="connsiteY67" fmla="*/ 722948 h 6858317"/>
              <a:gd name="connsiteX68" fmla="*/ 3349625 w 12192634"/>
              <a:gd name="connsiteY68" fmla="*/ 400050 h 6858317"/>
              <a:gd name="connsiteX69" fmla="*/ 3625342 w 12192634"/>
              <a:gd name="connsiteY69" fmla="*/ 0 h 6858317"/>
              <a:gd name="connsiteX70" fmla="*/ 3987800 w 12192634"/>
              <a:gd name="connsiteY70" fmla="*/ 0 h 6858317"/>
              <a:gd name="connsiteX71" fmla="*/ 3910902 w 12192634"/>
              <a:gd name="connsiteY71" fmla="*/ 72327 h 6858317"/>
              <a:gd name="connsiteX72" fmla="*/ 3588385 w 12192634"/>
              <a:gd name="connsiteY72" fmla="*/ 598805 h 6858317"/>
              <a:gd name="connsiteX73" fmla="*/ 3286760 w 12192634"/>
              <a:gd name="connsiteY73" fmla="*/ 1091883 h 6858317"/>
              <a:gd name="connsiteX74" fmla="*/ 2793683 w 12192634"/>
              <a:gd name="connsiteY74" fmla="*/ 1393508 h 6858317"/>
              <a:gd name="connsiteX75" fmla="*/ 2267204 w 12192634"/>
              <a:gd name="connsiteY75" fmla="*/ 1716151 h 6858317"/>
              <a:gd name="connsiteX76" fmla="*/ 1944497 w 12192634"/>
              <a:gd name="connsiteY76" fmla="*/ 2242693 h 6858317"/>
              <a:gd name="connsiteX77" fmla="*/ 1642872 w 12192634"/>
              <a:gd name="connsiteY77" fmla="*/ 2735707 h 6858317"/>
              <a:gd name="connsiteX78" fmla="*/ 1149795 w 12192634"/>
              <a:gd name="connsiteY78" fmla="*/ 3037396 h 6858317"/>
              <a:gd name="connsiteX79" fmla="*/ 623316 w 12192634"/>
              <a:gd name="connsiteY79" fmla="*/ 3360039 h 6858317"/>
              <a:gd name="connsiteX80" fmla="*/ 300609 w 12192634"/>
              <a:gd name="connsiteY80" fmla="*/ 3886581 h 6858317"/>
              <a:gd name="connsiteX81" fmla="*/ 0 w 12192634"/>
              <a:gd name="connsiteY81" fmla="*/ 4378643 h 6858317"/>
              <a:gd name="connsiteX82" fmla="*/ 0 w 12192634"/>
              <a:gd name="connsiteY82" fmla="*/ 4501325 h 6858317"/>
              <a:gd name="connsiteX83" fmla="*/ 61849 w 12192634"/>
              <a:gd name="connsiteY83" fmla="*/ 4442460 h 6858317"/>
              <a:gd name="connsiteX84" fmla="*/ 384493 w 12192634"/>
              <a:gd name="connsiteY84" fmla="*/ 3915982 h 6858317"/>
              <a:gd name="connsiteX85" fmla="*/ 686181 w 12192634"/>
              <a:gd name="connsiteY85" fmla="*/ 3422904 h 6858317"/>
              <a:gd name="connsiteX86" fmla="*/ 1179259 w 12192634"/>
              <a:gd name="connsiteY86" fmla="*/ 3121279 h 6858317"/>
              <a:gd name="connsiteX87" fmla="*/ 1705737 w 12192634"/>
              <a:gd name="connsiteY87" fmla="*/ 2798572 h 6858317"/>
              <a:gd name="connsiteX88" fmla="*/ 2028444 w 12192634"/>
              <a:gd name="connsiteY88" fmla="*/ 2272094 h 6858317"/>
              <a:gd name="connsiteX89" fmla="*/ 2330069 w 12192634"/>
              <a:gd name="connsiteY89" fmla="*/ 1779016 h 6858317"/>
              <a:gd name="connsiteX90" fmla="*/ 2823083 w 12192634"/>
              <a:gd name="connsiteY90" fmla="*/ 1477391 h 6858317"/>
              <a:gd name="connsiteX91" fmla="*/ 3349625 w 12192634"/>
              <a:gd name="connsiteY91" fmla="*/ 1154684 h 6858317"/>
              <a:gd name="connsiteX92" fmla="*/ 3672269 w 12192634"/>
              <a:gd name="connsiteY92" fmla="*/ 628206 h 6858317"/>
              <a:gd name="connsiteX93" fmla="*/ 3973894 w 12192634"/>
              <a:gd name="connsiteY93" fmla="*/ 135192 h 6858317"/>
              <a:gd name="connsiteX94" fmla="*/ 4129088 w 12192634"/>
              <a:gd name="connsiteY94" fmla="*/ 0 h 6858317"/>
              <a:gd name="connsiteX95" fmla="*/ 5098669 w 12192634"/>
              <a:gd name="connsiteY95" fmla="*/ 0 h 6858317"/>
              <a:gd name="connsiteX96" fmla="*/ 4930585 w 12192634"/>
              <a:gd name="connsiteY96" fmla="*/ 202438 h 6858317"/>
              <a:gd name="connsiteX97" fmla="*/ 4437571 w 12192634"/>
              <a:gd name="connsiteY97" fmla="*/ 504127 h 6858317"/>
              <a:gd name="connsiteX98" fmla="*/ 3911028 w 12192634"/>
              <a:gd name="connsiteY98" fmla="*/ 826770 h 6858317"/>
              <a:gd name="connsiteX99" fmla="*/ 3588385 w 12192634"/>
              <a:gd name="connsiteY99" fmla="*/ 1353249 h 6858317"/>
              <a:gd name="connsiteX100" fmla="*/ 3286760 w 12192634"/>
              <a:gd name="connsiteY100" fmla="*/ 1846326 h 6858317"/>
              <a:gd name="connsiteX101" fmla="*/ 2793683 w 12192634"/>
              <a:gd name="connsiteY101" fmla="*/ 2147951 h 6858317"/>
              <a:gd name="connsiteX102" fmla="*/ 2267204 w 12192634"/>
              <a:gd name="connsiteY102" fmla="*/ 2470658 h 6858317"/>
              <a:gd name="connsiteX103" fmla="*/ 1944497 w 12192634"/>
              <a:gd name="connsiteY103" fmla="*/ 2997137 h 6858317"/>
              <a:gd name="connsiteX104" fmla="*/ 1642872 w 12192634"/>
              <a:gd name="connsiteY104" fmla="*/ 3490151 h 6858317"/>
              <a:gd name="connsiteX105" fmla="*/ 1149795 w 12192634"/>
              <a:gd name="connsiteY105" fmla="*/ 3791839 h 6858317"/>
              <a:gd name="connsiteX106" fmla="*/ 623316 w 12192634"/>
              <a:gd name="connsiteY106" fmla="*/ 4114483 h 6858317"/>
              <a:gd name="connsiteX107" fmla="*/ 300609 w 12192634"/>
              <a:gd name="connsiteY107" fmla="*/ 4641025 h 6858317"/>
              <a:gd name="connsiteX108" fmla="*/ 0 w 12192634"/>
              <a:gd name="connsiteY108" fmla="*/ 5133086 h 6858317"/>
              <a:gd name="connsiteX109" fmla="*/ 0 w 12192634"/>
              <a:gd name="connsiteY109" fmla="*/ 5255832 h 6858317"/>
              <a:gd name="connsiteX110" fmla="*/ 61849 w 12192634"/>
              <a:gd name="connsiteY110" fmla="*/ 5196967 h 6858317"/>
              <a:gd name="connsiteX111" fmla="*/ 384493 w 12192634"/>
              <a:gd name="connsiteY111" fmla="*/ 4670425 h 6858317"/>
              <a:gd name="connsiteX112" fmla="*/ 686181 w 12192634"/>
              <a:gd name="connsiteY112" fmla="*/ 4177347 h 6858317"/>
              <a:gd name="connsiteX113" fmla="*/ 1179259 w 12192634"/>
              <a:gd name="connsiteY113" fmla="*/ 3875722 h 6858317"/>
              <a:gd name="connsiteX114" fmla="*/ 1705737 w 12192634"/>
              <a:gd name="connsiteY114" fmla="*/ 3553016 h 6858317"/>
              <a:gd name="connsiteX115" fmla="*/ 2028444 w 12192634"/>
              <a:gd name="connsiteY115" fmla="*/ 3026537 h 6858317"/>
              <a:gd name="connsiteX116" fmla="*/ 2330069 w 12192634"/>
              <a:gd name="connsiteY116" fmla="*/ 2533460 h 6858317"/>
              <a:gd name="connsiteX117" fmla="*/ 2823083 w 12192634"/>
              <a:gd name="connsiteY117" fmla="*/ 2231835 h 6858317"/>
              <a:gd name="connsiteX118" fmla="*/ 3349625 w 12192634"/>
              <a:gd name="connsiteY118" fmla="*/ 1909191 h 6858317"/>
              <a:gd name="connsiteX119" fmla="*/ 3672269 w 12192634"/>
              <a:gd name="connsiteY119" fmla="*/ 1382649 h 6858317"/>
              <a:gd name="connsiteX120" fmla="*/ 3973894 w 12192634"/>
              <a:gd name="connsiteY120" fmla="*/ 889635 h 6858317"/>
              <a:gd name="connsiteX121" fmla="*/ 4466971 w 12192634"/>
              <a:gd name="connsiteY121" fmla="*/ 588010 h 6858317"/>
              <a:gd name="connsiteX122" fmla="*/ 4993450 w 12192634"/>
              <a:gd name="connsiteY122" fmla="*/ 265303 h 6858317"/>
              <a:gd name="connsiteX123" fmla="*/ 5203063 w 12192634"/>
              <a:gd name="connsiteY123" fmla="*/ 0 h 6858317"/>
              <a:gd name="connsiteX124" fmla="*/ 5495290 w 12192634"/>
              <a:gd name="connsiteY124" fmla="*/ 0 h 6858317"/>
              <a:gd name="connsiteX125" fmla="*/ 5232400 w 12192634"/>
              <a:gd name="connsiteY125" fmla="*/ 463868 h 6858317"/>
              <a:gd name="connsiteX126" fmla="*/ 4930775 w 12192634"/>
              <a:gd name="connsiteY126" fmla="*/ 956882 h 6858317"/>
              <a:gd name="connsiteX127" fmla="*/ 4437761 w 12192634"/>
              <a:gd name="connsiteY127" fmla="*/ 1258570 h 6858317"/>
              <a:gd name="connsiteX128" fmla="*/ 3911219 w 12192634"/>
              <a:gd name="connsiteY128" fmla="*/ 1581214 h 6858317"/>
              <a:gd name="connsiteX129" fmla="*/ 3588576 w 12192634"/>
              <a:gd name="connsiteY129" fmla="*/ 2107692 h 6858317"/>
              <a:gd name="connsiteX130" fmla="*/ 3286951 w 12192634"/>
              <a:gd name="connsiteY130" fmla="*/ 2600770 h 6858317"/>
              <a:gd name="connsiteX131" fmla="*/ 2794000 w 12192634"/>
              <a:gd name="connsiteY131" fmla="*/ 2902395 h 6858317"/>
              <a:gd name="connsiteX132" fmla="*/ 2267522 w 12192634"/>
              <a:gd name="connsiteY132" fmla="*/ 3225102 h 6858317"/>
              <a:gd name="connsiteX133" fmla="*/ 1944814 w 12192634"/>
              <a:gd name="connsiteY133" fmla="*/ 3751580 h 6858317"/>
              <a:gd name="connsiteX134" fmla="*/ 1643189 w 12192634"/>
              <a:gd name="connsiteY134" fmla="*/ 4244594 h 6858317"/>
              <a:gd name="connsiteX135" fmla="*/ 1149858 w 12192634"/>
              <a:gd name="connsiteY135" fmla="*/ 4546600 h 6858317"/>
              <a:gd name="connsiteX136" fmla="*/ 623316 w 12192634"/>
              <a:gd name="connsiteY136" fmla="*/ 4869244 h 6858317"/>
              <a:gd name="connsiteX137" fmla="*/ 300609 w 12192634"/>
              <a:gd name="connsiteY137" fmla="*/ 5395786 h 6858317"/>
              <a:gd name="connsiteX138" fmla="*/ 0 w 12192634"/>
              <a:gd name="connsiteY138" fmla="*/ 5887530 h 6858317"/>
              <a:gd name="connsiteX139" fmla="*/ 0 w 12192634"/>
              <a:gd name="connsiteY139" fmla="*/ 6010339 h 6858317"/>
              <a:gd name="connsiteX140" fmla="*/ 61849 w 12192634"/>
              <a:gd name="connsiteY140" fmla="*/ 5951411 h 6858317"/>
              <a:gd name="connsiteX141" fmla="*/ 384493 w 12192634"/>
              <a:gd name="connsiteY141" fmla="*/ 5424869 h 6858317"/>
              <a:gd name="connsiteX142" fmla="*/ 686181 w 12192634"/>
              <a:gd name="connsiteY142" fmla="*/ 4931791 h 6858317"/>
              <a:gd name="connsiteX143" fmla="*/ 1179259 w 12192634"/>
              <a:gd name="connsiteY143" fmla="*/ 4630166 h 6858317"/>
              <a:gd name="connsiteX144" fmla="*/ 1705737 w 12192634"/>
              <a:gd name="connsiteY144" fmla="*/ 4307459 h 6858317"/>
              <a:gd name="connsiteX145" fmla="*/ 2028444 w 12192634"/>
              <a:gd name="connsiteY145" fmla="*/ 3780981 h 6858317"/>
              <a:gd name="connsiteX146" fmla="*/ 2330069 w 12192634"/>
              <a:gd name="connsiteY146" fmla="*/ 3287966 h 6858317"/>
              <a:gd name="connsiteX147" fmla="*/ 2823083 w 12192634"/>
              <a:gd name="connsiteY147" fmla="*/ 2986278 h 6858317"/>
              <a:gd name="connsiteX148" fmla="*/ 3349625 w 12192634"/>
              <a:gd name="connsiteY148" fmla="*/ 2663635 h 6858317"/>
              <a:gd name="connsiteX149" fmla="*/ 3672269 w 12192634"/>
              <a:gd name="connsiteY149" fmla="*/ 2137156 h 6858317"/>
              <a:gd name="connsiteX150" fmla="*/ 3973894 w 12192634"/>
              <a:gd name="connsiteY150" fmla="*/ 1644079 h 6858317"/>
              <a:gd name="connsiteX151" fmla="*/ 4466971 w 12192634"/>
              <a:gd name="connsiteY151" fmla="*/ 1342454 h 6858317"/>
              <a:gd name="connsiteX152" fmla="*/ 4993450 w 12192634"/>
              <a:gd name="connsiteY152" fmla="*/ 1019747 h 6858317"/>
              <a:gd name="connsiteX153" fmla="*/ 5316093 w 12192634"/>
              <a:gd name="connsiteY153" fmla="*/ 493268 h 6858317"/>
              <a:gd name="connsiteX154" fmla="*/ 5617718 w 12192634"/>
              <a:gd name="connsiteY154" fmla="*/ 254 h 6858317"/>
              <a:gd name="connsiteX155" fmla="*/ 5617718 w 12192634"/>
              <a:gd name="connsiteY155" fmla="*/ 254 h 6858317"/>
              <a:gd name="connsiteX156" fmla="*/ 6638290 w 12192634"/>
              <a:gd name="connsiteY156" fmla="*/ 0 h 6858317"/>
              <a:gd name="connsiteX157" fmla="*/ 6574473 w 12192634"/>
              <a:gd name="connsiteY157" fmla="*/ 67501 h 6858317"/>
              <a:gd name="connsiteX158" fmla="*/ 6081459 w 12192634"/>
              <a:gd name="connsiteY158" fmla="*/ 369189 h 6858317"/>
              <a:gd name="connsiteX159" fmla="*/ 5554917 w 12192634"/>
              <a:gd name="connsiteY159" fmla="*/ 691833 h 6858317"/>
              <a:gd name="connsiteX160" fmla="*/ 5232400 w 12192634"/>
              <a:gd name="connsiteY160" fmla="*/ 1218311 h 6858317"/>
              <a:gd name="connsiteX161" fmla="*/ 4930775 w 12192634"/>
              <a:gd name="connsiteY161" fmla="*/ 1711325 h 6858317"/>
              <a:gd name="connsiteX162" fmla="*/ 4437571 w 12192634"/>
              <a:gd name="connsiteY162" fmla="*/ 2012950 h 6858317"/>
              <a:gd name="connsiteX163" fmla="*/ 3911028 w 12192634"/>
              <a:gd name="connsiteY163" fmla="*/ 2335594 h 6858317"/>
              <a:gd name="connsiteX164" fmla="*/ 3588385 w 12192634"/>
              <a:gd name="connsiteY164" fmla="*/ 2862072 h 6858317"/>
              <a:gd name="connsiteX165" fmla="*/ 3286760 w 12192634"/>
              <a:gd name="connsiteY165" fmla="*/ 3355150 h 6858317"/>
              <a:gd name="connsiteX166" fmla="*/ 2793683 w 12192634"/>
              <a:gd name="connsiteY166" fmla="*/ 3656775 h 6858317"/>
              <a:gd name="connsiteX167" fmla="*/ 2267204 w 12192634"/>
              <a:gd name="connsiteY167" fmla="*/ 3979482 h 6858317"/>
              <a:gd name="connsiteX168" fmla="*/ 1944497 w 12192634"/>
              <a:gd name="connsiteY168" fmla="*/ 4505960 h 6858317"/>
              <a:gd name="connsiteX169" fmla="*/ 1642872 w 12192634"/>
              <a:gd name="connsiteY169" fmla="*/ 4999038 h 6858317"/>
              <a:gd name="connsiteX170" fmla="*/ 1149795 w 12192634"/>
              <a:gd name="connsiteY170" fmla="*/ 5300663 h 6858317"/>
              <a:gd name="connsiteX171" fmla="*/ 623316 w 12192634"/>
              <a:gd name="connsiteY171" fmla="*/ 5623370 h 6858317"/>
              <a:gd name="connsiteX172" fmla="*/ 300609 w 12192634"/>
              <a:gd name="connsiteY172" fmla="*/ 6149848 h 6858317"/>
              <a:gd name="connsiteX173" fmla="*/ 0 w 12192634"/>
              <a:gd name="connsiteY173" fmla="*/ 6642100 h 6858317"/>
              <a:gd name="connsiteX174" fmla="*/ 0 w 12192634"/>
              <a:gd name="connsiteY174" fmla="*/ 6764845 h 6858317"/>
              <a:gd name="connsiteX175" fmla="*/ 61849 w 12192634"/>
              <a:gd name="connsiteY175" fmla="*/ 6705600 h 6858317"/>
              <a:gd name="connsiteX176" fmla="*/ 384493 w 12192634"/>
              <a:gd name="connsiteY176" fmla="*/ 6179058 h 6858317"/>
              <a:gd name="connsiteX177" fmla="*/ 686181 w 12192634"/>
              <a:gd name="connsiteY177" fmla="*/ 5685981 h 6858317"/>
              <a:gd name="connsiteX178" fmla="*/ 1179259 w 12192634"/>
              <a:gd name="connsiteY178" fmla="*/ 5384356 h 6858317"/>
              <a:gd name="connsiteX179" fmla="*/ 1705737 w 12192634"/>
              <a:gd name="connsiteY179" fmla="*/ 5061649 h 6858317"/>
              <a:gd name="connsiteX180" fmla="*/ 2028444 w 12192634"/>
              <a:gd name="connsiteY180" fmla="*/ 4535170 h 6858317"/>
              <a:gd name="connsiteX181" fmla="*/ 2330069 w 12192634"/>
              <a:gd name="connsiteY181" fmla="*/ 4042156 h 6858317"/>
              <a:gd name="connsiteX182" fmla="*/ 2823083 w 12192634"/>
              <a:gd name="connsiteY182" fmla="*/ 3740468 h 6858317"/>
              <a:gd name="connsiteX183" fmla="*/ 3349625 w 12192634"/>
              <a:gd name="connsiteY183" fmla="*/ 3417824 h 6858317"/>
              <a:gd name="connsiteX184" fmla="*/ 3672269 w 12192634"/>
              <a:gd name="connsiteY184" fmla="*/ 2891346 h 6858317"/>
              <a:gd name="connsiteX185" fmla="*/ 3973894 w 12192634"/>
              <a:gd name="connsiteY185" fmla="*/ 2398268 h 6858317"/>
              <a:gd name="connsiteX186" fmla="*/ 4466971 w 12192634"/>
              <a:gd name="connsiteY186" fmla="*/ 2096643 h 6858317"/>
              <a:gd name="connsiteX187" fmla="*/ 4993450 w 12192634"/>
              <a:gd name="connsiteY187" fmla="*/ 1773936 h 6858317"/>
              <a:gd name="connsiteX188" fmla="*/ 5316093 w 12192634"/>
              <a:gd name="connsiteY188" fmla="*/ 1247458 h 6858317"/>
              <a:gd name="connsiteX189" fmla="*/ 5617718 w 12192634"/>
              <a:gd name="connsiteY189" fmla="*/ 754444 h 6858317"/>
              <a:gd name="connsiteX190" fmla="*/ 6110796 w 12192634"/>
              <a:gd name="connsiteY190" fmla="*/ 452819 h 6858317"/>
              <a:gd name="connsiteX191" fmla="*/ 6637274 w 12192634"/>
              <a:gd name="connsiteY191" fmla="*/ 130112 h 6858317"/>
              <a:gd name="connsiteX192" fmla="*/ 6754369 w 12192634"/>
              <a:gd name="connsiteY192" fmla="*/ 0 h 6858317"/>
              <a:gd name="connsiteX193" fmla="*/ 7031990 w 12192634"/>
              <a:gd name="connsiteY193" fmla="*/ 0 h 6858317"/>
              <a:gd name="connsiteX194" fmla="*/ 6875970 w 12192634"/>
              <a:gd name="connsiteY194" fmla="*/ 328930 h 6858317"/>
              <a:gd name="connsiteX195" fmla="*/ 6574345 w 12192634"/>
              <a:gd name="connsiteY195" fmla="*/ 822008 h 6858317"/>
              <a:gd name="connsiteX196" fmla="*/ 6081395 w 12192634"/>
              <a:gd name="connsiteY196" fmla="*/ 1123950 h 6858317"/>
              <a:gd name="connsiteX197" fmla="*/ 5554853 w 12192634"/>
              <a:gd name="connsiteY197" fmla="*/ 1446594 h 6858317"/>
              <a:gd name="connsiteX198" fmla="*/ 5232400 w 12192634"/>
              <a:gd name="connsiteY198" fmla="*/ 1972755 h 6858317"/>
              <a:gd name="connsiteX199" fmla="*/ 4930775 w 12192634"/>
              <a:gd name="connsiteY199" fmla="*/ 2465832 h 6858317"/>
              <a:gd name="connsiteX200" fmla="*/ 4437761 w 12192634"/>
              <a:gd name="connsiteY200" fmla="*/ 2767457 h 6858317"/>
              <a:gd name="connsiteX201" fmla="*/ 3911219 w 12192634"/>
              <a:gd name="connsiteY201" fmla="*/ 3090101 h 6858317"/>
              <a:gd name="connsiteX202" fmla="*/ 3588576 w 12192634"/>
              <a:gd name="connsiteY202" fmla="*/ 3616643 h 6858317"/>
              <a:gd name="connsiteX203" fmla="*/ 3286951 w 12192634"/>
              <a:gd name="connsiteY203" fmla="*/ 4109657 h 6858317"/>
              <a:gd name="connsiteX204" fmla="*/ 2793873 w 12192634"/>
              <a:gd name="connsiteY204" fmla="*/ 4411282 h 6858317"/>
              <a:gd name="connsiteX205" fmla="*/ 2267395 w 12192634"/>
              <a:gd name="connsiteY205" fmla="*/ 4733989 h 6858317"/>
              <a:gd name="connsiteX206" fmla="*/ 1944688 w 12192634"/>
              <a:gd name="connsiteY206" fmla="*/ 5260467 h 6858317"/>
              <a:gd name="connsiteX207" fmla="*/ 1643063 w 12192634"/>
              <a:gd name="connsiteY207" fmla="*/ 5753545 h 6858317"/>
              <a:gd name="connsiteX208" fmla="*/ 1149985 w 12192634"/>
              <a:gd name="connsiteY208" fmla="*/ 6055170 h 6858317"/>
              <a:gd name="connsiteX209" fmla="*/ 623507 w 12192634"/>
              <a:gd name="connsiteY209" fmla="*/ 6377877 h 6858317"/>
              <a:gd name="connsiteX210" fmla="*/ 316992 w 12192634"/>
              <a:gd name="connsiteY210" fmla="*/ 6858000 h 6858317"/>
              <a:gd name="connsiteX211" fmla="*/ 411671 w 12192634"/>
              <a:gd name="connsiteY211" fmla="*/ 6858000 h 6858317"/>
              <a:gd name="connsiteX212" fmla="*/ 686181 w 12192634"/>
              <a:gd name="connsiteY212" fmla="*/ 6440742 h 6858317"/>
              <a:gd name="connsiteX213" fmla="*/ 1179259 w 12192634"/>
              <a:gd name="connsiteY213" fmla="*/ 6139053 h 6858317"/>
              <a:gd name="connsiteX214" fmla="*/ 1705737 w 12192634"/>
              <a:gd name="connsiteY214" fmla="*/ 5816410 h 6858317"/>
              <a:gd name="connsiteX215" fmla="*/ 2028444 w 12192634"/>
              <a:gd name="connsiteY215" fmla="*/ 5289868 h 6858317"/>
              <a:gd name="connsiteX216" fmla="*/ 2330069 w 12192634"/>
              <a:gd name="connsiteY216" fmla="*/ 4796854 h 6858317"/>
              <a:gd name="connsiteX217" fmla="*/ 2823083 w 12192634"/>
              <a:gd name="connsiteY217" fmla="*/ 4495165 h 6858317"/>
              <a:gd name="connsiteX218" fmla="*/ 3349625 w 12192634"/>
              <a:gd name="connsiteY218" fmla="*/ 4172522 h 6858317"/>
              <a:gd name="connsiteX219" fmla="*/ 3672269 w 12192634"/>
              <a:gd name="connsiteY219" fmla="*/ 3646043 h 6858317"/>
              <a:gd name="connsiteX220" fmla="*/ 3973894 w 12192634"/>
              <a:gd name="connsiteY220" fmla="*/ 3152966 h 6858317"/>
              <a:gd name="connsiteX221" fmla="*/ 4466971 w 12192634"/>
              <a:gd name="connsiteY221" fmla="*/ 2851341 h 6858317"/>
              <a:gd name="connsiteX222" fmla="*/ 4993450 w 12192634"/>
              <a:gd name="connsiteY222" fmla="*/ 2528697 h 6858317"/>
              <a:gd name="connsiteX223" fmla="*/ 5316093 w 12192634"/>
              <a:gd name="connsiteY223" fmla="*/ 2002219 h 6858317"/>
              <a:gd name="connsiteX224" fmla="*/ 5617718 w 12192634"/>
              <a:gd name="connsiteY224" fmla="*/ 1509141 h 6858317"/>
              <a:gd name="connsiteX225" fmla="*/ 6110796 w 12192634"/>
              <a:gd name="connsiteY225" fmla="*/ 1207516 h 6858317"/>
              <a:gd name="connsiteX226" fmla="*/ 6637274 w 12192634"/>
              <a:gd name="connsiteY226" fmla="*/ 884873 h 6858317"/>
              <a:gd name="connsiteX227" fmla="*/ 6959918 w 12192634"/>
              <a:gd name="connsiteY227" fmla="*/ 358331 h 6858317"/>
              <a:gd name="connsiteX228" fmla="*/ 7141909 w 12192634"/>
              <a:gd name="connsiteY228" fmla="*/ 0 h 6858317"/>
              <a:gd name="connsiteX229" fmla="*/ 8147050 w 12192634"/>
              <a:gd name="connsiteY229" fmla="*/ 0 h 6858317"/>
              <a:gd name="connsiteX230" fmla="*/ 7725537 w 12192634"/>
              <a:gd name="connsiteY230" fmla="*/ 234252 h 6858317"/>
              <a:gd name="connsiteX231" fmla="*/ 7199059 w 12192634"/>
              <a:gd name="connsiteY231" fmla="*/ 556895 h 6858317"/>
              <a:gd name="connsiteX232" fmla="*/ 6876352 w 12192634"/>
              <a:gd name="connsiteY232" fmla="*/ 1083374 h 6858317"/>
              <a:gd name="connsiteX233" fmla="*/ 6574727 w 12192634"/>
              <a:gd name="connsiteY233" fmla="*/ 1576451 h 6858317"/>
              <a:gd name="connsiteX234" fmla="*/ 6081713 w 12192634"/>
              <a:gd name="connsiteY234" fmla="*/ 1878076 h 6858317"/>
              <a:gd name="connsiteX235" fmla="*/ 5555171 w 12192634"/>
              <a:gd name="connsiteY235" fmla="*/ 2200783 h 6858317"/>
              <a:gd name="connsiteX236" fmla="*/ 5232527 w 12192634"/>
              <a:gd name="connsiteY236" fmla="*/ 2727198 h 6858317"/>
              <a:gd name="connsiteX237" fmla="*/ 4930902 w 12192634"/>
              <a:gd name="connsiteY237" fmla="*/ 3220276 h 6858317"/>
              <a:gd name="connsiteX238" fmla="*/ 4437888 w 12192634"/>
              <a:gd name="connsiteY238" fmla="*/ 3521901 h 6858317"/>
              <a:gd name="connsiteX239" fmla="*/ 3911346 w 12192634"/>
              <a:gd name="connsiteY239" fmla="*/ 3844608 h 6858317"/>
              <a:gd name="connsiteX240" fmla="*/ 3588703 w 12192634"/>
              <a:gd name="connsiteY240" fmla="*/ 4371086 h 6858317"/>
              <a:gd name="connsiteX241" fmla="*/ 3287078 w 12192634"/>
              <a:gd name="connsiteY241" fmla="*/ 4864100 h 6858317"/>
              <a:gd name="connsiteX242" fmla="*/ 2794000 w 12192634"/>
              <a:gd name="connsiteY242" fmla="*/ 5165725 h 6858317"/>
              <a:gd name="connsiteX243" fmla="*/ 2267522 w 12192634"/>
              <a:gd name="connsiteY243" fmla="*/ 5488432 h 6858317"/>
              <a:gd name="connsiteX244" fmla="*/ 1944814 w 12192634"/>
              <a:gd name="connsiteY244" fmla="*/ 6014911 h 6858317"/>
              <a:gd name="connsiteX245" fmla="*/ 1643189 w 12192634"/>
              <a:gd name="connsiteY245" fmla="*/ 6507988 h 6858317"/>
              <a:gd name="connsiteX246" fmla="*/ 1150176 w 12192634"/>
              <a:gd name="connsiteY246" fmla="*/ 6809613 h 6858317"/>
              <a:gd name="connsiteX247" fmla="*/ 1020445 w 12192634"/>
              <a:gd name="connsiteY247" fmla="*/ 6858000 h 6858317"/>
              <a:gd name="connsiteX248" fmla="*/ 1277239 w 12192634"/>
              <a:gd name="connsiteY248" fmla="*/ 6858000 h 6858317"/>
              <a:gd name="connsiteX249" fmla="*/ 1706055 w 12192634"/>
              <a:gd name="connsiteY249" fmla="*/ 6570853 h 6858317"/>
              <a:gd name="connsiteX250" fmla="*/ 2028762 w 12192634"/>
              <a:gd name="connsiteY250" fmla="*/ 6044375 h 6858317"/>
              <a:gd name="connsiteX251" fmla="*/ 2330387 w 12192634"/>
              <a:gd name="connsiteY251" fmla="*/ 5551297 h 6858317"/>
              <a:gd name="connsiteX252" fmla="*/ 2823401 w 12192634"/>
              <a:gd name="connsiteY252" fmla="*/ 5249672 h 6858317"/>
              <a:gd name="connsiteX253" fmla="*/ 3349943 w 12192634"/>
              <a:gd name="connsiteY253" fmla="*/ 4926965 h 6858317"/>
              <a:gd name="connsiteX254" fmla="*/ 3672586 w 12192634"/>
              <a:gd name="connsiteY254" fmla="*/ 4400487 h 6858317"/>
              <a:gd name="connsiteX255" fmla="*/ 3974211 w 12192634"/>
              <a:gd name="connsiteY255" fmla="*/ 3907472 h 6858317"/>
              <a:gd name="connsiteX256" fmla="*/ 4467289 w 12192634"/>
              <a:gd name="connsiteY256" fmla="*/ 3605784 h 6858317"/>
              <a:gd name="connsiteX257" fmla="*/ 4993767 w 12192634"/>
              <a:gd name="connsiteY257" fmla="*/ 3283141 h 6858317"/>
              <a:gd name="connsiteX258" fmla="*/ 5316411 w 12192634"/>
              <a:gd name="connsiteY258" fmla="*/ 2756662 h 6858317"/>
              <a:gd name="connsiteX259" fmla="*/ 5618036 w 12192634"/>
              <a:gd name="connsiteY259" fmla="*/ 2263648 h 6858317"/>
              <a:gd name="connsiteX260" fmla="*/ 6111113 w 12192634"/>
              <a:gd name="connsiteY260" fmla="*/ 1961960 h 6858317"/>
              <a:gd name="connsiteX261" fmla="*/ 6637592 w 12192634"/>
              <a:gd name="connsiteY261" fmla="*/ 1639316 h 6858317"/>
              <a:gd name="connsiteX262" fmla="*/ 6960235 w 12192634"/>
              <a:gd name="connsiteY262" fmla="*/ 1112774 h 6858317"/>
              <a:gd name="connsiteX263" fmla="*/ 7261924 w 12192634"/>
              <a:gd name="connsiteY263" fmla="*/ 619760 h 6858317"/>
              <a:gd name="connsiteX264" fmla="*/ 7754938 w 12192634"/>
              <a:gd name="connsiteY264" fmla="*/ 318135 h 6858317"/>
              <a:gd name="connsiteX265" fmla="*/ 8276844 w 12192634"/>
              <a:gd name="connsiteY265" fmla="*/ 0 h 6858317"/>
              <a:gd name="connsiteX266" fmla="*/ 8597519 w 12192634"/>
              <a:gd name="connsiteY266" fmla="*/ 0 h 6858317"/>
              <a:gd name="connsiteX267" fmla="*/ 8520240 w 12192634"/>
              <a:gd name="connsiteY267" fmla="*/ 193993 h 6858317"/>
              <a:gd name="connsiteX268" fmla="*/ 8218551 w 12192634"/>
              <a:gd name="connsiteY268" fmla="*/ 687007 h 6858317"/>
              <a:gd name="connsiteX269" fmla="*/ 7725537 w 12192634"/>
              <a:gd name="connsiteY269" fmla="*/ 988695 h 6858317"/>
              <a:gd name="connsiteX270" fmla="*/ 7199059 w 12192634"/>
              <a:gd name="connsiteY270" fmla="*/ 1311339 h 6858317"/>
              <a:gd name="connsiteX271" fmla="*/ 6876352 w 12192634"/>
              <a:gd name="connsiteY271" fmla="*/ 1837817 h 6858317"/>
              <a:gd name="connsiteX272" fmla="*/ 6574727 w 12192634"/>
              <a:gd name="connsiteY272" fmla="*/ 2330895 h 6858317"/>
              <a:gd name="connsiteX273" fmla="*/ 6081713 w 12192634"/>
              <a:gd name="connsiteY273" fmla="*/ 2632520 h 6858317"/>
              <a:gd name="connsiteX274" fmla="*/ 5555171 w 12192634"/>
              <a:gd name="connsiteY274" fmla="*/ 2955227 h 6858317"/>
              <a:gd name="connsiteX275" fmla="*/ 5232400 w 12192634"/>
              <a:gd name="connsiteY275" fmla="*/ 3481705 h 6858317"/>
              <a:gd name="connsiteX276" fmla="*/ 4930775 w 12192634"/>
              <a:gd name="connsiteY276" fmla="*/ 3974719 h 6858317"/>
              <a:gd name="connsiteX277" fmla="*/ 4437761 w 12192634"/>
              <a:gd name="connsiteY277" fmla="*/ 4276344 h 6858317"/>
              <a:gd name="connsiteX278" fmla="*/ 3911219 w 12192634"/>
              <a:gd name="connsiteY278" fmla="*/ 4599051 h 6858317"/>
              <a:gd name="connsiteX279" fmla="*/ 3588576 w 12192634"/>
              <a:gd name="connsiteY279" fmla="*/ 5125530 h 6858317"/>
              <a:gd name="connsiteX280" fmla="*/ 3286951 w 12192634"/>
              <a:gd name="connsiteY280" fmla="*/ 5618544 h 6858317"/>
              <a:gd name="connsiteX281" fmla="*/ 2794000 w 12192634"/>
              <a:gd name="connsiteY281" fmla="*/ 5920232 h 6858317"/>
              <a:gd name="connsiteX282" fmla="*/ 2267522 w 12192634"/>
              <a:gd name="connsiteY282" fmla="*/ 6242876 h 6858317"/>
              <a:gd name="connsiteX283" fmla="*/ 1944814 w 12192634"/>
              <a:gd name="connsiteY283" fmla="*/ 6769354 h 6858317"/>
              <a:gd name="connsiteX284" fmla="*/ 1913064 w 12192634"/>
              <a:gd name="connsiteY284" fmla="*/ 6858254 h 6858317"/>
              <a:gd name="connsiteX285" fmla="*/ 2007934 w 12192634"/>
              <a:gd name="connsiteY285" fmla="*/ 6858254 h 6858317"/>
              <a:gd name="connsiteX286" fmla="*/ 2029016 w 12192634"/>
              <a:gd name="connsiteY286" fmla="*/ 6799072 h 6858317"/>
              <a:gd name="connsiteX287" fmla="*/ 2330641 w 12192634"/>
              <a:gd name="connsiteY287" fmla="*/ 6305995 h 6858317"/>
              <a:gd name="connsiteX288" fmla="*/ 2823655 w 12192634"/>
              <a:gd name="connsiteY288" fmla="*/ 6004370 h 6858317"/>
              <a:gd name="connsiteX289" fmla="*/ 3349625 w 12192634"/>
              <a:gd name="connsiteY289" fmla="*/ 5681409 h 6858317"/>
              <a:gd name="connsiteX290" fmla="*/ 3672269 w 12192634"/>
              <a:gd name="connsiteY290" fmla="*/ 5154930 h 6858317"/>
              <a:gd name="connsiteX291" fmla="*/ 3973894 w 12192634"/>
              <a:gd name="connsiteY291" fmla="*/ 4661916 h 6858317"/>
              <a:gd name="connsiteX292" fmla="*/ 4466971 w 12192634"/>
              <a:gd name="connsiteY292" fmla="*/ 4360228 h 6858317"/>
              <a:gd name="connsiteX293" fmla="*/ 4993450 w 12192634"/>
              <a:gd name="connsiteY293" fmla="*/ 4037584 h 6858317"/>
              <a:gd name="connsiteX294" fmla="*/ 5316093 w 12192634"/>
              <a:gd name="connsiteY294" fmla="*/ 3511106 h 6858317"/>
              <a:gd name="connsiteX295" fmla="*/ 5617718 w 12192634"/>
              <a:gd name="connsiteY295" fmla="*/ 3018092 h 6858317"/>
              <a:gd name="connsiteX296" fmla="*/ 6110796 w 12192634"/>
              <a:gd name="connsiteY296" fmla="*/ 2716403 h 6858317"/>
              <a:gd name="connsiteX297" fmla="*/ 6637274 w 12192634"/>
              <a:gd name="connsiteY297" fmla="*/ 2393760 h 6858317"/>
              <a:gd name="connsiteX298" fmla="*/ 6959918 w 12192634"/>
              <a:gd name="connsiteY298" fmla="*/ 1867281 h 6858317"/>
              <a:gd name="connsiteX299" fmla="*/ 7261607 w 12192634"/>
              <a:gd name="connsiteY299" fmla="*/ 1374204 h 6858317"/>
              <a:gd name="connsiteX300" fmla="*/ 7754620 w 12192634"/>
              <a:gd name="connsiteY300" fmla="*/ 1072579 h 6858317"/>
              <a:gd name="connsiteX301" fmla="*/ 8281099 w 12192634"/>
              <a:gd name="connsiteY301" fmla="*/ 749872 h 6858317"/>
              <a:gd name="connsiteX302" fmla="*/ 8603806 w 12192634"/>
              <a:gd name="connsiteY302" fmla="*/ 223393 h 6858317"/>
              <a:gd name="connsiteX303" fmla="*/ 8697151 w 12192634"/>
              <a:gd name="connsiteY303" fmla="*/ 0 h 6858317"/>
              <a:gd name="connsiteX304" fmla="*/ 9603549 w 12192634"/>
              <a:gd name="connsiteY304" fmla="*/ 0 h 6858317"/>
              <a:gd name="connsiteX305" fmla="*/ 9369361 w 12192634"/>
              <a:gd name="connsiteY305" fmla="*/ 99251 h 6858317"/>
              <a:gd name="connsiteX306" fmla="*/ 8842566 w 12192634"/>
              <a:gd name="connsiteY306" fmla="*/ 421957 h 6858317"/>
              <a:gd name="connsiteX307" fmla="*/ 8519922 w 12192634"/>
              <a:gd name="connsiteY307" fmla="*/ 948436 h 6858317"/>
              <a:gd name="connsiteX308" fmla="*/ 8218234 w 12192634"/>
              <a:gd name="connsiteY308" fmla="*/ 1441514 h 6858317"/>
              <a:gd name="connsiteX309" fmla="*/ 7725219 w 12192634"/>
              <a:gd name="connsiteY309" fmla="*/ 1743139 h 6858317"/>
              <a:gd name="connsiteX310" fmla="*/ 7198741 w 12192634"/>
              <a:gd name="connsiteY310" fmla="*/ 2065782 h 6858317"/>
              <a:gd name="connsiteX311" fmla="*/ 6876034 w 12192634"/>
              <a:gd name="connsiteY311" fmla="*/ 2592261 h 6858317"/>
              <a:gd name="connsiteX312" fmla="*/ 6574409 w 12192634"/>
              <a:gd name="connsiteY312" fmla="*/ 3085338 h 6858317"/>
              <a:gd name="connsiteX313" fmla="*/ 6081395 w 12192634"/>
              <a:gd name="connsiteY313" fmla="*/ 3386963 h 6858317"/>
              <a:gd name="connsiteX314" fmla="*/ 5554853 w 12192634"/>
              <a:gd name="connsiteY314" fmla="*/ 3709670 h 6858317"/>
              <a:gd name="connsiteX315" fmla="*/ 5232400 w 12192634"/>
              <a:gd name="connsiteY315" fmla="*/ 4236149 h 6858317"/>
              <a:gd name="connsiteX316" fmla="*/ 4930775 w 12192634"/>
              <a:gd name="connsiteY316" fmla="*/ 4729163 h 6858317"/>
              <a:gd name="connsiteX317" fmla="*/ 4437761 w 12192634"/>
              <a:gd name="connsiteY317" fmla="*/ 5030788 h 6858317"/>
              <a:gd name="connsiteX318" fmla="*/ 3911219 w 12192634"/>
              <a:gd name="connsiteY318" fmla="*/ 5353495 h 6858317"/>
              <a:gd name="connsiteX319" fmla="*/ 3588385 w 12192634"/>
              <a:gd name="connsiteY319" fmla="*/ 5880100 h 6858317"/>
              <a:gd name="connsiteX320" fmla="*/ 3286760 w 12192634"/>
              <a:gd name="connsiteY320" fmla="*/ 6373114 h 6858317"/>
              <a:gd name="connsiteX321" fmla="*/ 2793683 w 12192634"/>
              <a:gd name="connsiteY321" fmla="*/ 6674803 h 6858317"/>
              <a:gd name="connsiteX322" fmla="*/ 2426526 w 12192634"/>
              <a:gd name="connsiteY322" fmla="*/ 6858127 h 6858317"/>
              <a:gd name="connsiteX323" fmla="*/ 2588641 w 12192634"/>
              <a:gd name="connsiteY323" fmla="*/ 6858127 h 6858317"/>
              <a:gd name="connsiteX324" fmla="*/ 2823083 w 12192634"/>
              <a:gd name="connsiteY324" fmla="*/ 6758686 h 6858317"/>
              <a:gd name="connsiteX325" fmla="*/ 3349625 w 12192634"/>
              <a:gd name="connsiteY325" fmla="*/ 6435979 h 6858317"/>
              <a:gd name="connsiteX326" fmla="*/ 3672269 w 12192634"/>
              <a:gd name="connsiteY326" fmla="*/ 5909501 h 6858317"/>
              <a:gd name="connsiteX327" fmla="*/ 3973894 w 12192634"/>
              <a:gd name="connsiteY327" fmla="*/ 5416487 h 6858317"/>
              <a:gd name="connsiteX328" fmla="*/ 4466971 w 12192634"/>
              <a:gd name="connsiteY328" fmla="*/ 5114798 h 6858317"/>
              <a:gd name="connsiteX329" fmla="*/ 4993450 w 12192634"/>
              <a:gd name="connsiteY329" fmla="*/ 4792155 h 6858317"/>
              <a:gd name="connsiteX330" fmla="*/ 5316093 w 12192634"/>
              <a:gd name="connsiteY330" fmla="*/ 4265676 h 6858317"/>
              <a:gd name="connsiteX331" fmla="*/ 5617718 w 12192634"/>
              <a:gd name="connsiteY331" fmla="*/ 3772662 h 6858317"/>
              <a:gd name="connsiteX332" fmla="*/ 6110796 w 12192634"/>
              <a:gd name="connsiteY332" fmla="*/ 3470974 h 6858317"/>
              <a:gd name="connsiteX333" fmla="*/ 6637274 w 12192634"/>
              <a:gd name="connsiteY333" fmla="*/ 3148330 h 6858317"/>
              <a:gd name="connsiteX334" fmla="*/ 6959918 w 12192634"/>
              <a:gd name="connsiteY334" fmla="*/ 2621852 h 6858317"/>
              <a:gd name="connsiteX335" fmla="*/ 7261607 w 12192634"/>
              <a:gd name="connsiteY335" fmla="*/ 2128774 h 6858317"/>
              <a:gd name="connsiteX336" fmla="*/ 7754620 w 12192634"/>
              <a:gd name="connsiteY336" fmla="*/ 1827149 h 6858317"/>
              <a:gd name="connsiteX337" fmla="*/ 8281099 w 12192634"/>
              <a:gd name="connsiteY337" fmla="*/ 1504506 h 6858317"/>
              <a:gd name="connsiteX338" fmla="*/ 8603806 w 12192634"/>
              <a:gd name="connsiteY338" fmla="*/ 977963 h 6858317"/>
              <a:gd name="connsiteX339" fmla="*/ 8905431 w 12192634"/>
              <a:gd name="connsiteY339" fmla="*/ 484950 h 6858317"/>
              <a:gd name="connsiteX340" fmla="*/ 9398508 w 12192634"/>
              <a:gd name="connsiteY340" fmla="*/ 183325 h 6858317"/>
              <a:gd name="connsiteX341" fmla="*/ 9765411 w 12192634"/>
              <a:gd name="connsiteY341" fmla="*/ 127 h 6858317"/>
              <a:gd name="connsiteX342" fmla="*/ 10185082 w 12192634"/>
              <a:gd name="connsiteY342" fmla="*/ 0 h 6858317"/>
              <a:gd name="connsiteX343" fmla="*/ 10164064 w 12192634"/>
              <a:gd name="connsiteY343" fmla="*/ 59055 h 6858317"/>
              <a:gd name="connsiteX344" fmla="*/ 9862439 w 12192634"/>
              <a:gd name="connsiteY344" fmla="*/ 552069 h 6858317"/>
              <a:gd name="connsiteX345" fmla="*/ 9369361 w 12192634"/>
              <a:gd name="connsiteY345" fmla="*/ 853758 h 6858317"/>
              <a:gd name="connsiteX346" fmla="*/ 8842883 w 12192634"/>
              <a:gd name="connsiteY346" fmla="*/ 1176401 h 6858317"/>
              <a:gd name="connsiteX347" fmla="*/ 8520240 w 12192634"/>
              <a:gd name="connsiteY347" fmla="*/ 1702880 h 6858317"/>
              <a:gd name="connsiteX348" fmla="*/ 8218551 w 12192634"/>
              <a:gd name="connsiteY348" fmla="*/ 2195957 h 6858317"/>
              <a:gd name="connsiteX349" fmla="*/ 7725537 w 12192634"/>
              <a:gd name="connsiteY349" fmla="*/ 2497582 h 6858317"/>
              <a:gd name="connsiteX350" fmla="*/ 7199059 w 12192634"/>
              <a:gd name="connsiteY350" fmla="*/ 2820226 h 6858317"/>
              <a:gd name="connsiteX351" fmla="*/ 6876352 w 12192634"/>
              <a:gd name="connsiteY351" fmla="*/ 3346768 h 6858317"/>
              <a:gd name="connsiteX352" fmla="*/ 6574727 w 12192634"/>
              <a:gd name="connsiteY352" fmla="*/ 3839782 h 6858317"/>
              <a:gd name="connsiteX353" fmla="*/ 6081713 w 12192634"/>
              <a:gd name="connsiteY353" fmla="*/ 4141407 h 6858317"/>
              <a:gd name="connsiteX354" fmla="*/ 5555171 w 12192634"/>
              <a:gd name="connsiteY354" fmla="*/ 4464114 h 6858317"/>
              <a:gd name="connsiteX355" fmla="*/ 5232400 w 12192634"/>
              <a:gd name="connsiteY355" fmla="*/ 4990592 h 6858317"/>
              <a:gd name="connsiteX356" fmla="*/ 4930775 w 12192634"/>
              <a:gd name="connsiteY356" fmla="*/ 5483606 h 6858317"/>
              <a:gd name="connsiteX357" fmla="*/ 4437761 w 12192634"/>
              <a:gd name="connsiteY357" fmla="*/ 5785231 h 6858317"/>
              <a:gd name="connsiteX358" fmla="*/ 3911219 w 12192634"/>
              <a:gd name="connsiteY358" fmla="*/ 6107938 h 6858317"/>
              <a:gd name="connsiteX359" fmla="*/ 3588576 w 12192634"/>
              <a:gd name="connsiteY359" fmla="*/ 6634417 h 6858317"/>
              <a:gd name="connsiteX360" fmla="*/ 3495103 w 12192634"/>
              <a:gd name="connsiteY360" fmla="*/ 6858000 h 6858317"/>
              <a:gd name="connsiteX361" fmla="*/ 3595116 w 12192634"/>
              <a:gd name="connsiteY361" fmla="*/ 6858000 h 6858317"/>
              <a:gd name="connsiteX362" fmla="*/ 3672459 w 12192634"/>
              <a:gd name="connsiteY362" fmla="*/ 6663818 h 6858317"/>
              <a:gd name="connsiteX363" fmla="*/ 3974084 w 12192634"/>
              <a:gd name="connsiteY363" fmla="*/ 6170803 h 6858317"/>
              <a:gd name="connsiteX364" fmla="*/ 4467162 w 12192634"/>
              <a:gd name="connsiteY364" fmla="*/ 5869178 h 6858317"/>
              <a:gd name="connsiteX365" fmla="*/ 4993640 w 12192634"/>
              <a:gd name="connsiteY365" fmla="*/ 5546471 h 6858317"/>
              <a:gd name="connsiteX366" fmla="*/ 5316284 w 12192634"/>
              <a:gd name="connsiteY366" fmla="*/ 5019993 h 6858317"/>
              <a:gd name="connsiteX367" fmla="*/ 5617909 w 12192634"/>
              <a:gd name="connsiteY367" fmla="*/ 4526979 h 6858317"/>
              <a:gd name="connsiteX368" fmla="*/ 6110986 w 12192634"/>
              <a:gd name="connsiteY368" fmla="*/ 4225354 h 6858317"/>
              <a:gd name="connsiteX369" fmla="*/ 6637465 w 12192634"/>
              <a:gd name="connsiteY369" fmla="*/ 3902647 h 6858317"/>
              <a:gd name="connsiteX370" fmla="*/ 6960108 w 12192634"/>
              <a:gd name="connsiteY370" fmla="*/ 3376168 h 6858317"/>
              <a:gd name="connsiteX371" fmla="*/ 7261797 w 12192634"/>
              <a:gd name="connsiteY371" fmla="*/ 2883091 h 6858317"/>
              <a:gd name="connsiteX372" fmla="*/ 7754811 w 12192634"/>
              <a:gd name="connsiteY372" fmla="*/ 2581466 h 6858317"/>
              <a:gd name="connsiteX373" fmla="*/ 8281289 w 12192634"/>
              <a:gd name="connsiteY373" fmla="*/ 2258822 h 6858317"/>
              <a:gd name="connsiteX374" fmla="*/ 8603996 w 12192634"/>
              <a:gd name="connsiteY374" fmla="*/ 1732280 h 6858317"/>
              <a:gd name="connsiteX375" fmla="*/ 8905621 w 12192634"/>
              <a:gd name="connsiteY375" fmla="*/ 1239266 h 6858317"/>
              <a:gd name="connsiteX376" fmla="*/ 9398698 w 12192634"/>
              <a:gd name="connsiteY376" fmla="*/ 937641 h 6858317"/>
              <a:gd name="connsiteX377" fmla="*/ 9925177 w 12192634"/>
              <a:gd name="connsiteY377" fmla="*/ 614934 h 6858317"/>
              <a:gd name="connsiteX378" fmla="*/ 10247820 w 12192634"/>
              <a:gd name="connsiteY378" fmla="*/ 88456 h 6858317"/>
              <a:gd name="connsiteX379" fmla="*/ 10279570 w 12192634"/>
              <a:gd name="connsiteY379" fmla="*/ 0 h 6858317"/>
              <a:gd name="connsiteX380" fmla="*/ 10915332 w 12192634"/>
              <a:gd name="connsiteY380" fmla="*/ 0 h 6858317"/>
              <a:gd name="connsiteX381" fmla="*/ 10486898 w 12192634"/>
              <a:gd name="connsiteY381" fmla="*/ 287020 h 6858317"/>
              <a:gd name="connsiteX382" fmla="*/ 10164255 w 12192634"/>
              <a:gd name="connsiteY382" fmla="*/ 813499 h 6858317"/>
              <a:gd name="connsiteX383" fmla="*/ 9862630 w 12192634"/>
              <a:gd name="connsiteY383" fmla="*/ 1306513 h 6858317"/>
              <a:gd name="connsiteX384" fmla="*/ 9369552 w 12192634"/>
              <a:gd name="connsiteY384" fmla="*/ 1608201 h 6858317"/>
              <a:gd name="connsiteX385" fmla="*/ 8843073 w 12192634"/>
              <a:gd name="connsiteY385" fmla="*/ 1930845 h 6858317"/>
              <a:gd name="connsiteX386" fmla="*/ 8520430 w 12192634"/>
              <a:gd name="connsiteY386" fmla="*/ 2457323 h 6858317"/>
              <a:gd name="connsiteX387" fmla="*/ 8218742 w 12192634"/>
              <a:gd name="connsiteY387" fmla="*/ 2950401 h 6858317"/>
              <a:gd name="connsiteX388" fmla="*/ 7725728 w 12192634"/>
              <a:gd name="connsiteY388" fmla="*/ 3252026 h 6858317"/>
              <a:gd name="connsiteX389" fmla="*/ 7199249 w 12192634"/>
              <a:gd name="connsiteY389" fmla="*/ 3574733 h 6858317"/>
              <a:gd name="connsiteX390" fmla="*/ 6876543 w 12192634"/>
              <a:gd name="connsiteY390" fmla="*/ 4101211 h 6858317"/>
              <a:gd name="connsiteX391" fmla="*/ 6574918 w 12192634"/>
              <a:gd name="connsiteY391" fmla="*/ 4594225 h 6858317"/>
              <a:gd name="connsiteX392" fmla="*/ 6081395 w 12192634"/>
              <a:gd name="connsiteY392" fmla="*/ 4895850 h 6858317"/>
              <a:gd name="connsiteX393" fmla="*/ 5554853 w 12192634"/>
              <a:gd name="connsiteY393" fmla="*/ 5218557 h 6858317"/>
              <a:gd name="connsiteX394" fmla="*/ 5232400 w 12192634"/>
              <a:gd name="connsiteY394" fmla="*/ 5745036 h 6858317"/>
              <a:gd name="connsiteX395" fmla="*/ 4930775 w 12192634"/>
              <a:gd name="connsiteY395" fmla="*/ 6238050 h 6858317"/>
              <a:gd name="connsiteX396" fmla="*/ 4437761 w 12192634"/>
              <a:gd name="connsiteY396" fmla="*/ 6539738 h 6858317"/>
              <a:gd name="connsiteX397" fmla="*/ 3915601 w 12192634"/>
              <a:gd name="connsiteY397" fmla="*/ 6858000 h 6858317"/>
              <a:gd name="connsiteX398" fmla="*/ 4045458 w 12192634"/>
              <a:gd name="connsiteY398" fmla="*/ 6858000 h 6858317"/>
              <a:gd name="connsiteX399" fmla="*/ 4467162 w 12192634"/>
              <a:gd name="connsiteY399" fmla="*/ 6623622 h 6858317"/>
              <a:gd name="connsiteX400" fmla="*/ 4993640 w 12192634"/>
              <a:gd name="connsiteY400" fmla="*/ 6300915 h 6858317"/>
              <a:gd name="connsiteX401" fmla="*/ 5316284 w 12192634"/>
              <a:gd name="connsiteY401" fmla="*/ 5774436 h 6858317"/>
              <a:gd name="connsiteX402" fmla="*/ 5617909 w 12192634"/>
              <a:gd name="connsiteY402" fmla="*/ 5281422 h 6858317"/>
              <a:gd name="connsiteX403" fmla="*/ 6110986 w 12192634"/>
              <a:gd name="connsiteY403" fmla="*/ 4979797 h 6858317"/>
              <a:gd name="connsiteX404" fmla="*/ 6637465 w 12192634"/>
              <a:gd name="connsiteY404" fmla="*/ 4657090 h 6858317"/>
              <a:gd name="connsiteX405" fmla="*/ 6960108 w 12192634"/>
              <a:gd name="connsiteY405" fmla="*/ 4130612 h 6858317"/>
              <a:gd name="connsiteX406" fmla="*/ 7261797 w 12192634"/>
              <a:gd name="connsiteY406" fmla="*/ 3637597 h 6858317"/>
              <a:gd name="connsiteX407" fmla="*/ 7754811 w 12192634"/>
              <a:gd name="connsiteY407" fmla="*/ 3335909 h 6858317"/>
              <a:gd name="connsiteX408" fmla="*/ 8281289 w 12192634"/>
              <a:gd name="connsiteY408" fmla="*/ 3013266 h 6858317"/>
              <a:gd name="connsiteX409" fmla="*/ 8603996 w 12192634"/>
              <a:gd name="connsiteY409" fmla="*/ 2486787 h 6858317"/>
              <a:gd name="connsiteX410" fmla="*/ 8905621 w 12192634"/>
              <a:gd name="connsiteY410" fmla="*/ 1993710 h 6858317"/>
              <a:gd name="connsiteX411" fmla="*/ 9398698 w 12192634"/>
              <a:gd name="connsiteY411" fmla="*/ 1692085 h 6858317"/>
              <a:gd name="connsiteX412" fmla="*/ 9925177 w 12192634"/>
              <a:gd name="connsiteY412" fmla="*/ 1369378 h 6858317"/>
              <a:gd name="connsiteX413" fmla="*/ 10247820 w 12192634"/>
              <a:gd name="connsiteY413" fmla="*/ 842899 h 6858317"/>
              <a:gd name="connsiteX414" fmla="*/ 10549445 w 12192634"/>
              <a:gd name="connsiteY414" fmla="*/ 349885 h 6858317"/>
              <a:gd name="connsiteX415" fmla="*/ 11042650 w 12192634"/>
              <a:gd name="connsiteY415" fmla="*/ 48260 h 6858317"/>
              <a:gd name="connsiteX416" fmla="*/ 11172063 w 12192634"/>
              <a:gd name="connsiteY416" fmla="*/ 0 h 6858317"/>
              <a:gd name="connsiteX417" fmla="*/ 11780838 w 12192634"/>
              <a:gd name="connsiteY417" fmla="*/ 0 h 6858317"/>
              <a:gd name="connsiteX418" fmla="*/ 11506200 w 12192634"/>
              <a:gd name="connsiteY418" fmla="*/ 417195 h 6858317"/>
              <a:gd name="connsiteX419" fmla="*/ 11013122 w 12192634"/>
              <a:gd name="connsiteY419" fmla="*/ 718820 h 6858317"/>
              <a:gd name="connsiteX420" fmla="*/ 10486644 w 12192634"/>
              <a:gd name="connsiteY420" fmla="*/ 1041463 h 6858317"/>
              <a:gd name="connsiteX421" fmla="*/ 10164001 w 12192634"/>
              <a:gd name="connsiteY421" fmla="*/ 1567942 h 6858317"/>
              <a:gd name="connsiteX422" fmla="*/ 9862376 w 12192634"/>
              <a:gd name="connsiteY422" fmla="*/ 2060956 h 6858317"/>
              <a:gd name="connsiteX423" fmla="*/ 9369298 w 12192634"/>
              <a:gd name="connsiteY423" fmla="*/ 2362645 h 6858317"/>
              <a:gd name="connsiteX424" fmla="*/ 8842819 w 12192634"/>
              <a:gd name="connsiteY424" fmla="*/ 2685288 h 6858317"/>
              <a:gd name="connsiteX425" fmla="*/ 8520176 w 12192634"/>
              <a:gd name="connsiteY425" fmla="*/ 3211767 h 6858317"/>
              <a:gd name="connsiteX426" fmla="*/ 8218488 w 12192634"/>
              <a:gd name="connsiteY426" fmla="*/ 3704844 h 6858317"/>
              <a:gd name="connsiteX427" fmla="*/ 7725474 w 12192634"/>
              <a:gd name="connsiteY427" fmla="*/ 4006469 h 6858317"/>
              <a:gd name="connsiteX428" fmla="*/ 7198995 w 12192634"/>
              <a:gd name="connsiteY428" fmla="*/ 4329176 h 6858317"/>
              <a:gd name="connsiteX429" fmla="*/ 6876288 w 12192634"/>
              <a:gd name="connsiteY429" fmla="*/ 4855655 h 6858317"/>
              <a:gd name="connsiteX430" fmla="*/ 6574663 w 12192634"/>
              <a:gd name="connsiteY430" fmla="*/ 5348669 h 6858317"/>
              <a:gd name="connsiteX431" fmla="*/ 6081649 w 12192634"/>
              <a:gd name="connsiteY431" fmla="*/ 5650357 h 6858317"/>
              <a:gd name="connsiteX432" fmla="*/ 5555107 w 12192634"/>
              <a:gd name="connsiteY432" fmla="*/ 5973001 h 6858317"/>
              <a:gd name="connsiteX433" fmla="*/ 5232464 w 12192634"/>
              <a:gd name="connsiteY433" fmla="*/ 6499479 h 6858317"/>
              <a:gd name="connsiteX434" fmla="*/ 5050346 w 12192634"/>
              <a:gd name="connsiteY434" fmla="*/ 6858000 h 6858317"/>
              <a:gd name="connsiteX435" fmla="*/ 5160328 w 12192634"/>
              <a:gd name="connsiteY435" fmla="*/ 6858000 h 6858317"/>
              <a:gd name="connsiteX436" fmla="*/ 5316347 w 12192634"/>
              <a:gd name="connsiteY436" fmla="*/ 6528880 h 6858317"/>
              <a:gd name="connsiteX437" fmla="*/ 5617972 w 12192634"/>
              <a:gd name="connsiteY437" fmla="*/ 6035866 h 6858317"/>
              <a:gd name="connsiteX438" fmla="*/ 6111050 w 12192634"/>
              <a:gd name="connsiteY438" fmla="*/ 5734241 h 6858317"/>
              <a:gd name="connsiteX439" fmla="*/ 6637528 w 12192634"/>
              <a:gd name="connsiteY439" fmla="*/ 5411534 h 6858317"/>
              <a:gd name="connsiteX440" fmla="*/ 6960172 w 12192634"/>
              <a:gd name="connsiteY440" fmla="*/ 4885055 h 6858317"/>
              <a:gd name="connsiteX441" fmla="*/ 7261860 w 12192634"/>
              <a:gd name="connsiteY441" fmla="*/ 4392041 h 6858317"/>
              <a:gd name="connsiteX442" fmla="*/ 7754874 w 12192634"/>
              <a:gd name="connsiteY442" fmla="*/ 4090353 h 6858317"/>
              <a:gd name="connsiteX443" fmla="*/ 8281353 w 12192634"/>
              <a:gd name="connsiteY443" fmla="*/ 3767709 h 6858317"/>
              <a:gd name="connsiteX444" fmla="*/ 8604059 w 12192634"/>
              <a:gd name="connsiteY444" fmla="*/ 3241231 h 6858317"/>
              <a:gd name="connsiteX445" fmla="*/ 8905684 w 12192634"/>
              <a:gd name="connsiteY445" fmla="*/ 2748153 h 6858317"/>
              <a:gd name="connsiteX446" fmla="*/ 9398762 w 12192634"/>
              <a:gd name="connsiteY446" fmla="*/ 2446528 h 6858317"/>
              <a:gd name="connsiteX447" fmla="*/ 9925241 w 12192634"/>
              <a:gd name="connsiteY447" fmla="*/ 2123821 h 6858317"/>
              <a:gd name="connsiteX448" fmla="*/ 10247884 w 12192634"/>
              <a:gd name="connsiteY448" fmla="*/ 1597343 h 6858317"/>
              <a:gd name="connsiteX449" fmla="*/ 10549509 w 12192634"/>
              <a:gd name="connsiteY449" fmla="*/ 1104329 h 6858317"/>
              <a:gd name="connsiteX450" fmla="*/ 11042586 w 12192634"/>
              <a:gd name="connsiteY450" fmla="*/ 802704 h 6858317"/>
              <a:gd name="connsiteX451" fmla="*/ 11569065 w 12192634"/>
              <a:gd name="connsiteY451" fmla="*/ 480060 h 6858317"/>
              <a:gd name="connsiteX452" fmla="*/ 11875008 w 12192634"/>
              <a:gd name="connsiteY452" fmla="*/ 0 h 6858317"/>
              <a:gd name="connsiteX453" fmla="*/ 12130722 w 12192634"/>
              <a:gd name="connsiteY453" fmla="*/ 152400 h 6858317"/>
              <a:gd name="connsiteX454" fmla="*/ 11808079 w 12192634"/>
              <a:gd name="connsiteY454" fmla="*/ 678879 h 6858317"/>
              <a:gd name="connsiteX455" fmla="*/ 11506454 w 12192634"/>
              <a:gd name="connsiteY455" fmla="*/ 1171956 h 6858317"/>
              <a:gd name="connsiteX456" fmla="*/ 11013377 w 12192634"/>
              <a:gd name="connsiteY456" fmla="*/ 1473581 h 6858317"/>
              <a:gd name="connsiteX457" fmla="*/ 10486898 w 12192634"/>
              <a:gd name="connsiteY457" fmla="*/ 1796225 h 6858317"/>
              <a:gd name="connsiteX458" fmla="*/ 10164255 w 12192634"/>
              <a:gd name="connsiteY458" fmla="*/ 2322703 h 6858317"/>
              <a:gd name="connsiteX459" fmla="*/ 9862630 w 12192634"/>
              <a:gd name="connsiteY459" fmla="*/ 2815781 h 6858317"/>
              <a:gd name="connsiteX460" fmla="*/ 9369552 w 12192634"/>
              <a:gd name="connsiteY460" fmla="*/ 3117406 h 6858317"/>
              <a:gd name="connsiteX461" fmla="*/ 8843073 w 12192634"/>
              <a:gd name="connsiteY461" fmla="*/ 3440049 h 6858317"/>
              <a:gd name="connsiteX462" fmla="*/ 8520430 w 12192634"/>
              <a:gd name="connsiteY462" fmla="*/ 3966591 h 6858317"/>
              <a:gd name="connsiteX463" fmla="*/ 8218742 w 12192634"/>
              <a:gd name="connsiteY463" fmla="*/ 4459605 h 6858317"/>
              <a:gd name="connsiteX464" fmla="*/ 7725728 w 12192634"/>
              <a:gd name="connsiteY464" fmla="*/ 4761230 h 6858317"/>
              <a:gd name="connsiteX465" fmla="*/ 7199249 w 12192634"/>
              <a:gd name="connsiteY465" fmla="*/ 5083937 h 6858317"/>
              <a:gd name="connsiteX466" fmla="*/ 6876543 w 12192634"/>
              <a:gd name="connsiteY466" fmla="*/ 5610416 h 6858317"/>
              <a:gd name="connsiteX467" fmla="*/ 6574918 w 12192634"/>
              <a:gd name="connsiteY467" fmla="*/ 6103430 h 6858317"/>
              <a:gd name="connsiteX468" fmla="*/ 6081903 w 12192634"/>
              <a:gd name="connsiteY468" fmla="*/ 6405118 h 6858317"/>
              <a:gd name="connsiteX469" fmla="*/ 5555361 w 12192634"/>
              <a:gd name="connsiteY469" fmla="*/ 6727762 h 6858317"/>
              <a:gd name="connsiteX470" fmla="*/ 5437696 w 12192634"/>
              <a:gd name="connsiteY470" fmla="*/ 6858000 h 6858317"/>
              <a:gd name="connsiteX471" fmla="*/ 5553774 w 12192634"/>
              <a:gd name="connsiteY471" fmla="*/ 6858000 h 6858317"/>
              <a:gd name="connsiteX472" fmla="*/ 5617718 w 12192634"/>
              <a:gd name="connsiteY472" fmla="*/ 6790309 h 6858317"/>
              <a:gd name="connsiteX473" fmla="*/ 6110796 w 12192634"/>
              <a:gd name="connsiteY473" fmla="*/ 6488684 h 6858317"/>
              <a:gd name="connsiteX474" fmla="*/ 6637274 w 12192634"/>
              <a:gd name="connsiteY474" fmla="*/ 6165977 h 6858317"/>
              <a:gd name="connsiteX475" fmla="*/ 6959918 w 12192634"/>
              <a:gd name="connsiteY475" fmla="*/ 5639499 h 6858317"/>
              <a:gd name="connsiteX476" fmla="*/ 7261607 w 12192634"/>
              <a:gd name="connsiteY476" fmla="*/ 5146485 h 6858317"/>
              <a:gd name="connsiteX477" fmla="*/ 7754620 w 12192634"/>
              <a:gd name="connsiteY477" fmla="*/ 4844796 h 6858317"/>
              <a:gd name="connsiteX478" fmla="*/ 8281099 w 12192634"/>
              <a:gd name="connsiteY478" fmla="*/ 4522153 h 6858317"/>
              <a:gd name="connsiteX479" fmla="*/ 8603806 w 12192634"/>
              <a:gd name="connsiteY479" fmla="*/ 3995674 h 6858317"/>
              <a:gd name="connsiteX480" fmla="*/ 8905431 w 12192634"/>
              <a:gd name="connsiteY480" fmla="*/ 3502597 h 6858317"/>
              <a:gd name="connsiteX481" fmla="*/ 9398508 w 12192634"/>
              <a:gd name="connsiteY481" fmla="*/ 3200972 h 6858317"/>
              <a:gd name="connsiteX482" fmla="*/ 9924986 w 12192634"/>
              <a:gd name="connsiteY482" fmla="*/ 2878328 h 6858317"/>
              <a:gd name="connsiteX483" fmla="*/ 10247630 w 12192634"/>
              <a:gd name="connsiteY483" fmla="*/ 2351786 h 6858317"/>
              <a:gd name="connsiteX484" fmla="*/ 10549255 w 12192634"/>
              <a:gd name="connsiteY484" fmla="*/ 1858772 h 6858317"/>
              <a:gd name="connsiteX485" fmla="*/ 11042332 w 12192634"/>
              <a:gd name="connsiteY485" fmla="*/ 1557147 h 6858317"/>
              <a:gd name="connsiteX486" fmla="*/ 11568811 w 12192634"/>
              <a:gd name="connsiteY486" fmla="*/ 1234504 h 6858317"/>
              <a:gd name="connsiteX487" fmla="*/ 11891455 w 12192634"/>
              <a:gd name="connsiteY487" fmla="*/ 707962 h 6858317"/>
              <a:gd name="connsiteX488" fmla="*/ 12192000 w 12192634"/>
              <a:gd name="connsiteY488" fmla="*/ 215900 h 6858317"/>
              <a:gd name="connsiteX489" fmla="*/ 12192000 w 12192634"/>
              <a:gd name="connsiteY489" fmla="*/ 93282 h 6858317"/>
              <a:gd name="connsiteX490" fmla="*/ 12130215 w 12192634"/>
              <a:gd name="connsiteY490" fmla="*/ 152400 h 6858317"/>
              <a:gd name="connsiteX491" fmla="*/ 12130722 w 12192634"/>
              <a:gd name="connsiteY491" fmla="*/ 906844 h 6858317"/>
              <a:gd name="connsiteX492" fmla="*/ 11808079 w 12192634"/>
              <a:gd name="connsiteY492" fmla="*/ 1433322 h 6858317"/>
              <a:gd name="connsiteX493" fmla="*/ 11506454 w 12192634"/>
              <a:gd name="connsiteY493" fmla="*/ 1926400 h 6858317"/>
              <a:gd name="connsiteX494" fmla="*/ 11013377 w 12192634"/>
              <a:gd name="connsiteY494" fmla="*/ 2228025 h 6858317"/>
              <a:gd name="connsiteX495" fmla="*/ 10486898 w 12192634"/>
              <a:gd name="connsiteY495" fmla="*/ 2550668 h 6858317"/>
              <a:gd name="connsiteX496" fmla="*/ 10164255 w 12192634"/>
              <a:gd name="connsiteY496" fmla="*/ 3077147 h 6858317"/>
              <a:gd name="connsiteX497" fmla="*/ 9862630 w 12192634"/>
              <a:gd name="connsiteY497" fmla="*/ 3570224 h 6858317"/>
              <a:gd name="connsiteX498" fmla="*/ 9369552 w 12192634"/>
              <a:gd name="connsiteY498" fmla="*/ 3871849 h 6858317"/>
              <a:gd name="connsiteX499" fmla="*/ 8843073 w 12192634"/>
              <a:gd name="connsiteY499" fmla="*/ 4194493 h 6858317"/>
              <a:gd name="connsiteX500" fmla="*/ 8520430 w 12192634"/>
              <a:gd name="connsiteY500" fmla="*/ 4721035 h 6858317"/>
              <a:gd name="connsiteX501" fmla="*/ 8218742 w 12192634"/>
              <a:gd name="connsiteY501" fmla="*/ 5214049 h 6858317"/>
              <a:gd name="connsiteX502" fmla="*/ 7725728 w 12192634"/>
              <a:gd name="connsiteY502" fmla="*/ 5515674 h 6858317"/>
              <a:gd name="connsiteX503" fmla="*/ 7199249 w 12192634"/>
              <a:gd name="connsiteY503" fmla="*/ 5838381 h 6858317"/>
              <a:gd name="connsiteX504" fmla="*/ 6876543 w 12192634"/>
              <a:gd name="connsiteY504" fmla="*/ 6364859 h 6858317"/>
              <a:gd name="connsiteX505" fmla="*/ 6574918 w 12192634"/>
              <a:gd name="connsiteY505" fmla="*/ 6857937 h 6858317"/>
              <a:gd name="connsiteX506" fmla="*/ 6574536 w 12192634"/>
              <a:gd name="connsiteY506" fmla="*/ 6858318 h 6858317"/>
              <a:gd name="connsiteX507" fmla="*/ 6697155 w 12192634"/>
              <a:gd name="connsiteY507" fmla="*/ 6858318 h 6858317"/>
              <a:gd name="connsiteX508" fmla="*/ 6960426 w 12192634"/>
              <a:gd name="connsiteY508" fmla="*/ 6394260 h 6858317"/>
              <a:gd name="connsiteX509" fmla="*/ 7262114 w 12192634"/>
              <a:gd name="connsiteY509" fmla="*/ 5901246 h 6858317"/>
              <a:gd name="connsiteX510" fmla="*/ 7755128 w 12192634"/>
              <a:gd name="connsiteY510" fmla="*/ 5599621 h 6858317"/>
              <a:gd name="connsiteX511" fmla="*/ 8281606 w 12192634"/>
              <a:gd name="connsiteY511" fmla="*/ 5276914 h 6858317"/>
              <a:gd name="connsiteX512" fmla="*/ 8604314 w 12192634"/>
              <a:gd name="connsiteY512" fmla="*/ 4750435 h 6858317"/>
              <a:gd name="connsiteX513" fmla="*/ 8905939 w 12192634"/>
              <a:gd name="connsiteY513" fmla="*/ 4257358 h 6858317"/>
              <a:gd name="connsiteX514" fmla="*/ 9399016 w 12192634"/>
              <a:gd name="connsiteY514" fmla="*/ 3955733 h 6858317"/>
              <a:gd name="connsiteX515" fmla="*/ 9925494 w 12192634"/>
              <a:gd name="connsiteY515" fmla="*/ 3633089 h 6858317"/>
              <a:gd name="connsiteX516" fmla="*/ 10248138 w 12192634"/>
              <a:gd name="connsiteY516" fmla="*/ 3106611 h 6858317"/>
              <a:gd name="connsiteX517" fmla="*/ 10549763 w 12192634"/>
              <a:gd name="connsiteY517" fmla="*/ 2613533 h 6858317"/>
              <a:gd name="connsiteX518" fmla="*/ 11042650 w 12192634"/>
              <a:gd name="connsiteY518" fmla="*/ 2311400 h 6858317"/>
              <a:gd name="connsiteX519" fmla="*/ 11569129 w 12192634"/>
              <a:gd name="connsiteY519" fmla="*/ 1988757 h 6858317"/>
              <a:gd name="connsiteX520" fmla="*/ 11891772 w 12192634"/>
              <a:gd name="connsiteY520" fmla="*/ 1462278 h 6858317"/>
              <a:gd name="connsiteX521" fmla="*/ 12192318 w 12192634"/>
              <a:gd name="connsiteY521" fmla="*/ 970280 h 6858317"/>
              <a:gd name="connsiteX522" fmla="*/ 12192318 w 12192634"/>
              <a:gd name="connsiteY522" fmla="*/ 847725 h 6858317"/>
              <a:gd name="connsiteX523" fmla="*/ 12130215 w 12192634"/>
              <a:gd name="connsiteY523" fmla="*/ 906526 h 6858317"/>
              <a:gd name="connsiteX524" fmla="*/ 12130722 w 12192634"/>
              <a:gd name="connsiteY524" fmla="*/ 1661287 h 6858317"/>
              <a:gd name="connsiteX525" fmla="*/ 11808079 w 12192634"/>
              <a:gd name="connsiteY525" fmla="*/ 2187766 h 6858317"/>
              <a:gd name="connsiteX526" fmla="*/ 11506454 w 12192634"/>
              <a:gd name="connsiteY526" fmla="*/ 2680843 h 6858317"/>
              <a:gd name="connsiteX527" fmla="*/ 11013377 w 12192634"/>
              <a:gd name="connsiteY527" fmla="*/ 2982468 h 6858317"/>
              <a:gd name="connsiteX528" fmla="*/ 10486898 w 12192634"/>
              <a:gd name="connsiteY528" fmla="*/ 3305112 h 6858317"/>
              <a:gd name="connsiteX529" fmla="*/ 10164255 w 12192634"/>
              <a:gd name="connsiteY529" fmla="*/ 3831653 h 6858317"/>
              <a:gd name="connsiteX530" fmla="*/ 9862630 w 12192634"/>
              <a:gd name="connsiteY530" fmla="*/ 4324668 h 6858317"/>
              <a:gd name="connsiteX531" fmla="*/ 9369552 w 12192634"/>
              <a:gd name="connsiteY531" fmla="*/ 4626293 h 6858317"/>
              <a:gd name="connsiteX532" fmla="*/ 8843073 w 12192634"/>
              <a:gd name="connsiteY532" fmla="*/ 4949000 h 6858317"/>
              <a:gd name="connsiteX533" fmla="*/ 8520430 w 12192634"/>
              <a:gd name="connsiteY533" fmla="*/ 5475478 h 6858317"/>
              <a:gd name="connsiteX534" fmla="*/ 8218742 w 12192634"/>
              <a:gd name="connsiteY534" fmla="*/ 5968492 h 6858317"/>
              <a:gd name="connsiteX535" fmla="*/ 7725728 w 12192634"/>
              <a:gd name="connsiteY535" fmla="*/ 6270181 h 6858317"/>
              <a:gd name="connsiteX536" fmla="*/ 7199249 w 12192634"/>
              <a:gd name="connsiteY536" fmla="*/ 6592824 h 6858317"/>
              <a:gd name="connsiteX537" fmla="*/ 6989699 w 12192634"/>
              <a:gd name="connsiteY537" fmla="*/ 6858318 h 6858317"/>
              <a:gd name="connsiteX538" fmla="*/ 7094030 w 12192634"/>
              <a:gd name="connsiteY538" fmla="*/ 6858318 h 6858317"/>
              <a:gd name="connsiteX539" fmla="*/ 7262241 w 12192634"/>
              <a:gd name="connsiteY539" fmla="*/ 6655689 h 6858317"/>
              <a:gd name="connsiteX540" fmla="*/ 7755256 w 12192634"/>
              <a:gd name="connsiteY540" fmla="*/ 6354064 h 6858317"/>
              <a:gd name="connsiteX541" fmla="*/ 8281734 w 12192634"/>
              <a:gd name="connsiteY541" fmla="*/ 6031357 h 6858317"/>
              <a:gd name="connsiteX542" fmla="*/ 8604441 w 12192634"/>
              <a:gd name="connsiteY542" fmla="*/ 5504879 h 6858317"/>
              <a:gd name="connsiteX543" fmla="*/ 8906066 w 12192634"/>
              <a:gd name="connsiteY543" fmla="*/ 5011865 h 6858317"/>
              <a:gd name="connsiteX544" fmla="*/ 9399143 w 12192634"/>
              <a:gd name="connsiteY544" fmla="*/ 4710176 h 6858317"/>
              <a:gd name="connsiteX545" fmla="*/ 9925621 w 12192634"/>
              <a:gd name="connsiteY545" fmla="*/ 4387533 h 6858317"/>
              <a:gd name="connsiteX546" fmla="*/ 10248265 w 12192634"/>
              <a:gd name="connsiteY546" fmla="*/ 3861054 h 6858317"/>
              <a:gd name="connsiteX547" fmla="*/ 10549890 w 12192634"/>
              <a:gd name="connsiteY547" fmla="*/ 3367977 h 6858317"/>
              <a:gd name="connsiteX548" fmla="*/ 11042968 w 12192634"/>
              <a:gd name="connsiteY548" fmla="*/ 3066352 h 6858317"/>
              <a:gd name="connsiteX549" fmla="*/ 11569446 w 12192634"/>
              <a:gd name="connsiteY549" fmla="*/ 2743708 h 6858317"/>
              <a:gd name="connsiteX550" fmla="*/ 11892090 w 12192634"/>
              <a:gd name="connsiteY550" fmla="*/ 2217230 h 6858317"/>
              <a:gd name="connsiteX551" fmla="*/ 12192635 w 12192634"/>
              <a:gd name="connsiteY551" fmla="*/ 1725232 h 6858317"/>
              <a:gd name="connsiteX552" fmla="*/ 12192635 w 12192634"/>
              <a:gd name="connsiteY552" fmla="*/ 1602169 h 6858317"/>
              <a:gd name="connsiteX553" fmla="*/ 12130215 w 12192634"/>
              <a:gd name="connsiteY553" fmla="*/ 1660970 h 6858317"/>
              <a:gd name="connsiteX554" fmla="*/ 12130722 w 12192634"/>
              <a:gd name="connsiteY554" fmla="*/ 2415731 h 6858317"/>
              <a:gd name="connsiteX555" fmla="*/ 11808079 w 12192634"/>
              <a:gd name="connsiteY555" fmla="*/ 2942273 h 6858317"/>
              <a:gd name="connsiteX556" fmla="*/ 11506454 w 12192634"/>
              <a:gd name="connsiteY556" fmla="*/ 3435287 h 6858317"/>
              <a:gd name="connsiteX557" fmla="*/ 11013377 w 12192634"/>
              <a:gd name="connsiteY557" fmla="*/ 3736912 h 6858317"/>
              <a:gd name="connsiteX558" fmla="*/ 10486898 w 12192634"/>
              <a:gd name="connsiteY558" fmla="*/ 4059619 h 6858317"/>
              <a:gd name="connsiteX559" fmla="*/ 10164255 w 12192634"/>
              <a:gd name="connsiteY559" fmla="*/ 4586097 h 6858317"/>
              <a:gd name="connsiteX560" fmla="*/ 9862630 w 12192634"/>
              <a:gd name="connsiteY560" fmla="*/ 5079111 h 6858317"/>
              <a:gd name="connsiteX561" fmla="*/ 9369552 w 12192634"/>
              <a:gd name="connsiteY561" fmla="*/ 5380736 h 6858317"/>
              <a:gd name="connsiteX562" fmla="*/ 8843073 w 12192634"/>
              <a:gd name="connsiteY562" fmla="*/ 5703443 h 6858317"/>
              <a:gd name="connsiteX563" fmla="*/ 8520430 w 12192634"/>
              <a:gd name="connsiteY563" fmla="*/ 6229922 h 6858317"/>
              <a:gd name="connsiteX564" fmla="*/ 8218742 w 12192634"/>
              <a:gd name="connsiteY564" fmla="*/ 6722936 h 6858317"/>
              <a:gd name="connsiteX565" fmla="*/ 8063357 w 12192634"/>
              <a:gd name="connsiteY565" fmla="*/ 6858318 h 6858317"/>
              <a:gd name="connsiteX566" fmla="*/ 8204200 w 12192634"/>
              <a:gd name="connsiteY566" fmla="*/ 6858318 h 6858317"/>
              <a:gd name="connsiteX567" fmla="*/ 8281353 w 12192634"/>
              <a:gd name="connsiteY567" fmla="*/ 6785801 h 6858317"/>
              <a:gd name="connsiteX568" fmla="*/ 8604059 w 12192634"/>
              <a:gd name="connsiteY568" fmla="*/ 6259322 h 6858317"/>
              <a:gd name="connsiteX569" fmla="*/ 8905684 w 12192634"/>
              <a:gd name="connsiteY569" fmla="*/ 5766308 h 6858317"/>
              <a:gd name="connsiteX570" fmla="*/ 9398762 w 12192634"/>
              <a:gd name="connsiteY570" fmla="*/ 5464620 h 6858317"/>
              <a:gd name="connsiteX571" fmla="*/ 9925241 w 12192634"/>
              <a:gd name="connsiteY571" fmla="*/ 5141976 h 6858317"/>
              <a:gd name="connsiteX572" fmla="*/ 10247884 w 12192634"/>
              <a:gd name="connsiteY572" fmla="*/ 4615498 h 6858317"/>
              <a:gd name="connsiteX573" fmla="*/ 10549509 w 12192634"/>
              <a:gd name="connsiteY573" fmla="*/ 4122484 h 6858317"/>
              <a:gd name="connsiteX574" fmla="*/ 11042650 w 12192634"/>
              <a:gd name="connsiteY574" fmla="*/ 3820478 h 6858317"/>
              <a:gd name="connsiteX575" fmla="*/ 11569129 w 12192634"/>
              <a:gd name="connsiteY575" fmla="*/ 3497834 h 6858317"/>
              <a:gd name="connsiteX576" fmla="*/ 11891772 w 12192634"/>
              <a:gd name="connsiteY576" fmla="*/ 2971356 h 6858317"/>
              <a:gd name="connsiteX577" fmla="*/ 12192318 w 12192634"/>
              <a:gd name="connsiteY577" fmla="*/ 2479358 h 6858317"/>
              <a:gd name="connsiteX578" fmla="*/ 12192318 w 12192634"/>
              <a:gd name="connsiteY578" fmla="*/ 2356612 h 6858317"/>
              <a:gd name="connsiteX579" fmla="*/ 12130215 w 12192634"/>
              <a:gd name="connsiteY579" fmla="*/ 2415413 h 6858317"/>
              <a:gd name="connsiteX580" fmla="*/ 12130722 w 12192634"/>
              <a:gd name="connsiteY580" fmla="*/ 3170238 h 6858317"/>
              <a:gd name="connsiteX581" fmla="*/ 11808079 w 12192634"/>
              <a:gd name="connsiteY581" fmla="*/ 3696716 h 6858317"/>
              <a:gd name="connsiteX582" fmla="*/ 11506454 w 12192634"/>
              <a:gd name="connsiteY582" fmla="*/ 4189730 h 6858317"/>
              <a:gd name="connsiteX583" fmla="*/ 11013377 w 12192634"/>
              <a:gd name="connsiteY583" fmla="*/ 4491355 h 6858317"/>
              <a:gd name="connsiteX584" fmla="*/ 10486898 w 12192634"/>
              <a:gd name="connsiteY584" fmla="*/ 4814062 h 6858317"/>
              <a:gd name="connsiteX585" fmla="*/ 10164255 w 12192634"/>
              <a:gd name="connsiteY585" fmla="*/ 5340541 h 6858317"/>
              <a:gd name="connsiteX586" fmla="*/ 9862630 w 12192634"/>
              <a:gd name="connsiteY586" fmla="*/ 5833555 h 6858317"/>
              <a:gd name="connsiteX587" fmla="*/ 9369552 w 12192634"/>
              <a:gd name="connsiteY587" fmla="*/ 6135180 h 6858317"/>
              <a:gd name="connsiteX588" fmla="*/ 8843073 w 12192634"/>
              <a:gd name="connsiteY588" fmla="*/ 6457887 h 6858317"/>
              <a:gd name="connsiteX589" fmla="*/ 8567293 w 12192634"/>
              <a:gd name="connsiteY589" fmla="*/ 6858318 h 6858317"/>
              <a:gd name="connsiteX590" fmla="*/ 8664004 w 12192634"/>
              <a:gd name="connsiteY590" fmla="*/ 6858318 h 6858317"/>
              <a:gd name="connsiteX591" fmla="*/ 8905939 w 12192634"/>
              <a:gd name="connsiteY591" fmla="*/ 6520752 h 6858317"/>
              <a:gd name="connsiteX592" fmla="*/ 9399016 w 12192634"/>
              <a:gd name="connsiteY592" fmla="*/ 6219063 h 6858317"/>
              <a:gd name="connsiteX593" fmla="*/ 9925494 w 12192634"/>
              <a:gd name="connsiteY593" fmla="*/ 5896420 h 6858317"/>
              <a:gd name="connsiteX594" fmla="*/ 10248138 w 12192634"/>
              <a:gd name="connsiteY594" fmla="*/ 5369941 h 6858317"/>
              <a:gd name="connsiteX595" fmla="*/ 10549763 w 12192634"/>
              <a:gd name="connsiteY595" fmla="*/ 4876927 h 6858317"/>
              <a:gd name="connsiteX596" fmla="*/ 11042841 w 12192634"/>
              <a:gd name="connsiteY596" fmla="*/ 4575239 h 6858317"/>
              <a:gd name="connsiteX597" fmla="*/ 11569319 w 12192634"/>
              <a:gd name="connsiteY597" fmla="*/ 4252595 h 6858317"/>
              <a:gd name="connsiteX598" fmla="*/ 11891962 w 12192634"/>
              <a:gd name="connsiteY598" fmla="*/ 3726116 h 6858317"/>
              <a:gd name="connsiteX599" fmla="*/ 12192508 w 12192634"/>
              <a:gd name="connsiteY599" fmla="*/ 3234119 h 6858317"/>
              <a:gd name="connsiteX600" fmla="*/ 12192508 w 12192634"/>
              <a:gd name="connsiteY600" fmla="*/ 3111119 h 6858317"/>
              <a:gd name="connsiteX601" fmla="*/ 12130215 w 12192634"/>
              <a:gd name="connsiteY601" fmla="*/ 3169920 h 6858317"/>
              <a:gd name="connsiteX602" fmla="*/ 12130722 w 12192634"/>
              <a:gd name="connsiteY602" fmla="*/ 3924681 h 6858317"/>
              <a:gd name="connsiteX603" fmla="*/ 11808079 w 12192634"/>
              <a:gd name="connsiteY603" fmla="*/ 4451160 h 6858317"/>
              <a:gd name="connsiteX604" fmla="*/ 11506454 w 12192634"/>
              <a:gd name="connsiteY604" fmla="*/ 4944174 h 6858317"/>
              <a:gd name="connsiteX605" fmla="*/ 11013377 w 12192634"/>
              <a:gd name="connsiteY605" fmla="*/ 5245799 h 6858317"/>
              <a:gd name="connsiteX606" fmla="*/ 10486898 w 12192634"/>
              <a:gd name="connsiteY606" fmla="*/ 5568506 h 6858317"/>
              <a:gd name="connsiteX607" fmla="*/ 10164255 w 12192634"/>
              <a:gd name="connsiteY607" fmla="*/ 6094984 h 6858317"/>
              <a:gd name="connsiteX608" fmla="*/ 9862630 w 12192634"/>
              <a:gd name="connsiteY608" fmla="*/ 6587998 h 6858317"/>
              <a:gd name="connsiteX609" fmla="*/ 9456230 w 12192634"/>
              <a:gd name="connsiteY609" fmla="*/ 6858318 h 6858317"/>
              <a:gd name="connsiteX610" fmla="*/ 9663620 w 12192634"/>
              <a:gd name="connsiteY610" fmla="*/ 6858318 h 6858317"/>
              <a:gd name="connsiteX611" fmla="*/ 9925368 w 12192634"/>
              <a:gd name="connsiteY611" fmla="*/ 6650863 h 6858317"/>
              <a:gd name="connsiteX612" fmla="*/ 10248011 w 12192634"/>
              <a:gd name="connsiteY612" fmla="*/ 6124385 h 6858317"/>
              <a:gd name="connsiteX613" fmla="*/ 10549636 w 12192634"/>
              <a:gd name="connsiteY613" fmla="*/ 5631371 h 6858317"/>
              <a:gd name="connsiteX614" fmla="*/ 11042714 w 12192634"/>
              <a:gd name="connsiteY614" fmla="*/ 5329746 h 6858317"/>
              <a:gd name="connsiteX615" fmla="*/ 11569192 w 12192634"/>
              <a:gd name="connsiteY615" fmla="*/ 5007039 h 6858317"/>
              <a:gd name="connsiteX616" fmla="*/ 11891835 w 12192634"/>
              <a:gd name="connsiteY616" fmla="*/ 4480560 h 6858317"/>
              <a:gd name="connsiteX617" fmla="*/ 12192381 w 12192634"/>
              <a:gd name="connsiteY617" fmla="*/ 3988626 h 6858317"/>
              <a:gd name="connsiteX618" fmla="*/ 12192381 w 12192634"/>
              <a:gd name="connsiteY618" fmla="*/ 3865563 h 6858317"/>
              <a:gd name="connsiteX619" fmla="*/ 12130215 w 12192634"/>
              <a:gd name="connsiteY619" fmla="*/ 3924300 h 6858317"/>
              <a:gd name="connsiteX620" fmla="*/ 12130722 w 12192634"/>
              <a:gd name="connsiteY620" fmla="*/ 4679125 h 6858317"/>
              <a:gd name="connsiteX621" fmla="*/ 11808079 w 12192634"/>
              <a:gd name="connsiteY621" fmla="*/ 5205603 h 6858317"/>
              <a:gd name="connsiteX622" fmla="*/ 11506454 w 12192634"/>
              <a:gd name="connsiteY622" fmla="*/ 5698617 h 6858317"/>
              <a:gd name="connsiteX623" fmla="*/ 11013377 w 12192634"/>
              <a:gd name="connsiteY623" fmla="*/ 6000306 h 6858317"/>
              <a:gd name="connsiteX624" fmla="*/ 10486898 w 12192634"/>
              <a:gd name="connsiteY624" fmla="*/ 6322949 h 6858317"/>
              <a:gd name="connsiteX625" fmla="*/ 10164255 w 12192634"/>
              <a:gd name="connsiteY625" fmla="*/ 6849428 h 6858317"/>
              <a:gd name="connsiteX626" fmla="*/ 10161143 w 12192634"/>
              <a:gd name="connsiteY626" fmla="*/ 6858318 h 6858317"/>
              <a:gd name="connsiteX627" fmla="*/ 10255314 w 12192634"/>
              <a:gd name="connsiteY627" fmla="*/ 6858318 h 6858317"/>
              <a:gd name="connsiteX628" fmla="*/ 10549763 w 12192634"/>
              <a:gd name="connsiteY628" fmla="*/ 6385814 h 6858317"/>
              <a:gd name="connsiteX629" fmla="*/ 11042841 w 12192634"/>
              <a:gd name="connsiteY629" fmla="*/ 6084189 h 6858317"/>
              <a:gd name="connsiteX630" fmla="*/ 11569319 w 12192634"/>
              <a:gd name="connsiteY630" fmla="*/ 5761482 h 6858317"/>
              <a:gd name="connsiteX631" fmla="*/ 11891962 w 12192634"/>
              <a:gd name="connsiteY631" fmla="*/ 5235004 h 6858317"/>
              <a:gd name="connsiteX632" fmla="*/ 12192508 w 12192634"/>
              <a:gd name="connsiteY632" fmla="*/ 4743069 h 6858317"/>
              <a:gd name="connsiteX633" fmla="*/ 12192508 w 12192634"/>
              <a:gd name="connsiteY633" fmla="*/ 4620006 h 6858317"/>
              <a:gd name="connsiteX634" fmla="*/ 12130215 w 12192634"/>
              <a:gd name="connsiteY634" fmla="*/ 4678807 h 6858317"/>
              <a:gd name="connsiteX635" fmla="*/ 12130722 w 12192634"/>
              <a:gd name="connsiteY635" fmla="*/ 5433568 h 6858317"/>
              <a:gd name="connsiteX636" fmla="*/ 11808079 w 12192634"/>
              <a:gd name="connsiteY636" fmla="*/ 5960047 h 6858317"/>
              <a:gd name="connsiteX637" fmla="*/ 11506454 w 12192634"/>
              <a:gd name="connsiteY637" fmla="*/ 6453124 h 6858317"/>
              <a:gd name="connsiteX638" fmla="*/ 11013377 w 12192634"/>
              <a:gd name="connsiteY638" fmla="*/ 6754749 h 6858317"/>
              <a:gd name="connsiteX639" fmla="*/ 10768965 w 12192634"/>
              <a:gd name="connsiteY639" fmla="*/ 6858318 h 6858317"/>
              <a:gd name="connsiteX640" fmla="*/ 10987342 w 12192634"/>
              <a:gd name="connsiteY640" fmla="*/ 6858318 h 6858317"/>
              <a:gd name="connsiteX641" fmla="*/ 11042841 w 12192634"/>
              <a:gd name="connsiteY641" fmla="*/ 6838632 h 6858317"/>
              <a:gd name="connsiteX642" fmla="*/ 11569319 w 12192634"/>
              <a:gd name="connsiteY642" fmla="*/ 6515926 h 6858317"/>
              <a:gd name="connsiteX643" fmla="*/ 11891962 w 12192634"/>
              <a:gd name="connsiteY643" fmla="*/ 5989447 h 6858317"/>
              <a:gd name="connsiteX644" fmla="*/ 12192508 w 12192634"/>
              <a:gd name="connsiteY644" fmla="*/ 5497513 h 6858317"/>
              <a:gd name="connsiteX645" fmla="*/ 12192508 w 12192634"/>
              <a:gd name="connsiteY645" fmla="*/ 5374450 h 6858317"/>
              <a:gd name="connsiteX646" fmla="*/ 12130215 w 12192634"/>
              <a:gd name="connsiteY646" fmla="*/ 5433251 h 6858317"/>
              <a:gd name="connsiteX647" fmla="*/ 12130722 w 12192634"/>
              <a:gd name="connsiteY647" fmla="*/ 6188012 h 6858317"/>
              <a:gd name="connsiteX648" fmla="*/ 11808079 w 12192634"/>
              <a:gd name="connsiteY648" fmla="*/ 6714490 h 6858317"/>
              <a:gd name="connsiteX649" fmla="*/ 11753532 w 12192634"/>
              <a:gd name="connsiteY649" fmla="*/ 6858318 h 6858317"/>
              <a:gd name="connsiteX650" fmla="*/ 11849100 w 12192634"/>
              <a:gd name="connsiteY650" fmla="*/ 6858318 h 6858317"/>
              <a:gd name="connsiteX651" fmla="*/ 11891264 w 12192634"/>
              <a:gd name="connsiteY651" fmla="*/ 6744018 h 6858317"/>
              <a:gd name="connsiteX652" fmla="*/ 12191809 w 12192634"/>
              <a:gd name="connsiteY652" fmla="*/ 6252083 h 6858317"/>
              <a:gd name="connsiteX653" fmla="*/ 12191809 w 12192634"/>
              <a:gd name="connsiteY653" fmla="*/ 6128893 h 6858317"/>
              <a:gd name="connsiteX654" fmla="*/ 12130215 w 12192634"/>
              <a:gd name="connsiteY654" fmla="*/ 6187694 h 68583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</a:cxnLst>
            <a:rect l="l" t="t" r="r" b="b"/>
            <a:pathLst>
              <a:path w="12192634" h="6858317">
                <a:moveTo>
                  <a:pt x="439039" y="0"/>
                </a:moveTo>
                <a:cubicBezTo>
                  <a:pt x="417894" y="48387"/>
                  <a:pt x="401384" y="95631"/>
                  <a:pt x="384493" y="143701"/>
                </a:cubicBezTo>
                <a:cubicBezTo>
                  <a:pt x="330200" y="298006"/>
                  <a:pt x="274511" y="457581"/>
                  <a:pt x="61849" y="670243"/>
                </a:cubicBezTo>
                <a:cubicBezTo>
                  <a:pt x="40704" y="691388"/>
                  <a:pt x="20130" y="711200"/>
                  <a:pt x="0" y="729171"/>
                </a:cubicBezTo>
                <a:lnTo>
                  <a:pt x="0" y="606362"/>
                </a:lnTo>
                <a:cubicBezTo>
                  <a:pt x="197485" y="408559"/>
                  <a:pt x="247650" y="265621"/>
                  <a:pt x="300609" y="114300"/>
                </a:cubicBezTo>
                <a:cubicBezTo>
                  <a:pt x="313754" y="76772"/>
                  <a:pt x="327025" y="38862"/>
                  <a:pt x="342900" y="0"/>
                </a:cubicBezTo>
                <a:close/>
                <a:moveTo>
                  <a:pt x="1204976" y="0"/>
                </a:moveTo>
                <a:cubicBezTo>
                  <a:pt x="1186625" y="6668"/>
                  <a:pt x="1168273" y="13081"/>
                  <a:pt x="1149795" y="19558"/>
                </a:cubicBezTo>
                <a:cubicBezTo>
                  <a:pt x="995553" y="73660"/>
                  <a:pt x="835977" y="129604"/>
                  <a:pt x="623316" y="342265"/>
                </a:cubicBezTo>
                <a:cubicBezTo>
                  <a:pt x="410655" y="554927"/>
                  <a:pt x="354711" y="714439"/>
                  <a:pt x="300609" y="868744"/>
                </a:cubicBezTo>
                <a:cubicBezTo>
                  <a:pt x="247650" y="1020064"/>
                  <a:pt x="197485" y="1163003"/>
                  <a:pt x="0" y="1360805"/>
                </a:cubicBezTo>
                <a:lnTo>
                  <a:pt x="0" y="1483551"/>
                </a:lnTo>
                <a:cubicBezTo>
                  <a:pt x="20151" y="1465390"/>
                  <a:pt x="40767" y="1445768"/>
                  <a:pt x="61849" y="1424686"/>
                </a:cubicBezTo>
                <a:cubicBezTo>
                  <a:pt x="274511" y="1212025"/>
                  <a:pt x="330454" y="1052449"/>
                  <a:pt x="384493" y="898144"/>
                </a:cubicBezTo>
                <a:cubicBezTo>
                  <a:pt x="437642" y="746633"/>
                  <a:pt x="487871" y="603250"/>
                  <a:pt x="686181" y="405130"/>
                </a:cubicBezTo>
                <a:cubicBezTo>
                  <a:pt x="884491" y="207010"/>
                  <a:pt x="1027684" y="156591"/>
                  <a:pt x="1179259" y="103442"/>
                </a:cubicBezTo>
                <a:cubicBezTo>
                  <a:pt x="1257300" y="76200"/>
                  <a:pt x="1336485" y="48324"/>
                  <a:pt x="1423353" y="0"/>
                </a:cubicBezTo>
                <a:close/>
                <a:moveTo>
                  <a:pt x="1937258" y="0"/>
                </a:moveTo>
                <a:cubicBezTo>
                  <a:pt x="1886458" y="144018"/>
                  <a:pt x="1832166" y="283083"/>
                  <a:pt x="1642872" y="472377"/>
                </a:cubicBezTo>
                <a:cubicBezTo>
                  <a:pt x="1444562" y="670687"/>
                  <a:pt x="1301369" y="720852"/>
                  <a:pt x="1149795" y="774002"/>
                </a:cubicBezTo>
                <a:cubicBezTo>
                  <a:pt x="995553" y="828104"/>
                  <a:pt x="835977" y="884047"/>
                  <a:pt x="623316" y="1096709"/>
                </a:cubicBezTo>
                <a:cubicBezTo>
                  <a:pt x="410655" y="1309370"/>
                  <a:pt x="354711" y="1468882"/>
                  <a:pt x="300609" y="1623187"/>
                </a:cubicBezTo>
                <a:cubicBezTo>
                  <a:pt x="247650" y="1774508"/>
                  <a:pt x="197485" y="1917700"/>
                  <a:pt x="0" y="2115249"/>
                </a:cubicBezTo>
                <a:lnTo>
                  <a:pt x="0" y="2238058"/>
                </a:lnTo>
                <a:cubicBezTo>
                  <a:pt x="20130" y="2219833"/>
                  <a:pt x="40704" y="2200275"/>
                  <a:pt x="61849" y="2179130"/>
                </a:cubicBezTo>
                <a:cubicBezTo>
                  <a:pt x="274511" y="1966468"/>
                  <a:pt x="330454" y="1806956"/>
                  <a:pt x="384493" y="1652651"/>
                </a:cubicBezTo>
                <a:cubicBezTo>
                  <a:pt x="437642" y="1501077"/>
                  <a:pt x="487871" y="1357884"/>
                  <a:pt x="686181" y="1159574"/>
                </a:cubicBezTo>
                <a:cubicBezTo>
                  <a:pt x="884491" y="961263"/>
                  <a:pt x="1027684" y="911035"/>
                  <a:pt x="1179259" y="857885"/>
                </a:cubicBezTo>
                <a:cubicBezTo>
                  <a:pt x="1333500" y="803783"/>
                  <a:pt x="1493076" y="747903"/>
                  <a:pt x="1705737" y="535242"/>
                </a:cubicBezTo>
                <a:cubicBezTo>
                  <a:pt x="1918398" y="322580"/>
                  <a:pt x="1974342" y="163005"/>
                  <a:pt x="2028444" y="8763"/>
                </a:cubicBezTo>
                <a:lnTo>
                  <a:pt x="2031492" y="0"/>
                </a:lnTo>
                <a:close/>
                <a:moveTo>
                  <a:pt x="2528570" y="0"/>
                </a:moveTo>
                <a:cubicBezTo>
                  <a:pt x="2449449" y="46419"/>
                  <a:pt x="2363788" y="110681"/>
                  <a:pt x="2266950" y="207264"/>
                </a:cubicBezTo>
                <a:cubicBezTo>
                  <a:pt x="2054289" y="419925"/>
                  <a:pt x="1998345" y="579501"/>
                  <a:pt x="1944243" y="733743"/>
                </a:cubicBezTo>
                <a:cubicBezTo>
                  <a:pt x="1891411" y="885317"/>
                  <a:pt x="1841500" y="1028700"/>
                  <a:pt x="1642872" y="1226820"/>
                </a:cubicBezTo>
                <a:cubicBezTo>
                  <a:pt x="1444244" y="1424940"/>
                  <a:pt x="1301369" y="1475359"/>
                  <a:pt x="1149795" y="1528445"/>
                </a:cubicBezTo>
                <a:cubicBezTo>
                  <a:pt x="995553" y="1582547"/>
                  <a:pt x="835977" y="1638491"/>
                  <a:pt x="623316" y="1851152"/>
                </a:cubicBezTo>
                <a:cubicBezTo>
                  <a:pt x="410655" y="2063814"/>
                  <a:pt x="354711" y="2223389"/>
                  <a:pt x="300609" y="2377694"/>
                </a:cubicBezTo>
                <a:cubicBezTo>
                  <a:pt x="247650" y="2528951"/>
                  <a:pt x="197485" y="2671890"/>
                  <a:pt x="0" y="2869692"/>
                </a:cubicBezTo>
                <a:lnTo>
                  <a:pt x="0" y="2992438"/>
                </a:lnTo>
                <a:cubicBezTo>
                  <a:pt x="20151" y="2974448"/>
                  <a:pt x="40767" y="2954865"/>
                  <a:pt x="61849" y="2933700"/>
                </a:cubicBezTo>
                <a:cubicBezTo>
                  <a:pt x="274511" y="2721039"/>
                  <a:pt x="330454" y="2561527"/>
                  <a:pt x="384493" y="2407222"/>
                </a:cubicBezTo>
                <a:cubicBezTo>
                  <a:pt x="437642" y="2255647"/>
                  <a:pt x="487871" y="2112455"/>
                  <a:pt x="686181" y="1914144"/>
                </a:cubicBezTo>
                <a:cubicBezTo>
                  <a:pt x="884491" y="1715834"/>
                  <a:pt x="1027684" y="1665605"/>
                  <a:pt x="1179259" y="1612519"/>
                </a:cubicBezTo>
                <a:cubicBezTo>
                  <a:pt x="1333500" y="1558417"/>
                  <a:pt x="1493076" y="1502474"/>
                  <a:pt x="1705737" y="1289812"/>
                </a:cubicBezTo>
                <a:cubicBezTo>
                  <a:pt x="1918398" y="1077151"/>
                  <a:pt x="1974342" y="917638"/>
                  <a:pt x="2028444" y="763334"/>
                </a:cubicBezTo>
                <a:cubicBezTo>
                  <a:pt x="2081530" y="611759"/>
                  <a:pt x="2131759" y="468567"/>
                  <a:pt x="2330069" y="270256"/>
                </a:cubicBezTo>
                <a:cubicBezTo>
                  <a:pt x="2490089" y="110236"/>
                  <a:pt x="2614232" y="46673"/>
                  <a:pt x="2735834" y="127"/>
                </a:cubicBezTo>
                <a:close/>
                <a:moveTo>
                  <a:pt x="3528632" y="0"/>
                </a:moveTo>
                <a:cubicBezTo>
                  <a:pt x="3483356" y="100648"/>
                  <a:pt x="3416999" y="207137"/>
                  <a:pt x="3286760" y="337376"/>
                </a:cubicBezTo>
                <a:cubicBezTo>
                  <a:pt x="3088450" y="535750"/>
                  <a:pt x="2945257" y="585915"/>
                  <a:pt x="2794000" y="639064"/>
                </a:cubicBezTo>
                <a:cubicBezTo>
                  <a:pt x="2639695" y="693166"/>
                  <a:pt x="2480183" y="749110"/>
                  <a:pt x="2267522" y="961708"/>
                </a:cubicBezTo>
                <a:cubicBezTo>
                  <a:pt x="2054860" y="1174306"/>
                  <a:pt x="1998917" y="1333945"/>
                  <a:pt x="1944814" y="1488250"/>
                </a:cubicBezTo>
                <a:cubicBezTo>
                  <a:pt x="1891729" y="1639761"/>
                  <a:pt x="1841500" y="1782953"/>
                  <a:pt x="1643189" y="1981264"/>
                </a:cubicBezTo>
                <a:cubicBezTo>
                  <a:pt x="1444879" y="2179574"/>
                  <a:pt x="1301687" y="2229803"/>
                  <a:pt x="1150112" y="2282889"/>
                </a:cubicBezTo>
                <a:cubicBezTo>
                  <a:pt x="995871" y="2336991"/>
                  <a:pt x="836295" y="2392934"/>
                  <a:pt x="623634" y="2605596"/>
                </a:cubicBezTo>
                <a:cubicBezTo>
                  <a:pt x="410972" y="2818257"/>
                  <a:pt x="354711" y="2978150"/>
                  <a:pt x="300609" y="3132138"/>
                </a:cubicBezTo>
                <a:cubicBezTo>
                  <a:pt x="247650" y="3283458"/>
                  <a:pt x="197485" y="3426333"/>
                  <a:pt x="0" y="3624136"/>
                </a:cubicBezTo>
                <a:lnTo>
                  <a:pt x="0" y="3746945"/>
                </a:lnTo>
                <a:cubicBezTo>
                  <a:pt x="20130" y="3728720"/>
                  <a:pt x="40704" y="3708845"/>
                  <a:pt x="61849" y="3688016"/>
                </a:cubicBezTo>
                <a:cubicBezTo>
                  <a:pt x="274511" y="3475355"/>
                  <a:pt x="330200" y="3315843"/>
                  <a:pt x="384493" y="3161538"/>
                </a:cubicBezTo>
                <a:cubicBezTo>
                  <a:pt x="437642" y="3009964"/>
                  <a:pt x="487871" y="2866771"/>
                  <a:pt x="686181" y="2668461"/>
                </a:cubicBezTo>
                <a:cubicBezTo>
                  <a:pt x="884491" y="2470150"/>
                  <a:pt x="1027684" y="2419922"/>
                  <a:pt x="1179259" y="2366836"/>
                </a:cubicBezTo>
                <a:cubicBezTo>
                  <a:pt x="1333500" y="2312734"/>
                  <a:pt x="1493076" y="2256790"/>
                  <a:pt x="1705737" y="2044129"/>
                </a:cubicBezTo>
                <a:cubicBezTo>
                  <a:pt x="1918398" y="1831467"/>
                  <a:pt x="1974342" y="1671955"/>
                  <a:pt x="2028444" y="1517650"/>
                </a:cubicBezTo>
                <a:cubicBezTo>
                  <a:pt x="2081530" y="1366076"/>
                  <a:pt x="2131759" y="1222883"/>
                  <a:pt x="2330069" y="1024573"/>
                </a:cubicBezTo>
                <a:cubicBezTo>
                  <a:pt x="2528380" y="826262"/>
                  <a:pt x="2671572" y="776097"/>
                  <a:pt x="2823083" y="722948"/>
                </a:cubicBezTo>
                <a:cubicBezTo>
                  <a:pt x="2977388" y="668846"/>
                  <a:pt x="3136900" y="612902"/>
                  <a:pt x="3349625" y="400050"/>
                </a:cubicBezTo>
                <a:cubicBezTo>
                  <a:pt x="3505200" y="244666"/>
                  <a:pt x="3576891" y="117475"/>
                  <a:pt x="3625342" y="0"/>
                </a:cubicBezTo>
                <a:close/>
                <a:moveTo>
                  <a:pt x="3987800" y="0"/>
                </a:moveTo>
                <a:cubicBezTo>
                  <a:pt x="3962972" y="21908"/>
                  <a:pt x="3937318" y="45911"/>
                  <a:pt x="3910902" y="72327"/>
                </a:cubicBezTo>
                <a:cubicBezTo>
                  <a:pt x="3698431" y="284988"/>
                  <a:pt x="3642487" y="444500"/>
                  <a:pt x="3588385" y="598805"/>
                </a:cubicBezTo>
                <a:cubicBezTo>
                  <a:pt x="3535236" y="750380"/>
                  <a:pt x="3485071" y="893509"/>
                  <a:pt x="3286760" y="1091883"/>
                </a:cubicBezTo>
                <a:cubicBezTo>
                  <a:pt x="3088450" y="1290257"/>
                  <a:pt x="2945257" y="1340358"/>
                  <a:pt x="2793683" y="1393508"/>
                </a:cubicBezTo>
                <a:cubicBezTo>
                  <a:pt x="2639378" y="1447610"/>
                  <a:pt x="2479866" y="1503553"/>
                  <a:pt x="2267204" y="1716151"/>
                </a:cubicBezTo>
                <a:cubicBezTo>
                  <a:pt x="2054542" y="1928749"/>
                  <a:pt x="1998599" y="2088388"/>
                  <a:pt x="1944497" y="2242693"/>
                </a:cubicBezTo>
                <a:cubicBezTo>
                  <a:pt x="1891411" y="2394268"/>
                  <a:pt x="1841183" y="2537397"/>
                  <a:pt x="1642872" y="2735707"/>
                </a:cubicBezTo>
                <a:cubicBezTo>
                  <a:pt x="1444562" y="2934018"/>
                  <a:pt x="1301369" y="2984500"/>
                  <a:pt x="1149795" y="3037396"/>
                </a:cubicBezTo>
                <a:cubicBezTo>
                  <a:pt x="995553" y="3091498"/>
                  <a:pt x="835977" y="3147378"/>
                  <a:pt x="623316" y="3360039"/>
                </a:cubicBezTo>
                <a:cubicBezTo>
                  <a:pt x="410655" y="3572701"/>
                  <a:pt x="354711" y="3732276"/>
                  <a:pt x="300609" y="3886581"/>
                </a:cubicBezTo>
                <a:cubicBezTo>
                  <a:pt x="247650" y="4037902"/>
                  <a:pt x="197485" y="4180777"/>
                  <a:pt x="0" y="4378643"/>
                </a:cubicBezTo>
                <a:lnTo>
                  <a:pt x="0" y="4501325"/>
                </a:lnTo>
                <a:cubicBezTo>
                  <a:pt x="20151" y="4483164"/>
                  <a:pt x="40767" y="4463542"/>
                  <a:pt x="61849" y="4442460"/>
                </a:cubicBezTo>
                <a:cubicBezTo>
                  <a:pt x="274511" y="4229862"/>
                  <a:pt x="330200" y="4070350"/>
                  <a:pt x="384493" y="3915982"/>
                </a:cubicBezTo>
                <a:cubicBezTo>
                  <a:pt x="437642" y="3764407"/>
                  <a:pt x="487871" y="3621215"/>
                  <a:pt x="686181" y="3422904"/>
                </a:cubicBezTo>
                <a:cubicBezTo>
                  <a:pt x="884491" y="3224594"/>
                  <a:pt x="1027684" y="3174429"/>
                  <a:pt x="1179259" y="3121279"/>
                </a:cubicBezTo>
                <a:cubicBezTo>
                  <a:pt x="1333500" y="3067177"/>
                  <a:pt x="1493076" y="3011234"/>
                  <a:pt x="1705737" y="2798572"/>
                </a:cubicBezTo>
                <a:cubicBezTo>
                  <a:pt x="1918398" y="2585911"/>
                  <a:pt x="1974342" y="2426399"/>
                  <a:pt x="2028444" y="2272094"/>
                </a:cubicBezTo>
                <a:cubicBezTo>
                  <a:pt x="2081530" y="2120519"/>
                  <a:pt x="2131759" y="1977390"/>
                  <a:pt x="2330069" y="1779016"/>
                </a:cubicBezTo>
                <a:cubicBezTo>
                  <a:pt x="2528380" y="1580642"/>
                  <a:pt x="2671572" y="1530541"/>
                  <a:pt x="2823083" y="1477391"/>
                </a:cubicBezTo>
                <a:cubicBezTo>
                  <a:pt x="2977388" y="1423289"/>
                  <a:pt x="3136964" y="1367346"/>
                  <a:pt x="3349625" y="1154684"/>
                </a:cubicBezTo>
                <a:cubicBezTo>
                  <a:pt x="3562287" y="942023"/>
                  <a:pt x="3618166" y="782511"/>
                  <a:pt x="3672269" y="628206"/>
                </a:cubicBezTo>
                <a:cubicBezTo>
                  <a:pt x="3725418" y="476631"/>
                  <a:pt x="3775583" y="333502"/>
                  <a:pt x="3973894" y="135192"/>
                </a:cubicBezTo>
                <a:cubicBezTo>
                  <a:pt x="4022160" y="86298"/>
                  <a:pt x="4074039" y="41107"/>
                  <a:pt x="4129088" y="0"/>
                </a:cubicBezTo>
                <a:close/>
                <a:moveTo>
                  <a:pt x="5098669" y="0"/>
                </a:moveTo>
                <a:cubicBezTo>
                  <a:pt x="5049749" y="73077"/>
                  <a:pt x="4993425" y="140915"/>
                  <a:pt x="4930585" y="202438"/>
                </a:cubicBezTo>
                <a:cubicBezTo>
                  <a:pt x="4732274" y="400749"/>
                  <a:pt x="4589082" y="450850"/>
                  <a:pt x="4437571" y="504127"/>
                </a:cubicBezTo>
                <a:cubicBezTo>
                  <a:pt x="4283266" y="558165"/>
                  <a:pt x="4123690" y="614109"/>
                  <a:pt x="3911028" y="826770"/>
                </a:cubicBezTo>
                <a:cubicBezTo>
                  <a:pt x="3698367" y="1039432"/>
                  <a:pt x="3642487" y="1198944"/>
                  <a:pt x="3588385" y="1353249"/>
                </a:cubicBezTo>
                <a:cubicBezTo>
                  <a:pt x="3535236" y="1504823"/>
                  <a:pt x="3485071" y="1648016"/>
                  <a:pt x="3286760" y="1846326"/>
                </a:cubicBezTo>
                <a:cubicBezTo>
                  <a:pt x="3088450" y="2044637"/>
                  <a:pt x="2945257" y="2094802"/>
                  <a:pt x="2793683" y="2147951"/>
                </a:cubicBezTo>
                <a:cubicBezTo>
                  <a:pt x="2639378" y="2202053"/>
                  <a:pt x="2479866" y="2257997"/>
                  <a:pt x="2267204" y="2470658"/>
                </a:cubicBezTo>
                <a:cubicBezTo>
                  <a:pt x="2054542" y="2683320"/>
                  <a:pt x="1998599" y="2842832"/>
                  <a:pt x="1944497" y="2997137"/>
                </a:cubicBezTo>
                <a:cubicBezTo>
                  <a:pt x="1891411" y="3148711"/>
                  <a:pt x="1841183" y="3291840"/>
                  <a:pt x="1642872" y="3490151"/>
                </a:cubicBezTo>
                <a:cubicBezTo>
                  <a:pt x="1444562" y="3688461"/>
                  <a:pt x="1301369" y="3738690"/>
                  <a:pt x="1149795" y="3791839"/>
                </a:cubicBezTo>
                <a:cubicBezTo>
                  <a:pt x="995553" y="3845941"/>
                  <a:pt x="835977" y="3901884"/>
                  <a:pt x="623316" y="4114483"/>
                </a:cubicBezTo>
                <a:cubicBezTo>
                  <a:pt x="410655" y="4327081"/>
                  <a:pt x="354711" y="4486720"/>
                  <a:pt x="300609" y="4641025"/>
                </a:cubicBezTo>
                <a:cubicBezTo>
                  <a:pt x="247650" y="4792345"/>
                  <a:pt x="197485" y="4935220"/>
                  <a:pt x="0" y="5133086"/>
                </a:cubicBezTo>
                <a:lnTo>
                  <a:pt x="0" y="5255832"/>
                </a:lnTo>
                <a:cubicBezTo>
                  <a:pt x="20151" y="5237671"/>
                  <a:pt x="40767" y="5218049"/>
                  <a:pt x="61849" y="5196967"/>
                </a:cubicBezTo>
                <a:cubicBezTo>
                  <a:pt x="274511" y="4984306"/>
                  <a:pt x="330200" y="4824730"/>
                  <a:pt x="384493" y="4670425"/>
                </a:cubicBezTo>
                <a:cubicBezTo>
                  <a:pt x="437642" y="4518851"/>
                  <a:pt x="487871" y="4375658"/>
                  <a:pt x="686181" y="4177347"/>
                </a:cubicBezTo>
                <a:cubicBezTo>
                  <a:pt x="884491" y="3979037"/>
                  <a:pt x="1027684" y="3928872"/>
                  <a:pt x="1179259" y="3875722"/>
                </a:cubicBezTo>
                <a:cubicBezTo>
                  <a:pt x="1333500" y="3821621"/>
                  <a:pt x="1493076" y="3765677"/>
                  <a:pt x="1705737" y="3553016"/>
                </a:cubicBezTo>
                <a:cubicBezTo>
                  <a:pt x="1918398" y="3340354"/>
                  <a:pt x="1974342" y="3180842"/>
                  <a:pt x="2028444" y="3026537"/>
                </a:cubicBezTo>
                <a:cubicBezTo>
                  <a:pt x="2081530" y="2874963"/>
                  <a:pt x="2131759" y="2731834"/>
                  <a:pt x="2330069" y="2533460"/>
                </a:cubicBezTo>
                <a:cubicBezTo>
                  <a:pt x="2528380" y="2335086"/>
                  <a:pt x="2671572" y="2284984"/>
                  <a:pt x="2823083" y="2231835"/>
                </a:cubicBezTo>
                <a:cubicBezTo>
                  <a:pt x="2977388" y="2177733"/>
                  <a:pt x="3136964" y="2121789"/>
                  <a:pt x="3349625" y="1909191"/>
                </a:cubicBezTo>
                <a:cubicBezTo>
                  <a:pt x="3562287" y="1696593"/>
                  <a:pt x="3618166" y="1536954"/>
                  <a:pt x="3672269" y="1382649"/>
                </a:cubicBezTo>
                <a:cubicBezTo>
                  <a:pt x="3725418" y="1231138"/>
                  <a:pt x="3775583" y="1087946"/>
                  <a:pt x="3973894" y="889635"/>
                </a:cubicBezTo>
                <a:cubicBezTo>
                  <a:pt x="4172204" y="691325"/>
                  <a:pt x="4315397" y="641350"/>
                  <a:pt x="4466971" y="588010"/>
                </a:cubicBezTo>
                <a:cubicBezTo>
                  <a:pt x="4621276" y="533908"/>
                  <a:pt x="4780788" y="477964"/>
                  <a:pt x="4993450" y="265303"/>
                </a:cubicBezTo>
                <a:cubicBezTo>
                  <a:pt x="5091684" y="167132"/>
                  <a:pt x="5156200" y="80264"/>
                  <a:pt x="5203063" y="0"/>
                </a:cubicBezTo>
                <a:close/>
                <a:moveTo>
                  <a:pt x="5495290" y="0"/>
                </a:moveTo>
                <a:cubicBezTo>
                  <a:pt x="5331016" y="182118"/>
                  <a:pt x="5280851" y="325120"/>
                  <a:pt x="5232400" y="463868"/>
                </a:cubicBezTo>
                <a:cubicBezTo>
                  <a:pt x="5179251" y="615442"/>
                  <a:pt x="5129086" y="758571"/>
                  <a:pt x="4930775" y="956882"/>
                </a:cubicBezTo>
                <a:cubicBezTo>
                  <a:pt x="4732465" y="1155192"/>
                  <a:pt x="4589272" y="1205421"/>
                  <a:pt x="4437761" y="1258570"/>
                </a:cubicBezTo>
                <a:cubicBezTo>
                  <a:pt x="4283456" y="1312672"/>
                  <a:pt x="4123881" y="1368552"/>
                  <a:pt x="3911219" y="1581214"/>
                </a:cubicBezTo>
                <a:cubicBezTo>
                  <a:pt x="3698558" y="1793875"/>
                  <a:pt x="3642678" y="1953387"/>
                  <a:pt x="3588576" y="2107692"/>
                </a:cubicBezTo>
                <a:cubicBezTo>
                  <a:pt x="3535426" y="2259267"/>
                  <a:pt x="3485261" y="2402459"/>
                  <a:pt x="3286951" y="2600770"/>
                </a:cubicBezTo>
                <a:cubicBezTo>
                  <a:pt x="3088640" y="2799080"/>
                  <a:pt x="2945257" y="2849245"/>
                  <a:pt x="2794000" y="2902395"/>
                </a:cubicBezTo>
                <a:cubicBezTo>
                  <a:pt x="2639695" y="2956497"/>
                  <a:pt x="2480183" y="3012440"/>
                  <a:pt x="2267522" y="3225102"/>
                </a:cubicBezTo>
                <a:cubicBezTo>
                  <a:pt x="2054860" y="3437763"/>
                  <a:pt x="1998917" y="3597275"/>
                  <a:pt x="1944814" y="3751580"/>
                </a:cubicBezTo>
                <a:cubicBezTo>
                  <a:pt x="1891729" y="3903155"/>
                  <a:pt x="1841500" y="4046284"/>
                  <a:pt x="1643189" y="4244594"/>
                </a:cubicBezTo>
                <a:cubicBezTo>
                  <a:pt x="1444879" y="4442905"/>
                  <a:pt x="1301369" y="4493133"/>
                  <a:pt x="1149858" y="4546600"/>
                </a:cubicBezTo>
                <a:cubicBezTo>
                  <a:pt x="995553" y="4600702"/>
                  <a:pt x="835977" y="4656646"/>
                  <a:pt x="623316" y="4869244"/>
                </a:cubicBezTo>
                <a:cubicBezTo>
                  <a:pt x="410655" y="5081842"/>
                  <a:pt x="354711" y="5241481"/>
                  <a:pt x="300609" y="5395786"/>
                </a:cubicBezTo>
                <a:cubicBezTo>
                  <a:pt x="247650" y="5546789"/>
                  <a:pt x="197485" y="5689600"/>
                  <a:pt x="0" y="5887530"/>
                </a:cubicBezTo>
                <a:lnTo>
                  <a:pt x="0" y="6010339"/>
                </a:lnTo>
                <a:cubicBezTo>
                  <a:pt x="20130" y="5992114"/>
                  <a:pt x="40704" y="5972239"/>
                  <a:pt x="61849" y="5951411"/>
                </a:cubicBezTo>
                <a:cubicBezTo>
                  <a:pt x="274511" y="5738749"/>
                  <a:pt x="330454" y="5579174"/>
                  <a:pt x="384493" y="5424869"/>
                </a:cubicBezTo>
                <a:cubicBezTo>
                  <a:pt x="437642" y="5273294"/>
                  <a:pt x="487871" y="5130165"/>
                  <a:pt x="686181" y="4931791"/>
                </a:cubicBezTo>
                <a:cubicBezTo>
                  <a:pt x="884491" y="4733417"/>
                  <a:pt x="1027684" y="4683316"/>
                  <a:pt x="1179259" y="4630166"/>
                </a:cubicBezTo>
                <a:cubicBezTo>
                  <a:pt x="1333564" y="4576064"/>
                  <a:pt x="1493076" y="4520121"/>
                  <a:pt x="1705737" y="4307459"/>
                </a:cubicBezTo>
                <a:cubicBezTo>
                  <a:pt x="1918398" y="4094797"/>
                  <a:pt x="1974342" y="3935286"/>
                  <a:pt x="2028444" y="3780981"/>
                </a:cubicBezTo>
                <a:cubicBezTo>
                  <a:pt x="2081530" y="3629406"/>
                  <a:pt x="2131759" y="3486277"/>
                  <a:pt x="2330069" y="3287966"/>
                </a:cubicBezTo>
                <a:cubicBezTo>
                  <a:pt x="2528380" y="3089656"/>
                  <a:pt x="2671572" y="3039428"/>
                  <a:pt x="2823083" y="2986278"/>
                </a:cubicBezTo>
                <a:cubicBezTo>
                  <a:pt x="2977388" y="2932176"/>
                  <a:pt x="3136964" y="2876233"/>
                  <a:pt x="3349625" y="2663635"/>
                </a:cubicBezTo>
                <a:cubicBezTo>
                  <a:pt x="3562287" y="2451037"/>
                  <a:pt x="3618166" y="2291398"/>
                  <a:pt x="3672269" y="2137156"/>
                </a:cubicBezTo>
                <a:cubicBezTo>
                  <a:pt x="3725418" y="1985582"/>
                  <a:pt x="3775583" y="1842389"/>
                  <a:pt x="3973894" y="1644079"/>
                </a:cubicBezTo>
                <a:cubicBezTo>
                  <a:pt x="4172204" y="1445768"/>
                  <a:pt x="4315397" y="1395603"/>
                  <a:pt x="4466971" y="1342454"/>
                </a:cubicBezTo>
                <a:cubicBezTo>
                  <a:pt x="4621276" y="1288352"/>
                  <a:pt x="4780788" y="1232408"/>
                  <a:pt x="4993450" y="1019747"/>
                </a:cubicBezTo>
                <a:cubicBezTo>
                  <a:pt x="5206111" y="807085"/>
                  <a:pt x="5261991" y="647700"/>
                  <a:pt x="5316093" y="493268"/>
                </a:cubicBezTo>
                <a:cubicBezTo>
                  <a:pt x="5369243" y="341757"/>
                  <a:pt x="5419408" y="198565"/>
                  <a:pt x="5617718" y="254"/>
                </a:cubicBezTo>
                <a:lnTo>
                  <a:pt x="5617718" y="254"/>
                </a:lnTo>
                <a:close/>
                <a:moveTo>
                  <a:pt x="6638290" y="0"/>
                </a:moveTo>
                <a:cubicBezTo>
                  <a:pt x="6618923" y="21802"/>
                  <a:pt x="6597650" y="44302"/>
                  <a:pt x="6574473" y="67501"/>
                </a:cubicBezTo>
                <a:cubicBezTo>
                  <a:pt x="6376162" y="265875"/>
                  <a:pt x="6232970" y="316040"/>
                  <a:pt x="6081459" y="369189"/>
                </a:cubicBezTo>
                <a:cubicBezTo>
                  <a:pt x="5927154" y="423291"/>
                  <a:pt x="5767578" y="479235"/>
                  <a:pt x="5554917" y="691833"/>
                </a:cubicBezTo>
                <a:cubicBezTo>
                  <a:pt x="5342255" y="904430"/>
                  <a:pt x="5286312" y="1064006"/>
                  <a:pt x="5232400" y="1218311"/>
                </a:cubicBezTo>
                <a:cubicBezTo>
                  <a:pt x="5179251" y="1369886"/>
                  <a:pt x="5129086" y="1513015"/>
                  <a:pt x="4930775" y="1711325"/>
                </a:cubicBezTo>
                <a:cubicBezTo>
                  <a:pt x="4732465" y="1909636"/>
                  <a:pt x="4589082" y="1959864"/>
                  <a:pt x="4437571" y="2012950"/>
                </a:cubicBezTo>
                <a:cubicBezTo>
                  <a:pt x="4283266" y="2067052"/>
                  <a:pt x="4123690" y="2122996"/>
                  <a:pt x="3911028" y="2335594"/>
                </a:cubicBezTo>
                <a:cubicBezTo>
                  <a:pt x="3698367" y="2548192"/>
                  <a:pt x="3642487" y="2707831"/>
                  <a:pt x="3588385" y="2862072"/>
                </a:cubicBezTo>
                <a:cubicBezTo>
                  <a:pt x="3535236" y="3013647"/>
                  <a:pt x="3485071" y="3156839"/>
                  <a:pt x="3286760" y="3355150"/>
                </a:cubicBezTo>
                <a:cubicBezTo>
                  <a:pt x="3088450" y="3553460"/>
                  <a:pt x="2945257" y="3603625"/>
                  <a:pt x="2793683" y="3656775"/>
                </a:cubicBezTo>
                <a:cubicBezTo>
                  <a:pt x="2639378" y="3710877"/>
                  <a:pt x="2479866" y="3766820"/>
                  <a:pt x="2267204" y="3979482"/>
                </a:cubicBezTo>
                <a:cubicBezTo>
                  <a:pt x="2054542" y="4192143"/>
                  <a:pt x="1998599" y="4351655"/>
                  <a:pt x="1944497" y="4505960"/>
                </a:cubicBezTo>
                <a:cubicBezTo>
                  <a:pt x="1891411" y="4657535"/>
                  <a:pt x="1841183" y="4800664"/>
                  <a:pt x="1642872" y="4999038"/>
                </a:cubicBezTo>
                <a:cubicBezTo>
                  <a:pt x="1444562" y="5197412"/>
                  <a:pt x="1301369" y="5247513"/>
                  <a:pt x="1149795" y="5300663"/>
                </a:cubicBezTo>
                <a:cubicBezTo>
                  <a:pt x="995553" y="5354765"/>
                  <a:pt x="835977" y="5410708"/>
                  <a:pt x="623316" y="5623370"/>
                </a:cubicBezTo>
                <a:cubicBezTo>
                  <a:pt x="410655" y="5836031"/>
                  <a:pt x="354711" y="5995543"/>
                  <a:pt x="300609" y="6149848"/>
                </a:cubicBezTo>
                <a:cubicBezTo>
                  <a:pt x="247650" y="6301232"/>
                  <a:pt x="197485" y="6444171"/>
                  <a:pt x="0" y="6642100"/>
                </a:cubicBezTo>
                <a:lnTo>
                  <a:pt x="0" y="6764845"/>
                </a:lnTo>
                <a:cubicBezTo>
                  <a:pt x="20151" y="6746494"/>
                  <a:pt x="40767" y="6726745"/>
                  <a:pt x="61849" y="6705600"/>
                </a:cubicBezTo>
                <a:cubicBezTo>
                  <a:pt x="274511" y="6492939"/>
                  <a:pt x="330454" y="6333363"/>
                  <a:pt x="384493" y="6179058"/>
                </a:cubicBezTo>
                <a:cubicBezTo>
                  <a:pt x="437642" y="6027484"/>
                  <a:pt x="487871" y="5884355"/>
                  <a:pt x="686181" y="5685981"/>
                </a:cubicBezTo>
                <a:cubicBezTo>
                  <a:pt x="884491" y="5487607"/>
                  <a:pt x="1027684" y="5437505"/>
                  <a:pt x="1179259" y="5384356"/>
                </a:cubicBezTo>
                <a:cubicBezTo>
                  <a:pt x="1333500" y="5330254"/>
                  <a:pt x="1493076" y="5274310"/>
                  <a:pt x="1705737" y="5061649"/>
                </a:cubicBezTo>
                <a:cubicBezTo>
                  <a:pt x="1918398" y="4848987"/>
                  <a:pt x="1974342" y="4689475"/>
                  <a:pt x="2028444" y="4535170"/>
                </a:cubicBezTo>
                <a:cubicBezTo>
                  <a:pt x="2081530" y="4383596"/>
                  <a:pt x="2131759" y="4240467"/>
                  <a:pt x="2330069" y="4042156"/>
                </a:cubicBezTo>
                <a:cubicBezTo>
                  <a:pt x="2528380" y="3843846"/>
                  <a:pt x="2671572" y="3793617"/>
                  <a:pt x="2823083" y="3740468"/>
                </a:cubicBezTo>
                <a:cubicBezTo>
                  <a:pt x="2977388" y="3686366"/>
                  <a:pt x="3136964" y="3630486"/>
                  <a:pt x="3349625" y="3417824"/>
                </a:cubicBezTo>
                <a:cubicBezTo>
                  <a:pt x="3562287" y="3205163"/>
                  <a:pt x="3618166" y="3045651"/>
                  <a:pt x="3672269" y="2891346"/>
                </a:cubicBezTo>
                <a:cubicBezTo>
                  <a:pt x="3725418" y="2739771"/>
                  <a:pt x="3775583" y="2596579"/>
                  <a:pt x="3973894" y="2398268"/>
                </a:cubicBezTo>
                <a:cubicBezTo>
                  <a:pt x="4172204" y="2199958"/>
                  <a:pt x="4315397" y="2149793"/>
                  <a:pt x="4466971" y="2096643"/>
                </a:cubicBezTo>
                <a:cubicBezTo>
                  <a:pt x="4621276" y="2042541"/>
                  <a:pt x="4780788" y="1986598"/>
                  <a:pt x="4993450" y="1773936"/>
                </a:cubicBezTo>
                <a:cubicBezTo>
                  <a:pt x="5206111" y="1561275"/>
                  <a:pt x="5261991" y="1401763"/>
                  <a:pt x="5316093" y="1247458"/>
                </a:cubicBezTo>
                <a:cubicBezTo>
                  <a:pt x="5369243" y="1095947"/>
                  <a:pt x="5419408" y="952754"/>
                  <a:pt x="5617718" y="754444"/>
                </a:cubicBezTo>
                <a:cubicBezTo>
                  <a:pt x="5816029" y="556133"/>
                  <a:pt x="5959221" y="505968"/>
                  <a:pt x="6110796" y="452819"/>
                </a:cubicBezTo>
                <a:cubicBezTo>
                  <a:pt x="6265101" y="398717"/>
                  <a:pt x="6424613" y="342773"/>
                  <a:pt x="6637274" y="130112"/>
                </a:cubicBezTo>
                <a:cubicBezTo>
                  <a:pt x="6678740" y="89007"/>
                  <a:pt x="6717856" y="45566"/>
                  <a:pt x="6754369" y="0"/>
                </a:cubicBezTo>
                <a:close/>
                <a:moveTo>
                  <a:pt x="7031990" y="0"/>
                </a:moveTo>
                <a:cubicBezTo>
                  <a:pt x="6948742" y="121349"/>
                  <a:pt x="6911975" y="226314"/>
                  <a:pt x="6875970" y="328930"/>
                </a:cubicBezTo>
                <a:cubicBezTo>
                  <a:pt x="6822885" y="480505"/>
                  <a:pt x="6772657" y="623634"/>
                  <a:pt x="6574345" y="822008"/>
                </a:cubicBezTo>
                <a:cubicBezTo>
                  <a:pt x="6376035" y="1020382"/>
                  <a:pt x="6232906" y="1070483"/>
                  <a:pt x="6081395" y="1123950"/>
                </a:cubicBezTo>
                <a:cubicBezTo>
                  <a:pt x="5927090" y="1178052"/>
                  <a:pt x="5767515" y="1233996"/>
                  <a:pt x="5554853" y="1446594"/>
                </a:cubicBezTo>
                <a:cubicBezTo>
                  <a:pt x="5342192" y="1659192"/>
                  <a:pt x="5286312" y="1818513"/>
                  <a:pt x="5232400" y="1972755"/>
                </a:cubicBezTo>
                <a:cubicBezTo>
                  <a:pt x="5179251" y="2124329"/>
                  <a:pt x="5129086" y="2267522"/>
                  <a:pt x="4930775" y="2465832"/>
                </a:cubicBezTo>
                <a:cubicBezTo>
                  <a:pt x="4732465" y="2664143"/>
                  <a:pt x="4589272" y="2714308"/>
                  <a:pt x="4437761" y="2767457"/>
                </a:cubicBezTo>
                <a:cubicBezTo>
                  <a:pt x="4283456" y="2821559"/>
                  <a:pt x="4123881" y="2877503"/>
                  <a:pt x="3911219" y="3090101"/>
                </a:cubicBezTo>
                <a:cubicBezTo>
                  <a:pt x="3698558" y="3302699"/>
                  <a:pt x="3642678" y="3462338"/>
                  <a:pt x="3588576" y="3616643"/>
                </a:cubicBezTo>
                <a:cubicBezTo>
                  <a:pt x="3535426" y="3768153"/>
                  <a:pt x="3485261" y="3911346"/>
                  <a:pt x="3286951" y="4109657"/>
                </a:cubicBezTo>
                <a:cubicBezTo>
                  <a:pt x="3088640" y="4307967"/>
                  <a:pt x="2945448" y="4358196"/>
                  <a:pt x="2793873" y="4411282"/>
                </a:cubicBezTo>
                <a:cubicBezTo>
                  <a:pt x="2639568" y="4465384"/>
                  <a:pt x="2480056" y="4521327"/>
                  <a:pt x="2267395" y="4733989"/>
                </a:cubicBezTo>
                <a:cubicBezTo>
                  <a:pt x="2054733" y="4946650"/>
                  <a:pt x="1998789" y="5106162"/>
                  <a:pt x="1944688" y="5260467"/>
                </a:cubicBezTo>
                <a:cubicBezTo>
                  <a:pt x="1891602" y="5412042"/>
                  <a:pt x="1841373" y="5555171"/>
                  <a:pt x="1643063" y="5753545"/>
                </a:cubicBezTo>
                <a:cubicBezTo>
                  <a:pt x="1444752" y="5951919"/>
                  <a:pt x="1301560" y="6002020"/>
                  <a:pt x="1149985" y="6055170"/>
                </a:cubicBezTo>
                <a:cubicBezTo>
                  <a:pt x="995744" y="6109272"/>
                  <a:pt x="836168" y="6165215"/>
                  <a:pt x="623507" y="6377877"/>
                </a:cubicBezTo>
                <a:cubicBezTo>
                  <a:pt x="431800" y="6569329"/>
                  <a:pt x="367411" y="6717729"/>
                  <a:pt x="316992" y="6858000"/>
                </a:cubicBezTo>
                <a:lnTo>
                  <a:pt x="411671" y="6858000"/>
                </a:lnTo>
                <a:cubicBezTo>
                  <a:pt x="458597" y="6732651"/>
                  <a:pt x="521081" y="6605842"/>
                  <a:pt x="686181" y="6440742"/>
                </a:cubicBezTo>
                <a:cubicBezTo>
                  <a:pt x="884491" y="6242368"/>
                  <a:pt x="1027684" y="6192203"/>
                  <a:pt x="1179259" y="6139053"/>
                </a:cubicBezTo>
                <a:cubicBezTo>
                  <a:pt x="1333500" y="6084951"/>
                  <a:pt x="1493076" y="6029008"/>
                  <a:pt x="1705737" y="5816410"/>
                </a:cubicBezTo>
                <a:cubicBezTo>
                  <a:pt x="1918398" y="5603812"/>
                  <a:pt x="1974342" y="5444173"/>
                  <a:pt x="2028444" y="5289868"/>
                </a:cubicBezTo>
                <a:cubicBezTo>
                  <a:pt x="2081530" y="5138293"/>
                  <a:pt x="2131759" y="4995164"/>
                  <a:pt x="2330069" y="4796854"/>
                </a:cubicBezTo>
                <a:cubicBezTo>
                  <a:pt x="2528380" y="4598543"/>
                  <a:pt x="2671572" y="4548315"/>
                  <a:pt x="2823083" y="4495165"/>
                </a:cubicBezTo>
                <a:cubicBezTo>
                  <a:pt x="2977388" y="4441127"/>
                  <a:pt x="3136964" y="4385183"/>
                  <a:pt x="3349625" y="4172522"/>
                </a:cubicBezTo>
                <a:cubicBezTo>
                  <a:pt x="3562287" y="3959860"/>
                  <a:pt x="3618166" y="3800348"/>
                  <a:pt x="3672269" y="3646043"/>
                </a:cubicBezTo>
                <a:cubicBezTo>
                  <a:pt x="3725418" y="3494469"/>
                  <a:pt x="3775583" y="3351340"/>
                  <a:pt x="3973894" y="3152966"/>
                </a:cubicBezTo>
                <a:cubicBezTo>
                  <a:pt x="4172204" y="2954592"/>
                  <a:pt x="4315397" y="2904490"/>
                  <a:pt x="4466971" y="2851341"/>
                </a:cubicBezTo>
                <a:cubicBezTo>
                  <a:pt x="4621276" y="2797239"/>
                  <a:pt x="4780788" y="2741295"/>
                  <a:pt x="4993450" y="2528697"/>
                </a:cubicBezTo>
                <a:cubicBezTo>
                  <a:pt x="5206111" y="2316099"/>
                  <a:pt x="5261991" y="2156460"/>
                  <a:pt x="5316093" y="2002219"/>
                </a:cubicBezTo>
                <a:cubicBezTo>
                  <a:pt x="5369243" y="1850644"/>
                  <a:pt x="5419408" y="1707452"/>
                  <a:pt x="5617718" y="1509141"/>
                </a:cubicBezTo>
                <a:cubicBezTo>
                  <a:pt x="5816029" y="1310831"/>
                  <a:pt x="5959221" y="1260666"/>
                  <a:pt x="6110796" y="1207516"/>
                </a:cubicBezTo>
                <a:cubicBezTo>
                  <a:pt x="6265101" y="1153414"/>
                  <a:pt x="6424613" y="1097471"/>
                  <a:pt x="6637274" y="884873"/>
                </a:cubicBezTo>
                <a:cubicBezTo>
                  <a:pt x="6849936" y="672275"/>
                  <a:pt x="6905879" y="512636"/>
                  <a:pt x="6959918" y="358331"/>
                </a:cubicBezTo>
                <a:cubicBezTo>
                  <a:pt x="7000240" y="243332"/>
                  <a:pt x="7038912" y="133350"/>
                  <a:pt x="7141909" y="0"/>
                </a:cubicBezTo>
                <a:close/>
                <a:moveTo>
                  <a:pt x="8147050" y="0"/>
                </a:moveTo>
                <a:cubicBezTo>
                  <a:pt x="7984554" y="143383"/>
                  <a:pt x="7858252" y="187706"/>
                  <a:pt x="7725537" y="234252"/>
                </a:cubicBezTo>
                <a:cubicBezTo>
                  <a:pt x="7571232" y="288354"/>
                  <a:pt x="7411720" y="344234"/>
                  <a:pt x="7199059" y="556895"/>
                </a:cubicBezTo>
                <a:cubicBezTo>
                  <a:pt x="6986397" y="769557"/>
                  <a:pt x="6930454" y="929069"/>
                  <a:pt x="6876352" y="1083374"/>
                </a:cubicBezTo>
                <a:cubicBezTo>
                  <a:pt x="6823266" y="1234948"/>
                  <a:pt x="6773037" y="1378141"/>
                  <a:pt x="6574727" y="1576451"/>
                </a:cubicBezTo>
                <a:cubicBezTo>
                  <a:pt x="6376416" y="1774762"/>
                  <a:pt x="6233224" y="1824927"/>
                  <a:pt x="6081713" y="1878076"/>
                </a:cubicBezTo>
                <a:cubicBezTo>
                  <a:pt x="5927408" y="1932178"/>
                  <a:pt x="5767832" y="1988122"/>
                  <a:pt x="5555171" y="2200783"/>
                </a:cubicBezTo>
                <a:cubicBezTo>
                  <a:pt x="5342509" y="2413445"/>
                  <a:pt x="5286629" y="2572957"/>
                  <a:pt x="5232527" y="2727198"/>
                </a:cubicBezTo>
                <a:cubicBezTo>
                  <a:pt x="5179378" y="2878773"/>
                  <a:pt x="5129213" y="3021965"/>
                  <a:pt x="4930902" y="3220276"/>
                </a:cubicBezTo>
                <a:cubicBezTo>
                  <a:pt x="4732592" y="3418586"/>
                  <a:pt x="4589399" y="3468751"/>
                  <a:pt x="4437888" y="3521901"/>
                </a:cubicBezTo>
                <a:cubicBezTo>
                  <a:pt x="4283583" y="3576003"/>
                  <a:pt x="4124008" y="3631946"/>
                  <a:pt x="3911346" y="3844608"/>
                </a:cubicBezTo>
                <a:cubicBezTo>
                  <a:pt x="3698684" y="4057269"/>
                  <a:pt x="3642805" y="4216781"/>
                  <a:pt x="3588703" y="4371086"/>
                </a:cubicBezTo>
                <a:cubicBezTo>
                  <a:pt x="3535553" y="4522597"/>
                  <a:pt x="3485388" y="4665790"/>
                  <a:pt x="3287078" y="4864100"/>
                </a:cubicBezTo>
                <a:cubicBezTo>
                  <a:pt x="3088767" y="5062411"/>
                  <a:pt x="2945257" y="5112639"/>
                  <a:pt x="2794000" y="5165725"/>
                </a:cubicBezTo>
                <a:cubicBezTo>
                  <a:pt x="2639695" y="5219827"/>
                  <a:pt x="2480183" y="5275771"/>
                  <a:pt x="2267522" y="5488432"/>
                </a:cubicBezTo>
                <a:cubicBezTo>
                  <a:pt x="2054860" y="5701094"/>
                  <a:pt x="1998917" y="5860606"/>
                  <a:pt x="1944814" y="6014911"/>
                </a:cubicBezTo>
                <a:cubicBezTo>
                  <a:pt x="1891729" y="6166485"/>
                  <a:pt x="1841500" y="6309678"/>
                  <a:pt x="1643189" y="6507988"/>
                </a:cubicBezTo>
                <a:cubicBezTo>
                  <a:pt x="1444879" y="6706299"/>
                  <a:pt x="1301687" y="6756464"/>
                  <a:pt x="1150176" y="6809613"/>
                </a:cubicBezTo>
                <a:cubicBezTo>
                  <a:pt x="1107694" y="6824536"/>
                  <a:pt x="1064768" y="6839522"/>
                  <a:pt x="1020445" y="6858000"/>
                </a:cubicBezTo>
                <a:lnTo>
                  <a:pt x="1277239" y="6858000"/>
                </a:lnTo>
                <a:cubicBezTo>
                  <a:pt x="1402715" y="6809295"/>
                  <a:pt x="1537589" y="6739192"/>
                  <a:pt x="1706055" y="6570853"/>
                </a:cubicBezTo>
                <a:cubicBezTo>
                  <a:pt x="1918716" y="6358192"/>
                  <a:pt x="1974660" y="6198616"/>
                  <a:pt x="2028762" y="6044375"/>
                </a:cubicBezTo>
                <a:cubicBezTo>
                  <a:pt x="2081848" y="5892800"/>
                  <a:pt x="2132076" y="5749608"/>
                  <a:pt x="2330387" y="5551297"/>
                </a:cubicBezTo>
                <a:cubicBezTo>
                  <a:pt x="2528697" y="5352987"/>
                  <a:pt x="2671890" y="5302758"/>
                  <a:pt x="2823401" y="5249672"/>
                </a:cubicBezTo>
                <a:cubicBezTo>
                  <a:pt x="2977706" y="5195570"/>
                  <a:pt x="3137281" y="5139627"/>
                  <a:pt x="3349943" y="4926965"/>
                </a:cubicBezTo>
                <a:cubicBezTo>
                  <a:pt x="3562604" y="4714304"/>
                  <a:pt x="3618484" y="4554792"/>
                  <a:pt x="3672586" y="4400487"/>
                </a:cubicBezTo>
                <a:cubicBezTo>
                  <a:pt x="3725736" y="4248912"/>
                  <a:pt x="3775901" y="4105783"/>
                  <a:pt x="3974211" y="3907472"/>
                </a:cubicBezTo>
                <a:cubicBezTo>
                  <a:pt x="4172522" y="3709162"/>
                  <a:pt x="4315714" y="3658934"/>
                  <a:pt x="4467289" y="3605784"/>
                </a:cubicBezTo>
                <a:cubicBezTo>
                  <a:pt x="4621594" y="3551682"/>
                  <a:pt x="4781106" y="3495739"/>
                  <a:pt x="4993767" y="3283141"/>
                </a:cubicBezTo>
                <a:cubicBezTo>
                  <a:pt x="5206429" y="3070543"/>
                  <a:pt x="5262309" y="2910904"/>
                  <a:pt x="5316411" y="2756662"/>
                </a:cubicBezTo>
                <a:cubicBezTo>
                  <a:pt x="5369560" y="2605088"/>
                  <a:pt x="5419725" y="2461959"/>
                  <a:pt x="5618036" y="2263648"/>
                </a:cubicBezTo>
                <a:cubicBezTo>
                  <a:pt x="5816346" y="2065338"/>
                  <a:pt x="5959539" y="2015109"/>
                  <a:pt x="6111113" y="1961960"/>
                </a:cubicBezTo>
                <a:cubicBezTo>
                  <a:pt x="6265418" y="1907858"/>
                  <a:pt x="6424930" y="1851914"/>
                  <a:pt x="6637592" y="1639316"/>
                </a:cubicBezTo>
                <a:cubicBezTo>
                  <a:pt x="6850253" y="1426718"/>
                  <a:pt x="6906197" y="1267079"/>
                  <a:pt x="6960235" y="1112774"/>
                </a:cubicBezTo>
                <a:cubicBezTo>
                  <a:pt x="7013385" y="961263"/>
                  <a:pt x="7063613" y="818071"/>
                  <a:pt x="7261924" y="619760"/>
                </a:cubicBezTo>
                <a:cubicBezTo>
                  <a:pt x="7460234" y="421450"/>
                  <a:pt x="7603363" y="371285"/>
                  <a:pt x="7754938" y="318135"/>
                </a:cubicBezTo>
                <a:cubicBezTo>
                  <a:pt x="7908100" y="264414"/>
                  <a:pt x="8066532" y="208915"/>
                  <a:pt x="8276844" y="0"/>
                </a:cubicBezTo>
                <a:close/>
                <a:moveTo>
                  <a:pt x="8597519" y="0"/>
                </a:moveTo>
                <a:cubicBezTo>
                  <a:pt x="8564499" y="67691"/>
                  <a:pt x="8542210" y="131255"/>
                  <a:pt x="8520240" y="193993"/>
                </a:cubicBezTo>
                <a:cubicBezTo>
                  <a:pt x="8467090" y="345567"/>
                  <a:pt x="8416861" y="488696"/>
                  <a:pt x="8218551" y="687007"/>
                </a:cubicBezTo>
                <a:cubicBezTo>
                  <a:pt x="8020241" y="885317"/>
                  <a:pt x="7877112" y="935546"/>
                  <a:pt x="7725537" y="988695"/>
                </a:cubicBezTo>
                <a:cubicBezTo>
                  <a:pt x="7571232" y="1042797"/>
                  <a:pt x="7411720" y="1098677"/>
                  <a:pt x="7199059" y="1311339"/>
                </a:cubicBezTo>
                <a:cubicBezTo>
                  <a:pt x="6986397" y="1524000"/>
                  <a:pt x="6930454" y="1683576"/>
                  <a:pt x="6876352" y="1837817"/>
                </a:cubicBezTo>
                <a:cubicBezTo>
                  <a:pt x="6823266" y="1989392"/>
                  <a:pt x="6773037" y="2132584"/>
                  <a:pt x="6574727" y="2330895"/>
                </a:cubicBezTo>
                <a:cubicBezTo>
                  <a:pt x="6376416" y="2529205"/>
                  <a:pt x="6233224" y="2579370"/>
                  <a:pt x="6081713" y="2632520"/>
                </a:cubicBezTo>
                <a:cubicBezTo>
                  <a:pt x="5927408" y="2686622"/>
                  <a:pt x="5767832" y="2742565"/>
                  <a:pt x="5555171" y="2955227"/>
                </a:cubicBezTo>
                <a:cubicBezTo>
                  <a:pt x="5342509" y="3167888"/>
                  <a:pt x="5286312" y="3327400"/>
                  <a:pt x="5232400" y="3481705"/>
                </a:cubicBezTo>
                <a:cubicBezTo>
                  <a:pt x="5179251" y="3633216"/>
                  <a:pt x="5129086" y="3776409"/>
                  <a:pt x="4930775" y="3974719"/>
                </a:cubicBezTo>
                <a:cubicBezTo>
                  <a:pt x="4732465" y="4173030"/>
                  <a:pt x="4589272" y="4223195"/>
                  <a:pt x="4437761" y="4276344"/>
                </a:cubicBezTo>
                <a:cubicBezTo>
                  <a:pt x="4283456" y="4330446"/>
                  <a:pt x="4123881" y="4386390"/>
                  <a:pt x="3911219" y="4599051"/>
                </a:cubicBezTo>
                <a:cubicBezTo>
                  <a:pt x="3698558" y="4811713"/>
                  <a:pt x="3642678" y="4971225"/>
                  <a:pt x="3588576" y="5125530"/>
                </a:cubicBezTo>
                <a:cubicBezTo>
                  <a:pt x="3535426" y="5277104"/>
                  <a:pt x="3485261" y="5420233"/>
                  <a:pt x="3286951" y="5618544"/>
                </a:cubicBezTo>
                <a:cubicBezTo>
                  <a:pt x="3088640" y="5816854"/>
                  <a:pt x="2945257" y="5867400"/>
                  <a:pt x="2794000" y="5920232"/>
                </a:cubicBezTo>
                <a:cubicBezTo>
                  <a:pt x="2639695" y="5974271"/>
                  <a:pt x="2480183" y="6030214"/>
                  <a:pt x="2267522" y="6242876"/>
                </a:cubicBezTo>
                <a:cubicBezTo>
                  <a:pt x="2054860" y="6455537"/>
                  <a:pt x="1998917" y="6615049"/>
                  <a:pt x="1944814" y="6769354"/>
                </a:cubicBezTo>
                <a:cubicBezTo>
                  <a:pt x="1934401" y="6799072"/>
                  <a:pt x="1924114" y="6828473"/>
                  <a:pt x="1913064" y="6858254"/>
                </a:cubicBezTo>
                <a:lnTo>
                  <a:pt x="2007934" y="6858254"/>
                </a:lnTo>
                <a:cubicBezTo>
                  <a:pt x="2015236" y="6838379"/>
                  <a:pt x="2022158" y="6818694"/>
                  <a:pt x="2029016" y="6799072"/>
                </a:cubicBezTo>
                <a:cubicBezTo>
                  <a:pt x="2082102" y="6647498"/>
                  <a:pt x="2132330" y="6504306"/>
                  <a:pt x="2330641" y="6305995"/>
                </a:cubicBezTo>
                <a:cubicBezTo>
                  <a:pt x="2528951" y="6107684"/>
                  <a:pt x="2672144" y="6057456"/>
                  <a:pt x="2823655" y="6004370"/>
                </a:cubicBezTo>
                <a:cubicBezTo>
                  <a:pt x="2977388" y="5949950"/>
                  <a:pt x="3136900" y="5894070"/>
                  <a:pt x="3349625" y="5681409"/>
                </a:cubicBezTo>
                <a:cubicBezTo>
                  <a:pt x="3562350" y="5468747"/>
                  <a:pt x="3618166" y="5309235"/>
                  <a:pt x="3672269" y="5154930"/>
                </a:cubicBezTo>
                <a:cubicBezTo>
                  <a:pt x="3725418" y="5003356"/>
                  <a:pt x="3775583" y="4860227"/>
                  <a:pt x="3973894" y="4661916"/>
                </a:cubicBezTo>
                <a:cubicBezTo>
                  <a:pt x="4172204" y="4463606"/>
                  <a:pt x="4315397" y="4413377"/>
                  <a:pt x="4466971" y="4360228"/>
                </a:cubicBezTo>
                <a:cubicBezTo>
                  <a:pt x="4621276" y="4306126"/>
                  <a:pt x="4780788" y="4250246"/>
                  <a:pt x="4993450" y="4037584"/>
                </a:cubicBezTo>
                <a:cubicBezTo>
                  <a:pt x="5206111" y="3824922"/>
                  <a:pt x="5261991" y="3665411"/>
                  <a:pt x="5316093" y="3511106"/>
                </a:cubicBezTo>
                <a:cubicBezTo>
                  <a:pt x="5369243" y="3359531"/>
                  <a:pt x="5419408" y="3216402"/>
                  <a:pt x="5617718" y="3018092"/>
                </a:cubicBezTo>
                <a:cubicBezTo>
                  <a:pt x="5816029" y="2819781"/>
                  <a:pt x="5959221" y="2769553"/>
                  <a:pt x="6110796" y="2716403"/>
                </a:cubicBezTo>
                <a:cubicBezTo>
                  <a:pt x="6265101" y="2662301"/>
                  <a:pt x="6424613" y="2606421"/>
                  <a:pt x="6637274" y="2393760"/>
                </a:cubicBezTo>
                <a:cubicBezTo>
                  <a:pt x="6849936" y="2181098"/>
                  <a:pt x="6905879" y="2021523"/>
                  <a:pt x="6959918" y="1867281"/>
                </a:cubicBezTo>
                <a:cubicBezTo>
                  <a:pt x="7013068" y="1715707"/>
                  <a:pt x="7063295" y="1572514"/>
                  <a:pt x="7261607" y="1374204"/>
                </a:cubicBezTo>
                <a:cubicBezTo>
                  <a:pt x="7459917" y="1175893"/>
                  <a:pt x="7603045" y="1125728"/>
                  <a:pt x="7754620" y="1072579"/>
                </a:cubicBezTo>
                <a:cubicBezTo>
                  <a:pt x="7908925" y="1018477"/>
                  <a:pt x="8068501" y="962533"/>
                  <a:pt x="8281099" y="749872"/>
                </a:cubicBezTo>
                <a:cubicBezTo>
                  <a:pt x="8493696" y="537210"/>
                  <a:pt x="8549704" y="377698"/>
                  <a:pt x="8603806" y="223393"/>
                </a:cubicBezTo>
                <a:cubicBezTo>
                  <a:pt x="8629777" y="149352"/>
                  <a:pt x="8654986" y="77343"/>
                  <a:pt x="8697151" y="0"/>
                </a:cubicBezTo>
                <a:close/>
                <a:moveTo>
                  <a:pt x="9603549" y="0"/>
                </a:moveTo>
                <a:cubicBezTo>
                  <a:pt x="9522016" y="45784"/>
                  <a:pt x="9446768" y="72136"/>
                  <a:pt x="9369361" y="99251"/>
                </a:cubicBezTo>
                <a:cubicBezTo>
                  <a:pt x="9214803" y="153353"/>
                  <a:pt x="9055100" y="209550"/>
                  <a:pt x="8842566" y="421957"/>
                </a:cubicBezTo>
                <a:cubicBezTo>
                  <a:pt x="8630031" y="634365"/>
                  <a:pt x="8574024" y="794131"/>
                  <a:pt x="8519922" y="948436"/>
                </a:cubicBezTo>
                <a:cubicBezTo>
                  <a:pt x="8466772" y="1100011"/>
                  <a:pt x="8416544" y="1243140"/>
                  <a:pt x="8218234" y="1441514"/>
                </a:cubicBezTo>
                <a:cubicBezTo>
                  <a:pt x="8019923" y="1639888"/>
                  <a:pt x="7876794" y="1689989"/>
                  <a:pt x="7725219" y="1743139"/>
                </a:cubicBezTo>
                <a:cubicBezTo>
                  <a:pt x="7570915" y="1797241"/>
                  <a:pt x="7411403" y="1853184"/>
                  <a:pt x="7198741" y="2065782"/>
                </a:cubicBezTo>
                <a:cubicBezTo>
                  <a:pt x="6986080" y="2278380"/>
                  <a:pt x="6930136" y="2438019"/>
                  <a:pt x="6876034" y="2592261"/>
                </a:cubicBezTo>
                <a:cubicBezTo>
                  <a:pt x="6822948" y="2743835"/>
                  <a:pt x="6772719" y="2887028"/>
                  <a:pt x="6574409" y="3085338"/>
                </a:cubicBezTo>
                <a:cubicBezTo>
                  <a:pt x="6376099" y="3283649"/>
                  <a:pt x="6232906" y="3333750"/>
                  <a:pt x="6081395" y="3386963"/>
                </a:cubicBezTo>
                <a:cubicBezTo>
                  <a:pt x="5927090" y="3441065"/>
                  <a:pt x="5767515" y="3497009"/>
                  <a:pt x="5554853" y="3709670"/>
                </a:cubicBezTo>
                <a:cubicBezTo>
                  <a:pt x="5342192" y="3922332"/>
                  <a:pt x="5286312" y="4081844"/>
                  <a:pt x="5232400" y="4236149"/>
                </a:cubicBezTo>
                <a:cubicBezTo>
                  <a:pt x="5179251" y="4387723"/>
                  <a:pt x="5129086" y="4530852"/>
                  <a:pt x="4930775" y="4729163"/>
                </a:cubicBezTo>
                <a:cubicBezTo>
                  <a:pt x="4732465" y="4927473"/>
                  <a:pt x="4589272" y="4977638"/>
                  <a:pt x="4437761" y="5030788"/>
                </a:cubicBezTo>
                <a:cubicBezTo>
                  <a:pt x="4283456" y="5084890"/>
                  <a:pt x="4123881" y="5140833"/>
                  <a:pt x="3911219" y="5353495"/>
                </a:cubicBezTo>
                <a:cubicBezTo>
                  <a:pt x="3698558" y="5566156"/>
                  <a:pt x="3642487" y="5725668"/>
                  <a:pt x="3588385" y="5880100"/>
                </a:cubicBezTo>
                <a:cubicBezTo>
                  <a:pt x="3535236" y="6031675"/>
                  <a:pt x="3485071" y="6174804"/>
                  <a:pt x="3286760" y="6373114"/>
                </a:cubicBezTo>
                <a:cubicBezTo>
                  <a:pt x="3088450" y="6571425"/>
                  <a:pt x="2945257" y="6621653"/>
                  <a:pt x="2793683" y="6674803"/>
                </a:cubicBezTo>
                <a:cubicBezTo>
                  <a:pt x="2680399" y="6714490"/>
                  <a:pt x="2564321" y="6755194"/>
                  <a:pt x="2426526" y="6858127"/>
                </a:cubicBezTo>
                <a:lnTo>
                  <a:pt x="2588641" y="6858127"/>
                </a:lnTo>
                <a:cubicBezTo>
                  <a:pt x="2670302" y="6812281"/>
                  <a:pt x="2745613" y="6785864"/>
                  <a:pt x="2823083" y="6758686"/>
                </a:cubicBezTo>
                <a:cubicBezTo>
                  <a:pt x="2977388" y="6704584"/>
                  <a:pt x="3136964" y="6648641"/>
                  <a:pt x="3349625" y="6435979"/>
                </a:cubicBezTo>
                <a:cubicBezTo>
                  <a:pt x="3562287" y="6223318"/>
                  <a:pt x="3618166" y="6063806"/>
                  <a:pt x="3672269" y="5909501"/>
                </a:cubicBezTo>
                <a:cubicBezTo>
                  <a:pt x="3725418" y="5757926"/>
                  <a:pt x="3775583" y="5614797"/>
                  <a:pt x="3973894" y="5416487"/>
                </a:cubicBezTo>
                <a:cubicBezTo>
                  <a:pt x="4172204" y="5218176"/>
                  <a:pt x="4315397" y="5167948"/>
                  <a:pt x="4466971" y="5114798"/>
                </a:cubicBezTo>
                <a:cubicBezTo>
                  <a:pt x="4621276" y="5060760"/>
                  <a:pt x="4780788" y="5004816"/>
                  <a:pt x="4993450" y="4792155"/>
                </a:cubicBezTo>
                <a:cubicBezTo>
                  <a:pt x="5206111" y="4579493"/>
                  <a:pt x="5261991" y="4419981"/>
                  <a:pt x="5316093" y="4265676"/>
                </a:cubicBezTo>
                <a:cubicBezTo>
                  <a:pt x="5369243" y="4114102"/>
                  <a:pt x="5419408" y="3970972"/>
                  <a:pt x="5617718" y="3772662"/>
                </a:cubicBezTo>
                <a:cubicBezTo>
                  <a:pt x="5816029" y="3574352"/>
                  <a:pt x="5959221" y="3524123"/>
                  <a:pt x="6110796" y="3470974"/>
                </a:cubicBezTo>
                <a:cubicBezTo>
                  <a:pt x="6265101" y="3416935"/>
                  <a:pt x="6424613" y="3360991"/>
                  <a:pt x="6637274" y="3148330"/>
                </a:cubicBezTo>
                <a:cubicBezTo>
                  <a:pt x="6849936" y="2935669"/>
                  <a:pt x="6905879" y="2776157"/>
                  <a:pt x="6959918" y="2621852"/>
                </a:cubicBezTo>
                <a:cubicBezTo>
                  <a:pt x="7013068" y="2470277"/>
                  <a:pt x="7063295" y="2327085"/>
                  <a:pt x="7261607" y="2128774"/>
                </a:cubicBezTo>
                <a:cubicBezTo>
                  <a:pt x="7459917" y="1930464"/>
                  <a:pt x="7603045" y="1880298"/>
                  <a:pt x="7754620" y="1827149"/>
                </a:cubicBezTo>
                <a:cubicBezTo>
                  <a:pt x="7908925" y="1773047"/>
                  <a:pt x="8068501" y="1717104"/>
                  <a:pt x="8281099" y="1504506"/>
                </a:cubicBezTo>
                <a:cubicBezTo>
                  <a:pt x="8493696" y="1291908"/>
                  <a:pt x="8549704" y="1132269"/>
                  <a:pt x="8603806" y="977963"/>
                </a:cubicBezTo>
                <a:cubicBezTo>
                  <a:pt x="8656955" y="826452"/>
                  <a:pt x="8707120" y="683260"/>
                  <a:pt x="8905431" y="484950"/>
                </a:cubicBezTo>
                <a:cubicBezTo>
                  <a:pt x="9103741" y="286639"/>
                  <a:pt x="9246933" y="236411"/>
                  <a:pt x="9398508" y="183325"/>
                </a:cubicBezTo>
                <a:cubicBezTo>
                  <a:pt x="9511665" y="143637"/>
                  <a:pt x="9627680" y="102933"/>
                  <a:pt x="9765411" y="127"/>
                </a:cubicBezTo>
                <a:close/>
                <a:moveTo>
                  <a:pt x="10185082" y="0"/>
                </a:moveTo>
                <a:cubicBezTo>
                  <a:pt x="10177844" y="19812"/>
                  <a:pt x="10170922" y="39497"/>
                  <a:pt x="10164064" y="59055"/>
                </a:cubicBezTo>
                <a:cubicBezTo>
                  <a:pt x="10110915" y="210629"/>
                  <a:pt x="10060749" y="353759"/>
                  <a:pt x="9862439" y="552069"/>
                </a:cubicBezTo>
                <a:cubicBezTo>
                  <a:pt x="9664129" y="750380"/>
                  <a:pt x="9520936" y="800608"/>
                  <a:pt x="9369361" y="853758"/>
                </a:cubicBezTo>
                <a:cubicBezTo>
                  <a:pt x="9215120" y="907796"/>
                  <a:pt x="9055544" y="963740"/>
                  <a:pt x="8842883" y="1176401"/>
                </a:cubicBezTo>
                <a:cubicBezTo>
                  <a:pt x="8630221" y="1389063"/>
                  <a:pt x="8574342" y="1548575"/>
                  <a:pt x="8520240" y="1702880"/>
                </a:cubicBezTo>
                <a:cubicBezTo>
                  <a:pt x="8467090" y="1854454"/>
                  <a:pt x="8416861" y="1997647"/>
                  <a:pt x="8218551" y="2195957"/>
                </a:cubicBezTo>
                <a:cubicBezTo>
                  <a:pt x="8020241" y="2394268"/>
                  <a:pt x="7877112" y="2444433"/>
                  <a:pt x="7725537" y="2497582"/>
                </a:cubicBezTo>
                <a:cubicBezTo>
                  <a:pt x="7571232" y="2551684"/>
                  <a:pt x="7411720" y="2607628"/>
                  <a:pt x="7199059" y="2820226"/>
                </a:cubicBezTo>
                <a:cubicBezTo>
                  <a:pt x="6986397" y="3032824"/>
                  <a:pt x="6930454" y="3192463"/>
                  <a:pt x="6876352" y="3346768"/>
                </a:cubicBezTo>
                <a:cubicBezTo>
                  <a:pt x="6823266" y="3498342"/>
                  <a:pt x="6773037" y="3641471"/>
                  <a:pt x="6574727" y="3839782"/>
                </a:cubicBezTo>
                <a:cubicBezTo>
                  <a:pt x="6376416" y="4038092"/>
                  <a:pt x="6233224" y="4088321"/>
                  <a:pt x="6081713" y="4141407"/>
                </a:cubicBezTo>
                <a:cubicBezTo>
                  <a:pt x="5927408" y="4195509"/>
                  <a:pt x="5767832" y="4251452"/>
                  <a:pt x="5555171" y="4464114"/>
                </a:cubicBezTo>
                <a:cubicBezTo>
                  <a:pt x="5342509" y="4676775"/>
                  <a:pt x="5286312" y="4836287"/>
                  <a:pt x="5232400" y="4990592"/>
                </a:cubicBezTo>
                <a:cubicBezTo>
                  <a:pt x="5179251" y="5142167"/>
                  <a:pt x="5129086" y="5285296"/>
                  <a:pt x="4930775" y="5483606"/>
                </a:cubicBezTo>
                <a:cubicBezTo>
                  <a:pt x="4732465" y="5681917"/>
                  <a:pt x="4589272" y="5732145"/>
                  <a:pt x="4437761" y="5785231"/>
                </a:cubicBezTo>
                <a:cubicBezTo>
                  <a:pt x="4283456" y="5839333"/>
                  <a:pt x="4123881" y="5895277"/>
                  <a:pt x="3911219" y="6107938"/>
                </a:cubicBezTo>
                <a:cubicBezTo>
                  <a:pt x="3698558" y="6320600"/>
                  <a:pt x="3642678" y="6480112"/>
                  <a:pt x="3588576" y="6634417"/>
                </a:cubicBezTo>
                <a:cubicBezTo>
                  <a:pt x="3562604" y="6708457"/>
                  <a:pt x="3537331" y="6780467"/>
                  <a:pt x="3495103" y="6858000"/>
                </a:cubicBezTo>
                <a:lnTo>
                  <a:pt x="3595116" y="6858000"/>
                </a:lnTo>
                <a:cubicBezTo>
                  <a:pt x="3628136" y="6790245"/>
                  <a:pt x="3650425" y="6726619"/>
                  <a:pt x="3672459" y="6663818"/>
                </a:cubicBezTo>
                <a:cubicBezTo>
                  <a:pt x="3725609" y="6512243"/>
                  <a:pt x="3775774" y="6369114"/>
                  <a:pt x="3974084" y="6170803"/>
                </a:cubicBezTo>
                <a:cubicBezTo>
                  <a:pt x="4172395" y="5972493"/>
                  <a:pt x="4315587" y="5922264"/>
                  <a:pt x="4467162" y="5869178"/>
                </a:cubicBezTo>
                <a:cubicBezTo>
                  <a:pt x="4621467" y="5815076"/>
                  <a:pt x="4780979" y="5759133"/>
                  <a:pt x="4993640" y="5546471"/>
                </a:cubicBezTo>
                <a:cubicBezTo>
                  <a:pt x="5206302" y="5333810"/>
                  <a:pt x="5262182" y="5174298"/>
                  <a:pt x="5316284" y="5019993"/>
                </a:cubicBezTo>
                <a:cubicBezTo>
                  <a:pt x="5369433" y="4868418"/>
                  <a:pt x="5419598" y="4725289"/>
                  <a:pt x="5617909" y="4526979"/>
                </a:cubicBezTo>
                <a:cubicBezTo>
                  <a:pt x="5816219" y="4328668"/>
                  <a:pt x="5959412" y="4278440"/>
                  <a:pt x="6110986" y="4225354"/>
                </a:cubicBezTo>
                <a:cubicBezTo>
                  <a:pt x="6265291" y="4171252"/>
                  <a:pt x="6424803" y="4115308"/>
                  <a:pt x="6637465" y="3902647"/>
                </a:cubicBezTo>
                <a:cubicBezTo>
                  <a:pt x="6850126" y="3689985"/>
                  <a:pt x="6906069" y="3530473"/>
                  <a:pt x="6960108" y="3376168"/>
                </a:cubicBezTo>
                <a:cubicBezTo>
                  <a:pt x="7013257" y="3224594"/>
                  <a:pt x="7063486" y="3081465"/>
                  <a:pt x="7261797" y="2883091"/>
                </a:cubicBezTo>
                <a:cubicBezTo>
                  <a:pt x="7460107" y="2684717"/>
                  <a:pt x="7603236" y="2634615"/>
                  <a:pt x="7754811" y="2581466"/>
                </a:cubicBezTo>
                <a:cubicBezTo>
                  <a:pt x="7909116" y="2527364"/>
                  <a:pt x="8068691" y="2471420"/>
                  <a:pt x="8281289" y="2258822"/>
                </a:cubicBezTo>
                <a:cubicBezTo>
                  <a:pt x="8493887" y="2046224"/>
                  <a:pt x="8549894" y="1886585"/>
                  <a:pt x="8603996" y="1732280"/>
                </a:cubicBezTo>
                <a:cubicBezTo>
                  <a:pt x="8657145" y="1580769"/>
                  <a:pt x="8707310" y="1437577"/>
                  <a:pt x="8905621" y="1239266"/>
                </a:cubicBezTo>
                <a:cubicBezTo>
                  <a:pt x="9103931" y="1040955"/>
                  <a:pt x="9247124" y="990791"/>
                  <a:pt x="9398698" y="937641"/>
                </a:cubicBezTo>
                <a:cubicBezTo>
                  <a:pt x="9552940" y="883539"/>
                  <a:pt x="9712516" y="827596"/>
                  <a:pt x="9925177" y="614934"/>
                </a:cubicBezTo>
                <a:cubicBezTo>
                  <a:pt x="10137839" y="402273"/>
                  <a:pt x="10193719" y="242761"/>
                  <a:pt x="10247820" y="88456"/>
                </a:cubicBezTo>
                <a:cubicBezTo>
                  <a:pt x="10258234" y="58801"/>
                  <a:pt x="10268458" y="29464"/>
                  <a:pt x="10279570" y="0"/>
                </a:cubicBezTo>
                <a:close/>
                <a:moveTo>
                  <a:pt x="10915332" y="0"/>
                </a:moveTo>
                <a:cubicBezTo>
                  <a:pt x="10789983" y="48705"/>
                  <a:pt x="10654982" y="118872"/>
                  <a:pt x="10486898" y="287020"/>
                </a:cubicBezTo>
                <a:cubicBezTo>
                  <a:pt x="10274300" y="499682"/>
                  <a:pt x="10218356" y="659194"/>
                  <a:pt x="10164255" y="813499"/>
                </a:cubicBezTo>
                <a:cubicBezTo>
                  <a:pt x="10111105" y="965073"/>
                  <a:pt x="10060940" y="1108202"/>
                  <a:pt x="9862630" y="1306513"/>
                </a:cubicBezTo>
                <a:cubicBezTo>
                  <a:pt x="9664319" y="1504823"/>
                  <a:pt x="9521127" y="1555052"/>
                  <a:pt x="9369552" y="1608201"/>
                </a:cubicBezTo>
                <a:cubicBezTo>
                  <a:pt x="9215247" y="1662303"/>
                  <a:pt x="9055735" y="1718183"/>
                  <a:pt x="8843073" y="1930845"/>
                </a:cubicBezTo>
                <a:cubicBezTo>
                  <a:pt x="8630412" y="2143506"/>
                  <a:pt x="8574532" y="2303082"/>
                  <a:pt x="8520430" y="2457323"/>
                </a:cubicBezTo>
                <a:cubicBezTo>
                  <a:pt x="8467281" y="2608898"/>
                  <a:pt x="8417052" y="2752090"/>
                  <a:pt x="8218742" y="2950401"/>
                </a:cubicBezTo>
                <a:cubicBezTo>
                  <a:pt x="8020432" y="3148711"/>
                  <a:pt x="7877302" y="3198876"/>
                  <a:pt x="7725728" y="3252026"/>
                </a:cubicBezTo>
                <a:cubicBezTo>
                  <a:pt x="7571423" y="3306128"/>
                  <a:pt x="7411911" y="3362071"/>
                  <a:pt x="7199249" y="3574733"/>
                </a:cubicBezTo>
                <a:cubicBezTo>
                  <a:pt x="6986588" y="3787394"/>
                  <a:pt x="6930644" y="3946906"/>
                  <a:pt x="6876543" y="4101211"/>
                </a:cubicBezTo>
                <a:cubicBezTo>
                  <a:pt x="6823457" y="4252786"/>
                  <a:pt x="6773228" y="4395915"/>
                  <a:pt x="6574918" y="4594225"/>
                </a:cubicBezTo>
                <a:cubicBezTo>
                  <a:pt x="6376607" y="4792536"/>
                  <a:pt x="6232906" y="4842764"/>
                  <a:pt x="6081395" y="4895850"/>
                </a:cubicBezTo>
                <a:cubicBezTo>
                  <a:pt x="5927090" y="4949952"/>
                  <a:pt x="5767515" y="5005896"/>
                  <a:pt x="5554853" y="5218557"/>
                </a:cubicBezTo>
                <a:cubicBezTo>
                  <a:pt x="5342192" y="5431219"/>
                  <a:pt x="5286312" y="5590731"/>
                  <a:pt x="5232400" y="5745036"/>
                </a:cubicBezTo>
                <a:cubicBezTo>
                  <a:pt x="5179251" y="5896610"/>
                  <a:pt x="5129086" y="6039739"/>
                  <a:pt x="4930775" y="6238050"/>
                </a:cubicBezTo>
                <a:cubicBezTo>
                  <a:pt x="4732465" y="6436360"/>
                  <a:pt x="4589272" y="6486589"/>
                  <a:pt x="4437761" y="6539738"/>
                </a:cubicBezTo>
                <a:cubicBezTo>
                  <a:pt x="4284536" y="6593395"/>
                  <a:pt x="4126103" y="6648958"/>
                  <a:pt x="3915601" y="6858000"/>
                </a:cubicBezTo>
                <a:lnTo>
                  <a:pt x="4045458" y="6858000"/>
                </a:lnTo>
                <a:cubicBezTo>
                  <a:pt x="4208082" y="6714427"/>
                  <a:pt x="4334383" y="6670104"/>
                  <a:pt x="4467162" y="6623622"/>
                </a:cubicBezTo>
                <a:cubicBezTo>
                  <a:pt x="4621467" y="6569519"/>
                  <a:pt x="4780979" y="6513576"/>
                  <a:pt x="4993640" y="6300915"/>
                </a:cubicBezTo>
                <a:cubicBezTo>
                  <a:pt x="5206302" y="6088253"/>
                  <a:pt x="5262182" y="5928741"/>
                  <a:pt x="5316284" y="5774436"/>
                </a:cubicBezTo>
                <a:cubicBezTo>
                  <a:pt x="5369433" y="5622862"/>
                  <a:pt x="5419598" y="5479733"/>
                  <a:pt x="5617909" y="5281422"/>
                </a:cubicBezTo>
                <a:cubicBezTo>
                  <a:pt x="5816219" y="5083112"/>
                  <a:pt x="5959412" y="5032883"/>
                  <a:pt x="6110986" y="4979797"/>
                </a:cubicBezTo>
                <a:cubicBezTo>
                  <a:pt x="6265291" y="4925695"/>
                  <a:pt x="6424803" y="4869752"/>
                  <a:pt x="6637465" y="4657090"/>
                </a:cubicBezTo>
                <a:cubicBezTo>
                  <a:pt x="6850126" y="4444429"/>
                  <a:pt x="6906069" y="4284917"/>
                  <a:pt x="6960108" y="4130612"/>
                </a:cubicBezTo>
                <a:cubicBezTo>
                  <a:pt x="7013257" y="3979037"/>
                  <a:pt x="7063486" y="3835908"/>
                  <a:pt x="7261797" y="3637597"/>
                </a:cubicBezTo>
                <a:cubicBezTo>
                  <a:pt x="7460107" y="3439287"/>
                  <a:pt x="7603236" y="3389059"/>
                  <a:pt x="7754811" y="3335909"/>
                </a:cubicBezTo>
                <a:cubicBezTo>
                  <a:pt x="7909116" y="3281807"/>
                  <a:pt x="8068691" y="3225864"/>
                  <a:pt x="8281289" y="3013266"/>
                </a:cubicBezTo>
                <a:cubicBezTo>
                  <a:pt x="8493887" y="2800668"/>
                  <a:pt x="8549894" y="2641029"/>
                  <a:pt x="8603996" y="2486787"/>
                </a:cubicBezTo>
                <a:cubicBezTo>
                  <a:pt x="8657145" y="2335213"/>
                  <a:pt x="8707310" y="2192020"/>
                  <a:pt x="8905621" y="1993710"/>
                </a:cubicBezTo>
                <a:cubicBezTo>
                  <a:pt x="9103931" y="1795399"/>
                  <a:pt x="9247124" y="1745234"/>
                  <a:pt x="9398698" y="1692085"/>
                </a:cubicBezTo>
                <a:cubicBezTo>
                  <a:pt x="9552940" y="1637983"/>
                  <a:pt x="9712516" y="1582039"/>
                  <a:pt x="9925177" y="1369378"/>
                </a:cubicBezTo>
                <a:cubicBezTo>
                  <a:pt x="10137839" y="1156716"/>
                  <a:pt x="10193719" y="997204"/>
                  <a:pt x="10247820" y="842899"/>
                </a:cubicBezTo>
                <a:cubicBezTo>
                  <a:pt x="10300970" y="691325"/>
                  <a:pt x="10351135" y="548196"/>
                  <a:pt x="10549445" y="349885"/>
                </a:cubicBezTo>
                <a:cubicBezTo>
                  <a:pt x="10747756" y="151575"/>
                  <a:pt x="10890758" y="101600"/>
                  <a:pt x="11042650" y="48260"/>
                </a:cubicBezTo>
                <a:cubicBezTo>
                  <a:pt x="11085068" y="33401"/>
                  <a:pt x="11127867" y="18352"/>
                  <a:pt x="11172063" y="0"/>
                </a:cubicBezTo>
                <a:close/>
                <a:moveTo>
                  <a:pt x="11780838" y="0"/>
                </a:moveTo>
                <a:cubicBezTo>
                  <a:pt x="11733403" y="125286"/>
                  <a:pt x="11671300" y="252095"/>
                  <a:pt x="11506200" y="417195"/>
                </a:cubicBezTo>
                <a:cubicBezTo>
                  <a:pt x="11307890" y="615506"/>
                  <a:pt x="11164697" y="665671"/>
                  <a:pt x="11013122" y="718820"/>
                </a:cubicBezTo>
                <a:cubicBezTo>
                  <a:pt x="10858881" y="772922"/>
                  <a:pt x="10699306" y="828802"/>
                  <a:pt x="10486644" y="1041463"/>
                </a:cubicBezTo>
                <a:cubicBezTo>
                  <a:pt x="10273982" y="1254125"/>
                  <a:pt x="10218103" y="1413637"/>
                  <a:pt x="10164001" y="1567942"/>
                </a:cubicBezTo>
                <a:cubicBezTo>
                  <a:pt x="10110851" y="1719517"/>
                  <a:pt x="10060686" y="1862645"/>
                  <a:pt x="9862376" y="2060956"/>
                </a:cubicBezTo>
                <a:cubicBezTo>
                  <a:pt x="9664065" y="2259267"/>
                  <a:pt x="9520872" y="2309495"/>
                  <a:pt x="9369298" y="2362645"/>
                </a:cubicBezTo>
                <a:cubicBezTo>
                  <a:pt x="9214993" y="2416747"/>
                  <a:pt x="9055481" y="2472690"/>
                  <a:pt x="8842819" y="2685288"/>
                </a:cubicBezTo>
                <a:cubicBezTo>
                  <a:pt x="8630158" y="2897886"/>
                  <a:pt x="8574278" y="3057525"/>
                  <a:pt x="8520176" y="3211767"/>
                </a:cubicBezTo>
                <a:cubicBezTo>
                  <a:pt x="8467027" y="3363341"/>
                  <a:pt x="8416798" y="3506534"/>
                  <a:pt x="8218488" y="3704844"/>
                </a:cubicBezTo>
                <a:cubicBezTo>
                  <a:pt x="8020177" y="3903155"/>
                  <a:pt x="7877048" y="3953320"/>
                  <a:pt x="7725474" y="4006469"/>
                </a:cubicBezTo>
                <a:cubicBezTo>
                  <a:pt x="7571169" y="4060571"/>
                  <a:pt x="7411656" y="4116515"/>
                  <a:pt x="7198995" y="4329176"/>
                </a:cubicBezTo>
                <a:cubicBezTo>
                  <a:pt x="6986334" y="4541838"/>
                  <a:pt x="6930390" y="4701350"/>
                  <a:pt x="6876288" y="4855655"/>
                </a:cubicBezTo>
                <a:cubicBezTo>
                  <a:pt x="6823202" y="5007229"/>
                  <a:pt x="6772974" y="5150358"/>
                  <a:pt x="6574663" y="5348669"/>
                </a:cubicBezTo>
                <a:cubicBezTo>
                  <a:pt x="6376353" y="5546979"/>
                  <a:pt x="6233160" y="5597208"/>
                  <a:pt x="6081649" y="5650357"/>
                </a:cubicBezTo>
                <a:cubicBezTo>
                  <a:pt x="5927344" y="5704396"/>
                  <a:pt x="5767769" y="5760339"/>
                  <a:pt x="5555107" y="5973001"/>
                </a:cubicBezTo>
                <a:cubicBezTo>
                  <a:pt x="5342446" y="6185662"/>
                  <a:pt x="5286566" y="6345174"/>
                  <a:pt x="5232464" y="6499479"/>
                </a:cubicBezTo>
                <a:cubicBezTo>
                  <a:pt x="5192078" y="6614605"/>
                  <a:pt x="5153470" y="6724777"/>
                  <a:pt x="5050346" y="6858000"/>
                </a:cubicBezTo>
                <a:lnTo>
                  <a:pt x="5160328" y="6858000"/>
                </a:lnTo>
                <a:cubicBezTo>
                  <a:pt x="5243576" y="6736588"/>
                  <a:pt x="5280343" y="6631559"/>
                  <a:pt x="5316347" y="6528880"/>
                </a:cubicBezTo>
                <a:cubicBezTo>
                  <a:pt x="5369497" y="6377305"/>
                  <a:pt x="5419662" y="6234176"/>
                  <a:pt x="5617972" y="6035866"/>
                </a:cubicBezTo>
                <a:cubicBezTo>
                  <a:pt x="5816283" y="5837555"/>
                  <a:pt x="5959475" y="5787390"/>
                  <a:pt x="6111050" y="5734241"/>
                </a:cubicBezTo>
                <a:cubicBezTo>
                  <a:pt x="6265355" y="5680139"/>
                  <a:pt x="6424867" y="5624195"/>
                  <a:pt x="6637528" y="5411534"/>
                </a:cubicBezTo>
                <a:cubicBezTo>
                  <a:pt x="6850190" y="5198872"/>
                  <a:pt x="6906133" y="5039360"/>
                  <a:pt x="6960172" y="4885055"/>
                </a:cubicBezTo>
                <a:cubicBezTo>
                  <a:pt x="7013321" y="4733481"/>
                  <a:pt x="7063550" y="4590352"/>
                  <a:pt x="7261860" y="4392041"/>
                </a:cubicBezTo>
                <a:cubicBezTo>
                  <a:pt x="7460170" y="4193731"/>
                  <a:pt x="7603300" y="4143502"/>
                  <a:pt x="7754874" y="4090353"/>
                </a:cubicBezTo>
                <a:cubicBezTo>
                  <a:pt x="7909179" y="4036251"/>
                  <a:pt x="8068755" y="3980371"/>
                  <a:pt x="8281353" y="3767709"/>
                </a:cubicBezTo>
                <a:cubicBezTo>
                  <a:pt x="8493951" y="3555047"/>
                  <a:pt x="8549957" y="3395536"/>
                  <a:pt x="8604059" y="3241231"/>
                </a:cubicBezTo>
                <a:cubicBezTo>
                  <a:pt x="8657209" y="3089656"/>
                  <a:pt x="8707374" y="2946464"/>
                  <a:pt x="8905684" y="2748153"/>
                </a:cubicBezTo>
                <a:cubicBezTo>
                  <a:pt x="9103995" y="2549843"/>
                  <a:pt x="9247188" y="2499678"/>
                  <a:pt x="9398762" y="2446528"/>
                </a:cubicBezTo>
                <a:cubicBezTo>
                  <a:pt x="9553004" y="2392426"/>
                  <a:pt x="9712579" y="2336483"/>
                  <a:pt x="9925241" y="2123821"/>
                </a:cubicBezTo>
                <a:cubicBezTo>
                  <a:pt x="10137902" y="1911160"/>
                  <a:pt x="10193782" y="1751648"/>
                  <a:pt x="10247884" y="1597343"/>
                </a:cubicBezTo>
                <a:cubicBezTo>
                  <a:pt x="10301033" y="1445832"/>
                  <a:pt x="10351198" y="1302639"/>
                  <a:pt x="10549509" y="1104329"/>
                </a:cubicBezTo>
                <a:cubicBezTo>
                  <a:pt x="10747819" y="906018"/>
                  <a:pt x="10891012" y="855853"/>
                  <a:pt x="11042586" y="802704"/>
                </a:cubicBezTo>
                <a:cubicBezTo>
                  <a:pt x="11196828" y="748602"/>
                  <a:pt x="11356404" y="692658"/>
                  <a:pt x="11569065" y="480060"/>
                </a:cubicBezTo>
                <a:cubicBezTo>
                  <a:pt x="11760200" y="288671"/>
                  <a:pt x="11824589" y="140272"/>
                  <a:pt x="11875008" y="0"/>
                </a:cubicBezTo>
                <a:close/>
                <a:moveTo>
                  <a:pt x="12130722" y="152400"/>
                </a:moveTo>
                <a:cubicBezTo>
                  <a:pt x="11918124" y="365062"/>
                  <a:pt x="11862181" y="524574"/>
                  <a:pt x="11808079" y="678879"/>
                </a:cubicBezTo>
                <a:cubicBezTo>
                  <a:pt x="11754930" y="830453"/>
                  <a:pt x="11704765" y="973646"/>
                  <a:pt x="11506454" y="1171956"/>
                </a:cubicBezTo>
                <a:cubicBezTo>
                  <a:pt x="11308144" y="1370267"/>
                  <a:pt x="11164951" y="1420432"/>
                  <a:pt x="11013377" y="1473581"/>
                </a:cubicBezTo>
                <a:cubicBezTo>
                  <a:pt x="10859135" y="1527683"/>
                  <a:pt x="10699559" y="1583627"/>
                  <a:pt x="10486898" y="1796225"/>
                </a:cubicBezTo>
                <a:cubicBezTo>
                  <a:pt x="10274236" y="2008823"/>
                  <a:pt x="10218356" y="2168398"/>
                  <a:pt x="10164255" y="2322703"/>
                </a:cubicBezTo>
                <a:cubicBezTo>
                  <a:pt x="10111105" y="2474278"/>
                  <a:pt x="10060940" y="2617470"/>
                  <a:pt x="9862630" y="2815781"/>
                </a:cubicBezTo>
                <a:cubicBezTo>
                  <a:pt x="9664319" y="3014091"/>
                  <a:pt x="9521127" y="3064256"/>
                  <a:pt x="9369552" y="3117406"/>
                </a:cubicBezTo>
                <a:cubicBezTo>
                  <a:pt x="9215247" y="3171508"/>
                  <a:pt x="9055735" y="3227451"/>
                  <a:pt x="8843073" y="3440049"/>
                </a:cubicBezTo>
                <a:cubicBezTo>
                  <a:pt x="8630412" y="3652647"/>
                  <a:pt x="8574532" y="3812286"/>
                  <a:pt x="8520430" y="3966591"/>
                </a:cubicBezTo>
                <a:cubicBezTo>
                  <a:pt x="8467281" y="4118102"/>
                  <a:pt x="8417052" y="4261295"/>
                  <a:pt x="8218742" y="4459605"/>
                </a:cubicBezTo>
                <a:cubicBezTo>
                  <a:pt x="8020432" y="4657916"/>
                  <a:pt x="7877302" y="4708081"/>
                  <a:pt x="7725728" y="4761230"/>
                </a:cubicBezTo>
                <a:cubicBezTo>
                  <a:pt x="7571423" y="4815332"/>
                  <a:pt x="7411911" y="4871276"/>
                  <a:pt x="7199249" y="5083937"/>
                </a:cubicBezTo>
                <a:cubicBezTo>
                  <a:pt x="6986588" y="5296599"/>
                  <a:pt x="6930644" y="5456111"/>
                  <a:pt x="6876543" y="5610416"/>
                </a:cubicBezTo>
                <a:cubicBezTo>
                  <a:pt x="6823457" y="5761990"/>
                  <a:pt x="6773228" y="5905119"/>
                  <a:pt x="6574918" y="6103430"/>
                </a:cubicBezTo>
                <a:cubicBezTo>
                  <a:pt x="6376607" y="6301740"/>
                  <a:pt x="6233414" y="6351969"/>
                  <a:pt x="6081903" y="6405118"/>
                </a:cubicBezTo>
                <a:cubicBezTo>
                  <a:pt x="5927598" y="6459220"/>
                  <a:pt x="5768023" y="6515164"/>
                  <a:pt x="5555361" y="6727762"/>
                </a:cubicBezTo>
                <a:cubicBezTo>
                  <a:pt x="5513667" y="6768846"/>
                  <a:pt x="5474380" y="6812344"/>
                  <a:pt x="5437696" y="6858000"/>
                </a:cubicBezTo>
                <a:lnTo>
                  <a:pt x="5553774" y="6858000"/>
                </a:lnTo>
                <a:cubicBezTo>
                  <a:pt x="5573205" y="6836157"/>
                  <a:pt x="5594414" y="6813550"/>
                  <a:pt x="5617718" y="6790309"/>
                </a:cubicBezTo>
                <a:cubicBezTo>
                  <a:pt x="5816029" y="6591999"/>
                  <a:pt x="5959221" y="6541834"/>
                  <a:pt x="6110796" y="6488684"/>
                </a:cubicBezTo>
                <a:cubicBezTo>
                  <a:pt x="6265101" y="6434582"/>
                  <a:pt x="6424613" y="6378639"/>
                  <a:pt x="6637274" y="6165977"/>
                </a:cubicBezTo>
                <a:cubicBezTo>
                  <a:pt x="6849936" y="5953316"/>
                  <a:pt x="6905879" y="5793804"/>
                  <a:pt x="6959918" y="5639499"/>
                </a:cubicBezTo>
                <a:cubicBezTo>
                  <a:pt x="7013068" y="5487924"/>
                  <a:pt x="7063295" y="5344795"/>
                  <a:pt x="7261607" y="5146485"/>
                </a:cubicBezTo>
                <a:cubicBezTo>
                  <a:pt x="7459917" y="4948174"/>
                  <a:pt x="7603045" y="4897946"/>
                  <a:pt x="7754620" y="4844796"/>
                </a:cubicBezTo>
                <a:cubicBezTo>
                  <a:pt x="7908925" y="4790758"/>
                  <a:pt x="8068501" y="4734814"/>
                  <a:pt x="8281099" y="4522153"/>
                </a:cubicBezTo>
                <a:cubicBezTo>
                  <a:pt x="8493696" y="4309491"/>
                  <a:pt x="8549704" y="4149979"/>
                  <a:pt x="8603806" y="3995674"/>
                </a:cubicBezTo>
                <a:cubicBezTo>
                  <a:pt x="8656955" y="3844100"/>
                  <a:pt x="8707120" y="3700971"/>
                  <a:pt x="8905431" y="3502597"/>
                </a:cubicBezTo>
                <a:cubicBezTo>
                  <a:pt x="9103741" y="3304222"/>
                  <a:pt x="9246933" y="3254121"/>
                  <a:pt x="9398508" y="3200972"/>
                </a:cubicBezTo>
                <a:cubicBezTo>
                  <a:pt x="9552749" y="3146870"/>
                  <a:pt x="9712325" y="3090926"/>
                  <a:pt x="9924986" y="2878328"/>
                </a:cubicBezTo>
                <a:cubicBezTo>
                  <a:pt x="10137648" y="2665730"/>
                  <a:pt x="10193528" y="2506091"/>
                  <a:pt x="10247630" y="2351786"/>
                </a:cubicBezTo>
                <a:cubicBezTo>
                  <a:pt x="10300780" y="2200275"/>
                  <a:pt x="10350944" y="2057083"/>
                  <a:pt x="10549255" y="1858772"/>
                </a:cubicBezTo>
                <a:cubicBezTo>
                  <a:pt x="10747566" y="1660462"/>
                  <a:pt x="10890758" y="1610297"/>
                  <a:pt x="11042332" y="1557147"/>
                </a:cubicBezTo>
                <a:cubicBezTo>
                  <a:pt x="11196574" y="1503045"/>
                  <a:pt x="11356149" y="1447102"/>
                  <a:pt x="11568811" y="1234504"/>
                </a:cubicBezTo>
                <a:cubicBezTo>
                  <a:pt x="11781472" y="1021905"/>
                  <a:pt x="11837353" y="862266"/>
                  <a:pt x="11891455" y="707962"/>
                </a:cubicBezTo>
                <a:cubicBezTo>
                  <a:pt x="11944350" y="556705"/>
                  <a:pt x="11994579" y="413766"/>
                  <a:pt x="12192000" y="215900"/>
                </a:cubicBezTo>
                <a:lnTo>
                  <a:pt x="12192000" y="93282"/>
                </a:lnTo>
                <a:cubicBezTo>
                  <a:pt x="12171870" y="111527"/>
                  <a:pt x="12151296" y="131234"/>
                  <a:pt x="12130215" y="152400"/>
                </a:cubicBezTo>
                <a:close/>
                <a:moveTo>
                  <a:pt x="12130722" y="906844"/>
                </a:moveTo>
                <a:cubicBezTo>
                  <a:pt x="11918124" y="1119505"/>
                  <a:pt x="11862181" y="1279081"/>
                  <a:pt x="11808079" y="1433322"/>
                </a:cubicBezTo>
                <a:cubicBezTo>
                  <a:pt x="11754930" y="1584897"/>
                  <a:pt x="11704765" y="1728089"/>
                  <a:pt x="11506454" y="1926400"/>
                </a:cubicBezTo>
                <a:cubicBezTo>
                  <a:pt x="11308144" y="2124710"/>
                  <a:pt x="11164951" y="2174875"/>
                  <a:pt x="11013377" y="2228025"/>
                </a:cubicBezTo>
                <a:cubicBezTo>
                  <a:pt x="10859135" y="2282127"/>
                  <a:pt x="10699559" y="2338070"/>
                  <a:pt x="10486898" y="2550668"/>
                </a:cubicBezTo>
                <a:cubicBezTo>
                  <a:pt x="10274236" y="2763266"/>
                  <a:pt x="10218356" y="2922905"/>
                  <a:pt x="10164255" y="3077147"/>
                </a:cubicBezTo>
                <a:cubicBezTo>
                  <a:pt x="10111105" y="3228721"/>
                  <a:pt x="10060940" y="3371914"/>
                  <a:pt x="9862630" y="3570224"/>
                </a:cubicBezTo>
                <a:cubicBezTo>
                  <a:pt x="9664319" y="3768534"/>
                  <a:pt x="9521127" y="3818700"/>
                  <a:pt x="9369552" y="3871849"/>
                </a:cubicBezTo>
                <a:cubicBezTo>
                  <a:pt x="9215247" y="3925951"/>
                  <a:pt x="9055735" y="3981895"/>
                  <a:pt x="8843073" y="4194493"/>
                </a:cubicBezTo>
                <a:cubicBezTo>
                  <a:pt x="8630412" y="4407091"/>
                  <a:pt x="8574532" y="4566730"/>
                  <a:pt x="8520430" y="4721035"/>
                </a:cubicBezTo>
                <a:cubicBezTo>
                  <a:pt x="8467281" y="4872609"/>
                  <a:pt x="8417052" y="5015738"/>
                  <a:pt x="8218742" y="5214049"/>
                </a:cubicBezTo>
                <a:cubicBezTo>
                  <a:pt x="8020432" y="5412359"/>
                  <a:pt x="7877302" y="5462588"/>
                  <a:pt x="7725728" y="5515674"/>
                </a:cubicBezTo>
                <a:cubicBezTo>
                  <a:pt x="7571423" y="5569776"/>
                  <a:pt x="7411911" y="5625719"/>
                  <a:pt x="7199249" y="5838381"/>
                </a:cubicBezTo>
                <a:cubicBezTo>
                  <a:pt x="6986588" y="6051042"/>
                  <a:pt x="6930644" y="6210554"/>
                  <a:pt x="6876543" y="6364859"/>
                </a:cubicBezTo>
                <a:cubicBezTo>
                  <a:pt x="6823457" y="6516434"/>
                  <a:pt x="6773228" y="6659563"/>
                  <a:pt x="6574918" y="6857937"/>
                </a:cubicBezTo>
                <a:lnTo>
                  <a:pt x="6574536" y="6858318"/>
                </a:lnTo>
                <a:lnTo>
                  <a:pt x="6697155" y="6858318"/>
                </a:lnTo>
                <a:cubicBezTo>
                  <a:pt x="6861619" y="6676200"/>
                  <a:pt x="6911785" y="6533070"/>
                  <a:pt x="6960426" y="6394260"/>
                </a:cubicBezTo>
                <a:cubicBezTo>
                  <a:pt x="7013575" y="6242685"/>
                  <a:pt x="7063804" y="6099556"/>
                  <a:pt x="7262114" y="5901246"/>
                </a:cubicBezTo>
                <a:cubicBezTo>
                  <a:pt x="7460425" y="5702935"/>
                  <a:pt x="7603554" y="5652707"/>
                  <a:pt x="7755128" y="5599621"/>
                </a:cubicBezTo>
                <a:cubicBezTo>
                  <a:pt x="7909433" y="5545519"/>
                  <a:pt x="8069009" y="5489575"/>
                  <a:pt x="8281606" y="5276914"/>
                </a:cubicBezTo>
                <a:cubicBezTo>
                  <a:pt x="8494205" y="5064252"/>
                  <a:pt x="8550211" y="4904740"/>
                  <a:pt x="8604314" y="4750435"/>
                </a:cubicBezTo>
                <a:cubicBezTo>
                  <a:pt x="8657463" y="4598861"/>
                  <a:pt x="8707628" y="4455732"/>
                  <a:pt x="8905939" y="4257358"/>
                </a:cubicBezTo>
                <a:cubicBezTo>
                  <a:pt x="9104249" y="4058984"/>
                  <a:pt x="9247442" y="4008882"/>
                  <a:pt x="9399016" y="3955733"/>
                </a:cubicBezTo>
                <a:cubicBezTo>
                  <a:pt x="9553257" y="3901631"/>
                  <a:pt x="9712833" y="3845687"/>
                  <a:pt x="9925494" y="3633089"/>
                </a:cubicBezTo>
                <a:cubicBezTo>
                  <a:pt x="10138156" y="3420491"/>
                  <a:pt x="10194036" y="3260852"/>
                  <a:pt x="10248138" y="3106611"/>
                </a:cubicBezTo>
                <a:cubicBezTo>
                  <a:pt x="10301288" y="2955036"/>
                  <a:pt x="10351453" y="2811844"/>
                  <a:pt x="10549763" y="2613533"/>
                </a:cubicBezTo>
                <a:cubicBezTo>
                  <a:pt x="10748073" y="2415223"/>
                  <a:pt x="10890758" y="2364740"/>
                  <a:pt x="11042650" y="2311400"/>
                </a:cubicBezTo>
                <a:cubicBezTo>
                  <a:pt x="11196892" y="2257298"/>
                  <a:pt x="11356467" y="2201355"/>
                  <a:pt x="11569129" y="1988757"/>
                </a:cubicBezTo>
                <a:cubicBezTo>
                  <a:pt x="11781790" y="1776159"/>
                  <a:pt x="11837670" y="1616520"/>
                  <a:pt x="11891772" y="1462278"/>
                </a:cubicBezTo>
                <a:cubicBezTo>
                  <a:pt x="11944794" y="1310958"/>
                  <a:pt x="11994896" y="1168019"/>
                  <a:pt x="12192318" y="970280"/>
                </a:cubicBezTo>
                <a:lnTo>
                  <a:pt x="12192318" y="847725"/>
                </a:lnTo>
                <a:cubicBezTo>
                  <a:pt x="12171997" y="865886"/>
                  <a:pt x="12151296" y="885489"/>
                  <a:pt x="12130215" y="906526"/>
                </a:cubicBezTo>
                <a:close/>
                <a:moveTo>
                  <a:pt x="12130722" y="1661287"/>
                </a:moveTo>
                <a:cubicBezTo>
                  <a:pt x="11918124" y="1873948"/>
                  <a:pt x="11862181" y="2033524"/>
                  <a:pt x="11808079" y="2187766"/>
                </a:cubicBezTo>
                <a:cubicBezTo>
                  <a:pt x="11754930" y="2339340"/>
                  <a:pt x="11704765" y="2482533"/>
                  <a:pt x="11506454" y="2680843"/>
                </a:cubicBezTo>
                <a:cubicBezTo>
                  <a:pt x="11308144" y="2879154"/>
                  <a:pt x="11164951" y="2929319"/>
                  <a:pt x="11013377" y="2982468"/>
                </a:cubicBezTo>
                <a:cubicBezTo>
                  <a:pt x="10859135" y="3036570"/>
                  <a:pt x="10699559" y="3092514"/>
                  <a:pt x="10486898" y="3305112"/>
                </a:cubicBezTo>
                <a:cubicBezTo>
                  <a:pt x="10274236" y="3517709"/>
                  <a:pt x="10218356" y="3677349"/>
                  <a:pt x="10164255" y="3831653"/>
                </a:cubicBezTo>
                <a:cubicBezTo>
                  <a:pt x="10111105" y="3983165"/>
                  <a:pt x="10060940" y="4126357"/>
                  <a:pt x="9862630" y="4324668"/>
                </a:cubicBezTo>
                <a:cubicBezTo>
                  <a:pt x="9664319" y="4522978"/>
                  <a:pt x="9521127" y="4573143"/>
                  <a:pt x="9369552" y="4626293"/>
                </a:cubicBezTo>
                <a:cubicBezTo>
                  <a:pt x="9215247" y="4680395"/>
                  <a:pt x="9055735" y="4736338"/>
                  <a:pt x="8843073" y="4949000"/>
                </a:cubicBezTo>
                <a:cubicBezTo>
                  <a:pt x="8630412" y="5161661"/>
                  <a:pt x="8574532" y="5321173"/>
                  <a:pt x="8520430" y="5475478"/>
                </a:cubicBezTo>
                <a:cubicBezTo>
                  <a:pt x="8467281" y="5627053"/>
                  <a:pt x="8417052" y="5770182"/>
                  <a:pt x="8218742" y="5968492"/>
                </a:cubicBezTo>
                <a:cubicBezTo>
                  <a:pt x="8020432" y="6166803"/>
                  <a:pt x="7877302" y="6217031"/>
                  <a:pt x="7725728" y="6270181"/>
                </a:cubicBezTo>
                <a:cubicBezTo>
                  <a:pt x="7571423" y="6324219"/>
                  <a:pt x="7411911" y="6380163"/>
                  <a:pt x="7199249" y="6592824"/>
                </a:cubicBezTo>
                <a:cubicBezTo>
                  <a:pt x="7101015" y="6691122"/>
                  <a:pt x="7036182" y="6778054"/>
                  <a:pt x="6989699" y="6858318"/>
                </a:cubicBezTo>
                <a:lnTo>
                  <a:pt x="7094030" y="6858318"/>
                </a:lnTo>
                <a:cubicBezTo>
                  <a:pt x="7142925" y="6785166"/>
                  <a:pt x="7199313" y="6717220"/>
                  <a:pt x="7262241" y="6655689"/>
                </a:cubicBezTo>
                <a:cubicBezTo>
                  <a:pt x="7460552" y="6457379"/>
                  <a:pt x="7603681" y="6407214"/>
                  <a:pt x="7755256" y="6354064"/>
                </a:cubicBezTo>
                <a:cubicBezTo>
                  <a:pt x="7909560" y="6299962"/>
                  <a:pt x="8069136" y="6244019"/>
                  <a:pt x="8281734" y="6031357"/>
                </a:cubicBezTo>
                <a:cubicBezTo>
                  <a:pt x="8494331" y="5818696"/>
                  <a:pt x="8550339" y="5659184"/>
                  <a:pt x="8604441" y="5504879"/>
                </a:cubicBezTo>
                <a:cubicBezTo>
                  <a:pt x="8657590" y="5353304"/>
                  <a:pt x="8707755" y="5210175"/>
                  <a:pt x="8906066" y="5011865"/>
                </a:cubicBezTo>
                <a:cubicBezTo>
                  <a:pt x="9104376" y="4813554"/>
                  <a:pt x="9247569" y="4763326"/>
                  <a:pt x="9399143" y="4710176"/>
                </a:cubicBezTo>
                <a:cubicBezTo>
                  <a:pt x="9553384" y="4656074"/>
                  <a:pt x="9712960" y="4600194"/>
                  <a:pt x="9925621" y="4387533"/>
                </a:cubicBezTo>
                <a:cubicBezTo>
                  <a:pt x="10138283" y="4174871"/>
                  <a:pt x="10194163" y="4015359"/>
                  <a:pt x="10248265" y="3861054"/>
                </a:cubicBezTo>
                <a:cubicBezTo>
                  <a:pt x="10301415" y="3709480"/>
                  <a:pt x="10351580" y="3566287"/>
                  <a:pt x="10549890" y="3367977"/>
                </a:cubicBezTo>
                <a:cubicBezTo>
                  <a:pt x="10748201" y="3169666"/>
                  <a:pt x="10891393" y="3119501"/>
                  <a:pt x="11042968" y="3066352"/>
                </a:cubicBezTo>
                <a:cubicBezTo>
                  <a:pt x="11197209" y="3012250"/>
                  <a:pt x="11356784" y="2956370"/>
                  <a:pt x="11569446" y="2743708"/>
                </a:cubicBezTo>
                <a:cubicBezTo>
                  <a:pt x="11782107" y="2531047"/>
                  <a:pt x="11837988" y="2371535"/>
                  <a:pt x="11892090" y="2217230"/>
                </a:cubicBezTo>
                <a:cubicBezTo>
                  <a:pt x="11945112" y="2065909"/>
                  <a:pt x="11995214" y="1922970"/>
                  <a:pt x="12192635" y="1725232"/>
                </a:cubicBezTo>
                <a:lnTo>
                  <a:pt x="12192635" y="1602169"/>
                </a:lnTo>
                <a:cubicBezTo>
                  <a:pt x="12172124" y="1620330"/>
                  <a:pt x="12151296" y="1639932"/>
                  <a:pt x="12130215" y="1660970"/>
                </a:cubicBezTo>
                <a:close/>
                <a:moveTo>
                  <a:pt x="12130722" y="2415731"/>
                </a:moveTo>
                <a:cubicBezTo>
                  <a:pt x="11918124" y="2628392"/>
                  <a:pt x="11862181" y="2787968"/>
                  <a:pt x="11808079" y="2942273"/>
                </a:cubicBezTo>
                <a:cubicBezTo>
                  <a:pt x="11754930" y="3093784"/>
                  <a:pt x="11704765" y="3236976"/>
                  <a:pt x="11506454" y="3435287"/>
                </a:cubicBezTo>
                <a:cubicBezTo>
                  <a:pt x="11308144" y="3633597"/>
                  <a:pt x="11164951" y="3683762"/>
                  <a:pt x="11013377" y="3736912"/>
                </a:cubicBezTo>
                <a:cubicBezTo>
                  <a:pt x="10859135" y="3791014"/>
                  <a:pt x="10699559" y="3846957"/>
                  <a:pt x="10486898" y="4059619"/>
                </a:cubicBezTo>
                <a:cubicBezTo>
                  <a:pt x="10274236" y="4272280"/>
                  <a:pt x="10218356" y="4431792"/>
                  <a:pt x="10164255" y="4586097"/>
                </a:cubicBezTo>
                <a:cubicBezTo>
                  <a:pt x="10111105" y="4737608"/>
                  <a:pt x="10060940" y="4880801"/>
                  <a:pt x="9862630" y="5079111"/>
                </a:cubicBezTo>
                <a:cubicBezTo>
                  <a:pt x="9664319" y="5277422"/>
                  <a:pt x="9521127" y="5327587"/>
                  <a:pt x="9369552" y="5380736"/>
                </a:cubicBezTo>
                <a:cubicBezTo>
                  <a:pt x="9215247" y="5434838"/>
                  <a:pt x="9055735" y="5490782"/>
                  <a:pt x="8843073" y="5703443"/>
                </a:cubicBezTo>
                <a:cubicBezTo>
                  <a:pt x="8630412" y="5916105"/>
                  <a:pt x="8574532" y="6075617"/>
                  <a:pt x="8520430" y="6229922"/>
                </a:cubicBezTo>
                <a:cubicBezTo>
                  <a:pt x="8467281" y="6381496"/>
                  <a:pt x="8417052" y="6524625"/>
                  <a:pt x="8218742" y="6722936"/>
                </a:cubicBezTo>
                <a:cubicBezTo>
                  <a:pt x="8170419" y="6771894"/>
                  <a:pt x="8118475" y="6817169"/>
                  <a:pt x="8063357" y="6858318"/>
                </a:cubicBezTo>
                <a:lnTo>
                  <a:pt x="8204200" y="6858318"/>
                </a:lnTo>
                <a:cubicBezTo>
                  <a:pt x="8229156" y="6836410"/>
                  <a:pt x="8254873" y="6812217"/>
                  <a:pt x="8281353" y="6785801"/>
                </a:cubicBezTo>
                <a:cubicBezTo>
                  <a:pt x="8494014" y="6573203"/>
                  <a:pt x="8549957" y="6413627"/>
                  <a:pt x="8604059" y="6259322"/>
                </a:cubicBezTo>
                <a:cubicBezTo>
                  <a:pt x="8657209" y="6107748"/>
                  <a:pt x="8707374" y="5964619"/>
                  <a:pt x="8905684" y="5766308"/>
                </a:cubicBezTo>
                <a:cubicBezTo>
                  <a:pt x="9103995" y="5567998"/>
                  <a:pt x="9247188" y="5517769"/>
                  <a:pt x="9398762" y="5464620"/>
                </a:cubicBezTo>
                <a:cubicBezTo>
                  <a:pt x="9553004" y="5410581"/>
                  <a:pt x="9712579" y="5354638"/>
                  <a:pt x="9925241" y="5141976"/>
                </a:cubicBezTo>
                <a:cubicBezTo>
                  <a:pt x="10137902" y="4929315"/>
                  <a:pt x="10193782" y="4769803"/>
                  <a:pt x="10247884" y="4615498"/>
                </a:cubicBezTo>
                <a:cubicBezTo>
                  <a:pt x="10301033" y="4463923"/>
                  <a:pt x="10351198" y="4320794"/>
                  <a:pt x="10549509" y="4122484"/>
                </a:cubicBezTo>
                <a:cubicBezTo>
                  <a:pt x="10747819" y="3924173"/>
                  <a:pt x="10890758" y="3873500"/>
                  <a:pt x="11042650" y="3820478"/>
                </a:cubicBezTo>
                <a:cubicBezTo>
                  <a:pt x="11196892" y="3766376"/>
                  <a:pt x="11356467" y="3710496"/>
                  <a:pt x="11569129" y="3497834"/>
                </a:cubicBezTo>
                <a:cubicBezTo>
                  <a:pt x="11781790" y="3285172"/>
                  <a:pt x="11837670" y="3125661"/>
                  <a:pt x="11891772" y="2971356"/>
                </a:cubicBezTo>
                <a:cubicBezTo>
                  <a:pt x="11944794" y="2820035"/>
                  <a:pt x="11994896" y="2677097"/>
                  <a:pt x="12192318" y="2479358"/>
                </a:cubicBezTo>
                <a:lnTo>
                  <a:pt x="12192318" y="2356612"/>
                </a:lnTo>
                <a:cubicBezTo>
                  <a:pt x="12171997" y="2374773"/>
                  <a:pt x="12151296" y="2394375"/>
                  <a:pt x="12130215" y="2415413"/>
                </a:cubicBezTo>
                <a:close/>
                <a:moveTo>
                  <a:pt x="12130722" y="3170238"/>
                </a:moveTo>
                <a:cubicBezTo>
                  <a:pt x="11918124" y="3382836"/>
                  <a:pt x="11862181" y="3542411"/>
                  <a:pt x="11808079" y="3696716"/>
                </a:cubicBezTo>
                <a:cubicBezTo>
                  <a:pt x="11754930" y="3848291"/>
                  <a:pt x="11704765" y="3991420"/>
                  <a:pt x="11506454" y="4189730"/>
                </a:cubicBezTo>
                <a:cubicBezTo>
                  <a:pt x="11308144" y="4388041"/>
                  <a:pt x="11164951" y="4438269"/>
                  <a:pt x="11013377" y="4491355"/>
                </a:cubicBezTo>
                <a:cubicBezTo>
                  <a:pt x="10859135" y="4545457"/>
                  <a:pt x="10699559" y="4601401"/>
                  <a:pt x="10486898" y="4814062"/>
                </a:cubicBezTo>
                <a:cubicBezTo>
                  <a:pt x="10274236" y="5026724"/>
                  <a:pt x="10218356" y="5186236"/>
                  <a:pt x="10164255" y="5340541"/>
                </a:cubicBezTo>
                <a:cubicBezTo>
                  <a:pt x="10111105" y="5492115"/>
                  <a:pt x="10060940" y="5635244"/>
                  <a:pt x="9862630" y="5833555"/>
                </a:cubicBezTo>
                <a:cubicBezTo>
                  <a:pt x="9664319" y="6031865"/>
                  <a:pt x="9521127" y="6082094"/>
                  <a:pt x="9369552" y="6135180"/>
                </a:cubicBezTo>
                <a:cubicBezTo>
                  <a:pt x="9215247" y="6189282"/>
                  <a:pt x="9055735" y="6245225"/>
                  <a:pt x="8843073" y="6457887"/>
                </a:cubicBezTo>
                <a:cubicBezTo>
                  <a:pt x="8687371" y="6613589"/>
                  <a:pt x="8615680" y="6740843"/>
                  <a:pt x="8567293" y="6858318"/>
                </a:cubicBezTo>
                <a:lnTo>
                  <a:pt x="8664004" y="6858318"/>
                </a:lnTo>
                <a:cubicBezTo>
                  <a:pt x="8709279" y="6757606"/>
                  <a:pt x="8775573" y="6651118"/>
                  <a:pt x="8905939" y="6520752"/>
                </a:cubicBezTo>
                <a:cubicBezTo>
                  <a:pt x="9104249" y="6322441"/>
                  <a:pt x="9247442" y="6272213"/>
                  <a:pt x="9399016" y="6219063"/>
                </a:cubicBezTo>
                <a:cubicBezTo>
                  <a:pt x="9553257" y="6165025"/>
                  <a:pt x="9712833" y="6109081"/>
                  <a:pt x="9925494" y="5896420"/>
                </a:cubicBezTo>
                <a:cubicBezTo>
                  <a:pt x="10138156" y="5683758"/>
                  <a:pt x="10194036" y="5524246"/>
                  <a:pt x="10248138" y="5369941"/>
                </a:cubicBezTo>
                <a:cubicBezTo>
                  <a:pt x="10301288" y="5218367"/>
                  <a:pt x="10351453" y="5075238"/>
                  <a:pt x="10549763" y="4876927"/>
                </a:cubicBezTo>
                <a:cubicBezTo>
                  <a:pt x="10748073" y="4678617"/>
                  <a:pt x="10891266" y="4628388"/>
                  <a:pt x="11042841" y="4575239"/>
                </a:cubicBezTo>
                <a:cubicBezTo>
                  <a:pt x="11197082" y="4521200"/>
                  <a:pt x="11356657" y="4465257"/>
                  <a:pt x="11569319" y="4252595"/>
                </a:cubicBezTo>
                <a:cubicBezTo>
                  <a:pt x="11781981" y="4039934"/>
                  <a:pt x="11837860" y="3880422"/>
                  <a:pt x="11891962" y="3726116"/>
                </a:cubicBezTo>
                <a:cubicBezTo>
                  <a:pt x="11944985" y="3574796"/>
                  <a:pt x="11995086" y="3431921"/>
                  <a:pt x="12192508" y="3234119"/>
                </a:cubicBezTo>
                <a:lnTo>
                  <a:pt x="12192508" y="3111119"/>
                </a:lnTo>
                <a:cubicBezTo>
                  <a:pt x="12172061" y="3129280"/>
                  <a:pt x="12151296" y="3148883"/>
                  <a:pt x="12130215" y="3169920"/>
                </a:cubicBezTo>
                <a:close/>
                <a:moveTo>
                  <a:pt x="12130722" y="3924681"/>
                </a:moveTo>
                <a:cubicBezTo>
                  <a:pt x="11918124" y="4137279"/>
                  <a:pt x="11862181" y="4296855"/>
                  <a:pt x="11808079" y="4451160"/>
                </a:cubicBezTo>
                <a:cubicBezTo>
                  <a:pt x="11754930" y="4602734"/>
                  <a:pt x="11704765" y="4745863"/>
                  <a:pt x="11506454" y="4944174"/>
                </a:cubicBezTo>
                <a:cubicBezTo>
                  <a:pt x="11308144" y="5142484"/>
                  <a:pt x="11164951" y="5192713"/>
                  <a:pt x="11013377" y="5245799"/>
                </a:cubicBezTo>
                <a:cubicBezTo>
                  <a:pt x="10859135" y="5299901"/>
                  <a:pt x="10699559" y="5355844"/>
                  <a:pt x="10486898" y="5568506"/>
                </a:cubicBezTo>
                <a:cubicBezTo>
                  <a:pt x="10274236" y="5781167"/>
                  <a:pt x="10218356" y="5940679"/>
                  <a:pt x="10164255" y="6094984"/>
                </a:cubicBezTo>
                <a:cubicBezTo>
                  <a:pt x="10111105" y="6246559"/>
                  <a:pt x="10060940" y="6389688"/>
                  <a:pt x="9862630" y="6587998"/>
                </a:cubicBezTo>
                <a:cubicBezTo>
                  <a:pt x="9702356" y="6748272"/>
                  <a:pt x="9578086" y="6811836"/>
                  <a:pt x="9456230" y="6858318"/>
                </a:cubicBezTo>
                <a:lnTo>
                  <a:pt x="9663620" y="6858318"/>
                </a:lnTo>
                <a:cubicBezTo>
                  <a:pt x="9742869" y="6811899"/>
                  <a:pt x="9828720" y="6747637"/>
                  <a:pt x="9925368" y="6650863"/>
                </a:cubicBezTo>
                <a:cubicBezTo>
                  <a:pt x="10137966" y="6438202"/>
                  <a:pt x="10193909" y="6278690"/>
                  <a:pt x="10248011" y="6124385"/>
                </a:cubicBezTo>
                <a:cubicBezTo>
                  <a:pt x="10301160" y="5972810"/>
                  <a:pt x="10351326" y="5829681"/>
                  <a:pt x="10549636" y="5631371"/>
                </a:cubicBezTo>
                <a:cubicBezTo>
                  <a:pt x="10747946" y="5433060"/>
                  <a:pt x="10891139" y="5382832"/>
                  <a:pt x="11042714" y="5329746"/>
                </a:cubicBezTo>
                <a:cubicBezTo>
                  <a:pt x="11196955" y="5275644"/>
                  <a:pt x="11356531" y="5219700"/>
                  <a:pt x="11569192" y="5007039"/>
                </a:cubicBezTo>
                <a:cubicBezTo>
                  <a:pt x="11781854" y="4794377"/>
                  <a:pt x="11837733" y="4634865"/>
                  <a:pt x="11891835" y="4480560"/>
                </a:cubicBezTo>
                <a:cubicBezTo>
                  <a:pt x="11944858" y="4329240"/>
                  <a:pt x="11994959" y="4186365"/>
                  <a:pt x="12192381" y="3988626"/>
                </a:cubicBezTo>
                <a:lnTo>
                  <a:pt x="12192381" y="3865563"/>
                </a:lnTo>
                <a:cubicBezTo>
                  <a:pt x="12171997" y="3883552"/>
                  <a:pt x="12151296" y="3903136"/>
                  <a:pt x="12130215" y="3924300"/>
                </a:cubicBezTo>
                <a:close/>
                <a:moveTo>
                  <a:pt x="12130722" y="4679125"/>
                </a:moveTo>
                <a:cubicBezTo>
                  <a:pt x="11918124" y="4891786"/>
                  <a:pt x="11862181" y="5051298"/>
                  <a:pt x="11808079" y="5205603"/>
                </a:cubicBezTo>
                <a:cubicBezTo>
                  <a:pt x="11754930" y="5357178"/>
                  <a:pt x="11704765" y="5500307"/>
                  <a:pt x="11506454" y="5698617"/>
                </a:cubicBezTo>
                <a:cubicBezTo>
                  <a:pt x="11308144" y="5896928"/>
                  <a:pt x="11164951" y="5947156"/>
                  <a:pt x="11013377" y="6000306"/>
                </a:cubicBezTo>
                <a:cubicBezTo>
                  <a:pt x="10859135" y="6054344"/>
                  <a:pt x="10699559" y="6110288"/>
                  <a:pt x="10486898" y="6322949"/>
                </a:cubicBezTo>
                <a:cubicBezTo>
                  <a:pt x="10274236" y="6535611"/>
                  <a:pt x="10218356" y="6695123"/>
                  <a:pt x="10164255" y="6849428"/>
                </a:cubicBezTo>
                <a:cubicBezTo>
                  <a:pt x="10163239" y="6852412"/>
                  <a:pt x="10162159" y="6855333"/>
                  <a:pt x="10161143" y="6858318"/>
                </a:cubicBezTo>
                <a:lnTo>
                  <a:pt x="10255314" y="6858318"/>
                </a:lnTo>
                <a:cubicBezTo>
                  <a:pt x="10306114" y="6714173"/>
                  <a:pt x="10360406" y="6575171"/>
                  <a:pt x="10549763" y="6385814"/>
                </a:cubicBezTo>
                <a:cubicBezTo>
                  <a:pt x="10748073" y="6187504"/>
                  <a:pt x="10891266" y="6137275"/>
                  <a:pt x="11042841" y="6084189"/>
                </a:cubicBezTo>
                <a:cubicBezTo>
                  <a:pt x="11197082" y="6030087"/>
                  <a:pt x="11356657" y="5974144"/>
                  <a:pt x="11569319" y="5761482"/>
                </a:cubicBezTo>
                <a:cubicBezTo>
                  <a:pt x="11781981" y="5548821"/>
                  <a:pt x="11837860" y="5389309"/>
                  <a:pt x="11891962" y="5235004"/>
                </a:cubicBezTo>
                <a:cubicBezTo>
                  <a:pt x="11944985" y="5083683"/>
                  <a:pt x="11995086" y="4940808"/>
                  <a:pt x="12192508" y="4743069"/>
                </a:cubicBezTo>
                <a:lnTo>
                  <a:pt x="12192508" y="4620006"/>
                </a:lnTo>
                <a:cubicBezTo>
                  <a:pt x="12172061" y="4638167"/>
                  <a:pt x="12151296" y="4657770"/>
                  <a:pt x="12130215" y="4678807"/>
                </a:cubicBezTo>
                <a:close/>
                <a:moveTo>
                  <a:pt x="12130722" y="5433568"/>
                </a:moveTo>
                <a:cubicBezTo>
                  <a:pt x="11918124" y="5646230"/>
                  <a:pt x="11862181" y="5805742"/>
                  <a:pt x="11808079" y="5960047"/>
                </a:cubicBezTo>
                <a:cubicBezTo>
                  <a:pt x="11754930" y="6111621"/>
                  <a:pt x="11704765" y="6254750"/>
                  <a:pt x="11506454" y="6453124"/>
                </a:cubicBezTo>
                <a:cubicBezTo>
                  <a:pt x="11308144" y="6651498"/>
                  <a:pt x="11164951" y="6701600"/>
                  <a:pt x="11013377" y="6754749"/>
                </a:cubicBezTo>
                <a:cubicBezTo>
                  <a:pt x="10935335" y="6782118"/>
                  <a:pt x="10855960" y="6809931"/>
                  <a:pt x="10768965" y="6858318"/>
                </a:cubicBezTo>
                <a:lnTo>
                  <a:pt x="10987342" y="6858318"/>
                </a:lnTo>
                <a:cubicBezTo>
                  <a:pt x="11005820" y="6851587"/>
                  <a:pt x="11024235" y="6845110"/>
                  <a:pt x="11042841" y="6838632"/>
                </a:cubicBezTo>
                <a:cubicBezTo>
                  <a:pt x="11197145" y="6784531"/>
                  <a:pt x="11356657" y="6728587"/>
                  <a:pt x="11569319" y="6515926"/>
                </a:cubicBezTo>
                <a:cubicBezTo>
                  <a:pt x="11781981" y="6303264"/>
                  <a:pt x="11837860" y="6143752"/>
                  <a:pt x="11891962" y="5989447"/>
                </a:cubicBezTo>
                <a:cubicBezTo>
                  <a:pt x="11944985" y="5838127"/>
                  <a:pt x="11995086" y="5695252"/>
                  <a:pt x="12192508" y="5497513"/>
                </a:cubicBezTo>
                <a:lnTo>
                  <a:pt x="12192508" y="5374450"/>
                </a:lnTo>
                <a:cubicBezTo>
                  <a:pt x="12172061" y="5392611"/>
                  <a:pt x="12151296" y="5412213"/>
                  <a:pt x="12130215" y="5433251"/>
                </a:cubicBezTo>
                <a:close/>
                <a:moveTo>
                  <a:pt x="12130722" y="6188012"/>
                </a:moveTo>
                <a:cubicBezTo>
                  <a:pt x="11918124" y="6400673"/>
                  <a:pt x="11862181" y="6560185"/>
                  <a:pt x="11808079" y="6714490"/>
                </a:cubicBezTo>
                <a:cubicBezTo>
                  <a:pt x="11791252" y="6762623"/>
                  <a:pt x="11774678" y="6809740"/>
                  <a:pt x="11753532" y="6858318"/>
                </a:cubicBezTo>
                <a:lnTo>
                  <a:pt x="11849100" y="6858318"/>
                </a:lnTo>
                <a:cubicBezTo>
                  <a:pt x="11864784" y="6819393"/>
                  <a:pt x="11878056" y="6781482"/>
                  <a:pt x="11891264" y="6744018"/>
                </a:cubicBezTo>
                <a:cubicBezTo>
                  <a:pt x="11944286" y="6592761"/>
                  <a:pt x="11994388" y="6449822"/>
                  <a:pt x="12191809" y="6252083"/>
                </a:cubicBezTo>
                <a:lnTo>
                  <a:pt x="12191809" y="6128893"/>
                </a:lnTo>
                <a:cubicBezTo>
                  <a:pt x="12171807" y="6147054"/>
                  <a:pt x="12151296" y="6166657"/>
                  <a:pt x="12130215" y="6187694"/>
                </a:cubicBezTo>
                <a:close/>
              </a:path>
            </a:pathLst>
          </a:custGeom>
          <a:solidFill>
            <a:schemeClr val="bg1">
              <a:lumMod val="85000"/>
              <a:lumOff val="15000"/>
              <a:alpha val="50000"/>
            </a:schemeClr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4" name="Picture Placeholder 12">
            <a:extLst>
              <a:ext uri="{FF2B5EF4-FFF2-40B4-BE49-F238E27FC236}">
                <a16:creationId xmlns:a16="http://schemas.microsoft.com/office/drawing/2014/main" id="{C8D22407-9DC4-464B-A08F-65E1E824039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026014" y="0"/>
            <a:ext cx="6351419" cy="2344616"/>
          </a:xfrm>
          <a:prstGeom prst="rect">
            <a:avLst/>
          </a:prstGeom>
          <a:pattFill prst="pct5">
            <a:fgClr>
              <a:schemeClr val="bg1">
                <a:lumMod val="50000"/>
                <a:lumOff val="50000"/>
              </a:schemeClr>
            </a:fgClr>
            <a:bgClr>
              <a:schemeClr val="bg1"/>
            </a:bgClr>
          </a:pattFill>
        </p:spPr>
        <p:txBody>
          <a:bodyPr/>
          <a:lstStyle>
            <a:lvl1pPr>
              <a:defRPr sz="12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23919981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Custom Layout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12">
            <a:extLst>
              <a:ext uri="{FF2B5EF4-FFF2-40B4-BE49-F238E27FC236}">
                <a16:creationId xmlns:a16="http://schemas.microsoft.com/office/drawing/2014/main" id="{BF76730A-4A72-4B59-995E-E70EC4251DF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618603" y="0"/>
            <a:ext cx="3652658" cy="6858000"/>
          </a:xfrm>
          <a:prstGeom prst="rect">
            <a:avLst/>
          </a:prstGeom>
          <a:pattFill prst="pct5">
            <a:fgClr>
              <a:schemeClr val="bg1">
                <a:lumMod val="50000"/>
                <a:lumOff val="50000"/>
              </a:schemeClr>
            </a:fgClr>
            <a:bgClr>
              <a:schemeClr val="bg1"/>
            </a:bgClr>
          </a:pattFill>
        </p:spPr>
        <p:txBody>
          <a:bodyPr/>
          <a:lstStyle>
            <a:lvl1pPr>
              <a:defRPr sz="1200"/>
            </a:lvl1pPr>
          </a:lstStyle>
          <a:p>
            <a:endParaRPr lang="en-ID"/>
          </a:p>
        </p:txBody>
      </p:sp>
      <p:sp>
        <p:nvSpPr>
          <p:cNvPr id="4" name="Graphic 7">
            <a:extLst>
              <a:ext uri="{FF2B5EF4-FFF2-40B4-BE49-F238E27FC236}">
                <a16:creationId xmlns:a16="http://schemas.microsoft.com/office/drawing/2014/main" id="{25211D15-F1FF-4334-814F-509DC6AAFB42}"/>
              </a:ext>
            </a:extLst>
          </p:cNvPr>
          <p:cNvSpPr/>
          <p:nvPr userDrawn="1"/>
        </p:nvSpPr>
        <p:spPr>
          <a:xfrm>
            <a:off x="0" y="0"/>
            <a:ext cx="12192634" cy="6858317"/>
          </a:xfrm>
          <a:custGeom>
            <a:avLst/>
            <a:gdLst>
              <a:gd name="connsiteX0" fmla="*/ 439039 w 12192634"/>
              <a:gd name="connsiteY0" fmla="*/ 0 h 6858317"/>
              <a:gd name="connsiteX1" fmla="*/ 384493 w 12192634"/>
              <a:gd name="connsiteY1" fmla="*/ 143701 h 6858317"/>
              <a:gd name="connsiteX2" fmla="*/ 61849 w 12192634"/>
              <a:gd name="connsiteY2" fmla="*/ 670243 h 6858317"/>
              <a:gd name="connsiteX3" fmla="*/ 0 w 12192634"/>
              <a:gd name="connsiteY3" fmla="*/ 729171 h 6858317"/>
              <a:gd name="connsiteX4" fmla="*/ 0 w 12192634"/>
              <a:gd name="connsiteY4" fmla="*/ 606362 h 6858317"/>
              <a:gd name="connsiteX5" fmla="*/ 300609 w 12192634"/>
              <a:gd name="connsiteY5" fmla="*/ 114300 h 6858317"/>
              <a:gd name="connsiteX6" fmla="*/ 342900 w 12192634"/>
              <a:gd name="connsiteY6" fmla="*/ 0 h 6858317"/>
              <a:gd name="connsiteX7" fmla="*/ 1204976 w 12192634"/>
              <a:gd name="connsiteY7" fmla="*/ 0 h 6858317"/>
              <a:gd name="connsiteX8" fmla="*/ 1149795 w 12192634"/>
              <a:gd name="connsiteY8" fmla="*/ 19558 h 6858317"/>
              <a:gd name="connsiteX9" fmla="*/ 623316 w 12192634"/>
              <a:gd name="connsiteY9" fmla="*/ 342265 h 6858317"/>
              <a:gd name="connsiteX10" fmla="*/ 300609 w 12192634"/>
              <a:gd name="connsiteY10" fmla="*/ 868744 h 6858317"/>
              <a:gd name="connsiteX11" fmla="*/ 0 w 12192634"/>
              <a:gd name="connsiteY11" fmla="*/ 1360805 h 6858317"/>
              <a:gd name="connsiteX12" fmla="*/ 0 w 12192634"/>
              <a:gd name="connsiteY12" fmla="*/ 1483551 h 6858317"/>
              <a:gd name="connsiteX13" fmla="*/ 61849 w 12192634"/>
              <a:gd name="connsiteY13" fmla="*/ 1424686 h 6858317"/>
              <a:gd name="connsiteX14" fmla="*/ 384493 w 12192634"/>
              <a:gd name="connsiteY14" fmla="*/ 898144 h 6858317"/>
              <a:gd name="connsiteX15" fmla="*/ 686181 w 12192634"/>
              <a:gd name="connsiteY15" fmla="*/ 405130 h 6858317"/>
              <a:gd name="connsiteX16" fmla="*/ 1179259 w 12192634"/>
              <a:gd name="connsiteY16" fmla="*/ 103442 h 6858317"/>
              <a:gd name="connsiteX17" fmla="*/ 1423353 w 12192634"/>
              <a:gd name="connsiteY17" fmla="*/ 0 h 6858317"/>
              <a:gd name="connsiteX18" fmla="*/ 1937258 w 12192634"/>
              <a:gd name="connsiteY18" fmla="*/ 0 h 6858317"/>
              <a:gd name="connsiteX19" fmla="*/ 1642872 w 12192634"/>
              <a:gd name="connsiteY19" fmla="*/ 472377 h 6858317"/>
              <a:gd name="connsiteX20" fmla="*/ 1149795 w 12192634"/>
              <a:gd name="connsiteY20" fmla="*/ 774002 h 6858317"/>
              <a:gd name="connsiteX21" fmla="*/ 623316 w 12192634"/>
              <a:gd name="connsiteY21" fmla="*/ 1096709 h 6858317"/>
              <a:gd name="connsiteX22" fmla="*/ 300609 w 12192634"/>
              <a:gd name="connsiteY22" fmla="*/ 1623187 h 6858317"/>
              <a:gd name="connsiteX23" fmla="*/ 0 w 12192634"/>
              <a:gd name="connsiteY23" fmla="*/ 2115249 h 6858317"/>
              <a:gd name="connsiteX24" fmla="*/ 0 w 12192634"/>
              <a:gd name="connsiteY24" fmla="*/ 2238058 h 6858317"/>
              <a:gd name="connsiteX25" fmla="*/ 61849 w 12192634"/>
              <a:gd name="connsiteY25" fmla="*/ 2179130 h 6858317"/>
              <a:gd name="connsiteX26" fmla="*/ 384493 w 12192634"/>
              <a:gd name="connsiteY26" fmla="*/ 1652651 h 6858317"/>
              <a:gd name="connsiteX27" fmla="*/ 686181 w 12192634"/>
              <a:gd name="connsiteY27" fmla="*/ 1159574 h 6858317"/>
              <a:gd name="connsiteX28" fmla="*/ 1179259 w 12192634"/>
              <a:gd name="connsiteY28" fmla="*/ 857885 h 6858317"/>
              <a:gd name="connsiteX29" fmla="*/ 1705737 w 12192634"/>
              <a:gd name="connsiteY29" fmla="*/ 535242 h 6858317"/>
              <a:gd name="connsiteX30" fmla="*/ 2028444 w 12192634"/>
              <a:gd name="connsiteY30" fmla="*/ 8763 h 6858317"/>
              <a:gd name="connsiteX31" fmla="*/ 2031492 w 12192634"/>
              <a:gd name="connsiteY31" fmla="*/ 0 h 6858317"/>
              <a:gd name="connsiteX32" fmla="*/ 2528570 w 12192634"/>
              <a:gd name="connsiteY32" fmla="*/ 0 h 6858317"/>
              <a:gd name="connsiteX33" fmla="*/ 2266950 w 12192634"/>
              <a:gd name="connsiteY33" fmla="*/ 207264 h 6858317"/>
              <a:gd name="connsiteX34" fmla="*/ 1944243 w 12192634"/>
              <a:gd name="connsiteY34" fmla="*/ 733743 h 6858317"/>
              <a:gd name="connsiteX35" fmla="*/ 1642872 w 12192634"/>
              <a:gd name="connsiteY35" fmla="*/ 1226820 h 6858317"/>
              <a:gd name="connsiteX36" fmla="*/ 1149795 w 12192634"/>
              <a:gd name="connsiteY36" fmla="*/ 1528445 h 6858317"/>
              <a:gd name="connsiteX37" fmla="*/ 623316 w 12192634"/>
              <a:gd name="connsiteY37" fmla="*/ 1851152 h 6858317"/>
              <a:gd name="connsiteX38" fmla="*/ 300609 w 12192634"/>
              <a:gd name="connsiteY38" fmla="*/ 2377694 h 6858317"/>
              <a:gd name="connsiteX39" fmla="*/ 0 w 12192634"/>
              <a:gd name="connsiteY39" fmla="*/ 2869692 h 6858317"/>
              <a:gd name="connsiteX40" fmla="*/ 0 w 12192634"/>
              <a:gd name="connsiteY40" fmla="*/ 2992438 h 6858317"/>
              <a:gd name="connsiteX41" fmla="*/ 61849 w 12192634"/>
              <a:gd name="connsiteY41" fmla="*/ 2933700 h 6858317"/>
              <a:gd name="connsiteX42" fmla="*/ 384493 w 12192634"/>
              <a:gd name="connsiteY42" fmla="*/ 2407222 h 6858317"/>
              <a:gd name="connsiteX43" fmla="*/ 686181 w 12192634"/>
              <a:gd name="connsiteY43" fmla="*/ 1914144 h 6858317"/>
              <a:gd name="connsiteX44" fmla="*/ 1179259 w 12192634"/>
              <a:gd name="connsiteY44" fmla="*/ 1612519 h 6858317"/>
              <a:gd name="connsiteX45" fmla="*/ 1705737 w 12192634"/>
              <a:gd name="connsiteY45" fmla="*/ 1289812 h 6858317"/>
              <a:gd name="connsiteX46" fmla="*/ 2028444 w 12192634"/>
              <a:gd name="connsiteY46" fmla="*/ 763334 h 6858317"/>
              <a:gd name="connsiteX47" fmla="*/ 2330069 w 12192634"/>
              <a:gd name="connsiteY47" fmla="*/ 270256 h 6858317"/>
              <a:gd name="connsiteX48" fmla="*/ 2735834 w 12192634"/>
              <a:gd name="connsiteY48" fmla="*/ 127 h 6858317"/>
              <a:gd name="connsiteX49" fmla="*/ 3528632 w 12192634"/>
              <a:gd name="connsiteY49" fmla="*/ 0 h 6858317"/>
              <a:gd name="connsiteX50" fmla="*/ 3286760 w 12192634"/>
              <a:gd name="connsiteY50" fmla="*/ 337376 h 6858317"/>
              <a:gd name="connsiteX51" fmla="*/ 2794000 w 12192634"/>
              <a:gd name="connsiteY51" fmla="*/ 639064 h 6858317"/>
              <a:gd name="connsiteX52" fmla="*/ 2267522 w 12192634"/>
              <a:gd name="connsiteY52" fmla="*/ 961708 h 6858317"/>
              <a:gd name="connsiteX53" fmla="*/ 1944814 w 12192634"/>
              <a:gd name="connsiteY53" fmla="*/ 1488250 h 6858317"/>
              <a:gd name="connsiteX54" fmla="*/ 1643189 w 12192634"/>
              <a:gd name="connsiteY54" fmla="*/ 1981264 h 6858317"/>
              <a:gd name="connsiteX55" fmla="*/ 1150112 w 12192634"/>
              <a:gd name="connsiteY55" fmla="*/ 2282889 h 6858317"/>
              <a:gd name="connsiteX56" fmla="*/ 623634 w 12192634"/>
              <a:gd name="connsiteY56" fmla="*/ 2605596 h 6858317"/>
              <a:gd name="connsiteX57" fmla="*/ 300609 w 12192634"/>
              <a:gd name="connsiteY57" fmla="*/ 3132138 h 6858317"/>
              <a:gd name="connsiteX58" fmla="*/ 0 w 12192634"/>
              <a:gd name="connsiteY58" fmla="*/ 3624136 h 6858317"/>
              <a:gd name="connsiteX59" fmla="*/ 0 w 12192634"/>
              <a:gd name="connsiteY59" fmla="*/ 3746945 h 6858317"/>
              <a:gd name="connsiteX60" fmla="*/ 61849 w 12192634"/>
              <a:gd name="connsiteY60" fmla="*/ 3688016 h 6858317"/>
              <a:gd name="connsiteX61" fmla="*/ 384493 w 12192634"/>
              <a:gd name="connsiteY61" fmla="*/ 3161538 h 6858317"/>
              <a:gd name="connsiteX62" fmla="*/ 686181 w 12192634"/>
              <a:gd name="connsiteY62" fmla="*/ 2668461 h 6858317"/>
              <a:gd name="connsiteX63" fmla="*/ 1179259 w 12192634"/>
              <a:gd name="connsiteY63" fmla="*/ 2366836 h 6858317"/>
              <a:gd name="connsiteX64" fmla="*/ 1705737 w 12192634"/>
              <a:gd name="connsiteY64" fmla="*/ 2044129 h 6858317"/>
              <a:gd name="connsiteX65" fmla="*/ 2028444 w 12192634"/>
              <a:gd name="connsiteY65" fmla="*/ 1517650 h 6858317"/>
              <a:gd name="connsiteX66" fmla="*/ 2330069 w 12192634"/>
              <a:gd name="connsiteY66" fmla="*/ 1024573 h 6858317"/>
              <a:gd name="connsiteX67" fmla="*/ 2823083 w 12192634"/>
              <a:gd name="connsiteY67" fmla="*/ 722948 h 6858317"/>
              <a:gd name="connsiteX68" fmla="*/ 3349625 w 12192634"/>
              <a:gd name="connsiteY68" fmla="*/ 400050 h 6858317"/>
              <a:gd name="connsiteX69" fmla="*/ 3625342 w 12192634"/>
              <a:gd name="connsiteY69" fmla="*/ 0 h 6858317"/>
              <a:gd name="connsiteX70" fmla="*/ 3987800 w 12192634"/>
              <a:gd name="connsiteY70" fmla="*/ 0 h 6858317"/>
              <a:gd name="connsiteX71" fmla="*/ 3910902 w 12192634"/>
              <a:gd name="connsiteY71" fmla="*/ 72327 h 6858317"/>
              <a:gd name="connsiteX72" fmla="*/ 3588385 w 12192634"/>
              <a:gd name="connsiteY72" fmla="*/ 598805 h 6858317"/>
              <a:gd name="connsiteX73" fmla="*/ 3286760 w 12192634"/>
              <a:gd name="connsiteY73" fmla="*/ 1091883 h 6858317"/>
              <a:gd name="connsiteX74" fmla="*/ 2793683 w 12192634"/>
              <a:gd name="connsiteY74" fmla="*/ 1393508 h 6858317"/>
              <a:gd name="connsiteX75" fmla="*/ 2267204 w 12192634"/>
              <a:gd name="connsiteY75" fmla="*/ 1716151 h 6858317"/>
              <a:gd name="connsiteX76" fmla="*/ 1944497 w 12192634"/>
              <a:gd name="connsiteY76" fmla="*/ 2242693 h 6858317"/>
              <a:gd name="connsiteX77" fmla="*/ 1642872 w 12192634"/>
              <a:gd name="connsiteY77" fmla="*/ 2735707 h 6858317"/>
              <a:gd name="connsiteX78" fmla="*/ 1149795 w 12192634"/>
              <a:gd name="connsiteY78" fmla="*/ 3037396 h 6858317"/>
              <a:gd name="connsiteX79" fmla="*/ 623316 w 12192634"/>
              <a:gd name="connsiteY79" fmla="*/ 3360039 h 6858317"/>
              <a:gd name="connsiteX80" fmla="*/ 300609 w 12192634"/>
              <a:gd name="connsiteY80" fmla="*/ 3886581 h 6858317"/>
              <a:gd name="connsiteX81" fmla="*/ 0 w 12192634"/>
              <a:gd name="connsiteY81" fmla="*/ 4378643 h 6858317"/>
              <a:gd name="connsiteX82" fmla="*/ 0 w 12192634"/>
              <a:gd name="connsiteY82" fmla="*/ 4501325 h 6858317"/>
              <a:gd name="connsiteX83" fmla="*/ 61849 w 12192634"/>
              <a:gd name="connsiteY83" fmla="*/ 4442460 h 6858317"/>
              <a:gd name="connsiteX84" fmla="*/ 384493 w 12192634"/>
              <a:gd name="connsiteY84" fmla="*/ 3915982 h 6858317"/>
              <a:gd name="connsiteX85" fmla="*/ 686181 w 12192634"/>
              <a:gd name="connsiteY85" fmla="*/ 3422904 h 6858317"/>
              <a:gd name="connsiteX86" fmla="*/ 1179259 w 12192634"/>
              <a:gd name="connsiteY86" fmla="*/ 3121279 h 6858317"/>
              <a:gd name="connsiteX87" fmla="*/ 1705737 w 12192634"/>
              <a:gd name="connsiteY87" fmla="*/ 2798572 h 6858317"/>
              <a:gd name="connsiteX88" fmla="*/ 2028444 w 12192634"/>
              <a:gd name="connsiteY88" fmla="*/ 2272094 h 6858317"/>
              <a:gd name="connsiteX89" fmla="*/ 2330069 w 12192634"/>
              <a:gd name="connsiteY89" fmla="*/ 1779016 h 6858317"/>
              <a:gd name="connsiteX90" fmla="*/ 2823083 w 12192634"/>
              <a:gd name="connsiteY90" fmla="*/ 1477391 h 6858317"/>
              <a:gd name="connsiteX91" fmla="*/ 3349625 w 12192634"/>
              <a:gd name="connsiteY91" fmla="*/ 1154684 h 6858317"/>
              <a:gd name="connsiteX92" fmla="*/ 3672269 w 12192634"/>
              <a:gd name="connsiteY92" fmla="*/ 628206 h 6858317"/>
              <a:gd name="connsiteX93" fmla="*/ 3973894 w 12192634"/>
              <a:gd name="connsiteY93" fmla="*/ 135192 h 6858317"/>
              <a:gd name="connsiteX94" fmla="*/ 4129088 w 12192634"/>
              <a:gd name="connsiteY94" fmla="*/ 0 h 6858317"/>
              <a:gd name="connsiteX95" fmla="*/ 5098669 w 12192634"/>
              <a:gd name="connsiteY95" fmla="*/ 0 h 6858317"/>
              <a:gd name="connsiteX96" fmla="*/ 4930585 w 12192634"/>
              <a:gd name="connsiteY96" fmla="*/ 202438 h 6858317"/>
              <a:gd name="connsiteX97" fmla="*/ 4437571 w 12192634"/>
              <a:gd name="connsiteY97" fmla="*/ 504127 h 6858317"/>
              <a:gd name="connsiteX98" fmla="*/ 3911028 w 12192634"/>
              <a:gd name="connsiteY98" fmla="*/ 826770 h 6858317"/>
              <a:gd name="connsiteX99" fmla="*/ 3588385 w 12192634"/>
              <a:gd name="connsiteY99" fmla="*/ 1353249 h 6858317"/>
              <a:gd name="connsiteX100" fmla="*/ 3286760 w 12192634"/>
              <a:gd name="connsiteY100" fmla="*/ 1846326 h 6858317"/>
              <a:gd name="connsiteX101" fmla="*/ 2793683 w 12192634"/>
              <a:gd name="connsiteY101" fmla="*/ 2147951 h 6858317"/>
              <a:gd name="connsiteX102" fmla="*/ 2267204 w 12192634"/>
              <a:gd name="connsiteY102" fmla="*/ 2470658 h 6858317"/>
              <a:gd name="connsiteX103" fmla="*/ 1944497 w 12192634"/>
              <a:gd name="connsiteY103" fmla="*/ 2997137 h 6858317"/>
              <a:gd name="connsiteX104" fmla="*/ 1642872 w 12192634"/>
              <a:gd name="connsiteY104" fmla="*/ 3490151 h 6858317"/>
              <a:gd name="connsiteX105" fmla="*/ 1149795 w 12192634"/>
              <a:gd name="connsiteY105" fmla="*/ 3791839 h 6858317"/>
              <a:gd name="connsiteX106" fmla="*/ 623316 w 12192634"/>
              <a:gd name="connsiteY106" fmla="*/ 4114483 h 6858317"/>
              <a:gd name="connsiteX107" fmla="*/ 300609 w 12192634"/>
              <a:gd name="connsiteY107" fmla="*/ 4641025 h 6858317"/>
              <a:gd name="connsiteX108" fmla="*/ 0 w 12192634"/>
              <a:gd name="connsiteY108" fmla="*/ 5133086 h 6858317"/>
              <a:gd name="connsiteX109" fmla="*/ 0 w 12192634"/>
              <a:gd name="connsiteY109" fmla="*/ 5255832 h 6858317"/>
              <a:gd name="connsiteX110" fmla="*/ 61849 w 12192634"/>
              <a:gd name="connsiteY110" fmla="*/ 5196967 h 6858317"/>
              <a:gd name="connsiteX111" fmla="*/ 384493 w 12192634"/>
              <a:gd name="connsiteY111" fmla="*/ 4670425 h 6858317"/>
              <a:gd name="connsiteX112" fmla="*/ 686181 w 12192634"/>
              <a:gd name="connsiteY112" fmla="*/ 4177347 h 6858317"/>
              <a:gd name="connsiteX113" fmla="*/ 1179259 w 12192634"/>
              <a:gd name="connsiteY113" fmla="*/ 3875722 h 6858317"/>
              <a:gd name="connsiteX114" fmla="*/ 1705737 w 12192634"/>
              <a:gd name="connsiteY114" fmla="*/ 3553016 h 6858317"/>
              <a:gd name="connsiteX115" fmla="*/ 2028444 w 12192634"/>
              <a:gd name="connsiteY115" fmla="*/ 3026537 h 6858317"/>
              <a:gd name="connsiteX116" fmla="*/ 2330069 w 12192634"/>
              <a:gd name="connsiteY116" fmla="*/ 2533460 h 6858317"/>
              <a:gd name="connsiteX117" fmla="*/ 2823083 w 12192634"/>
              <a:gd name="connsiteY117" fmla="*/ 2231835 h 6858317"/>
              <a:gd name="connsiteX118" fmla="*/ 3349625 w 12192634"/>
              <a:gd name="connsiteY118" fmla="*/ 1909191 h 6858317"/>
              <a:gd name="connsiteX119" fmla="*/ 3672269 w 12192634"/>
              <a:gd name="connsiteY119" fmla="*/ 1382649 h 6858317"/>
              <a:gd name="connsiteX120" fmla="*/ 3973894 w 12192634"/>
              <a:gd name="connsiteY120" fmla="*/ 889635 h 6858317"/>
              <a:gd name="connsiteX121" fmla="*/ 4466971 w 12192634"/>
              <a:gd name="connsiteY121" fmla="*/ 588010 h 6858317"/>
              <a:gd name="connsiteX122" fmla="*/ 4993450 w 12192634"/>
              <a:gd name="connsiteY122" fmla="*/ 265303 h 6858317"/>
              <a:gd name="connsiteX123" fmla="*/ 5203063 w 12192634"/>
              <a:gd name="connsiteY123" fmla="*/ 0 h 6858317"/>
              <a:gd name="connsiteX124" fmla="*/ 5495290 w 12192634"/>
              <a:gd name="connsiteY124" fmla="*/ 0 h 6858317"/>
              <a:gd name="connsiteX125" fmla="*/ 5232400 w 12192634"/>
              <a:gd name="connsiteY125" fmla="*/ 463868 h 6858317"/>
              <a:gd name="connsiteX126" fmla="*/ 4930775 w 12192634"/>
              <a:gd name="connsiteY126" fmla="*/ 956882 h 6858317"/>
              <a:gd name="connsiteX127" fmla="*/ 4437761 w 12192634"/>
              <a:gd name="connsiteY127" fmla="*/ 1258570 h 6858317"/>
              <a:gd name="connsiteX128" fmla="*/ 3911219 w 12192634"/>
              <a:gd name="connsiteY128" fmla="*/ 1581214 h 6858317"/>
              <a:gd name="connsiteX129" fmla="*/ 3588576 w 12192634"/>
              <a:gd name="connsiteY129" fmla="*/ 2107692 h 6858317"/>
              <a:gd name="connsiteX130" fmla="*/ 3286951 w 12192634"/>
              <a:gd name="connsiteY130" fmla="*/ 2600770 h 6858317"/>
              <a:gd name="connsiteX131" fmla="*/ 2794000 w 12192634"/>
              <a:gd name="connsiteY131" fmla="*/ 2902395 h 6858317"/>
              <a:gd name="connsiteX132" fmla="*/ 2267522 w 12192634"/>
              <a:gd name="connsiteY132" fmla="*/ 3225102 h 6858317"/>
              <a:gd name="connsiteX133" fmla="*/ 1944814 w 12192634"/>
              <a:gd name="connsiteY133" fmla="*/ 3751580 h 6858317"/>
              <a:gd name="connsiteX134" fmla="*/ 1643189 w 12192634"/>
              <a:gd name="connsiteY134" fmla="*/ 4244594 h 6858317"/>
              <a:gd name="connsiteX135" fmla="*/ 1149858 w 12192634"/>
              <a:gd name="connsiteY135" fmla="*/ 4546600 h 6858317"/>
              <a:gd name="connsiteX136" fmla="*/ 623316 w 12192634"/>
              <a:gd name="connsiteY136" fmla="*/ 4869244 h 6858317"/>
              <a:gd name="connsiteX137" fmla="*/ 300609 w 12192634"/>
              <a:gd name="connsiteY137" fmla="*/ 5395786 h 6858317"/>
              <a:gd name="connsiteX138" fmla="*/ 0 w 12192634"/>
              <a:gd name="connsiteY138" fmla="*/ 5887530 h 6858317"/>
              <a:gd name="connsiteX139" fmla="*/ 0 w 12192634"/>
              <a:gd name="connsiteY139" fmla="*/ 6010339 h 6858317"/>
              <a:gd name="connsiteX140" fmla="*/ 61849 w 12192634"/>
              <a:gd name="connsiteY140" fmla="*/ 5951411 h 6858317"/>
              <a:gd name="connsiteX141" fmla="*/ 384493 w 12192634"/>
              <a:gd name="connsiteY141" fmla="*/ 5424869 h 6858317"/>
              <a:gd name="connsiteX142" fmla="*/ 686181 w 12192634"/>
              <a:gd name="connsiteY142" fmla="*/ 4931791 h 6858317"/>
              <a:gd name="connsiteX143" fmla="*/ 1179259 w 12192634"/>
              <a:gd name="connsiteY143" fmla="*/ 4630166 h 6858317"/>
              <a:gd name="connsiteX144" fmla="*/ 1705737 w 12192634"/>
              <a:gd name="connsiteY144" fmla="*/ 4307459 h 6858317"/>
              <a:gd name="connsiteX145" fmla="*/ 2028444 w 12192634"/>
              <a:gd name="connsiteY145" fmla="*/ 3780981 h 6858317"/>
              <a:gd name="connsiteX146" fmla="*/ 2330069 w 12192634"/>
              <a:gd name="connsiteY146" fmla="*/ 3287966 h 6858317"/>
              <a:gd name="connsiteX147" fmla="*/ 2823083 w 12192634"/>
              <a:gd name="connsiteY147" fmla="*/ 2986278 h 6858317"/>
              <a:gd name="connsiteX148" fmla="*/ 3349625 w 12192634"/>
              <a:gd name="connsiteY148" fmla="*/ 2663635 h 6858317"/>
              <a:gd name="connsiteX149" fmla="*/ 3672269 w 12192634"/>
              <a:gd name="connsiteY149" fmla="*/ 2137156 h 6858317"/>
              <a:gd name="connsiteX150" fmla="*/ 3973894 w 12192634"/>
              <a:gd name="connsiteY150" fmla="*/ 1644079 h 6858317"/>
              <a:gd name="connsiteX151" fmla="*/ 4466971 w 12192634"/>
              <a:gd name="connsiteY151" fmla="*/ 1342454 h 6858317"/>
              <a:gd name="connsiteX152" fmla="*/ 4993450 w 12192634"/>
              <a:gd name="connsiteY152" fmla="*/ 1019747 h 6858317"/>
              <a:gd name="connsiteX153" fmla="*/ 5316093 w 12192634"/>
              <a:gd name="connsiteY153" fmla="*/ 493268 h 6858317"/>
              <a:gd name="connsiteX154" fmla="*/ 5617718 w 12192634"/>
              <a:gd name="connsiteY154" fmla="*/ 254 h 6858317"/>
              <a:gd name="connsiteX155" fmla="*/ 5617718 w 12192634"/>
              <a:gd name="connsiteY155" fmla="*/ 254 h 6858317"/>
              <a:gd name="connsiteX156" fmla="*/ 6638290 w 12192634"/>
              <a:gd name="connsiteY156" fmla="*/ 0 h 6858317"/>
              <a:gd name="connsiteX157" fmla="*/ 6574473 w 12192634"/>
              <a:gd name="connsiteY157" fmla="*/ 67501 h 6858317"/>
              <a:gd name="connsiteX158" fmla="*/ 6081459 w 12192634"/>
              <a:gd name="connsiteY158" fmla="*/ 369189 h 6858317"/>
              <a:gd name="connsiteX159" fmla="*/ 5554917 w 12192634"/>
              <a:gd name="connsiteY159" fmla="*/ 691833 h 6858317"/>
              <a:gd name="connsiteX160" fmla="*/ 5232400 w 12192634"/>
              <a:gd name="connsiteY160" fmla="*/ 1218311 h 6858317"/>
              <a:gd name="connsiteX161" fmla="*/ 4930775 w 12192634"/>
              <a:gd name="connsiteY161" fmla="*/ 1711325 h 6858317"/>
              <a:gd name="connsiteX162" fmla="*/ 4437571 w 12192634"/>
              <a:gd name="connsiteY162" fmla="*/ 2012950 h 6858317"/>
              <a:gd name="connsiteX163" fmla="*/ 3911028 w 12192634"/>
              <a:gd name="connsiteY163" fmla="*/ 2335594 h 6858317"/>
              <a:gd name="connsiteX164" fmla="*/ 3588385 w 12192634"/>
              <a:gd name="connsiteY164" fmla="*/ 2862072 h 6858317"/>
              <a:gd name="connsiteX165" fmla="*/ 3286760 w 12192634"/>
              <a:gd name="connsiteY165" fmla="*/ 3355150 h 6858317"/>
              <a:gd name="connsiteX166" fmla="*/ 2793683 w 12192634"/>
              <a:gd name="connsiteY166" fmla="*/ 3656775 h 6858317"/>
              <a:gd name="connsiteX167" fmla="*/ 2267204 w 12192634"/>
              <a:gd name="connsiteY167" fmla="*/ 3979482 h 6858317"/>
              <a:gd name="connsiteX168" fmla="*/ 1944497 w 12192634"/>
              <a:gd name="connsiteY168" fmla="*/ 4505960 h 6858317"/>
              <a:gd name="connsiteX169" fmla="*/ 1642872 w 12192634"/>
              <a:gd name="connsiteY169" fmla="*/ 4999038 h 6858317"/>
              <a:gd name="connsiteX170" fmla="*/ 1149795 w 12192634"/>
              <a:gd name="connsiteY170" fmla="*/ 5300663 h 6858317"/>
              <a:gd name="connsiteX171" fmla="*/ 623316 w 12192634"/>
              <a:gd name="connsiteY171" fmla="*/ 5623370 h 6858317"/>
              <a:gd name="connsiteX172" fmla="*/ 300609 w 12192634"/>
              <a:gd name="connsiteY172" fmla="*/ 6149848 h 6858317"/>
              <a:gd name="connsiteX173" fmla="*/ 0 w 12192634"/>
              <a:gd name="connsiteY173" fmla="*/ 6642100 h 6858317"/>
              <a:gd name="connsiteX174" fmla="*/ 0 w 12192634"/>
              <a:gd name="connsiteY174" fmla="*/ 6764845 h 6858317"/>
              <a:gd name="connsiteX175" fmla="*/ 61849 w 12192634"/>
              <a:gd name="connsiteY175" fmla="*/ 6705600 h 6858317"/>
              <a:gd name="connsiteX176" fmla="*/ 384493 w 12192634"/>
              <a:gd name="connsiteY176" fmla="*/ 6179058 h 6858317"/>
              <a:gd name="connsiteX177" fmla="*/ 686181 w 12192634"/>
              <a:gd name="connsiteY177" fmla="*/ 5685981 h 6858317"/>
              <a:gd name="connsiteX178" fmla="*/ 1179259 w 12192634"/>
              <a:gd name="connsiteY178" fmla="*/ 5384356 h 6858317"/>
              <a:gd name="connsiteX179" fmla="*/ 1705737 w 12192634"/>
              <a:gd name="connsiteY179" fmla="*/ 5061649 h 6858317"/>
              <a:gd name="connsiteX180" fmla="*/ 2028444 w 12192634"/>
              <a:gd name="connsiteY180" fmla="*/ 4535170 h 6858317"/>
              <a:gd name="connsiteX181" fmla="*/ 2330069 w 12192634"/>
              <a:gd name="connsiteY181" fmla="*/ 4042156 h 6858317"/>
              <a:gd name="connsiteX182" fmla="*/ 2823083 w 12192634"/>
              <a:gd name="connsiteY182" fmla="*/ 3740468 h 6858317"/>
              <a:gd name="connsiteX183" fmla="*/ 3349625 w 12192634"/>
              <a:gd name="connsiteY183" fmla="*/ 3417824 h 6858317"/>
              <a:gd name="connsiteX184" fmla="*/ 3672269 w 12192634"/>
              <a:gd name="connsiteY184" fmla="*/ 2891346 h 6858317"/>
              <a:gd name="connsiteX185" fmla="*/ 3973894 w 12192634"/>
              <a:gd name="connsiteY185" fmla="*/ 2398268 h 6858317"/>
              <a:gd name="connsiteX186" fmla="*/ 4466971 w 12192634"/>
              <a:gd name="connsiteY186" fmla="*/ 2096643 h 6858317"/>
              <a:gd name="connsiteX187" fmla="*/ 4993450 w 12192634"/>
              <a:gd name="connsiteY187" fmla="*/ 1773936 h 6858317"/>
              <a:gd name="connsiteX188" fmla="*/ 5316093 w 12192634"/>
              <a:gd name="connsiteY188" fmla="*/ 1247458 h 6858317"/>
              <a:gd name="connsiteX189" fmla="*/ 5617718 w 12192634"/>
              <a:gd name="connsiteY189" fmla="*/ 754444 h 6858317"/>
              <a:gd name="connsiteX190" fmla="*/ 6110796 w 12192634"/>
              <a:gd name="connsiteY190" fmla="*/ 452819 h 6858317"/>
              <a:gd name="connsiteX191" fmla="*/ 6637274 w 12192634"/>
              <a:gd name="connsiteY191" fmla="*/ 130112 h 6858317"/>
              <a:gd name="connsiteX192" fmla="*/ 6754369 w 12192634"/>
              <a:gd name="connsiteY192" fmla="*/ 0 h 6858317"/>
              <a:gd name="connsiteX193" fmla="*/ 7031990 w 12192634"/>
              <a:gd name="connsiteY193" fmla="*/ 0 h 6858317"/>
              <a:gd name="connsiteX194" fmla="*/ 6875970 w 12192634"/>
              <a:gd name="connsiteY194" fmla="*/ 328930 h 6858317"/>
              <a:gd name="connsiteX195" fmla="*/ 6574345 w 12192634"/>
              <a:gd name="connsiteY195" fmla="*/ 822008 h 6858317"/>
              <a:gd name="connsiteX196" fmla="*/ 6081395 w 12192634"/>
              <a:gd name="connsiteY196" fmla="*/ 1123950 h 6858317"/>
              <a:gd name="connsiteX197" fmla="*/ 5554853 w 12192634"/>
              <a:gd name="connsiteY197" fmla="*/ 1446594 h 6858317"/>
              <a:gd name="connsiteX198" fmla="*/ 5232400 w 12192634"/>
              <a:gd name="connsiteY198" fmla="*/ 1972755 h 6858317"/>
              <a:gd name="connsiteX199" fmla="*/ 4930775 w 12192634"/>
              <a:gd name="connsiteY199" fmla="*/ 2465832 h 6858317"/>
              <a:gd name="connsiteX200" fmla="*/ 4437761 w 12192634"/>
              <a:gd name="connsiteY200" fmla="*/ 2767457 h 6858317"/>
              <a:gd name="connsiteX201" fmla="*/ 3911219 w 12192634"/>
              <a:gd name="connsiteY201" fmla="*/ 3090101 h 6858317"/>
              <a:gd name="connsiteX202" fmla="*/ 3588576 w 12192634"/>
              <a:gd name="connsiteY202" fmla="*/ 3616643 h 6858317"/>
              <a:gd name="connsiteX203" fmla="*/ 3286951 w 12192634"/>
              <a:gd name="connsiteY203" fmla="*/ 4109657 h 6858317"/>
              <a:gd name="connsiteX204" fmla="*/ 2793873 w 12192634"/>
              <a:gd name="connsiteY204" fmla="*/ 4411282 h 6858317"/>
              <a:gd name="connsiteX205" fmla="*/ 2267395 w 12192634"/>
              <a:gd name="connsiteY205" fmla="*/ 4733989 h 6858317"/>
              <a:gd name="connsiteX206" fmla="*/ 1944688 w 12192634"/>
              <a:gd name="connsiteY206" fmla="*/ 5260467 h 6858317"/>
              <a:gd name="connsiteX207" fmla="*/ 1643063 w 12192634"/>
              <a:gd name="connsiteY207" fmla="*/ 5753545 h 6858317"/>
              <a:gd name="connsiteX208" fmla="*/ 1149985 w 12192634"/>
              <a:gd name="connsiteY208" fmla="*/ 6055170 h 6858317"/>
              <a:gd name="connsiteX209" fmla="*/ 623507 w 12192634"/>
              <a:gd name="connsiteY209" fmla="*/ 6377877 h 6858317"/>
              <a:gd name="connsiteX210" fmla="*/ 316992 w 12192634"/>
              <a:gd name="connsiteY210" fmla="*/ 6858000 h 6858317"/>
              <a:gd name="connsiteX211" fmla="*/ 411671 w 12192634"/>
              <a:gd name="connsiteY211" fmla="*/ 6858000 h 6858317"/>
              <a:gd name="connsiteX212" fmla="*/ 686181 w 12192634"/>
              <a:gd name="connsiteY212" fmla="*/ 6440742 h 6858317"/>
              <a:gd name="connsiteX213" fmla="*/ 1179259 w 12192634"/>
              <a:gd name="connsiteY213" fmla="*/ 6139053 h 6858317"/>
              <a:gd name="connsiteX214" fmla="*/ 1705737 w 12192634"/>
              <a:gd name="connsiteY214" fmla="*/ 5816410 h 6858317"/>
              <a:gd name="connsiteX215" fmla="*/ 2028444 w 12192634"/>
              <a:gd name="connsiteY215" fmla="*/ 5289868 h 6858317"/>
              <a:gd name="connsiteX216" fmla="*/ 2330069 w 12192634"/>
              <a:gd name="connsiteY216" fmla="*/ 4796854 h 6858317"/>
              <a:gd name="connsiteX217" fmla="*/ 2823083 w 12192634"/>
              <a:gd name="connsiteY217" fmla="*/ 4495165 h 6858317"/>
              <a:gd name="connsiteX218" fmla="*/ 3349625 w 12192634"/>
              <a:gd name="connsiteY218" fmla="*/ 4172522 h 6858317"/>
              <a:gd name="connsiteX219" fmla="*/ 3672269 w 12192634"/>
              <a:gd name="connsiteY219" fmla="*/ 3646043 h 6858317"/>
              <a:gd name="connsiteX220" fmla="*/ 3973894 w 12192634"/>
              <a:gd name="connsiteY220" fmla="*/ 3152966 h 6858317"/>
              <a:gd name="connsiteX221" fmla="*/ 4466971 w 12192634"/>
              <a:gd name="connsiteY221" fmla="*/ 2851341 h 6858317"/>
              <a:gd name="connsiteX222" fmla="*/ 4993450 w 12192634"/>
              <a:gd name="connsiteY222" fmla="*/ 2528697 h 6858317"/>
              <a:gd name="connsiteX223" fmla="*/ 5316093 w 12192634"/>
              <a:gd name="connsiteY223" fmla="*/ 2002219 h 6858317"/>
              <a:gd name="connsiteX224" fmla="*/ 5617718 w 12192634"/>
              <a:gd name="connsiteY224" fmla="*/ 1509141 h 6858317"/>
              <a:gd name="connsiteX225" fmla="*/ 6110796 w 12192634"/>
              <a:gd name="connsiteY225" fmla="*/ 1207516 h 6858317"/>
              <a:gd name="connsiteX226" fmla="*/ 6637274 w 12192634"/>
              <a:gd name="connsiteY226" fmla="*/ 884873 h 6858317"/>
              <a:gd name="connsiteX227" fmla="*/ 6959918 w 12192634"/>
              <a:gd name="connsiteY227" fmla="*/ 358331 h 6858317"/>
              <a:gd name="connsiteX228" fmla="*/ 7141909 w 12192634"/>
              <a:gd name="connsiteY228" fmla="*/ 0 h 6858317"/>
              <a:gd name="connsiteX229" fmla="*/ 8147050 w 12192634"/>
              <a:gd name="connsiteY229" fmla="*/ 0 h 6858317"/>
              <a:gd name="connsiteX230" fmla="*/ 7725537 w 12192634"/>
              <a:gd name="connsiteY230" fmla="*/ 234252 h 6858317"/>
              <a:gd name="connsiteX231" fmla="*/ 7199059 w 12192634"/>
              <a:gd name="connsiteY231" fmla="*/ 556895 h 6858317"/>
              <a:gd name="connsiteX232" fmla="*/ 6876352 w 12192634"/>
              <a:gd name="connsiteY232" fmla="*/ 1083374 h 6858317"/>
              <a:gd name="connsiteX233" fmla="*/ 6574727 w 12192634"/>
              <a:gd name="connsiteY233" fmla="*/ 1576451 h 6858317"/>
              <a:gd name="connsiteX234" fmla="*/ 6081713 w 12192634"/>
              <a:gd name="connsiteY234" fmla="*/ 1878076 h 6858317"/>
              <a:gd name="connsiteX235" fmla="*/ 5555171 w 12192634"/>
              <a:gd name="connsiteY235" fmla="*/ 2200783 h 6858317"/>
              <a:gd name="connsiteX236" fmla="*/ 5232527 w 12192634"/>
              <a:gd name="connsiteY236" fmla="*/ 2727198 h 6858317"/>
              <a:gd name="connsiteX237" fmla="*/ 4930902 w 12192634"/>
              <a:gd name="connsiteY237" fmla="*/ 3220276 h 6858317"/>
              <a:gd name="connsiteX238" fmla="*/ 4437888 w 12192634"/>
              <a:gd name="connsiteY238" fmla="*/ 3521901 h 6858317"/>
              <a:gd name="connsiteX239" fmla="*/ 3911346 w 12192634"/>
              <a:gd name="connsiteY239" fmla="*/ 3844608 h 6858317"/>
              <a:gd name="connsiteX240" fmla="*/ 3588703 w 12192634"/>
              <a:gd name="connsiteY240" fmla="*/ 4371086 h 6858317"/>
              <a:gd name="connsiteX241" fmla="*/ 3287078 w 12192634"/>
              <a:gd name="connsiteY241" fmla="*/ 4864100 h 6858317"/>
              <a:gd name="connsiteX242" fmla="*/ 2794000 w 12192634"/>
              <a:gd name="connsiteY242" fmla="*/ 5165725 h 6858317"/>
              <a:gd name="connsiteX243" fmla="*/ 2267522 w 12192634"/>
              <a:gd name="connsiteY243" fmla="*/ 5488432 h 6858317"/>
              <a:gd name="connsiteX244" fmla="*/ 1944814 w 12192634"/>
              <a:gd name="connsiteY244" fmla="*/ 6014911 h 6858317"/>
              <a:gd name="connsiteX245" fmla="*/ 1643189 w 12192634"/>
              <a:gd name="connsiteY245" fmla="*/ 6507988 h 6858317"/>
              <a:gd name="connsiteX246" fmla="*/ 1150176 w 12192634"/>
              <a:gd name="connsiteY246" fmla="*/ 6809613 h 6858317"/>
              <a:gd name="connsiteX247" fmla="*/ 1020445 w 12192634"/>
              <a:gd name="connsiteY247" fmla="*/ 6858000 h 6858317"/>
              <a:gd name="connsiteX248" fmla="*/ 1277239 w 12192634"/>
              <a:gd name="connsiteY248" fmla="*/ 6858000 h 6858317"/>
              <a:gd name="connsiteX249" fmla="*/ 1706055 w 12192634"/>
              <a:gd name="connsiteY249" fmla="*/ 6570853 h 6858317"/>
              <a:gd name="connsiteX250" fmla="*/ 2028762 w 12192634"/>
              <a:gd name="connsiteY250" fmla="*/ 6044375 h 6858317"/>
              <a:gd name="connsiteX251" fmla="*/ 2330387 w 12192634"/>
              <a:gd name="connsiteY251" fmla="*/ 5551297 h 6858317"/>
              <a:gd name="connsiteX252" fmla="*/ 2823401 w 12192634"/>
              <a:gd name="connsiteY252" fmla="*/ 5249672 h 6858317"/>
              <a:gd name="connsiteX253" fmla="*/ 3349943 w 12192634"/>
              <a:gd name="connsiteY253" fmla="*/ 4926965 h 6858317"/>
              <a:gd name="connsiteX254" fmla="*/ 3672586 w 12192634"/>
              <a:gd name="connsiteY254" fmla="*/ 4400487 h 6858317"/>
              <a:gd name="connsiteX255" fmla="*/ 3974211 w 12192634"/>
              <a:gd name="connsiteY255" fmla="*/ 3907472 h 6858317"/>
              <a:gd name="connsiteX256" fmla="*/ 4467289 w 12192634"/>
              <a:gd name="connsiteY256" fmla="*/ 3605784 h 6858317"/>
              <a:gd name="connsiteX257" fmla="*/ 4993767 w 12192634"/>
              <a:gd name="connsiteY257" fmla="*/ 3283141 h 6858317"/>
              <a:gd name="connsiteX258" fmla="*/ 5316411 w 12192634"/>
              <a:gd name="connsiteY258" fmla="*/ 2756662 h 6858317"/>
              <a:gd name="connsiteX259" fmla="*/ 5618036 w 12192634"/>
              <a:gd name="connsiteY259" fmla="*/ 2263648 h 6858317"/>
              <a:gd name="connsiteX260" fmla="*/ 6111113 w 12192634"/>
              <a:gd name="connsiteY260" fmla="*/ 1961960 h 6858317"/>
              <a:gd name="connsiteX261" fmla="*/ 6637592 w 12192634"/>
              <a:gd name="connsiteY261" fmla="*/ 1639316 h 6858317"/>
              <a:gd name="connsiteX262" fmla="*/ 6960235 w 12192634"/>
              <a:gd name="connsiteY262" fmla="*/ 1112774 h 6858317"/>
              <a:gd name="connsiteX263" fmla="*/ 7261924 w 12192634"/>
              <a:gd name="connsiteY263" fmla="*/ 619760 h 6858317"/>
              <a:gd name="connsiteX264" fmla="*/ 7754938 w 12192634"/>
              <a:gd name="connsiteY264" fmla="*/ 318135 h 6858317"/>
              <a:gd name="connsiteX265" fmla="*/ 8276844 w 12192634"/>
              <a:gd name="connsiteY265" fmla="*/ 0 h 6858317"/>
              <a:gd name="connsiteX266" fmla="*/ 8597519 w 12192634"/>
              <a:gd name="connsiteY266" fmla="*/ 0 h 6858317"/>
              <a:gd name="connsiteX267" fmla="*/ 8520240 w 12192634"/>
              <a:gd name="connsiteY267" fmla="*/ 193993 h 6858317"/>
              <a:gd name="connsiteX268" fmla="*/ 8218551 w 12192634"/>
              <a:gd name="connsiteY268" fmla="*/ 687007 h 6858317"/>
              <a:gd name="connsiteX269" fmla="*/ 7725537 w 12192634"/>
              <a:gd name="connsiteY269" fmla="*/ 988695 h 6858317"/>
              <a:gd name="connsiteX270" fmla="*/ 7199059 w 12192634"/>
              <a:gd name="connsiteY270" fmla="*/ 1311339 h 6858317"/>
              <a:gd name="connsiteX271" fmla="*/ 6876352 w 12192634"/>
              <a:gd name="connsiteY271" fmla="*/ 1837817 h 6858317"/>
              <a:gd name="connsiteX272" fmla="*/ 6574727 w 12192634"/>
              <a:gd name="connsiteY272" fmla="*/ 2330895 h 6858317"/>
              <a:gd name="connsiteX273" fmla="*/ 6081713 w 12192634"/>
              <a:gd name="connsiteY273" fmla="*/ 2632520 h 6858317"/>
              <a:gd name="connsiteX274" fmla="*/ 5555171 w 12192634"/>
              <a:gd name="connsiteY274" fmla="*/ 2955227 h 6858317"/>
              <a:gd name="connsiteX275" fmla="*/ 5232400 w 12192634"/>
              <a:gd name="connsiteY275" fmla="*/ 3481705 h 6858317"/>
              <a:gd name="connsiteX276" fmla="*/ 4930775 w 12192634"/>
              <a:gd name="connsiteY276" fmla="*/ 3974719 h 6858317"/>
              <a:gd name="connsiteX277" fmla="*/ 4437761 w 12192634"/>
              <a:gd name="connsiteY277" fmla="*/ 4276344 h 6858317"/>
              <a:gd name="connsiteX278" fmla="*/ 3911219 w 12192634"/>
              <a:gd name="connsiteY278" fmla="*/ 4599051 h 6858317"/>
              <a:gd name="connsiteX279" fmla="*/ 3588576 w 12192634"/>
              <a:gd name="connsiteY279" fmla="*/ 5125530 h 6858317"/>
              <a:gd name="connsiteX280" fmla="*/ 3286951 w 12192634"/>
              <a:gd name="connsiteY280" fmla="*/ 5618544 h 6858317"/>
              <a:gd name="connsiteX281" fmla="*/ 2794000 w 12192634"/>
              <a:gd name="connsiteY281" fmla="*/ 5920232 h 6858317"/>
              <a:gd name="connsiteX282" fmla="*/ 2267522 w 12192634"/>
              <a:gd name="connsiteY282" fmla="*/ 6242876 h 6858317"/>
              <a:gd name="connsiteX283" fmla="*/ 1944814 w 12192634"/>
              <a:gd name="connsiteY283" fmla="*/ 6769354 h 6858317"/>
              <a:gd name="connsiteX284" fmla="*/ 1913064 w 12192634"/>
              <a:gd name="connsiteY284" fmla="*/ 6858254 h 6858317"/>
              <a:gd name="connsiteX285" fmla="*/ 2007934 w 12192634"/>
              <a:gd name="connsiteY285" fmla="*/ 6858254 h 6858317"/>
              <a:gd name="connsiteX286" fmla="*/ 2029016 w 12192634"/>
              <a:gd name="connsiteY286" fmla="*/ 6799072 h 6858317"/>
              <a:gd name="connsiteX287" fmla="*/ 2330641 w 12192634"/>
              <a:gd name="connsiteY287" fmla="*/ 6305995 h 6858317"/>
              <a:gd name="connsiteX288" fmla="*/ 2823655 w 12192634"/>
              <a:gd name="connsiteY288" fmla="*/ 6004370 h 6858317"/>
              <a:gd name="connsiteX289" fmla="*/ 3349625 w 12192634"/>
              <a:gd name="connsiteY289" fmla="*/ 5681409 h 6858317"/>
              <a:gd name="connsiteX290" fmla="*/ 3672269 w 12192634"/>
              <a:gd name="connsiteY290" fmla="*/ 5154930 h 6858317"/>
              <a:gd name="connsiteX291" fmla="*/ 3973894 w 12192634"/>
              <a:gd name="connsiteY291" fmla="*/ 4661916 h 6858317"/>
              <a:gd name="connsiteX292" fmla="*/ 4466971 w 12192634"/>
              <a:gd name="connsiteY292" fmla="*/ 4360228 h 6858317"/>
              <a:gd name="connsiteX293" fmla="*/ 4993450 w 12192634"/>
              <a:gd name="connsiteY293" fmla="*/ 4037584 h 6858317"/>
              <a:gd name="connsiteX294" fmla="*/ 5316093 w 12192634"/>
              <a:gd name="connsiteY294" fmla="*/ 3511106 h 6858317"/>
              <a:gd name="connsiteX295" fmla="*/ 5617718 w 12192634"/>
              <a:gd name="connsiteY295" fmla="*/ 3018092 h 6858317"/>
              <a:gd name="connsiteX296" fmla="*/ 6110796 w 12192634"/>
              <a:gd name="connsiteY296" fmla="*/ 2716403 h 6858317"/>
              <a:gd name="connsiteX297" fmla="*/ 6637274 w 12192634"/>
              <a:gd name="connsiteY297" fmla="*/ 2393760 h 6858317"/>
              <a:gd name="connsiteX298" fmla="*/ 6959918 w 12192634"/>
              <a:gd name="connsiteY298" fmla="*/ 1867281 h 6858317"/>
              <a:gd name="connsiteX299" fmla="*/ 7261607 w 12192634"/>
              <a:gd name="connsiteY299" fmla="*/ 1374204 h 6858317"/>
              <a:gd name="connsiteX300" fmla="*/ 7754620 w 12192634"/>
              <a:gd name="connsiteY300" fmla="*/ 1072579 h 6858317"/>
              <a:gd name="connsiteX301" fmla="*/ 8281099 w 12192634"/>
              <a:gd name="connsiteY301" fmla="*/ 749872 h 6858317"/>
              <a:gd name="connsiteX302" fmla="*/ 8603806 w 12192634"/>
              <a:gd name="connsiteY302" fmla="*/ 223393 h 6858317"/>
              <a:gd name="connsiteX303" fmla="*/ 8697151 w 12192634"/>
              <a:gd name="connsiteY303" fmla="*/ 0 h 6858317"/>
              <a:gd name="connsiteX304" fmla="*/ 9603549 w 12192634"/>
              <a:gd name="connsiteY304" fmla="*/ 0 h 6858317"/>
              <a:gd name="connsiteX305" fmla="*/ 9369361 w 12192634"/>
              <a:gd name="connsiteY305" fmla="*/ 99251 h 6858317"/>
              <a:gd name="connsiteX306" fmla="*/ 8842566 w 12192634"/>
              <a:gd name="connsiteY306" fmla="*/ 421957 h 6858317"/>
              <a:gd name="connsiteX307" fmla="*/ 8519922 w 12192634"/>
              <a:gd name="connsiteY307" fmla="*/ 948436 h 6858317"/>
              <a:gd name="connsiteX308" fmla="*/ 8218234 w 12192634"/>
              <a:gd name="connsiteY308" fmla="*/ 1441514 h 6858317"/>
              <a:gd name="connsiteX309" fmla="*/ 7725219 w 12192634"/>
              <a:gd name="connsiteY309" fmla="*/ 1743139 h 6858317"/>
              <a:gd name="connsiteX310" fmla="*/ 7198741 w 12192634"/>
              <a:gd name="connsiteY310" fmla="*/ 2065782 h 6858317"/>
              <a:gd name="connsiteX311" fmla="*/ 6876034 w 12192634"/>
              <a:gd name="connsiteY311" fmla="*/ 2592261 h 6858317"/>
              <a:gd name="connsiteX312" fmla="*/ 6574409 w 12192634"/>
              <a:gd name="connsiteY312" fmla="*/ 3085338 h 6858317"/>
              <a:gd name="connsiteX313" fmla="*/ 6081395 w 12192634"/>
              <a:gd name="connsiteY313" fmla="*/ 3386963 h 6858317"/>
              <a:gd name="connsiteX314" fmla="*/ 5554853 w 12192634"/>
              <a:gd name="connsiteY314" fmla="*/ 3709670 h 6858317"/>
              <a:gd name="connsiteX315" fmla="*/ 5232400 w 12192634"/>
              <a:gd name="connsiteY315" fmla="*/ 4236149 h 6858317"/>
              <a:gd name="connsiteX316" fmla="*/ 4930775 w 12192634"/>
              <a:gd name="connsiteY316" fmla="*/ 4729163 h 6858317"/>
              <a:gd name="connsiteX317" fmla="*/ 4437761 w 12192634"/>
              <a:gd name="connsiteY317" fmla="*/ 5030788 h 6858317"/>
              <a:gd name="connsiteX318" fmla="*/ 3911219 w 12192634"/>
              <a:gd name="connsiteY318" fmla="*/ 5353495 h 6858317"/>
              <a:gd name="connsiteX319" fmla="*/ 3588385 w 12192634"/>
              <a:gd name="connsiteY319" fmla="*/ 5880100 h 6858317"/>
              <a:gd name="connsiteX320" fmla="*/ 3286760 w 12192634"/>
              <a:gd name="connsiteY320" fmla="*/ 6373114 h 6858317"/>
              <a:gd name="connsiteX321" fmla="*/ 2793683 w 12192634"/>
              <a:gd name="connsiteY321" fmla="*/ 6674803 h 6858317"/>
              <a:gd name="connsiteX322" fmla="*/ 2426526 w 12192634"/>
              <a:gd name="connsiteY322" fmla="*/ 6858127 h 6858317"/>
              <a:gd name="connsiteX323" fmla="*/ 2588641 w 12192634"/>
              <a:gd name="connsiteY323" fmla="*/ 6858127 h 6858317"/>
              <a:gd name="connsiteX324" fmla="*/ 2823083 w 12192634"/>
              <a:gd name="connsiteY324" fmla="*/ 6758686 h 6858317"/>
              <a:gd name="connsiteX325" fmla="*/ 3349625 w 12192634"/>
              <a:gd name="connsiteY325" fmla="*/ 6435979 h 6858317"/>
              <a:gd name="connsiteX326" fmla="*/ 3672269 w 12192634"/>
              <a:gd name="connsiteY326" fmla="*/ 5909501 h 6858317"/>
              <a:gd name="connsiteX327" fmla="*/ 3973894 w 12192634"/>
              <a:gd name="connsiteY327" fmla="*/ 5416487 h 6858317"/>
              <a:gd name="connsiteX328" fmla="*/ 4466971 w 12192634"/>
              <a:gd name="connsiteY328" fmla="*/ 5114798 h 6858317"/>
              <a:gd name="connsiteX329" fmla="*/ 4993450 w 12192634"/>
              <a:gd name="connsiteY329" fmla="*/ 4792155 h 6858317"/>
              <a:gd name="connsiteX330" fmla="*/ 5316093 w 12192634"/>
              <a:gd name="connsiteY330" fmla="*/ 4265676 h 6858317"/>
              <a:gd name="connsiteX331" fmla="*/ 5617718 w 12192634"/>
              <a:gd name="connsiteY331" fmla="*/ 3772662 h 6858317"/>
              <a:gd name="connsiteX332" fmla="*/ 6110796 w 12192634"/>
              <a:gd name="connsiteY332" fmla="*/ 3470974 h 6858317"/>
              <a:gd name="connsiteX333" fmla="*/ 6637274 w 12192634"/>
              <a:gd name="connsiteY333" fmla="*/ 3148330 h 6858317"/>
              <a:gd name="connsiteX334" fmla="*/ 6959918 w 12192634"/>
              <a:gd name="connsiteY334" fmla="*/ 2621852 h 6858317"/>
              <a:gd name="connsiteX335" fmla="*/ 7261607 w 12192634"/>
              <a:gd name="connsiteY335" fmla="*/ 2128774 h 6858317"/>
              <a:gd name="connsiteX336" fmla="*/ 7754620 w 12192634"/>
              <a:gd name="connsiteY336" fmla="*/ 1827149 h 6858317"/>
              <a:gd name="connsiteX337" fmla="*/ 8281099 w 12192634"/>
              <a:gd name="connsiteY337" fmla="*/ 1504506 h 6858317"/>
              <a:gd name="connsiteX338" fmla="*/ 8603806 w 12192634"/>
              <a:gd name="connsiteY338" fmla="*/ 977963 h 6858317"/>
              <a:gd name="connsiteX339" fmla="*/ 8905431 w 12192634"/>
              <a:gd name="connsiteY339" fmla="*/ 484950 h 6858317"/>
              <a:gd name="connsiteX340" fmla="*/ 9398508 w 12192634"/>
              <a:gd name="connsiteY340" fmla="*/ 183325 h 6858317"/>
              <a:gd name="connsiteX341" fmla="*/ 9765411 w 12192634"/>
              <a:gd name="connsiteY341" fmla="*/ 127 h 6858317"/>
              <a:gd name="connsiteX342" fmla="*/ 10185082 w 12192634"/>
              <a:gd name="connsiteY342" fmla="*/ 0 h 6858317"/>
              <a:gd name="connsiteX343" fmla="*/ 10164064 w 12192634"/>
              <a:gd name="connsiteY343" fmla="*/ 59055 h 6858317"/>
              <a:gd name="connsiteX344" fmla="*/ 9862439 w 12192634"/>
              <a:gd name="connsiteY344" fmla="*/ 552069 h 6858317"/>
              <a:gd name="connsiteX345" fmla="*/ 9369361 w 12192634"/>
              <a:gd name="connsiteY345" fmla="*/ 853758 h 6858317"/>
              <a:gd name="connsiteX346" fmla="*/ 8842883 w 12192634"/>
              <a:gd name="connsiteY346" fmla="*/ 1176401 h 6858317"/>
              <a:gd name="connsiteX347" fmla="*/ 8520240 w 12192634"/>
              <a:gd name="connsiteY347" fmla="*/ 1702880 h 6858317"/>
              <a:gd name="connsiteX348" fmla="*/ 8218551 w 12192634"/>
              <a:gd name="connsiteY348" fmla="*/ 2195957 h 6858317"/>
              <a:gd name="connsiteX349" fmla="*/ 7725537 w 12192634"/>
              <a:gd name="connsiteY349" fmla="*/ 2497582 h 6858317"/>
              <a:gd name="connsiteX350" fmla="*/ 7199059 w 12192634"/>
              <a:gd name="connsiteY350" fmla="*/ 2820226 h 6858317"/>
              <a:gd name="connsiteX351" fmla="*/ 6876352 w 12192634"/>
              <a:gd name="connsiteY351" fmla="*/ 3346768 h 6858317"/>
              <a:gd name="connsiteX352" fmla="*/ 6574727 w 12192634"/>
              <a:gd name="connsiteY352" fmla="*/ 3839782 h 6858317"/>
              <a:gd name="connsiteX353" fmla="*/ 6081713 w 12192634"/>
              <a:gd name="connsiteY353" fmla="*/ 4141407 h 6858317"/>
              <a:gd name="connsiteX354" fmla="*/ 5555171 w 12192634"/>
              <a:gd name="connsiteY354" fmla="*/ 4464114 h 6858317"/>
              <a:gd name="connsiteX355" fmla="*/ 5232400 w 12192634"/>
              <a:gd name="connsiteY355" fmla="*/ 4990592 h 6858317"/>
              <a:gd name="connsiteX356" fmla="*/ 4930775 w 12192634"/>
              <a:gd name="connsiteY356" fmla="*/ 5483606 h 6858317"/>
              <a:gd name="connsiteX357" fmla="*/ 4437761 w 12192634"/>
              <a:gd name="connsiteY357" fmla="*/ 5785231 h 6858317"/>
              <a:gd name="connsiteX358" fmla="*/ 3911219 w 12192634"/>
              <a:gd name="connsiteY358" fmla="*/ 6107938 h 6858317"/>
              <a:gd name="connsiteX359" fmla="*/ 3588576 w 12192634"/>
              <a:gd name="connsiteY359" fmla="*/ 6634417 h 6858317"/>
              <a:gd name="connsiteX360" fmla="*/ 3495103 w 12192634"/>
              <a:gd name="connsiteY360" fmla="*/ 6858000 h 6858317"/>
              <a:gd name="connsiteX361" fmla="*/ 3595116 w 12192634"/>
              <a:gd name="connsiteY361" fmla="*/ 6858000 h 6858317"/>
              <a:gd name="connsiteX362" fmla="*/ 3672459 w 12192634"/>
              <a:gd name="connsiteY362" fmla="*/ 6663818 h 6858317"/>
              <a:gd name="connsiteX363" fmla="*/ 3974084 w 12192634"/>
              <a:gd name="connsiteY363" fmla="*/ 6170803 h 6858317"/>
              <a:gd name="connsiteX364" fmla="*/ 4467162 w 12192634"/>
              <a:gd name="connsiteY364" fmla="*/ 5869178 h 6858317"/>
              <a:gd name="connsiteX365" fmla="*/ 4993640 w 12192634"/>
              <a:gd name="connsiteY365" fmla="*/ 5546471 h 6858317"/>
              <a:gd name="connsiteX366" fmla="*/ 5316284 w 12192634"/>
              <a:gd name="connsiteY366" fmla="*/ 5019993 h 6858317"/>
              <a:gd name="connsiteX367" fmla="*/ 5617909 w 12192634"/>
              <a:gd name="connsiteY367" fmla="*/ 4526979 h 6858317"/>
              <a:gd name="connsiteX368" fmla="*/ 6110986 w 12192634"/>
              <a:gd name="connsiteY368" fmla="*/ 4225354 h 6858317"/>
              <a:gd name="connsiteX369" fmla="*/ 6637465 w 12192634"/>
              <a:gd name="connsiteY369" fmla="*/ 3902647 h 6858317"/>
              <a:gd name="connsiteX370" fmla="*/ 6960108 w 12192634"/>
              <a:gd name="connsiteY370" fmla="*/ 3376168 h 6858317"/>
              <a:gd name="connsiteX371" fmla="*/ 7261797 w 12192634"/>
              <a:gd name="connsiteY371" fmla="*/ 2883091 h 6858317"/>
              <a:gd name="connsiteX372" fmla="*/ 7754811 w 12192634"/>
              <a:gd name="connsiteY372" fmla="*/ 2581466 h 6858317"/>
              <a:gd name="connsiteX373" fmla="*/ 8281289 w 12192634"/>
              <a:gd name="connsiteY373" fmla="*/ 2258822 h 6858317"/>
              <a:gd name="connsiteX374" fmla="*/ 8603996 w 12192634"/>
              <a:gd name="connsiteY374" fmla="*/ 1732280 h 6858317"/>
              <a:gd name="connsiteX375" fmla="*/ 8905621 w 12192634"/>
              <a:gd name="connsiteY375" fmla="*/ 1239266 h 6858317"/>
              <a:gd name="connsiteX376" fmla="*/ 9398698 w 12192634"/>
              <a:gd name="connsiteY376" fmla="*/ 937641 h 6858317"/>
              <a:gd name="connsiteX377" fmla="*/ 9925177 w 12192634"/>
              <a:gd name="connsiteY377" fmla="*/ 614934 h 6858317"/>
              <a:gd name="connsiteX378" fmla="*/ 10247820 w 12192634"/>
              <a:gd name="connsiteY378" fmla="*/ 88456 h 6858317"/>
              <a:gd name="connsiteX379" fmla="*/ 10279570 w 12192634"/>
              <a:gd name="connsiteY379" fmla="*/ 0 h 6858317"/>
              <a:gd name="connsiteX380" fmla="*/ 10915332 w 12192634"/>
              <a:gd name="connsiteY380" fmla="*/ 0 h 6858317"/>
              <a:gd name="connsiteX381" fmla="*/ 10486898 w 12192634"/>
              <a:gd name="connsiteY381" fmla="*/ 287020 h 6858317"/>
              <a:gd name="connsiteX382" fmla="*/ 10164255 w 12192634"/>
              <a:gd name="connsiteY382" fmla="*/ 813499 h 6858317"/>
              <a:gd name="connsiteX383" fmla="*/ 9862630 w 12192634"/>
              <a:gd name="connsiteY383" fmla="*/ 1306513 h 6858317"/>
              <a:gd name="connsiteX384" fmla="*/ 9369552 w 12192634"/>
              <a:gd name="connsiteY384" fmla="*/ 1608201 h 6858317"/>
              <a:gd name="connsiteX385" fmla="*/ 8843073 w 12192634"/>
              <a:gd name="connsiteY385" fmla="*/ 1930845 h 6858317"/>
              <a:gd name="connsiteX386" fmla="*/ 8520430 w 12192634"/>
              <a:gd name="connsiteY386" fmla="*/ 2457323 h 6858317"/>
              <a:gd name="connsiteX387" fmla="*/ 8218742 w 12192634"/>
              <a:gd name="connsiteY387" fmla="*/ 2950401 h 6858317"/>
              <a:gd name="connsiteX388" fmla="*/ 7725728 w 12192634"/>
              <a:gd name="connsiteY388" fmla="*/ 3252026 h 6858317"/>
              <a:gd name="connsiteX389" fmla="*/ 7199249 w 12192634"/>
              <a:gd name="connsiteY389" fmla="*/ 3574733 h 6858317"/>
              <a:gd name="connsiteX390" fmla="*/ 6876543 w 12192634"/>
              <a:gd name="connsiteY390" fmla="*/ 4101211 h 6858317"/>
              <a:gd name="connsiteX391" fmla="*/ 6574918 w 12192634"/>
              <a:gd name="connsiteY391" fmla="*/ 4594225 h 6858317"/>
              <a:gd name="connsiteX392" fmla="*/ 6081395 w 12192634"/>
              <a:gd name="connsiteY392" fmla="*/ 4895850 h 6858317"/>
              <a:gd name="connsiteX393" fmla="*/ 5554853 w 12192634"/>
              <a:gd name="connsiteY393" fmla="*/ 5218557 h 6858317"/>
              <a:gd name="connsiteX394" fmla="*/ 5232400 w 12192634"/>
              <a:gd name="connsiteY394" fmla="*/ 5745036 h 6858317"/>
              <a:gd name="connsiteX395" fmla="*/ 4930775 w 12192634"/>
              <a:gd name="connsiteY395" fmla="*/ 6238050 h 6858317"/>
              <a:gd name="connsiteX396" fmla="*/ 4437761 w 12192634"/>
              <a:gd name="connsiteY396" fmla="*/ 6539738 h 6858317"/>
              <a:gd name="connsiteX397" fmla="*/ 3915601 w 12192634"/>
              <a:gd name="connsiteY397" fmla="*/ 6858000 h 6858317"/>
              <a:gd name="connsiteX398" fmla="*/ 4045458 w 12192634"/>
              <a:gd name="connsiteY398" fmla="*/ 6858000 h 6858317"/>
              <a:gd name="connsiteX399" fmla="*/ 4467162 w 12192634"/>
              <a:gd name="connsiteY399" fmla="*/ 6623622 h 6858317"/>
              <a:gd name="connsiteX400" fmla="*/ 4993640 w 12192634"/>
              <a:gd name="connsiteY400" fmla="*/ 6300915 h 6858317"/>
              <a:gd name="connsiteX401" fmla="*/ 5316284 w 12192634"/>
              <a:gd name="connsiteY401" fmla="*/ 5774436 h 6858317"/>
              <a:gd name="connsiteX402" fmla="*/ 5617909 w 12192634"/>
              <a:gd name="connsiteY402" fmla="*/ 5281422 h 6858317"/>
              <a:gd name="connsiteX403" fmla="*/ 6110986 w 12192634"/>
              <a:gd name="connsiteY403" fmla="*/ 4979797 h 6858317"/>
              <a:gd name="connsiteX404" fmla="*/ 6637465 w 12192634"/>
              <a:gd name="connsiteY404" fmla="*/ 4657090 h 6858317"/>
              <a:gd name="connsiteX405" fmla="*/ 6960108 w 12192634"/>
              <a:gd name="connsiteY405" fmla="*/ 4130612 h 6858317"/>
              <a:gd name="connsiteX406" fmla="*/ 7261797 w 12192634"/>
              <a:gd name="connsiteY406" fmla="*/ 3637597 h 6858317"/>
              <a:gd name="connsiteX407" fmla="*/ 7754811 w 12192634"/>
              <a:gd name="connsiteY407" fmla="*/ 3335909 h 6858317"/>
              <a:gd name="connsiteX408" fmla="*/ 8281289 w 12192634"/>
              <a:gd name="connsiteY408" fmla="*/ 3013266 h 6858317"/>
              <a:gd name="connsiteX409" fmla="*/ 8603996 w 12192634"/>
              <a:gd name="connsiteY409" fmla="*/ 2486787 h 6858317"/>
              <a:gd name="connsiteX410" fmla="*/ 8905621 w 12192634"/>
              <a:gd name="connsiteY410" fmla="*/ 1993710 h 6858317"/>
              <a:gd name="connsiteX411" fmla="*/ 9398698 w 12192634"/>
              <a:gd name="connsiteY411" fmla="*/ 1692085 h 6858317"/>
              <a:gd name="connsiteX412" fmla="*/ 9925177 w 12192634"/>
              <a:gd name="connsiteY412" fmla="*/ 1369378 h 6858317"/>
              <a:gd name="connsiteX413" fmla="*/ 10247820 w 12192634"/>
              <a:gd name="connsiteY413" fmla="*/ 842899 h 6858317"/>
              <a:gd name="connsiteX414" fmla="*/ 10549445 w 12192634"/>
              <a:gd name="connsiteY414" fmla="*/ 349885 h 6858317"/>
              <a:gd name="connsiteX415" fmla="*/ 11042650 w 12192634"/>
              <a:gd name="connsiteY415" fmla="*/ 48260 h 6858317"/>
              <a:gd name="connsiteX416" fmla="*/ 11172063 w 12192634"/>
              <a:gd name="connsiteY416" fmla="*/ 0 h 6858317"/>
              <a:gd name="connsiteX417" fmla="*/ 11780838 w 12192634"/>
              <a:gd name="connsiteY417" fmla="*/ 0 h 6858317"/>
              <a:gd name="connsiteX418" fmla="*/ 11506200 w 12192634"/>
              <a:gd name="connsiteY418" fmla="*/ 417195 h 6858317"/>
              <a:gd name="connsiteX419" fmla="*/ 11013122 w 12192634"/>
              <a:gd name="connsiteY419" fmla="*/ 718820 h 6858317"/>
              <a:gd name="connsiteX420" fmla="*/ 10486644 w 12192634"/>
              <a:gd name="connsiteY420" fmla="*/ 1041463 h 6858317"/>
              <a:gd name="connsiteX421" fmla="*/ 10164001 w 12192634"/>
              <a:gd name="connsiteY421" fmla="*/ 1567942 h 6858317"/>
              <a:gd name="connsiteX422" fmla="*/ 9862376 w 12192634"/>
              <a:gd name="connsiteY422" fmla="*/ 2060956 h 6858317"/>
              <a:gd name="connsiteX423" fmla="*/ 9369298 w 12192634"/>
              <a:gd name="connsiteY423" fmla="*/ 2362645 h 6858317"/>
              <a:gd name="connsiteX424" fmla="*/ 8842819 w 12192634"/>
              <a:gd name="connsiteY424" fmla="*/ 2685288 h 6858317"/>
              <a:gd name="connsiteX425" fmla="*/ 8520176 w 12192634"/>
              <a:gd name="connsiteY425" fmla="*/ 3211767 h 6858317"/>
              <a:gd name="connsiteX426" fmla="*/ 8218488 w 12192634"/>
              <a:gd name="connsiteY426" fmla="*/ 3704844 h 6858317"/>
              <a:gd name="connsiteX427" fmla="*/ 7725474 w 12192634"/>
              <a:gd name="connsiteY427" fmla="*/ 4006469 h 6858317"/>
              <a:gd name="connsiteX428" fmla="*/ 7198995 w 12192634"/>
              <a:gd name="connsiteY428" fmla="*/ 4329176 h 6858317"/>
              <a:gd name="connsiteX429" fmla="*/ 6876288 w 12192634"/>
              <a:gd name="connsiteY429" fmla="*/ 4855655 h 6858317"/>
              <a:gd name="connsiteX430" fmla="*/ 6574663 w 12192634"/>
              <a:gd name="connsiteY430" fmla="*/ 5348669 h 6858317"/>
              <a:gd name="connsiteX431" fmla="*/ 6081649 w 12192634"/>
              <a:gd name="connsiteY431" fmla="*/ 5650357 h 6858317"/>
              <a:gd name="connsiteX432" fmla="*/ 5555107 w 12192634"/>
              <a:gd name="connsiteY432" fmla="*/ 5973001 h 6858317"/>
              <a:gd name="connsiteX433" fmla="*/ 5232464 w 12192634"/>
              <a:gd name="connsiteY433" fmla="*/ 6499479 h 6858317"/>
              <a:gd name="connsiteX434" fmla="*/ 5050346 w 12192634"/>
              <a:gd name="connsiteY434" fmla="*/ 6858000 h 6858317"/>
              <a:gd name="connsiteX435" fmla="*/ 5160328 w 12192634"/>
              <a:gd name="connsiteY435" fmla="*/ 6858000 h 6858317"/>
              <a:gd name="connsiteX436" fmla="*/ 5316347 w 12192634"/>
              <a:gd name="connsiteY436" fmla="*/ 6528880 h 6858317"/>
              <a:gd name="connsiteX437" fmla="*/ 5617972 w 12192634"/>
              <a:gd name="connsiteY437" fmla="*/ 6035866 h 6858317"/>
              <a:gd name="connsiteX438" fmla="*/ 6111050 w 12192634"/>
              <a:gd name="connsiteY438" fmla="*/ 5734241 h 6858317"/>
              <a:gd name="connsiteX439" fmla="*/ 6637528 w 12192634"/>
              <a:gd name="connsiteY439" fmla="*/ 5411534 h 6858317"/>
              <a:gd name="connsiteX440" fmla="*/ 6960172 w 12192634"/>
              <a:gd name="connsiteY440" fmla="*/ 4885055 h 6858317"/>
              <a:gd name="connsiteX441" fmla="*/ 7261860 w 12192634"/>
              <a:gd name="connsiteY441" fmla="*/ 4392041 h 6858317"/>
              <a:gd name="connsiteX442" fmla="*/ 7754874 w 12192634"/>
              <a:gd name="connsiteY442" fmla="*/ 4090353 h 6858317"/>
              <a:gd name="connsiteX443" fmla="*/ 8281353 w 12192634"/>
              <a:gd name="connsiteY443" fmla="*/ 3767709 h 6858317"/>
              <a:gd name="connsiteX444" fmla="*/ 8604059 w 12192634"/>
              <a:gd name="connsiteY444" fmla="*/ 3241231 h 6858317"/>
              <a:gd name="connsiteX445" fmla="*/ 8905684 w 12192634"/>
              <a:gd name="connsiteY445" fmla="*/ 2748153 h 6858317"/>
              <a:gd name="connsiteX446" fmla="*/ 9398762 w 12192634"/>
              <a:gd name="connsiteY446" fmla="*/ 2446528 h 6858317"/>
              <a:gd name="connsiteX447" fmla="*/ 9925241 w 12192634"/>
              <a:gd name="connsiteY447" fmla="*/ 2123821 h 6858317"/>
              <a:gd name="connsiteX448" fmla="*/ 10247884 w 12192634"/>
              <a:gd name="connsiteY448" fmla="*/ 1597343 h 6858317"/>
              <a:gd name="connsiteX449" fmla="*/ 10549509 w 12192634"/>
              <a:gd name="connsiteY449" fmla="*/ 1104329 h 6858317"/>
              <a:gd name="connsiteX450" fmla="*/ 11042586 w 12192634"/>
              <a:gd name="connsiteY450" fmla="*/ 802704 h 6858317"/>
              <a:gd name="connsiteX451" fmla="*/ 11569065 w 12192634"/>
              <a:gd name="connsiteY451" fmla="*/ 480060 h 6858317"/>
              <a:gd name="connsiteX452" fmla="*/ 11875008 w 12192634"/>
              <a:gd name="connsiteY452" fmla="*/ 0 h 6858317"/>
              <a:gd name="connsiteX453" fmla="*/ 12130722 w 12192634"/>
              <a:gd name="connsiteY453" fmla="*/ 152400 h 6858317"/>
              <a:gd name="connsiteX454" fmla="*/ 11808079 w 12192634"/>
              <a:gd name="connsiteY454" fmla="*/ 678879 h 6858317"/>
              <a:gd name="connsiteX455" fmla="*/ 11506454 w 12192634"/>
              <a:gd name="connsiteY455" fmla="*/ 1171956 h 6858317"/>
              <a:gd name="connsiteX456" fmla="*/ 11013377 w 12192634"/>
              <a:gd name="connsiteY456" fmla="*/ 1473581 h 6858317"/>
              <a:gd name="connsiteX457" fmla="*/ 10486898 w 12192634"/>
              <a:gd name="connsiteY457" fmla="*/ 1796225 h 6858317"/>
              <a:gd name="connsiteX458" fmla="*/ 10164255 w 12192634"/>
              <a:gd name="connsiteY458" fmla="*/ 2322703 h 6858317"/>
              <a:gd name="connsiteX459" fmla="*/ 9862630 w 12192634"/>
              <a:gd name="connsiteY459" fmla="*/ 2815781 h 6858317"/>
              <a:gd name="connsiteX460" fmla="*/ 9369552 w 12192634"/>
              <a:gd name="connsiteY460" fmla="*/ 3117406 h 6858317"/>
              <a:gd name="connsiteX461" fmla="*/ 8843073 w 12192634"/>
              <a:gd name="connsiteY461" fmla="*/ 3440049 h 6858317"/>
              <a:gd name="connsiteX462" fmla="*/ 8520430 w 12192634"/>
              <a:gd name="connsiteY462" fmla="*/ 3966591 h 6858317"/>
              <a:gd name="connsiteX463" fmla="*/ 8218742 w 12192634"/>
              <a:gd name="connsiteY463" fmla="*/ 4459605 h 6858317"/>
              <a:gd name="connsiteX464" fmla="*/ 7725728 w 12192634"/>
              <a:gd name="connsiteY464" fmla="*/ 4761230 h 6858317"/>
              <a:gd name="connsiteX465" fmla="*/ 7199249 w 12192634"/>
              <a:gd name="connsiteY465" fmla="*/ 5083937 h 6858317"/>
              <a:gd name="connsiteX466" fmla="*/ 6876543 w 12192634"/>
              <a:gd name="connsiteY466" fmla="*/ 5610416 h 6858317"/>
              <a:gd name="connsiteX467" fmla="*/ 6574918 w 12192634"/>
              <a:gd name="connsiteY467" fmla="*/ 6103430 h 6858317"/>
              <a:gd name="connsiteX468" fmla="*/ 6081903 w 12192634"/>
              <a:gd name="connsiteY468" fmla="*/ 6405118 h 6858317"/>
              <a:gd name="connsiteX469" fmla="*/ 5555361 w 12192634"/>
              <a:gd name="connsiteY469" fmla="*/ 6727762 h 6858317"/>
              <a:gd name="connsiteX470" fmla="*/ 5437696 w 12192634"/>
              <a:gd name="connsiteY470" fmla="*/ 6858000 h 6858317"/>
              <a:gd name="connsiteX471" fmla="*/ 5553774 w 12192634"/>
              <a:gd name="connsiteY471" fmla="*/ 6858000 h 6858317"/>
              <a:gd name="connsiteX472" fmla="*/ 5617718 w 12192634"/>
              <a:gd name="connsiteY472" fmla="*/ 6790309 h 6858317"/>
              <a:gd name="connsiteX473" fmla="*/ 6110796 w 12192634"/>
              <a:gd name="connsiteY473" fmla="*/ 6488684 h 6858317"/>
              <a:gd name="connsiteX474" fmla="*/ 6637274 w 12192634"/>
              <a:gd name="connsiteY474" fmla="*/ 6165977 h 6858317"/>
              <a:gd name="connsiteX475" fmla="*/ 6959918 w 12192634"/>
              <a:gd name="connsiteY475" fmla="*/ 5639499 h 6858317"/>
              <a:gd name="connsiteX476" fmla="*/ 7261607 w 12192634"/>
              <a:gd name="connsiteY476" fmla="*/ 5146485 h 6858317"/>
              <a:gd name="connsiteX477" fmla="*/ 7754620 w 12192634"/>
              <a:gd name="connsiteY477" fmla="*/ 4844796 h 6858317"/>
              <a:gd name="connsiteX478" fmla="*/ 8281099 w 12192634"/>
              <a:gd name="connsiteY478" fmla="*/ 4522153 h 6858317"/>
              <a:gd name="connsiteX479" fmla="*/ 8603806 w 12192634"/>
              <a:gd name="connsiteY479" fmla="*/ 3995674 h 6858317"/>
              <a:gd name="connsiteX480" fmla="*/ 8905431 w 12192634"/>
              <a:gd name="connsiteY480" fmla="*/ 3502597 h 6858317"/>
              <a:gd name="connsiteX481" fmla="*/ 9398508 w 12192634"/>
              <a:gd name="connsiteY481" fmla="*/ 3200972 h 6858317"/>
              <a:gd name="connsiteX482" fmla="*/ 9924986 w 12192634"/>
              <a:gd name="connsiteY482" fmla="*/ 2878328 h 6858317"/>
              <a:gd name="connsiteX483" fmla="*/ 10247630 w 12192634"/>
              <a:gd name="connsiteY483" fmla="*/ 2351786 h 6858317"/>
              <a:gd name="connsiteX484" fmla="*/ 10549255 w 12192634"/>
              <a:gd name="connsiteY484" fmla="*/ 1858772 h 6858317"/>
              <a:gd name="connsiteX485" fmla="*/ 11042332 w 12192634"/>
              <a:gd name="connsiteY485" fmla="*/ 1557147 h 6858317"/>
              <a:gd name="connsiteX486" fmla="*/ 11568811 w 12192634"/>
              <a:gd name="connsiteY486" fmla="*/ 1234504 h 6858317"/>
              <a:gd name="connsiteX487" fmla="*/ 11891455 w 12192634"/>
              <a:gd name="connsiteY487" fmla="*/ 707962 h 6858317"/>
              <a:gd name="connsiteX488" fmla="*/ 12192000 w 12192634"/>
              <a:gd name="connsiteY488" fmla="*/ 215900 h 6858317"/>
              <a:gd name="connsiteX489" fmla="*/ 12192000 w 12192634"/>
              <a:gd name="connsiteY489" fmla="*/ 93282 h 6858317"/>
              <a:gd name="connsiteX490" fmla="*/ 12130215 w 12192634"/>
              <a:gd name="connsiteY490" fmla="*/ 152400 h 6858317"/>
              <a:gd name="connsiteX491" fmla="*/ 12130722 w 12192634"/>
              <a:gd name="connsiteY491" fmla="*/ 906844 h 6858317"/>
              <a:gd name="connsiteX492" fmla="*/ 11808079 w 12192634"/>
              <a:gd name="connsiteY492" fmla="*/ 1433322 h 6858317"/>
              <a:gd name="connsiteX493" fmla="*/ 11506454 w 12192634"/>
              <a:gd name="connsiteY493" fmla="*/ 1926400 h 6858317"/>
              <a:gd name="connsiteX494" fmla="*/ 11013377 w 12192634"/>
              <a:gd name="connsiteY494" fmla="*/ 2228025 h 6858317"/>
              <a:gd name="connsiteX495" fmla="*/ 10486898 w 12192634"/>
              <a:gd name="connsiteY495" fmla="*/ 2550668 h 6858317"/>
              <a:gd name="connsiteX496" fmla="*/ 10164255 w 12192634"/>
              <a:gd name="connsiteY496" fmla="*/ 3077147 h 6858317"/>
              <a:gd name="connsiteX497" fmla="*/ 9862630 w 12192634"/>
              <a:gd name="connsiteY497" fmla="*/ 3570224 h 6858317"/>
              <a:gd name="connsiteX498" fmla="*/ 9369552 w 12192634"/>
              <a:gd name="connsiteY498" fmla="*/ 3871849 h 6858317"/>
              <a:gd name="connsiteX499" fmla="*/ 8843073 w 12192634"/>
              <a:gd name="connsiteY499" fmla="*/ 4194493 h 6858317"/>
              <a:gd name="connsiteX500" fmla="*/ 8520430 w 12192634"/>
              <a:gd name="connsiteY500" fmla="*/ 4721035 h 6858317"/>
              <a:gd name="connsiteX501" fmla="*/ 8218742 w 12192634"/>
              <a:gd name="connsiteY501" fmla="*/ 5214049 h 6858317"/>
              <a:gd name="connsiteX502" fmla="*/ 7725728 w 12192634"/>
              <a:gd name="connsiteY502" fmla="*/ 5515674 h 6858317"/>
              <a:gd name="connsiteX503" fmla="*/ 7199249 w 12192634"/>
              <a:gd name="connsiteY503" fmla="*/ 5838381 h 6858317"/>
              <a:gd name="connsiteX504" fmla="*/ 6876543 w 12192634"/>
              <a:gd name="connsiteY504" fmla="*/ 6364859 h 6858317"/>
              <a:gd name="connsiteX505" fmla="*/ 6574918 w 12192634"/>
              <a:gd name="connsiteY505" fmla="*/ 6857937 h 6858317"/>
              <a:gd name="connsiteX506" fmla="*/ 6574536 w 12192634"/>
              <a:gd name="connsiteY506" fmla="*/ 6858318 h 6858317"/>
              <a:gd name="connsiteX507" fmla="*/ 6697155 w 12192634"/>
              <a:gd name="connsiteY507" fmla="*/ 6858318 h 6858317"/>
              <a:gd name="connsiteX508" fmla="*/ 6960426 w 12192634"/>
              <a:gd name="connsiteY508" fmla="*/ 6394260 h 6858317"/>
              <a:gd name="connsiteX509" fmla="*/ 7262114 w 12192634"/>
              <a:gd name="connsiteY509" fmla="*/ 5901246 h 6858317"/>
              <a:gd name="connsiteX510" fmla="*/ 7755128 w 12192634"/>
              <a:gd name="connsiteY510" fmla="*/ 5599621 h 6858317"/>
              <a:gd name="connsiteX511" fmla="*/ 8281606 w 12192634"/>
              <a:gd name="connsiteY511" fmla="*/ 5276914 h 6858317"/>
              <a:gd name="connsiteX512" fmla="*/ 8604314 w 12192634"/>
              <a:gd name="connsiteY512" fmla="*/ 4750435 h 6858317"/>
              <a:gd name="connsiteX513" fmla="*/ 8905939 w 12192634"/>
              <a:gd name="connsiteY513" fmla="*/ 4257358 h 6858317"/>
              <a:gd name="connsiteX514" fmla="*/ 9399016 w 12192634"/>
              <a:gd name="connsiteY514" fmla="*/ 3955733 h 6858317"/>
              <a:gd name="connsiteX515" fmla="*/ 9925494 w 12192634"/>
              <a:gd name="connsiteY515" fmla="*/ 3633089 h 6858317"/>
              <a:gd name="connsiteX516" fmla="*/ 10248138 w 12192634"/>
              <a:gd name="connsiteY516" fmla="*/ 3106611 h 6858317"/>
              <a:gd name="connsiteX517" fmla="*/ 10549763 w 12192634"/>
              <a:gd name="connsiteY517" fmla="*/ 2613533 h 6858317"/>
              <a:gd name="connsiteX518" fmla="*/ 11042650 w 12192634"/>
              <a:gd name="connsiteY518" fmla="*/ 2311400 h 6858317"/>
              <a:gd name="connsiteX519" fmla="*/ 11569129 w 12192634"/>
              <a:gd name="connsiteY519" fmla="*/ 1988757 h 6858317"/>
              <a:gd name="connsiteX520" fmla="*/ 11891772 w 12192634"/>
              <a:gd name="connsiteY520" fmla="*/ 1462278 h 6858317"/>
              <a:gd name="connsiteX521" fmla="*/ 12192318 w 12192634"/>
              <a:gd name="connsiteY521" fmla="*/ 970280 h 6858317"/>
              <a:gd name="connsiteX522" fmla="*/ 12192318 w 12192634"/>
              <a:gd name="connsiteY522" fmla="*/ 847725 h 6858317"/>
              <a:gd name="connsiteX523" fmla="*/ 12130215 w 12192634"/>
              <a:gd name="connsiteY523" fmla="*/ 906526 h 6858317"/>
              <a:gd name="connsiteX524" fmla="*/ 12130722 w 12192634"/>
              <a:gd name="connsiteY524" fmla="*/ 1661287 h 6858317"/>
              <a:gd name="connsiteX525" fmla="*/ 11808079 w 12192634"/>
              <a:gd name="connsiteY525" fmla="*/ 2187766 h 6858317"/>
              <a:gd name="connsiteX526" fmla="*/ 11506454 w 12192634"/>
              <a:gd name="connsiteY526" fmla="*/ 2680843 h 6858317"/>
              <a:gd name="connsiteX527" fmla="*/ 11013377 w 12192634"/>
              <a:gd name="connsiteY527" fmla="*/ 2982468 h 6858317"/>
              <a:gd name="connsiteX528" fmla="*/ 10486898 w 12192634"/>
              <a:gd name="connsiteY528" fmla="*/ 3305112 h 6858317"/>
              <a:gd name="connsiteX529" fmla="*/ 10164255 w 12192634"/>
              <a:gd name="connsiteY529" fmla="*/ 3831653 h 6858317"/>
              <a:gd name="connsiteX530" fmla="*/ 9862630 w 12192634"/>
              <a:gd name="connsiteY530" fmla="*/ 4324668 h 6858317"/>
              <a:gd name="connsiteX531" fmla="*/ 9369552 w 12192634"/>
              <a:gd name="connsiteY531" fmla="*/ 4626293 h 6858317"/>
              <a:gd name="connsiteX532" fmla="*/ 8843073 w 12192634"/>
              <a:gd name="connsiteY532" fmla="*/ 4949000 h 6858317"/>
              <a:gd name="connsiteX533" fmla="*/ 8520430 w 12192634"/>
              <a:gd name="connsiteY533" fmla="*/ 5475478 h 6858317"/>
              <a:gd name="connsiteX534" fmla="*/ 8218742 w 12192634"/>
              <a:gd name="connsiteY534" fmla="*/ 5968492 h 6858317"/>
              <a:gd name="connsiteX535" fmla="*/ 7725728 w 12192634"/>
              <a:gd name="connsiteY535" fmla="*/ 6270181 h 6858317"/>
              <a:gd name="connsiteX536" fmla="*/ 7199249 w 12192634"/>
              <a:gd name="connsiteY536" fmla="*/ 6592824 h 6858317"/>
              <a:gd name="connsiteX537" fmla="*/ 6989699 w 12192634"/>
              <a:gd name="connsiteY537" fmla="*/ 6858318 h 6858317"/>
              <a:gd name="connsiteX538" fmla="*/ 7094030 w 12192634"/>
              <a:gd name="connsiteY538" fmla="*/ 6858318 h 6858317"/>
              <a:gd name="connsiteX539" fmla="*/ 7262241 w 12192634"/>
              <a:gd name="connsiteY539" fmla="*/ 6655689 h 6858317"/>
              <a:gd name="connsiteX540" fmla="*/ 7755256 w 12192634"/>
              <a:gd name="connsiteY540" fmla="*/ 6354064 h 6858317"/>
              <a:gd name="connsiteX541" fmla="*/ 8281734 w 12192634"/>
              <a:gd name="connsiteY541" fmla="*/ 6031357 h 6858317"/>
              <a:gd name="connsiteX542" fmla="*/ 8604441 w 12192634"/>
              <a:gd name="connsiteY542" fmla="*/ 5504879 h 6858317"/>
              <a:gd name="connsiteX543" fmla="*/ 8906066 w 12192634"/>
              <a:gd name="connsiteY543" fmla="*/ 5011865 h 6858317"/>
              <a:gd name="connsiteX544" fmla="*/ 9399143 w 12192634"/>
              <a:gd name="connsiteY544" fmla="*/ 4710176 h 6858317"/>
              <a:gd name="connsiteX545" fmla="*/ 9925621 w 12192634"/>
              <a:gd name="connsiteY545" fmla="*/ 4387533 h 6858317"/>
              <a:gd name="connsiteX546" fmla="*/ 10248265 w 12192634"/>
              <a:gd name="connsiteY546" fmla="*/ 3861054 h 6858317"/>
              <a:gd name="connsiteX547" fmla="*/ 10549890 w 12192634"/>
              <a:gd name="connsiteY547" fmla="*/ 3367977 h 6858317"/>
              <a:gd name="connsiteX548" fmla="*/ 11042968 w 12192634"/>
              <a:gd name="connsiteY548" fmla="*/ 3066352 h 6858317"/>
              <a:gd name="connsiteX549" fmla="*/ 11569446 w 12192634"/>
              <a:gd name="connsiteY549" fmla="*/ 2743708 h 6858317"/>
              <a:gd name="connsiteX550" fmla="*/ 11892090 w 12192634"/>
              <a:gd name="connsiteY550" fmla="*/ 2217230 h 6858317"/>
              <a:gd name="connsiteX551" fmla="*/ 12192635 w 12192634"/>
              <a:gd name="connsiteY551" fmla="*/ 1725232 h 6858317"/>
              <a:gd name="connsiteX552" fmla="*/ 12192635 w 12192634"/>
              <a:gd name="connsiteY552" fmla="*/ 1602169 h 6858317"/>
              <a:gd name="connsiteX553" fmla="*/ 12130215 w 12192634"/>
              <a:gd name="connsiteY553" fmla="*/ 1660970 h 6858317"/>
              <a:gd name="connsiteX554" fmla="*/ 12130722 w 12192634"/>
              <a:gd name="connsiteY554" fmla="*/ 2415731 h 6858317"/>
              <a:gd name="connsiteX555" fmla="*/ 11808079 w 12192634"/>
              <a:gd name="connsiteY555" fmla="*/ 2942273 h 6858317"/>
              <a:gd name="connsiteX556" fmla="*/ 11506454 w 12192634"/>
              <a:gd name="connsiteY556" fmla="*/ 3435287 h 6858317"/>
              <a:gd name="connsiteX557" fmla="*/ 11013377 w 12192634"/>
              <a:gd name="connsiteY557" fmla="*/ 3736912 h 6858317"/>
              <a:gd name="connsiteX558" fmla="*/ 10486898 w 12192634"/>
              <a:gd name="connsiteY558" fmla="*/ 4059619 h 6858317"/>
              <a:gd name="connsiteX559" fmla="*/ 10164255 w 12192634"/>
              <a:gd name="connsiteY559" fmla="*/ 4586097 h 6858317"/>
              <a:gd name="connsiteX560" fmla="*/ 9862630 w 12192634"/>
              <a:gd name="connsiteY560" fmla="*/ 5079111 h 6858317"/>
              <a:gd name="connsiteX561" fmla="*/ 9369552 w 12192634"/>
              <a:gd name="connsiteY561" fmla="*/ 5380736 h 6858317"/>
              <a:gd name="connsiteX562" fmla="*/ 8843073 w 12192634"/>
              <a:gd name="connsiteY562" fmla="*/ 5703443 h 6858317"/>
              <a:gd name="connsiteX563" fmla="*/ 8520430 w 12192634"/>
              <a:gd name="connsiteY563" fmla="*/ 6229922 h 6858317"/>
              <a:gd name="connsiteX564" fmla="*/ 8218742 w 12192634"/>
              <a:gd name="connsiteY564" fmla="*/ 6722936 h 6858317"/>
              <a:gd name="connsiteX565" fmla="*/ 8063357 w 12192634"/>
              <a:gd name="connsiteY565" fmla="*/ 6858318 h 6858317"/>
              <a:gd name="connsiteX566" fmla="*/ 8204200 w 12192634"/>
              <a:gd name="connsiteY566" fmla="*/ 6858318 h 6858317"/>
              <a:gd name="connsiteX567" fmla="*/ 8281353 w 12192634"/>
              <a:gd name="connsiteY567" fmla="*/ 6785801 h 6858317"/>
              <a:gd name="connsiteX568" fmla="*/ 8604059 w 12192634"/>
              <a:gd name="connsiteY568" fmla="*/ 6259322 h 6858317"/>
              <a:gd name="connsiteX569" fmla="*/ 8905684 w 12192634"/>
              <a:gd name="connsiteY569" fmla="*/ 5766308 h 6858317"/>
              <a:gd name="connsiteX570" fmla="*/ 9398762 w 12192634"/>
              <a:gd name="connsiteY570" fmla="*/ 5464620 h 6858317"/>
              <a:gd name="connsiteX571" fmla="*/ 9925241 w 12192634"/>
              <a:gd name="connsiteY571" fmla="*/ 5141976 h 6858317"/>
              <a:gd name="connsiteX572" fmla="*/ 10247884 w 12192634"/>
              <a:gd name="connsiteY572" fmla="*/ 4615498 h 6858317"/>
              <a:gd name="connsiteX573" fmla="*/ 10549509 w 12192634"/>
              <a:gd name="connsiteY573" fmla="*/ 4122484 h 6858317"/>
              <a:gd name="connsiteX574" fmla="*/ 11042650 w 12192634"/>
              <a:gd name="connsiteY574" fmla="*/ 3820478 h 6858317"/>
              <a:gd name="connsiteX575" fmla="*/ 11569129 w 12192634"/>
              <a:gd name="connsiteY575" fmla="*/ 3497834 h 6858317"/>
              <a:gd name="connsiteX576" fmla="*/ 11891772 w 12192634"/>
              <a:gd name="connsiteY576" fmla="*/ 2971356 h 6858317"/>
              <a:gd name="connsiteX577" fmla="*/ 12192318 w 12192634"/>
              <a:gd name="connsiteY577" fmla="*/ 2479358 h 6858317"/>
              <a:gd name="connsiteX578" fmla="*/ 12192318 w 12192634"/>
              <a:gd name="connsiteY578" fmla="*/ 2356612 h 6858317"/>
              <a:gd name="connsiteX579" fmla="*/ 12130215 w 12192634"/>
              <a:gd name="connsiteY579" fmla="*/ 2415413 h 6858317"/>
              <a:gd name="connsiteX580" fmla="*/ 12130722 w 12192634"/>
              <a:gd name="connsiteY580" fmla="*/ 3170238 h 6858317"/>
              <a:gd name="connsiteX581" fmla="*/ 11808079 w 12192634"/>
              <a:gd name="connsiteY581" fmla="*/ 3696716 h 6858317"/>
              <a:gd name="connsiteX582" fmla="*/ 11506454 w 12192634"/>
              <a:gd name="connsiteY582" fmla="*/ 4189730 h 6858317"/>
              <a:gd name="connsiteX583" fmla="*/ 11013377 w 12192634"/>
              <a:gd name="connsiteY583" fmla="*/ 4491355 h 6858317"/>
              <a:gd name="connsiteX584" fmla="*/ 10486898 w 12192634"/>
              <a:gd name="connsiteY584" fmla="*/ 4814062 h 6858317"/>
              <a:gd name="connsiteX585" fmla="*/ 10164255 w 12192634"/>
              <a:gd name="connsiteY585" fmla="*/ 5340541 h 6858317"/>
              <a:gd name="connsiteX586" fmla="*/ 9862630 w 12192634"/>
              <a:gd name="connsiteY586" fmla="*/ 5833555 h 6858317"/>
              <a:gd name="connsiteX587" fmla="*/ 9369552 w 12192634"/>
              <a:gd name="connsiteY587" fmla="*/ 6135180 h 6858317"/>
              <a:gd name="connsiteX588" fmla="*/ 8843073 w 12192634"/>
              <a:gd name="connsiteY588" fmla="*/ 6457887 h 6858317"/>
              <a:gd name="connsiteX589" fmla="*/ 8567293 w 12192634"/>
              <a:gd name="connsiteY589" fmla="*/ 6858318 h 6858317"/>
              <a:gd name="connsiteX590" fmla="*/ 8664004 w 12192634"/>
              <a:gd name="connsiteY590" fmla="*/ 6858318 h 6858317"/>
              <a:gd name="connsiteX591" fmla="*/ 8905939 w 12192634"/>
              <a:gd name="connsiteY591" fmla="*/ 6520752 h 6858317"/>
              <a:gd name="connsiteX592" fmla="*/ 9399016 w 12192634"/>
              <a:gd name="connsiteY592" fmla="*/ 6219063 h 6858317"/>
              <a:gd name="connsiteX593" fmla="*/ 9925494 w 12192634"/>
              <a:gd name="connsiteY593" fmla="*/ 5896420 h 6858317"/>
              <a:gd name="connsiteX594" fmla="*/ 10248138 w 12192634"/>
              <a:gd name="connsiteY594" fmla="*/ 5369941 h 6858317"/>
              <a:gd name="connsiteX595" fmla="*/ 10549763 w 12192634"/>
              <a:gd name="connsiteY595" fmla="*/ 4876927 h 6858317"/>
              <a:gd name="connsiteX596" fmla="*/ 11042841 w 12192634"/>
              <a:gd name="connsiteY596" fmla="*/ 4575239 h 6858317"/>
              <a:gd name="connsiteX597" fmla="*/ 11569319 w 12192634"/>
              <a:gd name="connsiteY597" fmla="*/ 4252595 h 6858317"/>
              <a:gd name="connsiteX598" fmla="*/ 11891962 w 12192634"/>
              <a:gd name="connsiteY598" fmla="*/ 3726116 h 6858317"/>
              <a:gd name="connsiteX599" fmla="*/ 12192508 w 12192634"/>
              <a:gd name="connsiteY599" fmla="*/ 3234119 h 6858317"/>
              <a:gd name="connsiteX600" fmla="*/ 12192508 w 12192634"/>
              <a:gd name="connsiteY600" fmla="*/ 3111119 h 6858317"/>
              <a:gd name="connsiteX601" fmla="*/ 12130215 w 12192634"/>
              <a:gd name="connsiteY601" fmla="*/ 3169920 h 6858317"/>
              <a:gd name="connsiteX602" fmla="*/ 12130722 w 12192634"/>
              <a:gd name="connsiteY602" fmla="*/ 3924681 h 6858317"/>
              <a:gd name="connsiteX603" fmla="*/ 11808079 w 12192634"/>
              <a:gd name="connsiteY603" fmla="*/ 4451160 h 6858317"/>
              <a:gd name="connsiteX604" fmla="*/ 11506454 w 12192634"/>
              <a:gd name="connsiteY604" fmla="*/ 4944174 h 6858317"/>
              <a:gd name="connsiteX605" fmla="*/ 11013377 w 12192634"/>
              <a:gd name="connsiteY605" fmla="*/ 5245799 h 6858317"/>
              <a:gd name="connsiteX606" fmla="*/ 10486898 w 12192634"/>
              <a:gd name="connsiteY606" fmla="*/ 5568506 h 6858317"/>
              <a:gd name="connsiteX607" fmla="*/ 10164255 w 12192634"/>
              <a:gd name="connsiteY607" fmla="*/ 6094984 h 6858317"/>
              <a:gd name="connsiteX608" fmla="*/ 9862630 w 12192634"/>
              <a:gd name="connsiteY608" fmla="*/ 6587998 h 6858317"/>
              <a:gd name="connsiteX609" fmla="*/ 9456230 w 12192634"/>
              <a:gd name="connsiteY609" fmla="*/ 6858318 h 6858317"/>
              <a:gd name="connsiteX610" fmla="*/ 9663620 w 12192634"/>
              <a:gd name="connsiteY610" fmla="*/ 6858318 h 6858317"/>
              <a:gd name="connsiteX611" fmla="*/ 9925368 w 12192634"/>
              <a:gd name="connsiteY611" fmla="*/ 6650863 h 6858317"/>
              <a:gd name="connsiteX612" fmla="*/ 10248011 w 12192634"/>
              <a:gd name="connsiteY612" fmla="*/ 6124385 h 6858317"/>
              <a:gd name="connsiteX613" fmla="*/ 10549636 w 12192634"/>
              <a:gd name="connsiteY613" fmla="*/ 5631371 h 6858317"/>
              <a:gd name="connsiteX614" fmla="*/ 11042714 w 12192634"/>
              <a:gd name="connsiteY614" fmla="*/ 5329746 h 6858317"/>
              <a:gd name="connsiteX615" fmla="*/ 11569192 w 12192634"/>
              <a:gd name="connsiteY615" fmla="*/ 5007039 h 6858317"/>
              <a:gd name="connsiteX616" fmla="*/ 11891835 w 12192634"/>
              <a:gd name="connsiteY616" fmla="*/ 4480560 h 6858317"/>
              <a:gd name="connsiteX617" fmla="*/ 12192381 w 12192634"/>
              <a:gd name="connsiteY617" fmla="*/ 3988626 h 6858317"/>
              <a:gd name="connsiteX618" fmla="*/ 12192381 w 12192634"/>
              <a:gd name="connsiteY618" fmla="*/ 3865563 h 6858317"/>
              <a:gd name="connsiteX619" fmla="*/ 12130215 w 12192634"/>
              <a:gd name="connsiteY619" fmla="*/ 3924300 h 6858317"/>
              <a:gd name="connsiteX620" fmla="*/ 12130722 w 12192634"/>
              <a:gd name="connsiteY620" fmla="*/ 4679125 h 6858317"/>
              <a:gd name="connsiteX621" fmla="*/ 11808079 w 12192634"/>
              <a:gd name="connsiteY621" fmla="*/ 5205603 h 6858317"/>
              <a:gd name="connsiteX622" fmla="*/ 11506454 w 12192634"/>
              <a:gd name="connsiteY622" fmla="*/ 5698617 h 6858317"/>
              <a:gd name="connsiteX623" fmla="*/ 11013377 w 12192634"/>
              <a:gd name="connsiteY623" fmla="*/ 6000306 h 6858317"/>
              <a:gd name="connsiteX624" fmla="*/ 10486898 w 12192634"/>
              <a:gd name="connsiteY624" fmla="*/ 6322949 h 6858317"/>
              <a:gd name="connsiteX625" fmla="*/ 10164255 w 12192634"/>
              <a:gd name="connsiteY625" fmla="*/ 6849428 h 6858317"/>
              <a:gd name="connsiteX626" fmla="*/ 10161143 w 12192634"/>
              <a:gd name="connsiteY626" fmla="*/ 6858318 h 6858317"/>
              <a:gd name="connsiteX627" fmla="*/ 10255314 w 12192634"/>
              <a:gd name="connsiteY627" fmla="*/ 6858318 h 6858317"/>
              <a:gd name="connsiteX628" fmla="*/ 10549763 w 12192634"/>
              <a:gd name="connsiteY628" fmla="*/ 6385814 h 6858317"/>
              <a:gd name="connsiteX629" fmla="*/ 11042841 w 12192634"/>
              <a:gd name="connsiteY629" fmla="*/ 6084189 h 6858317"/>
              <a:gd name="connsiteX630" fmla="*/ 11569319 w 12192634"/>
              <a:gd name="connsiteY630" fmla="*/ 5761482 h 6858317"/>
              <a:gd name="connsiteX631" fmla="*/ 11891962 w 12192634"/>
              <a:gd name="connsiteY631" fmla="*/ 5235004 h 6858317"/>
              <a:gd name="connsiteX632" fmla="*/ 12192508 w 12192634"/>
              <a:gd name="connsiteY632" fmla="*/ 4743069 h 6858317"/>
              <a:gd name="connsiteX633" fmla="*/ 12192508 w 12192634"/>
              <a:gd name="connsiteY633" fmla="*/ 4620006 h 6858317"/>
              <a:gd name="connsiteX634" fmla="*/ 12130215 w 12192634"/>
              <a:gd name="connsiteY634" fmla="*/ 4678807 h 6858317"/>
              <a:gd name="connsiteX635" fmla="*/ 12130722 w 12192634"/>
              <a:gd name="connsiteY635" fmla="*/ 5433568 h 6858317"/>
              <a:gd name="connsiteX636" fmla="*/ 11808079 w 12192634"/>
              <a:gd name="connsiteY636" fmla="*/ 5960047 h 6858317"/>
              <a:gd name="connsiteX637" fmla="*/ 11506454 w 12192634"/>
              <a:gd name="connsiteY637" fmla="*/ 6453124 h 6858317"/>
              <a:gd name="connsiteX638" fmla="*/ 11013377 w 12192634"/>
              <a:gd name="connsiteY638" fmla="*/ 6754749 h 6858317"/>
              <a:gd name="connsiteX639" fmla="*/ 10768965 w 12192634"/>
              <a:gd name="connsiteY639" fmla="*/ 6858318 h 6858317"/>
              <a:gd name="connsiteX640" fmla="*/ 10987342 w 12192634"/>
              <a:gd name="connsiteY640" fmla="*/ 6858318 h 6858317"/>
              <a:gd name="connsiteX641" fmla="*/ 11042841 w 12192634"/>
              <a:gd name="connsiteY641" fmla="*/ 6838632 h 6858317"/>
              <a:gd name="connsiteX642" fmla="*/ 11569319 w 12192634"/>
              <a:gd name="connsiteY642" fmla="*/ 6515926 h 6858317"/>
              <a:gd name="connsiteX643" fmla="*/ 11891962 w 12192634"/>
              <a:gd name="connsiteY643" fmla="*/ 5989447 h 6858317"/>
              <a:gd name="connsiteX644" fmla="*/ 12192508 w 12192634"/>
              <a:gd name="connsiteY644" fmla="*/ 5497513 h 6858317"/>
              <a:gd name="connsiteX645" fmla="*/ 12192508 w 12192634"/>
              <a:gd name="connsiteY645" fmla="*/ 5374450 h 6858317"/>
              <a:gd name="connsiteX646" fmla="*/ 12130215 w 12192634"/>
              <a:gd name="connsiteY646" fmla="*/ 5433251 h 6858317"/>
              <a:gd name="connsiteX647" fmla="*/ 12130722 w 12192634"/>
              <a:gd name="connsiteY647" fmla="*/ 6188012 h 6858317"/>
              <a:gd name="connsiteX648" fmla="*/ 11808079 w 12192634"/>
              <a:gd name="connsiteY648" fmla="*/ 6714490 h 6858317"/>
              <a:gd name="connsiteX649" fmla="*/ 11753532 w 12192634"/>
              <a:gd name="connsiteY649" fmla="*/ 6858318 h 6858317"/>
              <a:gd name="connsiteX650" fmla="*/ 11849100 w 12192634"/>
              <a:gd name="connsiteY650" fmla="*/ 6858318 h 6858317"/>
              <a:gd name="connsiteX651" fmla="*/ 11891264 w 12192634"/>
              <a:gd name="connsiteY651" fmla="*/ 6744018 h 6858317"/>
              <a:gd name="connsiteX652" fmla="*/ 12191809 w 12192634"/>
              <a:gd name="connsiteY652" fmla="*/ 6252083 h 6858317"/>
              <a:gd name="connsiteX653" fmla="*/ 12191809 w 12192634"/>
              <a:gd name="connsiteY653" fmla="*/ 6128893 h 6858317"/>
              <a:gd name="connsiteX654" fmla="*/ 12130215 w 12192634"/>
              <a:gd name="connsiteY654" fmla="*/ 6187694 h 68583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</a:cxnLst>
            <a:rect l="l" t="t" r="r" b="b"/>
            <a:pathLst>
              <a:path w="12192634" h="6858317">
                <a:moveTo>
                  <a:pt x="439039" y="0"/>
                </a:moveTo>
                <a:cubicBezTo>
                  <a:pt x="417894" y="48387"/>
                  <a:pt x="401384" y="95631"/>
                  <a:pt x="384493" y="143701"/>
                </a:cubicBezTo>
                <a:cubicBezTo>
                  <a:pt x="330200" y="298006"/>
                  <a:pt x="274511" y="457581"/>
                  <a:pt x="61849" y="670243"/>
                </a:cubicBezTo>
                <a:cubicBezTo>
                  <a:pt x="40704" y="691388"/>
                  <a:pt x="20130" y="711200"/>
                  <a:pt x="0" y="729171"/>
                </a:cubicBezTo>
                <a:lnTo>
                  <a:pt x="0" y="606362"/>
                </a:lnTo>
                <a:cubicBezTo>
                  <a:pt x="197485" y="408559"/>
                  <a:pt x="247650" y="265621"/>
                  <a:pt x="300609" y="114300"/>
                </a:cubicBezTo>
                <a:cubicBezTo>
                  <a:pt x="313754" y="76772"/>
                  <a:pt x="327025" y="38862"/>
                  <a:pt x="342900" y="0"/>
                </a:cubicBezTo>
                <a:close/>
                <a:moveTo>
                  <a:pt x="1204976" y="0"/>
                </a:moveTo>
                <a:cubicBezTo>
                  <a:pt x="1186625" y="6668"/>
                  <a:pt x="1168273" y="13081"/>
                  <a:pt x="1149795" y="19558"/>
                </a:cubicBezTo>
                <a:cubicBezTo>
                  <a:pt x="995553" y="73660"/>
                  <a:pt x="835977" y="129604"/>
                  <a:pt x="623316" y="342265"/>
                </a:cubicBezTo>
                <a:cubicBezTo>
                  <a:pt x="410655" y="554927"/>
                  <a:pt x="354711" y="714439"/>
                  <a:pt x="300609" y="868744"/>
                </a:cubicBezTo>
                <a:cubicBezTo>
                  <a:pt x="247650" y="1020064"/>
                  <a:pt x="197485" y="1163003"/>
                  <a:pt x="0" y="1360805"/>
                </a:cubicBezTo>
                <a:lnTo>
                  <a:pt x="0" y="1483551"/>
                </a:lnTo>
                <a:cubicBezTo>
                  <a:pt x="20151" y="1465390"/>
                  <a:pt x="40767" y="1445768"/>
                  <a:pt x="61849" y="1424686"/>
                </a:cubicBezTo>
                <a:cubicBezTo>
                  <a:pt x="274511" y="1212025"/>
                  <a:pt x="330454" y="1052449"/>
                  <a:pt x="384493" y="898144"/>
                </a:cubicBezTo>
                <a:cubicBezTo>
                  <a:pt x="437642" y="746633"/>
                  <a:pt x="487871" y="603250"/>
                  <a:pt x="686181" y="405130"/>
                </a:cubicBezTo>
                <a:cubicBezTo>
                  <a:pt x="884491" y="207010"/>
                  <a:pt x="1027684" y="156591"/>
                  <a:pt x="1179259" y="103442"/>
                </a:cubicBezTo>
                <a:cubicBezTo>
                  <a:pt x="1257300" y="76200"/>
                  <a:pt x="1336485" y="48324"/>
                  <a:pt x="1423353" y="0"/>
                </a:cubicBezTo>
                <a:close/>
                <a:moveTo>
                  <a:pt x="1937258" y="0"/>
                </a:moveTo>
                <a:cubicBezTo>
                  <a:pt x="1886458" y="144018"/>
                  <a:pt x="1832166" y="283083"/>
                  <a:pt x="1642872" y="472377"/>
                </a:cubicBezTo>
                <a:cubicBezTo>
                  <a:pt x="1444562" y="670687"/>
                  <a:pt x="1301369" y="720852"/>
                  <a:pt x="1149795" y="774002"/>
                </a:cubicBezTo>
                <a:cubicBezTo>
                  <a:pt x="995553" y="828104"/>
                  <a:pt x="835977" y="884047"/>
                  <a:pt x="623316" y="1096709"/>
                </a:cubicBezTo>
                <a:cubicBezTo>
                  <a:pt x="410655" y="1309370"/>
                  <a:pt x="354711" y="1468882"/>
                  <a:pt x="300609" y="1623187"/>
                </a:cubicBezTo>
                <a:cubicBezTo>
                  <a:pt x="247650" y="1774508"/>
                  <a:pt x="197485" y="1917700"/>
                  <a:pt x="0" y="2115249"/>
                </a:cubicBezTo>
                <a:lnTo>
                  <a:pt x="0" y="2238058"/>
                </a:lnTo>
                <a:cubicBezTo>
                  <a:pt x="20130" y="2219833"/>
                  <a:pt x="40704" y="2200275"/>
                  <a:pt x="61849" y="2179130"/>
                </a:cubicBezTo>
                <a:cubicBezTo>
                  <a:pt x="274511" y="1966468"/>
                  <a:pt x="330454" y="1806956"/>
                  <a:pt x="384493" y="1652651"/>
                </a:cubicBezTo>
                <a:cubicBezTo>
                  <a:pt x="437642" y="1501077"/>
                  <a:pt x="487871" y="1357884"/>
                  <a:pt x="686181" y="1159574"/>
                </a:cubicBezTo>
                <a:cubicBezTo>
                  <a:pt x="884491" y="961263"/>
                  <a:pt x="1027684" y="911035"/>
                  <a:pt x="1179259" y="857885"/>
                </a:cubicBezTo>
                <a:cubicBezTo>
                  <a:pt x="1333500" y="803783"/>
                  <a:pt x="1493076" y="747903"/>
                  <a:pt x="1705737" y="535242"/>
                </a:cubicBezTo>
                <a:cubicBezTo>
                  <a:pt x="1918398" y="322580"/>
                  <a:pt x="1974342" y="163005"/>
                  <a:pt x="2028444" y="8763"/>
                </a:cubicBezTo>
                <a:lnTo>
                  <a:pt x="2031492" y="0"/>
                </a:lnTo>
                <a:close/>
                <a:moveTo>
                  <a:pt x="2528570" y="0"/>
                </a:moveTo>
                <a:cubicBezTo>
                  <a:pt x="2449449" y="46419"/>
                  <a:pt x="2363788" y="110681"/>
                  <a:pt x="2266950" y="207264"/>
                </a:cubicBezTo>
                <a:cubicBezTo>
                  <a:pt x="2054289" y="419925"/>
                  <a:pt x="1998345" y="579501"/>
                  <a:pt x="1944243" y="733743"/>
                </a:cubicBezTo>
                <a:cubicBezTo>
                  <a:pt x="1891411" y="885317"/>
                  <a:pt x="1841500" y="1028700"/>
                  <a:pt x="1642872" y="1226820"/>
                </a:cubicBezTo>
                <a:cubicBezTo>
                  <a:pt x="1444244" y="1424940"/>
                  <a:pt x="1301369" y="1475359"/>
                  <a:pt x="1149795" y="1528445"/>
                </a:cubicBezTo>
                <a:cubicBezTo>
                  <a:pt x="995553" y="1582547"/>
                  <a:pt x="835977" y="1638491"/>
                  <a:pt x="623316" y="1851152"/>
                </a:cubicBezTo>
                <a:cubicBezTo>
                  <a:pt x="410655" y="2063814"/>
                  <a:pt x="354711" y="2223389"/>
                  <a:pt x="300609" y="2377694"/>
                </a:cubicBezTo>
                <a:cubicBezTo>
                  <a:pt x="247650" y="2528951"/>
                  <a:pt x="197485" y="2671890"/>
                  <a:pt x="0" y="2869692"/>
                </a:cubicBezTo>
                <a:lnTo>
                  <a:pt x="0" y="2992438"/>
                </a:lnTo>
                <a:cubicBezTo>
                  <a:pt x="20151" y="2974448"/>
                  <a:pt x="40767" y="2954865"/>
                  <a:pt x="61849" y="2933700"/>
                </a:cubicBezTo>
                <a:cubicBezTo>
                  <a:pt x="274511" y="2721039"/>
                  <a:pt x="330454" y="2561527"/>
                  <a:pt x="384493" y="2407222"/>
                </a:cubicBezTo>
                <a:cubicBezTo>
                  <a:pt x="437642" y="2255647"/>
                  <a:pt x="487871" y="2112455"/>
                  <a:pt x="686181" y="1914144"/>
                </a:cubicBezTo>
                <a:cubicBezTo>
                  <a:pt x="884491" y="1715834"/>
                  <a:pt x="1027684" y="1665605"/>
                  <a:pt x="1179259" y="1612519"/>
                </a:cubicBezTo>
                <a:cubicBezTo>
                  <a:pt x="1333500" y="1558417"/>
                  <a:pt x="1493076" y="1502474"/>
                  <a:pt x="1705737" y="1289812"/>
                </a:cubicBezTo>
                <a:cubicBezTo>
                  <a:pt x="1918398" y="1077151"/>
                  <a:pt x="1974342" y="917638"/>
                  <a:pt x="2028444" y="763334"/>
                </a:cubicBezTo>
                <a:cubicBezTo>
                  <a:pt x="2081530" y="611759"/>
                  <a:pt x="2131759" y="468567"/>
                  <a:pt x="2330069" y="270256"/>
                </a:cubicBezTo>
                <a:cubicBezTo>
                  <a:pt x="2490089" y="110236"/>
                  <a:pt x="2614232" y="46673"/>
                  <a:pt x="2735834" y="127"/>
                </a:cubicBezTo>
                <a:close/>
                <a:moveTo>
                  <a:pt x="3528632" y="0"/>
                </a:moveTo>
                <a:cubicBezTo>
                  <a:pt x="3483356" y="100648"/>
                  <a:pt x="3416999" y="207137"/>
                  <a:pt x="3286760" y="337376"/>
                </a:cubicBezTo>
                <a:cubicBezTo>
                  <a:pt x="3088450" y="535750"/>
                  <a:pt x="2945257" y="585915"/>
                  <a:pt x="2794000" y="639064"/>
                </a:cubicBezTo>
                <a:cubicBezTo>
                  <a:pt x="2639695" y="693166"/>
                  <a:pt x="2480183" y="749110"/>
                  <a:pt x="2267522" y="961708"/>
                </a:cubicBezTo>
                <a:cubicBezTo>
                  <a:pt x="2054860" y="1174306"/>
                  <a:pt x="1998917" y="1333945"/>
                  <a:pt x="1944814" y="1488250"/>
                </a:cubicBezTo>
                <a:cubicBezTo>
                  <a:pt x="1891729" y="1639761"/>
                  <a:pt x="1841500" y="1782953"/>
                  <a:pt x="1643189" y="1981264"/>
                </a:cubicBezTo>
                <a:cubicBezTo>
                  <a:pt x="1444879" y="2179574"/>
                  <a:pt x="1301687" y="2229803"/>
                  <a:pt x="1150112" y="2282889"/>
                </a:cubicBezTo>
                <a:cubicBezTo>
                  <a:pt x="995871" y="2336991"/>
                  <a:pt x="836295" y="2392934"/>
                  <a:pt x="623634" y="2605596"/>
                </a:cubicBezTo>
                <a:cubicBezTo>
                  <a:pt x="410972" y="2818257"/>
                  <a:pt x="354711" y="2978150"/>
                  <a:pt x="300609" y="3132138"/>
                </a:cubicBezTo>
                <a:cubicBezTo>
                  <a:pt x="247650" y="3283458"/>
                  <a:pt x="197485" y="3426333"/>
                  <a:pt x="0" y="3624136"/>
                </a:cubicBezTo>
                <a:lnTo>
                  <a:pt x="0" y="3746945"/>
                </a:lnTo>
                <a:cubicBezTo>
                  <a:pt x="20130" y="3728720"/>
                  <a:pt x="40704" y="3708845"/>
                  <a:pt x="61849" y="3688016"/>
                </a:cubicBezTo>
                <a:cubicBezTo>
                  <a:pt x="274511" y="3475355"/>
                  <a:pt x="330200" y="3315843"/>
                  <a:pt x="384493" y="3161538"/>
                </a:cubicBezTo>
                <a:cubicBezTo>
                  <a:pt x="437642" y="3009964"/>
                  <a:pt x="487871" y="2866771"/>
                  <a:pt x="686181" y="2668461"/>
                </a:cubicBezTo>
                <a:cubicBezTo>
                  <a:pt x="884491" y="2470150"/>
                  <a:pt x="1027684" y="2419922"/>
                  <a:pt x="1179259" y="2366836"/>
                </a:cubicBezTo>
                <a:cubicBezTo>
                  <a:pt x="1333500" y="2312734"/>
                  <a:pt x="1493076" y="2256790"/>
                  <a:pt x="1705737" y="2044129"/>
                </a:cubicBezTo>
                <a:cubicBezTo>
                  <a:pt x="1918398" y="1831467"/>
                  <a:pt x="1974342" y="1671955"/>
                  <a:pt x="2028444" y="1517650"/>
                </a:cubicBezTo>
                <a:cubicBezTo>
                  <a:pt x="2081530" y="1366076"/>
                  <a:pt x="2131759" y="1222883"/>
                  <a:pt x="2330069" y="1024573"/>
                </a:cubicBezTo>
                <a:cubicBezTo>
                  <a:pt x="2528380" y="826262"/>
                  <a:pt x="2671572" y="776097"/>
                  <a:pt x="2823083" y="722948"/>
                </a:cubicBezTo>
                <a:cubicBezTo>
                  <a:pt x="2977388" y="668846"/>
                  <a:pt x="3136900" y="612902"/>
                  <a:pt x="3349625" y="400050"/>
                </a:cubicBezTo>
                <a:cubicBezTo>
                  <a:pt x="3505200" y="244666"/>
                  <a:pt x="3576891" y="117475"/>
                  <a:pt x="3625342" y="0"/>
                </a:cubicBezTo>
                <a:close/>
                <a:moveTo>
                  <a:pt x="3987800" y="0"/>
                </a:moveTo>
                <a:cubicBezTo>
                  <a:pt x="3962972" y="21908"/>
                  <a:pt x="3937318" y="45911"/>
                  <a:pt x="3910902" y="72327"/>
                </a:cubicBezTo>
                <a:cubicBezTo>
                  <a:pt x="3698431" y="284988"/>
                  <a:pt x="3642487" y="444500"/>
                  <a:pt x="3588385" y="598805"/>
                </a:cubicBezTo>
                <a:cubicBezTo>
                  <a:pt x="3535236" y="750380"/>
                  <a:pt x="3485071" y="893509"/>
                  <a:pt x="3286760" y="1091883"/>
                </a:cubicBezTo>
                <a:cubicBezTo>
                  <a:pt x="3088450" y="1290257"/>
                  <a:pt x="2945257" y="1340358"/>
                  <a:pt x="2793683" y="1393508"/>
                </a:cubicBezTo>
                <a:cubicBezTo>
                  <a:pt x="2639378" y="1447610"/>
                  <a:pt x="2479866" y="1503553"/>
                  <a:pt x="2267204" y="1716151"/>
                </a:cubicBezTo>
                <a:cubicBezTo>
                  <a:pt x="2054542" y="1928749"/>
                  <a:pt x="1998599" y="2088388"/>
                  <a:pt x="1944497" y="2242693"/>
                </a:cubicBezTo>
                <a:cubicBezTo>
                  <a:pt x="1891411" y="2394268"/>
                  <a:pt x="1841183" y="2537397"/>
                  <a:pt x="1642872" y="2735707"/>
                </a:cubicBezTo>
                <a:cubicBezTo>
                  <a:pt x="1444562" y="2934018"/>
                  <a:pt x="1301369" y="2984500"/>
                  <a:pt x="1149795" y="3037396"/>
                </a:cubicBezTo>
                <a:cubicBezTo>
                  <a:pt x="995553" y="3091498"/>
                  <a:pt x="835977" y="3147378"/>
                  <a:pt x="623316" y="3360039"/>
                </a:cubicBezTo>
                <a:cubicBezTo>
                  <a:pt x="410655" y="3572701"/>
                  <a:pt x="354711" y="3732276"/>
                  <a:pt x="300609" y="3886581"/>
                </a:cubicBezTo>
                <a:cubicBezTo>
                  <a:pt x="247650" y="4037902"/>
                  <a:pt x="197485" y="4180777"/>
                  <a:pt x="0" y="4378643"/>
                </a:cubicBezTo>
                <a:lnTo>
                  <a:pt x="0" y="4501325"/>
                </a:lnTo>
                <a:cubicBezTo>
                  <a:pt x="20151" y="4483164"/>
                  <a:pt x="40767" y="4463542"/>
                  <a:pt x="61849" y="4442460"/>
                </a:cubicBezTo>
                <a:cubicBezTo>
                  <a:pt x="274511" y="4229862"/>
                  <a:pt x="330200" y="4070350"/>
                  <a:pt x="384493" y="3915982"/>
                </a:cubicBezTo>
                <a:cubicBezTo>
                  <a:pt x="437642" y="3764407"/>
                  <a:pt x="487871" y="3621215"/>
                  <a:pt x="686181" y="3422904"/>
                </a:cubicBezTo>
                <a:cubicBezTo>
                  <a:pt x="884491" y="3224594"/>
                  <a:pt x="1027684" y="3174429"/>
                  <a:pt x="1179259" y="3121279"/>
                </a:cubicBezTo>
                <a:cubicBezTo>
                  <a:pt x="1333500" y="3067177"/>
                  <a:pt x="1493076" y="3011234"/>
                  <a:pt x="1705737" y="2798572"/>
                </a:cubicBezTo>
                <a:cubicBezTo>
                  <a:pt x="1918398" y="2585911"/>
                  <a:pt x="1974342" y="2426399"/>
                  <a:pt x="2028444" y="2272094"/>
                </a:cubicBezTo>
                <a:cubicBezTo>
                  <a:pt x="2081530" y="2120519"/>
                  <a:pt x="2131759" y="1977390"/>
                  <a:pt x="2330069" y="1779016"/>
                </a:cubicBezTo>
                <a:cubicBezTo>
                  <a:pt x="2528380" y="1580642"/>
                  <a:pt x="2671572" y="1530541"/>
                  <a:pt x="2823083" y="1477391"/>
                </a:cubicBezTo>
                <a:cubicBezTo>
                  <a:pt x="2977388" y="1423289"/>
                  <a:pt x="3136964" y="1367346"/>
                  <a:pt x="3349625" y="1154684"/>
                </a:cubicBezTo>
                <a:cubicBezTo>
                  <a:pt x="3562287" y="942023"/>
                  <a:pt x="3618166" y="782511"/>
                  <a:pt x="3672269" y="628206"/>
                </a:cubicBezTo>
                <a:cubicBezTo>
                  <a:pt x="3725418" y="476631"/>
                  <a:pt x="3775583" y="333502"/>
                  <a:pt x="3973894" y="135192"/>
                </a:cubicBezTo>
                <a:cubicBezTo>
                  <a:pt x="4022160" y="86298"/>
                  <a:pt x="4074039" y="41107"/>
                  <a:pt x="4129088" y="0"/>
                </a:cubicBezTo>
                <a:close/>
                <a:moveTo>
                  <a:pt x="5098669" y="0"/>
                </a:moveTo>
                <a:cubicBezTo>
                  <a:pt x="5049749" y="73077"/>
                  <a:pt x="4993425" y="140915"/>
                  <a:pt x="4930585" y="202438"/>
                </a:cubicBezTo>
                <a:cubicBezTo>
                  <a:pt x="4732274" y="400749"/>
                  <a:pt x="4589082" y="450850"/>
                  <a:pt x="4437571" y="504127"/>
                </a:cubicBezTo>
                <a:cubicBezTo>
                  <a:pt x="4283266" y="558165"/>
                  <a:pt x="4123690" y="614109"/>
                  <a:pt x="3911028" y="826770"/>
                </a:cubicBezTo>
                <a:cubicBezTo>
                  <a:pt x="3698367" y="1039432"/>
                  <a:pt x="3642487" y="1198944"/>
                  <a:pt x="3588385" y="1353249"/>
                </a:cubicBezTo>
                <a:cubicBezTo>
                  <a:pt x="3535236" y="1504823"/>
                  <a:pt x="3485071" y="1648016"/>
                  <a:pt x="3286760" y="1846326"/>
                </a:cubicBezTo>
                <a:cubicBezTo>
                  <a:pt x="3088450" y="2044637"/>
                  <a:pt x="2945257" y="2094802"/>
                  <a:pt x="2793683" y="2147951"/>
                </a:cubicBezTo>
                <a:cubicBezTo>
                  <a:pt x="2639378" y="2202053"/>
                  <a:pt x="2479866" y="2257997"/>
                  <a:pt x="2267204" y="2470658"/>
                </a:cubicBezTo>
                <a:cubicBezTo>
                  <a:pt x="2054542" y="2683320"/>
                  <a:pt x="1998599" y="2842832"/>
                  <a:pt x="1944497" y="2997137"/>
                </a:cubicBezTo>
                <a:cubicBezTo>
                  <a:pt x="1891411" y="3148711"/>
                  <a:pt x="1841183" y="3291840"/>
                  <a:pt x="1642872" y="3490151"/>
                </a:cubicBezTo>
                <a:cubicBezTo>
                  <a:pt x="1444562" y="3688461"/>
                  <a:pt x="1301369" y="3738690"/>
                  <a:pt x="1149795" y="3791839"/>
                </a:cubicBezTo>
                <a:cubicBezTo>
                  <a:pt x="995553" y="3845941"/>
                  <a:pt x="835977" y="3901884"/>
                  <a:pt x="623316" y="4114483"/>
                </a:cubicBezTo>
                <a:cubicBezTo>
                  <a:pt x="410655" y="4327081"/>
                  <a:pt x="354711" y="4486720"/>
                  <a:pt x="300609" y="4641025"/>
                </a:cubicBezTo>
                <a:cubicBezTo>
                  <a:pt x="247650" y="4792345"/>
                  <a:pt x="197485" y="4935220"/>
                  <a:pt x="0" y="5133086"/>
                </a:cubicBezTo>
                <a:lnTo>
                  <a:pt x="0" y="5255832"/>
                </a:lnTo>
                <a:cubicBezTo>
                  <a:pt x="20151" y="5237671"/>
                  <a:pt x="40767" y="5218049"/>
                  <a:pt x="61849" y="5196967"/>
                </a:cubicBezTo>
                <a:cubicBezTo>
                  <a:pt x="274511" y="4984306"/>
                  <a:pt x="330200" y="4824730"/>
                  <a:pt x="384493" y="4670425"/>
                </a:cubicBezTo>
                <a:cubicBezTo>
                  <a:pt x="437642" y="4518851"/>
                  <a:pt x="487871" y="4375658"/>
                  <a:pt x="686181" y="4177347"/>
                </a:cubicBezTo>
                <a:cubicBezTo>
                  <a:pt x="884491" y="3979037"/>
                  <a:pt x="1027684" y="3928872"/>
                  <a:pt x="1179259" y="3875722"/>
                </a:cubicBezTo>
                <a:cubicBezTo>
                  <a:pt x="1333500" y="3821621"/>
                  <a:pt x="1493076" y="3765677"/>
                  <a:pt x="1705737" y="3553016"/>
                </a:cubicBezTo>
                <a:cubicBezTo>
                  <a:pt x="1918398" y="3340354"/>
                  <a:pt x="1974342" y="3180842"/>
                  <a:pt x="2028444" y="3026537"/>
                </a:cubicBezTo>
                <a:cubicBezTo>
                  <a:pt x="2081530" y="2874963"/>
                  <a:pt x="2131759" y="2731834"/>
                  <a:pt x="2330069" y="2533460"/>
                </a:cubicBezTo>
                <a:cubicBezTo>
                  <a:pt x="2528380" y="2335086"/>
                  <a:pt x="2671572" y="2284984"/>
                  <a:pt x="2823083" y="2231835"/>
                </a:cubicBezTo>
                <a:cubicBezTo>
                  <a:pt x="2977388" y="2177733"/>
                  <a:pt x="3136964" y="2121789"/>
                  <a:pt x="3349625" y="1909191"/>
                </a:cubicBezTo>
                <a:cubicBezTo>
                  <a:pt x="3562287" y="1696593"/>
                  <a:pt x="3618166" y="1536954"/>
                  <a:pt x="3672269" y="1382649"/>
                </a:cubicBezTo>
                <a:cubicBezTo>
                  <a:pt x="3725418" y="1231138"/>
                  <a:pt x="3775583" y="1087946"/>
                  <a:pt x="3973894" y="889635"/>
                </a:cubicBezTo>
                <a:cubicBezTo>
                  <a:pt x="4172204" y="691325"/>
                  <a:pt x="4315397" y="641350"/>
                  <a:pt x="4466971" y="588010"/>
                </a:cubicBezTo>
                <a:cubicBezTo>
                  <a:pt x="4621276" y="533908"/>
                  <a:pt x="4780788" y="477964"/>
                  <a:pt x="4993450" y="265303"/>
                </a:cubicBezTo>
                <a:cubicBezTo>
                  <a:pt x="5091684" y="167132"/>
                  <a:pt x="5156200" y="80264"/>
                  <a:pt x="5203063" y="0"/>
                </a:cubicBezTo>
                <a:close/>
                <a:moveTo>
                  <a:pt x="5495290" y="0"/>
                </a:moveTo>
                <a:cubicBezTo>
                  <a:pt x="5331016" y="182118"/>
                  <a:pt x="5280851" y="325120"/>
                  <a:pt x="5232400" y="463868"/>
                </a:cubicBezTo>
                <a:cubicBezTo>
                  <a:pt x="5179251" y="615442"/>
                  <a:pt x="5129086" y="758571"/>
                  <a:pt x="4930775" y="956882"/>
                </a:cubicBezTo>
                <a:cubicBezTo>
                  <a:pt x="4732465" y="1155192"/>
                  <a:pt x="4589272" y="1205421"/>
                  <a:pt x="4437761" y="1258570"/>
                </a:cubicBezTo>
                <a:cubicBezTo>
                  <a:pt x="4283456" y="1312672"/>
                  <a:pt x="4123881" y="1368552"/>
                  <a:pt x="3911219" y="1581214"/>
                </a:cubicBezTo>
                <a:cubicBezTo>
                  <a:pt x="3698558" y="1793875"/>
                  <a:pt x="3642678" y="1953387"/>
                  <a:pt x="3588576" y="2107692"/>
                </a:cubicBezTo>
                <a:cubicBezTo>
                  <a:pt x="3535426" y="2259267"/>
                  <a:pt x="3485261" y="2402459"/>
                  <a:pt x="3286951" y="2600770"/>
                </a:cubicBezTo>
                <a:cubicBezTo>
                  <a:pt x="3088640" y="2799080"/>
                  <a:pt x="2945257" y="2849245"/>
                  <a:pt x="2794000" y="2902395"/>
                </a:cubicBezTo>
                <a:cubicBezTo>
                  <a:pt x="2639695" y="2956497"/>
                  <a:pt x="2480183" y="3012440"/>
                  <a:pt x="2267522" y="3225102"/>
                </a:cubicBezTo>
                <a:cubicBezTo>
                  <a:pt x="2054860" y="3437763"/>
                  <a:pt x="1998917" y="3597275"/>
                  <a:pt x="1944814" y="3751580"/>
                </a:cubicBezTo>
                <a:cubicBezTo>
                  <a:pt x="1891729" y="3903155"/>
                  <a:pt x="1841500" y="4046284"/>
                  <a:pt x="1643189" y="4244594"/>
                </a:cubicBezTo>
                <a:cubicBezTo>
                  <a:pt x="1444879" y="4442905"/>
                  <a:pt x="1301369" y="4493133"/>
                  <a:pt x="1149858" y="4546600"/>
                </a:cubicBezTo>
                <a:cubicBezTo>
                  <a:pt x="995553" y="4600702"/>
                  <a:pt x="835977" y="4656646"/>
                  <a:pt x="623316" y="4869244"/>
                </a:cubicBezTo>
                <a:cubicBezTo>
                  <a:pt x="410655" y="5081842"/>
                  <a:pt x="354711" y="5241481"/>
                  <a:pt x="300609" y="5395786"/>
                </a:cubicBezTo>
                <a:cubicBezTo>
                  <a:pt x="247650" y="5546789"/>
                  <a:pt x="197485" y="5689600"/>
                  <a:pt x="0" y="5887530"/>
                </a:cubicBezTo>
                <a:lnTo>
                  <a:pt x="0" y="6010339"/>
                </a:lnTo>
                <a:cubicBezTo>
                  <a:pt x="20130" y="5992114"/>
                  <a:pt x="40704" y="5972239"/>
                  <a:pt x="61849" y="5951411"/>
                </a:cubicBezTo>
                <a:cubicBezTo>
                  <a:pt x="274511" y="5738749"/>
                  <a:pt x="330454" y="5579174"/>
                  <a:pt x="384493" y="5424869"/>
                </a:cubicBezTo>
                <a:cubicBezTo>
                  <a:pt x="437642" y="5273294"/>
                  <a:pt x="487871" y="5130165"/>
                  <a:pt x="686181" y="4931791"/>
                </a:cubicBezTo>
                <a:cubicBezTo>
                  <a:pt x="884491" y="4733417"/>
                  <a:pt x="1027684" y="4683316"/>
                  <a:pt x="1179259" y="4630166"/>
                </a:cubicBezTo>
                <a:cubicBezTo>
                  <a:pt x="1333564" y="4576064"/>
                  <a:pt x="1493076" y="4520121"/>
                  <a:pt x="1705737" y="4307459"/>
                </a:cubicBezTo>
                <a:cubicBezTo>
                  <a:pt x="1918398" y="4094797"/>
                  <a:pt x="1974342" y="3935286"/>
                  <a:pt x="2028444" y="3780981"/>
                </a:cubicBezTo>
                <a:cubicBezTo>
                  <a:pt x="2081530" y="3629406"/>
                  <a:pt x="2131759" y="3486277"/>
                  <a:pt x="2330069" y="3287966"/>
                </a:cubicBezTo>
                <a:cubicBezTo>
                  <a:pt x="2528380" y="3089656"/>
                  <a:pt x="2671572" y="3039428"/>
                  <a:pt x="2823083" y="2986278"/>
                </a:cubicBezTo>
                <a:cubicBezTo>
                  <a:pt x="2977388" y="2932176"/>
                  <a:pt x="3136964" y="2876233"/>
                  <a:pt x="3349625" y="2663635"/>
                </a:cubicBezTo>
                <a:cubicBezTo>
                  <a:pt x="3562287" y="2451037"/>
                  <a:pt x="3618166" y="2291398"/>
                  <a:pt x="3672269" y="2137156"/>
                </a:cubicBezTo>
                <a:cubicBezTo>
                  <a:pt x="3725418" y="1985582"/>
                  <a:pt x="3775583" y="1842389"/>
                  <a:pt x="3973894" y="1644079"/>
                </a:cubicBezTo>
                <a:cubicBezTo>
                  <a:pt x="4172204" y="1445768"/>
                  <a:pt x="4315397" y="1395603"/>
                  <a:pt x="4466971" y="1342454"/>
                </a:cubicBezTo>
                <a:cubicBezTo>
                  <a:pt x="4621276" y="1288352"/>
                  <a:pt x="4780788" y="1232408"/>
                  <a:pt x="4993450" y="1019747"/>
                </a:cubicBezTo>
                <a:cubicBezTo>
                  <a:pt x="5206111" y="807085"/>
                  <a:pt x="5261991" y="647700"/>
                  <a:pt x="5316093" y="493268"/>
                </a:cubicBezTo>
                <a:cubicBezTo>
                  <a:pt x="5369243" y="341757"/>
                  <a:pt x="5419408" y="198565"/>
                  <a:pt x="5617718" y="254"/>
                </a:cubicBezTo>
                <a:lnTo>
                  <a:pt x="5617718" y="254"/>
                </a:lnTo>
                <a:close/>
                <a:moveTo>
                  <a:pt x="6638290" y="0"/>
                </a:moveTo>
                <a:cubicBezTo>
                  <a:pt x="6618923" y="21802"/>
                  <a:pt x="6597650" y="44302"/>
                  <a:pt x="6574473" y="67501"/>
                </a:cubicBezTo>
                <a:cubicBezTo>
                  <a:pt x="6376162" y="265875"/>
                  <a:pt x="6232970" y="316040"/>
                  <a:pt x="6081459" y="369189"/>
                </a:cubicBezTo>
                <a:cubicBezTo>
                  <a:pt x="5927154" y="423291"/>
                  <a:pt x="5767578" y="479235"/>
                  <a:pt x="5554917" y="691833"/>
                </a:cubicBezTo>
                <a:cubicBezTo>
                  <a:pt x="5342255" y="904430"/>
                  <a:pt x="5286312" y="1064006"/>
                  <a:pt x="5232400" y="1218311"/>
                </a:cubicBezTo>
                <a:cubicBezTo>
                  <a:pt x="5179251" y="1369886"/>
                  <a:pt x="5129086" y="1513015"/>
                  <a:pt x="4930775" y="1711325"/>
                </a:cubicBezTo>
                <a:cubicBezTo>
                  <a:pt x="4732465" y="1909636"/>
                  <a:pt x="4589082" y="1959864"/>
                  <a:pt x="4437571" y="2012950"/>
                </a:cubicBezTo>
                <a:cubicBezTo>
                  <a:pt x="4283266" y="2067052"/>
                  <a:pt x="4123690" y="2122996"/>
                  <a:pt x="3911028" y="2335594"/>
                </a:cubicBezTo>
                <a:cubicBezTo>
                  <a:pt x="3698367" y="2548192"/>
                  <a:pt x="3642487" y="2707831"/>
                  <a:pt x="3588385" y="2862072"/>
                </a:cubicBezTo>
                <a:cubicBezTo>
                  <a:pt x="3535236" y="3013647"/>
                  <a:pt x="3485071" y="3156839"/>
                  <a:pt x="3286760" y="3355150"/>
                </a:cubicBezTo>
                <a:cubicBezTo>
                  <a:pt x="3088450" y="3553460"/>
                  <a:pt x="2945257" y="3603625"/>
                  <a:pt x="2793683" y="3656775"/>
                </a:cubicBezTo>
                <a:cubicBezTo>
                  <a:pt x="2639378" y="3710877"/>
                  <a:pt x="2479866" y="3766820"/>
                  <a:pt x="2267204" y="3979482"/>
                </a:cubicBezTo>
                <a:cubicBezTo>
                  <a:pt x="2054542" y="4192143"/>
                  <a:pt x="1998599" y="4351655"/>
                  <a:pt x="1944497" y="4505960"/>
                </a:cubicBezTo>
                <a:cubicBezTo>
                  <a:pt x="1891411" y="4657535"/>
                  <a:pt x="1841183" y="4800664"/>
                  <a:pt x="1642872" y="4999038"/>
                </a:cubicBezTo>
                <a:cubicBezTo>
                  <a:pt x="1444562" y="5197412"/>
                  <a:pt x="1301369" y="5247513"/>
                  <a:pt x="1149795" y="5300663"/>
                </a:cubicBezTo>
                <a:cubicBezTo>
                  <a:pt x="995553" y="5354765"/>
                  <a:pt x="835977" y="5410708"/>
                  <a:pt x="623316" y="5623370"/>
                </a:cubicBezTo>
                <a:cubicBezTo>
                  <a:pt x="410655" y="5836031"/>
                  <a:pt x="354711" y="5995543"/>
                  <a:pt x="300609" y="6149848"/>
                </a:cubicBezTo>
                <a:cubicBezTo>
                  <a:pt x="247650" y="6301232"/>
                  <a:pt x="197485" y="6444171"/>
                  <a:pt x="0" y="6642100"/>
                </a:cubicBezTo>
                <a:lnTo>
                  <a:pt x="0" y="6764845"/>
                </a:lnTo>
                <a:cubicBezTo>
                  <a:pt x="20151" y="6746494"/>
                  <a:pt x="40767" y="6726745"/>
                  <a:pt x="61849" y="6705600"/>
                </a:cubicBezTo>
                <a:cubicBezTo>
                  <a:pt x="274511" y="6492939"/>
                  <a:pt x="330454" y="6333363"/>
                  <a:pt x="384493" y="6179058"/>
                </a:cubicBezTo>
                <a:cubicBezTo>
                  <a:pt x="437642" y="6027484"/>
                  <a:pt x="487871" y="5884355"/>
                  <a:pt x="686181" y="5685981"/>
                </a:cubicBezTo>
                <a:cubicBezTo>
                  <a:pt x="884491" y="5487607"/>
                  <a:pt x="1027684" y="5437505"/>
                  <a:pt x="1179259" y="5384356"/>
                </a:cubicBezTo>
                <a:cubicBezTo>
                  <a:pt x="1333500" y="5330254"/>
                  <a:pt x="1493076" y="5274310"/>
                  <a:pt x="1705737" y="5061649"/>
                </a:cubicBezTo>
                <a:cubicBezTo>
                  <a:pt x="1918398" y="4848987"/>
                  <a:pt x="1974342" y="4689475"/>
                  <a:pt x="2028444" y="4535170"/>
                </a:cubicBezTo>
                <a:cubicBezTo>
                  <a:pt x="2081530" y="4383596"/>
                  <a:pt x="2131759" y="4240467"/>
                  <a:pt x="2330069" y="4042156"/>
                </a:cubicBezTo>
                <a:cubicBezTo>
                  <a:pt x="2528380" y="3843846"/>
                  <a:pt x="2671572" y="3793617"/>
                  <a:pt x="2823083" y="3740468"/>
                </a:cubicBezTo>
                <a:cubicBezTo>
                  <a:pt x="2977388" y="3686366"/>
                  <a:pt x="3136964" y="3630486"/>
                  <a:pt x="3349625" y="3417824"/>
                </a:cubicBezTo>
                <a:cubicBezTo>
                  <a:pt x="3562287" y="3205163"/>
                  <a:pt x="3618166" y="3045651"/>
                  <a:pt x="3672269" y="2891346"/>
                </a:cubicBezTo>
                <a:cubicBezTo>
                  <a:pt x="3725418" y="2739771"/>
                  <a:pt x="3775583" y="2596579"/>
                  <a:pt x="3973894" y="2398268"/>
                </a:cubicBezTo>
                <a:cubicBezTo>
                  <a:pt x="4172204" y="2199958"/>
                  <a:pt x="4315397" y="2149793"/>
                  <a:pt x="4466971" y="2096643"/>
                </a:cubicBezTo>
                <a:cubicBezTo>
                  <a:pt x="4621276" y="2042541"/>
                  <a:pt x="4780788" y="1986598"/>
                  <a:pt x="4993450" y="1773936"/>
                </a:cubicBezTo>
                <a:cubicBezTo>
                  <a:pt x="5206111" y="1561275"/>
                  <a:pt x="5261991" y="1401763"/>
                  <a:pt x="5316093" y="1247458"/>
                </a:cubicBezTo>
                <a:cubicBezTo>
                  <a:pt x="5369243" y="1095947"/>
                  <a:pt x="5419408" y="952754"/>
                  <a:pt x="5617718" y="754444"/>
                </a:cubicBezTo>
                <a:cubicBezTo>
                  <a:pt x="5816029" y="556133"/>
                  <a:pt x="5959221" y="505968"/>
                  <a:pt x="6110796" y="452819"/>
                </a:cubicBezTo>
                <a:cubicBezTo>
                  <a:pt x="6265101" y="398717"/>
                  <a:pt x="6424613" y="342773"/>
                  <a:pt x="6637274" y="130112"/>
                </a:cubicBezTo>
                <a:cubicBezTo>
                  <a:pt x="6678740" y="89007"/>
                  <a:pt x="6717856" y="45566"/>
                  <a:pt x="6754369" y="0"/>
                </a:cubicBezTo>
                <a:close/>
                <a:moveTo>
                  <a:pt x="7031990" y="0"/>
                </a:moveTo>
                <a:cubicBezTo>
                  <a:pt x="6948742" y="121349"/>
                  <a:pt x="6911975" y="226314"/>
                  <a:pt x="6875970" y="328930"/>
                </a:cubicBezTo>
                <a:cubicBezTo>
                  <a:pt x="6822885" y="480505"/>
                  <a:pt x="6772657" y="623634"/>
                  <a:pt x="6574345" y="822008"/>
                </a:cubicBezTo>
                <a:cubicBezTo>
                  <a:pt x="6376035" y="1020382"/>
                  <a:pt x="6232906" y="1070483"/>
                  <a:pt x="6081395" y="1123950"/>
                </a:cubicBezTo>
                <a:cubicBezTo>
                  <a:pt x="5927090" y="1178052"/>
                  <a:pt x="5767515" y="1233996"/>
                  <a:pt x="5554853" y="1446594"/>
                </a:cubicBezTo>
                <a:cubicBezTo>
                  <a:pt x="5342192" y="1659192"/>
                  <a:pt x="5286312" y="1818513"/>
                  <a:pt x="5232400" y="1972755"/>
                </a:cubicBezTo>
                <a:cubicBezTo>
                  <a:pt x="5179251" y="2124329"/>
                  <a:pt x="5129086" y="2267522"/>
                  <a:pt x="4930775" y="2465832"/>
                </a:cubicBezTo>
                <a:cubicBezTo>
                  <a:pt x="4732465" y="2664143"/>
                  <a:pt x="4589272" y="2714308"/>
                  <a:pt x="4437761" y="2767457"/>
                </a:cubicBezTo>
                <a:cubicBezTo>
                  <a:pt x="4283456" y="2821559"/>
                  <a:pt x="4123881" y="2877503"/>
                  <a:pt x="3911219" y="3090101"/>
                </a:cubicBezTo>
                <a:cubicBezTo>
                  <a:pt x="3698558" y="3302699"/>
                  <a:pt x="3642678" y="3462338"/>
                  <a:pt x="3588576" y="3616643"/>
                </a:cubicBezTo>
                <a:cubicBezTo>
                  <a:pt x="3535426" y="3768153"/>
                  <a:pt x="3485261" y="3911346"/>
                  <a:pt x="3286951" y="4109657"/>
                </a:cubicBezTo>
                <a:cubicBezTo>
                  <a:pt x="3088640" y="4307967"/>
                  <a:pt x="2945448" y="4358196"/>
                  <a:pt x="2793873" y="4411282"/>
                </a:cubicBezTo>
                <a:cubicBezTo>
                  <a:pt x="2639568" y="4465384"/>
                  <a:pt x="2480056" y="4521327"/>
                  <a:pt x="2267395" y="4733989"/>
                </a:cubicBezTo>
                <a:cubicBezTo>
                  <a:pt x="2054733" y="4946650"/>
                  <a:pt x="1998789" y="5106162"/>
                  <a:pt x="1944688" y="5260467"/>
                </a:cubicBezTo>
                <a:cubicBezTo>
                  <a:pt x="1891602" y="5412042"/>
                  <a:pt x="1841373" y="5555171"/>
                  <a:pt x="1643063" y="5753545"/>
                </a:cubicBezTo>
                <a:cubicBezTo>
                  <a:pt x="1444752" y="5951919"/>
                  <a:pt x="1301560" y="6002020"/>
                  <a:pt x="1149985" y="6055170"/>
                </a:cubicBezTo>
                <a:cubicBezTo>
                  <a:pt x="995744" y="6109272"/>
                  <a:pt x="836168" y="6165215"/>
                  <a:pt x="623507" y="6377877"/>
                </a:cubicBezTo>
                <a:cubicBezTo>
                  <a:pt x="431800" y="6569329"/>
                  <a:pt x="367411" y="6717729"/>
                  <a:pt x="316992" y="6858000"/>
                </a:cubicBezTo>
                <a:lnTo>
                  <a:pt x="411671" y="6858000"/>
                </a:lnTo>
                <a:cubicBezTo>
                  <a:pt x="458597" y="6732651"/>
                  <a:pt x="521081" y="6605842"/>
                  <a:pt x="686181" y="6440742"/>
                </a:cubicBezTo>
                <a:cubicBezTo>
                  <a:pt x="884491" y="6242368"/>
                  <a:pt x="1027684" y="6192203"/>
                  <a:pt x="1179259" y="6139053"/>
                </a:cubicBezTo>
                <a:cubicBezTo>
                  <a:pt x="1333500" y="6084951"/>
                  <a:pt x="1493076" y="6029008"/>
                  <a:pt x="1705737" y="5816410"/>
                </a:cubicBezTo>
                <a:cubicBezTo>
                  <a:pt x="1918398" y="5603812"/>
                  <a:pt x="1974342" y="5444173"/>
                  <a:pt x="2028444" y="5289868"/>
                </a:cubicBezTo>
                <a:cubicBezTo>
                  <a:pt x="2081530" y="5138293"/>
                  <a:pt x="2131759" y="4995164"/>
                  <a:pt x="2330069" y="4796854"/>
                </a:cubicBezTo>
                <a:cubicBezTo>
                  <a:pt x="2528380" y="4598543"/>
                  <a:pt x="2671572" y="4548315"/>
                  <a:pt x="2823083" y="4495165"/>
                </a:cubicBezTo>
                <a:cubicBezTo>
                  <a:pt x="2977388" y="4441127"/>
                  <a:pt x="3136964" y="4385183"/>
                  <a:pt x="3349625" y="4172522"/>
                </a:cubicBezTo>
                <a:cubicBezTo>
                  <a:pt x="3562287" y="3959860"/>
                  <a:pt x="3618166" y="3800348"/>
                  <a:pt x="3672269" y="3646043"/>
                </a:cubicBezTo>
                <a:cubicBezTo>
                  <a:pt x="3725418" y="3494469"/>
                  <a:pt x="3775583" y="3351340"/>
                  <a:pt x="3973894" y="3152966"/>
                </a:cubicBezTo>
                <a:cubicBezTo>
                  <a:pt x="4172204" y="2954592"/>
                  <a:pt x="4315397" y="2904490"/>
                  <a:pt x="4466971" y="2851341"/>
                </a:cubicBezTo>
                <a:cubicBezTo>
                  <a:pt x="4621276" y="2797239"/>
                  <a:pt x="4780788" y="2741295"/>
                  <a:pt x="4993450" y="2528697"/>
                </a:cubicBezTo>
                <a:cubicBezTo>
                  <a:pt x="5206111" y="2316099"/>
                  <a:pt x="5261991" y="2156460"/>
                  <a:pt x="5316093" y="2002219"/>
                </a:cubicBezTo>
                <a:cubicBezTo>
                  <a:pt x="5369243" y="1850644"/>
                  <a:pt x="5419408" y="1707452"/>
                  <a:pt x="5617718" y="1509141"/>
                </a:cubicBezTo>
                <a:cubicBezTo>
                  <a:pt x="5816029" y="1310831"/>
                  <a:pt x="5959221" y="1260666"/>
                  <a:pt x="6110796" y="1207516"/>
                </a:cubicBezTo>
                <a:cubicBezTo>
                  <a:pt x="6265101" y="1153414"/>
                  <a:pt x="6424613" y="1097471"/>
                  <a:pt x="6637274" y="884873"/>
                </a:cubicBezTo>
                <a:cubicBezTo>
                  <a:pt x="6849936" y="672275"/>
                  <a:pt x="6905879" y="512636"/>
                  <a:pt x="6959918" y="358331"/>
                </a:cubicBezTo>
                <a:cubicBezTo>
                  <a:pt x="7000240" y="243332"/>
                  <a:pt x="7038912" y="133350"/>
                  <a:pt x="7141909" y="0"/>
                </a:cubicBezTo>
                <a:close/>
                <a:moveTo>
                  <a:pt x="8147050" y="0"/>
                </a:moveTo>
                <a:cubicBezTo>
                  <a:pt x="7984554" y="143383"/>
                  <a:pt x="7858252" y="187706"/>
                  <a:pt x="7725537" y="234252"/>
                </a:cubicBezTo>
                <a:cubicBezTo>
                  <a:pt x="7571232" y="288354"/>
                  <a:pt x="7411720" y="344234"/>
                  <a:pt x="7199059" y="556895"/>
                </a:cubicBezTo>
                <a:cubicBezTo>
                  <a:pt x="6986397" y="769557"/>
                  <a:pt x="6930454" y="929069"/>
                  <a:pt x="6876352" y="1083374"/>
                </a:cubicBezTo>
                <a:cubicBezTo>
                  <a:pt x="6823266" y="1234948"/>
                  <a:pt x="6773037" y="1378141"/>
                  <a:pt x="6574727" y="1576451"/>
                </a:cubicBezTo>
                <a:cubicBezTo>
                  <a:pt x="6376416" y="1774762"/>
                  <a:pt x="6233224" y="1824927"/>
                  <a:pt x="6081713" y="1878076"/>
                </a:cubicBezTo>
                <a:cubicBezTo>
                  <a:pt x="5927408" y="1932178"/>
                  <a:pt x="5767832" y="1988122"/>
                  <a:pt x="5555171" y="2200783"/>
                </a:cubicBezTo>
                <a:cubicBezTo>
                  <a:pt x="5342509" y="2413445"/>
                  <a:pt x="5286629" y="2572957"/>
                  <a:pt x="5232527" y="2727198"/>
                </a:cubicBezTo>
                <a:cubicBezTo>
                  <a:pt x="5179378" y="2878773"/>
                  <a:pt x="5129213" y="3021965"/>
                  <a:pt x="4930902" y="3220276"/>
                </a:cubicBezTo>
                <a:cubicBezTo>
                  <a:pt x="4732592" y="3418586"/>
                  <a:pt x="4589399" y="3468751"/>
                  <a:pt x="4437888" y="3521901"/>
                </a:cubicBezTo>
                <a:cubicBezTo>
                  <a:pt x="4283583" y="3576003"/>
                  <a:pt x="4124008" y="3631946"/>
                  <a:pt x="3911346" y="3844608"/>
                </a:cubicBezTo>
                <a:cubicBezTo>
                  <a:pt x="3698684" y="4057269"/>
                  <a:pt x="3642805" y="4216781"/>
                  <a:pt x="3588703" y="4371086"/>
                </a:cubicBezTo>
                <a:cubicBezTo>
                  <a:pt x="3535553" y="4522597"/>
                  <a:pt x="3485388" y="4665790"/>
                  <a:pt x="3287078" y="4864100"/>
                </a:cubicBezTo>
                <a:cubicBezTo>
                  <a:pt x="3088767" y="5062411"/>
                  <a:pt x="2945257" y="5112639"/>
                  <a:pt x="2794000" y="5165725"/>
                </a:cubicBezTo>
                <a:cubicBezTo>
                  <a:pt x="2639695" y="5219827"/>
                  <a:pt x="2480183" y="5275771"/>
                  <a:pt x="2267522" y="5488432"/>
                </a:cubicBezTo>
                <a:cubicBezTo>
                  <a:pt x="2054860" y="5701094"/>
                  <a:pt x="1998917" y="5860606"/>
                  <a:pt x="1944814" y="6014911"/>
                </a:cubicBezTo>
                <a:cubicBezTo>
                  <a:pt x="1891729" y="6166485"/>
                  <a:pt x="1841500" y="6309678"/>
                  <a:pt x="1643189" y="6507988"/>
                </a:cubicBezTo>
                <a:cubicBezTo>
                  <a:pt x="1444879" y="6706299"/>
                  <a:pt x="1301687" y="6756464"/>
                  <a:pt x="1150176" y="6809613"/>
                </a:cubicBezTo>
                <a:cubicBezTo>
                  <a:pt x="1107694" y="6824536"/>
                  <a:pt x="1064768" y="6839522"/>
                  <a:pt x="1020445" y="6858000"/>
                </a:cubicBezTo>
                <a:lnTo>
                  <a:pt x="1277239" y="6858000"/>
                </a:lnTo>
                <a:cubicBezTo>
                  <a:pt x="1402715" y="6809295"/>
                  <a:pt x="1537589" y="6739192"/>
                  <a:pt x="1706055" y="6570853"/>
                </a:cubicBezTo>
                <a:cubicBezTo>
                  <a:pt x="1918716" y="6358192"/>
                  <a:pt x="1974660" y="6198616"/>
                  <a:pt x="2028762" y="6044375"/>
                </a:cubicBezTo>
                <a:cubicBezTo>
                  <a:pt x="2081848" y="5892800"/>
                  <a:pt x="2132076" y="5749608"/>
                  <a:pt x="2330387" y="5551297"/>
                </a:cubicBezTo>
                <a:cubicBezTo>
                  <a:pt x="2528697" y="5352987"/>
                  <a:pt x="2671890" y="5302758"/>
                  <a:pt x="2823401" y="5249672"/>
                </a:cubicBezTo>
                <a:cubicBezTo>
                  <a:pt x="2977706" y="5195570"/>
                  <a:pt x="3137281" y="5139627"/>
                  <a:pt x="3349943" y="4926965"/>
                </a:cubicBezTo>
                <a:cubicBezTo>
                  <a:pt x="3562604" y="4714304"/>
                  <a:pt x="3618484" y="4554792"/>
                  <a:pt x="3672586" y="4400487"/>
                </a:cubicBezTo>
                <a:cubicBezTo>
                  <a:pt x="3725736" y="4248912"/>
                  <a:pt x="3775901" y="4105783"/>
                  <a:pt x="3974211" y="3907472"/>
                </a:cubicBezTo>
                <a:cubicBezTo>
                  <a:pt x="4172522" y="3709162"/>
                  <a:pt x="4315714" y="3658934"/>
                  <a:pt x="4467289" y="3605784"/>
                </a:cubicBezTo>
                <a:cubicBezTo>
                  <a:pt x="4621594" y="3551682"/>
                  <a:pt x="4781106" y="3495739"/>
                  <a:pt x="4993767" y="3283141"/>
                </a:cubicBezTo>
                <a:cubicBezTo>
                  <a:pt x="5206429" y="3070543"/>
                  <a:pt x="5262309" y="2910904"/>
                  <a:pt x="5316411" y="2756662"/>
                </a:cubicBezTo>
                <a:cubicBezTo>
                  <a:pt x="5369560" y="2605088"/>
                  <a:pt x="5419725" y="2461959"/>
                  <a:pt x="5618036" y="2263648"/>
                </a:cubicBezTo>
                <a:cubicBezTo>
                  <a:pt x="5816346" y="2065338"/>
                  <a:pt x="5959539" y="2015109"/>
                  <a:pt x="6111113" y="1961960"/>
                </a:cubicBezTo>
                <a:cubicBezTo>
                  <a:pt x="6265418" y="1907858"/>
                  <a:pt x="6424930" y="1851914"/>
                  <a:pt x="6637592" y="1639316"/>
                </a:cubicBezTo>
                <a:cubicBezTo>
                  <a:pt x="6850253" y="1426718"/>
                  <a:pt x="6906197" y="1267079"/>
                  <a:pt x="6960235" y="1112774"/>
                </a:cubicBezTo>
                <a:cubicBezTo>
                  <a:pt x="7013385" y="961263"/>
                  <a:pt x="7063613" y="818071"/>
                  <a:pt x="7261924" y="619760"/>
                </a:cubicBezTo>
                <a:cubicBezTo>
                  <a:pt x="7460234" y="421450"/>
                  <a:pt x="7603363" y="371285"/>
                  <a:pt x="7754938" y="318135"/>
                </a:cubicBezTo>
                <a:cubicBezTo>
                  <a:pt x="7908100" y="264414"/>
                  <a:pt x="8066532" y="208915"/>
                  <a:pt x="8276844" y="0"/>
                </a:cubicBezTo>
                <a:close/>
                <a:moveTo>
                  <a:pt x="8597519" y="0"/>
                </a:moveTo>
                <a:cubicBezTo>
                  <a:pt x="8564499" y="67691"/>
                  <a:pt x="8542210" y="131255"/>
                  <a:pt x="8520240" y="193993"/>
                </a:cubicBezTo>
                <a:cubicBezTo>
                  <a:pt x="8467090" y="345567"/>
                  <a:pt x="8416861" y="488696"/>
                  <a:pt x="8218551" y="687007"/>
                </a:cubicBezTo>
                <a:cubicBezTo>
                  <a:pt x="8020241" y="885317"/>
                  <a:pt x="7877112" y="935546"/>
                  <a:pt x="7725537" y="988695"/>
                </a:cubicBezTo>
                <a:cubicBezTo>
                  <a:pt x="7571232" y="1042797"/>
                  <a:pt x="7411720" y="1098677"/>
                  <a:pt x="7199059" y="1311339"/>
                </a:cubicBezTo>
                <a:cubicBezTo>
                  <a:pt x="6986397" y="1524000"/>
                  <a:pt x="6930454" y="1683576"/>
                  <a:pt x="6876352" y="1837817"/>
                </a:cubicBezTo>
                <a:cubicBezTo>
                  <a:pt x="6823266" y="1989392"/>
                  <a:pt x="6773037" y="2132584"/>
                  <a:pt x="6574727" y="2330895"/>
                </a:cubicBezTo>
                <a:cubicBezTo>
                  <a:pt x="6376416" y="2529205"/>
                  <a:pt x="6233224" y="2579370"/>
                  <a:pt x="6081713" y="2632520"/>
                </a:cubicBezTo>
                <a:cubicBezTo>
                  <a:pt x="5927408" y="2686622"/>
                  <a:pt x="5767832" y="2742565"/>
                  <a:pt x="5555171" y="2955227"/>
                </a:cubicBezTo>
                <a:cubicBezTo>
                  <a:pt x="5342509" y="3167888"/>
                  <a:pt x="5286312" y="3327400"/>
                  <a:pt x="5232400" y="3481705"/>
                </a:cubicBezTo>
                <a:cubicBezTo>
                  <a:pt x="5179251" y="3633216"/>
                  <a:pt x="5129086" y="3776409"/>
                  <a:pt x="4930775" y="3974719"/>
                </a:cubicBezTo>
                <a:cubicBezTo>
                  <a:pt x="4732465" y="4173030"/>
                  <a:pt x="4589272" y="4223195"/>
                  <a:pt x="4437761" y="4276344"/>
                </a:cubicBezTo>
                <a:cubicBezTo>
                  <a:pt x="4283456" y="4330446"/>
                  <a:pt x="4123881" y="4386390"/>
                  <a:pt x="3911219" y="4599051"/>
                </a:cubicBezTo>
                <a:cubicBezTo>
                  <a:pt x="3698558" y="4811713"/>
                  <a:pt x="3642678" y="4971225"/>
                  <a:pt x="3588576" y="5125530"/>
                </a:cubicBezTo>
                <a:cubicBezTo>
                  <a:pt x="3535426" y="5277104"/>
                  <a:pt x="3485261" y="5420233"/>
                  <a:pt x="3286951" y="5618544"/>
                </a:cubicBezTo>
                <a:cubicBezTo>
                  <a:pt x="3088640" y="5816854"/>
                  <a:pt x="2945257" y="5867400"/>
                  <a:pt x="2794000" y="5920232"/>
                </a:cubicBezTo>
                <a:cubicBezTo>
                  <a:pt x="2639695" y="5974271"/>
                  <a:pt x="2480183" y="6030214"/>
                  <a:pt x="2267522" y="6242876"/>
                </a:cubicBezTo>
                <a:cubicBezTo>
                  <a:pt x="2054860" y="6455537"/>
                  <a:pt x="1998917" y="6615049"/>
                  <a:pt x="1944814" y="6769354"/>
                </a:cubicBezTo>
                <a:cubicBezTo>
                  <a:pt x="1934401" y="6799072"/>
                  <a:pt x="1924114" y="6828473"/>
                  <a:pt x="1913064" y="6858254"/>
                </a:cubicBezTo>
                <a:lnTo>
                  <a:pt x="2007934" y="6858254"/>
                </a:lnTo>
                <a:cubicBezTo>
                  <a:pt x="2015236" y="6838379"/>
                  <a:pt x="2022158" y="6818694"/>
                  <a:pt x="2029016" y="6799072"/>
                </a:cubicBezTo>
                <a:cubicBezTo>
                  <a:pt x="2082102" y="6647498"/>
                  <a:pt x="2132330" y="6504306"/>
                  <a:pt x="2330641" y="6305995"/>
                </a:cubicBezTo>
                <a:cubicBezTo>
                  <a:pt x="2528951" y="6107684"/>
                  <a:pt x="2672144" y="6057456"/>
                  <a:pt x="2823655" y="6004370"/>
                </a:cubicBezTo>
                <a:cubicBezTo>
                  <a:pt x="2977388" y="5949950"/>
                  <a:pt x="3136900" y="5894070"/>
                  <a:pt x="3349625" y="5681409"/>
                </a:cubicBezTo>
                <a:cubicBezTo>
                  <a:pt x="3562350" y="5468747"/>
                  <a:pt x="3618166" y="5309235"/>
                  <a:pt x="3672269" y="5154930"/>
                </a:cubicBezTo>
                <a:cubicBezTo>
                  <a:pt x="3725418" y="5003356"/>
                  <a:pt x="3775583" y="4860227"/>
                  <a:pt x="3973894" y="4661916"/>
                </a:cubicBezTo>
                <a:cubicBezTo>
                  <a:pt x="4172204" y="4463606"/>
                  <a:pt x="4315397" y="4413377"/>
                  <a:pt x="4466971" y="4360228"/>
                </a:cubicBezTo>
                <a:cubicBezTo>
                  <a:pt x="4621276" y="4306126"/>
                  <a:pt x="4780788" y="4250246"/>
                  <a:pt x="4993450" y="4037584"/>
                </a:cubicBezTo>
                <a:cubicBezTo>
                  <a:pt x="5206111" y="3824922"/>
                  <a:pt x="5261991" y="3665411"/>
                  <a:pt x="5316093" y="3511106"/>
                </a:cubicBezTo>
                <a:cubicBezTo>
                  <a:pt x="5369243" y="3359531"/>
                  <a:pt x="5419408" y="3216402"/>
                  <a:pt x="5617718" y="3018092"/>
                </a:cubicBezTo>
                <a:cubicBezTo>
                  <a:pt x="5816029" y="2819781"/>
                  <a:pt x="5959221" y="2769553"/>
                  <a:pt x="6110796" y="2716403"/>
                </a:cubicBezTo>
                <a:cubicBezTo>
                  <a:pt x="6265101" y="2662301"/>
                  <a:pt x="6424613" y="2606421"/>
                  <a:pt x="6637274" y="2393760"/>
                </a:cubicBezTo>
                <a:cubicBezTo>
                  <a:pt x="6849936" y="2181098"/>
                  <a:pt x="6905879" y="2021523"/>
                  <a:pt x="6959918" y="1867281"/>
                </a:cubicBezTo>
                <a:cubicBezTo>
                  <a:pt x="7013068" y="1715707"/>
                  <a:pt x="7063295" y="1572514"/>
                  <a:pt x="7261607" y="1374204"/>
                </a:cubicBezTo>
                <a:cubicBezTo>
                  <a:pt x="7459917" y="1175893"/>
                  <a:pt x="7603045" y="1125728"/>
                  <a:pt x="7754620" y="1072579"/>
                </a:cubicBezTo>
                <a:cubicBezTo>
                  <a:pt x="7908925" y="1018477"/>
                  <a:pt x="8068501" y="962533"/>
                  <a:pt x="8281099" y="749872"/>
                </a:cubicBezTo>
                <a:cubicBezTo>
                  <a:pt x="8493696" y="537210"/>
                  <a:pt x="8549704" y="377698"/>
                  <a:pt x="8603806" y="223393"/>
                </a:cubicBezTo>
                <a:cubicBezTo>
                  <a:pt x="8629777" y="149352"/>
                  <a:pt x="8654986" y="77343"/>
                  <a:pt x="8697151" y="0"/>
                </a:cubicBezTo>
                <a:close/>
                <a:moveTo>
                  <a:pt x="9603549" y="0"/>
                </a:moveTo>
                <a:cubicBezTo>
                  <a:pt x="9522016" y="45784"/>
                  <a:pt x="9446768" y="72136"/>
                  <a:pt x="9369361" y="99251"/>
                </a:cubicBezTo>
                <a:cubicBezTo>
                  <a:pt x="9214803" y="153353"/>
                  <a:pt x="9055100" y="209550"/>
                  <a:pt x="8842566" y="421957"/>
                </a:cubicBezTo>
                <a:cubicBezTo>
                  <a:pt x="8630031" y="634365"/>
                  <a:pt x="8574024" y="794131"/>
                  <a:pt x="8519922" y="948436"/>
                </a:cubicBezTo>
                <a:cubicBezTo>
                  <a:pt x="8466772" y="1100011"/>
                  <a:pt x="8416544" y="1243140"/>
                  <a:pt x="8218234" y="1441514"/>
                </a:cubicBezTo>
                <a:cubicBezTo>
                  <a:pt x="8019923" y="1639888"/>
                  <a:pt x="7876794" y="1689989"/>
                  <a:pt x="7725219" y="1743139"/>
                </a:cubicBezTo>
                <a:cubicBezTo>
                  <a:pt x="7570915" y="1797241"/>
                  <a:pt x="7411403" y="1853184"/>
                  <a:pt x="7198741" y="2065782"/>
                </a:cubicBezTo>
                <a:cubicBezTo>
                  <a:pt x="6986080" y="2278380"/>
                  <a:pt x="6930136" y="2438019"/>
                  <a:pt x="6876034" y="2592261"/>
                </a:cubicBezTo>
                <a:cubicBezTo>
                  <a:pt x="6822948" y="2743835"/>
                  <a:pt x="6772719" y="2887028"/>
                  <a:pt x="6574409" y="3085338"/>
                </a:cubicBezTo>
                <a:cubicBezTo>
                  <a:pt x="6376099" y="3283649"/>
                  <a:pt x="6232906" y="3333750"/>
                  <a:pt x="6081395" y="3386963"/>
                </a:cubicBezTo>
                <a:cubicBezTo>
                  <a:pt x="5927090" y="3441065"/>
                  <a:pt x="5767515" y="3497009"/>
                  <a:pt x="5554853" y="3709670"/>
                </a:cubicBezTo>
                <a:cubicBezTo>
                  <a:pt x="5342192" y="3922332"/>
                  <a:pt x="5286312" y="4081844"/>
                  <a:pt x="5232400" y="4236149"/>
                </a:cubicBezTo>
                <a:cubicBezTo>
                  <a:pt x="5179251" y="4387723"/>
                  <a:pt x="5129086" y="4530852"/>
                  <a:pt x="4930775" y="4729163"/>
                </a:cubicBezTo>
                <a:cubicBezTo>
                  <a:pt x="4732465" y="4927473"/>
                  <a:pt x="4589272" y="4977638"/>
                  <a:pt x="4437761" y="5030788"/>
                </a:cubicBezTo>
                <a:cubicBezTo>
                  <a:pt x="4283456" y="5084890"/>
                  <a:pt x="4123881" y="5140833"/>
                  <a:pt x="3911219" y="5353495"/>
                </a:cubicBezTo>
                <a:cubicBezTo>
                  <a:pt x="3698558" y="5566156"/>
                  <a:pt x="3642487" y="5725668"/>
                  <a:pt x="3588385" y="5880100"/>
                </a:cubicBezTo>
                <a:cubicBezTo>
                  <a:pt x="3535236" y="6031675"/>
                  <a:pt x="3485071" y="6174804"/>
                  <a:pt x="3286760" y="6373114"/>
                </a:cubicBezTo>
                <a:cubicBezTo>
                  <a:pt x="3088450" y="6571425"/>
                  <a:pt x="2945257" y="6621653"/>
                  <a:pt x="2793683" y="6674803"/>
                </a:cubicBezTo>
                <a:cubicBezTo>
                  <a:pt x="2680399" y="6714490"/>
                  <a:pt x="2564321" y="6755194"/>
                  <a:pt x="2426526" y="6858127"/>
                </a:cubicBezTo>
                <a:lnTo>
                  <a:pt x="2588641" y="6858127"/>
                </a:lnTo>
                <a:cubicBezTo>
                  <a:pt x="2670302" y="6812281"/>
                  <a:pt x="2745613" y="6785864"/>
                  <a:pt x="2823083" y="6758686"/>
                </a:cubicBezTo>
                <a:cubicBezTo>
                  <a:pt x="2977388" y="6704584"/>
                  <a:pt x="3136964" y="6648641"/>
                  <a:pt x="3349625" y="6435979"/>
                </a:cubicBezTo>
                <a:cubicBezTo>
                  <a:pt x="3562287" y="6223318"/>
                  <a:pt x="3618166" y="6063806"/>
                  <a:pt x="3672269" y="5909501"/>
                </a:cubicBezTo>
                <a:cubicBezTo>
                  <a:pt x="3725418" y="5757926"/>
                  <a:pt x="3775583" y="5614797"/>
                  <a:pt x="3973894" y="5416487"/>
                </a:cubicBezTo>
                <a:cubicBezTo>
                  <a:pt x="4172204" y="5218176"/>
                  <a:pt x="4315397" y="5167948"/>
                  <a:pt x="4466971" y="5114798"/>
                </a:cubicBezTo>
                <a:cubicBezTo>
                  <a:pt x="4621276" y="5060760"/>
                  <a:pt x="4780788" y="5004816"/>
                  <a:pt x="4993450" y="4792155"/>
                </a:cubicBezTo>
                <a:cubicBezTo>
                  <a:pt x="5206111" y="4579493"/>
                  <a:pt x="5261991" y="4419981"/>
                  <a:pt x="5316093" y="4265676"/>
                </a:cubicBezTo>
                <a:cubicBezTo>
                  <a:pt x="5369243" y="4114102"/>
                  <a:pt x="5419408" y="3970972"/>
                  <a:pt x="5617718" y="3772662"/>
                </a:cubicBezTo>
                <a:cubicBezTo>
                  <a:pt x="5816029" y="3574352"/>
                  <a:pt x="5959221" y="3524123"/>
                  <a:pt x="6110796" y="3470974"/>
                </a:cubicBezTo>
                <a:cubicBezTo>
                  <a:pt x="6265101" y="3416935"/>
                  <a:pt x="6424613" y="3360991"/>
                  <a:pt x="6637274" y="3148330"/>
                </a:cubicBezTo>
                <a:cubicBezTo>
                  <a:pt x="6849936" y="2935669"/>
                  <a:pt x="6905879" y="2776157"/>
                  <a:pt x="6959918" y="2621852"/>
                </a:cubicBezTo>
                <a:cubicBezTo>
                  <a:pt x="7013068" y="2470277"/>
                  <a:pt x="7063295" y="2327085"/>
                  <a:pt x="7261607" y="2128774"/>
                </a:cubicBezTo>
                <a:cubicBezTo>
                  <a:pt x="7459917" y="1930464"/>
                  <a:pt x="7603045" y="1880298"/>
                  <a:pt x="7754620" y="1827149"/>
                </a:cubicBezTo>
                <a:cubicBezTo>
                  <a:pt x="7908925" y="1773047"/>
                  <a:pt x="8068501" y="1717104"/>
                  <a:pt x="8281099" y="1504506"/>
                </a:cubicBezTo>
                <a:cubicBezTo>
                  <a:pt x="8493696" y="1291908"/>
                  <a:pt x="8549704" y="1132269"/>
                  <a:pt x="8603806" y="977963"/>
                </a:cubicBezTo>
                <a:cubicBezTo>
                  <a:pt x="8656955" y="826452"/>
                  <a:pt x="8707120" y="683260"/>
                  <a:pt x="8905431" y="484950"/>
                </a:cubicBezTo>
                <a:cubicBezTo>
                  <a:pt x="9103741" y="286639"/>
                  <a:pt x="9246933" y="236411"/>
                  <a:pt x="9398508" y="183325"/>
                </a:cubicBezTo>
                <a:cubicBezTo>
                  <a:pt x="9511665" y="143637"/>
                  <a:pt x="9627680" y="102933"/>
                  <a:pt x="9765411" y="127"/>
                </a:cubicBezTo>
                <a:close/>
                <a:moveTo>
                  <a:pt x="10185082" y="0"/>
                </a:moveTo>
                <a:cubicBezTo>
                  <a:pt x="10177844" y="19812"/>
                  <a:pt x="10170922" y="39497"/>
                  <a:pt x="10164064" y="59055"/>
                </a:cubicBezTo>
                <a:cubicBezTo>
                  <a:pt x="10110915" y="210629"/>
                  <a:pt x="10060749" y="353759"/>
                  <a:pt x="9862439" y="552069"/>
                </a:cubicBezTo>
                <a:cubicBezTo>
                  <a:pt x="9664129" y="750380"/>
                  <a:pt x="9520936" y="800608"/>
                  <a:pt x="9369361" y="853758"/>
                </a:cubicBezTo>
                <a:cubicBezTo>
                  <a:pt x="9215120" y="907796"/>
                  <a:pt x="9055544" y="963740"/>
                  <a:pt x="8842883" y="1176401"/>
                </a:cubicBezTo>
                <a:cubicBezTo>
                  <a:pt x="8630221" y="1389063"/>
                  <a:pt x="8574342" y="1548575"/>
                  <a:pt x="8520240" y="1702880"/>
                </a:cubicBezTo>
                <a:cubicBezTo>
                  <a:pt x="8467090" y="1854454"/>
                  <a:pt x="8416861" y="1997647"/>
                  <a:pt x="8218551" y="2195957"/>
                </a:cubicBezTo>
                <a:cubicBezTo>
                  <a:pt x="8020241" y="2394268"/>
                  <a:pt x="7877112" y="2444433"/>
                  <a:pt x="7725537" y="2497582"/>
                </a:cubicBezTo>
                <a:cubicBezTo>
                  <a:pt x="7571232" y="2551684"/>
                  <a:pt x="7411720" y="2607628"/>
                  <a:pt x="7199059" y="2820226"/>
                </a:cubicBezTo>
                <a:cubicBezTo>
                  <a:pt x="6986397" y="3032824"/>
                  <a:pt x="6930454" y="3192463"/>
                  <a:pt x="6876352" y="3346768"/>
                </a:cubicBezTo>
                <a:cubicBezTo>
                  <a:pt x="6823266" y="3498342"/>
                  <a:pt x="6773037" y="3641471"/>
                  <a:pt x="6574727" y="3839782"/>
                </a:cubicBezTo>
                <a:cubicBezTo>
                  <a:pt x="6376416" y="4038092"/>
                  <a:pt x="6233224" y="4088321"/>
                  <a:pt x="6081713" y="4141407"/>
                </a:cubicBezTo>
                <a:cubicBezTo>
                  <a:pt x="5927408" y="4195509"/>
                  <a:pt x="5767832" y="4251452"/>
                  <a:pt x="5555171" y="4464114"/>
                </a:cubicBezTo>
                <a:cubicBezTo>
                  <a:pt x="5342509" y="4676775"/>
                  <a:pt x="5286312" y="4836287"/>
                  <a:pt x="5232400" y="4990592"/>
                </a:cubicBezTo>
                <a:cubicBezTo>
                  <a:pt x="5179251" y="5142167"/>
                  <a:pt x="5129086" y="5285296"/>
                  <a:pt x="4930775" y="5483606"/>
                </a:cubicBezTo>
                <a:cubicBezTo>
                  <a:pt x="4732465" y="5681917"/>
                  <a:pt x="4589272" y="5732145"/>
                  <a:pt x="4437761" y="5785231"/>
                </a:cubicBezTo>
                <a:cubicBezTo>
                  <a:pt x="4283456" y="5839333"/>
                  <a:pt x="4123881" y="5895277"/>
                  <a:pt x="3911219" y="6107938"/>
                </a:cubicBezTo>
                <a:cubicBezTo>
                  <a:pt x="3698558" y="6320600"/>
                  <a:pt x="3642678" y="6480112"/>
                  <a:pt x="3588576" y="6634417"/>
                </a:cubicBezTo>
                <a:cubicBezTo>
                  <a:pt x="3562604" y="6708457"/>
                  <a:pt x="3537331" y="6780467"/>
                  <a:pt x="3495103" y="6858000"/>
                </a:cubicBezTo>
                <a:lnTo>
                  <a:pt x="3595116" y="6858000"/>
                </a:lnTo>
                <a:cubicBezTo>
                  <a:pt x="3628136" y="6790245"/>
                  <a:pt x="3650425" y="6726619"/>
                  <a:pt x="3672459" y="6663818"/>
                </a:cubicBezTo>
                <a:cubicBezTo>
                  <a:pt x="3725609" y="6512243"/>
                  <a:pt x="3775774" y="6369114"/>
                  <a:pt x="3974084" y="6170803"/>
                </a:cubicBezTo>
                <a:cubicBezTo>
                  <a:pt x="4172395" y="5972493"/>
                  <a:pt x="4315587" y="5922264"/>
                  <a:pt x="4467162" y="5869178"/>
                </a:cubicBezTo>
                <a:cubicBezTo>
                  <a:pt x="4621467" y="5815076"/>
                  <a:pt x="4780979" y="5759133"/>
                  <a:pt x="4993640" y="5546471"/>
                </a:cubicBezTo>
                <a:cubicBezTo>
                  <a:pt x="5206302" y="5333810"/>
                  <a:pt x="5262182" y="5174298"/>
                  <a:pt x="5316284" y="5019993"/>
                </a:cubicBezTo>
                <a:cubicBezTo>
                  <a:pt x="5369433" y="4868418"/>
                  <a:pt x="5419598" y="4725289"/>
                  <a:pt x="5617909" y="4526979"/>
                </a:cubicBezTo>
                <a:cubicBezTo>
                  <a:pt x="5816219" y="4328668"/>
                  <a:pt x="5959412" y="4278440"/>
                  <a:pt x="6110986" y="4225354"/>
                </a:cubicBezTo>
                <a:cubicBezTo>
                  <a:pt x="6265291" y="4171252"/>
                  <a:pt x="6424803" y="4115308"/>
                  <a:pt x="6637465" y="3902647"/>
                </a:cubicBezTo>
                <a:cubicBezTo>
                  <a:pt x="6850126" y="3689985"/>
                  <a:pt x="6906069" y="3530473"/>
                  <a:pt x="6960108" y="3376168"/>
                </a:cubicBezTo>
                <a:cubicBezTo>
                  <a:pt x="7013257" y="3224594"/>
                  <a:pt x="7063486" y="3081465"/>
                  <a:pt x="7261797" y="2883091"/>
                </a:cubicBezTo>
                <a:cubicBezTo>
                  <a:pt x="7460107" y="2684717"/>
                  <a:pt x="7603236" y="2634615"/>
                  <a:pt x="7754811" y="2581466"/>
                </a:cubicBezTo>
                <a:cubicBezTo>
                  <a:pt x="7909116" y="2527364"/>
                  <a:pt x="8068691" y="2471420"/>
                  <a:pt x="8281289" y="2258822"/>
                </a:cubicBezTo>
                <a:cubicBezTo>
                  <a:pt x="8493887" y="2046224"/>
                  <a:pt x="8549894" y="1886585"/>
                  <a:pt x="8603996" y="1732280"/>
                </a:cubicBezTo>
                <a:cubicBezTo>
                  <a:pt x="8657145" y="1580769"/>
                  <a:pt x="8707310" y="1437577"/>
                  <a:pt x="8905621" y="1239266"/>
                </a:cubicBezTo>
                <a:cubicBezTo>
                  <a:pt x="9103931" y="1040955"/>
                  <a:pt x="9247124" y="990791"/>
                  <a:pt x="9398698" y="937641"/>
                </a:cubicBezTo>
                <a:cubicBezTo>
                  <a:pt x="9552940" y="883539"/>
                  <a:pt x="9712516" y="827596"/>
                  <a:pt x="9925177" y="614934"/>
                </a:cubicBezTo>
                <a:cubicBezTo>
                  <a:pt x="10137839" y="402273"/>
                  <a:pt x="10193719" y="242761"/>
                  <a:pt x="10247820" y="88456"/>
                </a:cubicBezTo>
                <a:cubicBezTo>
                  <a:pt x="10258234" y="58801"/>
                  <a:pt x="10268458" y="29464"/>
                  <a:pt x="10279570" y="0"/>
                </a:cubicBezTo>
                <a:close/>
                <a:moveTo>
                  <a:pt x="10915332" y="0"/>
                </a:moveTo>
                <a:cubicBezTo>
                  <a:pt x="10789983" y="48705"/>
                  <a:pt x="10654982" y="118872"/>
                  <a:pt x="10486898" y="287020"/>
                </a:cubicBezTo>
                <a:cubicBezTo>
                  <a:pt x="10274300" y="499682"/>
                  <a:pt x="10218356" y="659194"/>
                  <a:pt x="10164255" y="813499"/>
                </a:cubicBezTo>
                <a:cubicBezTo>
                  <a:pt x="10111105" y="965073"/>
                  <a:pt x="10060940" y="1108202"/>
                  <a:pt x="9862630" y="1306513"/>
                </a:cubicBezTo>
                <a:cubicBezTo>
                  <a:pt x="9664319" y="1504823"/>
                  <a:pt x="9521127" y="1555052"/>
                  <a:pt x="9369552" y="1608201"/>
                </a:cubicBezTo>
                <a:cubicBezTo>
                  <a:pt x="9215247" y="1662303"/>
                  <a:pt x="9055735" y="1718183"/>
                  <a:pt x="8843073" y="1930845"/>
                </a:cubicBezTo>
                <a:cubicBezTo>
                  <a:pt x="8630412" y="2143506"/>
                  <a:pt x="8574532" y="2303082"/>
                  <a:pt x="8520430" y="2457323"/>
                </a:cubicBezTo>
                <a:cubicBezTo>
                  <a:pt x="8467281" y="2608898"/>
                  <a:pt x="8417052" y="2752090"/>
                  <a:pt x="8218742" y="2950401"/>
                </a:cubicBezTo>
                <a:cubicBezTo>
                  <a:pt x="8020432" y="3148711"/>
                  <a:pt x="7877302" y="3198876"/>
                  <a:pt x="7725728" y="3252026"/>
                </a:cubicBezTo>
                <a:cubicBezTo>
                  <a:pt x="7571423" y="3306128"/>
                  <a:pt x="7411911" y="3362071"/>
                  <a:pt x="7199249" y="3574733"/>
                </a:cubicBezTo>
                <a:cubicBezTo>
                  <a:pt x="6986588" y="3787394"/>
                  <a:pt x="6930644" y="3946906"/>
                  <a:pt x="6876543" y="4101211"/>
                </a:cubicBezTo>
                <a:cubicBezTo>
                  <a:pt x="6823457" y="4252786"/>
                  <a:pt x="6773228" y="4395915"/>
                  <a:pt x="6574918" y="4594225"/>
                </a:cubicBezTo>
                <a:cubicBezTo>
                  <a:pt x="6376607" y="4792536"/>
                  <a:pt x="6232906" y="4842764"/>
                  <a:pt x="6081395" y="4895850"/>
                </a:cubicBezTo>
                <a:cubicBezTo>
                  <a:pt x="5927090" y="4949952"/>
                  <a:pt x="5767515" y="5005896"/>
                  <a:pt x="5554853" y="5218557"/>
                </a:cubicBezTo>
                <a:cubicBezTo>
                  <a:pt x="5342192" y="5431219"/>
                  <a:pt x="5286312" y="5590731"/>
                  <a:pt x="5232400" y="5745036"/>
                </a:cubicBezTo>
                <a:cubicBezTo>
                  <a:pt x="5179251" y="5896610"/>
                  <a:pt x="5129086" y="6039739"/>
                  <a:pt x="4930775" y="6238050"/>
                </a:cubicBezTo>
                <a:cubicBezTo>
                  <a:pt x="4732465" y="6436360"/>
                  <a:pt x="4589272" y="6486589"/>
                  <a:pt x="4437761" y="6539738"/>
                </a:cubicBezTo>
                <a:cubicBezTo>
                  <a:pt x="4284536" y="6593395"/>
                  <a:pt x="4126103" y="6648958"/>
                  <a:pt x="3915601" y="6858000"/>
                </a:cubicBezTo>
                <a:lnTo>
                  <a:pt x="4045458" y="6858000"/>
                </a:lnTo>
                <a:cubicBezTo>
                  <a:pt x="4208082" y="6714427"/>
                  <a:pt x="4334383" y="6670104"/>
                  <a:pt x="4467162" y="6623622"/>
                </a:cubicBezTo>
                <a:cubicBezTo>
                  <a:pt x="4621467" y="6569519"/>
                  <a:pt x="4780979" y="6513576"/>
                  <a:pt x="4993640" y="6300915"/>
                </a:cubicBezTo>
                <a:cubicBezTo>
                  <a:pt x="5206302" y="6088253"/>
                  <a:pt x="5262182" y="5928741"/>
                  <a:pt x="5316284" y="5774436"/>
                </a:cubicBezTo>
                <a:cubicBezTo>
                  <a:pt x="5369433" y="5622862"/>
                  <a:pt x="5419598" y="5479733"/>
                  <a:pt x="5617909" y="5281422"/>
                </a:cubicBezTo>
                <a:cubicBezTo>
                  <a:pt x="5816219" y="5083112"/>
                  <a:pt x="5959412" y="5032883"/>
                  <a:pt x="6110986" y="4979797"/>
                </a:cubicBezTo>
                <a:cubicBezTo>
                  <a:pt x="6265291" y="4925695"/>
                  <a:pt x="6424803" y="4869752"/>
                  <a:pt x="6637465" y="4657090"/>
                </a:cubicBezTo>
                <a:cubicBezTo>
                  <a:pt x="6850126" y="4444429"/>
                  <a:pt x="6906069" y="4284917"/>
                  <a:pt x="6960108" y="4130612"/>
                </a:cubicBezTo>
                <a:cubicBezTo>
                  <a:pt x="7013257" y="3979037"/>
                  <a:pt x="7063486" y="3835908"/>
                  <a:pt x="7261797" y="3637597"/>
                </a:cubicBezTo>
                <a:cubicBezTo>
                  <a:pt x="7460107" y="3439287"/>
                  <a:pt x="7603236" y="3389059"/>
                  <a:pt x="7754811" y="3335909"/>
                </a:cubicBezTo>
                <a:cubicBezTo>
                  <a:pt x="7909116" y="3281807"/>
                  <a:pt x="8068691" y="3225864"/>
                  <a:pt x="8281289" y="3013266"/>
                </a:cubicBezTo>
                <a:cubicBezTo>
                  <a:pt x="8493887" y="2800668"/>
                  <a:pt x="8549894" y="2641029"/>
                  <a:pt x="8603996" y="2486787"/>
                </a:cubicBezTo>
                <a:cubicBezTo>
                  <a:pt x="8657145" y="2335213"/>
                  <a:pt x="8707310" y="2192020"/>
                  <a:pt x="8905621" y="1993710"/>
                </a:cubicBezTo>
                <a:cubicBezTo>
                  <a:pt x="9103931" y="1795399"/>
                  <a:pt x="9247124" y="1745234"/>
                  <a:pt x="9398698" y="1692085"/>
                </a:cubicBezTo>
                <a:cubicBezTo>
                  <a:pt x="9552940" y="1637983"/>
                  <a:pt x="9712516" y="1582039"/>
                  <a:pt x="9925177" y="1369378"/>
                </a:cubicBezTo>
                <a:cubicBezTo>
                  <a:pt x="10137839" y="1156716"/>
                  <a:pt x="10193719" y="997204"/>
                  <a:pt x="10247820" y="842899"/>
                </a:cubicBezTo>
                <a:cubicBezTo>
                  <a:pt x="10300970" y="691325"/>
                  <a:pt x="10351135" y="548196"/>
                  <a:pt x="10549445" y="349885"/>
                </a:cubicBezTo>
                <a:cubicBezTo>
                  <a:pt x="10747756" y="151575"/>
                  <a:pt x="10890758" y="101600"/>
                  <a:pt x="11042650" y="48260"/>
                </a:cubicBezTo>
                <a:cubicBezTo>
                  <a:pt x="11085068" y="33401"/>
                  <a:pt x="11127867" y="18352"/>
                  <a:pt x="11172063" y="0"/>
                </a:cubicBezTo>
                <a:close/>
                <a:moveTo>
                  <a:pt x="11780838" y="0"/>
                </a:moveTo>
                <a:cubicBezTo>
                  <a:pt x="11733403" y="125286"/>
                  <a:pt x="11671300" y="252095"/>
                  <a:pt x="11506200" y="417195"/>
                </a:cubicBezTo>
                <a:cubicBezTo>
                  <a:pt x="11307890" y="615506"/>
                  <a:pt x="11164697" y="665671"/>
                  <a:pt x="11013122" y="718820"/>
                </a:cubicBezTo>
                <a:cubicBezTo>
                  <a:pt x="10858881" y="772922"/>
                  <a:pt x="10699306" y="828802"/>
                  <a:pt x="10486644" y="1041463"/>
                </a:cubicBezTo>
                <a:cubicBezTo>
                  <a:pt x="10273982" y="1254125"/>
                  <a:pt x="10218103" y="1413637"/>
                  <a:pt x="10164001" y="1567942"/>
                </a:cubicBezTo>
                <a:cubicBezTo>
                  <a:pt x="10110851" y="1719517"/>
                  <a:pt x="10060686" y="1862645"/>
                  <a:pt x="9862376" y="2060956"/>
                </a:cubicBezTo>
                <a:cubicBezTo>
                  <a:pt x="9664065" y="2259267"/>
                  <a:pt x="9520872" y="2309495"/>
                  <a:pt x="9369298" y="2362645"/>
                </a:cubicBezTo>
                <a:cubicBezTo>
                  <a:pt x="9214993" y="2416747"/>
                  <a:pt x="9055481" y="2472690"/>
                  <a:pt x="8842819" y="2685288"/>
                </a:cubicBezTo>
                <a:cubicBezTo>
                  <a:pt x="8630158" y="2897886"/>
                  <a:pt x="8574278" y="3057525"/>
                  <a:pt x="8520176" y="3211767"/>
                </a:cubicBezTo>
                <a:cubicBezTo>
                  <a:pt x="8467027" y="3363341"/>
                  <a:pt x="8416798" y="3506534"/>
                  <a:pt x="8218488" y="3704844"/>
                </a:cubicBezTo>
                <a:cubicBezTo>
                  <a:pt x="8020177" y="3903155"/>
                  <a:pt x="7877048" y="3953320"/>
                  <a:pt x="7725474" y="4006469"/>
                </a:cubicBezTo>
                <a:cubicBezTo>
                  <a:pt x="7571169" y="4060571"/>
                  <a:pt x="7411656" y="4116515"/>
                  <a:pt x="7198995" y="4329176"/>
                </a:cubicBezTo>
                <a:cubicBezTo>
                  <a:pt x="6986334" y="4541838"/>
                  <a:pt x="6930390" y="4701350"/>
                  <a:pt x="6876288" y="4855655"/>
                </a:cubicBezTo>
                <a:cubicBezTo>
                  <a:pt x="6823202" y="5007229"/>
                  <a:pt x="6772974" y="5150358"/>
                  <a:pt x="6574663" y="5348669"/>
                </a:cubicBezTo>
                <a:cubicBezTo>
                  <a:pt x="6376353" y="5546979"/>
                  <a:pt x="6233160" y="5597208"/>
                  <a:pt x="6081649" y="5650357"/>
                </a:cubicBezTo>
                <a:cubicBezTo>
                  <a:pt x="5927344" y="5704396"/>
                  <a:pt x="5767769" y="5760339"/>
                  <a:pt x="5555107" y="5973001"/>
                </a:cubicBezTo>
                <a:cubicBezTo>
                  <a:pt x="5342446" y="6185662"/>
                  <a:pt x="5286566" y="6345174"/>
                  <a:pt x="5232464" y="6499479"/>
                </a:cubicBezTo>
                <a:cubicBezTo>
                  <a:pt x="5192078" y="6614605"/>
                  <a:pt x="5153470" y="6724777"/>
                  <a:pt x="5050346" y="6858000"/>
                </a:cubicBezTo>
                <a:lnTo>
                  <a:pt x="5160328" y="6858000"/>
                </a:lnTo>
                <a:cubicBezTo>
                  <a:pt x="5243576" y="6736588"/>
                  <a:pt x="5280343" y="6631559"/>
                  <a:pt x="5316347" y="6528880"/>
                </a:cubicBezTo>
                <a:cubicBezTo>
                  <a:pt x="5369497" y="6377305"/>
                  <a:pt x="5419662" y="6234176"/>
                  <a:pt x="5617972" y="6035866"/>
                </a:cubicBezTo>
                <a:cubicBezTo>
                  <a:pt x="5816283" y="5837555"/>
                  <a:pt x="5959475" y="5787390"/>
                  <a:pt x="6111050" y="5734241"/>
                </a:cubicBezTo>
                <a:cubicBezTo>
                  <a:pt x="6265355" y="5680139"/>
                  <a:pt x="6424867" y="5624195"/>
                  <a:pt x="6637528" y="5411534"/>
                </a:cubicBezTo>
                <a:cubicBezTo>
                  <a:pt x="6850190" y="5198872"/>
                  <a:pt x="6906133" y="5039360"/>
                  <a:pt x="6960172" y="4885055"/>
                </a:cubicBezTo>
                <a:cubicBezTo>
                  <a:pt x="7013321" y="4733481"/>
                  <a:pt x="7063550" y="4590352"/>
                  <a:pt x="7261860" y="4392041"/>
                </a:cubicBezTo>
                <a:cubicBezTo>
                  <a:pt x="7460170" y="4193731"/>
                  <a:pt x="7603300" y="4143502"/>
                  <a:pt x="7754874" y="4090353"/>
                </a:cubicBezTo>
                <a:cubicBezTo>
                  <a:pt x="7909179" y="4036251"/>
                  <a:pt x="8068755" y="3980371"/>
                  <a:pt x="8281353" y="3767709"/>
                </a:cubicBezTo>
                <a:cubicBezTo>
                  <a:pt x="8493951" y="3555047"/>
                  <a:pt x="8549957" y="3395536"/>
                  <a:pt x="8604059" y="3241231"/>
                </a:cubicBezTo>
                <a:cubicBezTo>
                  <a:pt x="8657209" y="3089656"/>
                  <a:pt x="8707374" y="2946464"/>
                  <a:pt x="8905684" y="2748153"/>
                </a:cubicBezTo>
                <a:cubicBezTo>
                  <a:pt x="9103995" y="2549843"/>
                  <a:pt x="9247188" y="2499678"/>
                  <a:pt x="9398762" y="2446528"/>
                </a:cubicBezTo>
                <a:cubicBezTo>
                  <a:pt x="9553004" y="2392426"/>
                  <a:pt x="9712579" y="2336483"/>
                  <a:pt x="9925241" y="2123821"/>
                </a:cubicBezTo>
                <a:cubicBezTo>
                  <a:pt x="10137902" y="1911160"/>
                  <a:pt x="10193782" y="1751648"/>
                  <a:pt x="10247884" y="1597343"/>
                </a:cubicBezTo>
                <a:cubicBezTo>
                  <a:pt x="10301033" y="1445832"/>
                  <a:pt x="10351198" y="1302639"/>
                  <a:pt x="10549509" y="1104329"/>
                </a:cubicBezTo>
                <a:cubicBezTo>
                  <a:pt x="10747819" y="906018"/>
                  <a:pt x="10891012" y="855853"/>
                  <a:pt x="11042586" y="802704"/>
                </a:cubicBezTo>
                <a:cubicBezTo>
                  <a:pt x="11196828" y="748602"/>
                  <a:pt x="11356404" y="692658"/>
                  <a:pt x="11569065" y="480060"/>
                </a:cubicBezTo>
                <a:cubicBezTo>
                  <a:pt x="11760200" y="288671"/>
                  <a:pt x="11824589" y="140272"/>
                  <a:pt x="11875008" y="0"/>
                </a:cubicBezTo>
                <a:close/>
                <a:moveTo>
                  <a:pt x="12130722" y="152400"/>
                </a:moveTo>
                <a:cubicBezTo>
                  <a:pt x="11918124" y="365062"/>
                  <a:pt x="11862181" y="524574"/>
                  <a:pt x="11808079" y="678879"/>
                </a:cubicBezTo>
                <a:cubicBezTo>
                  <a:pt x="11754930" y="830453"/>
                  <a:pt x="11704765" y="973646"/>
                  <a:pt x="11506454" y="1171956"/>
                </a:cubicBezTo>
                <a:cubicBezTo>
                  <a:pt x="11308144" y="1370267"/>
                  <a:pt x="11164951" y="1420432"/>
                  <a:pt x="11013377" y="1473581"/>
                </a:cubicBezTo>
                <a:cubicBezTo>
                  <a:pt x="10859135" y="1527683"/>
                  <a:pt x="10699559" y="1583627"/>
                  <a:pt x="10486898" y="1796225"/>
                </a:cubicBezTo>
                <a:cubicBezTo>
                  <a:pt x="10274236" y="2008823"/>
                  <a:pt x="10218356" y="2168398"/>
                  <a:pt x="10164255" y="2322703"/>
                </a:cubicBezTo>
                <a:cubicBezTo>
                  <a:pt x="10111105" y="2474278"/>
                  <a:pt x="10060940" y="2617470"/>
                  <a:pt x="9862630" y="2815781"/>
                </a:cubicBezTo>
                <a:cubicBezTo>
                  <a:pt x="9664319" y="3014091"/>
                  <a:pt x="9521127" y="3064256"/>
                  <a:pt x="9369552" y="3117406"/>
                </a:cubicBezTo>
                <a:cubicBezTo>
                  <a:pt x="9215247" y="3171508"/>
                  <a:pt x="9055735" y="3227451"/>
                  <a:pt x="8843073" y="3440049"/>
                </a:cubicBezTo>
                <a:cubicBezTo>
                  <a:pt x="8630412" y="3652647"/>
                  <a:pt x="8574532" y="3812286"/>
                  <a:pt x="8520430" y="3966591"/>
                </a:cubicBezTo>
                <a:cubicBezTo>
                  <a:pt x="8467281" y="4118102"/>
                  <a:pt x="8417052" y="4261295"/>
                  <a:pt x="8218742" y="4459605"/>
                </a:cubicBezTo>
                <a:cubicBezTo>
                  <a:pt x="8020432" y="4657916"/>
                  <a:pt x="7877302" y="4708081"/>
                  <a:pt x="7725728" y="4761230"/>
                </a:cubicBezTo>
                <a:cubicBezTo>
                  <a:pt x="7571423" y="4815332"/>
                  <a:pt x="7411911" y="4871276"/>
                  <a:pt x="7199249" y="5083937"/>
                </a:cubicBezTo>
                <a:cubicBezTo>
                  <a:pt x="6986588" y="5296599"/>
                  <a:pt x="6930644" y="5456111"/>
                  <a:pt x="6876543" y="5610416"/>
                </a:cubicBezTo>
                <a:cubicBezTo>
                  <a:pt x="6823457" y="5761990"/>
                  <a:pt x="6773228" y="5905119"/>
                  <a:pt x="6574918" y="6103430"/>
                </a:cubicBezTo>
                <a:cubicBezTo>
                  <a:pt x="6376607" y="6301740"/>
                  <a:pt x="6233414" y="6351969"/>
                  <a:pt x="6081903" y="6405118"/>
                </a:cubicBezTo>
                <a:cubicBezTo>
                  <a:pt x="5927598" y="6459220"/>
                  <a:pt x="5768023" y="6515164"/>
                  <a:pt x="5555361" y="6727762"/>
                </a:cubicBezTo>
                <a:cubicBezTo>
                  <a:pt x="5513667" y="6768846"/>
                  <a:pt x="5474380" y="6812344"/>
                  <a:pt x="5437696" y="6858000"/>
                </a:cubicBezTo>
                <a:lnTo>
                  <a:pt x="5553774" y="6858000"/>
                </a:lnTo>
                <a:cubicBezTo>
                  <a:pt x="5573205" y="6836157"/>
                  <a:pt x="5594414" y="6813550"/>
                  <a:pt x="5617718" y="6790309"/>
                </a:cubicBezTo>
                <a:cubicBezTo>
                  <a:pt x="5816029" y="6591999"/>
                  <a:pt x="5959221" y="6541834"/>
                  <a:pt x="6110796" y="6488684"/>
                </a:cubicBezTo>
                <a:cubicBezTo>
                  <a:pt x="6265101" y="6434582"/>
                  <a:pt x="6424613" y="6378639"/>
                  <a:pt x="6637274" y="6165977"/>
                </a:cubicBezTo>
                <a:cubicBezTo>
                  <a:pt x="6849936" y="5953316"/>
                  <a:pt x="6905879" y="5793804"/>
                  <a:pt x="6959918" y="5639499"/>
                </a:cubicBezTo>
                <a:cubicBezTo>
                  <a:pt x="7013068" y="5487924"/>
                  <a:pt x="7063295" y="5344795"/>
                  <a:pt x="7261607" y="5146485"/>
                </a:cubicBezTo>
                <a:cubicBezTo>
                  <a:pt x="7459917" y="4948174"/>
                  <a:pt x="7603045" y="4897946"/>
                  <a:pt x="7754620" y="4844796"/>
                </a:cubicBezTo>
                <a:cubicBezTo>
                  <a:pt x="7908925" y="4790758"/>
                  <a:pt x="8068501" y="4734814"/>
                  <a:pt x="8281099" y="4522153"/>
                </a:cubicBezTo>
                <a:cubicBezTo>
                  <a:pt x="8493696" y="4309491"/>
                  <a:pt x="8549704" y="4149979"/>
                  <a:pt x="8603806" y="3995674"/>
                </a:cubicBezTo>
                <a:cubicBezTo>
                  <a:pt x="8656955" y="3844100"/>
                  <a:pt x="8707120" y="3700971"/>
                  <a:pt x="8905431" y="3502597"/>
                </a:cubicBezTo>
                <a:cubicBezTo>
                  <a:pt x="9103741" y="3304222"/>
                  <a:pt x="9246933" y="3254121"/>
                  <a:pt x="9398508" y="3200972"/>
                </a:cubicBezTo>
                <a:cubicBezTo>
                  <a:pt x="9552749" y="3146870"/>
                  <a:pt x="9712325" y="3090926"/>
                  <a:pt x="9924986" y="2878328"/>
                </a:cubicBezTo>
                <a:cubicBezTo>
                  <a:pt x="10137648" y="2665730"/>
                  <a:pt x="10193528" y="2506091"/>
                  <a:pt x="10247630" y="2351786"/>
                </a:cubicBezTo>
                <a:cubicBezTo>
                  <a:pt x="10300780" y="2200275"/>
                  <a:pt x="10350944" y="2057083"/>
                  <a:pt x="10549255" y="1858772"/>
                </a:cubicBezTo>
                <a:cubicBezTo>
                  <a:pt x="10747566" y="1660462"/>
                  <a:pt x="10890758" y="1610297"/>
                  <a:pt x="11042332" y="1557147"/>
                </a:cubicBezTo>
                <a:cubicBezTo>
                  <a:pt x="11196574" y="1503045"/>
                  <a:pt x="11356149" y="1447102"/>
                  <a:pt x="11568811" y="1234504"/>
                </a:cubicBezTo>
                <a:cubicBezTo>
                  <a:pt x="11781472" y="1021905"/>
                  <a:pt x="11837353" y="862266"/>
                  <a:pt x="11891455" y="707962"/>
                </a:cubicBezTo>
                <a:cubicBezTo>
                  <a:pt x="11944350" y="556705"/>
                  <a:pt x="11994579" y="413766"/>
                  <a:pt x="12192000" y="215900"/>
                </a:cubicBezTo>
                <a:lnTo>
                  <a:pt x="12192000" y="93282"/>
                </a:lnTo>
                <a:cubicBezTo>
                  <a:pt x="12171870" y="111527"/>
                  <a:pt x="12151296" y="131234"/>
                  <a:pt x="12130215" y="152400"/>
                </a:cubicBezTo>
                <a:close/>
                <a:moveTo>
                  <a:pt x="12130722" y="906844"/>
                </a:moveTo>
                <a:cubicBezTo>
                  <a:pt x="11918124" y="1119505"/>
                  <a:pt x="11862181" y="1279081"/>
                  <a:pt x="11808079" y="1433322"/>
                </a:cubicBezTo>
                <a:cubicBezTo>
                  <a:pt x="11754930" y="1584897"/>
                  <a:pt x="11704765" y="1728089"/>
                  <a:pt x="11506454" y="1926400"/>
                </a:cubicBezTo>
                <a:cubicBezTo>
                  <a:pt x="11308144" y="2124710"/>
                  <a:pt x="11164951" y="2174875"/>
                  <a:pt x="11013377" y="2228025"/>
                </a:cubicBezTo>
                <a:cubicBezTo>
                  <a:pt x="10859135" y="2282127"/>
                  <a:pt x="10699559" y="2338070"/>
                  <a:pt x="10486898" y="2550668"/>
                </a:cubicBezTo>
                <a:cubicBezTo>
                  <a:pt x="10274236" y="2763266"/>
                  <a:pt x="10218356" y="2922905"/>
                  <a:pt x="10164255" y="3077147"/>
                </a:cubicBezTo>
                <a:cubicBezTo>
                  <a:pt x="10111105" y="3228721"/>
                  <a:pt x="10060940" y="3371914"/>
                  <a:pt x="9862630" y="3570224"/>
                </a:cubicBezTo>
                <a:cubicBezTo>
                  <a:pt x="9664319" y="3768534"/>
                  <a:pt x="9521127" y="3818700"/>
                  <a:pt x="9369552" y="3871849"/>
                </a:cubicBezTo>
                <a:cubicBezTo>
                  <a:pt x="9215247" y="3925951"/>
                  <a:pt x="9055735" y="3981895"/>
                  <a:pt x="8843073" y="4194493"/>
                </a:cubicBezTo>
                <a:cubicBezTo>
                  <a:pt x="8630412" y="4407091"/>
                  <a:pt x="8574532" y="4566730"/>
                  <a:pt x="8520430" y="4721035"/>
                </a:cubicBezTo>
                <a:cubicBezTo>
                  <a:pt x="8467281" y="4872609"/>
                  <a:pt x="8417052" y="5015738"/>
                  <a:pt x="8218742" y="5214049"/>
                </a:cubicBezTo>
                <a:cubicBezTo>
                  <a:pt x="8020432" y="5412359"/>
                  <a:pt x="7877302" y="5462588"/>
                  <a:pt x="7725728" y="5515674"/>
                </a:cubicBezTo>
                <a:cubicBezTo>
                  <a:pt x="7571423" y="5569776"/>
                  <a:pt x="7411911" y="5625719"/>
                  <a:pt x="7199249" y="5838381"/>
                </a:cubicBezTo>
                <a:cubicBezTo>
                  <a:pt x="6986588" y="6051042"/>
                  <a:pt x="6930644" y="6210554"/>
                  <a:pt x="6876543" y="6364859"/>
                </a:cubicBezTo>
                <a:cubicBezTo>
                  <a:pt x="6823457" y="6516434"/>
                  <a:pt x="6773228" y="6659563"/>
                  <a:pt x="6574918" y="6857937"/>
                </a:cubicBezTo>
                <a:lnTo>
                  <a:pt x="6574536" y="6858318"/>
                </a:lnTo>
                <a:lnTo>
                  <a:pt x="6697155" y="6858318"/>
                </a:lnTo>
                <a:cubicBezTo>
                  <a:pt x="6861619" y="6676200"/>
                  <a:pt x="6911785" y="6533070"/>
                  <a:pt x="6960426" y="6394260"/>
                </a:cubicBezTo>
                <a:cubicBezTo>
                  <a:pt x="7013575" y="6242685"/>
                  <a:pt x="7063804" y="6099556"/>
                  <a:pt x="7262114" y="5901246"/>
                </a:cubicBezTo>
                <a:cubicBezTo>
                  <a:pt x="7460425" y="5702935"/>
                  <a:pt x="7603554" y="5652707"/>
                  <a:pt x="7755128" y="5599621"/>
                </a:cubicBezTo>
                <a:cubicBezTo>
                  <a:pt x="7909433" y="5545519"/>
                  <a:pt x="8069009" y="5489575"/>
                  <a:pt x="8281606" y="5276914"/>
                </a:cubicBezTo>
                <a:cubicBezTo>
                  <a:pt x="8494205" y="5064252"/>
                  <a:pt x="8550211" y="4904740"/>
                  <a:pt x="8604314" y="4750435"/>
                </a:cubicBezTo>
                <a:cubicBezTo>
                  <a:pt x="8657463" y="4598861"/>
                  <a:pt x="8707628" y="4455732"/>
                  <a:pt x="8905939" y="4257358"/>
                </a:cubicBezTo>
                <a:cubicBezTo>
                  <a:pt x="9104249" y="4058984"/>
                  <a:pt x="9247442" y="4008882"/>
                  <a:pt x="9399016" y="3955733"/>
                </a:cubicBezTo>
                <a:cubicBezTo>
                  <a:pt x="9553257" y="3901631"/>
                  <a:pt x="9712833" y="3845687"/>
                  <a:pt x="9925494" y="3633089"/>
                </a:cubicBezTo>
                <a:cubicBezTo>
                  <a:pt x="10138156" y="3420491"/>
                  <a:pt x="10194036" y="3260852"/>
                  <a:pt x="10248138" y="3106611"/>
                </a:cubicBezTo>
                <a:cubicBezTo>
                  <a:pt x="10301288" y="2955036"/>
                  <a:pt x="10351453" y="2811844"/>
                  <a:pt x="10549763" y="2613533"/>
                </a:cubicBezTo>
                <a:cubicBezTo>
                  <a:pt x="10748073" y="2415223"/>
                  <a:pt x="10890758" y="2364740"/>
                  <a:pt x="11042650" y="2311400"/>
                </a:cubicBezTo>
                <a:cubicBezTo>
                  <a:pt x="11196892" y="2257298"/>
                  <a:pt x="11356467" y="2201355"/>
                  <a:pt x="11569129" y="1988757"/>
                </a:cubicBezTo>
                <a:cubicBezTo>
                  <a:pt x="11781790" y="1776159"/>
                  <a:pt x="11837670" y="1616520"/>
                  <a:pt x="11891772" y="1462278"/>
                </a:cubicBezTo>
                <a:cubicBezTo>
                  <a:pt x="11944794" y="1310958"/>
                  <a:pt x="11994896" y="1168019"/>
                  <a:pt x="12192318" y="970280"/>
                </a:cubicBezTo>
                <a:lnTo>
                  <a:pt x="12192318" y="847725"/>
                </a:lnTo>
                <a:cubicBezTo>
                  <a:pt x="12171997" y="865886"/>
                  <a:pt x="12151296" y="885489"/>
                  <a:pt x="12130215" y="906526"/>
                </a:cubicBezTo>
                <a:close/>
                <a:moveTo>
                  <a:pt x="12130722" y="1661287"/>
                </a:moveTo>
                <a:cubicBezTo>
                  <a:pt x="11918124" y="1873948"/>
                  <a:pt x="11862181" y="2033524"/>
                  <a:pt x="11808079" y="2187766"/>
                </a:cubicBezTo>
                <a:cubicBezTo>
                  <a:pt x="11754930" y="2339340"/>
                  <a:pt x="11704765" y="2482533"/>
                  <a:pt x="11506454" y="2680843"/>
                </a:cubicBezTo>
                <a:cubicBezTo>
                  <a:pt x="11308144" y="2879154"/>
                  <a:pt x="11164951" y="2929319"/>
                  <a:pt x="11013377" y="2982468"/>
                </a:cubicBezTo>
                <a:cubicBezTo>
                  <a:pt x="10859135" y="3036570"/>
                  <a:pt x="10699559" y="3092514"/>
                  <a:pt x="10486898" y="3305112"/>
                </a:cubicBezTo>
                <a:cubicBezTo>
                  <a:pt x="10274236" y="3517709"/>
                  <a:pt x="10218356" y="3677349"/>
                  <a:pt x="10164255" y="3831653"/>
                </a:cubicBezTo>
                <a:cubicBezTo>
                  <a:pt x="10111105" y="3983165"/>
                  <a:pt x="10060940" y="4126357"/>
                  <a:pt x="9862630" y="4324668"/>
                </a:cubicBezTo>
                <a:cubicBezTo>
                  <a:pt x="9664319" y="4522978"/>
                  <a:pt x="9521127" y="4573143"/>
                  <a:pt x="9369552" y="4626293"/>
                </a:cubicBezTo>
                <a:cubicBezTo>
                  <a:pt x="9215247" y="4680395"/>
                  <a:pt x="9055735" y="4736338"/>
                  <a:pt x="8843073" y="4949000"/>
                </a:cubicBezTo>
                <a:cubicBezTo>
                  <a:pt x="8630412" y="5161661"/>
                  <a:pt x="8574532" y="5321173"/>
                  <a:pt x="8520430" y="5475478"/>
                </a:cubicBezTo>
                <a:cubicBezTo>
                  <a:pt x="8467281" y="5627053"/>
                  <a:pt x="8417052" y="5770182"/>
                  <a:pt x="8218742" y="5968492"/>
                </a:cubicBezTo>
                <a:cubicBezTo>
                  <a:pt x="8020432" y="6166803"/>
                  <a:pt x="7877302" y="6217031"/>
                  <a:pt x="7725728" y="6270181"/>
                </a:cubicBezTo>
                <a:cubicBezTo>
                  <a:pt x="7571423" y="6324219"/>
                  <a:pt x="7411911" y="6380163"/>
                  <a:pt x="7199249" y="6592824"/>
                </a:cubicBezTo>
                <a:cubicBezTo>
                  <a:pt x="7101015" y="6691122"/>
                  <a:pt x="7036182" y="6778054"/>
                  <a:pt x="6989699" y="6858318"/>
                </a:cubicBezTo>
                <a:lnTo>
                  <a:pt x="7094030" y="6858318"/>
                </a:lnTo>
                <a:cubicBezTo>
                  <a:pt x="7142925" y="6785166"/>
                  <a:pt x="7199313" y="6717220"/>
                  <a:pt x="7262241" y="6655689"/>
                </a:cubicBezTo>
                <a:cubicBezTo>
                  <a:pt x="7460552" y="6457379"/>
                  <a:pt x="7603681" y="6407214"/>
                  <a:pt x="7755256" y="6354064"/>
                </a:cubicBezTo>
                <a:cubicBezTo>
                  <a:pt x="7909560" y="6299962"/>
                  <a:pt x="8069136" y="6244019"/>
                  <a:pt x="8281734" y="6031357"/>
                </a:cubicBezTo>
                <a:cubicBezTo>
                  <a:pt x="8494331" y="5818696"/>
                  <a:pt x="8550339" y="5659184"/>
                  <a:pt x="8604441" y="5504879"/>
                </a:cubicBezTo>
                <a:cubicBezTo>
                  <a:pt x="8657590" y="5353304"/>
                  <a:pt x="8707755" y="5210175"/>
                  <a:pt x="8906066" y="5011865"/>
                </a:cubicBezTo>
                <a:cubicBezTo>
                  <a:pt x="9104376" y="4813554"/>
                  <a:pt x="9247569" y="4763326"/>
                  <a:pt x="9399143" y="4710176"/>
                </a:cubicBezTo>
                <a:cubicBezTo>
                  <a:pt x="9553384" y="4656074"/>
                  <a:pt x="9712960" y="4600194"/>
                  <a:pt x="9925621" y="4387533"/>
                </a:cubicBezTo>
                <a:cubicBezTo>
                  <a:pt x="10138283" y="4174871"/>
                  <a:pt x="10194163" y="4015359"/>
                  <a:pt x="10248265" y="3861054"/>
                </a:cubicBezTo>
                <a:cubicBezTo>
                  <a:pt x="10301415" y="3709480"/>
                  <a:pt x="10351580" y="3566287"/>
                  <a:pt x="10549890" y="3367977"/>
                </a:cubicBezTo>
                <a:cubicBezTo>
                  <a:pt x="10748201" y="3169666"/>
                  <a:pt x="10891393" y="3119501"/>
                  <a:pt x="11042968" y="3066352"/>
                </a:cubicBezTo>
                <a:cubicBezTo>
                  <a:pt x="11197209" y="3012250"/>
                  <a:pt x="11356784" y="2956370"/>
                  <a:pt x="11569446" y="2743708"/>
                </a:cubicBezTo>
                <a:cubicBezTo>
                  <a:pt x="11782107" y="2531047"/>
                  <a:pt x="11837988" y="2371535"/>
                  <a:pt x="11892090" y="2217230"/>
                </a:cubicBezTo>
                <a:cubicBezTo>
                  <a:pt x="11945112" y="2065909"/>
                  <a:pt x="11995214" y="1922970"/>
                  <a:pt x="12192635" y="1725232"/>
                </a:cubicBezTo>
                <a:lnTo>
                  <a:pt x="12192635" y="1602169"/>
                </a:lnTo>
                <a:cubicBezTo>
                  <a:pt x="12172124" y="1620330"/>
                  <a:pt x="12151296" y="1639932"/>
                  <a:pt x="12130215" y="1660970"/>
                </a:cubicBezTo>
                <a:close/>
                <a:moveTo>
                  <a:pt x="12130722" y="2415731"/>
                </a:moveTo>
                <a:cubicBezTo>
                  <a:pt x="11918124" y="2628392"/>
                  <a:pt x="11862181" y="2787968"/>
                  <a:pt x="11808079" y="2942273"/>
                </a:cubicBezTo>
                <a:cubicBezTo>
                  <a:pt x="11754930" y="3093784"/>
                  <a:pt x="11704765" y="3236976"/>
                  <a:pt x="11506454" y="3435287"/>
                </a:cubicBezTo>
                <a:cubicBezTo>
                  <a:pt x="11308144" y="3633597"/>
                  <a:pt x="11164951" y="3683762"/>
                  <a:pt x="11013377" y="3736912"/>
                </a:cubicBezTo>
                <a:cubicBezTo>
                  <a:pt x="10859135" y="3791014"/>
                  <a:pt x="10699559" y="3846957"/>
                  <a:pt x="10486898" y="4059619"/>
                </a:cubicBezTo>
                <a:cubicBezTo>
                  <a:pt x="10274236" y="4272280"/>
                  <a:pt x="10218356" y="4431792"/>
                  <a:pt x="10164255" y="4586097"/>
                </a:cubicBezTo>
                <a:cubicBezTo>
                  <a:pt x="10111105" y="4737608"/>
                  <a:pt x="10060940" y="4880801"/>
                  <a:pt x="9862630" y="5079111"/>
                </a:cubicBezTo>
                <a:cubicBezTo>
                  <a:pt x="9664319" y="5277422"/>
                  <a:pt x="9521127" y="5327587"/>
                  <a:pt x="9369552" y="5380736"/>
                </a:cubicBezTo>
                <a:cubicBezTo>
                  <a:pt x="9215247" y="5434838"/>
                  <a:pt x="9055735" y="5490782"/>
                  <a:pt x="8843073" y="5703443"/>
                </a:cubicBezTo>
                <a:cubicBezTo>
                  <a:pt x="8630412" y="5916105"/>
                  <a:pt x="8574532" y="6075617"/>
                  <a:pt x="8520430" y="6229922"/>
                </a:cubicBezTo>
                <a:cubicBezTo>
                  <a:pt x="8467281" y="6381496"/>
                  <a:pt x="8417052" y="6524625"/>
                  <a:pt x="8218742" y="6722936"/>
                </a:cubicBezTo>
                <a:cubicBezTo>
                  <a:pt x="8170419" y="6771894"/>
                  <a:pt x="8118475" y="6817169"/>
                  <a:pt x="8063357" y="6858318"/>
                </a:cubicBezTo>
                <a:lnTo>
                  <a:pt x="8204200" y="6858318"/>
                </a:lnTo>
                <a:cubicBezTo>
                  <a:pt x="8229156" y="6836410"/>
                  <a:pt x="8254873" y="6812217"/>
                  <a:pt x="8281353" y="6785801"/>
                </a:cubicBezTo>
                <a:cubicBezTo>
                  <a:pt x="8494014" y="6573203"/>
                  <a:pt x="8549957" y="6413627"/>
                  <a:pt x="8604059" y="6259322"/>
                </a:cubicBezTo>
                <a:cubicBezTo>
                  <a:pt x="8657209" y="6107748"/>
                  <a:pt x="8707374" y="5964619"/>
                  <a:pt x="8905684" y="5766308"/>
                </a:cubicBezTo>
                <a:cubicBezTo>
                  <a:pt x="9103995" y="5567998"/>
                  <a:pt x="9247188" y="5517769"/>
                  <a:pt x="9398762" y="5464620"/>
                </a:cubicBezTo>
                <a:cubicBezTo>
                  <a:pt x="9553004" y="5410581"/>
                  <a:pt x="9712579" y="5354638"/>
                  <a:pt x="9925241" y="5141976"/>
                </a:cubicBezTo>
                <a:cubicBezTo>
                  <a:pt x="10137902" y="4929315"/>
                  <a:pt x="10193782" y="4769803"/>
                  <a:pt x="10247884" y="4615498"/>
                </a:cubicBezTo>
                <a:cubicBezTo>
                  <a:pt x="10301033" y="4463923"/>
                  <a:pt x="10351198" y="4320794"/>
                  <a:pt x="10549509" y="4122484"/>
                </a:cubicBezTo>
                <a:cubicBezTo>
                  <a:pt x="10747819" y="3924173"/>
                  <a:pt x="10890758" y="3873500"/>
                  <a:pt x="11042650" y="3820478"/>
                </a:cubicBezTo>
                <a:cubicBezTo>
                  <a:pt x="11196892" y="3766376"/>
                  <a:pt x="11356467" y="3710496"/>
                  <a:pt x="11569129" y="3497834"/>
                </a:cubicBezTo>
                <a:cubicBezTo>
                  <a:pt x="11781790" y="3285172"/>
                  <a:pt x="11837670" y="3125661"/>
                  <a:pt x="11891772" y="2971356"/>
                </a:cubicBezTo>
                <a:cubicBezTo>
                  <a:pt x="11944794" y="2820035"/>
                  <a:pt x="11994896" y="2677097"/>
                  <a:pt x="12192318" y="2479358"/>
                </a:cubicBezTo>
                <a:lnTo>
                  <a:pt x="12192318" y="2356612"/>
                </a:lnTo>
                <a:cubicBezTo>
                  <a:pt x="12171997" y="2374773"/>
                  <a:pt x="12151296" y="2394375"/>
                  <a:pt x="12130215" y="2415413"/>
                </a:cubicBezTo>
                <a:close/>
                <a:moveTo>
                  <a:pt x="12130722" y="3170238"/>
                </a:moveTo>
                <a:cubicBezTo>
                  <a:pt x="11918124" y="3382836"/>
                  <a:pt x="11862181" y="3542411"/>
                  <a:pt x="11808079" y="3696716"/>
                </a:cubicBezTo>
                <a:cubicBezTo>
                  <a:pt x="11754930" y="3848291"/>
                  <a:pt x="11704765" y="3991420"/>
                  <a:pt x="11506454" y="4189730"/>
                </a:cubicBezTo>
                <a:cubicBezTo>
                  <a:pt x="11308144" y="4388041"/>
                  <a:pt x="11164951" y="4438269"/>
                  <a:pt x="11013377" y="4491355"/>
                </a:cubicBezTo>
                <a:cubicBezTo>
                  <a:pt x="10859135" y="4545457"/>
                  <a:pt x="10699559" y="4601401"/>
                  <a:pt x="10486898" y="4814062"/>
                </a:cubicBezTo>
                <a:cubicBezTo>
                  <a:pt x="10274236" y="5026724"/>
                  <a:pt x="10218356" y="5186236"/>
                  <a:pt x="10164255" y="5340541"/>
                </a:cubicBezTo>
                <a:cubicBezTo>
                  <a:pt x="10111105" y="5492115"/>
                  <a:pt x="10060940" y="5635244"/>
                  <a:pt x="9862630" y="5833555"/>
                </a:cubicBezTo>
                <a:cubicBezTo>
                  <a:pt x="9664319" y="6031865"/>
                  <a:pt x="9521127" y="6082094"/>
                  <a:pt x="9369552" y="6135180"/>
                </a:cubicBezTo>
                <a:cubicBezTo>
                  <a:pt x="9215247" y="6189282"/>
                  <a:pt x="9055735" y="6245225"/>
                  <a:pt x="8843073" y="6457887"/>
                </a:cubicBezTo>
                <a:cubicBezTo>
                  <a:pt x="8687371" y="6613589"/>
                  <a:pt x="8615680" y="6740843"/>
                  <a:pt x="8567293" y="6858318"/>
                </a:cubicBezTo>
                <a:lnTo>
                  <a:pt x="8664004" y="6858318"/>
                </a:lnTo>
                <a:cubicBezTo>
                  <a:pt x="8709279" y="6757606"/>
                  <a:pt x="8775573" y="6651118"/>
                  <a:pt x="8905939" y="6520752"/>
                </a:cubicBezTo>
                <a:cubicBezTo>
                  <a:pt x="9104249" y="6322441"/>
                  <a:pt x="9247442" y="6272213"/>
                  <a:pt x="9399016" y="6219063"/>
                </a:cubicBezTo>
                <a:cubicBezTo>
                  <a:pt x="9553257" y="6165025"/>
                  <a:pt x="9712833" y="6109081"/>
                  <a:pt x="9925494" y="5896420"/>
                </a:cubicBezTo>
                <a:cubicBezTo>
                  <a:pt x="10138156" y="5683758"/>
                  <a:pt x="10194036" y="5524246"/>
                  <a:pt x="10248138" y="5369941"/>
                </a:cubicBezTo>
                <a:cubicBezTo>
                  <a:pt x="10301288" y="5218367"/>
                  <a:pt x="10351453" y="5075238"/>
                  <a:pt x="10549763" y="4876927"/>
                </a:cubicBezTo>
                <a:cubicBezTo>
                  <a:pt x="10748073" y="4678617"/>
                  <a:pt x="10891266" y="4628388"/>
                  <a:pt x="11042841" y="4575239"/>
                </a:cubicBezTo>
                <a:cubicBezTo>
                  <a:pt x="11197082" y="4521200"/>
                  <a:pt x="11356657" y="4465257"/>
                  <a:pt x="11569319" y="4252595"/>
                </a:cubicBezTo>
                <a:cubicBezTo>
                  <a:pt x="11781981" y="4039934"/>
                  <a:pt x="11837860" y="3880422"/>
                  <a:pt x="11891962" y="3726116"/>
                </a:cubicBezTo>
                <a:cubicBezTo>
                  <a:pt x="11944985" y="3574796"/>
                  <a:pt x="11995086" y="3431921"/>
                  <a:pt x="12192508" y="3234119"/>
                </a:cubicBezTo>
                <a:lnTo>
                  <a:pt x="12192508" y="3111119"/>
                </a:lnTo>
                <a:cubicBezTo>
                  <a:pt x="12172061" y="3129280"/>
                  <a:pt x="12151296" y="3148883"/>
                  <a:pt x="12130215" y="3169920"/>
                </a:cubicBezTo>
                <a:close/>
                <a:moveTo>
                  <a:pt x="12130722" y="3924681"/>
                </a:moveTo>
                <a:cubicBezTo>
                  <a:pt x="11918124" y="4137279"/>
                  <a:pt x="11862181" y="4296855"/>
                  <a:pt x="11808079" y="4451160"/>
                </a:cubicBezTo>
                <a:cubicBezTo>
                  <a:pt x="11754930" y="4602734"/>
                  <a:pt x="11704765" y="4745863"/>
                  <a:pt x="11506454" y="4944174"/>
                </a:cubicBezTo>
                <a:cubicBezTo>
                  <a:pt x="11308144" y="5142484"/>
                  <a:pt x="11164951" y="5192713"/>
                  <a:pt x="11013377" y="5245799"/>
                </a:cubicBezTo>
                <a:cubicBezTo>
                  <a:pt x="10859135" y="5299901"/>
                  <a:pt x="10699559" y="5355844"/>
                  <a:pt x="10486898" y="5568506"/>
                </a:cubicBezTo>
                <a:cubicBezTo>
                  <a:pt x="10274236" y="5781167"/>
                  <a:pt x="10218356" y="5940679"/>
                  <a:pt x="10164255" y="6094984"/>
                </a:cubicBezTo>
                <a:cubicBezTo>
                  <a:pt x="10111105" y="6246559"/>
                  <a:pt x="10060940" y="6389688"/>
                  <a:pt x="9862630" y="6587998"/>
                </a:cubicBezTo>
                <a:cubicBezTo>
                  <a:pt x="9702356" y="6748272"/>
                  <a:pt x="9578086" y="6811836"/>
                  <a:pt x="9456230" y="6858318"/>
                </a:cubicBezTo>
                <a:lnTo>
                  <a:pt x="9663620" y="6858318"/>
                </a:lnTo>
                <a:cubicBezTo>
                  <a:pt x="9742869" y="6811899"/>
                  <a:pt x="9828720" y="6747637"/>
                  <a:pt x="9925368" y="6650863"/>
                </a:cubicBezTo>
                <a:cubicBezTo>
                  <a:pt x="10137966" y="6438202"/>
                  <a:pt x="10193909" y="6278690"/>
                  <a:pt x="10248011" y="6124385"/>
                </a:cubicBezTo>
                <a:cubicBezTo>
                  <a:pt x="10301160" y="5972810"/>
                  <a:pt x="10351326" y="5829681"/>
                  <a:pt x="10549636" y="5631371"/>
                </a:cubicBezTo>
                <a:cubicBezTo>
                  <a:pt x="10747946" y="5433060"/>
                  <a:pt x="10891139" y="5382832"/>
                  <a:pt x="11042714" y="5329746"/>
                </a:cubicBezTo>
                <a:cubicBezTo>
                  <a:pt x="11196955" y="5275644"/>
                  <a:pt x="11356531" y="5219700"/>
                  <a:pt x="11569192" y="5007039"/>
                </a:cubicBezTo>
                <a:cubicBezTo>
                  <a:pt x="11781854" y="4794377"/>
                  <a:pt x="11837733" y="4634865"/>
                  <a:pt x="11891835" y="4480560"/>
                </a:cubicBezTo>
                <a:cubicBezTo>
                  <a:pt x="11944858" y="4329240"/>
                  <a:pt x="11994959" y="4186365"/>
                  <a:pt x="12192381" y="3988626"/>
                </a:cubicBezTo>
                <a:lnTo>
                  <a:pt x="12192381" y="3865563"/>
                </a:lnTo>
                <a:cubicBezTo>
                  <a:pt x="12171997" y="3883552"/>
                  <a:pt x="12151296" y="3903136"/>
                  <a:pt x="12130215" y="3924300"/>
                </a:cubicBezTo>
                <a:close/>
                <a:moveTo>
                  <a:pt x="12130722" y="4679125"/>
                </a:moveTo>
                <a:cubicBezTo>
                  <a:pt x="11918124" y="4891786"/>
                  <a:pt x="11862181" y="5051298"/>
                  <a:pt x="11808079" y="5205603"/>
                </a:cubicBezTo>
                <a:cubicBezTo>
                  <a:pt x="11754930" y="5357178"/>
                  <a:pt x="11704765" y="5500307"/>
                  <a:pt x="11506454" y="5698617"/>
                </a:cubicBezTo>
                <a:cubicBezTo>
                  <a:pt x="11308144" y="5896928"/>
                  <a:pt x="11164951" y="5947156"/>
                  <a:pt x="11013377" y="6000306"/>
                </a:cubicBezTo>
                <a:cubicBezTo>
                  <a:pt x="10859135" y="6054344"/>
                  <a:pt x="10699559" y="6110288"/>
                  <a:pt x="10486898" y="6322949"/>
                </a:cubicBezTo>
                <a:cubicBezTo>
                  <a:pt x="10274236" y="6535611"/>
                  <a:pt x="10218356" y="6695123"/>
                  <a:pt x="10164255" y="6849428"/>
                </a:cubicBezTo>
                <a:cubicBezTo>
                  <a:pt x="10163239" y="6852412"/>
                  <a:pt x="10162159" y="6855333"/>
                  <a:pt x="10161143" y="6858318"/>
                </a:cubicBezTo>
                <a:lnTo>
                  <a:pt x="10255314" y="6858318"/>
                </a:lnTo>
                <a:cubicBezTo>
                  <a:pt x="10306114" y="6714173"/>
                  <a:pt x="10360406" y="6575171"/>
                  <a:pt x="10549763" y="6385814"/>
                </a:cubicBezTo>
                <a:cubicBezTo>
                  <a:pt x="10748073" y="6187504"/>
                  <a:pt x="10891266" y="6137275"/>
                  <a:pt x="11042841" y="6084189"/>
                </a:cubicBezTo>
                <a:cubicBezTo>
                  <a:pt x="11197082" y="6030087"/>
                  <a:pt x="11356657" y="5974144"/>
                  <a:pt x="11569319" y="5761482"/>
                </a:cubicBezTo>
                <a:cubicBezTo>
                  <a:pt x="11781981" y="5548821"/>
                  <a:pt x="11837860" y="5389309"/>
                  <a:pt x="11891962" y="5235004"/>
                </a:cubicBezTo>
                <a:cubicBezTo>
                  <a:pt x="11944985" y="5083683"/>
                  <a:pt x="11995086" y="4940808"/>
                  <a:pt x="12192508" y="4743069"/>
                </a:cubicBezTo>
                <a:lnTo>
                  <a:pt x="12192508" y="4620006"/>
                </a:lnTo>
                <a:cubicBezTo>
                  <a:pt x="12172061" y="4638167"/>
                  <a:pt x="12151296" y="4657770"/>
                  <a:pt x="12130215" y="4678807"/>
                </a:cubicBezTo>
                <a:close/>
                <a:moveTo>
                  <a:pt x="12130722" y="5433568"/>
                </a:moveTo>
                <a:cubicBezTo>
                  <a:pt x="11918124" y="5646230"/>
                  <a:pt x="11862181" y="5805742"/>
                  <a:pt x="11808079" y="5960047"/>
                </a:cubicBezTo>
                <a:cubicBezTo>
                  <a:pt x="11754930" y="6111621"/>
                  <a:pt x="11704765" y="6254750"/>
                  <a:pt x="11506454" y="6453124"/>
                </a:cubicBezTo>
                <a:cubicBezTo>
                  <a:pt x="11308144" y="6651498"/>
                  <a:pt x="11164951" y="6701600"/>
                  <a:pt x="11013377" y="6754749"/>
                </a:cubicBezTo>
                <a:cubicBezTo>
                  <a:pt x="10935335" y="6782118"/>
                  <a:pt x="10855960" y="6809931"/>
                  <a:pt x="10768965" y="6858318"/>
                </a:cubicBezTo>
                <a:lnTo>
                  <a:pt x="10987342" y="6858318"/>
                </a:lnTo>
                <a:cubicBezTo>
                  <a:pt x="11005820" y="6851587"/>
                  <a:pt x="11024235" y="6845110"/>
                  <a:pt x="11042841" y="6838632"/>
                </a:cubicBezTo>
                <a:cubicBezTo>
                  <a:pt x="11197145" y="6784531"/>
                  <a:pt x="11356657" y="6728587"/>
                  <a:pt x="11569319" y="6515926"/>
                </a:cubicBezTo>
                <a:cubicBezTo>
                  <a:pt x="11781981" y="6303264"/>
                  <a:pt x="11837860" y="6143752"/>
                  <a:pt x="11891962" y="5989447"/>
                </a:cubicBezTo>
                <a:cubicBezTo>
                  <a:pt x="11944985" y="5838127"/>
                  <a:pt x="11995086" y="5695252"/>
                  <a:pt x="12192508" y="5497513"/>
                </a:cubicBezTo>
                <a:lnTo>
                  <a:pt x="12192508" y="5374450"/>
                </a:lnTo>
                <a:cubicBezTo>
                  <a:pt x="12172061" y="5392611"/>
                  <a:pt x="12151296" y="5412213"/>
                  <a:pt x="12130215" y="5433251"/>
                </a:cubicBezTo>
                <a:close/>
                <a:moveTo>
                  <a:pt x="12130722" y="6188012"/>
                </a:moveTo>
                <a:cubicBezTo>
                  <a:pt x="11918124" y="6400673"/>
                  <a:pt x="11862181" y="6560185"/>
                  <a:pt x="11808079" y="6714490"/>
                </a:cubicBezTo>
                <a:cubicBezTo>
                  <a:pt x="11791252" y="6762623"/>
                  <a:pt x="11774678" y="6809740"/>
                  <a:pt x="11753532" y="6858318"/>
                </a:cubicBezTo>
                <a:lnTo>
                  <a:pt x="11849100" y="6858318"/>
                </a:lnTo>
                <a:cubicBezTo>
                  <a:pt x="11864784" y="6819393"/>
                  <a:pt x="11878056" y="6781482"/>
                  <a:pt x="11891264" y="6744018"/>
                </a:cubicBezTo>
                <a:cubicBezTo>
                  <a:pt x="11944286" y="6592761"/>
                  <a:pt x="11994388" y="6449822"/>
                  <a:pt x="12191809" y="6252083"/>
                </a:cubicBezTo>
                <a:lnTo>
                  <a:pt x="12191809" y="6128893"/>
                </a:lnTo>
                <a:cubicBezTo>
                  <a:pt x="12171807" y="6147054"/>
                  <a:pt x="12151296" y="6166657"/>
                  <a:pt x="12130215" y="6187694"/>
                </a:cubicBezTo>
                <a:close/>
              </a:path>
            </a:pathLst>
          </a:custGeom>
          <a:solidFill>
            <a:schemeClr val="accent4">
              <a:lumMod val="50000"/>
              <a:alpha val="10000"/>
            </a:schemeClr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49748003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raphic 7">
            <a:extLst>
              <a:ext uri="{FF2B5EF4-FFF2-40B4-BE49-F238E27FC236}">
                <a16:creationId xmlns:a16="http://schemas.microsoft.com/office/drawing/2014/main" id="{6EBCB574-3119-4911-B352-35EF70CB0EE5}"/>
              </a:ext>
            </a:extLst>
          </p:cNvPr>
          <p:cNvSpPr/>
          <p:nvPr userDrawn="1"/>
        </p:nvSpPr>
        <p:spPr>
          <a:xfrm>
            <a:off x="0" y="0"/>
            <a:ext cx="12192634" cy="6858317"/>
          </a:xfrm>
          <a:custGeom>
            <a:avLst/>
            <a:gdLst>
              <a:gd name="connsiteX0" fmla="*/ 439039 w 12192634"/>
              <a:gd name="connsiteY0" fmla="*/ 0 h 6858317"/>
              <a:gd name="connsiteX1" fmla="*/ 384493 w 12192634"/>
              <a:gd name="connsiteY1" fmla="*/ 143701 h 6858317"/>
              <a:gd name="connsiteX2" fmla="*/ 61849 w 12192634"/>
              <a:gd name="connsiteY2" fmla="*/ 670243 h 6858317"/>
              <a:gd name="connsiteX3" fmla="*/ 0 w 12192634"/>
              <a:gd name="connsiteY3" fmla="*/ 729171 h 6858317"/>
              <a:gd name="connsiteX4" fmla="*/ 0 w 12192634"/>
              <a:gd name="connsiteY4" fmla="*/ 606362 h 6858317"/>
              <a:gd name="connsiteX5" fmla="*/ 300609 w 12192634"/>
              <a:gd name="connsiteY5" fmla="*/ 114300 h 6858317"/>
              <a:gd name="connsiteX6" fmla="*/ 342900 w 12192634"/>
              <a:gd name="connsiteY6" fmla="*/ 0 h 6858317"/>
              <a:gd name="connsiteX7" fmla="*/ 1204976 w 12192634"/>
              <a:gd name="connsiteY7" fmla="*/ 0 h 6858317"/>
              <a:gd name="connsiteX8" fmla="*/ 1149795 w 12192634"/>
              <a:gd name="connsiteY8" fmla="*/ 19558 h 6858317"/>
              <a:gd name="connsiteX9" fmla="*/ 623316 w 12192634"/>
              <a:gd name="connsiteY9" fmla="*/ 342265 h 6858317"/>
              <a:gd name="connsiteX10" fmla="*/ 300609 w 12192634"/>
              <a:gd name="connsiteY10" fmla="*/ 868744 h 6858317"/>
              <a:gd name="connsiteX11" fmla="*/ 0 w 12192634"/>
              <a:gd name="connsiteY11" fmla="*/ 1360805 h 6858317"/>
              <a:gd name="connsiteX12" fmla="*/ 0 w 12192634"/>
              <a:gd name="connsiteY12" fmla="*/ 1483551 h 6858317"/>
              <a:gd name="connsiteX13" fmla="*/ 61849 w 12192634"/>
              <a:gd name="connsiteY13" fmla="*/ 1424686 h 6858317"/>
              <a:gd name="connsiteX14" fmla="*/ 384493 w 12192634"/>
              <a:gd name="connsiteY14" fmla="*/ 898144 h 6858317"/>
              <a:gd name="connsiteX15" fmla="*/ 686181 w 12192634"/>
              <a:gd name="connsiteY15" fmla="*/ 405130 h 6858317"/>
              <a:gd name="connsiteX16" fmla="*/ 1179259 w 12192634"/>
              <a:gd name="connsiteY16" fmla="*/ 103442 h 6858317"/>
              <a:gd name="connsiteX17" fmla="*/ 1423353 w 12192634"/>
              <a:gd name="connsiteY17" fmla="*/ 0 h 6858317"/>
              <a:gd name="connsiteX18" fmla="*/ 1937258 w 12192634"/>
              <a:gd name="connsiteY18" fmla="*/ 0 h 6858317"/>
              <a:gd name="connsiteX19" fmla="*/ 1642872 w 12192634"/>
              <a:gd name="connsiteY19" fmla="*/ 472377 h 6858317"/>
              <a:gd name="connsiteX20" fmla="*/ 1149795 w 12192634"/>
              <a:gd name="connsiteY20" fmla="*/ 774002 h 6858317"/>
              <a:gd name="connsiteX21" fmla="*/ 623316 w 12192634"/>
              <a:gd name="connsiteY21" fmla="*/ 1096709 h 6858317"/>
              <a:gd name="connsiteX22" fmla="*/ 300609 w 12192634"/>
              <a:gd name="connsiteY22" fmla="*/ 1623187 h 6858317"/>
              <a:gd name="connsiteX23" fmla="*/ 0 w 12192634"/>
              <a:gd name="connsiteY23" fmla="*/ 2115249 h 6858317"/>
              <a:gd name="connsiteX24" fmla="*/ 0 w 12192634"/>
              <a:gd name="connsiteY24" fmla="*/ 2238058 h 6858317"/>
              <a:gd name="connsiteX25" fmla="*/ 61849 w 12192634"/>
              <a:gd name="connsiteY25" fmla="*/ 2179130 h 6858317"/>
              <a:gd name="connsiteX26" fmla="*/ 384493 w 12192634"/>
              <a:gd name="connsiteY26" fmla="*/ 1652651 h 6858317"/>
              <a:gd name="connsiteX27" fmla="*/ 686181 w 12192634"/>
              <a:gd name="connsiteY27" fmla="*/ 1159574 h 6858317"/>
              <a:gd name="connsiteX28" fmla="*/ 1179259 w 12192634"/>
              <a:gd name="connsiteY28" fmla="*/ 857885 h 6858317"/>
              <a:gd name="connsiteX29" fmla="*/ 1705737 w 12192634"/>
              <a:gd name="connsiteY29" fmla="*/ 535242 h 6858317"/>
              <a:gd name="connsiteX30" fmla="*/ 2028444 w 12192634"/>
              <a:gd name="connsiteY30" fmla="*/ 8763 h 6858317"/>
              <a:gd name="connsiteX31" fmla="*/ 2031492 w 12192634"/>
              <a:gd name="connsiteY31" fmla="*/ 0 h 6858317"/>
              <a:gd name="connsiteX32" fmla="*/ 2528570 w 12192634"/>
              <a:gd name="connsiteY32" fmla="*/ 0 h 6858317"/>
              <a:gd name="connsiteX33" fmla="*/ 2266950 w 12192634"/>
              <a:gd name="connsiteY33" fmla="*/ 207264 h 6858317"/>
              <a:gd name="connsiteX34" fmla="*/ 1944243 w 12192634"/>
              <a:gd name="connsiteY34" fmla="*/ 733743 h 6858317"/>
              <a:gd name="connsiteX35" fmla="*/ 1642872 w 12192634"/>
              <a:gd name="connsiteY35" fmla="*/ 1226820 h 6858317"/>
              <a:gd name="connsiteX36" fmla="*/ 1149795 w 12192634"/>
              <a:gd name="connsiteY36" fmla="*/ 1528445 h 6858317"/>
              <a:gd name="connsiteX37" fmla="*/ 623316 w 12192634"/>
              <a:gd name="connsiteY37" fmla="*/ 1851152 h 6858317"/>
              <a:gd name="connsiteX38" fmla="*/ 300609 w 12192634"/>
              <a:gd name="connsiteY38" fmla="*/ 2377694 h 6858317"/>
              <a:gd name="connsiteX39" fmla="*/ 0 w 12192634"/>
              <a:gd name="connsiteY39" fmla="*/ 2869692 h 6858317"/>
              <a:gd name="connsiteX40" fmla="*/ 0 w 12192634"/>
              <a:gd name="connsiteY40" fmla="*/ 2992438 h 6858317"/>
              <a:gd name="connsiteX41" fmla="*/ 61849 w 12192634"/>
              <a:gd name="connsiteY41" fmla="*/ 2933700 h 6858317"/>
              <a:gd name="connsiteX42" fmla="*/ 384493 w 12192634"/>
              <a:gd name="connsiteY42" fmla="*/ 2407222 h 6858317"/>
              <a:gd name="connsiteX43" fmla="*/ 686181 w 12192634"/>
              <a:gd name="connsiteY43" fmla="*/ 1914144 h 6858317"/>
              <a:gd name="connsiteX44" fmla="*/ 1179259 w 12192634"/>
              <a:gd name="connsiteY44" fmla="*/ 1612519 h 6858317"/>
              <a:gd name="connsiteX45" fmla="*/ 1705737 w 12192634"/>
              <a:gd name="connsiteY45" fmla="*/ 1289812 h 6858317"/>
              <a:gd name="connsiteX46" fmla="*/ 2028444 w 12192634"/>
              <a:gd name="connsiteY46" fmla="*/ 763334 h 6858317"/>
              <a:gd name="connsiteX47" fmla="*/ 2330069 w 12192634"/>
              <a:gd name="connsiteY47" fmla="*/ 270256 h 6858317"/>
              <a:gd name="connsiteX48" fmla="*/ 2735834 w 12192634"/>
              <a:gd name="connsiteY48" fmla="*/ 127 h 6858317"/>
              <a:gd name="connsiteX49" fmla="*/ 3528632 w 12192634"/>
              <a:gd name="connsiteY49" fmla="*/ 0 h 6858317"/>
              <a:gd name="connsiteX50" fmla="*/ 3286760 w 12192634"/>
              <a:gd name="connsiteY50" fmla="*/ 337376 h 6858317"/>
              <a:gd name="connsiteX51" fmla="*/ 2794000 w 12192634"/>
              <a:gd name="connsiteY51" fmla="*/ 639064 h 6858317"/>
              <a:gd name="connsiteX52" fmla="*/ 2267522 w 12192634"/>
              <a:gd name="connsiteY52" fmla="*/ 961708 h 6858317"/>
              <a:gd name="connsiteX53" fmla="*/ 1944814 w 12192634"/>
              <a:gd name="connsiteY53" fmla="*/ 1488250 h 6858317"/>
              <a:gd name="connsiteX54" fmla="*/ 1643189 w 12192634"/>
              <a:gd name="connsiteY54" fmla="*/ 1981264 h 6858317"/>
              <a:gd name="connsiteX55" fmla="*/ 1150112 w 12192634"/>
              <a:gd name="connsiteY55" fmla="*/ 2282889 h 6858317"/>
              <a:gd name="connsiteX56" fmla="*/ 623634 w 12192634"/>
              <a:gd name="connsiteY56" fmla="*/ 2605596 h 6858317"/>
              <a:gd name="connsiteX57" fmla="*/ 300609 w 12192634"/>
              <a:gd name="connsiteY57" fmla="*/ 3132138 h 6858317"/>
              <a:gd name="connsiteX58" fmla="*/ 0 w 12192634"/>
              <a:gd name="connsiteY58" fmla="*/ 3624136 h 6858317"/>
              <a:gd name="connsiteX59" fmla="*/ 0 w 12192634"/>
              <a:gd name="connsiteY59" fmla="*/ 3746945 h 6858317"/>
              <a:gd name="connsiteX60" fmla="*/ 61849 w 12192634"/>
              <a:gd name="connsiteY60" fmla="*/ 3688016 h 6858317"/>
              <a:gd name="connsiteX61" fmla="*/ 384493 w 12192634"/>
              <a:gd name="connsiteY61" fmla="*/ 3161538 h 6858317"/>
              <a:gd name="connsiteX62" fmla="*/ 686181 w 12192634"/>
              <a:gd name="connsiteY62" fmla="*/ 2668461 h 6858317"/>
              <a:gd name="connsiteX63" fmla="*/ 1179259 w 12192634"/>
              <a:gd name="connsiteY63" fmla="*/ 2366836 h 6858317"/>
              <a:gd name="connsiteX64" fmla="*/ 1705737 w 12192634"/>
              <a:gd name="connsiteY64" fmla="*/ 2044129 h 6858317"/>
              <a:gd name="connsiteX65" fmla="*/ 2028444 w 12192634"/>
              <a:gd name="connsiteY65" fmla="*/ 1517650 h 6858317"/>
              <a:gd name="connsiteX66" fmla="*/ 2330069 w 12192634"/>
              <a:gd name="connsiteY66" fmla="*/ 1024573 h 6858317"/>
              <a:gd name="connsiteX67" fmla="*/ 2823083 w 12192634"/>
              <a:gd name="connsiteY67" fmla="*/ 722948 h 6858317"/>
              <a:gd name="connsiteX68" fmla="*/ 3349625 w 12192634"/>
              <a:gd name="connsiteY68" fmla="*/ 400050 h 6858317"/>
              <a:gd name="connsiteX69" fmla="*/ 3625342 w 12192634"/>
              <a:gd name="connsiteY69" fmla="*/ 0 h 6858317"/>
              <a:gd name="connsiteX70" fmla="*/ 3987800 w 12192634"/>
              <a:gd name="connsiteY70" fmla="*/ 0 h 6858317"/>
              <a:gd name="connsiteX71" fmla="*/ 3910902 w 12192634"/>
              <a:gd name="connsiteY71" fmla="*/ 72327 h 6858317"/>
              <a:gd name="connsiteX72" fmla="*/ 3588385 w 12192634"/>
              <a:gd name="connsiteY72" fmla="*/ 598805 h 6858317"/>
              <a:gd name="connsiteX73" fmla="*/ 3286760 w 12192634"/>
              <a:gd name="connsiteY73" fmla="*/ 1091883 h 6858317"/>
              <a:gd name="connsiteX74" fmla="*/ 2793683 w 12192634"/>
              <a:gd name="connsiteY74" fmla="*/ 1393508 h 6858317"/>
              <a:gd name="connsiteX75" fmla="*/ 2267204 w 12192634"/>
              <a:gd name="connsiteY75" fmla="*/ 1716151 h 6858317"/>
              <a:gd name="connsiteX76" fmla="*/ 1944497 w 12192634"/>
              <a:gd name="connsiteY76" fmla="*/ 2242693 h 6858317"/>
              <a:gd name="connsiteX77" fmla="*/ 1642872 w 12192634"/>
              <a:gd name="connsiteY77" fmla="*/ 2735707 h 6858317"/>
              <a:gd name="connsiteX78" fmla="*/ 1149795 w 12192634"/>
              <a:gd name="connsiteY78" fmla="*/ 3037396 h 6858317"/>
              <a:gd name="connsiteX79" fmla="*/ 623316 w 12192634"/>
              <a:gd name="connsiteY79" fmla="*/ 3360039 h 6858317"/>
              <a:gd name="connsiteX80" fmla="*/ 300609 w 12192634"/>
              <a:gd name="connsiteY80" fmla="*/ 3886581 h 6858317"/>
              <a:gd name="connsiteX81" fmla="*/ 0 w 12192634"/>
              <a:gd name="connsiteY81" fmla="*/ 4378643 h 6858317"/>
              <a:gd name="connsiteX82" fmla="*/ 0 w 12192634"/>
              <a:gd name="connsiteY82" fmla="*/ 4501325 h 6858317"/>
              <a:gd name="connsiteX83" fmla="*/ 61849 w 12192634"/>
              <a:gd name="connsiteY83" fmla="*/ 4442460 h 6858317"/>
              <a:gd name="connsiteX84" fmla="*/ 384493 w 12192634"/>
              <a:gd name="connsiteY84" fmla="*/ 3915982 h 6858317"/>
              <a:gd name="connsiteX85" fmla="*/ 686181 w 12192634"/>
              <a:gd name="connsiteY85" fmla="*/ 3422904 h 6858317"/>
              <a:gd name="connsiteX86" fmla="*/ 1179259 w 12192634"/>
              <a:gd name="connsiteY86" fmla="*/ 3121279 h 6858317"/>
              <a:gd name="connsiteX87" fmla="*/ 1705737 w 12192634"/>
              <a:gd name="connsiteY87" fmla="*/ 2798572 h 6858317"/>
              <a:gd name="connsiteX88" fmla="*/ 2028444 w 12192634"/>
              <a:gd name="connsiteY88" fmla="*/ 2272094 h 6858317"/>
              <a:gd name="connsiteX89" fmla="*/ 2330069 w 12192634"/>
              <a:gd name="connsiteY89" fmla="*/ 1779016 h 6858317"/>
              <a:gd name="connsiteX90" fmla="*/ 2823083 w 12192634"/>
              <a:gd name="connsiteY90" fmla="*/ 1477391 h 6858317"/>
              <a:gd name="connsiteX91" fmla="*/ 3349625 w 12192634"/>
              <a:gd name="connsiteY91" fmla="*/ 1154684 h 6858317"/>
              <a:gd name="connsiteX92" fmla="*/ 3672269 w 12192634"/>
              <a:gd name="connsiteY92" fmla="*/ 628206 h 6858317"/>
              <a:gd name="connsiteX93" fmla="*/ 3973894 w 12192634"/>
              <a:gd name="connsiteY93" fmla="*/ 135192 h 6858317"/>
              <a:gd name="connsiteX94" fmla="*/ 4129088 w 12192634"/>
              <a:gd name="connsiteY94" fmla="*/ 0 h 6858317"/>
              <a:gd name="connsiteX95" fmla="*/ 5098669 w 12192634"/>
              <a:gd name="connsiteY95" fmla="*/ 0 h 6858317"/>
              <a:gd name="connsiteX96" fmla="*/ 4930585 w 12192634"/>
              <a:gd name="connsiteY96" fmla="*/ 202438 h 6858317"/>
              <a:gd name="connsiteX97" fmla="*/ 4437571 w 12192634"/>
              <a:gd name="connsiteY97" fmla="*/ 504127 h 6858317"/>
              <a:gd name="connsiteX98" fmla="*/ 3911028 w 12192634"/>
              <a:gd name="connsiteY98" fmla="*/ 826770 h 6858317"/>
              <a:gd name="connsiteX99" fmla="*/ 3588385 w 12192634"/>
              <a:gd name="connsiteY99" fmla="*/ 1353249 h 6858317"/>
              <a:gd name="connsiteX100" fmla="*/ 3286760 w 12192634"/>
              <a:gd name="connsiteY100" fmla="*/ 1846326 h 6858317"/>
              <a:gd name="connsiteX101" fmla="*/ 2793683 w 12192634"/>
              <a:gd name="connsiteY101" fmla="*/ 2147951 h 6858317"/>
              <a:gd name="connsiteX102" fmla="*/ 2267204 w 12192634"/>
              <a:gd name="connsiteY102" fmla="*/ 2470658 h 6858317"/>
              <a:gd name="connsiteX103" fmla="*/ 1944497 w 12192634"/>
              <a:gd name="connsiteY103" fmla="*/ 2997137 h 6858317"/>
              <a:gd name="connsiteX104" fmla="*/ 1642872 w 12192634"/>
              <a:gd name="connsiteY104" fmla="*/ 3490151 h 6858317"/>
              <a:gd name="connsiteX105" fmla="*/ 1149795 w 12192634"/>
              <a:gd name="connsiteY105" fmla="*/ 3791839 h 6858317"/>
              <a:gd name="connsiteX106" fmla="*/ 623316 w 12192634"/>
              <a:gd name="connsiteY106" fmla="*/ 4114483 h 6858317"/>
              <a:gd name="connsiteX107" fmla="*/ 300609 w 12192634"/>
              <a:gd name="connsiteY107" fmla="*/ 4641025 h 6858317"/>
              <a:gd name="connsiteX108" fmla="*/ 0 w 12192634"/>
              <a:gd name="connsiteY108" fmla="*/ 5133086 h 6858317"/>
              <a:gd name="connsiteX109" fmla="*/ 0 w 12192634"/>
              <a:gd name="connsiteY109" fmla="*/ 5255832 h 6858317"/>
              <a:gd name="connsiteX110" fmla="*/ 61849 w 12192634"/>
              <a:gd name="connsiteY110" fmla="*/ 5196967 h 6858317"/>
              <a:gd name="connsiteX111" fmla="*/ 384493 w 12192634"/>
              <a:gd name="connsiteY111" fmla="*/ 4670425 h 6858317"/>
              <a:gd name="connsiteX112" fmla="*/ 686181 w 12192634"/>
              <a:gd name="connsiteY112" fmla="*/ 4177347 h 6858317"/>
              <a:gd name="connsiteX113" fmla="*/ 1179259 w 12192634"/>
              <a:gd name="connsiteY113" fmla="*/ 3875722 h 6858317"/>
              <a:gd name="connsiteX114" fmla="*/ 1705737 w 12192634"/>
              <a:gd name="connsiteY114" fmla="*/ 3553016 h 6858317"/>
              <a:gd name="connsiteX115" fmla="*/ 2028444 w 12192634"/>
              <a:gd name="connsiteY115" fmla="*/ 3026537 h 6858317"/>
              <a:gd name="connsiteX116" fmla="*/ 2330069 w 12192634"/>
              <a:gd name="connsiteY116" fmla="*/ 2533460 h 6858317"/>
              <a:gd name="connsiteX117" fmla="*/ 2823083 w 12192634"/>
              <a:gd name="connsiteY117" fmla="*/ 2231835 h 6858317"/>
              <a:gd name="connsiteX118" fmla="*/ 3349625 w 12192634"/>
              <a:gd name="connsiteY118" fmla="*/ 1909191 h 6858317"/>
              <a:gd name="connsiteX119" fmla="*/ 3672269 w 12192634"/>
              <a:gd name="connsiteY119" fmla="*/ 1382649 h 6858317"/>
              <a:gd name="connsiteX120" fmla="*/ 3973894 w 12192634"/>
              <a:gd name="connsiteY120" fmla="*/ 889635 h 6858317"/>
              <a:gd name="connsiteX121" fmla="*/ 4466971 w 12192634"/>
              <a:gd name="connsiteY121" fmla="*/ 588010 h 6858317"/>
              <a:gd name="connsiteX122" fmla="*/ 4993450 w 12192634"/>
              <a:gd name="connsiteY122" fmla="*/ 265303 h 6858317"/>
              <a:gd name="connsiteX123" fmla="*/ 5203063 w 12192634"/>
              <a:gd name="connsiteY123" fmla="*/ 0 h 6858317"/>
              <a:gd name="connsiteX124" fmla="*/ 5495290 w 12192634"/>
              <a:gd name="connsiteY124" fmla="*/ 0 h 6858317"/>
              <a:gd name="connsiteX125" fmla="*/ 5232400 w 12192634"/>
              <a:gd name="connsiteY125" fmla="*/ 463868 h 6858317"/>
              <a:gd name="connsiteX126" fmla="*/ 4930775 w 12192634"/>
              <a:gd name="connsiteY126" fmla="*/ 956882 h 6858317"/>
              <a:gd name="connsiteX127" fmla="*/ 4437761 w 12192634"/>
              <a:gd name="connsiteY127" fmla="*/ 1258570 h 6858317"/>
              <a:gd name="connsiteX128" fmla="*/ 3911219 w 12192634"/>
              <a:gd name="connsiteY128" fmla="*/ 1581214 h 6858317"/>
              <a:gd name="connsiteX129" fmla="*/ 3588576 w 12192634"/>
              <a:gd name="connsiteY129" fmla="*/ 2107692 h 6858317"/>
              <a:gd name="connsiteX130" fmla="*/ 3286951 w 12192634"/>
              <a:gd name="connsiteY130" fmla="*/ 2600770 h 6858317"/>
              <a:gd name="connsiteX131" fmla="*/ 2794000 w 12192634"/>
              <a:gd name="connsiteY131" fmla="*/ 2902395 h 6858317"/>
              <a:gd name="connsiteX132" fmla="*/ 2267522 w 12192634"/>
              <a:gd name="connsiteY132" fmla="*/ 3225102 h 6858317"/>
              <a:gd name="connsiteX133" fmla="*/ 1944814 w 12192634"/>
              <a:gd name="connsiteY133" fmla="*/ 3751580 h 6858317"/>
              <a:gd name="connsiteX134" fmla="*/ 1643189 w 12192634"/>
              <a:gd name="connsiteY134" fmla="*/ 4244594 h 6858317"/>
              <a:gd name="connsiteX135" fmla="*/ 1149858 w 12192634"/>
              <a:gd name="connsiteY135" fmla="*/ 4546600 h 6858317"/>
              <a:gd name="connsiteX136" fmla="*/ 623316 w 12192634"/>
              <a:gd name="connsiteY136" fmla="*/ 4869244 h 6858317"/>
              <a:gd name="connsiteX137" fmla="*/ 300609 w 12192634"/>
              <a:gd name="connsiteY137" fmla="*/ 5395786 h 6858317"/>
              <a:gd name="connsiteX138" fmla="*/ 0 w 12192634"/>
              <a:gd name="connsiteY138" fmla="*/ 5887530 h 6858317"/>
              <a:gd name="connsiteX139" fmla="*/ 0 w 12192634"/>
              <a:gd name="connsiteY139" fmla="*/ 6010339 h 6858317"/>
              <a:gd name="connsiteX140" fmla="*/ 61849 w 12192634"/>
              <a:gd name="connsiteY140" fmla="*/ 5951411 h 6858317"/>
              <a:gd name="connsiteX141" fmla="*/ 384493 w 12192634"/>
              <a:gd name="connsiteY141" fmla="*/ 5424869 h 6858317"/>
              <a:gd name="connsiteX142" fmla="*/ 686181 w 12192634"/>
              <a:gd name="connsiteY142" fmla="*/ 4931791 h 6858317"/>
              <a:gd name="connsiteX143" fmla="*/ 1179259 w 12192634"/>
              <a:gd name="connsiteY143" fmla="*/ 4630166 h 6858317"/>
              <a:gd name="connsiteX144" fmla="*/ 1705737 w 12192634"/>
              <a:gd name="connsiteY144" fmla="*/ 4307459 h 6858317"/>
              <a:gd name="connsiteX145" fmla="*/ 2028444 w 12192634"/>
              <a:gd name="connsiteY145" fmla="*/ 3780981 h 6858317"/>
              <a:gd name="connsiteX146" fmla="*/ 2330069 w 12192634"/>
              <a:gd name="connsiteY146" fmla="*/ 3287966 h 6858317"/>
              <a:gd name="connsiteX147" fmla="*/ 2823083 w 12192634"/>
              <a:gd name="connsiteY147" fmla="*/ 2986278 h 6858317"/>
              <a:gd name="connsiteX148" fmla="*/ 3349625 w 12192634"/>
              <a:gd name="connsiteY148" fmla="*/ 2663635 h 6858317"/>
              <a:gd name="connsiteX149" fmla="*/ 3672269 w 12192634"/>
              <a:gd name="connsiteY149" fmla="*/ 2137156 h 6858317"/>
              <a:gd name="connsiteX150" fmla="*/ 3973894 w 12192634"/>
              <a:gd name="connsiteY150" fmla="*/ 1644079 h 6858317"/>
              <a:gd name="connsiteX151" fmla="*/ 4466971 w 12192634"/>
              <a:gd name="connsiteY151" fmla="*/ 1342454 h 6858317"/>
              <a:gd name="connsiteX152" fmla="*/ 4993450 w 12192634"/>
              <a:gd name="connsiteY152" fmla="*/ 1019747 h 6858317"/>
              <a:gd name="connsiteX153" fmla="*/ 5316093 w 12192634"/>
              <a:gd name="connsiteY153" fmla="*/ 493268 h 6858317"/>
              <a:gd name="connsiteX154" fmla="*/ 5617718 w 12192634"/>
              <a:gd name="connsiteY154" fmla="*/ 254 h 6858317"/>
              <a:gd name="connsiteX155" fmla="*/ 5617718 w 12192634"/>
              <a:gd name="connsiteY155" fmla="*/ 254 h 6858317"/>
              <a:gd name="connsiteX156" fmla="*/ 6638290 w 12192634"/>
              <a:gd name="connsiteY156" fmla="*/ 0 h 6858317"/>
              <a:gd name="connsiteX157" fmla="*/ 6574473 w 12192634"/>
              <a:gd name="connsiteY157" fmla="*/ 67501 h 6858317"/>
              <a:gd name="connsiteX158" fmla="*/ 6081459 w 12192634"/>
              <a:gd name="connsiteY158" fmla="*/ 369189 h 6858317"/>
              <a:gd name="connsiteX159" fmla="*/ 5554917 w 12192634"/>
              <a:gd name="connsiteY159" fmla="*/ 691833 h 6858317"/>
              <a:gd name="connsiteX160" fmla="*/ 5232400 w 12192634"/>
              <a:gd name="connsiteY160" fmla="*/ 1218311 h 6858317"/>
              <a:gd name="connsiteX161" fmla="*/ 4930775 w 12192634"/>
              <a:gd name="connsiteY161" fmla="*/ 1711325 h 6858317"/>
              <a:gd name="connsiteX162" fmla="*/ 4437571 w 12192634"/>
              <a:gd name="connsiteY162" fmla="*/ 2012950 h 6858317"/>
              <a:gd name="connsiteX163" fmla="*/ 3911028 w 12192634"/>
              <a:gd name="connsiteY163" fmla="*/ 2335594 h 6858317"/>
              <a:gd name="connsiteX164" fmla="*/ 3588385 w 12192634"/>
              <a:gd name="connsiteY164" fmla="*/ 2862072 h 6858317"/>
              <a:gd name="connsiteX165" fmla="*/ 3286760 w 12192634"/>
              <a:gd name="connsiteY165" fmla="*/ 3355150 h 6858317"/>
              <a:gd name="connsiteX166" fmla="*/ 2793683 w 12192634"/>
              <a:gd name="connsiteY166" fmla="*/ 3656775 h 6858317"/>
              <a:gd name="connsiteX167" fmla="*/ 2267204 w 12192634"/>
              <a:gd name="connsiteY167" fmla="*/ 3979482 h 6858317"/>
              <a:gd name="connsiteX168" fmla="*/ 1944497 w 12192634"/>
              <a:gd name="connsiteY168" fmla="*/ 4505960 h 6858317"/>
              <a:gd name="connsiteX169" fmla="*/ 1642872 w 12192634"/>
              <a:gd name="connsiteY169" fmla="*/ 4999038 h 6858317"/>
              <a:gd name="connsiteX170" fmla="*/ 1149795 w 12192634"/>
              <a:gd name="connsiteY170" fmla="*/ 5300663 h 6858317"/>
              <a:gd name="connsiteX171" fmla="*/ 623316 w 12192634"/>
              <a:gd name="connsiteY171" fmla="*/ 5623370 h 6858317"/>
              <a:gd name="connsiteX172" fmla="*/ 300609 w 12192634"/>
              <a:gd name="connsiteY172" fmla="*/ 6149848 h 6858317"/>
              <a:gd name="connsiteX173" fmla="*/ 0 w 12192634"/>
              <a:gd name="connsiteY173" fmla="*/ 6642100 h 6858317"/>
              <a:gd name="connsiteX174" fmla="*/ 0 w 12192634"/>
              <a:gd name="connsiteY174" fmla="*/ 6764845 h 6858317"/>
              <a:gd name="connsiteX175" fmla="*/ 61849 w 12192634"/>
              <a:gd name="connsiteY175" fmla="*/ 6705600 h 6858317"/>
              <a:gd name="connsiteX176" fmla="*/ 384493 w 12192634"/>
              <a:gd name="connsiteY176" fmla="*/ 6179058 h 6858317"/>
              <a:gd name="connsiteX177" fmla="*/ 686181 w 12192634"/>
              <a:gd name="connsiteY177" fmla="*/ 5685981 h 6858317"/>
              <a:gd name="connsiteX178" fmla="*/ 1179259 w 12192634"/>
              <a:gd name="connsiteY178" fmla="*/ 5384356 h 6858317"/>
              <a:gd name="connsiteX179" fmla="*/ 1705737 w 12192634"/>
              <a:gd name="connsiteY179" fmla="*/ 5061649 h 6858317"/>
              <a:gd name="connsiteX180" fmla="*/ 2028444 w 12192634"/>
              <a:gd name="connsiteY180" fmla="*/ 4535170 h 6858317"/>
              <a:gd name="connsiteX181" fmla="*/ 2330069 w 12192634"/>
              <a:gd name="connsiteY181" fmla="*/ 4042156 h 6858317"/>
              <a:gd name="connsiteX182" fmla="*/ 2823083 w 12192634"/>
              <a:gd name="connsiteY182" fmla="*/ 3740468 h 6858317"/>
              <a:gd name="connsiteX183" fmla="*/ 3349625 w 12192634"/>
              <a:gd name="connsiteY183" fmla="*/ 3417824 h 6858317"/>
              <a:gd name="connsiteX184" fmla="*/ 3672269 w 12192634"/>
              <a:gd name="connsiteY184" fmla="*/ 2891346 h 6858317"/>
              <a:gd name="connsiteX185" fmla="*/ 3973894 w 12192634"/>
              <a:gd name="connsiteY185" fmla="*/ 2398268 h 6858317"/>
              <a:gd name="connsiteX186" fmla="*/ 4466971 w 12192634"/>
              <a:gd name="connsiteY186" fmla="*/ 2096643 h 6858317"/>
              <a:gd name="connsiteX187" fmla="*/ 4993450 w 12192634"/>
              <a:gd name="connsiteY187" fmla="*/ 1773936 h 6858317"/>
              <a:gd name="connsiteX188" fmla="*/ 5316093 w 12192634"/>
              <a:gd name="connsiteY188" fmla="*/ 1247458 h 6858317"/>
              <a:gd name="connsiteX189" fmla="*/ 5617718 w 12192634"/>
              <a:gd name="connsiteY189" fmla="*/ 754444 h 6858317"/>
              <a:gd name="connsiteX190" fmla="*/ 6110796 w 12192634"/>
              <a:gd name="connsiteY190" fmla="*/ 452819 h 6858317"/>
              <a:gd name="connsiteX191" fmla="*/ 6637274 w 12192634"/>
              <a:gd name="connsiteY191" fmla="*/ 130112 h 6858317"/>
              <a:gd name="connsiteX192" fmla="*/ 6754369 w 12192634"/>
              <a:gd name="connsiteY192" fmla="*/ 0 h 6858317"/>
              <a:gd name="connsiteX193" fmla="*/ 7031990 w 12192634"/>
              <a:gd name="connsiteY193" fmla="*/ 0 h 6858317"/>
              <a:gd name="connsiteX194" fmla="*/ 6875970 w 12192634"/>
              <a:gd name="connsiteY194" fmla="*/ 328930 h 6858317"/>
              <a:gd name="connsiteX195" fmla="*/ 6574345 w 12192634"/>
              <a:gd name="connsiteY195" fmla="*/ 822008 h 6858317"/>
              <a:gd name="connsiteX196" fmla="*/ 6081395 w 12192634"/>
              <a:gd name="connsiteY196" fmla="*/ 1123950 h 6858317"/>
              <a:gd name="connsiteX197" fmla="*/ 5554853 w 12192634"/>
              <a:gd name="connsiteY197" fmla="*/ 1446594 h 6858317"/>
              <a:gd name="connsiteX198" fmla="*/ 5232400 w 12192634"/>
              <a:gd name="connsiteY198" fmla="*/ 1972755 h 6858317"/>
              <a:gd name="connsiteX199" fmla="*/ 4930775 w 12192634"/>
              <a:gd name="connsiteY199" fmla="*/ 2465832 h 6858317"/>
              <a:gd name="connsiteX200" fmla="*/ 4437761 w 12192634"/>
              <a:gd name="connsiteY200" fmla="*/ 2767457 h 6858317"/>
              <a:gd name="connsiteX201" fmla="*/ 3911219 w 12192634"/>
              <a:gd name="connsiteY201" fmla="*/ 3090101 h 6858317"/>
              <a:gd name="connsiteX202" fmla="*/ 3588576 w 12192634"/>
              <a:gd name="connsiteY202" fmla="*/ 3616643 h 6858317"/>
              <a:gd name="connsiteX203" fmla="*/ 3286951 w 12192634"/>
              <a:gd name="connsiteY203" fmla="*/ 4109657 h 6858317"/>
              <a:gd name="connsiteX204" fmla="*/ 2793873 w 12192634"/>
              <a:gd name="connsiteY204" fmla="*/ 4411282 h 6858317"/>
              <a:gd name="connsiteX205" fmla="*/ 2267395 w 12192634"/>
              <a:gd name="connsiteY205" fmla="*/ 4733989 h 6858317"/>
              <a:gd name="connsiteX206" fmla="*/ 1944688 w 12192634"/>
              <a:gd name="connsiteY206" fmla="*/ 5260467 h 6858317"/>
              <a:gd name="connsiteX207" fmla="*/ 1643063 w 12192634"/>
              <a:gd name="connsiteY207" fmla="*/ 5753545 h 6858317"/>
              <a:gd name="connsiteX208" fmla="*/ 1149985 w 12192634"/>
              <a:gd name="connsiteY208" fmla="*/ 6055170 h 6858317"/>
              <a:gd name="connsiteX209" fmla="*/ 623507 w 12192634"/>
              <a:gd name="connsiteY209" fmla="*/ 6377877 h 6858317"/>
              <a:gd name="connsiteX210" fmla="*/ 316992 w 12192634"/>
              <a:gd name="connsiteY210" fmla="*/ 6858000 h 6858317"/>
              <a:gd name="connsiteX211" fmla="*/ 411671 w 12192634"/>
              <a:gd name="connsiteY211" fmla="*/ 6858000 h 6858317"/>
              <a:gd name="connsiteX212" fmla="*/ 686181 w 12192634"/>
              <a:gd name="connsiteY212" fmla="*/ 6440742 h 6858317"/>
              <a:gd name="connsiteX213" fmla="*/ 1179259 w 12192634"/>
              <a:gd name="connsiteY213" fmla="*/ 6139053 h 6858317"/>
              <a:gd name="connsiteX214" fmla="*/ 1705737 w 12192634"/>
              <a:gd name="connsiteY214" fmla="*/ 5816410 h 6858317"/>
              <a:gd name="connsiteX215" fmla="*/ 2028444 w 12192634"/>
              <a:gd name="connsiteY215" fmla="*/ 5289868 h 6858317"/>
              <a:gd name="connsiteX216" fmla="*/ 2330069 w 12192634"/>
              <a:gd name="connsiteY216" fmla="*/ 4796854 h 6858317"/>
              <a:gd name="connsiteX217" fmla="*/ 2823083 w 12192634"/>
              <a:gd name="connsiteY217" fmla="*/ 4495165 h 6858317"/>
              <a:gd name="connsiteX218" fmla="*/ 3349625 w 12192634"/>
              <a:gd name="connsiteY218" fmla="*/ 4172522 h 6858317"/>
              <a:gd name="connsiteX219" fmla="*/ 3672269 w 12192634"/>
              <a:gd name="connsiteY219" fmla="*/ 3646043 h 6858317"/>
              <a:gd name="connsiteX220" fmla="*/ 3973894 w 12192634"/>
              <a:gd name="connsiteY220" fmla="*/ 3152966 h 6858317"/>
              <a:gd name="connsiteX221" fmla="*/ 4466971 w 12192634"/>
              <a:gd name="connsiteY221" fmla="*/ 2851341 h 6858317"/>
              <a:gd name="connsiteX222" fmla="*/ 4993450 w 12192634"/>
              <a:gd name="connsiteY222" fmla="*/ 2528697 h 6858317"/>
              <a:gd name="connsiteX223" fmla="*/ 5316093 w 12192634"/>
              <a:gd name="connsiteY223" fmla="*/ 2002219 h 6858317"/>
              <a:gd name="connsiteX224" fmla="*/ 5617718 w 12192634"/>
              <a:gd name="connsiteY224" fmla="*/ 1509141 h 6858317"/>
              <a:gd name="connsiteX225" fmla="*/ 6110796 w 12192634"/>
              <a:gd name="connsiteY225" fmla="*/ 1207516 h 6858317"/>
              <a:gd name="connsiteX226" fmla="*/ 6637274 w 12192634"/>
              <a:gd name="connsiteY226" fmla="*/ 884873 h 6858317"/>
              <a:gd name="connsiteX227" fmla="*/ 6959918 w 12192634"/>
              <a:gd name="connsiteY227" fmla="*/ 358331 h 6858317"/>
              <a:gd name="connsiteX228" fmla="*/ 7141909 w 12192634"/>
              <a:gd name="connsiteY228" fmla="*/ 0 h 6858317"/>
              <a:gd name="connsiteX229" fmla="*/ 8147050 w 12192634"/>
              <a:gd name="connsiteY229" fmla="*/ 0 h 6858317"/>
              <a:gd name="connsiteX230" fmla="*/ 7725537 w 12192634"/>
              <a:gd name="connsiteY230" fmla="*/ 234252 h 6858317"/>
              <a:gd name="connsiteX231" fmla="*/ 7199059 w 12192634"/>
              <a:gd name="connsiteY231" fmla="*/ 556895 h 6858317"/>
              <a:gd name="connsiteX232" fmla="*/ 6876352 w 12192634"/>
              <a:gd name="connsiteY232" fmla="*/ 1083374 h 6858317"/>
              <a:gd name="connsiteX233" fmla="*/ 6574727 w 12192634"/>
              <a:gd name="connsiteY233" fmla="*/ 1576451 h 6858317"/>
              <a:gd name="connsiteX234" fmla="*/ 6081713 w 12192634"/>
              <a:gd name="connsiteY234" fmla="*/ 1878076 h 6858317"/>
              <a:gd name="connsiteX235" fmla="*/ 5555171 w 12192634"/>
              <a:gd name="connsiteY235" fmla="*/ 2200783 h 6858317"/>
              <a:gd name="connsiteX236" fmla="*/ 5232527 w 12192634"/>
              <a:gd name="connsiteY236" fmla="*/ 2727198 h 6858317"/>
              <a:gd name="connsiteX237" fmla="*/ 4930902 w 12192634"/>
              <a:gd name="connsiteY237" fmla="*/ 3220276 h 6858317"/>
              <a:gd name="connsiteX238" fmla="*/ 4437888 w 12192634"/>
              <a:gd name="connsiteY238" fmla="*/ 3521901 h 6858317"/>
              <a:gd name="connsiteX239" fmla="*/ 3911346 w 12192634"/>
              <a:gd name="connsiteY239" fmla="*/ 3844608 h 6858317"/>
              <a:gd name="connsiteX240" fmla="*/ 3588703 w 12192634"/>
              <a:gd name="connsiteY240" fmla="*/ 4371086 h 6858317"/>
              <a:gd name="connsiteX241" fmla="*/ 3287078 w 12192634"/>
              <a:gd name="connsiteY241" fmla="*/ 4864100 h 6858317"/>
              <a:gd name="connsiteX242" fmla="*/ 2794000 w 12192634"/>
              <a:gd name="connsiteY242" fmla="*/ 5165725 h 6858317"/>
              <a:gd name="connsiteX243" fmla="*/ 2267522 w 12192634"/>
              <a:gd name="connsiteY243" fmla="*/ 5488432 h 6858317"/>
              <a:gd name="connsiteX244" fmla="*/ 1944814 w 12192634"/>
              <a:gd name="connsiteY244" fmla="*/ 6014911 h 6858317"/>
              <a:gd name="connsiteX245" fmla="*/ 1643189 w 12192634"/>
              <a:gd name="connsiteY245" fmla="*/ 6507988 h 6858317"/>
              <a:gd name="connsiteX246" fmla="*/ 1150176 w 12192634"/>
              <a:gd name="connsiteY246" fmla="*/ 6809613 h 6858317"/>
              <a:gd name="connsiteX247" fmla="*/ 1020445 w 12192634"/>
              <a:gd name="connsiteY247" fmla="*/ 6858000 h 6858317"/>
              <a:gd name="connsiteX248" fmla="*/ 1277239 w 12192634"/>
              <a:gd name="connsiteY248" fmla="*/ 6858000 h 6858317"/>
              <a:gd name="connsiteX249" fmla="*/ 1706055 w 12192634"/>
              <a:gd name="connsiteY249" fmla="*/ 6570853 h 6858317"/>
              <a:gd name="connsiteX250" fmla="*/ 2028762 w 12192634"/>
              <a:gd name="connsiteY250" fmla="*/ 6044375 h 6858317"/>
              <a:gd name="connsiteX251" fmla="*/ 2330387 w 12192634"/>
              <a:gd name="connsiteY251" fmla="*/ 5551297 h 6858317"/>
              <a:gd name="connsiteX252" fmla="*/ 2823401 w 12192634"/>
              <a:gd name="connsiteY252" fmla="*/ 5249672 h 6858317"/>
              <a:gd name="connsiteX253" fmla="*/ 3349943 w 12192634"/>
              <a:gd name="connsiteY253" fmla="*/ 4926965 h 6858317"/>
              <a:gd name="connsiteX254" fmla="*/ 3672586 w 12192634"/>
              <a:gd name="connsiteY254" fmla="*/ 4400487 h 6858317"/>
              <a:gd name="connsiteX255" fmla="*/ 3974211 w 12192634"/>
              <a:gd name="connsiteY255" fmla="*/ 3907472 h 6858317"/>
              <a:gd name="connsiteX256" fmla="*/ 4467289 w 12192634"/>
              <a:gd name="connsiteY256" fmla="*/ 3605784 h 6858317"/>
              <a:gd name="connsiteX257" fmla="*/ 4993767 w 12192634"/>
              <a:gd name="connsiteY257" fmla="*/ 3283141 h 6858317"/>
              <a:gd name="connsiteX258" fmla="*/ 5316411 w 12192634"/>
              <a:gd name="connsiteY258" fmla="*/ 2756662 h 6858317"/>
              <a:gd name="connsiteX259" fmla="*/ 5618036 w 12192634"/>
              <a:gd name="connsiteY259" fmla="*/ 2263648 h 6858317"/>
              <a:gd name="connsiteX260" fmla="*/ 6111113 w 12192634"/>
              <a:gd name="connsiteY260" fmla="*/ 1961960 h 6858317"/>
              <a:gd name="connsiteX261" fmla="*/ 6637592 w 12192634"/>
              <a:gd name="connsiteY261" fmla="*/ 1639316 h 6858317"/>
              <a:gd name="connsiteX262" fmla="*/ 6960235 w 12192634"/>
              <a:gd name="connsiteY262" fmla="*/ 1112774 h 6858317"/>
              <a:gd name="connsiteX263" fmla="*/ 7261924 w 12192634"/>
              <a:gd name="connsiteY263" fmla="*/ 619760 h 6858317"/>
              <a:gd name="connsiteX264" fmla="*/ 7754938 w 12192634"/>
              <a:gd name="connsiteY264" fmla="*/ 318135 h 6858317"/>
              <a:gd name="connsiteX265" fmla="*/ 8276844 w 12192634"/>
              <a:gd name="connsiteY265" fmla="*/ 0 h 6858317"/>
              <a:gd name="connsiteX266" fmla="*/ 8597519 w 12192634"/>
              <a:gd name="connsiteY266" fmla="*/ 0 h 6858317"/>
              <a:gd name="connsiteX267" fmla="*/ 8520240 w 12192634"/>
              <a:gd name="connsiteY267" fmla="*/ 193993 h 6858317"/>
              <a:gd name="connsiteX268" fmla="*/ 8218551 w 12192634"/>
              <a:gd name="connsiteY268" fmla="*/ 687007 h 6858317"/>
              <a:gd name="connsiteX269" fmla="*/ 7725537 w 12192634"/>
              <a:gd name="connsiteY269" fmla="*/ 988695 h 6858317"/>
              <a:gd name="connsiteX270" fmla="*/ 7199059 w 12192634"/>
              <a:gd name="connsiteY270" fmla="*/ 1311339 h 6858317"/>
              <a:gd name="connsiteX271" fmla="*/ 6876352 w 12192634"/>
              <a:gd name="connsiteY271" fmla="*/ 1837817 h 6858317"/>
              <a:gd name="connsiteX272" fmla="*/ 6574727 w 12192634"/>
              <a:gd name="connsiteY272" fmla="*/ 2330895 h 6858317"/>
              <a:gd name="connsiteX273" fmla="*/ 6081713 w 12192634"/>
              <a:gd name="connsiteY273" fmla="*/ 2632520 h 6858317"/>
              <a:gd name="connsiteX274" fmla="*/ 5555171 w 12192634"/>
              <a:gd name="connsiteY274" fmla="*/ 2955227 h 6858317"/>
              <a:gd name="connsiteX275" fmla="*/ 5232400 w 12192634"/>
              <a:gd name="connsiteY275" fmla="*/ 3481705 h 6858317"/>
              <a:gd name="connsiteX276" fmla="*/ 4930775 w 12192634"/>
              <a:gd name="connsiteY276" fmla="*/ 3974719 h 6858317"/>
              <a:gd name="connsiteX277" fmla="*/ 4437761 w 12192634"/>
              <a:gd name="connsiteY277" fmla="*/ 4276344 h 6858317"/>
              <a:gd name="connsiteX278" fmla="*/ 3911219 w 12192634"/>
              <a:gd name="connsiteY278" fmla="*/ 4599051 h 6858317"/>
              <a:gd name="connsiteX279" fmla="*/ 3588576 w 12192634"/>
              <a:gd name="connsiteY279" fmla="*/ 5125530 h 6858317"/>
              <a:gd name="connsiteX280" fmla="*/ 3286951 w 12192634"/>
              <a:gd name="connsiteY280" fmla="*/ 5618544 h 6858317"/>
              <a:gd name="connsiteX281" fmla="*/ 2794000 w 12192634"/>
              <a:gd name="connsiteY281" fmla="*/ 5920232 h 6858317"/>
              <a:gd name="connsiteX282" fmla="*/ 2267522 w 12192634"/>
              <a:gd name="connsiteY282" fmla="*/ 6242876 h 6858317"/>
              <a:gd name="connsiteX283" fmla="*/ 1944814 w 12192634"/>
              <a:gd name="connsiteY283" fmla="*/ 6769354 h 6858317"/>
              <a:gd name="connsiteX284" fmla="*/ 1913064 w 12192634"/>
              <a:gd name="connsiteY284" fmla="*/ 6858254 h 6858317"/>
              <a:gd name="connsiteX285" fmla="*/ 2007934 w 12192634"/>
              <a:gd name="connsiteY285" fmla="*/ 6858254 h 6858317"/>
              <a:gd name="connsiteX286" fmla="*/ 2029016 w 12192634"/>
              <a:gd name="connsiteY286" fmla="*/ 6799072 h 6858317"/>
              <a:gd name="connsiteX287" fmla="*/ 2330641 w 12192634"/>
              <a:gd name="connsiteY287" fmla="*/ 6305995 h 6858317"/>
              <a:gd name="connsiteX288" fmla="*/ 2823655 w 12192634"/>
              <a:gd name="connsiteY288" fmla="*/ 6004370 h 6858317"/>
              <a:gd name="connsiteX289" fmla="*/ 3349625 w 12192634"/>
              <a:gd name="connsiteY289" fmla="*/ 5681409 h 6858317"/>
              <a:gd name="connsiteX290" fmla="*/ 3672269 w 12192634"/>
              <a:gd name="connsiteY290" fmla="*/ 5154930 h 6858317"/>
              <a:gd name="connsiteX291" fmla="*/ 3973894 w 12192634"/>
              <a:gd name="connsiteY291" fmla="*/ 4661916 h 6858317"/>
              <a:gd name="connsiteX292" fmla="*/ 4466971 w 12192634"/>
              <a:gd name="connsiteY292" fmla="*/ 4360228 h 6858317"/>
              <a:gd name="connsiteX293" fmla="*/ 4993450 w 12192634"/>
              <a:gd name="connsiteY293" fmla="*/ 4037584 h 6858317"/>
              <a:gd name="connsiteX294" fmla="*/ 5316093 w 12192634"/>
              <a:gd name="connsiteY294" fmla="*/ 3511106 h 6858317"/>
              <a:gd name="connsiteX295" fmla="*/ 5617718 w 12192634"/>
              <a:gd name="connsiteY295" fmla="*/ 3018092 h 6858317"/>
              <a:gd name="connsiteX296" fmla="*/ 6110796 w 12192634"/>
              <a:gd name="connsiteY296" fmla="*/ 2716403 h 6858317"/>
              <a:gd name="connsiteX297" fmla="*/ 6637274 w 12192634"/>
              <a:gd name="connsiteY297" fmla="*/ 2393760 h 6858317"/>
              <a:gd name="connsiteX298" fmla="*/ 6959918 w 12192634"/>
              <a:gd name="connsiteY298" fmla="*/ 1867281 h 6858317"/>
              <a:gd name="connsiteX299" fmla="*/ 7261607 w 12192634"/>
              <a:gd name="connsiteY299" fmla="*/ 1374204 h 6858317"/>
              <a:gd name="connsiteX300" fmla="*/ 7754620 w 12192634"/>
              <a:gd name="connsiteY300" fmla="*/ 1072579 h 6858317"/>
              <a:gd name="connsiteX301" fmla="*/ 8281099 w 12192634"/>
              <a:gd name="connsiteY301" fmla="*/ 749872 h 6858317"/>
              <a:gd name="connsiteX302" fmla="*/ 8603806 w 12192634"/>
              <a:gd name="connsiteY302" fmla="*/ 223393 h 6858317"/>
              <a:gd name="connsiteX303" fmla="*/ 8697151 w 12192634"/>
              <a:gd name="connsiteY303" fmla="*/ 0 h 6858317"/>
              <a:gd name="connsiteX304" fmla="*/ 9603549 w 12192634"/>
              <a:gd name="connsiteY304" fmla="*/ 0 h 6858317"/>
              <a:gd name="connsiteX305" fmla="*/ 9369361 w 12192634"/>
              <a:gd name="connsiteY305" fmla="*/ 99251 h 6858317"/>
              <a:gd name="connsiteX306" fmla="*/ 8842566 w 12192634"/>
              <a:gd name="connsiteY306" fmla="*/ 421957 h 6858317"/>
              <a:gd name="connsiteX307" fmla="*/ 8519922 w 12192634"/>
              <a:gd name="connsiteY307" fmla="*/ 948436 h 6858317"/>
              <a:gd name="connsiteX308" fmla="*/ 8218234 w 12192634"/>
              <a:gd name="connsiteY308" fmla="*/ 1441514 h 6858317"/>
              <a:gd name="connsiteX309" fmla="*/ 7725219 w 12192634"/>
              <a:gd name="connsiteY309" fmla="*/ 1743139 h 6858317"/>
              <a:gd name="connsiteX310" fmla="*/ 7198741 w 12192634"/>
              <a:gd name="connsiteY310" fmla="*/ 2065782 h 6858317"/>
              <a:gd name="connsiteX311" fmla="*/ 6876034 w 12192634"/>
              <a:gd name="connsiteY311" fmla="*/ 2592261 h 6858317"/>
              <a:gd name="connsiteX312" fmla="*/ 6574409 w 12192634"/>
              <a:gd name="connsiteY312" fmla="*/ 3085338 h 6858317"/>
              <a:gd name="connsiteX313" fmla="*/ 6081395 w 12192634"/>
              <a:gd name="connsiteY313" fmla="*/ 3386963 h 6858317"/>
              <a:gd name="connsiteX314" fmla="*/ 5554853 w 12192634"/>
              <a:gd name="connsiteY314" fmla="*/ 3709670 h 6858317"/>
              <a:gd name="connsiteX315" fmla="*/ 5232400 w 12192634"/>
              <a:gd name="connsiteY315" fmla="*/ 4236149 h 6858317"/>
              <a:gd name="connsiteX316" fmla="*/ 4930775 w 12192634"/>
              <a:gd name="connsiteY316" fmla="*/ 4729163 h 6858317"/>
              <a:gd name="connsiteX317" fmla="*/ 4437761 w 12192634"/>
              <a:gd name="connsiteY317" fmla="*/ 5030788 h 6858317"/>
              <a:gd name="connsiteX318" fmla="*/ 3911219 w 12192634"/>
              <a:gd name="connsiteY318" fmla="*/ 5353495 h 6858317"/>
              <a:gd name="connsiteX319" fmla="*/ 3588385 w 12192634"/>
              <a:gd name="connsiteY319" fmla="*/ 5880100 h 6858317"/>
              <a:gd name="connsiteX320" fmla="*/ 3286760 w 12192634"/>
              <a:gd name="connsiteY320" fmla="*/ 6373114 h 6858317"/>
              <a:gd name="connsiteX321" fmla="*/ 2793683 w 12192634"/>
              <a:gd name="connsiteY321" fmla="*/ 6674803 h 6858317"/>
              <a:gd name="connsiteX322" fmla="*/ 2426526 w 12192634"/>
              <a:gd name="connsiteY322" fmla="*/ 6858127 h 6858317"/>
              <a:gd name="connsiteX323" fmla="*/ 2588641 w 12192634"/>
              <a:gd name="connsiteY323" fmla="*/ 6858127 h 6858317"/>
              <a:gd name="connsiteX324" fmla="*/ 2823083 w 12192634"/>
              <a:gd name="connsiteY324" fmla="*/ 6758686 h 6858317"/>
              <a:gd name="connsiteX325" fmla="*/ 3349625 w 12192634"/>
              <a:gd name="connsiteY325" fmla="*/ 6435979 h 6858317"/>
              <a:gd name="connsiteX326" fmla="*/ 3672269 w 12192634"/>
              <a:gd name="connsiteY326" fmla="*/ 5909501 h 6858317"/>
              <a:gd name="connsiteX327" fmla="*/ 3973894 w 12192634"/>
              <a:gd name="connsiteY327" fmla="*/ 5416487 h 6858317"/>
              <a:gd name="connsiteX328" fmla="*/ 4466971 w 12192634"/>
              <a:gd name="connsiteY328" fmla="*/ 5114798 h 6858317"/>
              <a:gd name="connsiteX329" fmla="*/ 4993450 w 12192634"/>
              <a:gd name="connsiteY329" fmla="*/ 4792155 h 6858317"/>
              <a:gd name="connsiteX330" fmla="*/ 5316093 w 12192634"/>
              <a:gd name="connsiteY330" fmla="*/ 4265676 h 6858317"/>
              <a:gd name="connsiteX331" fmla="*/ 5617718 w 12192634"/>
              <a:gd name="connsiteY331" fmla="*/ 3772662 h 6858317"/>
              <a:gd name="connsiteX332" fmla="*/ 6110796 w 12192634"/>
              <a:gd name="connsiteY332" fmla="*/ 3470974 h 6858317"/>
              <a:gd name="connsiteX333" fmla="*/ 6637274 w 12192634"/>
              <a:gd name="connsiteY333" fmla="*/ 3148330 h 6858317"/>
              <a:gd name="connsiteX334" fmla="*/ 6959918 w 12192634"/>
              <a:gd name="connsiteY334" fmla="*/ 2621852 h 6858317"/>
              <a:gd name="connsiteX335" fmla="*/ 7261607 w 12192634"/>
              <a:gd name="connsiteY335" fmla="*/ 2128774 h 6858317"/>
              <a:gd name="connsiteX336" fmla="*/ 7754620 w 12192634"/>
              <a:gd name="connsiteY336" fmla="*/ 1827149 h 6858317"/>
              <a:gd name="connsiteX337" fmla="*/ 8281099 w 12192634"/>
              <a:gd name="connsiteY337" fmla="*/ 1504506 h 6858317"/>
              <a:gd name="connsiteX338" fmla="*/ 8603806 w 12192634"/>
              <a:gd name="connsiteY338" fmla="*/ 977963 h 6858317"/>
              <a:gd name="connsiteX339" fmla="*/ 8905431 w 12192634"/>
              <a:gd name="connsiteY339" fmla="*/ 484950 h 6858317"/>
              <a:gd name="connsiteX340" fmla="*/ 9398508 w 12192634"/>
              <a:gd name="connsiteY340" fmla="*/ 183325 h 6858317"/>
              <a:gd name="connsiteX341" fmla="*/ 9765411 w 12192634"/>
              <a:gd name="connsiteY341" fmla="*/ 127 h 6858317"/>
              <a:gd name="connsiteX342" fmla="*/ 10185082 w 12192634"/>
              <a:gd name="connsiteY342" fmla="*/ 0 h 6858317"/>
              <a:gd name="connsiteX343" fmla="*/ 10164064 w 12192634"/>
              <a:gd name="connsiteY343" fmla="*/ 59055 h 6858317"/>
              <a:gd name="connsiteX344" fmla="*/ 9862439 w 12192634"/>
              <a:gd name="connsiteY344" fmla="*/ 552069 h 6858317"/>
              <a:gd name="connsiteX345" fmla="*/ 9369361 w 12192634"/>
              <a:gd name="connsiteY345" fmla="*/ 853758 h 6858317"/>
              <a:gd name="connsiteX346" fmla="*/ 8842883 w 12192634"/>
              <a:gd name="connsiteY346" fmla="*/ 1176401 h 6858317"/>
              <a:gd name="connsiteX347" fmla="*/ 8520240 w 12192634"/>
              <a:gd name="connsiteY347" fmla="*/ 1702880 h 6858317"/>
              <a:gd name="connsiteX348" fmla="*/ 8218551 w 12192634"/>
              <a:gd name="connsiteY348" fmla="*/ 2195957 h 6858317"/>
              <a:gd name="connsiteX349" fmla="*/ 7725537 w 12192634"/>
              <a:gd name="connsiteY349" fmla="*/ 2497582 h 6858317"/>
              <a:gd name="connsiteX350" fmla="*/ 7199059 w 12192634"/>
              <a:gd name="connsiteY350" fmla="*/ 2820226 h 6858317"/>
              <a:gd name="connsiteX351" fmla="*/ 6876352 w 12192634"/>
              <a:gd name="connsiteY351" fmla="*/ 3346768 h 6858317"/>
              <a:gd name="connsiteX352" fmla="*/ 6574727 w 12192634"/>
              <a:gd name="connsiteY352" fmla="*/ 3839782 h 6858317"/>
              <a:gd name="connsiteX353" fmla="*/ 6081713 w 12192634"/>
              <a:gd name="connsiteY353" fmla="*/ 4141407 h 6858317"/>
              <a:gd name="connsiteX354" fmla="*/ 5555171 w 12192634"/>
              <a:gd name="connsiteY354" fmla="*/ 4464114 h 6858317"/>
              <a:gd name="connsiteX355" fmla="*/ 5232400 w 12192634"/>
              <a:gd name="connsiteY355" fmla="*/ 4990592 h 6858317"/>
              <a:gd name="connsiteX356" fmla="*/ 4930775 w 12192634"/>
              <a:gd name="connsiteY356" fmla="*/ 5483606 h 6858317"/>
              <a:gd name="connsiteX357" fmla="*/ 4437761 w 12192634"/>
              <a:gd name="connsiteY357" fmla="*/ 5785231 h 6858317"/>
              <a:gd name="connsiteX358" fmla="*/ 3911219 w 12192634"/>
              <a:gd name="connsiteY358" fmla="*/ 6107938 h 6858317"/>
              <a:gd name="connsiteX359" fmla="*/ 3588576 w 12192634"/>
              <a:gd name="connsiteY359" fmla="*/ 6634417 h 6858317"/>
              <a:gd name="connsiteX360" fmla="*/ 3495103 w 12192634"/>
              <a:gd name="connsiteY360" fmla="*/ 6858000 h 6858317"/>
              <a:gd name="connsiteX361" fmla="*/ 3595116 w 12192634"/>
              <a:gd name="connsiteY361" fmla="*/ 6858000 h 6858317"/>
              <a:gd name="connsiteX362" fmla="*/ 3672459 w 12192634"/>
              <a:gd name="connsiteY362" fmla="*/ 6663818 h 6858317"/>
              <a:gd name="connsiteX363" fmla="*/ 3974084 w 12192634"/>
              <a:gd name="connsiteY363" fmla="*/ 6170803 h 6858317"/>
              <a:gd name="connsiteX364" fmla="*/ 4467162 w 12192634"/>
              <a:gd name="connsiteY364" fmla="*/ 5869178 h 6858317"/>
              <a:gd name="connsiteX365" fmla="*/ 4993640 w 12192634"/>
              <a:gd name="connsiteY365" fmla="*/ 5546471 h 6858317"/>
              <a:gd name="connsiteX366" fmla="*/ 5316284 w 12192634"/>
              <a:gd name="connsiteY366" fmla="*/ 5019993 h 6858317"/>
              <a:gd name="connsiteX367" fmla="*/ 5617909 w 12192634"/>
              <a:gd name="connsiteY367" fmla="*/ 4526979 h 6858317"/>
              <a:gd name="connsiteX368" fmla="*/ 6110986 w 12192634"/>
              <a:gd name="connsiteY368" fmla="*/ 4225354 h 6858317"/>
              <a:gd name="connsiteX369" fmla="*/ 6637465 w 12192634"/>
              <a:gd name="connsiteY369" fmla="*/ 3902647 h 6858317"/>
              <a:gd name="connsiteX370" fmla="*/ 6960108 w 12192634"/>
              <a:gd name="connsiteY370" fmla="*/ 3376168 h 6858317"/>
              <a:gd name="connsiteX371" fmla="*/ 7261797 w 12192634"/>
              <a:gd name="connsiteY371" fmla="*/ 2883091 h 6858317"/>
              <a:gd name="connsiteX372" fmla="*/ 7754811 w 12192634"/>
              <a:gd name="connsiteY372" fmla="*/ 2581466 h 6858317"/>
              <a:gd name="connsiteX373" fmla="*/ 8281289 w 12192634"/>
              <a:gd name="connsiteY373" fmla="*/ 2258822 h 6858317"/>
              <a:gd name="connsiteX374" fmla="*/ 8603996 w 12192634"/>
              <a:gd name="connsiteY374" fmla="*/ 1732280 h 6858317"/>
              <a:gd name="connsiteX375" fmla="*/ 8905621 w 12192634"/>
              <a:gd name="connsiteY375" fmla="*/ 1239266 h 6858317"/>
              <a:gd name="connsiteX376" fmla="*/ 9398698 w 12192634"/>
              <a:gd name="connsiteY376" fmla="*/ 937641 h 6858317"/>
              <a:gd name="connsiteX377" fmla="*/ 9925177 w 12192634"/>
              <a:gd name="connsiteY377" fmla="*/ 614934 h 6858317"/>
              <a:gd name="connsiteX378" fmla="*/ 10247820 w 12192634"/>
              <a:gd name="connsiteY378" fmla="*/ 88456 h 6858317"/>
              <a:gd name="connsiteX379" fmla="*/ 10279570 w 12192634"/>
              <a:gd name="connsiteY379" fmla="*/ 0 h 6858317"/>
              <a:gd name="connsiteX380" fmla="*/ 10915332 w 12192634"/>
              <a:gd name="connsiteY380" fmla="*/ 0 h 6858317"/>
              <a:gd name="connsiteX381" fmla="*/ 10486898 w 12192634"/>
              <a:gd name="connsiteY381" fmla="*/ 287020 h 6858317"/>
              <a:gd name="connsiteX382" fmla="*/ 10164255 w 12192634"/>
              <a:gd name="connsiteY382" fmla="*/ 813499 h 6858317"/>
              <a:gd name="connsiteX383" fmla="*/ 9862630 w 12192634"/>
              <a:gd name="connsiteY383" fmla="*/ 1306513 h 6858317"/>
              <a:gd name="connsiteX384" fmla="*/ 9369552 w 12192634"/>
              <a:gd name="connsiteY384" fmla="*/ 1608201 h 6858317"/>
              <a:gd name="connsiteX385" fmla="*/ 8843073 w 12192634"/>
              <a:gd name="connsiteY385" fmla="*/ 1930845 h 6858317"/>
              <a:gd name="connsiteX386" fmla="*/ 8520430 w 12192634"/>
              <a:gd name="connsiteY386" fmla="*/ 2457323 h 6858317"/>
              <a:gd name="connsiteX387" fmla="*/ 8218742 w 12192634"/>
              <a:gd name="connsiteY387" fmla="*/ 2950401 h 6858317"/>
              <a:gd name="connsiteX388" fmla="*/ 7725728 w 12192634"/>
              <a:gd name="connsiteY388" fmla="*/ 3252026 h 6858317"/>
              <a:gd name="connsiteX389" fmla="*/ 7199249 w 12192634"/>
              <a:gd name="connsiteY389" fmla="*/ 3574733 h 6858317"/>
              <a:gd name="connsiteX390" fmla="*/ 6876543 w 12192634"/>
              <a:gd name="connsiteY390" fmla="*/ 4101211 h 6858317"/>
              <a:gd name="connsiteX391" fmla="*/ 6574918 w 12192634"/>
              <a:gd name="connsiteY391" fmla="*/ 4594225 h 6858317"/>
              <a:gd name="connsiteX392" fmla="*/ 6081395 w 12192634"/>
              <a:gd name="connsiteY392" fmla="*/ 4895850 h 6858317"/>
              <a:gd name="connsiteX393" fmla="*/ 5554853 w 12192634"/>
              <a:gd name="connsiteY393" fmla="*/ 5218557 h 6858317"/>
              <a:gd name="connsiteX394" fmla="*/ 5232400 w 12192634"/>
              <a:gd name="connsiteY394" fmla="*/ 5745036 h 6858317"/>
              <a:gd name="connsiteX395" fmla="*/ 4930775 w 12192634"/>
              <a:gd name="connsiteY395" fmla="*/ 6238050 h 6858317"/>
              <a:gd name="connsiteX396" fmla="*/ 4437761 w 12192634"/>
              <a:gd name="connsiteY396" fmla="*/ 6539738 h 6858317"/>
              <a:gd name="connsiteX397" fmla="*/ 3915601 w 12192634"/>
              <a:gd name="connsiteY397" fmla="*/ 6858000 h 6858317"/>
              <a:gd name="connsiteX398" fmla="*/ 4045458 w 12192634"/>
              <a:gd name="connsiteY398" fmla="*/ 6858000 h 6858317"/>
              <a:gd name="connsiteX399" fmla="*/ 4467162 w 12192634"/>
              <a:gd name="connsiteY399" fmla="*/ 6623622 h 6858317"/>
              <a:gd name="connsiteX400" fmla="*/ 4993640 w 12192634"/>
              <a:gd name="connsiteY400" fmla="*/ 6300915 h 6858317"/>
              <a:gd name="connsiteX401" fmla="*/ 5316284 w 12192634"/>
              <a:gd name="connsiteY401" fmla="*/ 5774436 h 6858317"/>
              <a:gd name="connsiteX402" fmla="*/ 5617909 w 12192634"/>
              <a:gd name="connsiteY402" fmla="*/ 5281422 h 6858317"/>
              <a:gd name="connsiteX403" fmla="*/ 6110986 w 12192634"/>
              <a:gd name="connsiteY403" fmla="*/ 4979797 h 6858317"/>
              <a:gd name="connsiteX404" fmla="*/ 6637465 w 12192634"/>
              <a:gd name="connsiteY404" fmla="*/ 4657090 h 6858317"/>
              <a:gd name="connsiteX405" fmla="*/ 6960108 w 12192634"/>
              <a:gd name="connsiteY405" fmla="*/ 4130612 h 6858317"/>
              <a:gd name="connsiteX406" fmla="*/ 7261797 w 12192634"/>
              <a:gd name="connsiteY406" fmla="*/ 3637597 h 6858317"/>
              <a:gd name="connsiteX407" fmla="*/ 7754811 w 12192634"/>
              <a:gd name="connsiteY407" fmla="*/ 3335909 h 6858317"/>
              <a:gd name="connsiteX408" fmla="*/ 8281289 w 12192634"/>
              <a:gd name="connsiteY408" fmla="*/ 3013266 h 6858317"/>
              <a:gd name="connsiteX409" fmla="*/ 8603996 w 12192634"/>
              <a:gd name="connsiteY409" fmla="*/ 2486787 h 6858317"/>
              <a:gd name="connsiteX410" fmla="*/ 8905621 w 12192634"/>
              <a:gd name="connsiteY410" fmla="*/ 1993710 h 6858317"/>
              <a:gd name="connsiteX411" fmla="*/ 9398698 w 12192634"/>
              <a:gd name="connsiteY411" fmla="*/ 1692085 h 6858317"/>
              <a:gd name="connsiteX412" fmla="*/ 9925177 w 12192634"/>
              <a:gd name="connsiteY412" fmla="*/ 1369378 h 6858317"/>
              <a:gd name="connsiteX413" fmla="*/ 10247820 w 12192634"/>
              <a:gd name="connsiteY413" fmla="*/ 842899 h 6858317"/>
              <a:gd name="connsiteX414" fmla="*/ 10549445 w 12192634"/>
              <a:gd name="connsiteY414" fmla="*/ 349885 h 6858317"/>
              <a:gd name="connsiteX415" fmla="*/ 11042650 w 12192634"/>
              <a:gd name="connsiteY415" fmla="*/ 48260 h 6858317"/>
              <a:gd name="connsiteX416" fmla="*/ 11172063 w 12192634"/>
              <a:gd name="connsiteY416" fmla="*/ 0 h 6858317"/>
              <a:gd name="connsiteX417" fmla="*/ 11780838 w 12192634"/>
              <a:gd name="connsiteY417" fmla="*/ 0 h 6858317"/>
              <a:gd name="connsiteX418" fmla="*/ 11506200 w 12192634"/>
              <a:gd name="connsiteY418" fmla="*/ 417195 h 6858317"/>
              <a:gd name="connsiteX419" fmla="*/ 11013122 w 12192634"/>
              <a:gd name="connsiteY419" fmla="*/ 718820 h 6858317"/>
              <a:gd name="connsiteX420" fmla="*/ 10486644 w 12192634"/>
              <a:gd name="connsiteY420" fmla="*/ 1041463 h 6858317"/>
              <a:gd name="connsiteX421" fmla="*/ 10164001 w 12192634"/>
              <a:gd name="connsiteY421" fmla="*/ 1567942 h 6858317"/>
              <a:gd name="connsiteX422" fmla="*/ 9862376 w 12192634"/>
              <a:gd name="connsiteY422" fmla="*/ 2060956 h 6858317"/>
              <a:gd name="connsiteX423" fmla="*/ 9369298 w 12192634"/>
              <a:gd name="connsiteY423" fmla="*/ 2362645 h 6858317"/>
              <a:gd name="connsiteX424" fmla="*/ 8842819 w 12192634"/>
              <a:gd name="connsiteY424" fmla="*/ 2685288 h 6858317"/>
              <a:gd name="connsiteX425" fmla="*/ 8520176 w 12192634"/>
              <a:gd name="connsiteY425" fmla="*/ 3211767 h 6858317"/>
              <a:gd name="connsiteX426" fmla="*/ 8218488 w 12192634"/>
              <a:gd name="connsiteY426" fmla="*/ 3704844 h 6858317"/>
              <a:gd name="connsiteX427" fmla="*/ 7725474 w 12192634"/>
              <a:gd name="connsiteY427" fmla="*/ 4006469 h 6858317"/>
              <a:gd name="connsiteX428" fmla="*/ 7198995 w 12192634"/>
              <a:gd name="connsiteY428" fmla="*/ 4329176 h 6858317"/>
              <a:gd name="connsiteX429" fmla="*/ 6876288 w 12192634"/>
              <a:gd name="connsiteY429" fmla="*/ 4855655 h 6858317"/>
              <a:gd name="connsiteX430" fmla="*/ 6574663 w 12192634"/>
              <a:gd name="connsiteY430" fmla="*/ 5348669 h 6858317"/>
              <a:gd name="connsiteX431" fmla="*/ 6081649 w 12192634"/>
              <a:gd name="connsiteY431" fmla="*/ 5650357 h 6858317"/>
              <a:gd name="connsiteX432" fmla="*/ 5555107 w 12192634"/>
              <a:gd name="connsiteY432" fmla="*/ 5973001 h 6858317"/>
              <a:gd name="connsiteX433" fmla="*/ 5232464 w 12192634"/>
              <a:gd name="connsiteY433" fmla="*/ 6499479 h 6858317"/>
              <a:gd name="connsiteX434" fmla="*/ 5050346 w 12192634"/>
              <a:gd name="connsiteY434" fmla="*/ 6858000 h 6858317"/>
              <a:gd name="connsiteX435" fmla="*/ 5160328 w 12192634"/>
              <a:gd name="connsiteY435" fmla="*/ 6858000 h 6858317"/>
              <a:gd name="connsiteX436" fmla="*/ 5316347 w 12192634"/>
              <a:gd name="connsiteY436" fmla="*/ 6528880 h 6858317"/>
              <a:gd name="connsiteX437" fmla="*/ 5617972 w 12192634"/>
              <a:gd name="connsiteY437" fmla="*/ 6035866 h 6858317"/>
              <a:gd name="connsiteX438" fmla="*/ 6111050 w 12192634"/>
              <a:gd name="connsiteY438" fmla="*/ 5734241 h 6858317"/>
              <a:gd name="connsiteX439" fmla="*/ 6637528 w 12192634"/>
              <a:gd name="connsiteY439" fmla="*/ 5411534 h 6858317"/>
              <a:gd name="connsiteX440" fmla="*/ 6960172 w 12192634"/>
              <a:gd name="connsiteY440" fmla="*/ 4885055 h 6858317"/>
              <a:gd name="connsiteX441" fmla="*/ 7261860 w 12192634"/>
              <a:gd name="connsiteY441" fmla="*/ 4392041 h 6858317"/>
              <a:gd name="connsiteX442" fmla="*/ 7754874 w 12192634"/>
              <a:gd name="connsiteY442" fmla="*/ 4090353 h 6858317"/>
              <a:gd name="connsiteX443" fmla="*/ 8281353 w 12192634"/>
              <a:gd name="connsiteY443" fmla="*/ 3767709 h 6858317"/>
              <a:gd name="connsiteX444" fmla="*/ 8604059 w 12192634"/>
              <a:gd name="connsiteY444" fmla="*/ 3241231 h 6858317"/>
              <a:gd name="connsiteX445" fmla="*/ 8905684 w 12192634"/>
              <a:gd name="connsiteY445" fmla="*/ 2748153 h 6858317"/>
              <a:gd name="connsiteX446" fmla="*/ 9398762 w 12192634"/>
              <a:gd name="connsiteY446" fmla="*/ 2446528 h 6858317"/>
              <a:gd name="connsiteX447" fmla="*/ 9925241 w 12192634"/>
              <a:gd name="connsiteY447" fmla="*/ 2123821 h 6858317"/>
              <a:gd name="connsiteX448" fmla="*/ 10247884 w 12192634"/>
              <a:gd name="connsiteY448" fmla="*/ 1597343 h 6858317"/>
              <a:gd name="connsiteX449" fmla="*/ 10549509 w 12192634"/>
              <a:gd name="connsiteY449" fmla="*/ 1104329 h 6858317"/>
              <a:gd name="connsiteX450" fmla="*/ 11042586 w 12192634"/>
              <a:gd name="connsiteY450" fmla="*/ 802704 h 6858317"/>
              <a:gd name="connsiteX451" fmla="*/ 11569065 w 12192634"/>
              <a:gd name="connsiteY451" fmla="*/ 480060 h 6858317"/>
              <a:gd name="connsiteX452" fmla="*/ 11875008 w 12192634"/>
              <a:gd name="connsiteY452" fmla="*/ 0 h 6858317"/>
              <a:gd name="connsiteX453" fmla="*/ 12130722 w 12192634"/>
              <a:gd name="connsiteY453" fmla="*/ 152400 h 6858317"/>
              <a:gd name="connsiteX454" fmla="*/ 11808079 w 12192634"/>
              <a:gd name="connsiteY454" fmla="*/ 678879 h 6858317"/>
              <a:gd name="connsiteX455" fmla="*/ 11506454 w 12192634"/>
              <a:gd name="connsiteY455" fmla="*/ 1171956 h 6858317"/>
              <a:gd name="connsiteX456" fmla="*/ 11013377 w 12192634"/>
              <a:gd name="connsiteY456" fmla="*/ 1473581 h 6858317"/>
              <a:gd name="connsiteX457" fmla="*/ 10486898 w 12192634"/>
              <a:gd name="connsiteY457" fmla="*/ 1796225 h 6858317"/>
              <a:gd name="connsiteX458" fmla="*/ 10164255 w 12192634"/>
              <a:gd name="connsiteY458" fmla="*/ 2322703 h 6858317"/>
              <a:gd name="connsiteX459" fmla="*/ 9862630 w 12192634"/>
              <a:gd name="connsiteY459" fmla="*/ 2815781 h 6858317"/>
              <a:gd name="connsiteX460" fmla="*/ 9369552 w 12192634"/>
              <a:gd name="connsiteY460" fmla="*/ 3117406 h 6858317"/>
              <a:gd name="connsiteX461" fmla="*/ 8843073 w 12192634"/>
              <a:gd name="connsiteY461" fmla="*/ 3440049 h 6858317"/>
              <a:gd name="connsiteX462" fmla="*/ 8520430 w 12192634"/>
              <a:gd name="connsiteY462" fmla="*/ 3966591 h 6858317"/>
              <a:gd name="connsiteX463" fmla="*/ 8218742 w 12192634"/>
              <a:gd name="connsiteY463" fmla="*/ 4459605 h 6858317"/>
              <a:gd name="connsiteX464" fmla="*/ 7725728 w 12192634"/>
              <a:gd name="connsiteY464" fmla="*/ 4761230 h 6858317"/>
              <a:gd name="connsiteX465" fmla="*/ 7199249 w 12192634"/>
              <a:gd name="connsiteY465" fmla="*/ 5083937 h 6858317"/>
              <a:gd name="connsiteX466" fmla="*/ 6876543 w 12192634"/>
              <a:gd name="connsiteY466" fmla="*/ 5610416 h 6858317"/>
              <a:gd name="connsiteX467" fmla="*/ 6574918 w 12192634"/>
              <a:gd name="connsiteY467" fmla="*/ 6103430 h 6858317"/>
              <a:gd name="connsiteX468" fmla="*/ 6081903 w 12192634"/>
              <a:gd name="connsiteY468" fmla="*/ 6405118 h 6858317"/>
              <a:gd name="connsiteX469" fmla="*/ 5555361 w 12192634"/>
              <a:gd name="connsiteY469" fmla="*/ 6727762 h 6858317"/>
              <a:gd name="connsiteX470" fmla="*/ 5437696 w 12192634"/>
              <a:gd name="connsiteY470" fmla="*/ 6858000 h 6858317"/>
              <a:gd name="connsiteX471" fmla="*/ 5553774 w 12192634"/>
              <a:gd name="connsiteY471" fmla="*/ 6858000 h 6858317"/>
              <a:gd name="connsiteX472" fmla="*/ 5617718 w 12192634"/>
              <a:gd name="connsiteY472" fmla="*/ 6790309 h 6858317"/>
              <a:gd name="connsiteX473" fmla="*/ 6110796 w 12192634"/>
              <a:gd name="connsiteY473" fmla="*/ 6488684 h 6858317"/>
              <a:gd name="connsiteX474" fmla="*/ 6637274 w 12192634"/>
              <a:gd name="connsiteY474" fmla="*/ 6165977 h 6858317"/>
              <a:gd name="connsiteX475" fmla="*/ 6959918 w 12192634"/>
              <a:gd name="connsiteY475" fmla="*/ 5639499 h 6858317"/>
              <a:gd name="connsiteX476" fmla="*/ 7261607 w 12192634"/>
              <a:gd name="connsiteY476" fmla="*/ 5146485 h 6858317"/>
              <a:gd name="connsiteX477" fmla="*/ 7754620 w 12192634"/>
              <a:gd name="connsiteY477" fmla="*/ 4844796 h 6858317"/>
              <a:gd name="connsiteX478" fmla="*/ 8281099 w 12192634"/>
              <a:gd name="connsiteY478" fmla="*/ 4522153 h 6858317"/>
              <a:gd name="connsiteX479" fmla="*/ 8603806 w 12192634"/>
              <a:gd name="connsiteY479" fmla="*/ 3995674 h 6858317"/>
              <a:gd name="connsiteX480" fmla="*/ 8905431 w 12192634"/>
              <a:gd name="connsiteY480" fmla="*/ 3502597 h 6858317"/>
              <a:gd name="connsiteX481" fmla="*/ 9398508 w 12192634"/>
              <a:gd name="connsiteY481" fmla="*/ 3200972 h 6858317"/>
              <a:gd name="connsiteX482" fmla="*/ 9924986 w 12192634"/>
              <a:gd name="connsiteY482" fmla="*/ 2878328 h 6858317"/>
              <a:gd name="connsiteX483" fmla="*/ 10247630 w 12192634"/>
              <a:gd name="connsiteY483" fmla="*/ 2351786 h 6858317"/>
              <a:gd name="connsiteX484" fmla="*/ 10549255 w 12192634"/>
              <a:gd name="connsiteY484" fmla="*/ 1858772 h 6858317"/>
              <a:gd name="connsiteX485" fmla="*/ 11042332 w 12192634"/>
              <a:gd name="connsiteY485" fmla="*/ 1557147 h 6858317"/>
              <a:gd name="connsiteX486" fmla="*/ 11568811 w 12192634"/>
              <a:gd name="connsiteY486" fmla="*/ 1234504 h 6858317"/>
              <a:gd name="connsiteX487" fmla="*/ 11891455 w 12192634"/>
              <a:gd name="connsiteY487" fmla="*/ 707962 h 6858317"/>
              <a:gd name="connsiteX488" fmla="*/ 12192000 w 12192634"/>
              <a:gd name="connsiteY488" fmla="*/ 215900 h 6858317"/>
              <a:gd name="connsiteX489" fmla="*/ 12192000 w 12192634"/>
              <a:gd name="connsiteY489" fmla="*/ 93282 h 6858317"/>
              <a:gd name="connsiteX490" fmla="*/ 12130215 w 12192634"/>
              <a:gd name="connsiteY490" fmla="*/ 152400 h 6858317"/>
              <a:gd name="connsiteX491" fmla="*/ 12130722 w 12192634"/>
              <a:gd name="connsiteY491" fmla="*/ 906844 h 6858317"/>
              <a:gd name="connsiteX492" fmla="*/ 11808079 w 12192634"/>
              <a:gd name="connsiteY492" fmla="*/ 1433322 h 6858317"/>
              <a:gd name="connsiteX493" fmla="*/ 11506454 w 12192634"/>
              <a:gd name="connsiteY493" fmla="*/ 1926400 h 6858317"/>
              <a:gd name="connsiteX494" fmla="*/ 11013377 w 12192634"/>
              <a:gd name="connsiteY494" fmla="*/ 2228025 h 6858317"/>
              <a:gd name="connsiteX495" fmla="*/ 10486898 w 12192634"/>
              <a:gd name="connsiteY495" fmla="*/ 2550668 h 6858317"/>
              <a:gd name="connsiteX496" fmla="*/ 10164255 w 12192634"/>
              <a:gd name="connsiteY496" fmla="*/ 3077147 h 6858317"/>
              <a:gd name="connsiteX497" fmla="*/ 9862630 w 12192634"/>
              <a:gd name="connsiteY497" fmla="*/ 3570224 h 6858317"/>
              <a:gd name="connsiteX498" fmla="*/ 9369552 w 12192634"/>
              <a:gd name="connsiteY498" fmla="*/ 3871849 h 6858317"/>
              <a:gd name="connsiteX499" fmla="*/ 8843073 w 12192634"/>
              <a:gd name="connsiteY499" fmla="*/ 4194493 h 6858317"/>
              <a:gd name="connsiteX500" fmla="*/ 8520430 w 12192634"/>
              <a:gd name="connsiteY500" fmla="*/ 4721035 h 6858317"/>
              <a:gd name="connsiteX501" fmla="*/ 8218742 w 12192634"/>
              <a:gd name="connsiteY501" fmla="*/ 5214049 h 6858317"/>
              <a:gd name="connsiteX502" fmla="*/ 7725728 w 12192634"/>
              <a:gd name="connsiteY502" fmla="*/ 5515674 h 6858317"/>
              <a:gd name="connsiteX503" fmla="*/ 7199249 w 12192634"/>
              <a:gd name="connsiteY503" fmla="*/ 5838381 h 6858317"/>
              <a:gd name="connsiteX504" fmla="*/ 6876543 w 12192634"/>
              <a:gd name="connsiteY504" fmla="*/ 6364859 h 6858317"/>
              <a:gd name="connsiteX505" fmla="*/ 6574918 w 12192634"/>
              <a:gd name="connsiteY505" fmla="*/ 6857937 h 6858317"/>
              <a:gd name="connsiteX506" fmla="*/ 6574536 w 12192634"/>
              <a:gd name="connsiteY506" fmla="*/ 6858318 h 6858317"/>
              <a:gd name="connsiteX507" fmla="*/ 6697155 w 12192634"/>
              <a:gd name="connsiteY507" fmla="*/ 6858318 h 6858317"/>
              <a:gd name="connsiteX508" fmla="*/ 6960426 w 12192634"/>
              <a:gd name="connsiteY508" fmla="*/ 6394260 h 6858317"/>
              <a:gd name="connsiteX509" fmla="*/ 7262114 w 12192634"/>
              <a:gd name="connsiteY509" fmla="*/ 5901246 h 6858317"/>
              <a:gd name="connsiteX510" fmla="*/ 7755128 w 12192634"/>
              <a:gd name="connsiteY510" fmla="*/ 5599621 h 6858317"/>
              <a:gd name="connsiteX511" fmla="*/ 8281606 w 12192634"/>
              <a:gd name="connsiteY511" fmla="*/ 5276914 h 6858317"/>
              <a:gd name="connsiteX512" fmla="*/ 8604314 w 12192634"/>
              <a:gd name="connsiteY512" fmla="*/ 4750435 h 6858317"/>
              <a:gd name="connsiteX513" fmla="*/ 8905939 w 12192634"/>
              <a:gd name="connsiteY513" fmla="*/ 4257358 h 6858317"/>
              <a:gd name="connsiteX514" fmla="*/ 9399016 w 12192634"/>
              <a:gd name="connsiteY514" fmla="*/ 3955733 h 6858317"/>
              <a:gd name="connsiteX515" fmla="*/ 9925494 w 12192634"/>
              <a:gd name="connsiteY515" fmla="*/ 3633089 h 6858317"/>
              <a:gd name="connsiteX516" fmla="*/ 10248138 w 12192634"/>
              <a:gd name="connsiteY516" fmla="*/ 3106611 h 6858317"/>
              <a:gd name="connsiteX517" fmla="*/ 10549763 w 12192634"/>
              <a:gd name="connsiteY517" fmla="*/ 2613533 h 6858317"/>
              <a:gd name="connsiteX518" fmla="*/ 11042650 w 12192634"/>
              <a:gd name="connsiteY518" fmla="*/ 2311400 h 6858317"/>
              <a:gd name="connsiteX519" fmla="*/ 11569129 w 12192634"/>
              <a:gd name="connsiteY519" fmla="*/ 1988757 h 6858317"/>
              <a:gd name="connsiteX520" fmla="*/ 11891772 w 12192634"/>
              <a:gd name="connsiteY520" fmla="*/ 1462278 h 6858317"/>
              <a:gd name="connsiteX521" fmla="*/ 12192318 w 12192634"/>
              <a:gd name="connsiteY521" fmla="*/ 970280 h 6858317"/>
              <a:gd name="connsiteX522" fmla="*/ 12192318 w 12192634"/>
              <a:gd name="connsiteY522" fmla="*/ 847725 h 6858317"/>
              <a:gd name="connsiteX523" fmla="*/ 12130215 w 12192634"/>
              <a:gd name="connsiteY523" fmla="*/ 906526 h 6858317"/>
              <a:gd name="connsiteX524" fmla="*/ 12130722 w 12192634"/>
              <a:gd name="connsiteY524" fmla="*/ 1661287 h 6858317"/>
              <a:gd name="connsiteX525" fmla="*/ 11808079 w 12192634"/>
              <a:gd name="connsiteY525" fmla="*/ 2187766 h 6858317"/>
              <a:gd name="connsiteX526" fmla="*/ 11506454 w 12192634"/>
              <a:gd name="connsiteY526" fmla="*/ 2680843 h 6858317"/>
              <a:gd name="connsiteX527" fmla="*/ 11013377 w 12192634"/>
              <a:gd name="connsiteY527" fmla="*/ 2982468 h 6858317"/>
              <a:gd name="connsiteX528" fmla="*/ 10486898 w 12192634"/>
              <a:gd name="connsiteY528" fmla="*/ 3305112 h 6858317"/>
              <a:gd name="connsiteX529" fmla="*/ 10164255 w 12192634"/>
              <a:gd name="connsiteY529" fmla="*/ 3831653 h 6858317"/>
              <a:gd name="connsiteX530" fmla="*/ 9862630 w 12192634"/>
              <a:gd name="connsiteY530" fmla="*/ 4324668 h 6858317"/>
              <a:gd name="connsiteX531" fmla="*/ 9369552 w 12192634"/>
              <a:gd name="connsiteY531" fmla="*/ 4626293 h 6858317"/>
              <a:gd name="connsiteX532" fmla="*/ 8843073 w 12192634"/>
              <a:gd name="connsiteY532" fmla="*/ 4949000 h 6858317"/>
              <a:gd name="connsiteX533" fmla="*/ 8520430 w 12192634"/>
              <a:gd name="connsiteY533" fmla="*/ 5475478 h 6858317"/>
              <a:gd name="connsiteX534" fmla="*/ 8218742 w 12192634"/>
              <a:gd name="connsiteY534" fmla="*/ 5968492 h 6858317"/>
              <a:gd name="connsiteX535" fmla="*/ 7725728 w 12192634"/>
              <a:gd name="connsiteY535" fmla="*/ 6270181 h 6858317"/>
              <a:gd name="connsiteX536" fmla="*/ 7199249 w 12192634"/>
              <a:gd name="connsiteY536" fmla="*/ 6592824 h 6858317"/>
              <a:gd name="connsiteX537" fmla="*/ 6989699 w 12192634"/>
              <a:gd name="connsiteY537" fmla="*/ 6858318 h 6858317"/>
              <a:gd name="connsiteX538" fmla="*/ 7094030 w 12192634"/>
              <a:gd name="connsiteY538" fmla="*/ 6858318 h 6858317"/>
              <a:gd name="connsiteX539" fmla="*/ 7262241 w 12192634"/>
              <a:gd name="connsiteY539" fmla="*/ 6655689 h 6858317"/>
              <a:gd name="connsiteX540" fmla="*/ 7755256 w 12192634"/>
              <a:gd name="connsiteY540" fmla="*/ 6354064 h 6858317"/>
              <a:gd name="connsiteX541" fmla="*/ 8281734 w 12192634"/>
              <a:gd name="connsiteY541" fmla="*/ 6031357 h 6858317"/>
              <a:gd name="connsiteX542" fmla="*/ 8604441 w 12192634"/>
              <a:gd name="connsiteY542" fmla="*/ 5504879 h 6858317"/>
              <a:gd name="connsiteX543" fmla="*/ 8906066 w 12192634"/>
              <a:gd name="connsiteY543" fmla="*/ 5011865 h 6858317"/>
              <a:gd name="connsiteX544" fmla="*/ 9399143 w 12192634"/>
              <a:gd name="connsiteY544" fmla="*/ 4710176 h 6858317"/>
              <a:gd name="connsiteX545" fmla="*/ 9925621 w 12192634"/>
              <a:gd name="connsiteY545" fmla="*/ 4387533 h 6858317"/>
              <a:gd name="connsiteX546" fmla="*/ 10248265 w 12192634"/>
              <a:gd name="connsiteY546" fmla="*/ 3861054 h 6858317"/>
              <a:gd name="connsiteX547" fmla="*/ 10549890 w 12192634"/>
              <a:gd name="connsiteY547" fmla="*/ 3367977 h 6858317"/>
              <a:gd name="connsiteX548" fmla="*/ 11042968 w 12192634"/>
              <a:gd name="connsiteY548" fmla="*/ 3066352 h 6858317"/>
              <a:gd name="connsiteX549" fmla="*/ 11569446 w 12192634"/>
              <a:gd name="connsiteY549" fmla="*/ 2743708 h 6858317"/>
              <a:gd name="connsiteX550" fmla="*/ 11892090 w 12192634"/>
              <a:gd name="connsiteY550" fmla="*/ 2217230 h 6858317"/>
              <a:gd name="connsiteX551" fmla="*/ 12192635 w 12192634"/>
              <a:gd name="connsiteY551" fmla="*/ 1725232 h 6858317"/>
              <a:gd name="connsiteX552" fmla="*/ 12192635 w 12192634"/>
              <a:gd name="connsiteY552" fmla="*/ 1602169 h 6858317"/>
              <a:gd name="connsiteX553" fmla="*/ 12130215 w 12192634"/>
              <a:gd name="connsiteY553" fmla="*/ 1660970 h 6858317"/>
              <a:gd name="connsiteX554" fmla="*/ 12130722 w 12192634"/>
              <a:gd name="connsiteY554" fmla="*/ 2415731 h 6858317"/>
              <a:gd name="connsiteX555" fmla="*/ 11808079 w 12192634"/>
              <a:gd name="connsiteY555" fmla="*/ 2942273 h 6858317"/>
              <a:gd name="connsiteX556" fmla="*/ 11506454 w 12192634"/>
              <a:gd name="connsiteY556" fmla="*/ 3435287 h 6858317"/>
              <a:gd name="connsiteX557" fmla="*/ 11013377 w 12192634"/>
              <a:gd name="connsiteY557" fmla="*/ 3736912 h 6858317"/>
              <a:gd name="connsiteX558" fmla="*/ 10486898 w 12192634"/>
              <a:gd name="connsiteY558" fmla="*/ 4059619 h 6858317"/>
              <a:gd name="connsiteX559" fmla="*/ 10164255 w 12192634"/>
              <a:gd name="connsiteY559" fmla="*/ 4586097 h 6858317"/>
              <a:gd name="connsiteX560" fmla="*/ 9862630 w 12192634"/>
              <a:gd name="connsiteY560" fmla="*/ 5079111 h 6858317"/>
              <a:gd name="connsiteX561" fmla="*/ 9369552 w 12192634"/>
              <a:gd name="connsiteY561" fmla="*/ 5380736 h 6858317"/>
              <a:gd name="connsiteX562" fmla="*/ 8843073 w 12192634"/>
              <a:gd name="connsiteY562" fmla="*/ 5703443 h 6858317"/>
              <a:gd name="connsiteX563" fmla="*/ 8520430 w 12192634"/>
              <a:gd name="connsiteY563" fmla="*/ 6229922 h 6858317"/>
              <a:gd name="connsiteX564" fmla="*/ 8218742 w 12192634"/>
              <a:gd name="connsiteY564" fmla="*/ 6722936 h 6858317"/>
              <a:gd name="connsiteX565" fmla="*/ 8063357 w 12192634"/>
              <a:gd name="connsiteY565" fmla="*/ 6858318 h 6858317"/>
              <a:gd name="connsiteX566" fmla="*/ 8204200 w 12192634"/>
              <a:gd name="connsiteY566" fmla="*/ 6858318 h 6858317"/>
              <a:gd name="connsiteX567" fmla="*/ 8281353 w 12192634"/>
              <a:gd name="connsiteY567" fmla="*/ 6785801 h 6858317"/>
              <a:gd name="connsiteX568" fmla="*/ 8604059 w 12192634"/>
              <a:gd name="connsiteY568" fmla="*/ 6259322 h 6858317"/>
              <a:gd name="connsiteX569" fmla="*/ 8905684 w 12192634"/>
              <a:gd name="connsiteY569" fmla="*/ 5766308 h 6858317"/>
              <a:gd name="connsiteX570" fmla="*/ 9398762 w 12192634"/>
              <a:gd name="connsiteY570" fmla="*/ 5464620 h 6858317"/>
              <a:gd name="connsiteX571" fmla="*/ 9925241 w 12192634"/>
              <a:gd name="connsiteY571" fmla="*/ 5141976 h 6858317"/>
              <a:gd name="connsiteX572" fmla="*/ 10247884 w 12192634"/>
              <a:gd name="connsiteY572" fmla="*/ 4615498 h 6858317"/>
              <a:gd name="connsiteX573" fmla="*/ 10549509 w 12192634"/>
              <a:gd name="connsiteY573" fmla="*/ 4122484 h 6858317"/>
              <a:gd name="connsiteX574" fmla="*/ 11042650 w 12192634"/>
              <a:gd name="connsiteY574" fmla="*/ 3820478 h 6858317"/>
              <a:gd name="connsiteX575" fmla="*/ 11569129 w 12192634"/>
              <a:gd name="connsiteY575" fmla="*/ 3497834 h 6858317"/>
              <a:gd name="connsiteX576" fmla="*/ 11891772 w 12192634"/>
              <a:gd name="connsiteY576" fmla="*/ 2971356 h 6858317"/>
              <a:gd name="connsiteX577" fmla="*/ 12192318 w 12192634"/>
              <a:gd name="connsiteY577" fmla="*/ 2479358 h 6858317"/>
              <a:gd name="connsiteX578" fmla="*/ 12192318 w 12192634"/>
              <a:gd name="connsiteY578" fmla="*/ 2356612 h 6858317"/>
              <a:gd name="connsiteX579" fmla="*/ 12130215 w 12192634"/>
              <a:gd name="connsiteY579" fmla="*/ 2415413 h 6858317"/>
              <a:gd name="connsiteX580" fmla="*/ 12130722 w 12192634"/>
              <a:gd name="connsiteY580" fmla="*/ 3170238 h 6858317"/>
              <a:gd name="connsiteX581" fmla="*/ 11808079 w 12192634"/>
              <a:gd name="connsiteY581" fmla="*/ 3696716 h 6858317"/>
              <a:gd name="connsiteX582" fmla="*/ 11506454 w 12192634"/>
              <a:gd name="connsiteY582" fmla="*/ 4189730 h 6858317"/>
              <a:gd name="connsiteX583" fmla="*/ 11013377 w 12192634"/>
              <a:gd name="connsiteY583" fmla="*/ 4491355 h 6858317"/>
              <a:gd name="connsiteX584" fmla="*/ 10486898 w 12192634"/>
              <a:gd name="connsiteY584" fmla="*/ 4814062 h 6858317"/>
              <a:gd name="connsiteX585" fmla="*/ 10164255 w 12192634"/>
              <a:gd name="connsiteY585" fmla="*/ 5340541 h 6858317"/>
              <a:gd name="connsiteX586" fmla="*/ 9862630 w 12192634"/>
              <a:gd name="connsiteY586" fmla="*/ 5833555 h 6858317"/>
              <a:gd name="connsiteX587" fmla="*/ 9369552 w 12192634"/>
              <a:gd name="connsiteY587" fmla="*/ 6135180 h 6858317"/>
              <a:gd name="connsiteX588" fmla="*/ 8843073 w 12192634"/>
              <a:gd name="connsiteY588" fmla="*/ 6457887 h 6858317"/>
              <a:gd name="connsiteX589" fmla="*/ 8567293 w 12192634"/>
              <a:gd name="connsiteY589" fmla="*/ 6858318 h 6858317"/>
              <a:gd name="connsiteX590" fmla="*/ 8664004 w 12192634"/>
              <a:gd name="connsiteY590" fmla="*/ 6858318 h 6858317"/>
              <a:gd name="connsiteX591" fmla="*/ 8905939 w 12192634"/>
              <a:gd name="connsiteY591" fmla="*/ 6520752 h 6858317"/>
              <a:gd name="connsiteX592" fmla="*/ 9399016 w 12192634"/>
              <a:gd name="connsiteY592" fmla="*/ 6219063 h 6858317"/>
              <a:gd name="connsiteX593" fmla="*/ 9925494 w 12192634"/>
              <a:gd name="connsiteY593" fmla="*/ 5896420 h 6858317"/>
              <a:gd name="connsiteX594" fmla="*/ 10248138 w 12192634"/>
              <a:gd name="connsiteY594" fmla="*/ 5369941 h 6858317"/>
              <a:gd name="connsiteX595" fmla="*/ 10549763 w 12192634"/>
              <a:gd name="connsiteY595" fmla="*/ 4876927 h 6858317"/>
              <a:gd name="connsiteX596" fmla="*/ 11042841 w 12192634"/>
              <a:gd name="connsiteY596" fmla="*/ 4575239 h 6858317"/>
              <a:gd name="connsiteX597" fmla="*/ 11569319 w 12192634"/>
              <a:gd name="connsiteY597" fmla="*/ 4252595 h 6858317"/>
              <a:gd name="connsiteX598" fmla="*/ 11891962 w 12192634"/>
              <a:gd name="connsiteY598" fmla="*/ 3726116 h 6858317"/>
              <a:gd name="connsiteX599" fmla="*/ 12192508 w 12192634"/>
              <a:gd name="connsiteY599" fmla="*/ 3234119 h 6858317"/>
              <a:gd name="connsiteX600" fmla="*/ 12192508 w 12192634"/>
              <a:gd name="connsiteY600" fmla="*/ 3111119 h 6858317"/>
              <a:gd name="connsiteX601" fmla="*/ 12130215 w 12192634"/>
              <a:gd name="connsiteY601" fmla="*/ 3169920 h 6858317"/>
              <a:gd name="connsiteX602" fmla="*/ 12130722 w 12192634"/>
              <a:gd name="connsiteY602" fmla="*/ 3924681 h 6858317"/>
              <a:gd name="connsiteX603" fmla="*/ 11808079 w 12192634"/>
              <a:gd name="connsiteY603" fmla="*/ 4451160 h 6858317"/>
              <a:gd name="connsiteX604" fmla="*/ 11506454 w 12192634"/>
              <a:gd name="connsiteY604" fmla="*/ 4944174 h 6858317"/>
              <a:gd name="connsiteX605" fmla="*/ 11013377 w 12192634"/>
              <a:gd name="connsiteY605" fmla="*/ 5245799 h 6858317"/>
              <a:gd name="connsiteX606" fmla="*/ 10486898 w 12192634"/>
              <a:gd name="connsiteY606" fmla="*/ 5568506 h 6858317"/>
              <a:gd name="connsiteX607" fmla="*/ 10164255 w 12192634"/>
              <a:gd name="connsiteY607" fmla="*/ 6094984 h 6858317"/>
              <a:gd name="connsiteX608" fmla="*/ 9862630 w 12192634"/>
              <a:gd name="connsiteY608" fmla="*/ 6587998 h 6858317"/>
              <a:gd name="connsiteX609" fmla="*/ 9456230 w 12192634"/>
              <a:gd name="connsiteY609" fmla="*/ 6858318 h 6858317"/>
              <a:gd name="connsiteX610" fmla="*/ 9663620 w 12192634"/>
              <a:gd name="connsiteY610" fmla="*/ 6858318 h 6858317"/>
              <a:gd name="connsiteX611" fmla="*/ 9925368 w 12192634"/>
              <a:gd name="connsiteY611" fmla="*/ 6650863 h 6858317"/>
              <a:gd name="connsiteX612" fmla="*/ 10248011 w 12192634"/>
              <a:gd name="connsiteY612" fmla="*/ 6124385 h 6858317"/>
              <a:gd name="connsiteX613" fmla="*/ 10549636 w 12192634"/>
              <a:gd name="connsiteY613" fmla="*/ 5631371 h 6858317"/>
              <a:gd name="connsiteX614" fmla="*/ 11042714 w 12192634"/>
              <a:gd name="connsiteY614" fmla="*/ 5329746 h 6858317"/>
              <a:gd name="connsiteX615" fmla="*/ 11569192 w 12192634"/>
              <a:gd name="connsiteY615" fmla="*/ 5007039 h 6858317"/>
              <a:gd name="connsiteX616" fmla="*/ 11891835 w 12192634"/>
              <a:gd name="connsiteY616" fmla="*/ 4480560 h 6858317"/>
              <a:gd name="connsiteX617" fmla="*/ 12192381 w 12192634"/>
              <a:gd name="connsiteY617" fmla="*/ 3988626 h 6858317"/>
              <a:gd name="connsiteX618" fmla="*/ 12192381 w 12192634"/>
              <a:gd name="connsiteY618" fmla="*/ 3865563 h 6858317"/>
              <a:gd name="connsiteX619" fmla="*/ 12130215 w 12192634"/>
              <a:gd name="connsiteY619" fmla="*/ 3924300 h 6858317"/>
              <a:gd name="connsiteX620" fmla="*/ 12130722 w 12192634"/>
              <a:gd name="connsiteY620" fmla="*/ 4679125 h 6858317"/>
              <a:gd name="connsiteX621" fmla="*/ 11808079 w 12192634"/>
              <a:gd name="connsiteY621" fmla="*/ 5205603 h 6858317"/>
              <a:gd name="connsiteX622" fmla="*/ 11506454 w 12192634"/>
              <a:gd name="connsiteY622" fmla="*/ 5698617 h 6858317"/>
              <a:gd name="connsiteX623" fmla="*/ 11013377 w 12192634"/>
              <a:gd name="connsiteY623" fmla="*/ 6000306 h 6858317"/>
              <a:gd name="connsiteX624" fmla="*/ 10486898 w 12192634"/>
              <a:gd name="connsiteY624" fmla="*/ 6322949 h 6858317"/>
              <a:gd name="connsiteX625" fmla="*/ 10164255 w 12192634"/>
              <a:gd name="connsiteY625" fmla="*/ 6849428 h 6858317"/>
              <a:gd name="connsiteX626" fmla="*/ 10161143 w 12192634"/>
              <a:gd name="connsiteY626" fmla="*/ 6858318 h 6858317"/>
              <a:gd name="connsiteX627" fmla="*/ 10255314 w 12192634"/>
              <a:gd name="connsiteY627" fmla="*/ 6858318 h 6858317"/>
              <a:gd name="connsiteX628" fmla="*/ 10549763 w 12192634"/>
              <a:gd name="connsiteY628" fmla="*/ 6385814 h 6858317"/>
              <a:gd name="connsiteX629" fmla="*/ 11042841 w 12192634"/>
              <a:gd name="connsiteY629" fmla="*/ 6084189 h 6858317"/>
              <a:gd name="connsiteX630" fmla="*/ 11569319 w 12192634"/>
              <a:gd name="connsiteY630" fmla="*/ 5761482 h 6858317"/>
              <a:gd name="connsiteX631" fmla="*/ 11891962 w 12192634"/>
              <a:gd name="connsiteY631" fmla="*/ 5235004 h 6858317"/>
              <a:gd name="connsiteX632" fmla="*/ 12192508 w 12192634"/>
              <a:gd name="connsiteY632" fmla="*/ 4743069 h 6858317"/>
              <a:gd name="connsiteX633" fmla="*/ 12192508 w 12192634"/>
              <a:gd name="connsiteY633" fmla="*/ 4620006 h 6858317"/>
              <a:gd name="connsiteX634" fmla="*/ 12130215 w 12192634"/>
              <a:gd name="connsiteY634" fmla="*/ 4678807 h 6858317"/>
              <a:gd name="connsiteX635" fmla="*/ 12130722 w 12192634"/>
              <a:gd name="connsiteY635" fmla="*/ 5433568 h 6858317"/>
              <a:gd name="connsiteX636" fmla="*/ 11808079 w 12192634"/>
              <a:gd name="connsiteY636" fmla="*/ 5960047 h 6858317"/>
              <a:gd name="connsiteX637" fmla="*/ 11506454 w 12192634"/>
              <a:gd name="connsiteY637" fmla="*/ 6453124 h 6858317"/>
              <a:gd name="connsiteX638" fmla="*/ 11013377 w 12192634"/>
              <a:gd name="connsiteY638" fmla="*/ 6754749 h 6858317"/>
              <a:gd name="connsiteX639" fmla="*/ 10768965 w 12192634"/>
              <a:gd name="connsiteY639" fmla="*/ 6858318 h 6858317"/>
              <a:gd name="connsiteX640" fmla="*/ 10987342 w 12192634"/>
              <a:gd name="connsiteY640" fmla="*/ 6858318 h 6858317"/>
              <a:gd name="connsiteX641" fmla="*/ 11042841 w 12192634"/>
              <a:gd name="connsiteY641" fmla="*/ 6838632 h 6858317"/>
              <a:gd name="connsiteX642" fmla="*/ 11569319 w 12192634"/>
              <a:gd name="connsiteY642" fmla="*/ 6515926 h 6858317"/>
              <a:gd name="connsiteX643" fmla="*/ 11891962 w 12192634"/>
              <a:gd name="connsiteY643" fmla="*/ 5989447 h 6858317"/>
              <a:gd name="connsiteX644" fmla="*/ 12192508 w 12192634"/>
              <a:gd name="connsiteY644" fmla="*/ 5497513 h 6858317"/>
              <a:gd name="connsiteX645" fmla="*/ 12192508 w 12192634"/>
              <a:gd name="connsiteY645" fmla="*/ 5374450 h 6858317"/>
              <a:gd name="connsiteX646" fmla="*/ 12130215 w 12192634"/>
              <a:gd name="connsiteY646" fmla="*/ 5433251 h 6858317"/>
              <a:gd name="connsiteX647" fmla="*/ 12130722 w 12192634"/>
              <a:gd name="connsiteY647" fmla="*/ 6188012 h 6858317"/>
              <a:gd name="connsiteX648" fmla="*/ 11808079 w 12192634"/>
              <a:gd name="connsiteY648" fmla="*/ 6714490 h 6858317"/>
              <a:gd name="connsiteX649" fmla="*/ 11753532 w 12192634"/>
              <a:gd name="connsiteY649" fmla="*/ 6858318 h 6858317"/>
              <a:gd name="connsiteX650" fmla="*/ 11849100 w 12192634"/>
              <a:gd name="connsiteY650" fmla="*/ 6858318 h 6858317"/>
              <a:gd name="connsiteX651" fmla="*/ 11891264 w 12192634"/>
              <a:gd name="connsiteY651" fmla="*/ 6744018 h 6858317"/>
              <a:gd name="connsiteX652" fmla="*/ 12191809 w 12192634"/>
              <a:gd name="connsiteY652" fmla="*/ 6252083 h 6858317"/>
              <a:gd name="connsiteX653" fmla="*/ 12191809 w 12192634"/>
              <a:gd name="connsiteY653" fmla="*/ 6128893 h 6858317"/>
              <a:gd name="connsiteX654" fmla="*/ 12130215 w 12192634"/>
              <a:gd name="connsiteY654" fmla="*/ 6187694 h 68583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</a:cxnLst>
            <a:rect l="l" t="t" r="r" b="b"/>
            <a:pathLst>
              <a:path w="12192634" h="6858317">
                <a:moveTo>
                  <a:pt x="439039" y="0"/>
                </a:moveTo>
                <a:cubicBezTo>
                  <a:pt x="417894" y="48387"/>
                  <a:pt x="401384" y="95631"/>
                  <a:pt x="384493" y="143701"/>
                </a:cubicBezTo>
                <a:cubicBezTo>
                  <a:pt x="330200" y="298006"/>
                  <a:pt x="274511" y="457581"/>
                  <a:pt x="61849" y="670243"/>
                </a:cubicBezTo>
                <a:cubicBezTo>
                  <a:pt x="40704" y="691388"/>
                  <a:pt x="20130" y="711200"/>
                  <a:pt x="0" y="729171"/>
                </a:cubicBezTo>
                <a:lnTo>
                  <a:pt x="0" y="606362"/>
                </a:lnTo>
                <a:cubicBezTo>
                  <a:pt x="197485" y="408559"/>
                  <a:pt x="247650" y="265621"/>
                  <a:pt x="300609" y="114300"/>
                </a:cubicBezTo>
                <a:cubicBezTo>
                  <a:pt x="313754" y="76772"/>
                  <a:pt x="327025" y="38862"/>
                  <a:pt x="342900" y="0"/>
                </a:cubicBezTo>
                <a:close/>
                <a:moveTo>
                  <a:pt x="1204976" y="0"/>
                </a:moveTo>
                <a:cubicBezTo>
                  <a:pt x="1186625" y="6668"/>
                  <a:pt x="1168273" y="13081"/>
                  <a:pt x="1149795" y="19558"/>
                </a:cubicBezTo>
                <a:cubicBezTo>
                  <a:pt x="995553" y="73660"/>
                  <a:pt x="835977" y="129604"/>
                  <a:pt x="623316" y="342265"/>
                </a:cubicBezTo>
                <a:cubicBezTo>
                  <a:pt x="410655" y="554927"/>
                  <a:pt x="354711" y="714439"/>
                  <a:pt x="300609" y="868744"/>
                </a:cubicBezTo>
                <a:cubicBezTo>
                  <a:pt x="247650" y="1020064"/>
                  <a:pt x="197485" y="1163003"/>
                  <a:pt x="0" y="1360805"/>
                </a:cubicBezTo>
                <a:lnTo>
                  <a:pt x="0" y="1483551"/>
                </a:lnTo>
                <a:cubicBezTo>
                  <a:pt x="20151" y="1465390"/>
                  <a:pt x="40767" y="1445768"/>
                  <a:pt x="61849" y="1424686"/>
                </a:cubicBezTo>
                <a:cubicBezTo>
                  <a:pt x="274511" y="1212025"/>
                  <a:pt x="330454" y="1052449"/>
                  <a:pt x="384493" y="898144"/>
                </a:cubicBezTo>
                <a:cubicBezTo>
                  <a:pt x="437642" y="746633"/>
                  <a:pt x="487871" y="603250"/>
                  <a:pt x="686181" y="405130"/>
                </a:cubicBezTo>
                <a:cubicBezTo>
                  <a:pt x="884491" y="207010"/>
                  <a:pt x="1027684" y="156591"/>
                  <a:pt x="1179259" y="103442"/>
                </a:cubicBezTo>
                <a:cubicBezTo>
                  <a:pt x="1257300" y="76200"/>
                  <a:pt x="1336485" y="48324"/>
                  <a:pt x="1423353" y="0"/>
                </a:cubicBezTo>
                <a:close/>
                <a:moveTo>
                  <a:pt x="1937258" y="0"/>
                </a:moveTo>
                <a:cubicBezTo>
                  <a:pt x="1886458" y="144018"/>
                  <a:pt x="1832166" y="283083"/>
                  <a:pt x="1642872" y="472377"/>
                </a:cubicBezTo>
                <a:cubicBezTo>
                  <a:pt x="1444562" y="670687"/>
                  <a:pt x="1301369" y="720852"/>
                  <a:pt x="1149795" y="774002"/>
                </a:cubicBezTo>
                <a:cubicBezTo>
                  <a:pt x="995553" y="828104"/>
                  <a:pt x="835977" y="884047"/>
                  <a:pt x="623316" y="1096709"/>
                </a:cubicBezTo>
                <a:cubicBezTo>
                  <a:pt x="410655" y="1309370"/>
                  <a:pt x="354711" y="1468882"/>
                  <a:pt x="300609" y="1623187"/>
                </a:cubicBezTo>
                <a:cubicBezTo>
                  <a:pt x="247650" y="1774508"/>
                  <a:pt x="197485" y="1917700"/>
                  <a:pt x="0" y="2115249"/>
                </a:cubicBezTo>
                <a:lnTo>
                  <a:pt x="0" y="2238058"/>
                </a:lnTo>
                <a:cubicBezTo>
                  <a:pt x="20130" y="2219833"/>
                  <a:pt x="40704" y="2200275"/>
                  <a:pt x="61849" y="2179130"/>
                </a:cubicBezTo>
                <a:cubicBezTo>
                  <a:pt x="274511" y="1966468"/>
                  <a:pt x="330454" y="1806956"/>
                  <a:pt x="384493" y="1652651"/>
                </a:cubicBezTo>
                <a:cubicBezTo>
                  <a:pt x="437642" y="1501077"/>
                  <a:pt x="487871" y="1357884"/>
                  <a:pt x="686181" y="1159574"/>
                </a:cubicBezTo>
                <a:cubicBezTo>
                  <a:pt x="884491" y="961263"/>
                  <a:pt x="1027684" y="911035"/>
                  <a:pt x="1179259" y="857885"/>
                </a:cubicBezTo>
                <a:cubicBezTo>
                  <a:pt x="1333500" y="803783"/>
                  <a:pt x="1493076" y="747903"/>
                  <a:pt x="1705737" y="535242"/>
                </a:cubicBezTo>
                <a:cubicBezTo>
                  <a:pt x="1918398" y="322580"/>
                  <a:pt x="1974342" y="163005"/>
                  <a:pt x="2028444" y="8763"/>
                </a:cubicBezTo>
                <a:lnTo>
                  <a:pt x="2031492" y="0"/>
                </a:lnTo>
                <a:close/>
                <a:moveTo>
                  <a:pt x="2528570" y="0"/>
                </a:moveTo>
                <a:cubicBezTo>
                  <a:pt x="2449449" y="46419"/>
                  <a:pt x="2363788" y="110681"/>
                  <a:pt x="2266950" y="207264"/>
                </a:cubicBezTo>
                <a:cubicBezTo>
                  <a:pt x="2054289" y="419925"/>
                  <a:pt x="1998345" y="579501"/>
                  <a:pt x="1944243" y="733743"/>
                </a:cubicBezTo>
                <a:cubicBezTo>
                  <a:pt x="1891411" y="885317"/>
                  <a:pt x="1841500" y="1028700"/>
                  <a:pt x="1642872" y="1226820"/>
                </a:cubicBezTo>
                <a:cubicBezTo>
                  <a:pt x="1444244" y="1424940"/>
                  <a:pt x="1301369" y="1475359"/>
                  <a:pt x="1149795" y="1528445"/>
                </a:cubicBezTo>
                <a:cubicBezTo>
                  <a:pt x="995553" y="1582547"/>
                  <a:pt x="835977" y="1638491"/>
                  <a:pt x="623316" y="1851152"/>
                </a:cubicBezTo>
                <a:cubicBezTo>
                  <a:pt x="410655" y="2063814"/>
                  <a:pt x="354711" y="2223389"/>
                  <a:pt x="300609" y="2377694"/>
                </a:cubicBezTo>
                <a:cubicBezTo>
                  <a:pt x="247650" y="2528951"/>
                  <a:pt x="197485" y="2671890"/>
                  <a:pt x="0" y="2869692"/>
                </a:cubicBezTo>
                <a:lnTo>
                  <a:pt x="0" y="2992438"/>
                </a:lnTo>
                <a:cubicBezTo>
                  <a:pt x="20151" y="2974448"/>
                  <a:pt x="40767" y="2954865"/>
                  <a:pt x="61849" y="2933700"/>
                </a:cubicBezTo>
                <a:cubicBezTo>
                  <a:pt x="274511" y="2721039"/>
                  <a:pt x="330454" y="2561527"/>
                  <a:pt x="384493" y="2407222"/>
                </a:cubicBezTo>
                <a:cubicBezTo>
                  <a:pt x="437642" y="2255647"/>
                  <a:pt x="487871" y="2112455"/>
                  <a:pt x="686181" y="1914144"/>
                </a:cubicBezTo>
                <a:cubicBezTo>
                  <a:pt x="884491" y="1715834"/>
                  <a:pt x="1027684" y="1665605"/>
                  <a:pt x="1179259" y="1612519"/>
                </a:cubicBezTo>
                <a:cubicBezTo>
                  <a:pt x="1333500" y="1558417"/>
                  <a:pt x="1493076" y="1502474"/>
                  <a:pt x="1705737" y="1289812"/>
                </a:cubicBezTo>
                <a:cubicBezTo>
                  <a:pt x="1918398" y="1077151"/>
                  <a:pt x="1974342" y="917638"/>
                  <a:pt x="2028444" y="763334"/>
                </a:cubicBezTo>
                <a:cubicBezTo>
                  <a:pt x="2081530" y="611759"/>
                  <a:pt x="2131759" y="468567"/>
                  <a:pt x="2330069" y="270256"/>
                </a:cubicBezTo>
                <a:cubicBezTo>
                  <a:pt x="2490089" y="110236"/>
                  <a:pt x="2614232" y="46673"/>
                  <a:pt x="2735834" y="127"/>
                </a:cubicBezTo>
                <a:close/>
                <a:moveTo>
                  <a:pt x="3528632" y="0"/>
                </a:moveTo>
                <a:cubicBezTo>
                  <a:pt x="3483356" y="100648"/>
                  <a:pt x="3416999" y="207137"/>
                  <a:pt x="3286760" y="337376"/>
                </a:cubicBezTo>
                <a:cubicBezTo>
                  <a:pt x="3088450" y="535750"/>
                  <a:pt x="2945257" y="585915"/>
                  <a:pt x="2794000" y="639064"/>
                </a:cubicBezTo>
                <a:cubicBezTo>
                  <a:pt x="2639695" y="693166"/>
                  <a:pt x="2480183" y="749110"/>
                  <a:pt x="2267522" y="961708"/>
                </a:cubicBezTo>
                <a:cubicBezTo>
                  <a:pt x="2054860" y="1174306"/>
                  <a:pt x="1998917" y="1333945"/>
                  <a:pt x="1944814" y="1488250"/>
                </a:cubicBezTo>
                <a:cubicBezTo>
                  <a:pt x="1891729" y="1639761"/>
                  <a:pt x="1841500" y="1782953"/>
                  <a:pt x="1643189" y="1981264"/>
                </a:cubicBezTo>
                <a:cubicBezTo>
                  <a:pt x="1444879" y="2179574"/>
                  <a:pt x="1301687" y="2229803"/>
                  <a:pt x="1150112" y="2282889"/>
                </a:cubicBezTo>
                <a:cubicBezTo>
                  <a:pt x="995871" y="2336991"/>
                  <a:pt x="836295" y="2392934"/>
                  <a:pt x="623634" y="2605596"/>
                </a:cubicBezTo>
                <a:cubicBezTo>
                  <a:pt x="410972" y="2818257"/>
                  <a:pt x="354711" y="2978150"/>
                  <a:pt x="300609" y="3132138"/>
                </a:cubicBezTo>
                <a:cubicBezTo>
                  <a:pt x="247650" y="3283458"/>
                  <a:pt x="197485" y="3426333"/>
                  <a:pt x="0" y="3624136"/>
                </a:cubicBezTo>
                <a:lnTo>
                  <a:pt x="0" y="3746945"/>
                </a:lnTo>
                <a:cubicBezTo>
                  <a:pt x="20130" y="3728720"/>
                  <a:pt x="40704" y="3708845"/>
                  <a:pt x="61849" y="3688016"/>
                </a:cubicBezTo>
                <a:cubicBezTo>
                  <a:pt x="274511" y="3475355"/>
                  <a:pt x="330200" y="3315843"/>
                  <a:pt x="384493" y="3161538"/>
                </a:cubicBezTo>
                <a:cubicBezTo>
                  <a:pt x="437642" y="3009964"/>
                  <a:pt x="487871" y="2866771"/>
                  <a:pt x="686181" y="2668461"/>
                </a:cubicBezTo>
                <a:cubicBezTo>
                  <a:pt x="884491" y="2470150"/>
                  <a:pt x="1027684" y="2419922"/>
                  <a:pt x="1179259" y="2366836"/>
                </a:cubicBezTo>
                <a:cubicBezTo>
                  <a:pt x="1333500" y="2312734"/>
                  <a:pt x="1493076" y="2256790"/>
                  <a:pt x="1705737" y="2044129"/>
                </a:cubicBezTo>
                <a:cubicBezTo>
                  <a:pt x="1918398" y="1831467"/>
                  <a:pt x="1974342" y="1671955"/>
                  <a:pt x="2028444" y="1517650"/>
                </a:cubicBezTo>
                <a:cubicBezTo>
                  <a:pt x="2081530" y="1366076"/>
                  <a:pt x="2131759" y="1222883"/>
                  <a:pt x="2330069" y="1024573"/>
                </a:cubicBezTo>
                <a:cubicBezTo>
                  <a:pt x="2528380" y="826262"/>
                  <a:pt x="2671572" y="776097"/>
                  <a:pt x="2823083" y="722948"/>
                </a:cubicBezTo>
                <a:cubicBezTo>
                  <a:pt x="2977388" y="668846"/>
                  <a:pt x="3136900" y="612902"/>
                  <a:pt x="3349625" y="400050"/>
                </a:cubicBezTo>
                <a:cubicBezTo>
                  <a:pt x="3505200" y="244666"/>
                  <a:pt x="3576891" y="117475"/>
                  <a:pt x="3625342" y="0"/>
                </a:cubicBezTo>
                <a:close/>
                <a:moveTo>
                  <a:pt x="3987800" y="0"/>
                </a:moveTo>
                <a:cubicBezTo>
                  <a:pt x="3962972" y="21908"/>
                  <a:pt x="3937318" y="45911"/>
                  <a:pt x="3910902" y="72327"/>
                </a:cubicBezTo>
                <a:cubicBezTo>
                  <a:pt x="3698431" y="284988"/>
                  <a:pt x="3642487" y="444500"/>
                  <a:pt x="3588385" y="598805"/>
                </a:cubicBezTo>
                <a:cubicBezTo>
                  <a:pt x="3535236" y="750380"/>
                  <a:pt x="3485071" y="893509"/>
                  <a:pt x="3286760" y="1091883"/>
                </a:cubicBezTo>
                <a:cubicBezTo>
                  <a:pt x="3088450" y="1290257"/>
                  <a:pt x="2945257" y="1340358"/>
                  <a:pt x="2793683" y="1393508"/>
                </a:cubicBezTo>
                <a:cubicBezTo>
                  <a:pt x="2639378" y="1447610"/>
                  <a:pt x="2479866" y="1503553"/>
                  <a:pt x="2267204" y="1716151"/>
                </a:cubicBezTo>
                <a:cubicBezTo>
                  <a:pt x="2054542" y="1928749"/>
                  <a:pt x="1998599" y="2088388"/>
                  <a:pt x="1944497" y="2242693"/>
                </a:cubicBezTo>
                <a:cubicBezTo>
                  <a:pt x="1891411" y="2394268"/>
                  <a:pt x="1841183" y="2537397"/>
                  <a:pt x="1642872" y="2735707"/>
                </a:cubicBezTo>
                <a:cubicBezTo>
                  <a:pt x="1444562" y="2934018"/>
                  <a:pt x="1301369" y="2984500"/>
                  <a:pt x="1149795" y="3037396"/>
                </a:cubicBezTo>
                <a:cubicBezTo>
                  <a:pt x="995553" y="3091498"/>
                  <a:pt x="835977" y="3147378"/>
                  <a:pt x="623316" y="3360039"/>
                </a:cubicBezTo>
                <a:cubicBezTo>
                  <a:pt x="410655" y="3572701"/>
                  <a:pt x="354711" y="3732276"/>
                  <a:pt x="300609" y="3886581"/>
                </a:cubicBezTo>
                <a:cubicBezTo>
                  <a:pt x="247650" y="4037902"/>
                  <a:pt x="197485" y="4180777"/>
                  <a:pt x="0" y="4378643"/>
                </a:cubicBezTo>
                <a:lnTo>
                  <a:pt x="0" y="4501325"/>
                </a:lnTo>
                <a:cubicBezTo>
                  <a:pt x="20151" y="4483164"/>
                  <a:pt x="40767" y="4463542"/>
                  <a:pt x="61849" y="4442460"/>
                </a:cubicBezTo>
                <a:cubicBezTo>
                  <a:pt x="274511" y="4229862"/>
                  <a:pt x="330200" y="4070350"/>
                  <a:pt x="384493" y="3915982"/>
                </a:cubicBezTo>
                <a:cubicBezTo>
                  <a:pt x="437642" y="3764407"/>
                  <a:pt x="487871" y="3621215"/>
                  <a:pt x="686181" y="3422904"/>
                </a:cubicBezTo>
                <a:cubicBezTo>
                  <a:pt x="884491" y="3224594"/>
                  <a:pt x="1027684" y="3174429"/>
                  <a:pt x="1179259" y="3121279"/>
                </a:cubicBezTo>
                <a:cubicBezTo>
                  <a:pt x="1333500" y="3067177"/>
                  <a:pt x="1493076" y="3011234"/>
                  <a:pt x="1705737" y="2798572"/>
                </a:cubicBezTo>
                <a:cubicBezTo>
                  <a:pt x="1918398" y="2585911"/>
                  <a:pt x="1974342" y="2426399"/>
                  <a:pt x="2028444" y="2272094"/>
                </a:cubicBezTo>
                <a:cubicBezTo>
                  <a:pt x="2081530" y="2120519"/>
                  <a:pt x="2131759" y="1977390"/>
                  <a:pt x="2330069" y="1779016"/>
                </a:cubicBezTo>
                <a:cubicBezTo>
                  <a:pt x="2528380" y="1580642"/>
                  <a:pt x="2671572" y="1530541"/>
                  <a:pt x="2823083" y="1477391"/>
                </a:cubicBezTo>
                <a:cubicBezTo>
                  <a:pt x="2977388" y="1423289"/>
                  <a:pt x="3136964" y="1367346"/>
                  <a:pt x="3349625" y="1154684"/>
                </a:cubicBezTo>
                <a:cubicBezTo>
                  <a:pt x="3562287" y="942023"/>
                  <a:pt x="3618166" y="782511"/>
                  <a:pt x="3672269" y="628206"/>
                </a:cubicBezTo>
                <a:cubicBezTo>
                  <a:pt x="3725418" y="476631"/>
                  <a:pt x="3775583" y="333502"/>
                  <a:pt x="3973894" y="135192"/>
                </a:cubicBezTo>
                <a:cubicBezTo>
                  <a:pt x="4022160" y="86298"/>
                  <a:pt x="4074039" y="41107"/>
                  <a:pt x="4129088" y="0"/>
                </a:cubicBezTo>
                <a:close/>
                <a:moveTo>
                  <a:pt x="5098669" y="0"/>
                </a:moveTo>
                <a:cubicBezTo>
                  <a:pt x="5049749" y="73077"/>
                  <a:pt x="4993425" y="140915"/>
                  <a:pt x="4930585" y="202438"/>
                </a:cubicBezTo>
                <a:cubicBezTo>
                  <a:pt x="4732274" y="400749"/>
                  <a:pt x="4589082" y="450850"/>
                  <a:pt x="4437571" y="504127"/>
                </a:cubicBezTo>
                <a:cubicBezTo>
                  <a:pt x="4283266" y="558165"/>
                  <a:pt x="4123690" y="614109"/>
                  <a:pt x="3911028" y="826770"/>
                </a:cubicBezTo>
                <a:cubicBezTo>
                  <a:pt x="3698367" y="1039432"/>
                  <a:pt x="3642487" y="1198944"/>
                  <a:pt x="3588385" y="1353249"/>
                </a:cubicBezTo>
                <a:cubicBezTo>
                  <a:pt x="3535236" y="1504823"/>
                  <a:pt x="3485071" y="1648016"/>
                  <a:pt x="3286760" y="1846326"/>
                </a:cubicBezTo>
                <a:cubicBezTo>
                  <a:pt x="3088450" y="2044637"/>
                  <a:pt x="2945257" y="2094802"/>
                  <a:pt x="2793683" y="2147951"/>
                </a:cubicBezTo>
                <a:cubicBezTo>
                  <a:pt x="2639378" y="2202053"/>
                  <a:pt x="2479866" y="2257997"/>
                  <a:pt x="2267204" y="2470658"/>
                </a:cubicBezTo>
                <a:cubicBezTo>
                  <a:pt x="2054542" y="2683320"/>
                  <a:pt x="1998599" y="2842832"/>
                  <a:pt x="1944497" y="2997137"/>
                </a:cubicBezTo>
                <a:cubicBezTo>
                  <a:pt x="1891411" y="3148711"/>
                  <a:pt x="1841183" y="3291840"/>
                  <a:pt x="1642872" y="3490151"/>
                </a:cubicBezTo>
                <a:cubicBezTo>
                  <a:pt x="1444562" y="3688461"/>
                  <a:pt x="1301369" y="3738690"/>
                  <a:pt x="1149795" y="3791839"/>
                </a:cubicBezTo>
                <a:cubicBezTo>
                  <a:pt x="995553" y="3845941"/>
                  <a:pt x="835977" y="3901884"/>
                  <a:pt x="623316" y="4114483"/>
                </a:cubicBezTo>
                <a:cubicBezTo>
                  <a:pt x="410655" y="4327081"/>
                  <a:pt x="354711" y="4486720"/>
                  <a:pt x="300609" y="4641025"/>
                </a:cubicBezTo>
                <a:cubicBezTo>
                  <a:pt x="247650" y="4792345"/>
                  <a:pt x="197485" y="4935220"/>
                  <a:pt x="0" y="5133086"/>
                </a:cubicBezTo>
                <a:lnTo>
                  <a:pt x="0" y="5255832"/>
                </a:lnTo>
                <a:cubicBezTo>
                  <a:pt x="20151" y="5237671"/>
                  <a:pt x="40767" y="5218049"/>
                  <a:pt x="61849" y="5196967"/>
                </a:cubicBezTo>
                <a:cubicBezTo>
                  <a:pt x="274511" y="4984306"/>
                  <a:pt x="330200" y="4824730"/>
                  <a:pt x="384493" y="4670425"/>
                </a:cubicBezTo>
                <a:cubicBezTo>
                  <a:pt x="437642" y="4518851"/>
                  <a:pt x="487871" y="4375658"/>
                  <a:pt x="686181" y="4177347"/>
                </a:cubicBezTo>
                <a:cubicBezTo>
                  <a:pt x="884491" y="3979037"/>
                  <a:pt x="1027684" y="3928872"/>
                  <a:pt x="1179259" y="3875722"/>
                </a:cubicBezTo>
                <a:cubicBezTo>
                  <a:pt x="1333500" y="3821621"/>
                  <a:pt x="1493076" y="3765677"/>
                  <a:pt x="1705737" y="3553016"/>
                </a:cubicBezTo>
                <a:cubicBezTo>
                  <a:pt x="1918398" y="3340354"/>
                  <a:pt x="1974342" y="3180842"/>
                  <a:pt x="2028444" y="3026537"/>
                </a:cubicBezTo>
                <a:cubicBezTo>
                  <a:pt x="2081530" y="2874963"/>
                  <a:pt x="2131759" y="2731834"/>
                  <a:pt x="2330069" y="2533460"/>
                </a:cubicBezTo>
                <a:cubicBezTo>
                  <a:pt x="2528380" y="2335086"/>
                  <a:pt x="2671572" y="2284984"/>
                  <a:pt x="2823083" y="2231835"/>
                </a:cubicBezTo>
                <a:cubicBezTo>
                  <a:pt x="2977388" y="2177733"/>
                  <a:pt x="3136964" y="2121789"/>
                  <a:pt x="3349625" y="1909191"/>
                </a:cubicBezTo>
                <a:cubicBezTo>
                  <a:pt x="3562287" y="1696593"/>
                  <a:pt x="3618166" y="1536954"/>
                  <a:pt x="3672269" y="1382649"/>
                </a:cubicBezTo>
                <a:cubicBezTo>
                  <a:pt x="3725418" y="1231138"/>
                  <a:pt x="3775583" y="1087946"/>
                  <a:pt x="3973894" y="889635"/>
                </a:cubicBezTo>
                <a:cubicBezTo>
                  <a:pt x="4172204" y="691325"/>
                  <a:pt x="4315397" y="641350"/>
                  <a:pt x="4466971" y="588010"/>
                </a:cubicBezTo>
                <a:cubicBezTo>
                  <a:pt x="4621276" y="533908"/>
                  <a:pt x="4780788" y="477964"/>
                  <a:pt x="4993450" y="265303"/>
                </a:cubicBezTo>
                <a:cubicBezTo>
                  <a:pt x="5091684" y="167132"/>
                  <a:pt x="5156200" y="80264"/>
                  <a:pt x="5203063" y="0"/>
                </a:cubicBezTo>
                <a:close/>
                <a:moveTo>
                  <a:pt x="5495290" y="0"/>
                </a:moveTo>
                <a:cubicBezTo>
                  <a:pt x="5331016" y="182118"/>
                  <a:pt x="5280851" y="325120"/>
                  <a:pt x="5232400" y="463868"/>
                </a:cubicBezTo>
                <a:cubicBezTo>
                  <a:pt x="5179251" y="615442"/>
                  <a:pt x="5129086" y="758571"/>
                  <a:pt x="4930775" y="956882"/>
                </a:cubicBezTo>
                <a:cubicBezTo>
                  <a:pt x="4732465" y="1155192"/>
                  <a:pt x="4589272" y="1205421"/>
                  <a:pt x="4437761" y="1258570"/>
                </a:cubicBezTo>
                <a:cubicBezTo>
                  <a:pt x="4283456" y="1312672"/>
                  <a:pt x="4123881" y="1368552"/>
                  <a:pt x="3911219" y="1581214"/>
                </a:cubicBezTo>
                <a:cubicBezTo>
                  <a:pt x="3698558" y="1793875"/>
                  <a:pt x="3642678" y="1953387"/>
                  <a:pt x="3588576" y="2107692"/>
                </a:cubicBezTo>
                <a:cubicBezTo>
                  <a:pt x="3535426" y="2259267"/>
                  <a:pt x="3485261" y="2402459"/>
                  <a:pt x="3286951" y="2600770"/>
                </a:cubicBezTo>
                <a:cubicBezTo>
                  <a:pt x="3088640" y="2799080"/>
                  <a:pt x="2945257" y="2849245"/>
                  <a:pt x="2794000" y="2902395"/>
                </a:cubicBezTo>
                <a:cubicBezTo>
                  <a:pt x="2639695" y="2956497"/>
                  <a:pt x="2480183" y="3012440"/>
                  <a:pt x="2267522" y="3225102"/>
                </a:cubicBezTo>
                <a:cubicBezTo>
                  <a:pt x="2054860" y="3437763"/>
                  <a:pt x="1998917" y="3597275"/>
                  <a:pt x="1944814" y="3751580"/>
                </a:cubicBezTo>
                <a:cubicBezTo>
                  <a:pt x="1891729" y="3903155"/>
                  <a:pt x="1841500" y="4046284"/>
                  <a:pt x="1643189" y="4244594"/>
                </a:cubicBezTo>
                <a:cubicBezTo>
                  <a:pt x="1444879" y="4442905"/>
                  <a:pt x="1301369" y="4493133"/>
                  <a:pt x="1149858" y="4546600"/>
                </a:cubicBezTo>
                <a:cubicBezTo>
                  <a:pt x="995553" y="4600702"/>
                  <a:pt x="835977" y="4656646"/>
                  <a:pt x="623316" y="4869244"/>
                </a:cubicBezTo>
                <a:cubicBezTo>
                  <a:pt x="410655" y="5081842"/>
                  <a:pt x="354711" y="5241481"/>
                  <a:pt x="300609" y="5395786"/>
                </a:cubicBezTo>
                <a:cubicBezTo>
                  <a:pt x="247650" y="5546789"/>
                  <a:pt x="197485" y="5689600"/>
                  <a:pt x="0" y="5887530"/>
                </a:cubicBezTo>
                <a:lnTo>
                  <a:pt x="0" y="6010339"/>
                </a:lnTo>
                <a:cubicBezTo>
                  <a:pt x="20130" y="5992114"/>
                  <a:pt x="40704" y="5972239"/>
                  <a:pt x="61849" y="5951411"/>
                </a:cubicBezTo>
                <a:cubicBezTo>
                  <a:pt x="274511" y="5738749"/>
                  <a:pt x="330454" y="5579174"/>
                  <a:pt x="384493" y="5424869"/>
                </a:cubicBezTo>
                <a:cubicBezTo>
                  <a:pt x="437642" y="5273294"/>
                  <a:pt x="487871" y="5130165"/>
                  <a:pt x="686181" y="4931791"/>
                </a:cubicBezTo>
                <a:cubicBezTo>
                  <a:pt x="884491" y="4733417"/>
                  <a:pt x="1027684" y="4683316"/>
                  <a:pt x="1179259" y="4630166"/>
                </a:cubicBezTo>
                <a:cubicBezTo>
                  <a:pt x="1333564" y="4576064"/>
                  <a:pt x="1493076" y="4520121"/>
                  <a:pt x="1705737" y="4307459"/>
                </a:cubicBezTo>
                <a:cubicBezTo>
                  <a:pt x="1918398" y="4094797"/>
                  <a:pt x="1974342" y="3935286"/>
                  <a:pt x="2028444" y="3780981"/>
                </a:cubicBezTo>
                <a:cubicBezTo>
                  <a:pt x="2081530" y="3629406"/>
                  <a:pt x="2131759" y="3486277"/>
                  <a:pt x="2330069" y="3287966"/>
                </a:cubicBezTo>
                <a:cubicBezTo>
                  <a:pt x="2528380" y="3089656"/>
                  <a:pt x="2671572" y="3039428"/>
                  <a:pt x="2823083" y="2986278"/>
                </a:cubicBezTo>
                <a:cubicBezTo>
                  <a:pt x="2977388" y="2932176"/>
                  <a:pt x="3136964" y="2876233"/>
                  <a:pt x="3349625" y="2663635"/>
                </a:cubicBezTo>
                <a:cubicBezTo>
                  <a:pt x="3562287" y="2451037"/>
                  <a:pt x="3618166" y="2291398"/>
                  <a:pt x="3672269" y="2137156"/>
                </a:cubicBezTo>
                <a:cubicBezTo>
                  <a:pt x="3725418" y="1985582"/>
                  <a:pt x="3775583" y="1842389"/>
                  <a:pt x="3973894" y="1644079"/>
                </a:cubicBezTo>
                <a:cubicBezTo>
                  <a:pt x="4172204" y="1445768"/>
                  <a:pt x="4315397" y="1395603"/>
                  <a:pt x="4466971" y="1342454"/>
                </a:cubicBezTo>
                <a:cubicBezTo>
                  <a:pt x="4621276" y="1288352"/>
                  <a:pt x="4780788" y="1232408"/>
                  <a:pt x="4993450" y="1019747"/>
                </a:cubicBezTo>
                <a:cubicBezTo>
                  <a:pt x="5206111" y="807085"/>
                  <a:pt x="5261991" y="647700"/>
                  <a:pt x="5316093" y="493268"/>
                </a:cubicBezTo>
                <a:cubicBezTo>
                  <a:pt x="5369243" y="341757"/>
                  <a:pt x="5419408" y="198565"/>
                  <a:pt x="5617718" y="254"/>
                </a:cubicBezTo>
                <a:lnTo>
                  <a:pt x="5617718" y="254"/>
                </a:lnTo>
                <a:close/>
                <a:moveTo>
                  <a:pt x="6638290" y="0"/>
                </a:moveTo>
                <a:cubicBezTo>
                  <a:pt x="6618923" y="21802"/>
                  <a:pt x="6597650" y="44302"/>
                  <a:pt x="6574473" y="67501"/>
                </a:cubicBezTo>
                <a:cubicBezTo>
                  <a:pt x="6376162" y="265875"/>
                  <a:pt x="6232970" y="316040"/>
                  <a:pt x="6081459" y="369189"/>
                </a:cubicBezTo>
                <a:cubicBezTo>
                  <a:pt x="5927154" y="423291"/>
                  <a:pt x="5767578" y="479235"/>
                  <a:pt x="5554917" y="691833"/>
                </a:cubicBezTo>
                <a:cubicBezTo>
                  <a:pt x="5342255" y="904430"/>
                  <a:pt x="5286312" y="1064006"/>
                  <a:pt x="5232400" y="1218311"/>
                </a:cubicBezTo>
                <a:cubicBezTo>
                  <a:pt x="5179251" y="1369886"/>
                  <a:pt x="5129086" y="1513015"/>
                  <a:pt x="4930775" y="1711325"/>
                </a:cubicBezTo>
                <a:cubicBezTo>
                  <a:pt x="4732465" y="1909636"/>
                  <a:pt x="4589082" y="1959864"/>
                  <a:pt x="4437571" y="2012950"/>
                </a:cubicBezTo>
                <a:cubicBezTo>
                  <a:pt x="4283266" y="2067052"/>
                  <a:pt x="4123690" y="2122996"/>
                  <a:pt x="3911028" y="2335594"/>
                </a:cubicBezTo>
                <a:cubicBezTo>
                  <a:pt x="3698367" y="2548192"/>
                  <a:pt x="3642487" y="2707831"/>
                  <a:pt x="3588385" y="2862072"/>
                </a:cubicBezTo>
                <a:cubicBezTo>
                  <a:pt x="3535236" y="3013647"/>
                  <a:pt x="3485071" y="3156839"/>
                  <a:pt x="3286760" y="3355150"/>
                </a:cubicBezTo>
                <a:cubicBezTo>
                  <a:pt x="3088450" y="3553460"/>
                  <a:pt x="2945257" y="3603625"/>
                  <a:pt x="2793683" y="3656775"/>
                </a:cubicBezTo>
                <a:cubicBezTo>
                  <a:pt x="2639378" y="3710877"/>
                  <a:pt x="2479866" y="3766820"/>
                  <a:pt x="2267204" y="3979482"/>
                </a:cubicBezTo>
                <a:cubicBezTo>
                  <a:pt x="2054542" y="4192143"/>
                  <a:pt x="1998599" y="4351655"/>
                  <a:pt x="1944497" y="4505960"/>
                </a:cubicBezTo>
                <a:cubicBezTo>
                  <a:pt x="1891411" y="4657535"/>
                  <a:pt x="1841183" y="4800664"/>
                  <a:pt x="1642872" y="4999038"/>
                </a:cubicBezTo>
                <a:cubicBezTo>
                  <a:pt x="1444562" y="5197412"/>
                  <a:pt x="1301369" y="5247513"/>
                  <a:pt x="1149795" y="5300663"/>
                </a:cubicBezTo>
                <a:cubicBezTo>
                  <a:pt x="995553" y="5354765"/>
                  <a:pt x="835977" y="5410708"/>
                  <a:pt x="623316" y="5623370"/>
                </a:cubicBezTo>
                <a:cubicBezTo>
                  <a:pt x="410655" y="5836031"/>
                  <a:pt x="354711" y="5995543"/>
                  <a:pt x="300609" y="6149848"/>
                </a:cubicBezTo>
                <a:cubicBezTo>
                  <a:pt x="247650" y="6301232"/>
                  <a:pt x="197485" y="6444171"/>
                  <a:pt x="0" y="6642100"/>
                </a:cubicBezTo>
                <a:lnTo>
                  <a:pt x="0" y="6764845"/>
                </a:lnTo>
                <a:cubicBezTo>
                  <a:pt x="20151" y="6746494"/>
                  <a:pt x="40767" y="6726745"/>
                  <a:pt x="61849" y="6705600"/>
                </a:cubicBezTo>
                <a:cubicBezTo>
                  <a:pt x="274511" y="6492939"/>
                  <a:pt x="330454" y="6333363"/>
                  <a:pt x="384493" y="6179058"/>
                </a:cubicBezTo>
                <a:cubicBezTo>
                  <a:pt x="437642" y="6027484"/>
                  <a:pt x="487871" y="5884355"/>
                  <a:pt x="686181" y="5685981"/>
                </a:cubicBezTo>
                <a:cubicBezTo>
                  <a:pt x="884491" y="5487607"/>
                  <a:pt x="1027684" y="5437505"/>
                  <a:pt x="1179259" y="5384356"/>
                </a:cubicBezTo>
                <a:cubicBezTo>
                  <a:pt x="1333500" y="5330254"/>
                  <a:pt x="1493076" y="5274310"/>
                  <a:pt x="1705737" y="5061649"/>
                </a:cubicBezTo>
                <a:cubicBezTo>
                  <a:pt x="1918398" y="4848987"/>
                  <a:pt x="1974342" y="4689475"/>
                  <a:pt x="2028444" y="4535170"/>
                </a:cubicBezTo>
                <a:cubicBezTo>
                  <a:pt x="2081530" y="4383596"/>
                  <a:pt x="2131759" y="4240467"/>
                  <a:pt x="2330069" y="4042156"/>
                </a:cubicBezTo>
                <a:cubicBezTo>
                  <a:pt x="2528380" y="3843846"/>
                  <a:pt x="2671572" y="3793617"/>
                  <a:pt x="2823083" y="3740468"/>
                </a:cubicBezTo>
                <a:cubicBezTo>
                  <a:pt x="2977388" y="3686366"/>
                  <a:pt x="3136964" y="3630486"/>
                  <a:pt x="3349625" y="3417824"/>
                </a:cubicBezTo>
                <a:cubicBezTo>
                  <a:pt x="3562287" y="3205163"/>
                  <a:pt x="3618166" y="3045651"/>
                  <a:pt x="3672269" y="2891346"/>
                </a:cubicBezTo>
                <a:cubicBezTo>
                  <a:pt x="3725418" y="2739771"/>
                  <a:pt x="3775583" y="2596579"/>
                  <a:pt x="3973894" y="2398268"/>
                </a:cubicBezTo>
                <a:cubicBezTo>
                  <a:pt x="4172204" y="2199958"/>
                  <a:pt x="4315397" y="2149793"/>
                  <a:pt x="4466971" y="2096643"/>
                </a:cubicBezTo>
                <a:cubicBezTo>
                  <a:pt x="4621276" y="2042541"/>
                  <a:pt x="4780788" y="1986598"/>
                  <a:pt x="4993450" y="1773936"/>
                </a:cubicBezTo>
                <a:cubicBezTo>
                  <a:pt x="5206111" y="1561275"/>
                  <a:pt x="5261991" y="1401763"/>
                  <a:pt x="5316093" y="1247458"/>
                </a:cubicBezTo>
                <a:cubicBezTo>
                  <a:pt x="5369243" y="1095947"/>
                  <a:pt x="5419408" y="952754"/>
                  <a:pt x="5617718" y="754444"/>
                </a:cubicBezTo>
                <a:cubicBezTo>
                  <a:pt x="5816029" y="556133"/>
                  <a:pt x="5959221" y="505968"/>
                  <a:pt x="6110796" y="452819"/>
                </a:cubicBezTo>
                <a:cubicBezTo>
                  <a:pt x="6265101" y="398717"/>
                  <a:pt x="6424613" y="342773"/>
                  <a:pt x="6637274" y="130112"/>
                </a:cubicBezTo>
                <a:cubicBezTo>
                  <a:pt x="6678740" y="89007"/>
                  <a:pt x="6717856" y="45566"/>
                  <a:pt x="6754369" y="0"/>
                </a:cubicBezTo>
                <a:close/>
                <a:moveTo>
                  <a:pt x="7031990" y="0"/>
                </a:moveTo>
                <a:cubicBezTo>
                  <a:pt x="6948742" y="121349"/>
                  <a:pt x="6911975" y="226314"/>
                  <a:pt x="6875970" y="328930"/>
                </a:cubicBezTo>
                <a:cubicBezTo>
                  <a:pt x="6822885" y="480505"/>
                  <a:pt x="6772657" y="623634"/>
                  <a:pt x="6574345" y="822008"/>
                </a:cubicBezTo>
                <a:cubicBezTo>
                  <a:pt x="6376035" y="1020382"/>
                  <a:pt x="6232906" y="1070483"/>
                  <a:pt x="6081395" y="1123950"/>
                </a:cubicBezTo>
                <a:cubicBezTo>
                  <a:pt x="5927090" y="1178052"/>
                  <a:pt x="5767515" y="1233996"/>
                  <a:pt x="5554853" y="1446594"/>
                </a:cubicBezTo>
                <a:cubicBezTo>
                  <a:pt x="5342192" y="1659192"/>
                  <a:pt x="5286312" y="1818513"/>
                  <a:pt x="5232400" y="1972755"/>
                </a:cubicBezTo>
                <a:cubicBezTo>
                  <a:pt x="5179251" y="2124329"/>
                  <a:pt x="5129086" y="2267522"/>
                  <a:pt x="4930775" y="2465832"/>
                </a:cubicBezTo>
                <a:cubicBezTo>
                  <a:pt x="4732465" y="2664143"/>
                  <a:pt x="4589272" y="2714308"/>
                  <a:pt x="4437761" y="2767457"/>
                </a:cubicBezTo>
                <a:cubicBezTo>
                  <a:pt x="4283456" y="2821559"/>
                  <a:pt x="4123881" y="2877503"/>
                  <a:pt x="3911219" y="3090101"/>
                </a:cubicBezTo>
                <a:cubicBezTo>
                  <a:pt x="3698558" y="3302699"/>
                  <a:pt x="3642678" y="3462338"/>
                  <a:pt x="3588576" y="3616643"/>
                </a:cubicBezTo>
                <a:cubicBezTo>
                  <a:pt x="3535426" y="3768153"/>
                  <a:pt x="3485261" y="3911346"/>
                  <a:pt x="3286951" y="4109657"/>
                </a:cubicBezTo>
                <a:cubicBezTo>
                  <a:pt x="3088640" y="4307967"/>
                  <a:pt x="2945448" y="4358196"/>
                  <a:pt x="2793873" y="4411282"/>
                </a:cubicBezTo>
                <a:cubicBezTo>
                  <a:pt x="2639568" y="4465384"/>
                  <a:pt x="2480056" y="4521327"/>
                  <a:pt x="2267395" y="4733989"/>
                </a:cubicBezTo>
                <a:cubicBezTo>
                  <a:pt x="2054733" y="4946650"/>
                  <a:pt x="1998789" y="5106162"/>
                  <a:pt x="1944688" y="5260467"/>
                </a:cubicBezTo>
                <a:cubicBezTo>
                  <a:pt x="1891602" y="5412042"/>
                  <a:pt x="1841373" y="5555171"/>
                  <a:pt x="1643063" y="5753545"/>
                </a:cubicBezTo>
                <a:cubicBezTo>
                  <a:pt x="1444752" y="5951919"/>
                  <a:pt x="1301560" y="6002020"/>
                  <a:pt x="1149985" y="6055170"/>
                </a:cubicBezTo>
                <a:cubicBezTo>
                  <a:pt x="995744" y="6109272"/>
                  <a:pt x="836168" y="6165215"/>
                  <a:pt x="623507" y="6377877"/>
                </a:cubicBezTo>
                <a:cubicBezTo>
                  <a:pt x="431800" y="6569329"/>
                  <a:pt x="367411" y="6717729"/>
                  <a:pt x="316992" y="6858000"/>
                </a:cubicBezTo>
                <a:lnTo>
                  <a:pt x="411671" y="6858000"/>
                </a:lnTo>
                <a:cubicBezTo>
                  <a:pt x="458597" y="6732651"/>
                  <a:pt x="521081" y="6605842"/>
                  <a:pt x="686181" y="6440742"/>
                </a:cubicBezTo>
                <a:cubicBezTo>
                  <a:pt x="884491" y="6242368"/>
                  <a:pt x="1027684" y="6192203"/>
                  <a:pt x="1179259" y="6139053"/>
                </a:cubicBezTo>
                <a:cubicBezTo>
                  <a:pt x="1333500" y="6084951"/>
                  <a:pt x="1493076" y="6029008"/>
                  <a:pt x="1705737" y="5816410"/>
                </a:cubicBezTo>
                <a:cubicBezTo>
                  <a:pt x="1918398" y="5603812"/>
                  <a:pt x="1974342" y="5444173"/>
                  <a:pt x="2028444" y="5289868"/>
                </a:cubicBezTo>
                <a:cubicBezTo>
                  <a:pt x="2081530" y="5138293"/>
                  <a:pt x="2131759" y="4995164"/>
                  <a:pt x="2330069" y="4796854"/>
                </a:cubicBezTo>
                <a:cubicBezTo>
                  <a:pt x="2528380" y="4598543"/>
                  <a:pt x="2671572" y="4548315"/>
                  <a:pt x="2823083" y="4495165"/>
                </a:cubicBezTo>
                <a:cubicBezTo>
                  <a:pt x="2977388" y="4441127"/>
                  <a:pt x="3136964" y="4385183"/>
                  <a:pt x="3349625" y="4172522"/>
                </a:cubicBezTo>
                <a:cubicBezTo>
                  <a:pt x="3562287" y="3959860"/>
                  <a:pt x="3618166" y="3800348"/>
                  <a:pt x="3672269" y="3646043"/>
                </a:cubicBezTo>
                <a:cubicBezTo>
                  <a:pt x="3725418" y="3494469"/>
                  <a:pt x="3775583" y="3351340"/>
                  <a:pt x="3973894" y="3152966"/>
                </a:cubicBezTo>
                <a:cubicBezTo>
                  <a:pt x="4172204" y="2954592"/>
                  <a:pt x="4315397" y="2904490"/>
                  <a:pt x="4466971" y="2851341"/>
                </a:cubicBezTo>
                <a:cubicBezTo>
                  <a:pt x="4621276" y="2797239"/>
                  <a:pt x="4780788" y="2741295"/>
                  <a:pt x="4993450" y="2528697"/>
                </a:cubicBezTo>
                <a:cubicBezTo>
                  <a:pt x="5206111" y="2316099"/>
                  <a:pt x="5261991" y="2156460"/>
                  <a:pt x="5316093" y="2002219"/>
                </a:cubicBezTo>
                <a:cubicBezTo>
                  <a:pt x="5369243" y="1850644"/>
                  <a:pt x="5419408" y="1707452"/>
                  <a:pt x="5617718" y="1509141"/>
                </a:cubicBezTo>
                <a:cubicBezTo>
                  <a:pt x="5816029" y="1310831"/>
                  <a:pt x="5959221" y="1260666"/>
                  <a:pt x="6110796" y="1207516"/>
                </a:cubicBezTo>
                <a:cubicBezTo>
                  <a:pt x="6265101" y="1153414"/>
                  <a:pt x="6424613" y="1097471"/>
                  <a:pt x="6637274" y="884873"/>
                </a:cubicBezTo>
                <a:cubicBezTo>
                  <a:pt x="6849936" y="672275"/>
                  <a:pt x="6905879" y="512636"/>
                  <a:pt x="6959918" y="358331"/>
                </a:cubicBezTo>
                <a:cubicBezTo>
                  <a:pt x="7000240" y="243332"/>
                  <a:pt x="7038912" y="133350"/>
                  <a:pt x="7141909" y="0"/>
                </a:cubicBezTo>
                <a:close/>
                <a:moveTo>
                  <a:pt x="8147050" y="0"/>
                </a:moveTo>
                <a:cubicBezTo>
                  <a:pt x="7984554" y="143383"/>
                  <a:pt x="7858252" y="187706"/>
                  <a:pt x="7725537" y="234252"/>
                </a:cubicBezTo>
                <a:cubicBezTo>
                  <a:pt x="7571232" y="288354"/>
                  <a:pt x="7411720" y="344234"/>
                  <a:pt x="7199059" y="556895"/>
                </a:cubicBezTo>
                <a:cubicBezTo>
                  <a:pt x="6986397" y="769557"/>
                  <a:pt x="6930454" y="929069"/>
                  <a:pt x="6876352" y="1083374"/>
                </a:cubicBezTo>
                <a:cubicBezTo>
                  <a:pt x="6823266" y="1234948"/>
                  <a:pt x="6773037" y="1378141"/>
                  <a:pt x="6574727" y="1576451"/>
                </a:cubicBezTo>
                <a:cubicBezTo>
                  <a:pt x="6376416" y="1774762"/>
                  <a:pt x="6233224" y="1824927"/>
                  <a:pt x="6081713" y="1878076"/>
                </a:cubicBezTo>
                <a:cubicBezTo>
                  <a:pt x="5927408" y="1932178"/>
                  <a:pt x="5767832" y="1988122"/>
                  <a:pt x="5555171" y="2200783"/>
                </a:cubicBezTo>
                <a:cubicBezTo>
                  <a:pt x="5342509" y="2413445"/>
                  <a:pt x="5286629" y="2572957"/>
                  <a:pt x="5232527" y="2727198"/>
                </a:cubicBezTo>
                <a:cubicBezTo>
                  <a:pt x="5179378" y="2878773"/>
                  <a:pt x="5129213" y="3021965"/>
                  <a:pt x="4930902" y="3220276"/>
                </a:cubicBezTo>
                <a:cubicBezTo>
                  <a:pt x="4732592" y="3418586"/>
                  <a:pt x="4589399" y="3468751"/>
                  <a:pt x="4437888" y="3521901"/>
                </a:cubicBezTo>
                <a:cubicBezTo>
                  <a:pt x="4283583" y="3576003"/>
                  <a:pt x="4124008" y="3631946"/>
                  <a:pt x="3911346" y="3844608"/>
                </a:cubicBezTo>
                <a:cubicBezTo>
                  <a:pt x="3698684" y="4057269"/>
                  <a:pt x="3642805" y="4216781"/>
                  <a:pt x="3588703" y="4371086"/>
                </a:cubicBezTo>
                <a:cubicBezTo>
                  <a:pt x="3535553" y="4522597"/>
                  <a:pt x="3485388" y="4665790"/>
                  <a:pt x="3287078" y="4864100"/>
                </a:cubicBezTo>
                <a:cubicBezTo>
                  <a:pt x="3088767" y="5062411"/>
                  <a:pt x="2945257" y="5112639"/>
                  <a:pt x="2794000" y="5165725"/>
                </a:cubicBezTo>
                <a:cubicBezTo>
                  <a:pt x="2639695" y="5219827"/>
                  <a:pt x="2480183" y="5275771"/>
                  <a:pt x="2267522" y="5488432"/>
                </a:cubicBezTo>
                <a:cubicBezTo>
                  <a:pt x="2054860" y="5701094"/>
                  <a:pt x="1998917" y="5860606"/>
                  <a:pt x="1944814" y="6014911"/>
                </a:cubicBezTo>
                <a:cubicBezTo>
                  <a:pt x="1891729" y="6166485"/>
                  <a:pt x="1841500" y="6309678"/>
                  <a:pt x="1643189" y="6507988"/>
                </a:cubicBezTo>
                <a:cubicBezTo>
                  <a:pt x="1444879" y="6706299"/>
                  <a:pt x="1301687" y="6756464"/>
                  <a:pt x="1150176" y="6809613"/>
                </a:cubicBezTo>
                <a:cubicBezTo>
                  <a:pt x="1107694" y="6824536"/>
                  <a:pt x="1064768" y="6839522"/>
                  <a:pt x="1020445" y="6858000"/>
                </a:cubicBezTo>
                <a:lnTo>
                  <a:pt x="1277239" y="6858000"/>
                </a:lnTo>
                <a:cubicBezTo>
                  <a:pt x="1402715" y="6809295"/>
                  <a:pt x="1537589" y="6739192"/>
                  <a:pt x="1706055" y="6570853"/>
                </a:cubicBezTo>
                <a:cubicBezTo>
                  <a:pt x="1918716" y="6358192"/>
                  <a:pt x="1974660" y="6198616"/>
                  <a:pt x="2028762" y="6044375"/>
                </a:cubicBezTo>
                <a:cubicBezTo>
                  <a:pt x="2081848" y="5892800"/>
                  <a:pt x="2132076" y="5749608"/>
                  <a:pt x="2330387" y="5551297"/>
                </a:cubicBezTo>
                <a:cubicBezTo>
                  <a:pt x="2528697" y="5352987"/>
                  <a:pt x="2671890" y="5302758"/>
                  <a:pt x="2823401" y="5249672"/>
                </a:cubicBezTo>
                <a:cubicBezTo>
                  <a:pt x="2977706" y="5195570"/>
                  <a:pt x="3137281" y="5139627"/>
                  <a:pt x="3349943" y="4926965"/>
                </a:cubicBezTo>
                <a:cubicBezTo>
                  <a:pt x="3562604" y="4714304"/>
                  <a:pt x="3618484" y="4554792"/>
                  <a:pt x="3672586" y="4400487"/>
                </a:cubicBezTo>
                <a:cubicBezTo>
                  <a:pt x="3725736" y="4248912"/>
                  <a:pt x="3775901" y="4105783"/>
                  <a:pt x="3974211" y="3907472"/>
                </a:cubicBezTo>
                <a:cubicBezTo>
                  <a:pt x="4172522" y="3709162"/>
                  <a:pt x="4315714" y="3658934"/>
                  <a:pt x="4467289" y="3605784"/>
                </a:cubicBezTo>
                <a:cubicBezTo>
                  <a:pt x="4621594" y="3551682"/>
                  <a:pt x="4781106" y="3495739"/>
                  <a:pt x="4993767" y="3283141"/>
                </a:cubicBezTo>
                <a:cubicBezTo>
                  <a:pt x="5206429" y="3070543"/>
                  <a:pt x="5262309" y="2910904"/>
                  <a:pt x="5316411" y="2756662"/>
                </a:cubicBezTo>
                <a:cubicBezTo>
                  <a:pt x="5369560" y="2605088"/>
                  <a:pt x="5419725" y="2461959"/>
                  <a:pt x="5618036" y="2263648"/>
                </a:cubicBezTo>
                <a:cubicBezTo>
                  <a:pt x="5816346" y="2065338"/>
                  <a:pt x="5959539" y="2015109"/>
                  <a:pt x="6111113" y="1961960"/>
                </a:cubicBezTo>
                <a:cubicBezTo>
                  <a:pt x="6265418" y="1907858"/>
                  <a:pt x="6424930" y="1851914"/>
                  <a:pt x="6637592" y="1639316"/>
                </a:cubicBezTo>
                <a:cubicBezTo>
                  <a:pt x="6850253" y="1426718"/>
                  <a:pt x="6906197" y="1267079"/>
                  <a:pt x="6960235" y="1112774"/>
                </a:cubicBezTo>
                <a:cubicBezTo>
                  <a:pt x="7013385" y="961263"/>
                  <a:pt x="7063613" y="818071"/>
                  <a:pt x="7261924" y="619760"/>
                </a:cubicBezTo>
                <a:cubicBezTo>
                  <a:pt x="7460234" y="421450"/>
                  <a:pt x="7603363" y="371285"/>
                  <a:pt x="7754938" y="318135"/>
                </a:cubicBezTo>
                <a:cubicBezTo>
                  <a:pt x="7908100" y="264414"/>
                  <a:pt x="8066532" y="208915"/>
                  <a:pt x="8276844" y="0"/>
                </a:cubicBezTo>
                <a:close/>
                <a:moveTo>
                  <a:pt x="8597519" y="0"/>
                </a:moveTo>
                <a:cubicBezTo>
                  <a:pt x="8564499" y="67691"/>
                  <a:pt x="8542210" y="131255"/>
                  <a:pt x="8520240" y="193993"/>
                </a:cubicBezTo>
                <a:cubicBezTo>
                  <a:pt x="8467090" y="345567"/>
                  <a:pt x="8416861" y="488696"/>
                  <a:pt x="8218551" y="687007"/>
                </a:cubicBezTo>
                <a:cubicBezTo>
                  <a:pt x="8020241" y="885317"/>
                  <a:pt x="7877112" y="935546"/>
                  <a:pt x="7725537" y="988695"/>
                </a:cubicBezTo>
                <a:cubicBezTo>
                  <a:pt x="7571232" y="1042797"/>
                  <a:pt x="7411720" y="1098677"/>
                  <a:pt x="7199059" y="1311339"/>
                </a:cubicBezTo>
                <a:cubicBezTo>
                  <a:pt x="6986397" y="1524000"/>
                  <a:pt x="6930454" y="1683576"/>
                  <a:pt x="6876352" y="1837817"/>
                </a:cubicBezTo>
                <a:cubicBezTo>
                  <a:pt x="6823266" y="1989392"/>
                  <a:pt x="6773037" y="2132584"/>
                  <a:pt x="6574727" y="2330895"/>
                </a:cubicBezTo>
                <a:cubicBezTo>
                  <a:pt x="6376416" y="2529205"/>
                  <a:pt x="6233224" y="2579370"/>
                  <a:pt x="6081713" y="2632520"/>
                </a:cubicBezTo>
                <a:cubicBezTo>
                  <a:pt x="5927408" y="2686622"/>
                  <a:pt x="5767832" y="2742565"/>
                  <a:pt x="5555171" y="2955227"/>
                </a:cubicBezTo>
                <a:cubicBezTo>
                  <a:pt x="5342509" y="3167888"/>
                  <a:pt x="5286312" y="3327400"/>
                  <a:pt x="5232400" y="3481705"/>
                </a:cubicBezTo>
                <a:cubicBezTo>
                  <a:pt x="5179251" y="3633216"/>
                  <a:pt x="5129086" y="3776409"/>
                  <a:pt x="4930775" y="3974719"/>
                </a:cubicBezTo>
                <a:cubicBezTo>
                  <a:pt x="4732465" y="4173030"/>
                  <a:pt x="4589272" y="4223195"/>
                  <a:pt x="4437761" y="4276344"/>
                </a:cubicBezTo>
                <a:cubicBezTo>
                  <a:pt x="4283456" y="4330446"/>
                  <a:pt x="4123881" y="4386390"/>
                  <a:pt x="3911219" y="4599051"/>
                </a:cubicBezTo>
                <a:cubicBezTo>
                  <a:pt x="3698558" y="4811713"/>
                  <a:pt x="3642678" y="4971225"/>
                  <a:pt x="3588576" y="5125530"/>
                </a:cubicBezTo>
                <a:cubicBezTo>
                  <a:pt x="3535426" y="5277104"/>
                  <a:pt x="3485261" y="5420233"/>
                  <a:pt x="3286951" y="5618544"/>
                </a:cubicBezTo>
                <a:cubicBezTo>
                  <a:pt x="3088640" y="5816854"/>
                  <a:pt x="2945257" y="5867400"/>
                  <a:pt x="2794000" y="5920232"/>
                </a:cubicBezTo>
                <a:cubicBezTo>
                  <a:pt x="2639695" y="5974271"/>
                  <a:pt x="2480183" y="6030214"/>
                  <a:pt x="2267522" y="6242876"/>
                </a:cubicBezTo>
                <a:cubicBezTo>
                  <a:pt x="2054860" y="6455537"/>
                  <a:pt x="1998917" y="6615049"/>
                  <a:pt x="1944814" y="6769354"/>
                </a:cubicBezTo>
                <a:cubicBezTo>
                  <a:pt x="1934401" y="6799072"/>
                  <a:pt x="1924114" y="6828473"/>
                  <a:pt x="1913064" y="6858254"/>
                </a:cubicBezTo>
                <a:lnTo>
                  <a:pt x="2007934" y="6858254"/>
                </a:lnTo>
                <a:cubicBezTo>
                  <a:pt x="2015236" y="6838379"/>
                  <a:pt x="2022158" y="6818694"/>
                  <a:pt x="2029016" y="6799072"/>
                </a:cubicBezTo>
                <a:cubicBezTo>
                  <a:pt x="2082102" y="6647498"/>
                  <a:pt x="2132330" y="6504306"/>
                  <a:pt x="2330641" y="6305995"/>
                </a:cubicBezTo>
                <a:cubicBezTo>
                  <a:pt x="2528951" y="6107684"/>
                  <a:pt x="2672144" y="6057456"/>
                  <a:pt x="2823655" y="6004370"/>
                </a:cubicBezTo>
                <a:cubicBezTo>
                  <a:pt x="2977388" y="5949950"/>
                  <a:pt x="3136900" y="5894070"/>
                  <a:pt x="3349625" y="5681409"/>
                </a:cubicBezTo>
                <a:cubicBezTo>
                  <a:pt x="3562350" y="5468747"/>
                  <a:pt x="3618166" y="5309235"/>
                  <a:pt x="3672269" y="5154930"/>
                </a:cubicBezTo>
                <a:cubicBezTo>
                  <a:pt x="3725418" y="5003356"/>
                  <a:pt x="3775583" y="4860227"/>
                  <a:pt x="3973894" y="4661916"/>
                </a:cubicBezTo>
                <a:cubicBezTo>
                  <a:pt x="4172204" y="4463606"/>
                  <a:pt x="4315397" y="4413377"/>
                  <a:pt x="4466971" y="4360228"/>
                </a:cubicBezTo>
                <a:cubicBezTo>
                  <a:pt x="4621276" y="4306126"/>
                  <a:pt x="4780788" y="4250246"/>
                  <a:pt x="4993450" y="4037584"/>
                </a:cubicBezTo>
                <a:cubicBezTo>
                  <a:pt x="5206111" y="3824922"/>
                  <a:pt x="5261991" y="3665411"/>
                  <a:pt x="5316093" y="3511106"/>
                </a:cubicBezTo>
                <a:cubicBezTo>
                  <a:pt x="5369243" y="3359531"/>
                  <a:pt x="5419408" y="3216402"/>
                  <a:pt x="5617718" y="3018092"/>
                </a:cubicBezTo>
                <a:cubicBezTo>
                  <a:pt x="5816029" y="2819781"/>
                  <a:pt x="5959221" y="2769553"/>
                  <a:pt x="6110796" y="2716403"/>
                </a:cubicBezTo>
                <a:cubicBezTo>
                  <a:pt x="6265101" y="2662301"/>
                  <a:pt x="6424613" y="2606421"/>
                  <a:pt x="6637274" y="2393760"/>
                </a:cubicBezTo>
                <a:cubicBezTo>
                  <a:pt x="6849936" y="2181098"/>
                  <a:pt x="6905879" y="2021523"/>
                  <a:pt x="6959918" y="1867281"/>
                </a:cubicBezTo>
                <a:cubicBezTo>
                  <a:pt x="7013068" y="1715707"/>
                  <a:pt x="7063295" y="1572514"/>
                  <a:pt x="7261607" y="1374204"/>
                </a:cubicBezTo>
                <a:cubicBezTo>
                  <a:pt x="7459917" y="1175893"/>
                  <a:pt x="7603045" y="1125728"/>
                  <a:pt x="7754620" y="1072579"/>
                </a:cubicBezTo>
                <a:cubicBezTo>
                  <a:pt x="7908925" y="1018477"/>
                  <a:pt x="8068501" y="962533"/>
                  <a:pt x="8281099" y="749872"/>
                </a:cubicBezTo>
                <a:cubicBezTo>
                  <a:pt x="8493696" y="537210"/>
                  <a:pt x="8549704" y="377698"/>
                  <a:pt x="8603806" y="223393"/>
                </a:cubicBezTo>
                <a:cubicBezTo>
                  <a:pt x="8629777" y="149352"/>
                  <a:pt x="8654986" y="77343"/>
                  <a:pt x="8697151" y="0"/>
                </a:cubicBezTo>
                <a:close/>
                <a:moveTo>
                  <a:pt x="9603549" y="0"/>
                </a:moveTo>
                <a:cubicBezTo>
                  <a:pt x="9522016" y="45784"/>
                  <a:pt x="9446768" y="72136"/>
                  <a:pt x="9369361" y="99251"/>
                </a:cubicBezTo>
                <a:cubicBezTo>
                  <a:pt x="9214803" y="153353"/>
                  <a:pt x="9055100" y="209550"/>
                  <a:pt x="8842566" y="421957"/>
                </a:cubicBezTo>
                <a:cubicBezTo>
                  <a:pt x="8630031" y="634365"/>
                  <a:pt x="8574024" y="794131"/>
                  <a:pt x="8519922" y="948436"/>
                </a:cubicBezTo>
                <a:cubicBezTo>
                  <a:pt x="8466772" y="1100011"/>
                  <a:pt x="8416544" y="1243140"/>
                  <a:pt x="8218234" y="1441514"/>
                </a:cubicBezTo>
                <a:cubicBezTo>
                  <a:pt x="8019923" y="1639888"/>
                  <a:pt x="7876794" y="1689989"/>
                  <a:pt x="7725219" y="1743139"/>
                </a:cubicBezTo>
                <a:cubicBezTo>
                  <a:pt x="7570915" y="1797241"/>
                  <a:pt x="7411403" y="1853184"/>
                  <a:pt x="7198741" y="2065782"/>
                </a:cubicBezTo>
                <a:cubicBezTo>
                  <a:pt x="6986080" y="2278380"/>
                  <a:pt x="6930136" y="2438019"/>
                  <a:pt x="6876034" y="2592261"/>
                </a:cubicBezTo>
                <a:cubicBezTo>
                  <a:pt x="6822948" y="2743835"/>
                  <a:pt x="6772719" y="2887028"/>
                  <a:pt x="6574409" y="3085338"/>
                </a:cubicBezTo>
                <a:cubicBezTo>
                  <a:pt x="6376099" y="3283649"/>
                  <a:pt x="6232906" y="3333750"/>
                  <a:pt x="6081395" y="3386963"/>
                </a:cubicBezTo>
                <a:cubicBezTo>
                  <a:pt x="5927090" y="3441065"/>
                  <a:pt x="5767515" y="3497009"/>
                  <a:pt x="5554853" y="3709670"/>
                </a:cubicBezTo>
                <a:cubicBezTo>
                  <a:pt x="5342192" y="3922332"/>
                  <a:pt x="5286312" y="4081844"/>
                  <a:pt x="5232400" y="4236149"/>
                </a:cubicBezTo>
                <a:cubicBezTo>
                  <a:pt x="5179251" y="4387723"/>
                  <a:pt x="5129086" y="4530852"/>
                  <a:pt x="4930775" y="4729163"/>
                </a:cubicBezTo>
                <a:cubicBezTo>
                  <a:pt x="4732465" y="4927473"/>
                  <a:pt x="4589272" y="4977638"/>
                  <a:pt x="4437761" y="5030788"/>
                </a:cubicBezTo>
                <a:cubicBezTo>
                  <a:pt x="4283456" y="5084890"/>
                  <a:pt x="4123881" y="5140833"/>
                  <a:pt x="3911219" y="5353495"/>
                </a:cubicBezTo>
                <a:cubicBezTo>
                  <a:pt x="3698558" y="5566156"/>
                  <a:pt x="3642487" y="5725668"/>
                  <a:pt x="3588385" y="5880100"/>
                </a:cubicBezTo>
                <a:cubicBezTo>
                  <a:pt x="3535236" y="6031675"/>
                  <a:pt x="3485071" y="6174804"/>
                  <a:pt x="3286760" y="6373114"/>
                </a:cubicBezTo>
                <a:cubicBezTo>
                  <a:pt x="3088450" y="6571425"/>
                  <a:pt x="2945257" y="6621653"/>
                  <a:pt x="2793683" y="6674803"/>
                </a:cubicBezTo>
                <a:cubicBezTo>
                  <a:pt x="2680399" y="6714490"/>
                  <a:pt x="2564321" y="6755194"/>
                  <a:pt x="2426526" y="6858127"/>
                </a:cubicBezTo>
                <a:lnTo>
                  <a:pt x="2588641" y="6858127"/>
                </a:lnTo>
                <a:cubicBezTo>
                  <a:pt x="2670302" y="6812281"/>
                  <a:pt x="2745613" y="6785864"/>
                  <a:pt x="2823083" y="6758686"/>
                </a:cubicBezTo>
                <a:cubicBezTo>
                  <a:pt x="2977388" y="6704584"/>
                  <a:pt x="3136964" y="6648641"/>
                  <a:pt x="3349625" y="6435979"/>
                </a:cubicBezTo>
                <a:cubicBezTo>
                  <a:pt x="3562287" y="6223318"/>
                  <a:pt x="3618166" y="6063806"/>
                  <a:pt x="3672269" y="5909501"/>
                </a:cubicBezTo>
                <a:cubicBezTo>
                  <a:pt x="3725418" y="5757926"/>
                  <a:pt x="3775583" y="5614797"/>
                  <a:pt x="3973894" y="5416487"/>
                </a:cubicBezTo>
                <a:cubicBezTo>
                  <a:pt x="4172204" y="5218176"/>
                  <a:pt x="4315397" y="5167948"/>
                  <a:pt x="4466971" y="5114798"/>
                </a:cubicBezTo>
                <a:cubicBezTo>
                  <a:pt x="4621276" y="5060760"/>
                  <a:pt x="4780788" y="5004816"/>
                  <a:pt x="4993450" y="4792155"/>
                </a:cubicBezTo>
                <a:cubicBezTo>
                  <a:pt x="5206111" y="4579493"/>
                  <a:pt x="5261991" y="4419981"/>
                  <a:pt x="5316093" y="4265676"/>
                </a:cubicBezTo>
                <a:cubicBezTo>
                  <a:pt x="5369243" y="4114102"/>
                  <a:pt x="5419408" y="3970972"/>
                  <a:pt x="5617718" y="3772662"/>
                </a:cubicBezTo>
                <a:cubicBezTo>
                  <a:pt x="5816029" y="3574352"/>
                  <a:pt x="5959221" y="3524123"/>
                  <a:pt x="6110796" y="3470974"/>
                </a:cubicBezTo>
                <a:cubicBezTo>
                  <a:pt x="6265101" y="3416935"/>
                  <a:pt x="6424613" y="3360991"/>
                  <a:pt x="6637274" y="3148330"/>
                </a:cubicBezTo>
                <a:cubicBezTo>
                  <a:pt x="6849936" y="2935669"/>
                  <a:pt x="6905879" y="2776157"/>
                  <a:pt x="6959918" y="2621852"/>
                </a:cubicBezTo>
                <a:cubicBezTo>
                  <a:pt x="7013068" y="2470277"/>
                  <a:pt x="7063295" y="2327085"/>
                  <a:pt x="7261607" y="2128774"/>
                </a:cubicBezTo>
                <a:cubicBezTo>
                  <a:pt x="7459917" y="1930464"/>
                  <a:pt x="7603045" y="1880298"/>
                  <a:pt x="7754620" y="1827149"/>
                </a:cubicBezTo>
                <a:cubicBezTo>
                  <a:pt x="7908925" y="1773047"/>
                  <a:pt x="8068501" y="1717104"/>
                  <a:pt x="8281099" y="1504506"/>
                </a:cubicBezTo>
                <a:cubicBezTo>
                  <a:pt x="8493696" y="1291908"/>
                  <a:pt x="8549704" y="1132269"/>
                  <a:pt x="8603806" y="977963"/>
                </a:cubicBezTo>
                <a:cubicBezTo>
                  <a:pt x="8656955" y="826452"/>
                  <a:pt x="8707120" y="683260"/>
                  <a:pt x="8905431" y="484950"/>
                </a:cubicBezTo>
                <a:cubicBezTo>
                  <a:pt x="9103741" y="286639"/>
                  <a:pt x="9246933" y="236411"/>
                  <a:pt x="9398508" y="183325"/>
                </a:cubicBezTo>
                <a:cubicBezTo>
                  <a:pt x="9511665" y="143637"/>
                  <a:pt x="9627680" y="102933"/>
                  <a:pt x="9765411" y="127"/>
                </a:cubicBezTo>
                <a:close/>
                <a:moveTo>
                  <a:pt x="10185082" y="0"/>
                </a:moveTo>
                <a:cubicBezTo>
                  <a:pt x="10177844" y="19812"/>
                  <a:pt x="10170922" y="39497"/>
                  <a:pt x="10164064" y="59055"/>
                </a:cubicBezTo>
                <a:cubicBezTo>
                  <a:pt x="10110915" y="210629"/>
                  <a:pt x="10060749" y="353759"/>
                  <a:pt x="9862439" y="552069"/>
                </a:cubicBezTo>
                <a:cubicBezTo>
                  <a:pt x="9664129" y="750380"/>
                  <a:pt x="9520936" y="800608"/>
                  <a:pt x="9369361" y="853758"/>
                </a:cubicBezTo>
                <a:cubicBezTo>
                  <a:pt x="9215120" y="907796"/>
                  <a:pt x="9055544" y="963740"/>
                  <a:pt x="8842883" y="1176401"/>
                </a:cubicBezTo>
                <a:cubicBezTo>
                  <a:pt x="8630221" y="1389063"/>
                  <a:pt x="8574342" y="1548575"/>
                  <a:pt x="8520240" y="1702880"/>
                </a:cubicBezTo>
                <a:cubicBezTo>
                  <a:pt x="8467090" y="1854454"/>
                  <a:pt x="8416861" y="1997647"/>
                  <a:pt x="8218551" y="2195957"/>
                </a:cubicBezTo>
                <a:cubicBezTo>
                  <a:pt x="8020241" y="2394268"/>
                  <a:pt x="7877112" y="2444433"/>
                  <a:pt x="7725537" y="2497582"/>
                </a:cubicBezTo>
                <a:cubicBezTo>
                  <a:pt x="7571232" y="2551684"/>
                  <a:pt x="7411720" y="2607628"/>
                  <a:pt x="7199059" y="2820226"/>
                </a:cubicBezTo>
                <a:cubicBezTo>
                  <a:pt x="6986397" y="3032824"/>
                  <a:pt x="6930454" y="3192463"/>
                  <a:pt x="6876352" y="3346768"/>
                </a:cubicBezTo>
                <a:cubicBezTo>
                  <a:pt x="6823266" y="3498342"/>
                  <a:pt x="6773037" y="3641471"/>
                  <a:pt x="6574727" y="3839782"/>
                </a:cubicBezTo>
                <a:cubicBezTo>
                  <a:pt x="6376416" y="4038092"/>
                  <a:pt x="6233224" y="4088321"/>
                  <a:pt x="6081713" y="4141407"/>
                </a:cubicBezTo>
                <a:cubicBezTo>
                  <a:pt x="5927408" y="4195509"/>
                  <a:pt x="5767832" y="4251452"/>
                  <a:pt x="5555171" y="4464114"/>
                </a:cubicBezTo>
                <a:cubicBezTo>
                  <a:pt x="5342509" y="4676775"/>
                  <a:pt x="5286312" y="4836287"/>
                  <a:pt x="5232400" y="4990592"/>
                </a:cubicBezTo>
                <a:cubicBezTo>
                  <a:pt x="5179251" y="5142167"/>
                  <a:pt x="5129086" y="5285296"/>
                  <a:pt x="4930775" y="5483606"/>
                </a:cubicBezTo>
                <a:cubicBezTo>
                  <a:pt x="4732465" y="5681917"/>
                  <a:pt x="4589272" y="5732145"/>
                  <a:pt x="4437761" y="5785231"/>
                </a:cubicBezTo>
                <a:cubicBezTo>
                  <a:pt x="4283456" y="5839333"/>
                  <a:pt x="4123881" y="5895277"/>
                  <a:pt x="3911219" y="6107938"/>
                </a:cubicBezTo>
                <a:cubicBezTo>
                  <a:pt x="3698558" y="6320600"/>
                  <a:pt x="3642678" y="6480112"/>
                  <a:pt x="3588576" y="6634417"/>
                </a:cubicBezTo>
                <a:cubicBezTo>
                  <a:pt x="3562604" y="6708457"/>
                  <a:pt x="3537331" y="6780467"/>
                  <a:pt x="3495103" y="6858000"/>
                </a:cubicBezTo>
                <a:lnTo>
                  <a:pt x="3595116" y="6858000"/>
                </a:lnTo>
                <a:cubicBezTo>
                  <a:pt x="3628136" y="6790245"/>
                  <a:pt x="3650425" y="6726619"/>
                  <a:pt x="3672459" y="6663818"/>
                </a:cubicBezTo>
                <a:cubicBezTo>
                  <a:pt x="3725609" y="6512243"/>
                  <a:pt x="3775774" y="6369114"/>
                  <a:pt x="3974084" y="6170803"/>
                </a:cubicBezTo>
                <a:cubicBezTo>
                  <a:pt x="4172395" y="5972493"/>
                  <a:pt x="4315587" y="5922264"/>
                  <a:pt x="4467162" y="5869178"/>
                </a:cubicBezTo>
                <a:cubicBezTo>
                  <a:pt x="4621467" y="5815076"/>
                  <a:pt x="4780979" y="5759133"/>
                  <a:pt x="4993640" y="5546471"/>
                </a:cubicBezTo>
                <a:cubicBezTo>
                  <a:pt x="5206302" y="5333810"/>
                  <a:pt x="5262182" y="5174298"/>
                  <a:pt x="5316284" y="5019993"/>
                </a:cubicBezTo>
                <a:cubicBezTo>
                  <a:pt x="5369433" y="4868418"/>
                  <a:pt x="5419598" y="4725289"/>
                  <a:pt x="5617909" y="4526979"/>
                </a:cubicBezTo>
                <a:cubicBezTo>
                  <a:pt x="5816219" y="4328668"/>
                  <a:pt x="5959412" y="4278440"/>
                  <a:pt x="6110986" y="4225354"/>
                </a:cubicBezTo>
                <a:cubicBezTo>
                  <a:pt x="6265291" y="4171252"/>
                  <a:pt x="6424803" y="4115308"/>
                  <a:pt x="6637465" y="3902647"/>
                </a:cubicBezTo>
                <a:cubicBezTo>
                  <a:pt x="6850126" y="3689985"/>
                  <a:pt x="6906069" y="3530473"/>
                  <a:pt x="6960108" y="3376168"/>
                </a:cubicBezTo>
                <a:cubicBezTo>
                  <a:pt x="7013257" y="3224594"/>
                  <a:pt x="7063486" y="3081465"/>
                  <a:pt x="7261797" y="2883091"/>
                </a:cubicBezTo>
                <a:cubicBezTo>
                  <a:pt x="7460107" y="2684717"/>
                  <a:pt x="7603236" y="2634615"/>
                  <a:pt x="7754811" y="2581466"/>
                </a:cubicBezTo>
                <a:cubicBezTo>
                  <a:pt x="7909116" y="2527364"/>
                  <a:pt x="8068691" y="2471420"/>
                  <a:pt x="8281289" y="2258822"/>
                </a:cubicBezTo>
                <a:cubicBezTo>
                  <a:pt x="8493887" y="2046224"/>
                  <a:pt x="8549894" y="1886585"/>
                  <a:pt x="8603996" y="1732280"/>
                </a:cubicBezTo>
                <a:cubicBezTo>
                  <a:pt x="8657145" y="1580769"/>
                  <a:pt x="8707310" y="1437577"/>
                  <a:pt x="8905621" y="1239266"/>
                </a:cubicBezTo>
                <a:cubicBezTo>
                  <a:pt x="9103931" y="1040955"/>
                  <a:pt x="9247124" y="990791"/>
                  <a:pt x="9398698" y="937641"/>
                </a:cubicBezTo>
                <a:cubicBezTo>
                  <a:pt x="9552940" y="883539"/>
                  <a:pt x="9712516" y="827596"/>
                  <a:pt x="9925177" y="614934"/>
                </a:cubicBezTo>
                <a:cubicBezTo>
                  <a:pt x="10137839" y="402273"/>
                  <a:pt x="10193719" y="242761"/>
                  <a:pt x="10247820" y="88456"/>
                </a:cubicBezTo>
                <a:cubicBezTo>
                  <a:pt x="10258234" y="58801"/>
                  <a:pt x="10268458" y="29464"/>
                  <a:pt x="10279570" y="0"/>
                </a:cubicBezTo>
                <a:close/>
                <a:moveTo>
                  <a:pt x="10915332" y="0"/>
                </a:moveTo>
                <a:cubicBezTo>
                  <a:pt x="10789983" y="48705"/>
                  <a:pt x="10654982" y="118872"/>
                  <a:pt x="10486898" y="287020"/>
                </a:cubicBezTo>
                <a:cubicBezTo>
                  <a:pt x="10274300" y="499682"/>
                  <a:pt x="10218356" y="659194"/>
                  <a:pt x="10164255" y="813499"/>
                </a:cubicBezTo>
                <a:cubicBezTo>
                  <a:pt x="10111105" y="965073"/>
                  <a:pt x="10060940" y="1108202"/>
                  <a:pt x="9862630" y="1306513"/>
                </a:cubicBezTo>
                <a:cubicBezTo>
                  <a:pt x="9664319" y="1504823"/>
                  <a:pt x="9521127" y="1555052"/>
                  <a:pt x="9369552" y="1608201"/>
                </a:cubicBezTo>
                <a:cubicBezTo>
                  <a:pt x="9215247" y="1662303"/>
                  <a:pt x="9055735" y="1718183"/>
                  <a:pt x="8843073" y="1930845"/>
                </a:cubicBezTo>
                <a:cubicBezTo>
                  <a:pt x="8630412" y="2143506"/>
                  <a:pt x="8574532" y="2303082"/>
                  <a:pt x="8520430" y="2457323"/>
                </a:cubicBezTo>
                <a:cubicBezTo>
                  <a:pt x="8467281" y="2608898"/>
                  <a:pt x="8417052" y="2752090"/>
                  <a:pt x="8218742" y="2950401"/>
                </a:cubicBezTo>
                <a:cubicBezTo>
                  <a:pt x="8020432" y="3148711"/>
                  <a:pt x="7877302" y="3198876"/>
                  <a:pt x="7725728" y="3252026"/>
                </a:cubicBezTo>
                <a:cubicBezTo>
                  <a:pt x="7571423" y="3306128"/>
                  <a:pt x="7411911" y="3362071"/>
                  <a:pt x="7199249" y="3574733"/>
                </a:cubicBezTo>
                <a:cubicBezTo>
                  <a:pt x="6986588" y="3787394"/>
                  <a:pt x="6930644" y="3946906"/>
                  <a:pt x="6876543" y="4101211"/>
                </a:cubicBezTo>
                <a:cubicBezTo>
                  <a:pt x="6823457" y="4252786"/>
                  <a:pt x="6773228" y="4395915"/>
                  <a:pt x="6574918" y="4594225"/>
                </a:cubicBezTo>
                <a:cubicBezTo>
                  <a:pt x="6376607" y="4792536"/>
                  <a:pt x="6232906" y="4842764"/>
                  <a:pt x="6081395" y="4895850"/>
                </a:cubicBezTo>
                <a:cubicBezTo>
                  <a:pt x="5927090" y="4949952"/>
                  <a:pt x="5767515" y="5005896"/>
                  <a:pt x="5554853" y="5218557"/>
                </a:cubicBezTo>
                <a:cubicBezTo>
                  <a:pt x="5342192" y="5431219"/>
                  <a:pt x="5286312" y="5590731"/>
                  <a:pt x="5232400" y="5745036"/>
                </a:cubicBezTo>
                <a:cubicBezTo>
                  <a:pt x="5179251" y="5896610"/>
                  <a:pt x="5129086" y="6039739"/>
                  <a:pt x="4930775" y="6238050"/>
                </a:cubicBezTo>
                <a:cubicBezTo>
                  <a:pt x="4732465" y="6436360"/>
                  <a:pt x="4589272" y="6486589"/>
                  <a:pt x="4437761" y="6539738"/>
                </a:cubicBezTo>
                <a:cubicBezTo>
                  <a:pt x="4284536" y="6593395"/>
                  <a:pt x="4126103" y="6648958"/>
                  <a:pt x="3915601" y="6858000"/>
                </a:cubicBezTo>
                <a:lnTo>
                  <a:pt x="4045458" y="6858000"/>
                </a:lnTo>
                <a:cubicBezTo>
                  <a:pt x="4208082" y="6714427"/>
                  <a:pt x="4334383" y="6670104"/>
                  <a:pt x="4467162" y="6623622"/>
                </a:cubicBezTo>
                <a:cubicBezTo>
                  <a:pt x="4621467" y="6569519"/>
                  <a:pt x="4780979" y="6513576"/>
                  <a:pt x="4993640" y="6300915"/>
                </a:cubicBezTo>
                <a:cubicBezTo>
                  <a:pt x="5206302" y="6088253"/>
                  <a:pt x="5262182" y="5928741"/>
                  <a:pt x="5316284" y="5774436"/>
                </a:cubicBezTo>
                <a:cubicBezTo>
                  <a:pt x="5369433" y="5622862"/>
                  <a:pt x="5419598" y="5479733"/>
                  <a:pt x="5617909" y="5281422"/>
                </a:cubicBezTo>
                <a:cubicBezTo>
                  <a:pt x="5816219" y="5083112"/>
                  <a:pt x="5959412" y="5032883"/>
                  <a:pt x="6110986" y="4979797"/>
                </a:cubicBezTo>
                <a:cubicBezTo>
                  <a:pt x="6265291" y="4925695"/>
                  <a:pt x="6424803" y="4869752"/>
                  <a:pt x="6637465" y="4657090"/>
                </a:cubicBezTo>
                <a:cubicBezTo>
                  <a:pt x="6850126" y="4444429"/>
                  <a:pt x="6906069" y="4284917"/>
                  <a:pt x="6960108" y="4130612"/>
                </a:cubicBezTo>
                <a:cubicBezTo>
                  <a:pt x="7013257" y="3979037"/>
                  <a:pt x="7063486" y="3835908"/>
                  <a:pt x="7261797" y="3637597"/>
                </a:cubicBezTo>
                <a:cubicBezTo>
                  <a:pt x="7460107" y="3439287"/>
                  <a:pt x="7603236" y="3389059"/>
                  <a:pt x="7754811" y="3335909"/>
                </a:cubicBezTo>
                <a:cubicBezTo>
                  <a:pt x="7909116" y="3281807"/>
                  <a:pt x="8068691" y="3225864"/>
                  <a:pt x="8281289" y="3013266"/>
                </a:cubicBezTo>
                <a:cubicBezTo>
                  <a:pt x="8493887" y="2800668"/>
                  <a:pt x="8549894" y="2641029"/>
                  <a:pt x="8603996" y="2486787"/>
                </a:cubicBezTo>
                <a:cubicBezTo>
                  <a:pt x="8657145" y="2335213"/>
                  <a:pt x="8707310" y="2192020"/>
                  <a:pt x="8905621" y="1993710"/>
                </a:cubicBezTo>
                <a:cubicBezTo>
                  <a:pt x="9103931" y="1795399"/>
                  <a:pt x="9247124" y="1745234"/>
                  <a:pt x="9398698" y="1692085"/>
                </a:cubicBezTo>
                <a:cubicBezTo>
                  <a:pt x="9552940" y="1637983"/>
                  <a:pt x="9712516" y="1582039"/>
                  <a:pt x="9925177" y="1369378"/>
                </a:cubicBezTo>
                <a:cubicBezTo>
                  <a:pt x="10137839" y="1156716"/>
                  <a:pt x="10193719" y="997204"/>
                  <a:pt x="10247820" y="842899"/>
                </a:cubicBezTo>
                <a:cubicBezTo>
                  <a:pt x="10300970" y="691325"/>
                  <a:pt x="10351135" y="548196"/>
                  <a:pt x="10549445" y="349885"/>
                </a:cubicBezTo>
                <a:cubicBezTo>
                  <a:pt x="10747756" y="151575"/>
                  <a:pt x="10890758" y="101600"/>
                  <a:pt x="11042650" y="48260"/>
                </a:cubicBezTo>
                <a:cubicBezTo>
                  <a:pt x="11085068" y="33401"/>
                  <a:pt x="11127867" y="18352"/>
                  <a:pt x="11172063" y="0"/>
                </a:cubicBezTo>
                <a:close/>
                <a:moveTo>
                  <a:pt x="11780838" y="0"/>
                </a:moveTo>
                <a:cubicBezTo>
                  <a:pt x="11733403" y="125286"/>
                  <a:pt x="11671300" y="252095"/>
                  <a:pt x="11506200" y="417195"/>
                </a:cubicBezTo>
                <a:cubicBezTo>
                  <a:pt x="11307890" y="615506"/>
                  <a:pt x="11164697" y="665671"/>
                  <a:pt x="11013122" y="718820"/>
                </a:cubicBezTo>
                <a:cubicBezTo>
                  <a:pt x="10858881" y="772922"/>
                  <a:pt x="10699306" y="828802"/>
                  <a:pt x="10486644" y="1041463"/>
                </a:cubicBezTo>
                <a:cubicBezTo>
                  <a:pt x="10273982" y="1254125"/>
                  <a:pt x="10218103" y="1413637"/>
                  <a:pt x="10164001" y="1567942"/>
                </a:cubicBezTo>
                <a:cubicBezTo>
                  <a:pt x="10110851" y="1719517"/>
                  <a:pt x="10060686" y="1862645"/>
                  <a:pt x="9862376" y="2060956"/>
                </a:cubicBezTo>
                <a:cubicBezTo>
                  <a:pt x="9664065" y="2259267"/>
                  <a:pt x="9520872" y="2309495"/>
                  <a:pt x="9369298" y="2362645"/>
                </a:cubicBezTo>
                <a:cubicBezTo>
                  <a:pt x="9214993" y="2416747"/>
                  <a:pt x="9055481" y="2472690"/>
                  <a:pt x="8842819" y="2685288"/>
                </a:cubicBezTo>
                <a:cubicBezTo>
                  <a:pt x="8630158" y="2897886"/>
                  <a:pt x="8574278" y="3057525"/>
                  <a:pt x="8520176" y="3211767"/>
                </a:cubicBezTo>
                <a:cubicBezTo>
                  <a:pt x="8467027" y="3363341"/>
                  <a:pt x="8416798" y="3506534"/>
                  <a:pt x="8218488" y="3704844"/>
                </a:cubicBezTo>
                <a:cubicBezTo>
                  <a:pt x="8020177" y="3903155"/>
                  <a:pt x="7877048" y="3953320"/>
                  <a:pt x="7725474" y="4006469"/>
                </a:cubicBezTo>
                <a:cubicBezTo>
                  <a:pt x="7571169" y="4060571"/>
                  <a:pt x="7411656" y="4116515"/>
                  <a:pt x="7198995" y="4329176"/>
                </a:cubicBezTo>
                <a:cubicBezTo>
                  <a:pt x="6986334" y="4541838"/>
                  <a:pt x="6930390" y="4701350"/>
                  <a:pt x="6876288" y="4855655"/>
                </a:cubicBezTo>
                <a:cubicBezTo>
                  <a:pt x="6823202" y="5007229"/>
                  <a:pt x="6772974" y="5150358"/>
                  <a:pt x="6574663" y="5348669"/>
                </a:cubicBezTo>
                <a:cubicBezTo>
                  <a:pt x="6376353" y="5546979"/>
                  <a:pt x="6233160" y="5597208"/>
                  <a:pt x="6081649" y="5650357"/>
                </a:cubicBezTo>
                <a:cubicBezTo>
                  <a:pt x="5927344" y="5704396"/>
                  <a:pt x="5767769" y="5760339"/>
                  <a:pt x="5555107" y="5973001"/>
                </a:cubicBezTo>
                <a:cubicBezTo>
                  <a:pt x="5342446" y="6185662"/>
                  <a:pt x="5286566" y="6345174"/>
                  <a:pt x="5232464" y="6499479"/>
                </a:cubicBezTo>
                <a:cubicBezTo>
                  <a:pt x="5192078" y="6614605"/>
                  <a:pt x="5153470" y="6724777"/>
                  <a:pt x="5050346" y="6858000"/>
                </a:cubicBezTo>
                <a:lnTo>
                  <a:pt x="5160328" y="6858000"/>
                </a:lnTo>
                <a:cubicBezTo>
                  <a:pt x="5243576" y="6736588"/>
                  <a:pt x="5280343" y="6631559"/>
                  <a:pt x="5316347" y="6528880"/>
                </a:cubicBezTo>
                <a:cubicBezTo>
                  <a:pt x="5369497" y="6377305"/>
                  <a:pt x="5419662" y="6234176"/>
                  <a:pt x="5617972" y="6035866"/>
                </a:cubicBezTo>
                <a:cubicBezTo>
                  <a:pt x="5816283" y="5837555"/>
                  <a:pt x="5959475" y="5787390"/>
                  <a:pt x="6111050" y="5734241"/>
                </a:cubicBezTo>
                <a:cubicBezTo>
                  <a:pt x="6265355" y="5680139"/>
                  <a:pt x="6424867" y="5624195"/>
                  <a:pt x="6637528" y="5411534"/>
                </a:cubicBezTo>
                <a:cubicBezTo>
                  <a:pt x="6850190" y="5198872"/>
                  <a:pt x="6906133" y="5039360"/>
                  <a:pt x="6960172" y="4885055"/>
                </a:cubicBezTo>
                <a:cubicBezTo>
                  <a:pt x="7013321" y="4733481"/>
                  <a:pt x="7063550" y="4590352"/>
                  <a:pt x="7261860" y="4392041"/>
                </a:cubicBezTo>
                <a:cubicBezTo>
                  <a:pt x="7460170" y="4193731"/>
                  <a:pt x="7603300" y="4143502"/>
                  <a:pt x="7754874" y="4090353"/>
                </a:cubicBezTo>
                <a:cubicBezTo>
                  <a:pt x="7909179" y="4036251"/>
                  <a:pt x="8068755" y="3980371"/>
                  <a:pt x="8281353" y="3767709"/>
                </a:cubicBezTo>
                <a:cubicBezTo>
                  <a:pt x="8493951" y="3555047"/>
                  <a:pt x="8549957" y="3395536"/>
                  <a:pt x="8604059" y="3241231"/>
                </a:cubicBezTo>
                <a:cubicBezTo>
                  <a:pt x="8657209" y="3089656"/>
                  <a:pt x="8707374" y="2946464"/>
                  <a:pt x="8905684" y="2748153"/>
                </a:cubicBezTo>
                <a:cubicBezTo>
                  <a:pt x="9103995" y="2549843"/>
                  <a:pt x="9247188" y="2499678"/>
                  <a:pt x="9398762" y="2446528"/>
                </a:cubicBezTo>
                <a:cubicBezTo>
                  <a:pt x="9553004" y="2392426"/>
                  <a:pt x="9712579" y="2336483"/>
                  <a:pt x="9925241" y="2123821"/>
                </a:cubicBezTo>
                <a:cubicBezTo>
                  <a:pt x="10137902" y="1911160"/>
                  <a:pt x="10193782" y="1751648"/>
                  <a:pt x="10247884" y="1597343"/>
                </a:cubicBezTo>
                <a:cubicBezTo>
                  <a:pt x="10301033" y="1445832"/>
                  <a:pt x="10351198" y="1302639"/>
                  <a:pt x="10549509" y="1104329"/>
                </a:cubicBezTo>
                <a:cubicBezTo>
                  <a:pt x="10747819" y="906018"/>
                  <a:pt x="10891012" y="855853"/>
                  <a:pt x="11042586" y="802704"/>
                </a:cubicBezTo>
                <a:cubicBezTo>
                  <a:pt x="11196828" y="748602"/>
                  <a:pt x="11356404" y="692658"/>
                  <a:pt x="11569065" y="480060"/>
                </a:cubicBezTo>
                <a:cubicBezTo>
                  <a:pt x="11760200" y="288671"/>
                  <a:pt x="11824589" y="140272"/>
                  <a:pt x="11875008" y="0"/>
                </a:cubicBezTo>
                <a:close/>
                <a:moveTo>
                  <a:pt x="12130722" y="152400"/>
                </a:moveTo>
                <a:cubicBezTo>
                  <a:pt x="11918124" y="365062"/>
                  <a:pt x="11862181" y="524574"/>
                  <a:pt x="11808079" y="678879"/>
                </a:cubicBezTo>
                <a:cubicBezTo>
                  <a:pt x="11754930" y="830453"/>
                  <a:pt x="11704765" y="973646"/>
                  <a:pt x="11506454" y="1171956"/>
                </a:cubicBezTo>
                <a:cubicBezTo>
                  <a:pt x="11308144" y="1370267"/>
                  <a:pt x="11164951" y="1420432"/>
                  <a:pt x="11013377" y="1473581"/>
                </a:cubicBezTo>
                <a:cubicBezTo>
                  <a:pt x="10859135" y="1527683"/>
                  <a:pt x="10699559" y="1583627"/>
                  <a:pt x="10486898" y="1796225"/>
                </a:cubicBezTo>
                <a:cubicBezTo>
                  <a:pt x="10274236" y="2008823"/>
                  <a:pt x="10218356" y="2168398"/>
                  <a:pt x="10164255" y="2322703"/>
                </a:cubicBezTo>
                <a:cubicBezTo>
                  <a:pt x="10111105" y="2474278"/>
                  <a:pt x="10060940" y="2617470"/>
                  <a:pt x="9862630" y="2815781"/>
                </a:cubicBezTo>
                <a:cubicBezTo>
                  <a:pt x="9664319" y="3014091"/>
                  <a:pt x="9521127" y="3064256"/>
                  <a:pt x="9369552" y="3117406"/>
                </a:cubicBezTo>
                <a:cubicBezTo>
                  <a:pt x="9215247" y="3171508"/>
                  <a:pt x="9055735" y="3227451"/>
                  <a:pt x="8843073" y="3440049"/>
                </a:cubicBezTo>
                <a:cubicBezTo>
                  <a:pt x="8630412" y="3652647"/>
                  <a:pt x="8574532" y="3812286"/>
                  <a:pt x="8520430" y="3966591"/>
                </a:cubicBezTo>
                <a:cubicBezTo>
                  <a:pt x="8467281" y="4118102"/>
                  <a:pt x="8417052" y="4261295"/>
                  <a:pt x="8218742" y="4459605"/>
                </a:cubicBezTo>
                <a:cubicBezTo>
                  <a:pt x="8020432" y="4657916"/>
                  <a:pt x="7877302" y="4708081"/>
                  <a:pt x="7725728" y="4761230"/>
                </a:cubicBezTo>
                <a:cubicBezTo>
                  <a:pt x="7571423" y="4815332"/>
                  <a:pt x="7411911" y="4871276"/>
                  <a:pt x="7199249" y="5083937"/>
                </a:cubicBezTo>
                <a:cubicBezTo>
                  <a:pt x="6986588" y="5296599"/>
                  <a:pt x="6930644" y="5456111"/>
                  <a:pt x="6876543" y="5610416"/>
                </a:cubicBezTo>
                <a:cubicBezTo>
                  <a:pt x="6823457" y="5761990"/>
                  <a:pt x="6773228" y="5905119"/>
                  <a:pt x="6574918" y="6103430"/>
                </a:cubicBezTo>
                <a:cubicBezTo>
                  <a:pt x="6376607" y="6301740"/>
                  <a:pt x="6233414" y="6351969"/>
                  <a:pt x="6081903" y="6405118"/>
                </a:cubicBezTo>
                <a:cubicBezTo>
                  <a:pt x="5927598" y="6459220"/>
                  <a:pt x="5768023" y="6515164"/>
                  <a:pt x="5555361" y="6727762"/>
                </a:cubicBezTo>
                <a:cubicBezTo>
                  <a:pt x="5513667" y="6768846"/>
                  <a:pt x="5474380" y="6812344"/>
                  <a:pt x="5437696" y="6858000"/>
                </a:cubicBezTo>
                <a:lnTo>
                  <a:pt x="5553774" y="6858000"/>
                </a:lnTo>
                <a:cubicBezTo>
                  <a:pt x="5573205" y="6836157"/>
                  <a:pt x="5594414" y="6813550"/>
                  <a:pt x="5617718" y="6790309"/>
                </a:cubicBezTo>
                <a:cubicBezTo>
                  <a:pt x="5816029" y="6591999"/>
                  <a:pt x="5959221" y="6541834"/>
                  <a:pt x="6110796" y="6488684"/>
                </a:cubicBezTo>
                <a:cubicBezTo>
                  <a:pt x="6265101" y="6434582"/>
                  <a:pt x="6424613" y="6378639"/>
                  <a:pt x="6637274" y="6165977"/>
                </a:cubicBezTo>
                <a:cubicBezTo>
                  <a:pt x="6849936" y="5953316"/>
                  <a:pt x="6905879" y="5793804"/>
                  <a:pt x="6959918" y="5639499"/>
                </a:cubicBezTo>
                <a:cubicBezTo>
                  <a:pt x="7013068" y="5487924"/>
                  <a:pt x="7063295" y="5344795"/>
                  <a:pt x="7261607" y="5146485"/>
                </a:cubicBezTo>
                <a:cubicBezTo>
                  <a:pt x="7459917" y="4948174"/>
                  <a:pt x="7603045" y="4897946"/>
                  <a:pt x="7754620" y="4844796"/>
                </a:cubicBezTo>
                <a:cubicBezTo>
                  <a:pt x="7908925" y="4790758"/>
                  <a:pt x="8068501" y="4734814"/>
                  <a:pt x="8281099" y="4522153"/>
                </a:cubicBezTo>
                <a:cubicBezTo>
                  <a:pt x="8493696" y="4309491"/>
                  <a:pt x="8549704" y="4149979"/>
                  <a:pt x="8603806" y="3995674"/>
                </a:cubicBezTo>
                <a:cubicBezTo>
                  <a:pt x="8656955" y="3844100"/>
                  <a:pt x="8707120" y="3700971"/>
                  <a:pt x="8905431" y="3502597"/>
                </a:cubicBezTo>
                <a:cubicBezTo>
                  <a:pt x="9103741" y="3304222"/>
                  <a:pt x="9246933" y="3254121"/>
                  <a:pt x="9398508" y="3200972"/>
                </a:cubicBezTo>
                <a:cubicBezTo>
                  <a:pt x="9552749" y="3146870"/>
                  <a:pt x="9712325" y="3090926"/>
                  <a:pt x="9924986" y="2878328"/>
                </a:cubicBezTo>
                <a:cubicBezTo>
                  <a:pt x="10137648" y="2665730"/>
                  <a:pt x="10193528" y="2506091"/>
                  <a:pt x="10247630" y="2351786"/>
                </a:cubicBezTo>
                <a:cubicBezTo>
                  <a:pt x="10300780" y="2200275"/>
                  <a:pt x="10350944" y="2057083"/>
                  <a:pt x="10549255" y="1858772"/>
                </a:cubicBezTo>
                <a:cubicBezTo>
                  <a:pt x="10747566" y="1660462"/>
                  <a:pt x="10890758" y="1610297"/>
                  <a:pt x="11042332" y="1557147"/>
                </a:cubicBezTo>
                <a:cubicBezTo>
                  <a:pt x="11196574" y="1503045"/>
                  <a:pt x="11356149" y="1447102"/>
                  <a:pt x="11568811" y="1234504"/>
                </a:cubicBezTo>
                <a:cubicBezTo>
                  <a:pt x="11781472" y="1021905"/>
                  <a:pt x="11837353" y="862266"/>
                  <a:pt x="11891455" y="707962"/>
                </a:cubicBezTo>
                <a:cubicBezTo>
                  <a:pt x="11944350" y="556705"/>
                  <a:pt x="11994579" y="413766"/>
                  <a:pt x="12192000" y="215900"/>
                </a:cubicBezTo>
                <a:lnTo>
                  <a:pt x="12192000" y="93282"/>
                </a:lnTo>
                <a:cubicBezTo>
                  <a:pt x="12171870" y="111527"/>
                  <a:pt x="12151296" y="131234"/>
                  <a:pt x="12130215" y="152400"/>
                </a:cubicBezTo>
                <a:close/>
                <a:moveTo>
                  <a:pt x="12130722" y="906844"/>
                </a:moveTo>
                <a:cubicBezTo>
                  <a:pt x="11918124" y="1119505"/>
                  <a:pt x="11862181" y="1279081"/>
                  <a:pt x="11808079" y="1433322"/>
                </a:cubicBezTo>
                <a:cubicBezTo>
                  <a:pt x="11754930" y="1584897"/>
                  <a:pt x="11704765" y="1728089"/>
                  <a:pt x="11506454" y="1926400"/>
                </a:cubicBezTo>
                <a:cubicBezTo>
                  <a:pt x="11308144" y="2124710"/>
                  <a:pt x="11164951" y="2174875"/>
                  <a:pt x="11013377" y="2228025"/>
                </a:cubicBezTo>
                <a:cubicBezTo>
                  <a:pt x="10859135" y="2282127"/>
                  <a:pt x="10699559" y="2338070"/>
                  <a:pt x="10486898" y="2550668"/>
                </a:cubicBezTo>
                <a:cubicBezTo>
                  <a:pt x="10274236" y="2763266"/>
                  <a:pt x="10218356" y="2922905"/>
                  <a:pt x="10164255" y="3077147"/>
                </a:cubicBezTo>
                <a:cubicBezTo>
                  <a:pt x="10111105" y="3228721"/>
                  <a:pt x="10060940" y="3371914"/>
                  <a:pt x="9862630" y="3570224"/>
                </a:cubicBezTo>
                <a:cubicBezTo>
                  <a:pt x="9664319" y="3768534"/>
                  <a:pt x="9521127" y="3818700"/>
                  <a:pt x="9369552" y="3871849"/>
                </a:cubicBezTo>
                <a:cubicBezTo>
                  <a:pt x="9215247" y="3925951"/>
                  <a:pt x="9055735" y="3981895"/>
                  <a:pt x="8843073" y="4194493"/>
                </a:cubicBezTo>
                <a:cubicBezTo>
                  <a:pt x="8630412" y="4407091"/>
                  <a:pt x="8574532" y="4566730"/>
                  <a:pt x="8520430" y="4721035"/>
                </a:cubicBezTo>
                <a:cubicBezTo>
                  <a:pt x="8467281" y="4872609"/>
                  <a:pt x="8417052" y="5015738"/>
                  <a:pt x="8218742" y="5214049"/>
                </a:cubicBezTo>
                <a:cubicBezTo>
                  <a:pt x="8020432" y="5412359"/>
                  <a:pt x="7877302" y="5462588"/>
                  <a:pt x="7725728" y="5515674"/>
                </a:cubicBezTo>
                <a:cubicBezTo>
                  <a:pt x="7571423" y="5569776"/>
                  <a:pt x="7411911" y="5625719"/>
                  <a:pt x="7199249" y="5838381"/>
                </a:cubicBezTo>
                <a:cubicBezTo>
                  <a:pt x="6986588" y="6051042"/>
                  <a:pt x="6930644" y="6210554"/>
                  <a:pt x="6876543" y="6364859"/>
                </a:cubicBezTo>
                <a:cubicBezTo>
                  <a:pt x="6823457" y="6516434"/>
                  <a:pt x="6773228" y="6659563"/>
                  <a:pt x="6574918" y="6857937"/>
                </a:cubicBezTo>
                <a:lnTo>
                  <a:pt x="6574536" y="6858318"/>
                </a:lnTo>
                <a:lnTo>
                  <a:pt x="6697155" y="6858318"/>
                </a:lnTo>
                <a:cubicBezTo>
                  <a:pt x="6861619" y="6676200"/>
                  <a:pt x="6911785" y="6533070"/>
                  <a:pt x="6960426" y="6394260"/>
                </a:cubicBezTo>
                <a:cubicBezTo>
                  <a:pt x="7013575" y="6242685"/>
                  <a:pt x="7063804" y="6099556"/>
                  <a:pt x="7262114" y="5901246"/>
                </a:cubicBezTo>
                <a:cubicBezTo>
                  <a:pt x="7460425" y="5702935"/>
                  <a:pt x="7603554" y="5652707"/>
                  <a:pt x="7755128" y="5599621"/>
                </a:cubicBezTo>
                <a:cubicBezTo>
                  <a:pt x="7909433" y="5545519"/>
                  <a:pt x="8069009" y="5489575"/>
                  <a:pt x="8281606" y="5276914"/>
                </a:cubicBezTo>
                <a:cubicBezTo>
                  <a:pt x="8494205" y="5064252"/>
                  <a:pt x="8550211" y="4904740"/>
                  <a:pt x="8604314" y="4750435"/>
                </a:cubicBezTo>
                <a:cubicBezTo>
                  <a:pt x="8657463" y="4598861"/>
                  <a:pt x="8707628" y="4455732"/>
                  <a:pt x="8905939" y="4257358"/>
                </a:cubicBezTo>
                <a:cubicBezTo>
                  <a:pt x="9104249" y="4058984"/>
                  <a:pt x="9247442" y="4008882"/>
                  <a:pt x="9399016" y="3955733"/>
                </a:cubicBezTo>
                <a:cubicBezTo>
                  <a:pt x="9553257" y="3901631"/>
                  <a:pt x="9712833" y="3845687"/>
                  <a:pt x="9925494" y="3633089"/>
                </a:cubicBezTo>
                <a:cubicBezTo>
                  <a:pt x="10138156" y="3420491"/>
                  <a:pt x="10194036" y="3260852"/>
                  <a:pt x="10248138" y="3106611"/>
                </a:cubicBezTo>
                <a:cubicBezTo>
                  <a:pt x="10301288" y="2955036"/>
                  <a:pt x="10351453" y="2811844"/>
                  <a:pt x="10549763" y="2613533"/>
                </a:cubicBezTo>
                <a:cubicBezTo>
                  <a:pt x="10748073" y="2415223"/>
                  <a:pt x="10890758" y="2364740"/>
                  <a:pt x="11042650" y="2311400"/>
                </a:cubicBezTo>
                <a:cubicBezTo>
                  <a:pt x="11196892" y="2257298"/>
                  <a:pt x="11356467" y="2201355"/>
                  <a:pt x="11569129" y="1988757"/>
                </a:cubicBezTo>
                <a:cubicBezTo>
                  <a:pt x="11781790" y="1776159"/>
                  <a:pt x="11837670" y="1616520"/>
                  <a:pt x="11891772" y="1462278"/>
                </a:cubicBezTo>
                <a:cubicBezTo>
                  <a:pt x="11944794" y="1310958"/>
                  <a:pt x="11994896" y="1168019"/>
                  <a:pt x="12192318" y="970280"/>
                </a:cubicBezTo>
                <a:lnTo>
                  <a:pt x="12192318" y="847725"/>
                </a:lnTo>
                <a:cubicBezTo>
                  <a:pt x="12171997" y="865886"/>
                  <a:pt x="12151296" y="885489"/>
                  <a:pt x="12130215" y="906526"/>
                </a:cubicBezTo>
                <a:close/>
                <a:moveTo>
                  <a:pt x="12130722" y="1661287"/>
                </a:moveTo>
                <a:cubicBezTo>
                  <a:pt x="11918124" y="1873948"/>
                  <a:pt x="11862181" y="2033524"/>
                  <a:pt x="11808079" y="2187766"/>
                </a:cubicBezTo>
                <a:cubicBezTo>
                  <a:pt x="11754930" y="2339340"/>
                  <a:pt x="11704765" y="2482533"/>
                  <a:pt x="11506454" y="2680843"/>
                </a:cubicBezTo>
                <a:cubicBezTo>
                  <a:pt x="11308144" y="2879154"/>
                  <a:pt x="11164951" y="2929319"/>
                  <a:pt x="11013377" y="2982468"/>
                </a:cubicBezTo>
                <a:cubicBezTo>
                  <a:pt x="10859135" y="3036570"/>
                  <a:pt x="10699559" y="3092514"/>
                  <a:pt x="10486898" y="3305112"/>
                </a:cubicBezTo>
                <a:cubicBezTo>
                  <a:pt x="10274236" y="3517709"/>
                  <a:pt x="10218356" y="3677349"/>
                  <a:pt x="10164255" y="3831653"/>
                </a:cubicBezTo>
                <a:cubicBezTo>
                  <a:pt x="10111105" y="3983165"/>
                  <a:pt x="10060940" y="4126357"/>
                  <a:pt x="9862630" y="4324668"/>
                </a:cubicBezTo>
                <a:cubicBezTo>
                  <a:pt x="9664319" y="4522978"/>
                  <a:pt x="9521127" y="4573143"/>
                  <a:pt x="9369552" y="4626293"/>
                </a:cubicBezTo>
                <a:cubicBezTo>
                  <a:pt x="9215247" y="4680395"/>
                  <a:pt x="9055735" y="4736338"/>
                  <a:pt x="8843073" y="4949000"/>
                </a:cubicBezTo>
                <a:cubicBezTo>
                  <a:pt x="8630412" y="5161661"/>
                  <a:pt x="8574532" y="5321173"/>
                  <a:pt x="8520430" y="5475478"/>
                </a:cubicBezTo>
                <a:cubicBezTo>
                  <a:pt x="8467281" y="5627053"/>
                  <a:pt x="8417052" y="5770182"/>
                  <a:pt x="8218742" y="5968492"/>
                </a:cubicBezTo>
                <a:cubicBezTo>
                  <a:pt x="8020432" y="6166803"/>
                  <a:pt x="7877302" y="6217031"/>
                  <a:pt x="7725728" y="6270181"/>
                </a:cubicBezTo>
                <a:cubicBezTo>
                  <a:pt x="7571423" y="6324219"/>
                  <a:pt x="7411911" y="6380163"/>
                  <a:pt x="7199249" y="6592824"/>
                </a:cubicBezTo>
                <a:cubicBezTo>
                  <a:pt x="7101015" y="6691122"/>
                  <a:pt x="7036182" y="6778054"/>
                  <a:pt x="6989699" y="6858318"/>
                </a:cubicBezTo>
                <a:lnTo>
                  <a:pt x="7094030" y="6858318"/>
                </a:lnTo>
                <a:cubicBezTo>
                  <a:pt x="7142925" y="6785166"/>
                  <a:pt x="7199313" y="6717220"/>
                  <a:pt x="7262241" y="6655689"/>
                </a:cubicBezTo>
                <a:cubicBezTo>
                  <a:pt x="7460552" y="6457379"/>
                  <a:pt x="7603681" y="6407214"/>
                  <a:pt x="7755256" y="6354064"/>
                </a:cubicBezTo>
                <a:cubicBezTo>
                  <a:pt x="7909560" y="6299962"/>
                  <a:pt x="8069136" y="6244019"/>
                  <a:pt x="8281734" y="6031357"/>
                </a:cubicBezTo>
                <a:cubicBezTo>
                  <a:pt x="8494331" y="5818696"/>
                  <a:pt x="8550339" y="5659184"/>
                  <a:pt x="8604441" y="5504879"/>
                </a:cubicBezTo>
                <a:cubicBezTo>
                  <a:pt x="8657590" y="5353304"/>
                  <a:pt x="8707755" y="5210175"/>
                  <a:pt x="8906066" y="5011865"/>
                </a:cubicBezTo>
                <a:cubicBezTo>
                  <a:pt x="9104376" y="4813554"/>
                  <a:pt x="9247569" y="4763326"/>
                  <a:pt x="9399143" y="4710176"/>
                </a:cubicBezTo>
                <a:cubicBezTo>
                  <a:pt x="9553384" y="4656074"/>
                  <a:pt x="9712960" y="4600194"/>
                  <a:pt x="9925621" y="4387533"/>
                </a:cubicBezTo>
                <a:cubicBezTo>
                  <a:pt x="10138283" y="4174871"/>
                  <a:pt x="10194163" y="4015359"/>
                  <a:pt x="10248265" y="3861054"/>
                </a:cubicBezTo>
                <a:cubicBezTo>
                  <a:pt x="10301415" y="3709480"/>
                  <a:pt x="10351580" y="3566287"/>
                  <a:pt x="10549890" y="3367977"/>
                </a:cubicBezTo>
                <a:cubicBezTo>
                  <a:pt x="10748201" y="3169666"/>
                  <a:pt x="10891393" y="3119501"/>
                  <a:pt x="11042968" y="3066352"/>
                </a:cubicBezTo>
                <a:cubicBezTo>
                  <a:pt x="11197209" y="3012250"/>
                  <a:pt x="11356784" y="2956370"/>
                  <a:pt x="11569446" y="2743708"/>
                </a:cubicBezTo>
                <a:cubicBezTo>
                  <a:pt x="11782107" y="2531047"/>
                  <a:pt x="11837988" y="2371535"/>
                  <a:pt x="11892090" y="2217230"/>
                </a:cubicBezTo>
                <a:cubicBezTo>
                  <a:pt x="11945112" y="2065909"/>
                  <a:pt x="11995214" y="1922970"/>
                  <a:pt x="12192635" y="1725232"/>
                </a:cubicBezTo>
                <a:lnTo>
                  <a:pt x="12192635" y="1602169"/>
                </a:lnTo>
                <a:cubicBezTo>
                  <a:pt x="12172124" y="1620330"/>
                  <a:pt x="12151296" y="1639932"/>
                  <a:pt x="12130215" y="1660970"/>
                </a:cubicBezTo>
                <a:close/>
                <a:moveTo>
                  <a:pt x="12130722" y="2415731"/>
                </a:moveTo>
                <a:cubicBezTo>
                  <a:pt x="11918124" y="2628392"/>
                  <a:pt x="11862181" y="2787968"/>
                  <a:pt x="11808079" y="2942273"/>
                </a:cubicBezTo>
                <a:cubicBezTo>
                  <a:pt x="11754930" y="3093784"/>
                  <a:pt x="11704765" y="3236976"/>
                  <a:pt x="11506454" y="3435287"/>
                </a:cubicBezTo>
                <a:cubicBezTo>
                  <a:pt x="11308144" y="3633597"/>
                  <a:pt x="11164951" y="3683762"/>
                  <a:pt x="11013377" y="3736912"/>
                </a:cubicBezTo>
                <a:cubicBezTo>
                  <a:pt x="10859135" y="3791014"/>
                  <a:pt x="10699559" y="3846957"/>
                  <a:pt x="10486898" y="4059619"/>
                </a:cubicBezTo>
                <a:cubicBezTo>
                  <a:pt x="10274236" y="4272280"/>
                  <a:pt x="10218356" y="4431792"/>
                  <a:pt x="10164255" y="4586097"/>
                </a:cubicBezTo>
                <a:cubicBezTo>
                  <a:pt x="10111105" y="4737608"/>
                  <a:pt x="10060940" y="4880801"/>
                  <a:pt x="9862630" y="5079111"/>
                </a:cubicBezTo>
                <a:cubicBezTo>
                  <a:pt x="9664319" y="5277422"/>
                  <a:pt x="9521127" y="5327587"/>
                  <a:pt x="9369552" y="5380736"/>
                </a:cubicBezTo>
                <a:cubicBezTo>
                  <a:pt x="9215247" y="5434838"/>
                  <a:pt x="9055735" y="5490782"/>
                  <a:pt x="8843073" y="5703443"/>
                </a:cubicBezTo>
                <a:cubicBezTo>
                  <a:pt x="8630412" y="5916105"/>
                  <a:pt x="8574532" y="6075617"/>
                  <a:pt x="8520430" y="6229922"/>
                </a:cubicBezTo>
                <a:cubicBezTo>
                  <a:pt x="8467281" y="6381496"/>
                  <a:pt x="8417052" y="6524625"/>
                  <a:pt x="8218742" y="6722936"/>
                </a:cubicBezTo>
                <a:cubicBezTo>
                  <a:pt x="8170419" y="6771894"/>
                  <a:pt x="8118475" y="6817169"/>
                  <a:pt x="8063357" y="6858318"/>
                </a:cubicBezTo>
                <a:lnTo>
                  <a:pt x="8204200" y="6858318"/>
                </a:lnTo>
                <a:cubicBezTo>
                  <a:pt x="8229156" y="6836410"/>
                  <a:pt x="8254873" y="6812217"/>
                  <a:pt x="8281353" y="6785801"/>
                </a:cubicBezTo>
                <a:cubicBezTo>
                  <a:pt x="8494014" y="6573203"/>
                  <a:pt x="8549957" y="6413627"/>
                  <a:pt x="8604059" y="6259322"/>
                </a:cubicBezTo>
                <a:cubicBezTo>
                  <a:pt x="8657209" y="6107748"/>
                  <a:pt x="8707374" y="5964619"/>
                  <a:pt x="8905684" y="5766308"/>
                </a:cubicBezTo>
                <a:cubicBezTo>
                  <a:pt x="9103995" y="5567998"/>
                  <a:pt x="9247188" y="5517769"/>
                  <a:pt x="9398762" y="5464620"/>
                </a:cubicBezTo>
                <a:cubicBezTo>
                  <a:pt x="9553004" y="5410581"/>
                  <a:pt x="9712579" y="5354638"/>
                  <a:pt x="9925241" y="5141976"/>
                </a:cubicBezTo>
                <a:cubicBezTo>
                  <a:pt x="10137902" y="4929315"/>
                  <a:pt x="10193782" y="4769803"/>
                  <a:pt x="10247884" y="4615498"/>
                </a:cubicBezTo>
                <a:cubicBezTo>
                  <a:pt x="10301033" y="4463923"/>
                  <a:pt x="10351198" y="4320794"/>
                  <a:pt x="10549509" y="4122484"/>
                </a:cubicBezTo>
                <a:cubicBezTo>
                  <a:pt x="10747819" y="3924173"/>
                  <a:pt x="10890758" y="3873500"/>
                  <a:pt x="11042650" y="3820478"/>
                </a:cubicBezTo>
                <a:cubicBezTo>
                  <a:pt x="11196892" y="3766376"/>
                  <a:pt x="11356467" y="3710496"/>
                  <a:pt x="11569129" y="3497834"/>
                </a:cubicBezTo>
                <a:cubicBezTo>
                  <a:pt x="11781790" y="3285172"/>
                  <a:pt x="11837670" y="3125661"/>
                  <a:pt x="11891772" y="2971356"/>
                </a:cubicBezTo>
                <a:cubicBezTo>
                  <a:pt x="11944794" y="2820035"/>
                  <a:pt x="11994896" y="2677097"/>
                  <a:pt x="12192318" y="2479358"/>
                </a:cubicBezTo>
                <a:lnTo>
                  <a:pt x="12192318" y="2356612"/>
                </a:lnTo>
                <a:cubicBezTo>
                  <a:pt x="12171997" y="2374773"/>
                  <a:pt x="12151296" y="2394375"/>
                  <a:pt x="12130215" y="2415413"/>
                </a:cubicBezTo>
                <a:close/>
                <a:moveTo>
                  <a:pt x="12130722" y="3170238"/>
                </a:moveTo>
                <a:cubicBezTo>
                  <a:pt x="11918124" y="3382836"/>
                  <a:pt x="11862181" y="3542411"/>
                  <a:pt x="11808079" y="3696716"/>
                </a:cubicBezTo>
                <a:cubicBezTo>
                  <a:pt x="11754930" y="3848291"/>
                  <a:pt x="11704765" y="3991420"/>
                  <a:pt x="11506454" y="4189730"/>
                </a:cubicBezTo>
                <a:cubicBezTo>
                  <a:pt x="11308144" y="4388041"/>
                  <a:pt x="11164951" y="4438269"/>
                  <a:pt x="11013377" y="4491355"/>
                </a:cubicBezTo>
                <a:cubicBezTo>
                  <a:pt x="10859135" y="4545457"/>
                  <a:pt x="10699559" y="4601401"/>
                  <a:pt x="10486898" y="4814062"/>
                </a:cubicBezTo>
                <a:cubicBezTo>
                  <a:pt x="10274236" y="5026724"/>
                  <a:pt x="10218356" y="5186236"/>
                  <a:pt x="10164255" y="5340541"/>
                </a:cubicBezTo>
                <a:cubicBezTo>
                  <a:pt x="10111105" y="5492115"/>
                  <a:pt x="10060940" y="5635244"/>
                  <a:pt x="9862630" y="5833555"/>
                </a:cubicBezTo>
                <a:cubicBezTo>
                  <a:pt x="9664319" y="6031865"/>
                  <a:pt x="9521127" y="6082094"/>
                  <a:pt x="9369552" y="6135180"/>
                </a:cubicBezTo>
                <a:cubicBezTo>
                  <a:pt x="9215247" y="6189282"/>
                  <a:pt x="9055735" y="6245225"/>
                  <a:pt x="8843073" y="6457887"/>
                </a:cubicBezTo>
                <a:cubicBezTo>
                  <a:pt x="8687371" y="6613589"/>
                  <a:pt x="8615680" y="6740843"/>
                  <a:pt x="8567293" y="6858318"/>
                </a:cubicBezTo>
                <a:lnTo>
                  <a:pt x="8664004" y="6858318"/>
                </a:lnTo>
                <a:cubicBezTo>
                  <a:pt x="8709279" y="6757606"/>
                  <a:pt x="8775573" y="6651118"/>
                  <a:pt x="8905939" y="6520752"/>
                </a:cubicBezTo>
                <a:cubicBezTo>
                  <a:pt x="9104249" y="6322441"/>
                  <a:pt x="9247442" y="6272213"/>
                  <a:pt x="9399016" y="6219063"/>
                </a:cubicBezTo>
                <a:cubicBezTo>
                  <a:pt x="9553257" y="6165025"/>
                  <a:pt x="9712833" y="6109081"/>
                  <a:pt x="9925494" y="5896420"/>
                </a:cubicBezTo>
                <a:cubicBezTo>
                  <a:pt x="10138156" y="5683758"/>
                  <a:pt x="10194036" y="5524246"/>
                  <a:pt x="10248138" y="5369941"/>
                </a:cubicBezTo>
                <a:cubicBezTo>
                  <a:pt x="10301288" y="5218367"/>
                  <a:pt x="10351453" y="5075238"/>
                  <a:pt x="10549763" y="4876927"/>
                </a:cubicBezTo>
                <a:cubicBezTo>
                  <a:pt x="10748073" y="4678617"/>
                  <a:pt x="10891266" y="4628388"/>
                  <a:pt x="11042841" y="4575239"/>
                </a:cubicBezTo>
                <a:cubicBezTo>
                  <a:pt x="11197082" y="4521200"/>
                  <a:pt x="11356657" y="4465257"/>
                  <a:pt x="11569319" y="4252595"/>
                </a:cubicBezTo>
                <a:cubicBezTo>
                  <a:pt x="11781981" y="4039934"/>
                  <a:pt x="11837860" y="3880422"/>
                  <a:pt x="11891962" y="3726116"/>
                </a:cubicBezTo>
                <a:cubicBezTo>
                  <a:pt x="11944985" y="3574796"/>
                  <a:pt x="11995086" y="3431921"/>
                  <a:pt x="12192508" y="3234119"/>
                </a:cubicBezTo>
                <a:lnTo>
                  <a:pt x="12192508" y="3111119"/>
                </a:lnTo>
                <a:cubicBezTo>
                  <a:pt x="12172061" y="3129280"/>
                  <a:pt x="12151296" y="3148883"/>
                  <a:pt x="12130215" y="3169920"/>
                </a:cubicBezTo>
                <a:close/>
                <a:moveTo>
                  <a:pt x="12130722" y="3924681"/>
                </a:moveTo>
                <a:cubicBezTo>
                  <a:pt x="11918124" y="4137279"/>
                  <a:pt x="11862181" y="4296855"/>
                  <a:pt x="11808079" y="4451160"/>
                </a:cubicBezTo>
                <a:cubicBezTo>
                  <a:pt x="11754930" y="4602734"/>
                  <a:pt x="11704765" y="4745863"/>
                  <a:pt x="11506454" y="4944174"/>
                </a:cubicBezTo>
                <a:cubicBezTo>
                  <a:pt x="11308144" y="5142484"/>
                  <a:pt x="11164951" y="5192713"/>
                  <a:pt x="11013377" y="5245799"/>
                </a:cubicBezTo>
                <a:cubicBezTo>
                  <a:pt x="10859135" y="5299901"/>
                  <a:pt x="10699559" y="5355844"/>
                  <a:pt x="10486898" y="5568506"/>
                </a:cubicBezTo>
                <a:cubicBezTo>
                  <a:pt x="10274236" y="5781167"/>
                  <a:pt x="10218356" y="5940679"/>
                  <a:pt x="10164255" y="6094984"/>
                </a:cubicBezTo>
                <a:cubicBezTo>
                  <a:pt x="10111105" y="6246559"/>
                  <a:pt x="10060940" y="6389688"/>
                  <a:pt x="9862630" y="6587998"/>
                </a:cubicBezTo>
                <a:cubicBezTo>
                  <a:pt x="9702356" y="6748272"/>
                  <a:pt x="9578086" y="6811836"/>
                  <a:pt x="9456230" y="6858318"/>
                </a:cubicBezTo>
                <a:lnTo>
                  <a:pt x="9663620" y="6858318"/>
                </a:lnTo>
                <a:cubicBezTo>
                  <a:pt x="9742869" y="6811899"/>
                  <a:pt x="9828720" y="6747637"/>
                  <a:pt x="9925368" y="6650863"/>
                </a:cubicBezTo>
                <a:cubicBezTo>
                  <a:pt x="10137966" y="6438202"/>
                  <a:pt x="10193909" y="6278690"/>
                  <a:pt x="10248011" y="6124385"/>
                </a:cubicBezTo>
                <a:cubicBezTo>
                  <a:pt x="10301160" y="5972810"/>
                  <a:pt x="10351326" y="5829681"/>
                  <a:pt x="10549636" y="5631371"/>
                </a:cubicBezTo>
                <a:cubicBezTo>
                  <a:pt x="10747946" y="5433060"/>
                  <a:pt x="10891139" y="5382832"/>
                  <a:pt x="11042714" y="5329746"/>
                </a:cubicBezTo>
                <a:cubicBezTo>
                  <a:pt x="11196955" y="5275644"/>
                  <a:pt x="11356531" y="5219700"/>
                  <a:pt x="11569192" y="5007039"/>
                </a:cubicBezTo>
                <a:cubicBezTo>
                  <a:pt x="11781854" y="4794377"/>
                  <a:pt x="11837733" y="4634865"/>
                  <a:pt x="11891835" y="4480560"/>
                </a:cubicBezTo>
                <a:cubicBezTo>
                  <a:pt x="11944858" y="4329240"/>
                  <a:pt x="11994959" y="4186365"/>
                  <a:pt x="12192381" y="3988626"/>
                </a:cubicBezTo>
                <a:lnTo>
                  <a:pt x="12192381" y="3865563"/>
                </a:lnTo>
                <a:cubicBezTo>
                  <a:pt x="12171997" y="3883552"/>
                  <a:pt x="12151296" y="3903136"/>
                  <a:pt x="12130215" y="3924300"/>
                </a:cubicBezTo>
                <a:close/>
                <a:moveTo>
                  <a:pt x="12130722" y="4679125"/>
                </a:moveTo>
                <a:cubicBezTo>
                  <a:pt x="11918124" y="4891786"/>
                  <a:pt x="11862181" y="5051298"/>
                  <a:pt x="11808079" y="5205603"/>
                </a:cubicBezTo>
                <a:cubicBezTo>
                  <a:pt x="11754930" y="5357178"/>
                  <a:pt x="11704765" y="5500307"/>
                  <a:pt x="11506454" y="5698617"/>
                </a:cubicBezTo>
                <a:cubicBezTo>
                  <a:pt x="11308144" y="5896928"/>
                  <a:pt x="11164951" y="5947156"/>
                  <a:pt x="11013377" y="6000306"/>
                </a:cubicBezTo>
                <a:cubicBezTo>
                  <a:pt x="10859135" y="6054344"/>
                  <a:pt x="10699559" y="6110288"/>
                  <a:pt x="10486898" y="6322949"/>
                </a:cubicBezTo>
                <a:cubicBezTo>
                  <a:pt x="10274236" y="6535611"/>
                  <a:pt x="10218356" y="6695123"/>
                  <a:pt x="10164255" y="6849428"/>
                </a:cubicBezTo>
                <a:cubicBezTo>
                  <a:pt x="10163239" y="6852412"/>
                  <a:pt x="10162159" y="6855333"/>
                  <a:pt x="10161143" y="6858318"/>
                </a:cubicBezTo>
                <a:lnTo>
                  <a:pt x="10255314" y="6858318"/>
                </a:lnTo>
                <a:cubicBezTo>
                  <a:pt x="10306114" y="6714173"/>
                  <a:pt x="10360406" y="6575171"/>
                  <a:pt x="10549763" y="6385814"/>
                </a:cubicBezTo>
                <a:cubicBezTo>
                  <a:pt x="10748073" y="6187504"/>
                  <a:pt x="10891266" y="6137275"/>
                  <a:pt x="11042841" y="6084189"/>
                </a:cubicBezTo>
                <a:cubicBezTo>
                  <a:pt x="11197082" y="6030087"/>
                  <a:pt x="11356657" y="5974144"/>
                  <a:pt x="11569319" y="5761482"/>
                </a:cubicBezTo>
                <a:cubicBezTo>
                  <a:pt x="11781981" y="5548821"/>
                  <a:pt x="11837860" y="5389309"/>
                  <a:pt x="11891962" y="5235004"/>
                </a:cubicBezTo>
                <a:cubicBezTo>
                  <a:pt x="11944985" y="5083683"/>
                  <a:pt x="11995086" y="4940808"/>
                  <a:pt x="12192508" y="4743069"/>
                </a:cubicBezTo>
                <a:lnTo>
                  <a:pt x="12192508" y="4620006"/>
                </a:lnTo>
                <a:cubicBezTo>
                  <a:pt x="12172061" y="4638167"/>
                  <a:pt x="12151296" y="4657770"/>
                  <a:pt x="12130215" y="4678807"/>
                </a:cubicBezTo>
                <a:close/>
                <a:moveTo>
                  <a:pt x="12130722" y="5433568"/>
                </a:moveTo>
                <a:cubicBezTo>
                  <a:pt x="11918124" y="5646230"/>
                  <a:pt x="11862181" y="5805742"/>
                  <a:pt x="11808079" y="5960047"/>
                </a:cubicBezTo>
                <a:cubicBezTo>
                  <a:pt x="11754930" y="6111621"/>
                  <a:pt x="11704765" y="6254750"/>
                  <a:pt x="11506454" y="6453124"/>
                </a:cubicBezTo>
                <a:cubicBezTo>
                  <a:pt x="11308144" y="6651498"/>
                  <a:pt x="11164951" y="6701600"/>
                  <a:pt x="11013377" y="6754749"/>
                </a:cubicBezTo>
                <a:cubicBezTo>
                  <a:pt x="10935335" y="6782118"/>
                  <a:pt x="10855960" y="6809931"/>
                  <a:pt x="10768965" y="6858318"/>
                </a:cubicBezTo>
                <a:lnTo>
                  <a:pt x="10987342" y="6858318"/>
                </a:lnTo>
                <a:cubicBezTo>
                  <a:pt x="11005820" y="6851587"/>
                  <a:pt x="11024235" y="6845110"/>
                  <a:pt x="11042841" y="6838632"/>
                </a:cubicBezTo>
                <a:cubicBezTo>
                  <a:pt x="11197145" y="6784531"/>
                  <a:pt x="11356657" y="6728587"/>
                  <a:pt x="11569319" y="6515926"/>
                </a:cubicBezTo>
                <a:cubicBezTo>
                  <a:pt x="11781981" y="6303264"/>
                  <a:pt x="11837860" y="6143752"/>
                  <a:pt x="11891962" y="5989447"/>
                </a:cubicBezTo>
                <a:cubicBezTo>
                  <a:pt x="11944985" y="5838127"/>
                  <a:pt x="11995086" y="5695252"/>
                  <a:pt x="12192508" y="5497513"/>
                </a:cubicBezTo>
                <a:lnTo>
                  <a:pt x="12192508" y="5374450"/>
                </a:lnTo>
                <a:cubicBezTo>
                  <a:pt x="12172061" y="5392611"/>
                  <a:pt x="12151296" y="5412213"/>
                  <a:pt x="12130215" y="5433251"/>
                </a:cubicBezTo>
                <a:close/>
                <a:moveTo>
                  <a:pt x="12130722" y="6188012"/>
                </a:moveTo>
                <a:cubicBezTo>
                  <a:pt x="11918124" y="6400673"/>
                  <a:pt x="11862181" y="6560185"/>
                  <a:pt x="11808079" y="6714490"/>
                </a:cubicBezTo>
                <a:cubicBezTo>
                  <a:pt x="11791252" y="6762623"/>
                  <a:pt x="11774678" y="6809740"/>
                  <a:pt x="11753532" y="6858318"/>
                </a:cubicBezTo>
                <a:lnTo>
                  <a:pt x="11849100" y="6858318"/>
                </a:lnTo>
                <a:cubicBezTo>
                  <a:pt x="11864784" y="6819393"/>
                  <a:pt x="11878056" y="6781482"/>
                  <a:pt x="11891264" y="6744018"/>
                </a:cubicBezTo>
                <a:cubicBezTo>
                  <a:pt x="11944286" y="6592761"/>
                  <a:pt x="11994388" y="6449822"/>
                  <a:pt x="12191809" y="6252083"/>
                </a:cubicBezTo>
                <a:lnTo>
                  <a:pt x="12191809" y="6128893"/>
                </a:lnTo>
                <a:cubicBezTo>
                  <a:pt x="12171807" y="6147054"/>
                  <a:pt x="12151296" y="6166657"/>
                  <a:pt x="12130215" y="6187694"/>
                </a:cubicBezTo>
                <a:close/>
              </a:path>
            </a:pathLst>
          </a:custGeom>
          <a:solidFill>
            <a:schemeClr val="bg1">
              <a:lumMod val="85000"/>
              <a:lumOff val="15000"/>
              <a:alpha val="50000"/>
            </a:schemeClr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5" name="Picture Placeholder 12">
            <a:extLst>
              <a:ext uri="{FF2B5EF4-FFF2-40B4-BE49-F238E27FC236}">
                <a16:creationId xmlns:a16="http://schemas.microsoft.com/office/drawing/2014/main" id="{AFA0F5BC-EE5F-477A-85E7-00285C6EE3AD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920740" y="0"/>
            <a:ext cx="3652658" cy="6858000"/>
          </a:xfrm>
          <a:prstGeom prst="rect">
            <a:avLst/>
          </a:prstGeom>
          <a:pattFill prst="pct5">
            <a:fgClr>
              <a:schemeClr val="bg1">
                <a:lumMod val="50000"/>
                <a:lumOff val="50000"/>
              </a:schemeClr>
            </a:fgClr>
            <a:bgClr>
              <a:schemeClr val="bg1"/>
            </a:bgClr>
          </a:pattFill>
        </p:spPr>
        <p:txBody>
          <a:bodyPr/>
          <a:lstStyle>
            <a:lvl1pPr>
              <a:defRPr sz="12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37220461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raphic 7">
            <a:extLst>
              <a:ext uri="{FF2B5EF4-FFF2-40B4-BE49-F238E27FC236}">
                <a16:creationId xmlns:a16="http://schemas.microsoft.com/office/drawing/2014/main" id="{A1C4E19A-0C36-4114-B139-D6719EDD80A9}"/>
              </a:ext>
            </a:extLst>
          </p:cNvPr>
          <p:cNvSpPr/>
          <p:nvPr userDrawn="1"/>
        </p:nvSpPr>
        <p:spPr>
          <a:xfrm>
            <a:off x="0" y="0"/>
            <a:ext cx="12192634" cy="6858317"/>
          </a:xfrm>
          <a:custGeom>
            <a:avLst/>
            <a:gdLst>
              <a:gd name="connsiteX0" fmla="*/ 439039 w 12192634"/>
              <a:gd name="connsiteY0" fmla="*/ 0 h 6858317"/>
              <a:gd name="connsiteX1" fmla="*/ 384493 w 12192634"/>
              <a:gd name="connsiteY1" fmla="*/ 143701 h 6858317"/>
              <a:gd name="connsiteX2" fmla="*/ 61849 w 12192634"/>
              <a:gd name="connsiteY2" fmla="*/ 670243 h 6858317"/>
              <a:gd name="connsiteX3" fmla="*/ 0 w 12192634"/>
              <a:gd name="connsiteY3" fmla="*/ 729171 h 6858317"/>
              <a:gd name="connsiteX4" fmla="*/ 0 w 12192634"/>
              <a:gd name="connsiteY4" fmla="*/ 606362 h 6858317"/>
              <a:gd name="connsiteX5" fmla="*/ 300609 w 12192634"/>
              <a:gd name="connsiteY5" fmla="*/ 114300 h 6858317"/>
              <a:gd name="connsiteX6" fmla="*/ 342900 w 12192634"/>
              <a:gd name="connsiteY6" fmla="*/ 0 h 6858317"/>
              <a:gd name="connsiteX7" fmla="*/ 1204976 w 12192634"/>
              <a:gd name="connsiteY7" fmla="*/ 0 h 6858317"/>
              <a:gd name="connsiteX8" fmla="*/ 1149795 w 12192634"/>
              <a:gd name="connsiteY8" fmla="*/ 19558 h 6858317"/>
              <a:gd name="connsiteX9" fmla="*/ 623316 w 12192634"/>
              <a:gd name="connsiteY9" fmla="*/ 342265 h 6858317"/>
              <a:gd name="connsiteX10" fmla="*/ 300609 w 12192634"/>
              <a:gd name="connsiteY10" fmla="*/ 868744 h 6858317"/>
              <a:gd name="connsiteX11" fmla="*/ 0 w 12192634"/>
              <a:gd name="connsiteY11" fmla="*/ 1360805 h 6858317"/>
              <a:gd name="connsiteX12" fmla="*/ 0 w 12192634"/>
              <a:gd name="connsiteY12" fmla="*/ 1483551 h 6858317"/>
              <a:gd name="connsiteX13" fmla="*/ 61849 w 12192634"/>
              <a:gd name="connsiteY13" fmla="*/ 1424686 h 6858317"/>
              <a:gd name="connsiteX14" fmla="*/ 384493 w 12192634"/>
              <a:gd name="connsiteY14" fmla="*/ 898144 h 6858317"/>
              <a:gd name="connsiteX15" fmla="*/ 686181 w 12192634"/>
              <a:gd name="connsiteY15" fmla="*/ 405130 h 6858317"/>
              <a:gd name="connsiteX16" fmla="*/ 1179259 w 12192634"/>
              <a:gd name="connsiteY16" fmla="*/ 103442 h 6858317"/>
              <a:gd name="connsiteX17" fmla="*/ 1423353 w 12192634"/>
              <a:gd name="connsiteY17" fmla="*/ 0 h 6858317"/>
              <a:gd name="connsiteX18" fmla="*/ 1937258 w 12192634"/>
              <a:gd name="connsiteY18" fmla="*/ 0 h 6858317"/>
              <a:gd name="connsiteX19" fmla="*/ 1642872 w 12192634"/>
              <a:gd name="connsiteY19" fmla="*/ 472377 h 6858317"/>
              <a:gd name="connsiteX20" fmla="*/ 1149795 w 12192634"/>
              <a:gd name="connsiteY20" fmla="*/ 774002 h 6858317"/>
              <a:gd name="connsiteX21" fmla="*/ 623316 w 12192634"/>
              <a:gd name="connsiteY21" fmla="*/ 1096709 h 6858317"/>
              <a:gd name="connsiteX22" fmla="*/ 300609 w 12192634"/>
              <a:gd name="connsiteY22" fmla="*/ 1623187 h 6858317"/>
              <a:gd name="connsiteX23" fmla="*/ 0 w 12192634"/>
              <a:gd name="connsiteY23" fmla="*/ 2115249 h 6858317"/>
              <a:gd name="connsiteX24" fmla="*/ 0 w 12192634"/>
              <a:gd name="connsiteY24" fmla="*/ 2238058 h 6858317"/>
              <a:gd name="connsiteX25" fmla="*/ 61849 w 12192634"/>
              <a:gd name="connsiteY25" fmla="*/ 2179130 h 6858317"/>
              <a:gd name="connsiteX26" fmla="*/ 384493 w 12192634"/>
              <a:gd name="connsiteY26" fmla="*/ 1652651 h 6858317"/>
              <a:gd name="connsiteX27" fmla="*/ 686181 w 12192634"/>
              <a:gd name="connsiteY27" fmla="*/ 1159574 h 6858317"/>
              <a:gd name="connsiteX28" fmla="*/ 1179259 w 12192634"/>
              <a:gd name="connsiteY28" fmla="*/ 857885 h 6858317"/>
              <a:gd name="connsiteX29" fmla="*/ 1705737 w 12192634"/>
              <a:gd name="connsiteY29" fmla="*/ 535242 h 6858317"/>
              <a:gd name="connsiteX30" fmla="*/ 2028444 w 12192634"/>
              <a:gd name="connsiteY30" fmla="*/ 8763 h 6858317"/>
              <a:gd name="connsiteX31" fmla="*/ 2031492 w 12192634"/>
              <a:gd name="connsiteY31" fmla="*/ 0 h 6858317"/>
              <a:gd name="connsiteX32" fmla="*/ 2528570 w 12192634"/>
              <a:gd name="connsiteY32" fmla="*/ 0 h 6858317"/>
              <a:gd name="connsiteX33" fmla="*/ 2266950 w 12192634"/>
              <a:gd name="connsiteY33" fmla="*/ 207264 h 6858317"/>
              <a:gd name="connsiteX34" fmla="*/ 1944243 w 12192634"/>
              <a:gd name="connsiteY34" fmla="*/ 733743 h 6858317"/>
              <a:gd name="connsiteX35" fmla="*/ 1642872 w 12192634"/>
              <a:gd name="connsiteY35" fmla="*/ 1226820 h 6858317"/>
              <a:gd name="connsiteX36" fmla="*/ 1149795 w 12192634"/>
              <a:gd name="connsiteY36" fmla="*/ 1528445 h 6858317"/>
              <a:gd name="connsiteX37" fmla="*/ 623316 w 12192634"/>
              <a:gd name="connsiteY37" fmla="*/ 1851152 h 6858317"/>
              <a:gd name="connsiteX38" fmla="*/ 300609 w 12192634"/>
              <a:gd name="connsiteY38" fmla="*/ 2377694 h 6858317"/>
              <a:gd name="connsiteX39" fmla="*/ 0 w 12192634"/>
              <a:gd name="connsiteY39" fmla="*/ 2869692 h 6858317"/>
              <a:gd name="connsiteX40" fmla="*/ 0 w 12192634"/>
              <a:gd name="connsiteY40" fmla="*/ 2992438 h 6858317"/>
              <a:gd name="connsiteX41" fmla="*/ 61849 w 12192634"/>
              <a:gd name="connsiteY41" fmla="*/ 2933700 h 6858317"/>
              <a:gd name="connsiteX42" fmla="*/ 384493 w 12192634"/>
              <a:gd name="connsiteY42" fmla="*/ 2407222 h 6858317"/>
              <a:gd name="connsiteX43" fmla="*/ 686181 w 12192634"/>
              <a:gd name="connsiteY43" fmla="*/ 1914144 h 6858317"/>
              <a:gd name="connsiteX44" fmla="*/ 1179259 w 12192634"/>
              <a:gd name="connsiteY44" fmla="*/ 1612519 h 6858317"/>
              <a:gd name="connsiteX45" fmla="*/ 1705737 w 12192634"/>
              <a:gd name="connsiteY45" fmla="*/ 1289812 h 6858317"/>
              <a:gd name="connsiteX46" fmla="*/ 2028444 w 12192634"/>
              <a:gd name="connsiteY46" fmla="*/ 763334 h 6858317"/>
              <a:gd name="connsiteX47" fmla="*/ 2330069 w 12192634"/>
              <a:gd name="connsiteY47" fmla="*/ 270256 h 6858317"/>
              <a:gd name="connsiteX48" fmla="*/ 2735834 w 12192634"/>
              <a:gd name="connsiteY48" fmla="*/ 127 h 6858317"/>
              <a:gd name="connsiteX49" fmla="*/ 3528632 w 12192634"/>
              <a:gd name="connsiteY49" fmla="*/ 0 h 6858317"/>
              <a:gd name="connsiteX50" fmla="*/ 3286760 w 12192634"/>
              <a:gd name="connsiteY50" fmla="*/ 337376 h 6858317"/>
              <a:gd name="connsiteX51" fmla="*/ 2794000 w 12192634"/>
              <a:gd name="connsiteY51" fmla="*/ 639064 h 6858317"/>
              <a:gd name="connsiteX52" fmla="*/ 2267522 w 12192634"/>
              <a:gd name="connsiteY52" fmla="*/ 961708 h 6858317"/>
              <a:gd name="connsiteX53" fmla="*/ 1944814 w 12192634"/>
              <a:gd name="connsiteY53" fmla="*/ 1488250 h 6858317"/>
              <a:gd name="connsiteX54" fmla="*/ 1643189 w 12192634"/>
              <a:gd name="connsiteY54" fmla="*/ 1981264 h 6858317"/>
              <a:gd name="connsiteX55" fmla="*/ 1150112 w 12192634"/>
              <a:gd name="connsiteY55" fmla="*/ 2282889 h 6858317"/>
              <a:gd name="connsiteX56" fmla="*/ 623634 w 12192634"/>
              <a:gd name="connsiteY56" fmla="*/ 2605596 h 6858317"/>
              <a:gd name="connsiteX57" fmla="*/ 300609 w 12192634"/>
              <a:gd name="connsiteY57" fmla="*/ 3132138 h 6858317"/>
              <a:gd name="connsiteX58" fmla="*/ 0 w 12192634"/>
              <a:gd name="connsiteY58" fmla="*/ 3624136 h 6858317"/>
              <a:gd name="connsiteX59" fmla="*/ 0 w 12192634"/>
              <a:gd name="connsiteY59" fmla="*/ 3746945 h 6858317"/>
              <a:gd name="connsiteX60" fmla="*/ 61849 w 12192634"/>
              <a:gd name="connsiteY60" fmla="*/ 3688016 h 6858317"/>
              <a:gd name="connsiteX61" fmla="*/ 384493 w 12192634"/>
              <a:gd name="connsiteY61" fmla="*/ 3161538 h 6858317"/>
              <a:gd name="connsiteX62" fmla="*/ 686181 w 12192634"/>
              <a:gd name="connsiteY62" fmla="*/ 2668461 h 6858317"/>
              <a:gd name="connsiteX63" fmla="*/ 1179259 w 12192634"/>
              <a:gd name="connsiteY63" fmla="*/ 2366836 h 6858317"/>
              <a:gd name="connsiteX64" fmla="*/ 1705737 w 12192634"/>
              <a:gd name="connsiteY64" fmla="*/ 2044129 h 6858317"/>
              <a:gd name="connsiteX65" fmla="*/ 2028444 w 12192634"/>
              <a:gd name="connsiteY65" fmla="*/ 1517650 h 6858317"/>
              <a:gd name="connsiteX66" fmla="*/ 2330069 w 12192634"/>
              <a:gd name="connsiteY66" fmla="*/ 1024573 h 6858317"/>
              <a:gd name="connsiteX67" fmla="*/ 2823083 w 12192634"/>
              <a:gd name="connsiteY67" fmla="*/ 722948 h 6858317"/>
              <a:gd name="connsiteX68" fmla="*/ 3349625 w 12192634"/>
              <a:gd name="connsiteY68" fmla="*/ 400050 h 6858317"/>
              <a:gd name="connsiteX69" fmla="*/ 3625342 w 12192634"/>
              <a:gd name="connsiteY69" fmla="*/ 0 h 6858317"/>
              <a:gd name="connsiteX70" fmla="*/ 3987800 w 12192634"/>
              <a:gd name="connsiteY70" fmla="*/ 0 h 6858317"/>
              <a:gd name="connsiteX71" fmla="*/ 3910902 w 12192634"/>
              <a:gd name="connsiteY71" fmla="*/ 72327 h 6858317"/>
              <a:gd name="connsiteX72" fmla="*/ 3588385 w 12192634"/>
              <a:gd name="connsiteY72" fmla="*/ 598805 h 6858317"/>
              <a:gd name="connsiteX73" fmla="*/ 3286760 w 12192634"/>
              <a:gd name="connsiteY73" fmla="*/ 1091883 h 6858317"/>
              <a:gd name="connsiteX74" fmla="*/ 2793683 w 12192634"/>
              <a:gd name="connsiteY74" fmla="*/ 1393508 h 6858317"/>
              <a:gd name="connsiteX75" fmla="*/ 2267204 w 12192634"/>
              <a:gd name="connsiteY75" fmla="*/ 1716151 h 6858317"/>
              <a:gd name="connsiteX76" fmla="*/ 1944497 w 12192634"/>
              <a:gd name="connsiteY76" fmla="*/ 2242693 h 6858317"/>
              <a:gd name="connsiteX77" fmla="*/ 1642872 w 12192634"/>
              <a:gd name="connsiteY77" fmla="*/ 2735707 h 6858317"/>
              <a:gd name="connsiteX78" fmla="*/ 1149795 w 12192634"/>
              <a:gd name="connsiteY78" fmla="*/ 3037396 h 6858317"/>
              <a:gd name="connsiteX79" fmla="*/ 623316 w 12192634"/>
              <a:gd name="connsiteY79" fmla="*/ 3360039 h 6858317"/>
              <a:gd name="connsiteX80" fmla="*/ 300609 w 12192634"/>
              <a:gd name="connsiteY80" fmla="*/ 3886581 h 6858317"/>
              <a:gd name="connsiteX81" fmla="*/ 0 w 12192634"/>
              <a:gd name="connsiteY81" fmla="*/ 4378643 h 6858317"/>
              <a:gd name="connsiteX82" fmla="*/ 0 w 12192634"/>
              <a:gd name="connsiteY82" fmla="*/ 4501325 h 6858317"/>
              <a:gd name="connsiteX83" fmla="*/ 61849 w 12192634"/>
              <a:gd name="connsiteY83" fmla="*/ 4442460 h 6858317"/>
              <a:gd name="connsiteX84" fmla="*/ 384493 w 12192634"/>
              <a:gd name="connsiteY84" fmla="*/ 3915982 h 6858317"/>
              <a:gd name="connsiteX85" fmla="*/ 686181 w 12192634"/>
              <a:gd name="connsiteY85" fmla="*/ 3422904 h 6858317"/>
              <a:gd name="connsiteX86" fmla="*/ 1179259 w 12192634"/>
              <a:gd name="connsiteY86" fmla="*/ 3121279 h 6858317"/>
              <a:gd name="connsiteX87" fmla="*/ 1705737 w 12192634"/>
              <a:gd name="connsiteY87" fmla="*/ 2798572 h 6858317"/>
              <a:gd name="connsiteX88" fmla="*/ 2028444 w 12192634"/>
              <a:gd name="connsiteY88" fmla="*/ 2272094 h 6858317"/>
              <a:gd name="connsiteX89" fmla="*/ 2330069 w 12192634"/>
              <a:gd name="connsiteY89" fmla="*/ 1779016 h 6858317"/>
              <a:gd name="connsiteX90" fmla="*/ 2823083 w 12192634"/>
              <a:gd name="connsiteY90" fmla="*/ 1477391 h 6858317"/>
              <a:gd name="connsiteX91" fmla="*/ 3349625 w 12192634"/>
              <a:gd name="connsiteY91" fmla="*/ 1154684 h 6858317"/>
              <a:gd name="connsiteX92" fmla="*/ 3672269 w 12192634"/>
              <a:gd name="connsiteY92" fmla="*/ 628206 h 6858317"/>
              <a:gd name="connsiteX93" fmla="*/ 3973894 w 12192634"/>
              <a:gd name="connsiteY93" fmla="*/ 135192 h 6858317"/>
              <a:gd name="connsiteX94" fmla="*/ 4129088 w 12192634"/>
              <a:gd name="connsiteY94" fmla="*/ 0 h 6858317"/>
              <a:gd name="connsiteX95" fmla="*/ 5098669 w 12192634"/>
              <a:gd name="connsiteY95" fmla="*/ 0 h 6858317"/>
              <a:gd name="connsiteX96" fmla="*/ 4930585 w 12192634"/>
              <a:gd name="connsiteY96" fmla="*/ 202438 h 6858317"/>
              <a:gd name="connsiteX97" fmla="*/ 4437571 w 12192634"/>
              <a:gd name="connsiteY97" fmla="*/ 504127 h 6858317"/>
              <a:gd name="connsiteX98" fmla="*/ 3911028 w 12192634"/>
              <a:gd name="connsiteY98" fmla="*/ 826770 h 6858317"/>
              <a:gd name="connsiteX99" fmla="*/ 3588385 w 12192634"/>
              <a:gd name="connsiteY99" fmla="*/ 1353249 h 6858317"/>
              <a:gd name="connsiteX100" fmla="*/ 3286760 w 12192634"/>
              <a:gd name="connsiteY100" fmla="*/ 1846326 h 6858317"/>
              <a:gd name="connsiteX101" fmla="*/ 2793683 w 12192634"/>
              <a:gd name="connsiteY101" fmla="*/ 2147951 h 6858317"/>
              <a:gd name="connsiteX102" fmla="*/ 2267204 w 12192634"/>
              <a:gd name="connsiteY102" fmla="*/ 2470658 h 6858317"/>
              <a:gd name="connsiteX103" fmla="*/ 1944497 w 12192634"/>
              <a:gd name="connsiteY103" fmla="*/ 2997137 h 6858317"/>
              <a:gd name="connsiteX104" fmla="*/ 1642872 w 12192634"/>
              <a:gd name="connsiteY104" fmla="*/ 3490151 h 6858317"/>
              <a:gd name="connsiteX105" fmla="*/ 1149795 w 12192634"/>
              <a:gd name="connsiteY105" fmla="*/ 3791839 h 6858317"/>
              <a:gd name="connsiteX106" fmla="*/ 623316 w 12192634"/>
              <a:gd name="connsiteY106" fmla="*/ 4114483 h 6858317"/>
              <a:gd name="connsiteX107" fmla="*/ 300609 w 12192634"/>
              <a:gd name="connsiteY107" fmla="*/ 4641025 h 6858317"/>
              <a:gd name="connsiteX108" fmla="*/ 0 w 12192634"/>
              <a:gd name="connsiteY108" fmla="*/ 5133086 h 6858317"/>
              <a:gd name="connsiteX109" fmla="*/ 0 w 12192634"/>
              <a:gd name="connsiteY109" fmla="*/ 5255832 h 6858317"/>
              <a:gd name="connsiteX110" fmla="*/ 61849 w 12192634"/>
              <a:gd name="connsiteY110" fmla="*/ 5196967 h 6858317"/>
              <a:gd name="connsiteX111" fmla="*/ 384493 w 12192634"/>
              <a:gd name="connsiteY111" fmla="*/ 4670425 h 6858317"/>
              <a:gd name="connsiteX112" fmla="*/ 686181 w 12192634"/>
              <a:gd name="connsiteY112" fmla="*/ 4177347 h 6858317"/>
              <a:gd name="connsiteX113" fmla="*/ 1179259 w 12192634"/>
              <a:gd name="connsiteY113" fmla="*/ 3875722 h 6858317"/>
              <a:gd name="connsiteX114" fmla="*/ 1705737 w 12192634"/>
              <a:gd name="connsiteY114" fmla="*/ 3553016 h 6858317"/>
              <a:gd name="connsiteX115" fmla="*/ 2028444 w 12192634"/>
              <a:gd name="connsiteY115" fmla="*/ 3026537 h 6858317"/>
              <a:gd name="connsiteX116" fmla="*/ 2330069 w 12192634"/>
              <a:gd name="connsiteY116" fmla="*/ 2533460 h 6858317"/>
              <a:gd name="connsiteX117" fmla="*/ 2823083 w 12192634"/>
              <a:gd name="connsiteY117" fmla="*/ 2231835 h 6858317"/>
              <a:gd name="connsiteX118" fmla="*/ 3349625 w 12192634"/>
              <a:gd name="connsiteY118" fmla="*/ 1909191 h 6858317"/>
              <a:gd name="connsiteX119" fmla="*/ 3672269 w 12192634"/>
              <a:gd name="connsiteY119" fmla="*/ 1382649 h 6858317"/>
              <a:gd name="connsiteX120" fmla="*/ 3973894 w 12192634"/>
              <a:gd name="connsiteY120" fmla="*/ 889635 h 6858317"/>
              <a:gd name="connsiteX121" fmla="*/ 4466971 w 12192634"/>
              <a:gd name="connsiteY121" fmla="*/ 588010 h 6858317"/>
              <a:gd name="connsiteX122" fmla="*/ 4993450 w 12192634"/>
              <a:gd name="connsiteY122" fmla="*/ 265303 h 6858317"/>
              <a:gd name="connsiteX123" fmla="*/ 5203063 w 12192634"/>
              <a:gd name="connsiteY123" fmla="*/ 0 h 6858317"/>
              <a:gd name="connsiteX124" fmla="*/ 5495290 w 12192634"/>
              <a:gd name="connsiteY124" fmla="*/ 0 h 6858317"/>
              <a:gd name="connsiteX125" fmla="*/ 5232400 w 12192634"/>
              <a:gd name="connsiteY125" fmla="*/ 463868 h 6858317"/>
              <a:gd name="connsiteX126" fmla="*/ 4930775 w 12192634"/>
              <a:gd name="connsiteY126" fmla="*/ 956882 h 6858317"/>
              <a:gd name="connsiteX127" fmla="*/ 4437761 w 12192634"/>
              <a:gd name="connsiteY127" fmla="*/ 1258570 h 6858317"/>
              <a:gd name="connsiteX128" fmla="*/ 3911219 w 12192634"/>
              <a:gd name="connsiteY128" fmla="*/ 1581214 h 6858317"/>
              <a:gd name="connsiteX129" fmla="*/ 3588576 w 12192634"/>
              <a:gd name="connsiteY129" fmla="*/ 2107692 h 6858317"/>
              <a:gd name="connsiteX130" fmla="*/ 3286951 w 12192634"/>
              <a:gd name="connsiteY130" fmla="*/ 2600770 h 6858317"/>
              <a:gd name="connsiteX131" fmla="*/ 2794000 w 12192634"/>
              <a:gd name="connsiteY131" fmla="*/ 2902395 h 6858317"/>
              <a:gd name="connsiteX132" fmla="*/ 2267522 w 12192634"/>
              <a:gd name="connsiteY132" fmla="*/ 3225102 h 6858317"/>
              <a:gd name="connsiteX133" fmla="*/ 1944814 w 12192634"/>
              <a:gd name="connsiteY133" fmla="*/ 3751580 h 6858317"/>
              <a:gd name="connsiteX134" fmla="*/ 1643189 w 12192634"/>
              <a:gd name="connsiteY134" fmla="*/ 4244594 h 6858317"/>
              <a:gd name="connsiteX135" fmla="*/ 1149858 w 12192634"/>
              <a:gd name="connsiteY135" fmla="*/ 4546600 h 6858317"/>
              <a:gd name="connsiteX136" fmla="*/ 623316 w 12192634"/>
              <a:gd name="connsiteY136" fmla="*/ 4869244 h 6858317"/>
              <a:gd name="connsiteX137" fmla="*/ 300609 w 12192634"/>
              <a:gd name="connsiteY137" fmla="*/ 5395786 h 6858317"/>
              <a:gd name="connsiteX138" fmla="*/ 0 w 12192634"/>
              <a:gd name="connsiteY138" fmla="*/ 5887530 h 6858317"/>
              <a:gd name="connsiteX139" fmla="*/ 0 w 12192634"/>
              <a:gd name="connsiteY139" fmla="*/ 6010339 h 6858317"/>
              <a:gd name="connsiteX140" fmla="*/ 61849 w 12192634"/>
              <a:gd name="connsiteY140" fmla="*/ 5951411 h 6858317"/>
              <a:gd name="connsiteX141" fmla="*/ 384493 w 12192634"/>
              <a:gd name="connsiteY141" fmla="*/ 5424869 h 6858317"/>
              <a:gd name="connsiteX142" fmla="*/ 686181 w 12192634"/>
              <a:gd name="connsiteY142" fmla="*/ 4931791 h 6858317"/>
              <a:gd name="connsiteX143" fmla="*/ 1179259 w 12192634"/>
              <a:gd name="connsiteY143" fmla="*/ 4630166 h 6858317"/>
              <a:gd name="connsiteX144" fmla="*/ 1705737 w 12192634"/>
              <a:gd name="connsiteY144" fmla="*/ 4307459 h 6858317"/>
              <a:gd name="connsiteX145" fmla="*/ 2028444 w 12192634"/>
              <a:gd name="connsiteY145" fmla="*/ 3780981 h 6858317"/>
              <a:gd name="connsiteX146" fmla="*/ 2330069 w 12192634"/>
              <a:gd name="connsiteY146" fmla="*/ 3287966 h 6858317"/>
              <a:gd name="connsiteX147" fmla="*/ 2823083 w 12192634"/>
              <a:gd name="connsiteY147" fmla="*/ 2986278 h 6858317"/>
              <a:gd name="connsiteX148" fmla="*/ 3349625 w 12192634"/>
              <a:gd name="connsiteY148" fmla="*/ 2663635 h 6858317"/>
              <a:gd name="connsiteX149" fmla="*/ 3672269 w 12192634"/>
              <a:gd name="connsiteY149" fmla="*/ 2137156 h 6858317"/>
              <a:gd name="connsiteX150" fmla="*/ 3973894 w 12192634"/>
              <a:gd name="connsiteY150" fmla="*/ 1644079 h 6858317"/>
              <a:gd name="connsiteX151" fmla="*/ 4466971 w 12192634"/>
              <a:gd name="connsiteY151" fmla="*/ 1342454 h 6858317"/>
              <a:gd name="connsiteX152" fmla="*/ 4993450 w 12192634"/>
              <a:gd name="connsiteY152" fmla="*/ 1019747 h 6858317"/>
              <a:gd name="connsiteX153" fmla="*/ 5316093 w 12192634"/>
              <a:gd name="connsiteY153" fmla="*/ 493268 h 6858317"/>
              <a:gd name="connsiteX154" fmla="*/ 5617718 w 12192634"/>
              <a:gd name="connsiteY154" fmla="*/ 254 h 6858317"/>
              <a:gd name="connsiteX155" fmla="*/ 5617718 w 12192634"/>
              <a:gd name="connsiteY155" fmla="*/ 254 h 6858317"/>
              <a:gd name="connsiteX156" fmla="*/ 6638290 w 12192634"/>
              <a:gd name="connsiteY156" fmla="*/ 0 h 6858317"/>
              <a:gd name="connsiteX157" fmla="*/ 6574473 w 12192634"/>
              <a:gd name="connsiteY157" fmla="*/ 67501 h 6858317"/>
              <a:gd name="connsiteX158" fmla="*/ 6081459 w 12192634"/>
              <a:gd name="connsiteY158" fmla="*/ 369189 h 6858317"/>
              <a:gd name="connsiteX159" fmla="*/ 5554917 w 12192634"/>
              <a:gd name="connsiteY159" fmla="*/ 691833 h 6858317"/>
              <a:gd name="connsiteX160" fmla="*/ 5232400 w 12192634"/>
              <a:gd name="connsiteY160" fmla="*/ 1218311 h 6858317"/>
              <a:gd name="connsiteX161" fmla="*/ 4930775 w 12192634"/>
              <a:gd name="connsiteY161" fmla="*/ 1711325 h 6858317"/>
              <a:gd name="connsiteX162" fmla="*/ 4437571 w 12192634"/>
              <a:gd name="connsiteY162" fmla="*/ 2012950 h 6858317"/>
              <a:gd name="connsiteX163" fmla="*/ 3911028 w 12192634"/>
              <a:gd name="connsiteY163" fmla="*/ 2335594 h 6858317"/>
              <a:gd name="connsiteX164" fmla="*/ 3588385 w 12192634"/>
              <a:gd name="connsiteY164" fmla="*/ 2862072 h 6858317"/>
              <a:gd name="connsiteX165" fmla="*/ 3286760 w 12192634"/>
              <a:gd name="connsiteY165" fmla="*/ 3355150 h 6858317"/>
              <a:gd name="connsiteX166" fmla="*/ 2793683 w 12192634"/>
              <a:gd name="connsiteY166" fmla="*/ 3656775 h 6858317"/>
              <a:gd name="connsiteX167" fmla="*/ 2267204 w 12192634"/>
              <a:gd name="connsiteY167" fmla="*/ 3979482 h 6858317"/>
              <a:gd name="connsiteX168" fmla="*/ 1944497 w 12192634"/>
              <a:gd name="connsiteY168" fmla="*/ 4505960 h 6858317"/>
              <a:gd name="connsiteX169" fmla="*/ 1642872 w 12192634"/>
              <a:gd name="connsiteY169" fmla="*/ 4999038 h 6858317"/>
              <a:gd name="connsiteX170" fmla="*/ 1149795 w 12192634"/>
              <a:gd name="connsiteY170" fmla="*/ 5300663 h 6858317"/>
              <a:gd name="connsiteX171" fmla="*/ 623316 w 12192634"/>
              <a:gd name="connsiteY171" fmla="*/ 5623370 h 6858317"/>
              <a:gd name="connsiteX172" fmla="*/ 300609 w 12192634"/>
              <a:gd name="connsiteY172" fmla="*/ 6149848 h 6858317"/>
              <a:gd name="connsiteX173" fmla="*/ 0 w 12192634"/>
              <a:gd name="connsiteY173" fmla="*/ 6642100 h 6858317"/>
              <a:gd name="connsiteX174" fmla="*/ 0 w 12192634"/>
              <a:gd name="connsiteY174" fmla="*/ 6764845 h 6858317"/>
              <a:gd name="connsiteX175" fmla="*/ 61849 w 12192634"/>
              <a:gd name="connsiteY175" fmla="*/ 6705600 h 6858317"/>
              <a:gd name="connsiteX176" fmla="*/ 384493 w 12192634"/>
              <a:gd name="connsiteY176" fmla="*/ 6179058 h 6858317"/>
              <a:gd name="connsiteX177" fmla="*/ 686181 w 12192634"/>
              <a:gd name="connsiteY177" fmla="*/ 5685981 h 6858317"/>
              <a:gd name="connsiteX178" fmla="*/ 1179259 w 12192634"/>
              <a:gd name="connsiteY178" fmla="*/ 5384356 h 6858317"/>
              <a:gd name="connsiteX179" fmla="*/ 1705737 w 12192634"/>
              <a:gd name="connsiteY179" fmla="*/ 5061649 h 6858317"/>
              <a:gd name="connsiteX180" fmla="*/ 2028444 w 12192634"/>
              <a:gd name="connsiteY180" fmla="*/ 4535170 h 6858317"/>
              <a:gd name="connsiteX181" fmla="*/ 2330069 w 12192634"/>
              <a:gd name="connsiteY181" fmla="*/ 4042156 h 6858317"/>
              <a:gd name="connsiteX182" fmla="*/ 2823083 w 12192634"/>
              <a:gd name="connsiteY182" fmla="*/ 3740468 h 6858317"/>
              <a:gd name="connsiteX183" fmla="*/ 3349625 w 12192634"/>
              <a:gd name="connsiteY183" fmla="*/ 3417824 h 6858317"/>
              <a:gd name="connsiteX184" fmla="*/ 3672269 w 12192634"/>
              <a:gd name="connsiteY184" fmla="*/ 2891346 h 6858317"/>
              <a:gd name="connsiteX185" fmla="*/ 3973894 w 12192634"/>
              <a:gd name="connsiteY185" fmla="*/ 2398268 h 6858317"/>
              <a:gd name="connsiteX186" fmla="*/ 4466971 w 12192634"/>
              <a:gd name="connsiteY186" fmla="*/ 2096643 h 6858317"/>
              <a:gd name="connsiteX187" fmla="*/ 4993450 w 12192634"/>
              <a:gd name="connsiteY187" fmla="*/ 1773936 h 6858317"/>
              <a:gd name="connsiteX188" fmla="*/ 5316093 w 12192634"/>
              <a:gd name="connsiteY188" fmla="*/ 1247458 h 6858317"/>
              <a:gd name="connsiteX189" fmla="*/ 5617718 w 12192634"/>
              <a:gd name="connsiteY189" fmla="*/ 754444 h 6858317"/>
              <a:gd name="connsiteX190" fmla="*/ 6110796 w 12192634"/>
              <a:gd name="connsiteY190" fmla="*/ 452819 h 6858317"/>
              <a:gd name="connsiteX191" fmla="*/ 6637274 w 12192634"/>
              <a:gd name="connsiteY191" fmla="*/ 130112 h 6858317"/>
              <a:gd name="connsiteX192" fmla="*/ 6754369 w 12192634"/>
              <a:gd name="connsiteY192" fmla="*/ 0 h 6858317"/>
              <a:gd name="connsiteX193" fmla="*/ 7031990 w 12192634"/>
              <a:gd name="connsiteY193" fmla="*/ 0 h 6858317"/>
              <a:gd name="connsiteX194" fmla="*/ 6875970 w 12192634"/>
              <a:gd name="connsiteY194" fmla="*/ 328930 h 6858317"/>
              <a:gd name="connsiteX195" fmla="*/ 6574345 w 12192634"/>
              <a:gd name="connsiteY195" fmla="*/ 822008 h 6858317"/>
              <a:gd name="connsiteX196" fmla="*/ 6081395 w 12192634"/>
              <a:gd name="connsiteY196" fmla="*/ 1123950 h 6858317"/>
              <a:gd name="connsiteX197" fmla="*/ 5554853 w 12192634"/>
              <a:gd name="connsiteY197" fmla="*/ 1446594 h 6858317"/>
              <a:gd name="connsiteX198" fmla="*/ 5232400 w 12192634"/>
              <a:gd name="connsiteY198" fmla="*/ 1972755 h 6858317"/>
              <a:gd name="connsiteX199" fmla="*/ 4930775 w 12192634"/>
              <a:gd name="connsiteY199" fmla="*/ 2465832 h 6858317"/>
              <a:gd name="connsiteX200" fmla="*/ 4437761 w 12192634"/>
              <a:gd name="connsiteY200" fmla="*/ 2767457 h 6858317"/>
              <a:gd name="connsiteX201" fmla="*/ 3911219 w 12192634"/>
              <a:gd name="connsiteY201" fmla="*/ 3090101 h 6858317"/>
              <a:gd name="connsiteX202" fmla="*/ 3588576 w 12192634"/>
              <a:gd name="connsiteY202" fmla="*/ 3616643 h 6858317"/>
              <a:gd name="connsiteX203" fmla="*/ 3286951 w 12192634"/>
              <a:gd name="connsiteY203" fmla="*/ 4109657 h 6858317"/>
              <a:gd name="connsiteX204" fmla="*/ 2793873 w 12192634"/>
              <a:gd name="connsiteY204" fmla="*/ 4411282 h 6858317"/>
              <a:gd name="connsiteX205" fmla="*/ 2267395 w 12192634"/>
              <a:gd name="connsiteY205" fmla="*/ 4733989 h 6858317"/>
              <a:gd name="connsiteX206" fmla="*/ 1944688 w 12192634"/>
              <a:gd name="connsiteY206" fmla="*/ 5260467 h 6858317"/>
              <a:gd name="connsiteX207" fmla="*/ 1643063 w 12192634"/>
              <a:gd name="connsiteY207" fmla="*/ 5753545 h 6858317"/>
              <a:gd name="connsiteX208" fmla="*/ 1149985 w 12192634"/>
              <a:gd name="connsiteY208" fmla="*/ 6055170 h 6858317"/>
              <a:gd name="connsiteX209" fmla="*/ 623507 w 12192634"/>
              <a:gd name="connsiteY209" fmla="*/ 6377877 h 6858317"/>
              <a:gd name="connsiteX210" fmla="*/ 316992 w 12192634"/>
              <a:gd name="connsiteY210" fmla="*/ 6858000 h 6858317"/>
              <a:gd name="connsiteX211" fmla="*/ 411671 w 12192634"/>
              <a:gd name="connsiteY211" fmla="*/ 6858000 h 6858317"/>
              <a:gd name="connsiteX212" fmla="*/ 686181 w 12192634"/>
              <a:gd name="connsiteY212" fmla="*/ 6440742 h 6858317"/>
              <a:gd name="connsiteX213" fmla="*/ 1179259 w 12192634"/>
              <a:gd name="connsiteY213" fmla="*/ 6139053 h 6858317"/>
              <a:gd name="connsiteX214" fmla="*/ 1705737 w 12192634"/>
              <a:gd name="connsiteY214" fmla="*/ 5816410 h 6858317"/>
              <a:gd name="connsiteX215" fmla="*/ 2028444 w 12192634"/>
              <a:gd name="connsiteY215" fmla="*/ 5289868 h 6858317"/>
              <a:gd name="connsiteX216" fmla="*/ 2330069 w 12192634"/>
              <a:gd name="connsiteY216" fmla="*/ 4796854 h 6858317"/>
              <a:gd name="connsiteX217" fmla="*/ 2823083 w 12192634"/>
              <a:gd name="connsiteY217" fmla="*/ 4495165 h 6858317"/>
              <a:gd name="connsiteX218" fmla="*/ 3349625 w 12192634"/>
              <a:gd name="connsiteY218" fmla="*/ 4172522 h 6858317"/>
              <a:gd name="connsiteX219" fmla="*/ 3672269 w 12192634"/>
              <a:gd name="connsiteY219" fmla="*/ 3646043 h 6858317"/>
              <a:gd name="connsiteX220" fmla="*/ 3973894 w 12192634"/>
              <a:gd name="connsiteY220" fmla="*/ 3152966 h 6858317"/>
              <a:gd name="connsiteX221" fmla="*/ 4466971 w 12192634"/>
              <a:gd name="connsiteY221" fmla="*/ 2851341 h 6858317"/>
              <a:gd name="connsiteX222" fmla="*/ 4993450 w 12192634"/>
              <a:gd name="connsiteY222" fmla="*/ 2528697 h 6858317"/>
              <a:gd name="connsiteX223" fmla="*/ 5316093 w 12192634"/>
              <a:gd name="connsiteY223" fmla="*/ 2002219 h 6858317"/>
              <a:gd name="connsiteX224" fmla="*/ 5617718 w 12192634"/>
              <a:gd name="connsiteY224" fmla="*/ 1509141 h 6858317"/>
              <a:gd name="connsiteX225" fmla="*/ 6110796 w 12192634"/>
              <a:gd name="connsiteY225" fmla="*/ 1207516 h 6858317"/>
              <a:gd name="connsiteX226" fmla="*/ 6637274 w 12192634"/>
              <a:gd name="connsiteY226" fmla="*/ 884873 h 6858317"/>
              <a:gd name="connsiteX227" fmla="*/ 6959918 w 12192634"/>
              <a:gd name="connsiteY227" fmla="*/ 358331 h 6858317"/>
              <a:gd name="connsiteX228" fmla="*/ 7141909 w 12192634"/>
              <a:gd name="connsiteY228" fmla="*/ 0 h 6858317"/>
              <a:gd name="connsiteX229" fmla="*/ 8147050 w 12192634"/>
              <a:gd name="connsiteY229" fmla="*/ 0 h 6858317"/>
              <a:gd name="connsiteX230" fmla="*/ 7725537 w 12192634"/>
              <a:gd name="connsiteY230" fmla="*/ 234252 h 6858317"/>
              <a:gd name="connsiteX231" fmla="*/ 7199059 w 12192634"/>
              <a:gd name="connsiteY231" fmla="*/ 556895 h 6858317"/>
              <a:gd name="connsiteX232" fmla="*/ 6876352 w 12192634"/>
              <a:gd name="connsiteY232" fmla="*/ 1083374 h 6858317"/>
              <a:gd name="connsiteX233" fmla="*/ 6574727 w 12192634"/>
              <a:gd name="connsiteY233" fmla="*/ 1576451 h 6858317"/>
              <a:gd name="connsiteX234" fmla="*/ 6081713 w 12192634"/>
              <a:gd name="connsiteY234" fmla="*/ 1878076 h 6858317"/>
              <a:gd name="connsiteX235" fmla="*/ 5555171 w 12192634"/>
              <a:gd name="connsiteY235" fmla="*/ 2200783 h 6858317"/>
              <a:gd name="connsiteX236" fmla="*/ 5232527 w 12192634"/>
              <a:gd name="connsiteY236" fmla="*/ 2727198 h 6858317"/>
              <a:gd name="connsiteX237" fmla="*/ 4930902 w 12192634"/>
              <a:gd name="connsiteY237" fmla="*/ 3220276 h 6858317"/>
              <a:gd name="connsiteX238" fmla="*/ 4437888 w 12192634"/>
              <a:gd name="connsiteY238" fmla="*/ 3521901 h 6858317"/>
              <a:gd name="connsiteX239" fmla="*/ 3911346 w 12192634"/>
              <a:gd name="connsiteY239" fmla="*/ 3844608 h 6858317"/>
              <a:gd name="connsiteX240" fmla="*/ 3588703 w 12192634"/>
              <a:gd name="connsiteY240" fmla="*/ 4371086 h 6858317"/>
              <a:gd name="connsiteX241" fmla="*/ 3287078 w 12192634"/>
              <a:gd name="connsiteY241" fmla="*/ 4864100 h 6858317"/>
              <a:gd name="connsiteX242" fmla="*/ 2794000 w 12192634"/>
              <a:gd name="connsiteY242" fmla="*/ 5165725 h 6858317"/>
              <a:gd name="connsiteX243" fmla="*/ 2267522 w 12192634"/>
              <a:gd name="connsiteY243" fmla="*/ 5488432 h 6858317"/>
              <a:gd name="connsiteX244" fmla="*/ 1944814 w 12192634"/>
              <a:gd name="connsiteY244" fmla="*/ 6014911 h 6858317"/>
              <a:gd name="connsiteX245" fmla="*/ 1643189 w 12192634"/>
              <a:gd name="connsiteY245" fmla="*/ 6507988 h 6858317"/>
              <a:gd name="connsiteX246" fmla="*/ 1150176 w 12192634"/>
              <a:gd name="connsiteY246" fmla="*/ 6809613 h 6858317"/>
              <a:gd name="connsiteX247" fmla="*/ 1020445 w 12192634"/>
              <a:gd name="connsiteY247" fmla="*/ 6858000 h 6858317"/>
              <a:gd name="connsiteX248" fmla="*/ 1277239 w 12192634"/>
              <a:gd name="connsiteY248" fmla="*/ 6858000 h 6858317"/>
              <a:gd name="connsiteX249" fmla="*/ 1706055 w 12192634"/>
              <a:gd name="connsiteY249" fmla="*/ 6570853 h 6858317"/>
              <a:gd name="connsiteX250" fmla="*/ 2028762 w 12192634"/>
              <a:gd name="connsiteY250" fmla="*/ 6044375 h 6858317"/>
              <a:gd name="connsiteX251" fmla="*/ 2330387 w 12192634"/>
              <a:gd name="connsiteY251" fmla="*/ 5551297 h 6858317"/>
              <a:gd name="connsiteX252" fmla="*/ 2823401 w 12192634"/>
              <a:gd name="connsiteY252" fmla="*/ 5249672 h 6858317"/>
              <a:gd name="connsiteX253" fmla="*/ 3349943 w 12192634"/>
              <a:gd name="connsiteY253" fmla="*/ 4926965 h 6858317"/>
              <a:gd name="connsiteX254" fmla="*/ 3672586 w 12192634"/>
              <a:gd name="connsiteY254" fmla="*/ 4400487 h 6858317"/>
              <a:gd name="connsiteX255" fmla="*/ 3974211 w 12192634"/>
              <a:gd name="connsiteY255" fmla="*/ 3907472 h 6858317"/>
              <a:gd name="connsiteX256" fmla="*/ 4467289 w 12192634"/>
              <a:gd name="connsiteY256" fmla="*/ 3605784 h 6858317"/>
              <a:gd name="connsiteX257" fmla="*/ 4993767 w 12192634"/>
              <a:gd name="connsiteY257" fmla="*/ 3283141 h 6858317"/>
              <a:gd name="connsiteX258" fmla="*/ 5316411 w 12192634"/>
              <a:gd name="connsiteY258" fmla="*/ 2756662 h 6858317"/>
              <a:gd name="connsiteX259" fmla="*/ 5618036 w 12192634"/>
              <a:gd name="connsiteY259" fmla="*/ 2263648 h 6858317"/>
              <a:gd name="connsiteX260" fmla="*/ 6111113 w 12192634"/>
              <a:gd name="connsiteY260" fmla="*/ 1961960 h 6858317"/>
              <a:gd name="connsiteX261" fmla="*/ 6637592 w 12192634"/>
              <a:gd name="connsiteY261" fmla="*/ 1639316 h 6858317"/>
              <a:gd name="connsiteX262" fmla="*/ 6960235 w 12192634"/>
              <a:gd name="connsiteY262" fmla="*/ 1112774 h 6858317"/>
              <a:gd name="connsiteX263" fmla="*/ 7261924 w 12192634"/>
              <a:gd name="connsiteY263" fmla="*/ 619760 h 6858317"/>
              <a:gd name="connsiteX264" fmla="*/ 7754938 w 12192634"/>
              <a:gd name="connsiteY264" fmla="*/ 318135 h 6858317"/>
              <a:gd name="connsiteX265" fmla="*/ 8276844 w 12192634"/>
              <a:gd name="connsiteY265" fmla="*/ 0 h 6858317"/>
              <a:gd name="connsiteX266" fmla="*/ 8597519 w 12192634"/>
              <a:gd name="connsiteY266" fmla="*/ 0 h 6858317"/>
              <a:gd name="connsiteX267" fmla="*/ 8520240 w 12192634"/>
              <a:gd name="connsiteY267" fmla="*/ 193993 h 6858317"/>
              <a:gd name="connsiteX268" fmla="*/ 8218551 w 12192634"/>
              <a:gd name="connsiteY268" fmla="*/ 687007 h 6858317"/>
              <a:gd name="connsiteX269" fmla="*/ 7725537 w 12192634"/>
              <a:gd name="connsiteY269" fmla="*/ 988695 h 6858317"/>
              <a:gd name="connsiteX270" fmla="*/ 7199059 w 12192634"/>
              <a:gd name="connsiteY270" fmla="*/ 1311339 h 6858317"/>
              <a:gd name="connsiteX271" fmla="*/ 6876352 w 12192634"/>
              <a:gd name="connsiteY271" fmla="*/ 1837817 h 6858317"/>
              <a:gd name="connsiteX272" fmla="*/ 6574727 w 12192634"/>
              <a:gd name="connsiteY272" fmla="*/ 2330895 h 6858317"/>
              <a:gd name="connsiteX273" fmla="*/ 6081713 w 12192634"/>
              <a:gd name="connsiteY273" fmla="*/ 2632520 h 6858317"/>
              <a:gd name="connsiteX274" fmla="*/ 5555171 w 12192634"/>
              <a:gd name="connsiteY274" fmla="*/ 2955227 h 6858317"/>
              <a:gd name="connsiteX275" fmla="*/ 5232400 w 12192634"/>
              <a:gd name="connsiteY275" fmla="*/ 3481705 h 6858317"/>
              <a:gd name="connsiteX276" fmla="*/ 4930775 w 12192634"/>
              <a:gd name="connsiteY276" fmla="*/ 3974719 h 6858317"/>
              <a:gd name="connsiteX277" fmla="*/ 4437761 w 12192634"/>
              <a:gd name="connsiteY277" fmla="*/ 4276344 h 6858317"/>
              <a:gd name="connsiteX278" fmla="*/ 3911219 w 12192634"/>
              <a:gd name="connsiteY278" fmla="*/ 4599051 h 6858317"/>
              <a:gd name="connsiteX279" fmla="*/ 3588576 w 12192634"/>
              <a:gd name="connsiteY279" fmla="*/ 5125530 h 6858317"/>
              <a:gd name="connsiteX280" fmla="*/ 3286951 w 12192634"/>
              <a:gd name="connsiteY280" fmla="*/ 5618544 h 6858317"/>
              <a:gd name="connsiteX281" fmla="*/ 2794000 w 12192634"/>
              <a:gd name="connsiteY281" fmla="*/ 5920232 h 6858317"/>
              <a:gd name="connsiteX282" fmla="*/ 2267522 w 12192634"/>
              <a:gd name="connsiteY282" fmla="*/ 6242876 h 6858317"/>
              <a:gd name="connsiteX283" fmla="*/ 1944814 w 12192634"/>
              <a:gd name="connsiteY283" fmla="*/ 6769354 h 6858317"/>
              <a:gd name="connsiteX284" fmla="*/ 1913064 w 12192634"/>
              <a:gd name="connsiteY284" fmla="*/ 6858254 h 6858317"/>
              <a:gd name="connsiteX285" fmla="*/ 2007934 w 12192634"/>
              <a:gd name="connsiteY285" fmla="*/ 6858254 h 6858317"/>
              <a:gd name="connsiteX286" fmla="*/ 2029016 w 12192634"/>
              <a:gd name="connsiteY286" fmla="*/ 6799072 h 6858317"/>
              <a:gd name="connsiteX287" fmla="*/ 2330641 w 12192634"/>
              <a:gd name="connsiteY287" fmla="*/ 6305995 h 6858317"/>
              <a:gd name="connsiteX288" fmla="*/ 2823655 w 12192634"/>
              <a:gd name="connsiteY288" fmla="*/ 6004370 h 6858317"/>
              <a:gd name="connsiteX289" fmla="*/ 3349625 w 12192634"/>
              <a:gd name="connsiteY289" fmla="*/ 5681409 h 6858317"/>
              <a:gd name="connsiteX290" fmla="*/ 3672269 w 12192634"/>
              <a:gd name="connsiteY290" fmla="*/ 5154930 h 6858317"/>
              <a:gd name="connsiteX291" fmla="*/ 3973894 w 12192634"/>
              <a:gd name="connsiteY291" fmla="*/ 4661916 h 6858317"/>
              <a:gd name="connsiteX292" fmla="*/ 4466971 w 12192634"/>
              <a:gd name="connsiteY292" fmla="*/ 4360228 h 6858317"/>
              <a:gd name="connsiteX293" fmla="*/ 4993450 w 12192634"/>
              <a:gd name="connsiteY293" fmla="*/ 4037584 h 6858317"/>
              <a:gd name="connsiteX294" fmla="*/ 5316093 w 12192634"/>
              <a:gd name="connsiteY294" fmla="*/ 3511106 h 6858317"/>
              <a:gd name="connsiteX295" fmla="*/ 5617718 w 12192634"/>
              <a:gd name="connsiteY295" fmla="*/ 3018092 h 6858317"/>
              <a:gd name="connsiteX296" fmla="*/ 6110796 w 12192634"/>
              <a:gd name="connsiteY296" fmla="*/ 2716403 h 6858317"/>
              <a:gd name="connsiteX297" fmla="*/ 6637274 w 12192634"/>
              <a:gd name="connsiteY297" fmla="*/ 2393760 h 6858317"/>
              <a:gd name="connsiteX298" fmla="*/ 6959918 w 12192634"/>
              <a:gd name="connsiteY298" fmla="*/ 1867281 h 6858317"/>
              <a:gd name="connsiteX299" fmla="*/ 7261607 w 12192634"/>
              <a:gd name="connsiteY299" fmla="*/ 1374204 h 6858317"/>
              <a:gd name="connsiteX300" fmla="*/ 7754620 w 12192634"/>
              <a:gd name="connsiteY300" fmla="*/ 1072579 h 6858317"/>
              <a:gd name="connsiteX301" fmla="*/ 8281099 w 12192634"/>
              <a:gd name="connsiteY301" fmla="*/ 749872 h 6858317"/>
              <a:gd name="connsiteX302" fmla="*/ 8603806 w 12192634"/>
              <a:gd name="connsiteY302" fmla="*/ 223393 h 6858317"/>
              <a:gd name="connsiteX303" fmla="*/ 8697151 w 12192634"/>
              <a:gd name="connsiteY303" fmla="*/ 0 h 6858317"/>
              <a:gd name="connsiteX304" fmla="*/ 9603549 w 12192634"/>
              <a:gd name="connsiteY304" fmla="*/ 0 h 6858317"/>
              <a:gd name="connsiteX305" fmla="*/ 9369361 w 12192634"/>
              <a:gd name="connsiteY305" fmla="*/ 99251 h 6858317"/>
              <a:gd name="connsiteX306" fmla="*/ 8842566 w 12192634"/>
              <a:gd name="connsiteY306" fmla="*/ 421957 h 6858317"/>
              <a:gd name="connsiteX307" fmla="*/ 8519922 w 12192634"/>
              <a:gd name="connsiteY307" fmla="*/ 948436 h 6858317"/>
              <a:gd name="connsiteX308" fmla="*/ 8218234 w 12192634"/>
              <a:gd name="connsiteY308" fmla="*/ 1441514 h 6858317"/>
              <a:gd name="connsiteX309" fmla="*/ 7725219 w 12192634"/>
              <a:gd name="connsiteY309" fmla="*/ 1743139 h 6858317"/>
              <a:gd name="connsiteX310" fmla="*/ 7198741 w 12192634"/>
              <a:gd name="connsiteY310" fmla="*/ 2065782 h 6858317"/>
              <a:gd name="connsiteX311" fmla="*/ 6876034 w 12192634"/>
              <a:gd name="connsiteY311" fmla="*/ 2592261 h 6858317"/>
              <a:gd name="connsiteX312" fmla="*/ 6574409 w 12192634"/>
              <a:gd name="connsiteY312" fmla="*/ 3085338 h 6858317"/>
              <a:gd name="connsiteX313" fmla="*/ 6081395 w 12192634"/>
              <a:gd name="connsiteY313" fmla="*/ 3386963 h 6858317"/>
              <a:gd name="connsiteX314" fmla="*/ 5554853 w 12192634"/>
              <a:gd name="connsiteY314" fmla="*/ 3709670 h 6858317"/>
              <a:gd name="connsiteX315" fmla="*/ 5232400 w 12192634"/>
              <a:gd name="connsiteY315" fmla="*/ 4236149 h 6858317"/>
              <a:gd name="connsiteX316" fmla="*/ 4930775 w 12192634"/>
              <a:gd name="connsiteY316" fmla="*/ 4729163 h 6858317"/>
              <a:gd name="connsiteX317" fmla="*/ 4437761 w 12192634"/>
              <a:gd name="connsiteY317" fmla="*/ 5030788 h 6858317"/>
              <a:gd name="connsiteX318" fmla="*/ 3911219 w 12192634"/>
              <a:gd name="connsiteY318" fmla="*/ 5353495 h 6858317"/>
              <a:gd name="connsiteX319" fmla="*/ 3588385 w 12192634"/>
              <a:gd name="connsiteY319" fmla="*/ 5880100 h 6858317"/>
              <a:gd name="connsiteX320" fmla="*/ 3286760 w 12192634"/>
              <a:gd name="connsiteY320" fmla="*/ 6373114 h 6858317"/>
              <a:gd name="connsiteX321" fmla="*/ 2793683 w 12192634"/>
              <a:gd name="connsiteY321" fmla="*/ 6674803 h 6858317"/>
              <a:gd name="connsiteX322" fmla="*/ 2426526 w 12192634"/>
              <a:gd name="connsiteY322" fmla="*/ 6858127 h 6858317"/>
              <a:gd name="connsiteX323" fmla="*/ 2588641 w 12192634"/>
              <a:gd name="connsiteY323" fmla="*/ 6858127 h 6858317"/>
              <a:gd name="connsiteX324" fmla="*/ 2823083 w 12192634"/>
              <a:gd name="connsiteY324" fmla="*/ 6758686 h 6858317"/>
              <a:gd name="connsiteX325" fmla="*/ 3349625 w 12192634"/>
              <a:gd name="connsiteY325" fmla="*/ 6435979 h 6858317"/>
              <a:gd name="connsiteX326" fmla="*/ 3672269 w 12192634"/>
              <a:gd name="connsiteY326" fmla="*/ 5909501 h 6858317"/>
              <a:gd name="connsiteX327" fmla="*/ 3973894 w 12192634"/>
              <a:gd name="connsiteY327" fmla="*/ 5416487 h 6858317"/>
              <a:gd name="connsiteX328" fmla="*/ 4466971 w 12192634"/>
              <a:gd name="connsiteY328" fmla="*/ 5114798 h 6858317"/>
              <a:gd name="connsiteX329" fmla="*/ 4993450 w 12192634"/>
              <a:gd name="connsiteY329" fmla="*/ 4792155 h 6858317"/>
              <a:gd name="connsiteX330" fmla="*/ 5316093 w 12192634"/>
              <a:gd name="connsiteY330" fmla="*/ 4265676 h 6858317"/>
              <a:gd name="connsiteX331" fmla="*/ 5617718 w 12192634"/>
              <a:gd name="connsiteY331" fmla="*/ 3772662 h 6858317"/>
              <a:gd name="connsiteX332" fmla="*/ 6110796 w 12192634"/>
              <a:gd name="connsiteY332" fmla="*/ 3470974 h 6858317"/>
              <a:gd name="connsiteX333" fmla="*/ 6637274 w 12192634"/>
              <a:gd name="connsiteY333" fmla="*/ 3148330 h 6858317"/>
              <a:gd name="connsiteX334" fmla="*/ 6959918 w 12192634"/>
              <a:gd name="connsiteY334" fmla="*/ 2621852 h 6858317"/>
              <a:gd name="connsiteX335" fmla="*/ 7261607 w 12192634"/>
              <a:gd name="connsiteY335" fmla="*/ 2128774 h 6858317"/>
              <a:gd name="connsiteX336" fmla="*/ 7754620 w 12192634"/>
              <a:gd name="connsiteY336" fmla="*/ 1827149 h 6858317"/>
              <a:gd name="connsiteX337" fmla="*/ 8281099 w 12192634"/>
              <a:gd name="connsiteY337" fmla="*/ 1504506 h 6858317"/>
              <a:gd name="connsiteX338" fmla="*/ 8603806 w 12192634"/>
              <a:gd name="connsiteY338" fmla="*/ 977963 h 6858317"/>
              <a:gd name="connsiteX339" fmla="*/ 8905431 w 12192634"/>
              <a:gd name="connsiteY339" fmla="*/ 484950 h 6858317"/>
              <a:gd name="connsiteX340" fmla="*/ 9398508 w 12192634"/>
              <a:gd name="connsiteY340" fmla="*/ 183325 h 6858317"/>
              <a:gd name="connsiteX341" fmla="*/ 9765411 w 12192634"/>
              <a:gd name="connsiteY341" fmla="*/ 127 h 6858317"/>
              <a:gd name="connsiteX342" fmla="*/ 10185082 w 12192634"/>
              <a:gd name="connsiteY342" fmla="*/ 0 h 6858317"/>
              <a:gd name="connsiteX343" fmla="*/ 10164064 w 12192634"/>
              <a:gd name="connsiteY343" fmla="*/ 59055 h 6858317"/>
              <a:gd name="connsiteX344" fmla="*/ 9862439 w 12192634"/>
              <a:gd name="connsiteY344" fmla="*/ 552069 h 6858317"/>
              <a:gd name="connsiteX345" fmla="*/ 9369361 w 12192634"/>
              <a:gd name="connsiteY345" fmla="*/ 853758 h 6858317"/>
              <a:gd name="connsiteX346" fmla="*/ 8842883 w 12192634"/>
              <a:gd name="connsiteY346" fmla="*/ 1176401 h 6858317"/>
              <a:gd name="connsiteX347" fmla="*/ 8520240 w 12192634"/>
              <a:gd name="connsiteY347" fmla="*/ 1702880 h 6858317"/>
              <a:gd name="connsiteX348" fmla="*/ 8218551 w 12192634"/>
              <a:gd name="connsiteY348" fmla="*/ 2195957 h 6858317"/>
              <a:gd name="connsiteX349" fmla="*/ 7725537 w 12192634"/>
              <a:gd name="connsiteY349" fmla="*/ 2497582 h 6858317"/>
              <a:gd name="connsiteX350" fmla="*/ 7199059 w 12192634"/>
              <a:gd name="connsiteY350" fmla="*/ 2820226 h 6858317"/>
              <a:gd name="connsiteX351" fmla="*/ 6876352 w 12192634"/>
              <a:gd name="connsiteY351" fmla="*/ 3346768 h 6858317"/>
              <a:gd name="connsiteX352" fmla="*/ 6574727 w 12192634"/>
              <a:gd name="connsiteY352" fmla="*/ 3839782 h 6858317"/>
              <a:gd name="connsiteX353" fmla="*/ 6081713 w 12192634"/>
              <a:gd name="connsiteY353" fmla="*/ 4141407 h 6858317"/>
              <a:gd name="connsiteX354" fmla="*/ 5555171 w 12192634"/>
              <a:gd name="connsiteY354" fmla="*/ 4464114 h 6858317"/>
              <a:gd name="connsiteX355" fmla="*/ 5232400 w 12192634"/>
              <a:gd name="connsiteY355" fmla="*/ 4990592 h 6858317"/>
              <a:gd name="connsiteX356" fmla="*/ 4930775 w 12192634"/>
              <a:gd name="connsiteY356" fmla="*/ 5483606 h 6858317"/>
              <a:gd name="connsiteX357" fmla="*/ 4437761 w 12192634"/>
              <a:gd name="connsiteY357" fmla="*/ 5785231 h 6858317"/>
              <a:gd name="connsiteX358" fmla="*/ 3911219 w 12192634"/>
              <a:gd name="connsiteY358" fmla="*/ 6107938 h 6858317"/>
              <a:gd name="connsiteX359" fmla="*/ 3588576 w 12192634"/>
              <a:gd name="connsiteY359" fmla="*/ 6634417 h 6858317"/>
              <a:gd name="connsiteX360" fmla="*/ 3495103 w 12192634"/>
              <a:gd name="connsiteY360" fmla="*/ 6858000 h 6858317"/>
              <a:gd name="connsiteX361" fmla="*/ 3595116 w 12192634"/>
              <a:gd name="connsiteY361" fmla="*/ 6858000 h 6858317"/>
              <a:gd name="connsiteX362" fmla="*/ 3672459 w 12192634"/>
              <a:gd name="connsiteY362" fmla="*/ 6663818 h 6858317"/>
              <a:gd name="connsiteX363" fmla="*/ 3974084 w 12192634"/>
              <a:gd name="connsiteY363" fmla="*/ 6170803 h 6858317"/>
              <a:gd name="connsiteX364" fmla="*/ 4467162 w 12192634"/>
              <a:gd name="connsiteY364" fmla="*/ 5869178 h 6858317"/>
              <a:gd name="connsiteX365" fmla="*/ 4993640 w 12192634"/>
              <a:gd name="connsiteY365" fmla="*/ 5546471 h 6858317"/>
              <a:gd name="connsiteX366" fmla="*/ 5316284 w 12192634"/>
              <a:gd name="connsiteY366" fmla="*/ 5019993 h 6858317"/>
              <a:gd name="connsiteX367" fmla="*/ 5617909 w 12192634"/>
              <a:gd name="connsiteY367" fmla="*/ 4526979 h 6858317"/>
              <a:gd name="connsiteX368" fmla="*/ 6110986 w 12192634"/>
              <a:gd name="connsiteY368" fmla="*/ 4225354 h 6858317"/>
              <a:gd name="connsiteX369" fmla="*/ 6637465 w 12192634"/>
              <a:gd name="connsiteY369" fmla="*/ 3902647 h 6858317"/>
              <a:gd name="connsiteX370" fmla="*/ 6960108 w 12192634"/>
              <a:gd name="connsiteY370" fmla="*/ 3376168 h 6858317"/>
              <a:gd name="connsiteX371" fmla="*/ 7261797 w 12192634"/>
              <a:gd name="connsiteY371" fmla="*/ 2883091 h 6858317"/>
              <a:gd name="connsiteX372" fmla="*/ 7754811 w 12192634"/>
              <a:gd name="connsiteY372" fmla="*/ 2581466 h 6858317"/>
              <a:gd name="connsiteX373" fmla="*/ 8281289 w 12192634"/>
              <a:gd name="connsiteY373" fmla="*/ 2258822 h 6858317"/>
              <a:gd name="connsiteX374" fmla="*/ 8603996 w 12192634"/>
              <a:gd name="connsiteY374" fmla="*/ 1732280 h 6858317"/>
              <a:gd name="connsiteX375" fmla="*/ 8905621 w 12192634"/>
              <a:gd name="connsiteY375" fmla="*/ 1239266 h 6858317"/>
              <a:gd name="connsiteX376" fmla="*/ 9398698 w 12192634"/>
              <a:gd name="connsiteY376" fmla="*/ 937641 h 6858317"/>
              <a:gd name="connsiteX377" fmla="*/ 9925177 w 12192634"/>
              <a:gd name="connsiteY377" fmla="*/ 614934 h 6858317"/>
              <a:gd name="connsiteX378" fmla="*/ 10247820 w 12192634"/>
              <a:gd name="connsiteY378" fmla="*/ 88456 h 6858317"/>
              <a:gd name="connsiteX379" fmla="*/ 10279570 w 12192634"/>
              <a:gd name="connsiteY379" fmla="*/ 0 h 6858317"/>
              <a:gd name="connsiteX380" fmla="*/ 10915332 w 12192634"/>
              <a:gd name="connsiteY380" fmla="*/ 0 h 6858317"/>
              <a:gd name="connsiteX381" fmla="*/ 10486898 w 12192634"/>
              <a:gd name="connsiteY381" fmla="*/ 287020 h 6858317"/>
              <a:gd name="connsiteX382" fmla="*/ 10164255 w 12192634"/>
              <a:gd name="connsiteY382" fmla="*/ 813499 h 6858317"/>
              <a:gd name="connsiteX383" fmla="*/ 9862630 w 12192634"/>
              <a:gd name="connsiteY383" fmla="*/ 1306513 h 6858317"/>
              <a:gd name="connsiteX384" fmla="*/ 9369552 w 12192634"/>
              <a:gd name="connsiteY384" fmla="*/ 1608201 h 6858317"/>
              <a:gd name="connsiteX385" fmla="*/ 8843073 w 12192634"/>
              <a:gd name="connsiteY385" fmla="*/ 1930845 h 6858317"/>
              <a:gd name="connsiteX386" fmla="*/ 8520430 w 12192634"/>
              <a:gd name="connsiteY386" fmla="*/ 2457323 h 6858317"/>
              <a:gd name="connsiteX387" fmla="*/ 8218742 w 12192634"/>
              <a:gd name="connsiteY387" fmla="*/ 2950401 h 6858317"/>
              <a:gd name="connsiteX388" fmla="*/ 7725728 w 12192634"/>
              <a:gd name="connsiteY388" fmla="*/ 3252026 h 6858317"/>
              <a:gd name="connsiteX389" fmla="*/ 7199249 w 12192634"/>
              <a:gd name="connsiteY389" fmla="*/ 3574733 h 6858317"/>
              <a:gd name="connsiteX390" fmla="*/ 6876543 w 12192634"/>
              <a:gd name="connsiteY390" fmla="*/ 4101211 h 6858317"/>
              <a:gd name="connsiteX391" fmla="*/ 6574918 w 12192634"/>
              <a:gd name="connsiteY391" fmla="*/ 4594225 h 6858317"/>
              <a:gd name="connsiteX392" fmla="*/ 6081395 w 12192634"/>
              <a:gd name="connsiteY392" fmla="*/ 4895850 h 6858317"/>
              <a:gd name="connsiteX393" fmla="*/ 5554853 w 12192634"/>
              <a:gd name="connsiteY393" fmla="*/ 5218557 h 6858317"/>
              <a:gd name="connsiteX394" fmla="*/ 5232400 w 12192634"/>
              <a:gd name="connsiteY394" fmla="*/ 5745036 h 6858317"/>
              <a:gd name="connsiteX395" fmla="*/ 4930775 w 12192634"/>
              <a:gd name="connsiteY395" fmla="*/ 6238050 h 6858317"/>
              <a:gd name="connsiteX396" fmla="*/ 4437761 w 12192634"/>
              <a:gd name="connsiteY396" fmla="*/ 6539738 h 6858317"/>
              <a:gd name="connsiteX397" fmla="*/ 3915601 w 12192634"/>
              <a:gd name="connsiteY397" fmla="*/ 6858000 h 6858317"/>
              <a:gd name="connsiteX398" fmla="*/ 4045458 w 12192634"/>
              <a:gd name="connsiteY398" fmla="*/ 6858000 h 6858317"/>
              <a:gd name="connsiteX399" fmla="*/ 4467162 w 12192634"/>
              <a:gd name="connsiteY399" fmla="*/ 6623622 h 6858317"/>
              <a:gd name="connsiteX400" fmla="*/ 4993640 w 12192634"/>
              <a:gd name="connsiteY400" fmla="*/ 6300915 h 6858317"/>
              <a:gd name="connsiteX401" fmla="*/ 5316284 w 12192634"/>
              <a:gd name="connsiteY401" fmla="*/ 5774436 h 6858317"/>
              <a:gd name="connsiteX402" fmla="*/ 5617909 w 12192634"/>
              <a:gd name="connsiteY402" fmla="*/ 5281422 h 6858317"/>
              <a:gd name="connsiteX403" fmla="*/ 6110986 w 12192634"/>
              <a:gd name="connsiteY403" fmla="*/ 4979797 h 6858317"/>
              <a:gd name="connsiteX404" fmla="*/ 6637465 w 12192634"/>
              <a:gd name="connsiteY404" fmla="*/ 4657090 h 6858317"/>
              <a:gd name="connsiteX405" fmla="*/ 6960108 w 12192634"/>
              <a:gd name="connsiteY405" fmla="*/ 4130612 h 6858317"/>
              <a:gd name="connsiteX406" fmla="*/ 7261797 w 12192634"/>
              <a:gd name="connsiteY406" fmla="*/ 3637597 h 6858317"/>
              <a:gd name="connsiteX407" fmla="*/ 7754811 w 12192634"/>
              <a:gd name="connsiteY407" fmla="*/ 3335909 h 6858317"/>
              <a:gd name="connsiteX408" fmla="*/ 8281289 w 12192634"/>
              <a:gd name="connsiteY408" fmla="*/ 3013266 h 6858317"/>
              <a:gd name="connsiteX409" fmla="*/ 8603996 w 12192634"/>
              <a:gd name="connsiteY409" fmla="*/ 2486787 h 6858317"/>
              <a:gd name="connsiteX410" fmla="*/ 8905621 w 12192634"/>
              <a:gd name="connsiteY410" fmla="*/ 1993710 h 6858317"/>
              <a:gd name="connsiteX411" fmla="*/ 9398698 w 12192634"/>
              <a:gd name="connsiteY411" fmla="*/ 1692085 h 6858317"/>
              <a:gd name="connsiteX412" fmla="*/ 9925177 w 12192634"/>
              <a:gd name="connsiteY412" fmla="*/ 1369378 h 6858317"/>
              <a:gd name="connsiteX413" fmla="*/ 10247820 w 12192634"/>
              <a:gd name="connsiteY413" fmla="*/ 842899 h 6858317"/>
              <a:gd name="connsiteX414" fmla="*/ 10549445 w 12192634"/>
              <a:gd name="connsiteY414" fmla="*/ 349885 h 6858317"/>
              <a:gd name="connsiteX415" fmla="*/ 11042650 w 12192634"/>
              <a:gd name="connsiteY415" fmla="*/ 48260 h 6858317"/>
              <a:gd name="connsiteX416" fmla="*/ 11172063 w 12192634"/>
              <a:gd name="connsiteY416" fmla="*/ 0 h 6858317"/>
              <a:gd name="connsiteX417" fmla="*/ 11780838 w 12192634"/>
              <a:gd name="connsiteY417" fmla="*/ 0 h 6858317"/>
              <a:gd name="connsiteX418" fmla="*/ 11506200 w 12192634"/>
              <a:gd name="connsiteY418" fmla="*/ 417195 h 6858317"/>
              <a:gd name="connsiteX419" fmla="*/ 11013122 w 12192634"/>
              <a:gd name="connsiteY419" fmla="*/ 718820 h 6858317"/>
              <a:gd name="connsiteX420" fmla="*/ 10486644 w 12192634"/>
              <a:gd name="connsiteY420" fmla="*/ 1041463 h 6858317"/>
              <a:gd name="connsiteX421" fmla="*/ 10164001 w 12192634"/>
              <a:gd name="connsiteY421" fmla="*/ 1567942 h 6858317"/>
              <a:gd name="connsiteX422" fmla="*/ 9862376 w 12192634"/>
              <a:gd name="connsiteY422" fmla="*/ 2060956 h 6858317"/>
              <a:gd name="connsiteX423" fmla="*/ 9369298 w 12192634"/>
              <a:gd name="connsiteY423" fmla="*/ 2362645 h 6858317"/>
              <a:gd name="connsiteX424" fmla="*/ 8842819 w 12192634"/>
              <a:gd name="connsiteY424" fmla="*/ 2685288 h 6858317"/>
              <a:gd name="connsiteX425" fmla="*/ 8520176 w 12192634"/>
              <a:gd name="connsiteY425" fmla="*/ 3211767 h 6858317"/>
              <a:gd name="connsiteX426" fmla="*/ 8218488 w 12192634"/>
              <a:gd name="connsiteY426" fmla="*/ 3704844 h 6858317"/>
              <a:gd name="connsiteX427" fmla="*/ 7725474 w 12192634"/>
              <a:gd name="connsiteY427" fmla="*/ 4006469 h 6858317"/>
              <a:gd name="connsiteX428" fmla="*/ 7198995 w 12192634"/>
              <a:gd name="connsiteY428" fmla="*/ 4329176 h 6858317"/>
              <a:gd name="connsiteX429" fmla="*/ 6876288 w 12192634"/>
              <a:gd name="connsiteY429" fmla="*/ 4855655 h 6858317"/>
              <a:gd name="connsiteX430" fmla="*/ 6574663 w 12192634"/>
              <a:gd name="connsiteY430" fmla="*/ 5348669 h 6858317"/>
              <a:gd name="connsiteX431" fmla="*/ 6081649 w 12192634"/>
              <a:gd name="connsiteY431" fmla="*/ 5650357 h 6858317"/>
              <a:gd name="connsiteX432" fmla="*/ 5555107 w 12192634"/>
              <a:gd name="connsiteY432" fmla="*/ 5973001 h 6858317"/>
              <a:gd name="connsiteX433" fmla="*/ 5232464 w 12192634"/>
              <a:gd name="connsiteY433" fmla="*/ 6499479 h 6858317"/>
              <a:gd name="connsiteX434" fmla="*/ 5050346 w 12192634"/>
              <a:gd name="connsiteY434" fmla="*/ 6858000 h 6858317"/>
              <a:gd name="connsiteX435" fmla="*/ 5160328 w 12192634"/>
              <a:gd name="connsiteY435" fmla="*/ 6858000 h 6858317"/>
              <a:gd name="connsiteX436" fmla="*/ 5316347 w 12192634"/>
              <a:gd name="connsiteY436" fmla="*/ 6528880 h 6858317"/>
              <a:gd name="connsiteX437" fmla="*/ 5617972 w 12192634"/>
              <a:gd name="connsiteY437" fmla="*/ 6035866 h 6858317"/>
              <a:gd name="connsiteX438" fmla="*/ 6111050 w 12192634"/>
              <a:gd name="connsiteY438" fmla="*/ 5734241 h 6858317"/>
              <a:gd name="connsiteX439" fmla="*/ 6637528 w 12192634"/>
              <a:gd name="connsiteY439" fmla="*/ 5411534 h 6858317"/>
              <a:gd name="connsiteX440" fmla="*/ 6960172 w 12192634"/>
              <a:gd name="connsiteY440" fmla="*/ 4885055 h 6858317"/>
              <a:gd name="connsiteX441" fmla="*/ 7261860 w 12192634"/>
              <a:gd name="connsiteY441" fmla="*/ 4392041 h 6858317"/>
              <a:gd name="connsiteX442" fmla="*/ 7754874 w 12192634"/>
              <a:gd name="connsiteY442" fmla="*/ 4090353 h 6858317"/>
              <a:gd name="connsiteX443" fmla="*/ 8281353 w 12192634"/>
              <a:gd name="connsiteY443" fmla="*/ 3767709 h 6858317"/>
              <a:gd name="connsiteX444" fmla="*/ 8604059 w 12192634"/>
              <a:gd name="connsiteY444" fmla="*/ 3241231 h 6858317"/>
              <a:gd name="connsiteX445" fmla="*/ 8905684 w 12192634"/>
              <a:gd name="connsiteY445" fmla="*/ 2748153 h 6858317"/>
              <a:gd name="connsiteX446" fmla="*/ 9398762 w 12192634"/>
              <a:gd name="connsiteY446" fmla="*/ 2446528 h 6858317"/>
              <a:gd name="connsiteX447" fmla="*/ 9925241 w 12192634"/>
              <a:gd name="connsiteY447" fmla="*/ 2123821 h 6858317"/>
              <a:gd name="connsiteX448" fmla="*/ 10247884 w 12192634"/>
              <a:gd name="connsiteY448" fmla="*/ 1597343 h 6858317"/>
              <a:gd name="connsiteX449" fmla="*/ 10549509 w 12192634"/>
              <a:gd name="connsiteY449" fmla="*/ 1104329 h 6858317"/>
              <a:gd name="connsiteX450" fmla="*/ 11042586 w 12192634"/>
              <a:gd name="connsiteY450" fmla="*/ 802704 h 6858317"/>
              <a:gd name="connsiteX451" fmla="*/ 11569065 w 12192634"/>
              <a:gd name="connsiteY451" fmla="*/ 480060 h 6858317"/>
              <a:gd name="connsiteX452" fmla="*/ 11875008 w 12192634"/>
              <a:gd name="connsiteY452" fmla="*/ 0 h 6858317"/>
              <a:gd name="connsiteX453" fmla="*/ 12130722 w 12192634"/>
              <a:gd name="connsiteY453" fmla="*/ 152400 h 6858317"/>
              <a:gd name="connsiteX454" fmla="*/ 11808079 w 12192634"/>
              <a:gd name="connsiteY454" fmla="*/ 678879 h 6858317"/>
              <a:gd name="connsiteX455" fmla="*/ 11506454 w 12192634"/>
              <a:gd name="connsiteY455" fmla="*/ 1171956 h 6858317"/>
              <a:gd name="connsiteX456" fmla="*/ 11013377 w 12192634"/>
              <a:gd name="connsiteY456" fmla="*/ 1473581 h 6858317"/>
              <a:gd name="connsiteX457" fmla="*/ 10486898 w 12192634"/>
              <a:gd name="connsiteY457" fmla="*/ 1796225 h 6858317"/>
              <a:gd name="connsiteX458" fmla="*/ 10164255 w 12192634"/>
              <a:gd name="connsiteY458" fmla="*/ 2322703 h 6858317"/>
              <a:gd name="connsiteX459" fmla="*/ 9862630 w 12192634"/>
              <a:gd name="connsiteY459" fmla="*/ 2815781 h 6858317"/>
              <a:gd name="connsiteX460" fmla="*/ 9369552 w 12192634"/>
              <a:gd name="connsiteY460" fmla="*/ 3117406 h 6858317"/>
              <a:gd name="connsiteX461" fmla="*/ 8843073 w 12192634"/>
              <a:gd name="connsiteY461" fmla="*/ 3440049 h 6858317"/>
              <a:gd name="connsiteX462" fmla="*/ 8520430 w 12192634"/>
              <a:gd name="connsiteY462" fmla="*/ 3966591 h 6858317"/>
              <a:gd name="connsiteX463" fmla="*/ 8218742 w 12192634"/>
              <a:gd name="connsiteY463" fmla="*/ 4459605 h 6858317"/>
              <a:gd name="connsiteX464" fmla="*/ 7725728 w 12192634"/>
              <a:gd name="connsiteY464" fmla="*/ 4761230 h 6858317"/>
              <a:gd name="connsiteX465" fmla="*/ 7199249 w 12192634"/>
              <a:gd name="connsiteY465" fmla="*/ 5083937 h 6858317"/>
              <a:gd name="connsiteX466" fmla="*/ 6876543 w 12192634"/>
              <a:gd name="connsiteY466" fmla="*/ 5610416 h 6858317"/>
              <a:gd name="connsiteX467" fmla="*/ 6574918 w 12192634"/>
              <a:gd name="connsiteY467" fmla="*/ 6103430 h 6858317"/>
              <a:gd name="connsiteX468" fmla="*/ 6081903 w 12192634"/>
              <a:gd name="connsiteY468" fmla="*/ 6405118 h 6858317"/>
              <a:gd name="connsiteX469" fmla="*/ 5555361 w 12192634"/>
              <a:gd name="connsiteY469" fmla="*/ 6727762 h 6858317"/>
              <a:gd name="connsiteX470" fmla="*/ 5437696 w 12192634"/>
              <a:gd name="connsiteY470" fmla="*/ 6858000 h 6858317"/>
              <a:gd name="connsiteX471" fmla="*/ 5553774 w 12192634"/>
              <a:gd name="connsiteY471" fmla="*/ 6858000 h 6858317"/>
              <a:gd name="connsiteX472" fmla="*/ 5617718 w 12192634"/>
              <a:gd name="connsiteY472" fmla="*/ 6790309 h 6858317"/>
              <a:gd name="connsiteX473" fmla="*/ 6110796 w 12192634"/>
              <a:gd name="connsiteY473" fmla="*/ 6488684 h 6858317"/>
              <a:gd name="connsiteX474" fmla="*/ 6637274 w 12192634"/>
              <a:gd name="connsiteY474" fmla="*/ 6165977 h 6858317"/>
              <a:gd name="connsiteX475" fmla="*/ 6959918 w 12192634"/>
              <a:gd name="connsiteY475" fmla="*/ 5639499 h 6858317"/>
              <a:gd name="connsiteX476" fmla="*/ 7261607 w 12192634"/>
              <a:gd name="connsiteY476" fmla="*/ 5146485 h 6858317"/>
              <a:gd name="connsiteX477" fmla="*/ 7754620 w 12192634"/>
              <a:gd name="connsiteY477" fmla="*/ 4844796 h 6858317"/>
              <a:gd name="connsiteX478" fmla="*/ 8281099 w 12192634"/>
              <a:gd name="connsiteY478" fmla="*/ 4522153 h 6858317"/>
              <a:gd name="connsiteX479" fmla="*/ 8603806 w 12192634"/>
              <a:gd name="connsiteY479" fmla="*/ 3995674 h 6858317"/>
              <a:gd name="connsiteX480" fmla="*/ 8905431 w 12192634"/>
              <a:gd name="connsiteY480" fmla="*/ 3502597 h 6858317"/>
              <a:gd name="connsiteX481" fmla="*/ 9398508 w 12192634"/>
              <a:gd name="connsiteY481" fmla="*/ 3200972 h 6858317"/>
              <a:gd name="connsiteX482" fmla="*/ 9924986 w 12192634"/>
              <a:gd name="connsiteY482" fmla="*/ 2878328 h 6858317"/>
              <a:gd name="connsiteX483" fmla="*/ 10247630 w 12192634"/>
              <a:gd name="connsiteY483" fmla="*/ 2351786 h 6858317"/>
              <a:gd name="connsiteX484" fmla="*/ 10549255 w 12192634"/>
              <a:gd name="connsiteY484" fmla="*/ 1858772 h 6858317"/>
              <a:gd name="connsiteX485" fmla="*/ 11042332 w 12192634"/>
              <a:gd name="connsiteY485" fmla="*/ 1557147 h 6858317"/>
              <a:gd name="connsiteX486" fmla="*/ 11568811 w 12192634"/>
              <a:gd name="connsiteY486" fmla="*/ 1234504 h 6858317"/>
              <a:gd name="connsiteX487" fmla="*/ 11891455 w 12192634"/>
              <a:gd name="connsiteY487" fmla="*/ 707962 h 6858317"/>
              <a:gd name="connsiteX488" fmla="*/ 12192000 w 12192634"/>
              <a:gd name="connsiteY488" fmla="*/ 215900 h 6858317"/>
              <a:gd name="connsiteX489" fmla="*/ 12192000 w 12192634"/>
              <a:gd name="connsiteY489" fmla="*/ 93282 h 6858317"/>
              <a:gd name="connsiteX490" fmla="*/ 12130215 w 12192634"/>
              <a:gd name="connsiteY490" fmla="*/ 152400 h 6858317"/>
              <a:gd name="connsiteX491" fmla="*/ 12130722 w 12192634"/>
              <a:gd name="connsiteY491" fmla="*/ 906844 h 6858317"/>
              <a:gd name="connsiteX492" fmla="*/ 11808079 w 12192634"/>
              <a:gd name="connsiteY492" fmla="*/ 1433322 h 6858317"/>
              <a:gd name="connsiteX493" fmla="*/ 11506454 w 12192634"/>
              <a:gd name="connsiteY493" fmla="*/ 1926400 h 6858317"/>
              <a:gd name="connsiteX494" fmla="*/ 11013377 w 12192634"/>
              <a:gd name="connsiteY494" fmla="*/ 2228025 h 6858317"/>
              <a:gd name="connsiteX495" fmla="*/ 10486898 w 12192634"/>
              <a:gd name="connsiteY495" fmla="*/ 2550668 h 6858317"/>
              <a:gd name="connsiteX496" fmla="*/ 10164255 w 12192634"/>
              <a:gd name="connsiteY496" fmla="*/ 3077147 h 6858317"/>
              <a:gd name="connsiteX497" fmla="*/ 9862630 w 12192634"/>
              <a:gd name="connsiteY497" fmla="*/ 3570224 h 6858317"/>
              <a:gd name="connsiteX498" fmla="*/ 9369552 w 12192634"/>
              <a:gd name="connsiteY498" fmla="*/ 3871849 h 6858317"/>
              <a:gd name="connsiteX499" fmla="*/ 8843073 w 12192634"/>
              <a:gd name="connsiteY499" fmla="*/ 4194493 h 6858317"/>
              <a:gd name="connsiteX500" fmla="*/ 8520430 w 12192634"/>
              <a:gd name="connsiteY500" fmla="*/ 4721035 h 6858317"/>
              <a:gd name="connsiteX501" fmla="*/ 8218742 w 12192634"/>
              <a:gd name="connsiteY501" fmla="*/ 5214049 h 6858317"/>
              <a:gd name="connsiteX502" fmla="*/ 7725728 w 12192634"/>
              <a:gd name="connsiteY502" fmla="*/ 5515674 h 6858317"/>
              <a:gd name="connsiteX503" fmla="*/ 7199249 w 12192634"/>
              <a:gd name="connsiteY503" fmla="*/ 5838381 h 6858317"/>
              <a:gd name="connsiteX504" fmla="*/ 6876543 w 12192634"/>
              <a:gd name="connsiteY504" fmla="*/ 6364859 h 6858317"/>
              <a:gd name="connsiteX505" fmla="*/ 6574918 w 12192634"/>
              <a:gd name="connsiteY505" fmla="*/ 6857937 h 6858317"/>
              <a:gd name="connsiteX506" fmla="*/ 6574536 w 12192634"/>
              <a:gd name="connsiteY506" fmla="*/ 6858318 h 6858317"/>
              <a:gd name="connsiteX507" fmla="*/ 6697155 w 12192634"/>
              <a:gd name="connsiteY507" fmla="*/ 6858318 h 6858317"/>
              <a:gd name="connsiteX508" fmla="*/ 6960426 w 12192634"/>
              <a:gd name="connsiteY508" fmla="*/ 6394260 h 6858317"/>
              <a:gd name="connsiteX509" fmla="*/ 7262114 w 12192634"/>
              <a:gd name="connsiteY509" fmla="*/ 5901246 h 6858317"/>
              <a:gd name="connsiteX510" fmla="*/ 7755128 w 12192634"/>
              <a:gd name="connsiteY510" fmla="*/ 5599621 h 6858317"/>
              <a:gd name="connsiteX511" fmla="*/ 8281606 w 12192634"/>
              <a:gd name="connsiteY511" fmla="*/ 5276914 h 6858317"/>
              <a:gd name="connsiteX512" fmla="*/ 8604314 w 12192634"/>
              <a:gd name="connsiteY512" fmla="*/ 4750435 h 6858317"/>
              <a:gd name="connsiteX513" fmla="*/ 8905939 w 12192634"/>
              <a:gd name="connsiteY513" fmla="*/ 4257358 h 6858317"/>
              <a:gd name="connsiteX514" fmla="*/ 9399016 w 12192634"/>
              <a:gd name="connsiteY514" fmla="*/ 3955733 h 6858317"/>
              <a:gd name="connsiteX515" fmla="*/ 9925494 w 12192634"/>
              <a:gd name="connsiteY515" fmla="*/ 3633089 h 6858317"/>
              <a:gd name="connsiteX516" fmla="*/ 10248138 w 12192634"/>
              <a:gd name="connsiteY516" fmla="*/ 3106611 h 6858317"/>
              <a:gd name="connsiteX517" fmla="*/ 10549763 w 12192634"/>
              <a:gd name="connsiteY517" fmla="*/ 2613533 h 6858317"/>
              <a:gd name="connsiteX518" fmla="*/ 11042650 w 12192634"/>
              <a:gd name="connsiteY518" fmla="*/ 2311400 h 6858317"/>
              <a:gd name="connsiteX519" fmla="*/ 11569129 w 12192634"/>
              <a:gd name="connsiteY519" fmla="*/ 1988757 h 6858317"/>
              <a:gd name="connsiteX520" fmla="*/ 11891772 w 12192634"/>
              <a:gd name="connsiteY520" fmla="*/ 1462278 h 6858317"/>
              <a:gd name="connsiteX521" fmla="*/ 12192318 w 12192634"/>
              <a:gd name="connsiteY521" fmla="*/ 970280 h 6858317"/>
              <a:gd name="connsiteX522" fmla="*/ 12192318 w 12192634"/>
              <a:gd name="connsiteY522" fmla="*/ 847725 h 6858317"/>
              <a:gd name="connsiteX523" fmla="*/ 12130215 w 12192634"/>
              <a:gd name="connsiteY523" fmla="*/ 906526 h 6858317"/>
              <a:gd name="connsiteX524" fmla="*/ 12130722 w 12192634"/>
              <a:gd name="connsiteY524" fmla="*/ 1661287 h 6858317"/>
              <a:gd name="connsiteX525" fmla="*/ 11808079 w 12192634"/>
              <a:gd name="connsiteY525" fmla="*/ 2187766 h 6858317"/>
              <a:gd name="connsiteX526" fmla="*/ 11506454 w 12192634"/>
              <a:gd name="connsiteY526" fmla="*/ 2680843 h 6858317"/>
              <a:gd name="connsiteX527" fmla="*/ 11013377 w 12192634"/>
              <a:gd name="connsiteY527" fmla="*/ 2982468 h 6858317"/>
              <a:gd name="connsiteX528" fmla="*/ 10486898 w 12192634"/>
              <a:gd name="connsiteY528" fmla="*/ 3305112 h 6858317"/>
              <a:gd name="connsiteX529" fmla="*/ 10164255 w 12192634"/>
              <a:gd name="connsiteY529" fmla="*/ 3831653 h 6858317"/>
              <a:gd name="connsiteX530" fmla="*/ 9862630 w 12192634"/>
              <a:gd name="connsiteY530" fmla="*/ 4324668 h 6858317"/>
              <a:gd name="connsiteX531" fmla="*/ 9369552 w 12192634"/>
              <a:gd name="connsiteY531" fmla="*/ 4626293 h 6858317"/>
              <a:gd name="connsiteX532" fmla="*/ 8843073 w 12192634"/>
              <a:gd name="connsiteY532" fmla="*/ 4949000 h 6858317"/>
              <a:gd name="connsiteX533" fmla="*/ 8520430 w 12192634"/>
              <a:gd name="connsiteY533" fmla="*/ 5475478 h 6858317"/>
              <a:gd name="connsiteX534" fmla="*/ 8218742 w 12192634"/>
              <a:gd name="connsiteY534" fmla="*/ 5968492 h 6858317"/>
              <a:gd name="connsiteX535" fmla="*/ 7725728 w 12192634"/>
              <a:gd name="connsiteY535" fmla="*/ 6270181 h 6858317"/>
              <a:gd name="connsiteX536" fmla="*/ 7199249 w 12192634"/>
              <a:gd name="connsiteY536" fmla="*/ 6592824 h 6858317"/>
              <a:gd name="connsiteX537" fmla="*/ 6989699 w 12192634"/>
              <a:gd name="connsiteY537" fmla="*/ 6858318 h 6858317"/>
              <a:gd name="connsiteX538" fmla="*/ 7094030 w 12192634"/>
              <a:gd name="connsiteY538" fmla="*/ 6858318 h 6858317"/>
              <a:gd name="connsiteX539" fmla="*/ 7262241 w 12192634"/>
              <a:gd name="connsiteY539" fmla="*/ 6655689 h 6858317"/>
              <a:gd name="connsiteX540" fmla="*/ 7755256 w 12192634"/>
              <a:gd name="connsiteY540" fmla="*/ 6354064 h 6858317"/>
              <a:gd name="connsiteX541" fmla="*/ 8281734 w 12192634"/>
              <a:gd name="connsiteY541" fmla="*/ 6031357 h 6858317"/>
              <a:gd name="connsiteX542" fmla="*/ 8604441 w 12192634"/>
              <a:gd name="connsiteY542" fmla="*/ 5504879 h 6858317"/>
              <a:gd name="connsiteX543" fmla="*/ 8906066 w 12192634"/>
              <a:gd name="connsiteY543" fmla="*/ 5011865 h 6858317"/>
              <a:gd name="connsiteX544" fmla="*/ 9399143 w 12192634"/>
              <a:gd name="connsiteY544" fmla="*/ 4710176 h 6858317"/>
              <a:gd name="connsiteX545" fmla="*/ 9925621 w 12192634"/>
              <a:gd name="connsiteY545" fmla="*/ 4387533 h 6858317"/>
              <a:gd name="connsiteX546" fmla="*/ 10248265 w 12192634"/>
              <a:gd name="connsiteY546" fmla="*/ 3861054 h 6858317"/>
              <a:gd name="connsiteX547" fmla="*/ 10549890 w 12192634"/>
              <a:gd name="connsiteY547" fmla="*/ 3367977 h 6858317"/>
              <a:gd name="connsiteX548" fmla="*/ 11042968 w 12192634"/>
              <a:gd name="connsiteY548" fmla="*/ 3066352 h 6858317"/>
              <a:gd name="connsiteX549" fmla="*/ 11569446 w 12192634"/>
              <a:gd name="connsiteY549" fmla="*/ 2743708 h 6858317"/>
              <a:gd name="connsiteX550" fmla="*/ 11892090 w 12192634"/>
              <a:gd name="connsiteY550" fmla="*/ 2217230 h 6858317"/>
              <a:gd name="connsiteX551" fmla="*/ 12192635 w 12192634"/>
              <a:gd name="connsiteY551" fmla="*/ 1725232 h 6858317"/>
              <a:gd name="connsiteX552" fmla="*/ 12192635 w 12192634"/>
              <a:gd name="connsiteY552" fmla="*/ 1602169 h 6858317"/>
              <a:gd name="connsiteX553" fmla="*/ 12130215 w 12192634"/>
              <a:gd name="connsiteY553" fmla="*/ 1660970 h 6858317"/>
              <a:gd name="connsiteX554" fmla="*/ 12130722 w 12192634"/>
              <a:gd name="connsiteY554" fmla="*/ 2415731 h 6858317"/>
              <a:gd name="connsiteX555" fmla="*/ 11808079 w 12192634"/>
              <a:gd name="connsiteY555" fmla="*/ 2942273 h 6858317"/>
              <a:gd name="connsiteX556" fmla="*/ 11506454 w 12192634"/>
              <a:gd name="connsiteY556" fmla="*/ 3435287 h 6858317"/>
              <a:gd name="connsiteX557" fmla="*/ 11013377 w 12192634"/>
              <a:gd name="connsiteY557" fmla="*/ 3736912 h 6858317"/>
              <a:gd name="connsiteX558" fmla="*/ 10486898 w 12192634"/>
              <a:gd name="connsiteY558" fmla="*/ 4059619 h 6858317"/>
              <a:gd name="connsiteX559" fmla="*/ 10164255 w 12192634"/>
              <a:gd name="connsiteY559" fmla="*/ 4586097 h 6858317"/>
              <a:gd name="connsiteX560" fmla="*/ 9862630 w 12192634"/>
              <a:gd name="connsiteY560" fmla="*/ 5079111 h 6858317"/>
              <a:gd name="connsiteX561" fmla="*/ 9369552 w 12192634"/>
              <a:gd name="connsiteY561" fmla="*/ 5380736 h 6858317"/>
              <a:gd name="connsiteX562" fmla="*/ 8843073 w 12192634"/>
              <a:gd name="connsiteY562" fmla="*/ 5703443 h 6858317"/>
              <a:gd name="connsiteX563" fmla="*/ 8520430 w 12192634"/>
              <a:gd name="connsiteY563" fmla="*/ 6229922 h 6858317"/>
              <a:gd name="connsiteX564" fmla="*/ 8218742 w 12192634"/>
              <a:gd name="connsiteY564" fmla="*/ 6722936 h 6858317"/>
              <a:gd name="connsiteX565" fmla="*/ 8063357 w 12192634"/>
              <a:gd name="connsiteY565" fmla="*/ 6858318 h 6858317"/>
              <a:gd name="connsiteX566" fmla="*/ 8204200 w 12192634"/>
              <a:gd name="connsiteY566" fmla="*/ 6858318 h 6858317"/>
              <a:gd name="connsiteX567" fmla="*/ 8281353 w 12192634"/>
              <a:gd name="connsiteY567" fmla="*/ 6785801 h 6858317"/>
              <a:gd name="connsiteX568" fmla="*/ 8604059 w 12192634"/>
              <a:gd name="connsiteY568" fmla="*/ 6259322 h 6858317"/>
              <a:gd name="connsiteX569" fmla="*/ 8905684 w 12192634"/>
              <a:gd name="connsiteY569" fmla="*/ 5766308 h 6858317"/>
              <a:gd name="connsiteX570" fmla="*/ 9398762 w 12192634"/>
              <a:gd name="connsiteY570" fmla="*/ 5464620 h 6858317"/>
              <a:gd name="connsiteX571" fmla="*/ 9925241 w 12192634"/>
              <a:gd name="connsiteY571" fmla="*/ 5141976 h 6858317"/>
              <a:gd name="connsiteX572" fmla="*/ 10247884 w 12192634"/>
              <a:gd name="connsiteY572" fmla="*/ 4615498 h 6858317"/>
              <a:gd name="connsiteX573" fmla="*/ 10549509 w 12192634"/>
              <a:gd name="connsiteY573" fmla="*/ 4122484 h 6858317"/>
              <a:gd name="connsiteX574" fmla="*/ 11042650 w 12192634"/>
              <a:gd name="connsiteY574" fmla="*/ 3820478 h 6858317"/>
              <a:gd name="connsiteX575" fmla="*/ 11569129 w 12192634"/>
              <a:gd name="connsiteY575" fmla="*/ 3497834 h 6858317"/>
              <a:gd name="connsiteX576" fmla="*/ 11891772 w 12192634"/>
              <a:gd name="connsiteY576" fmla="*/ 2971356 h 6858317"/>
              <a:gd name="connsiteX577" fmla="*/ 12192318 w 12192634"/>
              <a:gd name="connsiteY577" fmla="*/ 2479358 h 6858317"/>
              <a:gd name="connsiteX578" fmla="*/ 12192318 w 12192634"/>
              <a:gd name="connsiteY578" fmla="*/ 2356612 h 6858317"/>
              <a:gd name="connsiteX579" fmla="*/ 12130215 w 12192634"/>
              <a:gd name="connsiteY579" fmla="*/ 2415413 h 6858317"/>
              <a:gd name="connsiteX580" fmla="*/ 12130722 w 12192634"/>
              <a:gd name="connsiteY580" fmla="*/ 3170238 h 6858317"/>
              <a:gd name="connsiteX581" fmla="*/ 11808079 w 12192634"/>
              <a:gd name="connsiteY581" fmla="*/ 3696716 h 6858317"/>
              <a:gd name="connsiteX582" fmla="*/ 11506454 w 12192634"/>
              <a:gd name="connsiteY582" fmla="*/ 4189730 h 6858317"/>
              <a:gd name="connsiteX583" fmla="*/ 11013377 w 12192634"/>
              <a:gd name="connsiteY583" fmla="*/ 4491355 h 6858317"/>
              <a:gd name="connsiteX584" fmla="*/ 10486898 w 12192634"/>
              <a:gd name="connsiteY584" fmla="*/ 4814062 h 6858317"/>
              <a:gd name="connsiteX585" fmla="*/ 10164255 w 12192634"/>
              <a:gd name="connsiteY585" fmla="*/ 5340541 h 6858317"/>
              <a:gd name="connsiteX586" fmla="*/ 9862630 w 12192634"/>
              <a:gd name="connsiteY586" fmla="*/ 5833555 h 6858317"/>
              <a:gd name="connsiteX587" fmla="*/ 9369552 w 12192634"/>
              <a:gd name="connsiteY587" fmla="*/ 6135180 h 6858317"/>
              <a:gd name="connsiteX588" fmla="*/ 8843073 w 12192634"/>
              <a:gd name="connsiteY588" fmla="*/ 6457887 h 6858317"/>
              <a:gd name="connsiteX589" fmla="*/ 8567293 w 12192634"/>
              <a:gd name="connsiteY589" fmla="*/ 6858318 h 6858317"/>
              <a:gd name="connsiteX590" fmla="*/ 8664004 w 12192634"/>
              <a:gd name="connsiteY590" fmla="*/ 6858318 h 6858317"/>
              <a:gd name="connsiteX591" fmla="*/ 8905939 w 12192634"/>
              <a:gd name="connsiteY591" fmla="*/ 6520752 h 6858317"/>
              <a:gd name="connsiteX592" fmla="*/ 9399016 w 12192634"/>
              <a:gd name="connsiteY592" fmla="*/ 6219063 h 6858317"/>
              <a:gd name="connsiteX593" fmla="*/ 9925494 w 12192634"/>
              <a:gd name="connsiteY593" fmla="*/ 5896420 h 6858317"/>
              <a:gd name="connsiteX594" fmla="*/ 10248138 w 12192634"/>
              <a:gd name="connsiteY594" fmla="*/ 5369941 h 6858317"/>
              <a:gd name="connsiteX595" fmla="*/ 10549763 w 12192634"/>
              <a:gd name="connsiteY595" fmla="*/ 4876927 h 6858317"/>
              <a:gd name="connsiteX596" fmla="*/ 11042841 w 12192634"/>
              <a:gd name="connsiteY596" fmla="*/ 4575239 h 6858317"/>
              <a:gd name="connsiteX597" fmla="*/ 11569319 w 12192634"/>
              <a:gd name="connsiteY597" fmla="*/ 4252595 h 6858317"/>
              <a:gd name="connsiteX598" fmla="*/ 11891962 w 12192634"/>
              <a:gd name="connsiteY598" fmla="*/ 3726116 h 6858317"/>
              <a:gd name="connsiteX599" fmla="*/ 12192508 w 12192634"/>
              <a:gd name="connsiteY599" fmla="*/ 3234119 h 6858317"/>
              <a:gd name="connsiteX600" fmla="*/ 12192508 w 12192634"/>
              <a:gd name="connsiteY600" fmla="*/ 3111119 h 6858317"/>
              <a:gd name="connsiteX601" fmla="*/ 12130215 w 12192634"/>
              <a:gd name="connsiteY601" fmla="*/ 3169920 h 6858317"/>
              <a:gd name="connsiteX602" fmla="*/ 12130722 w 12192634"/>
              <a:gd name="connsiteY602" fmla="*/ 3924681 h 6858317"/>
              <a:gd name="connsiteX603" fmla="*/ 11808079 w 12192634"/>
              <a:gd name="connsiteY603" fmla="*/ 4451160 h 6858317"/>
              <a:gd name="connsiteX604" fmla="*/ 11506454 w 12192634"/>
              <a:gd name="connsiteY604" fmla="*/ 4944174 h 6858317"/>
              <a:gd name="connsiteX605" fmla="*/ 11013377 w 12192634"/>
              <a:gd name="connsiteY605" fmla="*/ 5245799 h 6858317"/>
              <a:gd name="connsiteX606" fmla="*/ 10486898 w 12192634"/>
              <a:gd name="connsiteY606" fmla="*/ 5568506 h 6858317"/>
              <a:gd name="connsiteX607" fmla="*/ 10164255 w 12192634"/>
              <a:gd name="connsiteY607" fmla="*/ 6094984 h 6858317"/>
              <a:gd name="connsiteX608" fmla="*/ 9862630 w 12192634"/>
              <a:gd name="connsiteY608" fmla="*/ 6587998 h 6858317"/>
              <a:gd name="connsiteX609" fmla="*/ 9456230 w 12192634"/>
              <a:gd name="connsiteY609" fmla="*/ 6858318 h 6858317"/>
              <a:gd name="connsiteX610" fmla="*/ 9663620 w 12192634"/>
              <a:gd name="connsiteY610" fmla="*/ 6858318 h 6858317"/>
              <a:gd name="connsiteX611" fmla="*/ 9925368 w 12192634"/>
              <a:gd name="connsiteY611" fmla="*/ 6650863 h 6858317"/>
              <a:gd name="connsiteX612" fmla="*/ 10248011 w 12192634"/>
              <a:gd name="connsiteY612" fmla="*/ 6124385 h 6858317"/>
              <a:gd name="connsiteX613" fmla="*/ 10549636 w 12192634"/>
              <a:gd name="connsiteY613" fmla="*/ 5631371 h 6858317"/>
              <a:gd name="connsiteX614" fmla="*/ 11042714 w 12192634"/>
              <a:gd name="connsiteY614" fmla="*/ 5329746 h 6858317"/>
              <a:gd name="connsiteX615" fmla="*/ 11569192 w 12192634"/>
              <a:gd name="connsiteY615" fmla="*/ 5007039 h 6858317"/>
              <a:gd name="connsiteX616" fmla="*/ 11891835 w 12192634"/>
              <a:gd name="connsiteY616" fmla="*/ 4480560 h 6858317"/>
              <a:gd name="connsiteX617" fmla="*/ 12192381 w 12192634"/>
              <a:gd name="connsiteY617" fmla="*/ 3988626 h 6858317"/>
              <a:gd name="connsiteX618" fmla="*/ 12192381 w 12192634"/>
              <a:gd name="connsiteY618" fmla="*/ 3865563 h 6858317"/>
              <a:gd name="connsiteX619" fmla="*/ 12130215 w 12192634"/>
              <a:gd name="connsiteY619" fmla="*/ 3924300 h 6858317"/>
              <a:gd name="connsiteX620" fmla="*/ 12130722 w 12192634"/>
              <a:gd name="connsiteY620" fmla="*/ 4679125 h 6858317"/>
              <a:gd name="connsiteX621" fmla="*/ 11808079 w 12192634"/>
              <a:gd name="connsiteY621" fmla="*/ 5205603 h 6858317"/>
              <a:gd name="connsiteX622" fmla="*/ 11506454 w 12192634"/>
              <a:gd name="connsiteY622" fmla="*/ 5698617 h 6858317"/>
              <a:gd name="connsiteX623" fmla="*/ 11013377 w 12192634"/>
              <a:gd name="connsiteY623" fmla="*/ 6000306 h 6858317"/>
              <a:gd name="connsiteX624" fmla="*/ 10486898 w 12192634"/>
              <a:gd name="connsiteY624" fmla="*/ 6322949 h 6858317"/>
              <a:gd name="connsiteX625" fmla="*/ 10164255 w 12192634"/>
              <a:gd name="connsiteY625" fmla="*/ 6849428 h 6858317"/>
              <a:gd name="connsiteX626" fmla="*/ 10161143 w 12192634"/>
              <a:gd name="connsiteY626" fmla="*/ 6858318 h 6858317"/>
              <a:gd name="connsiteX627" fmla="*/ 10255314 w 12192634"/>
              <a:gd name="connsiteY627" fmla="*/ 6858318 h 6858317"/>
              <a:gd name="connsiteX628" fmla="*/ 10549763 w 12192634"/>
              <a:gd name="connsiteY628" fmla="*/ 6385814 h 6858317"/>
              <a:gd name="connsiteX629" fmla="*/ 11042841 w 12192634"/>
              <a:gd name="connsiteY629" fmla="*/ 6084189 h 6858317"/>
              <a:gd name="connsiteX630" fmla="*/ 11569319 w 12192634"/>
              <a:gd name="connsiteY630" fmla="*/ 5761482 h 6858317"/>
              <a:gd name="connsiteX631" fmla="*/ 11891962 w 12192634"/>
              <a:gd name="connsiteY631" fmla="*/ 5235004 h 6858317"/>
              <a:gd name="connsiteX632" fmla="*/ 12192508 w 12192634"/>
              <a:gd name="connsiteY632" fmla="*/ 4743069 h 6858317"/>
              <a:gd name="connsiteX633" fmla="*/ 12192508 w 12192634"/>
              <a:gd name="connsiteY633" fmla="*/ 4620006 h 6858317"/>
              <a:gd name="connsiteX634" fmla="*/ 12130215 w 12192634"/>
              <a:gd name="connsiteY634" fmla="*/ 4678807 h 6858317"/>
              <a:gd name="connsiteX635" fmla="*/ 12130722 w 12192634"/>
              <a:gd name="connsiteY635" fmla="*/ 5433568 h 6858317"/>
              <a:gd name="connsiteX636" fmla="*/ 11808079 w 12192634"/>
              <a:gd name="connsiteY636" fmla="*/ 5960047 h 6858317"/>
              <a:gd name="connsiteX637" fmla="*/ 11506454 w 12192634"/>
              <a:gd name="connsiteY637" fmla="*/ 6453124 h 6858317"/>
              <a:gd name="connsiteX638" fmla="*/ 11013377 w 12192634"/>
              <a:gd name="connsiteY638" fmla="*/ 6754749 h 6858317"/>
              <a:gd name="connsiteX639" fmla="*/ 10768965 w 12192634"/>
              <a:gd name="connsiteY639" fmla="*/ 6858318 h 6858317"/>
              <a:gd name="connsiteX640" fmla="*/ 10987342 w 12192634"/>
              <a:gd name="connsiteY640" fmla="*/ 6858318 h 6858317"/>
              <a:gd name="connsiteX641" fmla="*/ 11042841 w 12192634"/>
              <a:gd name="connsiteY641" fmla="*/ 6838632 h 6858317"/>
              <a:gd name="connsiteX642" fmla="*/ 11569319 w 12192634"/>
              <a:gd name="connsiteY642" fmla="*/ 6515926 h 6858317"/>
              <a:gd name="connsiteX643" fmla="*/ 11891962 w 12192634"/>
              <a:gd name="connsiteY643" fmla="*/ 5989447 h 6858317"/>
              <a:gd name="connsiteX644" fmla="*/ 12192508 w 12192634"/>
              <a:gd name="connsiteY644" fmla="*/ 5497513 h 6858317"/>
              <a:gd name="connsiteX645" fmla="*/ 12192508 w 12192634"/>
              <a:gd name="connsiteY645" fmla="*/ 5374450 h 6858317"/>
              <a:gd name="connsiteX646" fmla="*/ 12130215 w 12192634"/>
              <a:gd name="connsiteY646" fmla="*/ 5433251 h 6858317"/>
              <a:gd name="connsiteX647" fmla="*/ 12130722 w 12192634"/>
              <a:gd name="connsiteY647" fmla="*/ 6188012 h 6858317"/>
              <a:gd name="connsiteX648" fmla="*/ 11808079 w 12192634"/>
              <a:gd name="connsiteY648" fmla="*/ 6714490 h 6858317"/>
              <a:gd name="connsiteX649" fmla="*/ 11753532 w 12192634"/>
              <a:gd name="connsiteY649" fmla="*/ 6858318 h 6858317"/>
              <a:gd name="connsiteX650" fmla="*/ 11849100 w 12192634"/>
              <a:gd name="connsiteY650" fmla="*/ 6858318 h 6858317"/>
              <a:gd name="connsiteX651" fmla="*/ 11891264 w 12192634"/>
              <a:gd name="connsiteY651" fmla="*/ 6744018 h 6858317"/>
              <a:gd name="connsiteX652" fmla="*/ 12191809 w 12192634"/>
              <a:gd name="connsiteY652" fmla="*/ 6252083 h 6858317"/>
              <a:gd name="connsiteX653" fmla="*/ 12191809 w 12192634"/>
              <a:gd name="connsiteY653" fmla="*/ 6128893 h 6858317"/>
              <a:gd name="connsiteX654" fmla="*/ 12130215 w 12192634"/>
              <a:gd name="connsiteY654" fmla="*/ 6187694 h 68583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</a:cxnLst>
            <a:rect l="l" t="t" r="r" b="b"/>
            <a:pathLst>
              <a:path w="12192634" h="6858317">
                <a:moveTo>
                  <a:pt x="439039" y="0"/>
                </a:moveTo>
                <a:cubicBezTo>
                  <a:pt x="417894" y="48387"/>
                  <a:pt x="401384" y="95631"/>
                  <a:pt x="384493" y="143701"/>
                </a:cubicBezTo>
                <a:cubicBezTo>
                  <a:pt x="330200" y="298006"/>
                  <a:pt x="274511" y="457581"/>
                  <a:pt x="61849" y="670243"/>
                </a:cubicBezTo>
                <a:cubicBezTo>
                  <a:pt x="40704" y="691388"/>
                  <a:pt x="20130" y="711200"/>
                  <a:pt x="0" y="729171"/>
                </a:cubicBezTo>
                <a:lnTo>
                  <a:pt x="0" y="606362"/>
                </a:lnTo>
                <a:cubicBezTo>
                  <a:pt x="197485" y="408559"/>
                  <a:pt x="247650" y="265621"/>
                  <a:pt x="300609" y="114300"/>
                </a:cubicBezTo>
                <a:cubicBezTo>
                  <a:pt x="313754" y="76772"/>
                  <a:pt x="327025" y="38862"/>
                  <a:pt x="342900" y="0"/>
                </a:cubicBezTo>
                <a:close/>
                <a:moveTo>
                  <a:pt x="1204976" y="0"/>
                </a:moveTo>
                <a:cubicBezTo>
                  <a:pt x="1186625" y="6668"/>
                  <a:pt x="1168273" y="13081"/>
                  <a:pt x="1149795" y="19558"/>
                </a:cubicBezTo>
                <a:cubicBezTo>
                  <a:pt x="995553" y="73660"/>
                  <a:pt x="835977" y="129604"/>
                  <a:pt x="623316" y="342265"/>
                </a:cubicBezTo>
                <a:cubicBezTo>
                  <a:pt x="410655" y="554927"/>
                  <a:pt x="354711" y="714439"/>
                  <a:pt x="300609" y="868744"/>
                </a:cubicBezTo>
                <a:cubicBezTo>
                  <a:pt x="247650" y="1020064"/>
                  <a:pt x="197485" y="1163003"/>
                  <a:pt x="0" y="1360805"/>
                </a:cubicBezTo>
                <a:lnTo>
                  <a:pt x="0" y="1483551"/>
                </a:lnTo>
                <a:cubicBezTo>
                  <a:pt x="20151" y="1465390"/>
                  <a:pt x="40767" y="1445768"/>
                  <a:pt x="61849" y="1424686"/>
                </a:cubicBezTo>
                <a:cubicBezTo>
                  <a:pt x="274511" y="1212025"/>
                  <a:pt x="330454" y="1052449"/>
                  <a:pt x="384493" y="898144"/>
                </a:cubicBezTo>
                <a:cubicBezTo>
                  <a:pt x="437642" y="746633"/>
                  <a:pt x="487871" y="603250"/>
                  <a:pt x="686181" y="405130"/>
                </a:cubicBezTo>
                <a:cubicBezTo>
                  <a:pt x="884491" y="207010"/>
                  <a:pt x="1027684" y="156591"/>
                  <a:pt x="1179259" y="103442"/>
                </a:cubicBezTo>
                <a:cubicBezTo>
                  <a:pt x="1257300" y="76200"/>
                  <a:pt x="1336485" y="48324"/>
                  <a:pt x="1423353" y="0"/>
                </a:cubicBezTo>
                <a:close/>
                <a:moveTo>
                  <a:pt x="1937258" y="0"/>
                </a:moveTo>
                <a:cubicBezTo>
                  <a:pt x="1886458" y="144018"/>
                  <a:pt x="1832166" y="283083"/>
                  <a:pt x="1642872" y="472377"/>
                </a:cubicBezTo>
                <a:cubicBezTo>
                  <a:pt x="1444562" y="670687"/>
                  <a:pt x="1301369" y="720852"/>
                  <a:pt x="1149795" y="774002"/>
                </a:cubicBezTo>
                <a:cubicBezTo>
                  <a:pt x="995553" y="828104"/>
                  <a:pt x="835977" y="884047"/>
                  <a:pt x="623316" y="1096709"/>
                </a:cubicBezTo>
                <a:cubicBezTo>
                  <a:pt x="410655" y="1309370"/>
                  <a:pt x="354711" y="1468882"/>
                  <a:pt x="300609" y="1623187"/>
                </a:cubicBezTo>
                <a:cubicBezTo>
                  <a:pt x="247650" y="1774508"/>
                  <a:pt x="197485" y="1917700"/>
                  <a:pt x="0" y="2115249"/>
                </a:cubicBezTo>
                <a:lnTo>
                  <a:pt x="0" y="2238058"/>
                </a:lnTo>
                <a:cubicBezTo>
                  <a:pt x="20130" y="2219833"/>
                  <a:pt x="40704" y="2200275"/>
                  <a:pt x="61849" y="2179130"/>
                </a:cubicBezTo>
                <a:cubicBezTo>
                  <a:pt x="274511" y="1966468"/>
                  <a:pt x="330454" y="1806956"/>
                  <a:pt x="384493" y="1652651"/>
                </a:cubicBezTo>
                <a:cubicBezTo>
                  <a:pt x="437642" y="1501077"/>
                  <a:pt x="487871" y="1357884"/>
                  <a:pt x="686181" y="1159574"/>
                </a:cubicBezTo>
                <a:cubicBezTo>
                  <a:pt x="884491" y="961263"/>
                  <a:pt x="1027684" y="911035"/>
                  <a:pt x="1179259" y="857885"/>
                </a:cubicBezTo>
                <a:cubicBezTo>
                  <a:pt x="1333500" y="803783"/>
                  <a:pt x="1493076" y="747903"/>
                  <a:pt x="1705737" y="535242"/>
                </a:cubicBezTo>
                <a:cubicBezTo>
                  <a:pt x="1918398" y="322580"/>
                  <a:pt x="1974342" y="163005"/>
                  <a:pt x="2028444" y="8763"/>
                </a:cubicBezTo>
                <a:lnTo>
                  <a:pt x="2031492" y="0"/>
                </a:lnTo>
                <a:close/>
                <a:moveTo>
                  <a:pt x="2528570" y="0"/>
                </a:moveTo>
                <a:cubicBezTo>
                  <a:pt x="2449449" y="46419"/>
                  <a:pt x="2363788" y="110681"/>
                  <a:pt x="2266950" y="207264"/>
                </a:cubicBezTo>
                <a:cubicBezTo>
                  <a:pt x="2054289" y="419925"/>
                  <a:pt x="1998345" y="579501"/>
                  <a:pt x="1944243" y="733743"/>
                </a:cubicBezTo>
                <a:cubicBezTo>
                  <a:pt x="1891411" y="885317"/>
                  <a:pt x="1841500" y="1028700"/>
                  <a:pt x="1642872" y="1226820"/>
                </a:cubicBezTo>
                <a:cubicBezTo>
                  <a:pt x="1444244" y="1424940"/>
                  <a:pt x="1301369" y="1475359"/>
                  <a:pt x="1149795" y="1528445"/>
                </a:cubicBezTo>
                <a:cubicBezTo>
                  <a:pt x="995553" y="1582547"/>
                  <a:pt x="835977" y="1638491"/>
                  <a:pt x="623316" y="1851152"/>
                </a:cubicBezTo>
                <a:cubicBezTo>
                  <a:pt x="410655" y="2063814"/>
                  <a:pt x="354711" y="2223389"/>
                  <a:pt x="300609" y="2377694"/>
                </a:cubicBezTo>
                <a:cubicBezTo>
                  <a:pt x="247650" y="2528951"/>
                  <a:pt x="197485" y="2671890"/>
                  <a:pt x="0" y="2869692"/>
                </a:cubicBezTo>
                <a:lnTo>
                  <a:pt x="0" y="2992438"/>
                </a:lnTo>
                <a:cubicBezTo>
                  <a:pt x="20151" y="2974448"/>
                  <a:pt x="40767" y="2954865"/>
                  <a:pt x="61849" y="2933700"/>
                </a:cubicBezTo>
                <a:cubicBezTo>
                  <a:pt x="274511" y="2721039"/>
                  <a:pt x="330454" y="2561527"/>
                  <a:pt x="384493" y="2407222"/>
                </a:cubicBezTo>
                <a:cubicBezTo>
                  <a:pt x="437642" y="2255647"/>
                  <a:pt x="487871" y="2112455"/>
                  <a:pt x="686181" y="1914144"/>
                </a:cubicBezTo>
                <a:cubicBezTo>
                  <a:pt x="884491" y="1715834"/>
                  <a:pt x="1027684" y="1665605"/>
                  <a:pt x="1179259" y="1612519"/>
                </a:cubicBezTo>
                <a:cubicBezTo>
                  <a:pt x="1333500" y="1558417"/>
                  <a:pt x="1493076" y="1502474"/>
                  <a:pt x="1705737" y="1289812"/>
                </a:cubicBezTo>
                <a:cubicBezTo>
                  <a:pt x="1918398" y="1077151"/>
                  <a:pt x="1974342" y="917638"/>
                  <a:pt x="2028444" y="763334"/>
                </a:cubicBezTo>
                <a:cubicBezTo>
                  <a:pt x="2081530" y="611759"/>
                  <a:pt x="2131759" y="468567"/>
                  <a:pt x="2330069" y="270256"/>
                </a:cubicBezTo>
                <a:cubicBezTo>
                  <a:pt x="2490089" y="110236"/>
                  <a:pt x="2614232" y="46673"/>
                  <a:pt x="2735834" y="127"/>
                </a:cubicBezTo>
                <a:close/>
                <a:moveTo>
                  <a:pt x="3528632" y="0"/>
                </a:moveTo>
                <a:cubicBezTo>
                  <a:pt x="3483356" y="100648"/>
                  <a:pt x="3416999" y="207137"/>
                  <a:pt x="3286760" y="337376"/>
                </a:cubicBezTo>
                <a:cubicBezTo>
                  <a:pt x="3088450" y="535750"/>
                  <a:pt x="2945257" y="585915"/>
                  <a:pt x="2794000" y="639064"/>
                </a:cubicBezTo>
                <a:cubicBezTo>
                  <a:pt x="2639695" y="693166"/>
                  <a:pt x="2480183" y="749110"/>
                  <a:pt x="2267522" y="961708"/>
                </a:cubicBezTo>
                <a:cubicBezTo>
                  <a:pt x="2054860" y="1174306"/>
                  <a:pt x="1998917" y="1333945"/>
                  <a:pt x="1944814" y="1488250"/>
                </a:cubicBezTo>
                <a:cubicBezTo>
                  <a:pt x="1891729" y="1639761"/>
                  <a:pt x="1841500" y="1782953"/>
                  <a:pt x="1643189" y="1981264"/>
                </a:cubicBezTo>
                <a:cubicBezTo>
                  <a:pt x="1444879" y="2179574"/>
                  <a:pt x="1301687" y="2229803"/>
                  <a:pt x="1150112" y="2282889"/>
                </a:cubicBezTo>
                <a:cubicBezTo>
                  <a:pt x="995871" y="2336991"/>
                  <a:pt x="836295" y="2392934"/>
                  <a:pt x="623634" y="2605596"/>
                </a:cubicBezTo>
                <a:cubicBezTo>
                  <a:pt x="410972" y="2818257"/>
                  <a:pt x="354711" y="2978150"/>
                  <a:pt x="300609" y="3132138"/>
                </a:cubicBezTo>
                <a:cubicBezTo>
                  <a:pt x="247650" y="3283458"/>
                  <a:pt x="197485" y="3426333"/>
                  <a:pt x="0" y="3624136"/>
                </a:cubicBezTo>
                <a:lnTo>
                  <a:pt x="0" y="3746945"/>
                </a:lnTo>
                <a:cubicBezTo>
                  <a:pt x="20130" y="3728720"/>
                  <a:pt x="40704" y="3708845"/>
                  <a:pt x="61849" y="3688016"/>
                </a:cubicBezTo>
                <a:cubicBezTo>
                  <a:pt x="274511" y="3475355"/>
                  <a:pt x="330200" y="3315843"/>
                  <a:pt x="384493" y="3161538"/>
                </a:cubicBezTo>
                <a:cubicBezTo>
                  <a:pt x="437642" y="3009964"/>
                  <a:pt x="487871" y="2866771"/>
                  <a:pt x="686181" y="2668461"/>
                </a:cubicBezTo>
                <a:cubicBezTo>
                  <a:pt x="884491" y="2470150"/>
                  <a:pt x="1027684" y="2419922"/>
                  <a:pt x="1179259" y="2366836"/>
                </a:cubicBezTo>
                <a:cubicBezTo>
                  <a:pt x="1333500" y="2312734"/>
                  <a:pt x="1493076" y="2256790"/>
                  <a:pt x="1705737" y="2044129"/>
                </a:cubicBezTo>
                <a:cubicBezTo>
                  <a:pt x="1918398" y="1831467"/>
                  <a:pt x="1974342" y="1671955"/>
                  <a:pt x="2028444" y="1517650"/>
                </a:cubicBezTo>
                <a:cubicBezTo>
                  <a:pt x="2081530" y="1366076"/>
                  <a:pt x="2131759" y="1222883"/>
                  <a:pt x="2330069" y="1024573"/>
                </a:cubicBezTo>
                <a:cubicBezTo>
                  <a:pt x="2528380" y="826262"/>
                  <a:pt x="2671572" y="776097"/>
                  <a:pt x="2823083" y="722948"/>
                </a:cubicBezTo>
                <a:cubicBezTo>
                  <a:pt x="2977388" y="668846"/>
                  <a:pt x="3136900" y="612902"/>
                  <a:pt x="3349625" y="400050"/>
                </a:cubicBezTo>
                <a:cubicBezTo>
                  <a:pt x="3505200" y="244666"/>
                  <a:pt x="3576891" y="117475"/>
                  <a:pt x="3625342" y="0"/>
                </a:cubicBezTo>
                <a:close/>
                <a:moveTo>
                  <a:pt x="3987800" y="0"/>
                </a:moveTo>
                <a:cubicBezTo>
                  <a:pt x="3962972" y="21908"/>
                  <a:pt x="3937318" y="45911"/>
                  <a:pt x="3910902" y="72327"/>
                </a:cubicBezTo>
                <a:cubicBezTo>
                  <a:pt x="3698431" y="284988"/>
                  <a:pt x="3642487" y="444500"/>
                  <a:pt x="3588385" y="598805"/>
                </a:cubicBezTo>
                <a:cubicBezTo>
                  <a:pt x="3535236" y="750380"/>
                  <a:pt x="3485071" y="893509"/>
                  <a:pt x="3286760" y="1091883"/>
                </a:cubicBezTo>
                <a:cubicBezTo>
                  <a:pt x="3088450" y="1290257"/>
                  <a:pt x="2945257" y="1340358"/>
                  <a:pt x="2793683" y="1393508"/>
                </a:cubicBezTo>
                <a:cubicBezTo>
                  <a:pt x="2639378" y="1447610"/>
                  <a:pt x="2479866" y="1503553"/>
                  <a:pt x="2267204" y="1716151"/>
                </a:cubicBezTo>
                <a:cubicBezTo>
                  <a:pt x="2054542" y="1928749"/>
                  <a:pt x="1998599" y="2088388"/>
                  <a:pt x="1944497" y="2242693"/>
                </a:cubicBezTo>
                <a:cubicBezTo>
                  <a:pt x="1891411" y="2394268"/>
                  <a:pt x="1841183" y="2537397"/>
                  <a:pt x="1642872" y="2735707"/>
                </a:cubicBezTo>
                <a:cubicBezTo>
                  <a:pt x="1444562" y="2934018"/>
                  <a:pt x="1301369" y="2984500"/>
                  <a:pt x="1149795" y="3037396"/>
                </a:cubicBezTo>
                <a:cubicBezTo>
                  <a:pt x="995553" y="3091498"/>
                  <a:pt x="835977" y="3147378"/>
                  <a:pt x="623316" y="3360039"/>
                </a:cubicBezTo>
                <a:cubicBezTo>
                  <a:pt x="410655" y="3572701"/>
                  <a:pt x="354711" y="3732276"/>
                  <a:pt x="300609" y="3886581"/>
                </a:cubicBezTo>
                <a:cubicBezTo>
                  <a:pt x="247650" y="4037902"/>
                  <a:pt x="197485" y="4180777"/>
                  <a:pt x="0" y="4378643"/>
                </a:cubicBezTo>
                <a:lnTo>
                  <a:pt x="0" y="4501325"/>
                </a:lnTo>
                <a:cubicBezTo>
                  <a:pt x="20151" y="4483164"/>
                  <a:pt x="40767" y="4463542"/>
                  <a:pt x="61849" y="4442460"/>
                </a:cubicBezTo>
                <a:cubicBezTo>
                  <a:pt x="274511" y="4229862"/>
                  <a:pt x="330200" y="4070350"/>
                  <a:pt x="384493" y="3915982"/>
                </a:cubicBezTo>
                <a:cubicBezTo>
                  <a:pt x="437642" y="3764407"/>
                  <a:pt x="487871" y="3621215"/>
                  <a:pt x="686181" y="3422904"/>
                </a:cubicBezTo>
                <a:cubicBezTo>
                  <a:pt x="884491" y="3224594"/>
                  <a:pt x="1027684" y="3174429"/>
                  <a:pt x="1179259" y="3121279"/>
                </a:cubicBezTo>
                <a:cubicBezTo>
                  <a:pt x="1333500" y="3067177"/>
                  <a:pt x="1493076" y="3011234"/>
                  <a:pt x="1705737" y="2798572"/>
                </a:cubicBezTo>
                <a:cubicBezTo>
                  <a:pt x="1918398" y="2585911"/>
                  <a:pt x="1974342" y="2426399"/>
                  <a:pt x="2028444" y="2272094"/>
                </a:cubicBezTo>
                <a:cubicBezTo>
                  <a:pt x="2081530" y="2120519"/>
                  <a:pt x="2131759" y="1977390"/>
                  <a:pt x="2330069" y="1779016"/>
                </a:cubicBezTo>
                <a:cubicBezTo>
                  <a:pt x="2528380" y="1580642"/>
                  <a:pt x="2671572" y="1530541"/>
                  <a:pt x="2823083" y="1477391"/>
                </a:cubicBezTo>
                <a:cubicBezTo>
                  <a:pt x="2977388" y="1423289"/>
                  <a:pt x="3136964" y="1367346"/>
                  <a:pt x="3349625" y="1154684"/>
                </a:cubicBezTo>
                <a:cubicBezTo>
                  <a:pt x="3562287" y="942023"/>
                  <a:pt x="3618166" y="782511"/>
                  <a:pt x="3672269" y="628206"/>
                </a:cubicBezTo>
                <a:cubicBezTo>
                  <a:pt x="3725418" y="476631"/>
                  <a:pt x="3775583" y="333502"/>
                  <a:pt x="3973894" y="135192"/>
                </a:cubicBezTo>
                <a:cubicBezTo>
                  <a:pt x="4022160" y="86298"/>
                  <a:pt x="4074039" y="41107"/>
                  <a:pt x="4129088" y="0"/>
                </a:cubicBezTo>
                <a:close/>
                <a:moveTo>
                  <a:pt x="5098669" y="0"/>
                </a:moveTo>
                <a:cubicBezTo>
                  <a:pt x="5049749" y="73077"/>
                  <a:pt x="4993425" y="140915"/>
                  <a:pt x="4930585" y="202438"/>
                </a:cubicBezTo>
                <a:cubicBezTo>
                  <a:pt x="4732274" y="400749"/>
                  <a:pt x="4589082" y="450850"/>
                  <a:pt x="4437571" y="504127"/>
                </a:cubicBezTo>
                <a:cubicBezTo>
                  <a:pt x="4283266" y="558165"/>
                  <a:pt x="4123690" y="614109"/>
                  <a:pt x="3911028" y="826770"/>
                </a:cubicBezTo>
                <a:cubicBezTo>
                  <a:pt x="3698367" y="1039432"/>
                  <a:pt x="3642487" y="1198944"/>
                  <a:pt x="3588385" y="1353249"/>
                </a:cubicBezTo>
                <a:cubicBezTo>
                  <a:pt x="3535236" y="1504823"/>
                  <a:pt x="3485071" y="1648016"/>
                  <a:pt x="3286760" y="1846326"/>
                </a:cubicBezTo>
                <a:cubicBezTo>
                  <a:pt x="3088450" y="2044637"/>
                  <a:pt x="2945257" y="2094802"/>
                  <a:pt x="2793683" y="2147951"/>
                </a:cubicBezTo>
                <a:cubicBezTo>
                  <a:pt x="2639378" y="2202053"/>
                  <a:pt x="2479866" y="2257997"/>
                  <a:pt x="2267204" y="2470658"/>
                </a:cubicBezTo>
                <a:cubicBezTo>
                  <a:pt x="2054542" y="2683320"/>
                  <a:pt x="1998599" y="2842832"/>
                  <a:pt x="1944497" y="2997137"/>
                </a:cubicBezTo>
                <a:cubicBezTo>
                  <a:pt x="1891411" y="3148711"/>
                  <a:pt x="1841183" y="3291840"/>
                  <a:pt x="1642872" y="3490151"/>
                </a:cubicBezTo>
                <a:cubicBezTo>
                  <a:pt x="1444562" y="3688461"/>
                  <a:pt x="1301369" y="3738690"/>
                  <a:pt x="1149795" y="3791839"/>
                </a:cubicBezTo>
                <a:cubicBezTo>
                  <a:pt x="995553" y="3845941"/>
                  <a:pt x="835977" y="3901884"/>
                  <a:pt x="623316" y="4114483"/>
                </a:cubicBezTo>
                <a:cubicBezTo>
                  <a:pt x="410655" y="4327081"/>
                  <a:pt x="354711" y="4486720"/>
                  <a:pt x="300609" y="4641025"/>
                </a:cubicBezTo>
                <a:cubicBezTo>
                  <a:pt x="247650" y="4792345"/>
                  <a:pt x="197485" y="4935220"/>
                  <a:pt x="0" y="5133086"/>
                </a:cubicBezTo>
                <a:lnTo>
                  <a:pt x="0" y="5255832"/>
                </a:lnTo>
                <a:cubicBezTo>
                  <a:pt x="20151" y="5237671"/>
                  <a:pt x="40767" y="5218049"/>
                  <a:pt x="61849" y="5196967"/>
                </a:cubicBezTo>
                <a:cubicBezTo>
                  <a:pt x="274511" y="4984306"/>
                  <a:pt x="330200" y="4824730"/>
                  <a:pt x="384493" y="4670425"/>
                </a:cubicBezTo>
                <a:cubicBezTo>
                  <a:pt x="437642" y="4518851"/>
                  <a:pt x="487871" y="4375658"/>
                  <a:pt x="686181" y="4177347"/>
                </a:cubicBezTo>
                <a:cubicBezTo>
                  <a:pt x="884491" y="3979037"/>
                  <a:pt x="1027684" y="3928872"/>
                  <a:pt x="1179259" y="3875722"/>
                </a:cubicBezTo>
                <a:cubicBezTo>
                  <a:pt x="1333500" y="3821621"/>
                  <a:pt x="1493076" y="3765677"/>
                  <a:pt x="1705737" y="3553016"/>
                </a:cubicBezTo>
                <a:cubicBezTo>
                  <a:pt x="1918398" y="3340354"/>
                  <a:pt x="1974342" y="3180842"/>
                  <a:pt x="2028444" y="3026537"/>
                </a:cubicBezTo>
                <a:cubicBezTo>
                  <a:pt x="2081530" y="2874963"/>
                  <a:pt x="2131759" y="2731834"/>
                  <a:pt x="2330069" y="2533460"/>
                </a:cubicBezTo>
                <a:cubicBezTo>
                  <a:pt x="2528380" y="2335086"/>
                  <a:pt x="2671572" y="2284984"/>
                  <a:pt x="2823083" y="2231835"/>
                </a:cubicBezTo>
                <a:cubicBezTo>
                  <a:pt x="2977388" y="2177733"/>
                  <a:pt x="3136964" y="2121789"/>
                  <a:pt x="3349625" y="1909191"/>
                </a:cubicBezTo>
                <a:cubicBezTo>
                  <a:pt x="3562287" y="1696593"/>
                  <a:pt x="3618166" y="1536954"/>
                  <a:pt x="3672269" y="1382649"/>
                </a:cubicBezTo>
                <a:cubicBezTo>
                  <a:pt x="3725418" y="1231138"/>
                  <a:pt x="3775583" y="1087946"/>
                  <a:pt x="3973894" y="889635"/>
                </a:cubicBezTo>
                <a:cubicBezTo>
                  <a:pt x="4172204" y="691325"/>
                  <a:pt x="4315397" y="641350"/>
                  <a:pt x="4466971" y="588010"/>
                </a:cubicBezTo>
                <a:cubicBezTo>
                  <a:pt x="4621276" y="533908"/>
                  <a:pt x="4780788" y="477964"/>
                  <a:pt x="4993450" y="265303"/>
                </a:cubicBezTo>
                <a:cubicBezTo>
                  <a:pt x="5091684" y="167132"/>
                  <a:pt x="5156200" y="80264"/>
                  <a:pt x="5203063" y="0"/>
                </a:cubicBezTo>
                <a:close/>
                <a:moveTo>
                  <a:pt x="5495290" y="0"/>
                </a:moveTo>
                <a:cubicBezTo>
                  <a:pt x="5331016" y="182118"/>
                  <a:pt x="5280851" y="325120"/>
                  <a:pt x="5232400" y="463868"/>
                </a:cubicBezTo>
                <a:cubicBezTo>
                  <a:pt x="5179251" y="615442"/>
                  <a:pt x="5129086" y="758571"/>
                  <a:pt x="4930775" y="956882"/>
                </a:cubicBezTo>
                <a:cubicBezTo>
                  <a:pt x="4732465" y="1155192"/>
                  <a:pt x="4589272" y="1205421"/>
                  <a:pt x="4437761" y="1258570"/>
                </a:cubicBezTo>
                <a:cubicBezTo>
                  <a:pt x="4283456" y="1312672"/>
                  <a:pt x="4123881" y="1368552"/>
                  <a:pt x="3911219" y="1581214"/>
                </a:cubicBezTo>
                <a:cubicBezTo>
                  <a:pt x="3698558" y="1793875"/>
                  <a:pt x="3642678" y="1953387"/>
                  <a:pt x="3588576" y="2107692"/>
                </a:cubicBezTo>
                <a:cubicBezTo>
                  <a:pt x="3535426" y="2259267"/>
                  <a:pt x="3485261" y="2402459"/>
                  <a:pt x="3286951" y="2600770"/>
                </a:cubicBezTo>
                <a:cubicBezTo>
                  <a:pt x="3088640" y="2799080"/>
                  <a:pt x="2945257" y="2849245"/>
                  <a:pt x="2794000" y="2902395"/>
                </a:cubicBezTo>
                <a:cubicBezTo>
                  <a:pt x="2639695" y="2956497"/>
                  <a:pt x="2480183" y="3012440"/>
                  <a:pt x="2267522" y="3225102"/>
                </a:cubicBezTo>
                <a:cubicBezTo>
                  <a:pt x="2054860" y="3437763"/>
                  <a:pt x="1998917" y="3597275"/>
                  <a:pt x="1944814" y="3751580"/>
                </a:cubicBezTo>
                <a:cubicBezTo>
                  <a:pt x="1891729" y="3903155"/>
                  <a:pt x="1841500" y="4046284"/>
                  <a:pt x="1643189" y="4244594"/>
                </a:cubicBezTo>
                <a:cubicBezTo>
                  <a:pt x="1444879" y="4442905"/>
                  <a:pt x="1301369" y="4493133"/>
                  <a:pt x="1149858" y="4546600"/>
                </a:cubicBezTo>
                <a:cubicBezTo>
                  <a:pt x="995553" y="4600702"/>
                  <a:pt x="835977" y="4656646"/>
                  <a:pt x="623316" y="4869244"/>
                </a:cubicBezTo>
                <a:cubicBezTo>
                  <a:pt x="410655" y="5081842"/>
                  <a:pt x="354711" y="5241481"/>
                  <a:pt x="300609" y="5395786"/>
                </a:cubicBezTo>
                <a:cubicBezTo>
                  <a:pt x="247650" y="5546789"/>
                  <a:pt x="197485" y="5689600"/>
                  <a:pt x="0" y="5887530"/>
                </a:cubicBezTo>
                <a:lnTo>
                  <a:pt x="0" y="6010339"/>
                </a:lnTo>
                <a:cubicBezTo>
                  <a:pt x="20130" y="5992114"/>
                  <a:pt x="40704" y="5972239"/>
                  <a:pt x="61849" y="5951411"/>
                </a:cubicBezTo>
                <a:cubicBezTo>
                  <a:pt x="274511" y="5738749"/>
                  <a:pt x="330454" y="5579174"/>
                  <a:pt x="384493" y="5424869"/>
                </a:cubicBezTo>
                <a:cubicBezTo>
                  <a:pt x="437642" y="5273294"/>
                  <a:pt x="487871" y="5130165"/>
                  <a:pt x="686181" y="4931791"/>
                </a:cubicBezTo>
                <a:cubicBezTo>
                  <a:pt x="884491" y="4733417"/>
                  <a:pt x="1027684" y="4683316"/>
                  <a:pt x="1179259" y="4630166"/>
                </a:cubicBezTo>
                <a:cubicBezTo>
                  <a:pt x="1333564" y="4576064"/>
                  <a:pt x="1493076" y="4520121"/>
                  <a:pt x="1705737" y="4307459"/>
                </a:cubicBezTo>
                <a:cubicBezTo>
                  <a:pt x="1918398" y="4094797"/>
                  <a:pt x="1974342" y="3935286"/>
                  <a:pt x="2028444" y="3780981"/>
                </a:cubicBezTo>
                <a:cubicBezTo>
                  <a:pt x="2081530" y="3629406"/>
                  <a:pt x="2131759" y="3486277"/>
                  <a:pt x="2330069" y="3287966"/>
                </a:cubicBezTo>
                <a:cubicBezTo>
                  <a:pt x="2528380" y="3089656"/>
                  <a:pt x="2671572" y="3039428"/>
                  <a:pt x="2823083" y="2986278"/>
                </a:cubicBezTo>
                <a:cubicBezTo>
                  <a:pt x="2977388" y="2932176"/>
                  <a:pt x="3136964" y="2876233"/>
                  <a:pt x="3349625" y="2663635"/>
                </a:cubicBezTo>
                <a:cubicBezTo>
                  <a:pt x="3562287" y="2451037"/>
                  <a:pt x="3618166" y="2291398"/>
                  <a:pt x="3672269" y="2137156"/>
                </a:cubicBezTo>
                <a:cubicBezTo>
                  <a:pt x="3725418" y="1985582"/>
                  <a:pt x="3775583" y="1842389"/>
                  <a:pt x="3973894" y="1644079"/>
                </a:cubicBezTo>
                <a:cubicBezTo>
                  <a:pt x="4172204" y="1445768"/>
                  <a:pt x="4315397" y="1395603"/>
                  <a:pt x="4466971" y="1342454"/>
                </a:cubicBezTo>
                <a:cubicBezTo>
                  <a:pt x="4621276" y="1288352"/>
                  <a:pt x="4780788" y="1232408"/>
                  <a:pt x="4993450" y="1019747"/>
                </a:cubicBezTo>
                <a:cubicBezTo>
                  <a:pt x="5206111" y="807085"/>
                  <a:pt x="5261991" y="647700"/>
                  <a:pt x="5316093" y="493268"/>
                </a:cubicBezTo>
                <a:cubicBezTo>
                  <a:pt x="5369243" y="341757"/>
                  <a:pt x="5419408" y="198565"/>
                  <a:pt x="5617718" y="254"/>
                </a:cubicBezTo>
                <a:lnTo>
                  <a:pt x="5617718" y="254"/>
                </a:lnTo>
                <a:close/>
                <a:moveTo>
                  <a:pt x="6638290" y="0"/>
                </a:moveTo>
                <a:cubicBezTo>
                  <a:pt x="6618923" y="21802"/>
                  <a:pt x="6597650" y="44302"/>
                  <a:pt x="6574473" y="67501"/>
                </a:cubicBezTo>
                <a:cubicBezTo>
                  <a:pt x="6376162" y="265875"/>
                  <a:pt x="6232970" y="316040"/>
                  <a:pt x="6081459" y="369189"/>
                </a:cubicBezTo>
                <a:cubicBezTo>
                  <a:pt x="5927154" y="423291"/>
                  <a:pt x="5767578" y="479235"/>
                  <a:pt x="5554917" y="691833"/>
                </a:cubicBezTo>
                <a:cubicBezTo>
                  <a:pt x="5342255" y="904430"/>
                  <a:pt x="5286312" y="1064006"/>
                  <a:pt x="5232400" y="1218311"/>
                </a:cubicBezTo>
                <a:cubicBezTo>
                  <a:pt x="5179251" y="1369886"/>
                  <a:pt x="5129086" y="1513015"/>
                  <a:pt x="4930775" y="1711325"/>
                </a:cubicBezTo>
                <a:cubicBezTo>
                  <a:pt x="4732465" y="1909636"/>
                  <a:pt x="4589082" y="1959864"/>
                  <a:pt x="4437571" y="2012950"/>
                </a:cubicBezTo>
                <a:cubicBezTo>
                  <a:pt x="4283266" y="2067052"/>
                  <a:pt x="4123690" y="2122996"/>
                  <a:pt x="3911028" y="2335594"/>
                </a:cubicBezTo>
                <a:cubicBezTo>
                  <a:pt x="3698367" y="2548192"/>
                  <a:pt x="3642487" y="2707831"/>
                  <a:pt x="3588385" y="2862072"/>
                </a:cubicBezTo>
                <a:cubicBezTo>
                  <a:pt x="3535236" y="3013647"/>
                  <a:pt x="3485071" y="3156839"/>
                  <a:pt x="3286760" y="3355150"/>
                </a:cubicBezTo>
                <a:cubicBezTo>
                  <a:pt x="3088450" y="3553460"/>
                  <a:pt x="2945257" y="3603625"/>
                  <a:pt x="2793683" y="3656775"/>
                </a:cubicBezTo>
                <a:cubicBezTo>
                  <a:pt x="2639378" y="3710877"/>
                  <a:pt x="2479866" y="3766820"/>
                  <a:pt x="2267204" y="3979482"/>
                </a:cubicBezTo>
                <a:cubicBezTo>
                  <a:pt x="2054542" y="4192143"/>
                  <a:pt x="1998599" y="4351655"/>
                  <a:pt x="1944497" y="4505960"/>
                </a:cubicBezTo>
                <a:cubicBezTo>
                  <a:pt x="1891411" y="4657535"/>
                  <a:pt x="1841183" y="4800664"/>
                  <a:pt x="1642872" y="4999038"/>
                </a:cubicBezTo>
                <a:cubicBezTo>
                  <a:pt x="1444562" y="5197412"/>
                  <a:pt x="1301369" y="5247513"/>
                  <a:pt x="1149795" y="5300663"/>
                </a:cubicBezTo>
                <a:cubicBezTo>
                  <a:pt x="995553" y="5354765"/>
                  <a:pt x="835977" y="5410708"/>
                  <a:pt x="623316" y="5623370"/>
                </a:cubicBezTo>
                <a:cubicBezTo>
                  <a:pt x="410655" y="5836031"/>
                  <a:pt x="354711" y="5995543"/>
                  <a:pt x="300609" y="6149848"/>
                </a:cubicBezTo>
                <a:cubicBezTo>
                  <a:pt x="247650" y="6301232"/>
                  <a:pt x="197485" y="6444171"/>
                  <a:pt x="0" y="6642100"/>
                </a:cubicBezTo>
                <a:lnTo>
                  <a:pt x="0" y="6764845"/>
                </a:lnTo>
                <a:cubicBezTo>
                  <a:pt x="20151" y="6746494"/>
                  <a:pt x="40767" y="6726745"/>
                  <a:pt x="61849" y="6705600"/>
                </a:cubicBezTo>
                <a:cubicBezTo>
                  <a:pt x="274511" y="6492939"/>
                  <a:pt x="330454" y="6333363"/>
                  <a:pt x="384493" y="6179058"/>
                </a:cubicBezTo>
                <a:cubicBezTo>
                  <a:pt x="437642" y="6027484"/>
                  <a:pt x="487871" y="5884355"/>
                  <a:pt x="686181" y="5685981"/>
                </a:cubicBezTo>
                <a:cubicBezTo>
                  <a:pt x="884491" y="5487607"/>
                  <a:pt x="1027684" y="5437505"/>
                  <a:pt x="1179259" y="5384356"/>
                </a:cubicBezTo>
                <a:cubicBezTo>
                  <a:pt x="1333500" y="5330254"/>
                  <a:pt x="1493076" y="5274310"/>
                  <a:pt x="1705737" y="5061649"/>
                </a:cubicBezTo>
                <a:cubicBezTo>
                  <a:pt x="1918398" y="4848987"/>
                  <a:pt x="1974342" y="4689475"/>
                  <a:pt x="2028444" y="4535170"/>
                </a:cubicBezTo>
                <a:cubicBezTo>
                  <a:pt x="2081530" y="4383596"/>
                  <a:pt x="2131759" y="4240467"/>
                  <a:pt x="2330069" y="4042156"/>
                </a:cubicBezTo>
                <a:cubicBezTo>
                  <a:pt x="2528380" y="3843846"/>
                  <a:pt x="2671572" y="3793617"/>
                  <a:pt x="2823083" y="3740468"/>
                </a:cubicBezTo>
                <a:cubicBezTo>
                  <a:pt x="2977388" y="3686366"/>
                  <a:pt x="3136964" y="3630486"/>
                  <a:pt x="3349625" y="3417824"/>
                </a:cubicBezTo>
                <a:cubicBezTo>
                  <a:pt x="3562287" y="3205163"/>
                  <a:pt x="3618166" y="3045651"/>
                  <a:pt x="3672269" y="2891346"/>
                </a:cubicBezTo>
                <a:cubicBezTo>
                  <a:pt x="3725418" y="2739771"/>
                  <a:pt x="3775583" y="2596579"/>
                  <a:pt x="3973894" y="2398268"/>
                </a:cubicBezTo>
                <a:cubicBezTo>
                  <a:pt x="4172204" y="2199958"/>
                  <a:pt x="4315397" y="2149793"/>
                  <a:pt x="4466971" y="2096643"/>
                </a:cubicBezTo>
                <a:cubicBezTo>
                  <a:pt x="4621276" y="2042541"/>
                  <a:pt x="4780788" y="1986598"/>
                  <a:pt x="4993450" y="1773936"/>
                </a:cubicBezTo>
                <a:cubicBezTo>
                  <a:pt x="5206111" y="1561275"/>
                  <a:pt x="5261991" y="1401763"/>
                  <a:pt x="5316093" y="1247458"/>
                </a:cubicBezTo>
                <a:cubicBezTo>
                  <a:pt x="5369243" y="1095947"/>
                  <a:pt x="5419408" y="952754"/>
                  <a:pt x="5617718" y="754444"/>
                </a:cubicBezTo>
                <a:cubicBezTo>
                  <a:pt x="5816029" y="556133"/>
                  <a:pt x="5959221" y="505968"/>
                  <a:pt x="6110796" y="452819"/>
                </a:cubicBezTo>
                <a:cubicBezTo>
                  <a:pt x="6265101" y="398717"/>
                  <a:pt x="6424613" y="342773"/>
                  <a:pt x="6637274" y="130112"/>
                </a:cubicBezTo>
                <a:cubicBezTo>
                  <a:pt x="6678740" y="89007"/>
                  <a:pt x="6717856" y="45566"/>
                  <a:pt x="6754369" y="0"/>
                </a:cubicBezTo>
                <a:close/>
                <a:moveTo>
                  <a:pt x="7031990" y="0"/>
                </a:moveTo>
                <a:cubicBezTo>
                  <a:pt x="6948742" y="121349"/>
                  <a:pt x="6911975" y="226314"/>
                  <a:pt x="6875970" y="328930"/>
                </a:cubicBezTo>
                <a:cubicBezTo>
                  <a:pt x="6822885" y="480505"/>
                  <a:pt x="6772657" y="623634"/>
                  <a:pt x="6574345" y="822008"/>
                </a:cubicBezTo>
                <a:cubicBezTo>
                  <a:pt x="6376035" y="1020382"/>
                  <a:pt x="6232906" y="1070483"/>
                  <a:pt x="6081395" y="1123950"/>
                </a:cubicBezTo>
                <a:cubicBezTo>
                  <a:pt x="5927090" y="1178052"/>
                  <a:pt x="5767515" y="1233996"/>
                  <a:pt x="5554853" y="1446594"/>
                </a:cubicBezTo>
                <a:cubicBezTo>
                  <a:pt x="5342192" y="1659192"/>
                  <a:pt x="5286312" y="1818513"/>
                  <a:pt x="5232400" y="1972755"/>
                </a:cubicBezTo>
                <a:cubicBezTo>
                  <a:pt x="5179251" y="2124329"/>
                  <a:pt x="5129086" y="2267522"/>
                  <a:pt x="4930775" y="2465832"/>
                </a:cubicBezTo>
                <a:cubicBezTo>
                  <a:pt x="4732465" y="2664143"/>
                  <a:pt x="4589272" y="2714308"/>
                  <a:pt x="4437761" y="2767457"/>
                </a:cubicBezTo>
                <a:cubicBezTo>
                  <a:pt x="4283456" y="2821559"/>
                  <a:pt x="4123881" y="2877503"/>
                  <a:pt x="3911219" y="3090101"/>
                </a:cubicBezTo>
                <a:cubicBezTo>
                  <a:pt x="3698558" y="3302699"/>
                  <a:pt x="3642678" y="3462338"/>
                  <a:pt x="3588576" y="3616643"/>
                </a:cubicBezTo>
                <a:cubicBezTo>
                  <a:pt x="3535426" y="3768153"/>
                  <a:pt x="3485261" y="3911346"/>
                  <a:pt x="3286951" y="4109657"/>
                </a:cubicBezTo>
                <a:cubicBezTo>
                  <a:pt x="3088640" y="4307967"/>
                  <a:pt x="2945448" y="4358196"/>
                  <a:pt x="2793873" y="4411282"/>
                </a:cubicBezTo>
                <a:cubicBezTo>
                  <a:pt x="2639568" y="4465384"/>
                  <a:pt x="2480056" y="4521327"/>
                  <a:pt x="2267395" y="4733989"/>
                </a:cubicBezTo>
                <a:cubicBezTo>
                  <a:pt x="2054733" y="4946650"/>
                  <a:pt x="1998789" y="5106162"/>
                  <a:pt x="1944688" y="5260467"/>
                </a:cubicBezTo>
                <a:cubicBezTo>
                  <a:pt x="1891602" y="5412042"/>
                  <a:pt x="1841373" y="5555171"/>
                  <a:pt x="1643063" y="5753545"/>
                </a:cubicBezTo>
                <a:cubicBezTo>
                  <a:pt x="1444752" y="5951919"/>
                  <a:pt x="1301560" y="6002020"/>
                  <a:pt x="1149985" y="6055170"/>
                </a:cubicBezTo>
                <a:cubicBezTo>
                  <a:pt x="995744" y="6109272"/>
                  <a:pt x="836168" y="6165215"/>
                  <a:pt x="623507" y="6377877"/>
                </a:cubicBezTo>
                <a:cubicBezTo>
                  <a:pt x="431800" y="6569329"/>
                  <a:pt x="367411" y="6717729"/>
                  <a:pt x="316992" y="6858000"/>
                </a:cubicBezTo>
                <a:lnTo>
                  <a:pt x="411671" y="6858000"/>
                </a:lnTo>
                <a:cubicBezTo>
                  <a:pt x="458597" y="6732651"/>
                  <a:pt x="521081" y="6605842"/>
                  <a:pt x="686181" y="6440742"/>
                </a:cubicBezTo>
                <a:cubicBezTo>
                  <a:pt x="884491" y="6242368"/>
                  <a:pt x="1027684" y="6192203"/>
                  <a:pt x="1179259" y="6139053"/>
                </a:cubicBezTo>
                <a:cubicBezTo>
                  <a:pt x="1333500" y="6084951"/>
                  <a:pt x="1493076" y="6029008"/>
                  <a:pt x="1705737" y="5816410"/>
                </a:cubicBezTo>
                <a:cubicBezTo>
                  <a:pt x="1918398" y="5603812"/>
                  <a:pt x="1974342" y="5444173"/>
                  <a:pt x="2028444" y="5289868"/>
                </a:cubicBezTo>
                <a:cubicBezTo>
                  <a:pt x="2081530" y="5138293"/>
                  <a:pt x="2131759" y="4995164"/>
                  <a:pt x="2330069" y="4796854"/>
                </a:cubicBezTo>
                <a:cubicBezTo>
                  <a:pt x="2528380" y="4598543"/>
                  <a:pt x="2671572" y="4548315"/>
                  <a:pt x="2823083" y="4495165"/>
                </a:cubicBezTo>
                <a:cubicBezTo>
                  <a:pt x="2977388" y="4441127"/>
                  <a:pt x="3136964" y="4385183"/>
                  <a:pt x="3349625" y="4172522"/>
                </a:cubicBezTo>
                <a:cubicBezTo>
                  <a:pt x="3562287" y="3959860"/>
                  <a:pt x="3618166" y="3800348"/>
                  <a:pt x="3672269" y="3646043"/>
                </a:cubicBezTo>
                <a:cubicBezTo>
                  <a:pt x="3725418" y="3494469"/>
                  <a:pt x="3775583" y="3351340"/>
                  <a:pt x="3973894" y="3152966"/>
                </a:cubicBezTo>
                <a:cubicBezTo>
                  <a:pt x="4172204" y="2954592"/>
                  <a:pt x="4315397" y="2904490"/>
                  <a:pt x="4466971" y="2851341"/>
                </a:cubicBezTo>
                <a:cubicBezTo>
                  <a:pt x="4621276" y="2797239"/>
                  <a:pt x="4780788" y="2741295"/>
                  <a:pt x="4993450" y="2528697"/>
                </a:cubicBezTo>
                <a:cubicBezTo>
                  <a:pt x="5206111" y="2316099"/>
                  <a:pt x="5261991" y="2156460"/>
                  <a:pt x="5316093" y="2002219"/>
                </a:cubicBezTo>
                <a:cubicBezTo>
                  <a:pt x="5369243" y="1850644"/>
                  <a:pt x="5419408" y="1707452"/>
                  <a:pt x="5617718" y="1509141"/>
                </a:cubicBezTo>
                <a:cubicBezTo>
                  <a:pt x="5816029" y="1310831"/>
                  <a:pt x="5959221" y="1260666"/>
                  <a:pt x="6110796" y="1207516"/>
                </a:cubicBezTo>
                <a:cubicBezTo>
                  <a:pt x="6265101" y="1153414"/>
                  <a:pt x="6424613" y="1097471"/>
                  <a:pt x="6637274" y="884873"/>
                </a:cubicBezTo>
                <a:cubicBezTo>
                  <a:pt x="6849936" y="672275"/>
                  <a:pt x="6905879" y="512636"/>
                  <a:pt x="6959918" y="358331"/>
                </a:cubicBezTo>
                <a:cubicBezTo>
                  <a:pt x="7000240" y="243332"/>
                  <a:pt x="7038912" y="133350"/>
                  <a:pt x="7141909" y="0"/>
                </a:cubicBezTo>
                <a:close/>
                <a:moveTo>
                  <a:pt x="8147050" y="0"/>
                </a:moveTo>
                <a:cubicBezTo>
                  <a:pt x="7984554" y="143383"/>
                  <a:pt x="7858252" y="187706"/>
                  <a:pt x="7725537" y="234252"/>
                </a:cubicBezTo>
                <a:cubicBezTo>
                  <a:pt x="7571232" y="288354"/>
                  <a:pt x="7411720" y="344234"/>
                  <a:pt x="7199059" y="556895"/>
                </a:cubicBezTo>
                <a:cubicBezTo>
                  <a:pt x="6986397" y="769557"/>
                  <a:pt x="6930454" y="929069"/>
                  <a:pt x="6876352" y="1083374"/>
                </a:cubicBezTo>
                <a:cubicBezTo>
                  <a:pt x="6823266" y="1234948"/>
                  <a:pt x="6773037" y="1378141"/>
                  <a:pt x="6574727" y="1576451"/>
                </a:cubicBezTo>
                <a:cubicBezTo>
                  <a:pt x="6376416" y="1774762"/>
                  <a:pt x="6233224" y="1824927"/>
                  <a:pt x="6081713" y="1878076"/>
                </a:cubicBezTo>
                <a:cubicBezTo>
                  <a:pt x="5927408" y="1932178"/>
                  <a:pt x="5767832" y="1988122"/>
                  <a:pt x="5555171" y="2200783"/>
                </a:cubicBezTo>
                <a:cubicBezTo>
                  <a:pt x="5342509" y="2413445"/>
                  <a:pt x="5286629" y="2572957"/>
                  <a:pt x="5232527" y="2727198"/>
                </a:cubicBezTo>
                <a:cubicBezTo>
                  <a:pt x="5179378" y="2878773"/>
                  <a:pt x="5129213" y="3021965"/>
                  <a:pt x="4930902" y="3220276"/>
                </a:cubicBezTo>
                <a:cubicBezTo>
                  <a:pt x="4732592" y="3418586"/>
                  <a:pt x="4589399" y="3468751"/>
                  <a:pt x="4437888" y="3521901"/>
                </a:cubicBezTo>
                <a:cubicBezTo>
                  <a:pt x="4283583" y="3576003"/>
                  <a:pt x="4124008" y="3631946"/>
                  <a:pt x="3911346" y="3844608"/>
                </a:cubicBezTo>
                <a:cubicBezTo>
                  <a:pt x="3698684" y="4057269"/>
                  <a:pt x="3642805" y="4216781"/>
                  <a:pt x="3588703" y="4371086"/>
                </a:cubicBezTo>
                <a:cubicBezTo>
                  <a:pt x="3535553" y="4522597"/>
                  <a:pt x="3485388" y="4665790"/>
                  <a:pt x="3287078" y="4864100"/>
                </a:cubicBezTo>
                <a:cubicBezTo>
                  <a:pt x="3088767" y="5062411"/>
                  <a:pt x="2945257" y="5112639"/>
                  <a:pt x="2794000" y="5165725"/>
                </a:cubicBezTo>
                <a:cubicBezTo>
                  <a:pt x="2639695" y="5219827"/>
                  <a:pt x="2480183" y="5275771"/>
                  <a:pt x="2267522" y="5488432"/>
                </a:cubicBezTo>
                <a:cubicBezTo>
                  <a:pt x="2054860" y="5701094"/>
                  <a:pt x="1998917" y="5860606"/>
                  <a:pt x="1944814" y="6014911"/>
                </a:cubicBezTo>
                <a:cubicBezTo>
                  <a:pt x="1891729" y="6166485"/>
                  <a:pt x="1841500" y="6309678"/>
                  <a:pt x="1643189" y="6507988"/>
                </a:cubicBezTo>
                <a:cubicBezTo>
                  <a:pt x="1444879" y="6706299"/>
                  <a:pt x="1301687" y="6756464"/>
                  <a:pt x="1150176" y="6809613"/>
                </a:cubicBezTo>
                <a:cubicBezTo>
                  <a:pt x="1107694" y="6824536"/>
                  <a:pt x="1064768" y="6839522"/>
                  <a:pt x="1020445" y="6858000"/>
                </a:cubicBezTo>
                <a:lnTo>
                  <a:pt x="1277239" y="6858000"/>
                </a:lnTo>
                <a:cubicBezTo>
                  <a:pt x="1402715" y="6809295"/>
                  <a:pt x="1537589" y="6739192"/>
                  <a:pt x="1706055" y="6570853"/>
                </a:cubicBezTo>
                <a:cubicBezTo>
                  <a:pt x="1918716" y="6358192"/>
                  <a:pt x="1974660" y="6198616"/>
                  <a:pt x="2028762" y="6044375"/>
                </a:cubicBezTo>
                <a:cubicBezTo>
                  <a:pt x="2081848" y="5892800"/>
                  <a:pt x="2132076" y="5749608"/>
                  <a:pt x="2330387" y="5551297"/>
                </a:cubicBezTo>
                <a:cubicBezTo>
                  <a:pt x="2528697" y="5352987"/>
                  <a:pt x="2671890" y="5302758"/>
                  <a:pt x="2823401" y="5249672"/>
                </a:cubicBezTo>
                <a:cubicBezTo>
                  <a:pt x="2977706" y="5195570"/>
                  <a:pt x="3137281" y="5139627"/>
                  <a:pt x="3349943" y="4926965"/>
                </a:cubicBezTo>
                <a:cubicBezTo>
                  <a:pt x="3562604" y="4714304"/>
                  <a:pt x="3618484" y="4554792"/>
                  <a:pt x="3672586" y="4400487"/>
                </a:cubicBezTo>
                <a:cubicBezTo>
                  <a:pt x="3725736" y="4248912"/>
                  <a:pt x="3775901" y="4105783"/>
                  <a:pt x="3974211" y="3907472"/>
                </a:cubicBezTo>
                <a:cubicBezTo>
                  <a:pt x="4172522" y="3709162"/>
                  <a:pt x="4315714" y="3658934"/>
                  <a:pt x="4467289" y="3605784"/>
                </a:cubicBezTo>
                <a:cubicBezTo>
                  <a:pt x="4621594" y="3551682"/>
                  <a:pt x="4781106" y="3495739"/>
                  <a:pt x="4993767" y="3283141"/>
                </a:cubicBezTo>
                <a:cubicBezTo>
                  <a:pt x="5206429" y="3070543"/>
                  <a:pt x="5262309" y="2910904"/>
                  <a:pt x="5316411" y="2756662"/>
                </a:cubicBezTo>
                <a:cubicBezTo>
                  <a:pt x="5369560" y="2605088"/>
                  <a:pt x="5419725" y="2461959"/>
                  <a:pt x="5618036" y="2263648"/>
                </a:cubicBezTo>
                <a:cubicBezTo>
                  <a:pt x="5816346" y="2065338"/>
                  <a:pt x="5959539" y="2015109"/>
                  <a:pt x="6111113" y="1961960"/>
                </a:cubicBezTo>
                <a:cubicBezTo>
                  <a:pt x="6265418" y="1907858"/>
                  <a:pt x="6424930" y="1851914"/>
                  <a:pt x="6637592" y="1639316"/>
                </a:cubicBezTo>
                <a:cubicBezTo>
                  <a:pt x="6850253" y="1426718"/>
                  <a:pt x="6906197" y="1267079"/>
                  <a:pt x="6960235" y="1112774"/>
                </a:cubicBezTo>
                <a:cubicBezTo>
                  <a:pt x="7013385" y="961263"/>
                  <a:pt x="7063613" y="818071"/>
                  <a:pt x="7261924" y="619760"/>
                </a:cubicBezTo>
                <a:cubicBezTo>
                  <a:pt x="7460234" y="421450"/>
                  <a:pt x="7603363" y="371285"/>
                  <a:pt x="7754938" y="318135"/>
                </a:cubicBezTo>
                <a:cubicBezTo>
                  <a:pt x="7908100" y="264414"/>
                  <a:pt x="8066532" y="208915"/>
                  <a:pt x="8276844" y="0"/>
                </a:cubicBezTo>
                <a:close/>
                <a:moveTo>
                  <a:pt x="8597519" y="0"/>
                </a:moveTo>
                <a:cubicBezTo>
                  <a:pt x="8564499" y="67691"/>
                  <a:pt x="8542210" y="131255"/>
                  <a:pt x="8520240" y="193993"/>
                </a:cubicBezTo>
                <a:cubicBezTo>
                  <a:pt x="8467090" y="345567"/>
                  <a:pt x="8416861" y="488696"/>
                  <a:pt x="8218551" y="687007"/>
                </a:cubicBezTo>
                <a:cubicBezTo>
                  <a:pt x="8020241" y="885317"/>
                  <a:pt x="7877112" y="935546"/>
                  <a:pt x="7725537" y="988695"/>
                </a:cubicBezTo>
                <a:cubicBezTo>
                  <a:pt x="7571232" y="1042797"/>
                  <a:pt x="7411720" y="1098677"/>
                  <a:pt x="7199059" y="1311339"/>
                </a:cubicBezTo>
                <a:cubicBezTo>
                  <a:pt x="6986397" y="1524000"/>
                  <a:pt x="6930454" y="1683576"/>
                  <a:pt x="6876352" y="1837817"/>
                </a:cubicBezTo>
                <a:cubicBezTo>
                  <a:pt x="6823266" y="1989392"/>
                  <a:pt x="6773037" y="2132584"/>
                  <a:pt x="6574727" y="2330895"/>
                </a:cubicBezTo>
                <a:cubicBezTo>
                  <a:pt x="6376416" y="2529205"/>
                  <a:pt x="6233224" y="2579370"/>
                  <a:pt x="6081713" y="2632520"/>
                </a:cubicBezTo>
                <a:cubicBezTo>
                  <a:pt x="5927408" y="2686622"/>
                  <a:pt x="5767832" y="2742565"/>
                  <a:pt x="5555171" y="2955227"/>
                </a:cubicBezTo>
                <a:cubicBezTo>
                  <a:pt x="5342509" y="3167888"/>
                  <a:pt x="5286312" y="3327400"/>
                  <a:pt x="5232400" y="3481705"/>
                </a:cubicBezTo>
                <a:cubicBezTo>
                  <a:pt x="5179251" y="3633216"/>
                  <a:pt x="5129086" y="3776409"/>
                  <a:pt x="4930775" y="3974719"/>
                </a:cubicBezTo>
                <a:cubicBezTo>
                  <a:pt x="4732465" y="4173030"/>
                  <a:pt x="4589272" y="4223195"/>
                  <a:pt x="4437761" y="4276344"/>
                </a:cubicBezTo>
                <a:cubicBezTo>
                  <a:pt x="4283456" y="4330446"/>
                  <a:pt x="4123881" y="4386390"/>
                  <a:pt x="3911219" y="4599051"/>
                </a:cubicBezTo>
                <a:cubicBezTo>
                  <a:pt x="3698558" y="4811713"/>
                  <a:pt x="3642678" y="4971225"/>
                  <a:pt x="3588576" y="5125530"/>
                </a:cubicBezTo>
                <a:cubicBezTo>
                  <a:pt x="3535426" y="5277104"/>
                  <a:pt x="3485261" y="5420233"/>
                  <a:pt x="3286951" y="5618544"/>
                </a:cubicBezTo>
                <a:cubicBezTo>
                  <a:pt x="3088640" y="5816854"/>
                  <a:pt x="2945257" y="5867400"/>
                  <a:pt x="2794000" y="5920232"/>
                </a:cubicBezTo>
                <a:cubicBezTo>
                  <a:pt x="2639695" y="5974271"/>
                  <a:pt x="2480183" y="6030214"/>
                  <a:pt x="2267522" y="6242876"/>
                </a:cubicBezTo>
                <a:cubicBezTo>
                  <a:pt x="2054860" y="6455537"/>
                  <a:pt x="1998917" y="6615049"/>
                  <a:pt x="1944814" y="6769354"/>
                </a:cubicBezTo>
                <a:cubicBezTo>
                  <a:pt x="1934401" y="6799072"/>
                  <a:pt x="1924114" y="6828473"/>
                  <a:pt x="1913064" y="6858254"/>
                </a:cubicBezTo>
                <a:lnTo>
                  <a:pt x="2007934" y="6858254"/>
                </a:lnTo>
                <a:cubicBezTo>
                  <a:pt x="2015236" y="6838379"/>
                  <a:pt x="2022158" y="6818694"/>
                  <a:pt x="2029016" y="6799072"/>
                </a:cubicBezTo>
                <a:cubicBezTo>
                  <a:pt x="2082102" y="6647498"/>
                  <a:pt x="2132330" y="6504306"/>
                  <a:pt x="2330641" y="6305995"/>
                </a:cubicBezTo>
                <a:cubicBezTo>
                  <a:pt x="2528951" y="6107684"/>
                  <a:pt x="2672144" y="6057456"/>
                  <a:pt x="2823655" y="6004370"/>
                </a:cubicBezTo>
                <a:cubicBezTo>
                  <a:pt x="2977388" y="5949950"/>
                  <a:pt x="3136900" y="5894070"/>
                  <a:pt x="3349625" y="5681409"/>
                </a:cubicBezTo>
                <a:cubicBezTo>
                  <a:pt x="3562350" y="5468747"/>
                  <a:pt x="3618166" y="5309235"/>
                  <a:pt x="3672269" y="5154930"/>
                </a:cubicBezTo>
                <a:cubicBezTo>
                  <a:pt x="3725418" y="5003356"/>
                  <a:pt x="3775583" y="4860227"/>
                  <a:pt x="3973894" y="4661916"/>
                </a:cubicBezTo>
                <a:cubicBezTo>
                  <a:pt x="4172204" y="4463606"/>
                  <a:pt x="4315397" y="4413377"/>
                  <a:pt x="4466971" y="4360228"/>
                </a:cubicBezTo>
                <a:cubicBezTo>
                  <a:pt x="4621276" y="4306126"/>
                  <a:pt x="4780788" y="4250246"/>
                  <a:pt x="4993450" y="4037584"/>
                </a:cubicBezTo>
                <a:cubicBezTo>
                  <a:pt x="5206111" y="3824922"/>
                  <a:pt x="5261991" y="3665411"/>
                  <a:pt x="5316093" y="3511106"/>
                </a:cubicBezTo>
                <a:cubicBezTo>
                  <a:pt x="5369243" y="3359531"/>
                  <a:pt x="5419408" y="3216402"/>
                  <a:pt x="5617718" y="3018092"/>
                </a:cubicBezTo>
                <a:cubicBezTo>
                  <a:pt x="5816029" y="2819781"/>
                  <a:pt x="5959221" y="2769553"/>
                  <a:pt x="6110796" y="2716403"/>
                </a:cubicBezTo>
                <a:cubicBezTo>
                  <a:pt x="6265101" y="2662301"/>
                  <a:pt x="6424613" y="2606421"/>
                  <a:pt x="6637274" y="2393760"/>
                </a:cubicBezTo>
                <a:cubicBezTo>
                  <a:pt x="6849936" y="2181098"/>
                  <a:pt x="6905879" y="2021523"/>
                  <a:pt x="6959918" y="1867281"/>
                </a:cubicBezTo>
                <a:cubicBezTo>
                  <a:pt x="7013068" y="1715707"/>
                  <a:pt x="7063295" y="1572514"/>
                  <a:pt x="7261607" y="1374204"/>
                </a:cubicBezTo>
                <a:cubicBezTo>
                  <a:pt x="7459917" y="1175893"/>
                  <a:pt x="7603045" y="1125728"/>
                  <a:pt x="7754620" y="1072579"/>
                </a:cubicBezTo>
                <a:cubicBezTo>
                  <a:pt x="7908925" y="1018477"/>
                  <a:pt x="8068501" y="962533"/>
                  <a:pt x="8281099" y="749872"/>
                </a:cubicBezTo>
                <a:cubicBezTo>
                  <a:pt x="8493696" y="537210"/>
                  <a:pt x="8549704" y="377698"/>
                  <a:pt x="8603806" y="223393"/>
                </a:cubicBezTo>
                <a:cubicBezTo>
                  <a:pt x="8629777" y="149352"/>
                  <a:pt x="8654986" y="77343"/>
                  <a:pt x="8697151" y="0"/>
                </a:cubicBezTo>
                <a:close/>
                <a:moveTo>
                  <a:pt x="9603549" y="0"/>
                </a:moveTo>
                <a:cubicBezTo>
                  <a:pt x="9522016" y="45784"/>
                  <a:pt x="9446768" y="72136"/>
                  <a:pt x="9369361" y="99251"/>
                </a:cubicBezTo>
                <a:cubicBezTo>
                  <a:pt x="9214803" y="153353"/>
                  <a:pt x="9055100" y="209550"/>
                  <a:pt x="8842566" y="421957"/>
                </a:cubicBezTo>
                <a:cubicBezTo>
                  <a:pt x="8630031" y="634365"/>
                  <a:pt x="8574024" y="794131"/>
                  <a:pt x="8519922" y="948436"/>
                </a:cubicBezTo>
                <a:cubicBezTo>
                  <a:pt x="8466772" y="1100011"/>
                  <a:pt x="8416544" y="1243140"/>
                  <a:pt x="8218234" y="1441514"/>
                </a:cubicBezTo>
                <a:cubicBezTo>
                  <a:pt x="8019923" y="1639888"/>
                  <a:pt x="7876794" y="1689989"/>
                  <a:pt x="7725219" y="1743139"/>
                </a:cubicBezTo>
                <a:cubicBezTo>
                  <a:pt x="7570915" y="1797241"/>
                  <a:pt x="7411403" y="1853184"/>
                  <a:pt x="7198741" y="2065782"/>
                </a:cubicBezTo>
                <a:cubicBezTo>
                  <a:pt x="6986080" y="2278380"/>
                  <a:pt x="6930136" y="2438019"/>
                  <a:pt x="6876034" y="2592261"/>
                </a:cubicBezTo>
                <a:cubicBezTo>
                  <a:pt x="6822948" y="2743835"/>
                  <a:pt x="6772719" y="2887028"/>
                  <a:pt x="6574409" y="3085338"/>
                </a:cubicBezTo>
                <a:cubicBezTo>
                  <a:pt x="6376099" y="3283649"/>
                  <a:pt x="6232906" y="3333750"/>
                  <a:pt x="6081395" y="3386963"/>
                </a:cubicBezTo>
                <a:cubicBezTo>
                  <a:pt x="5927090" y="3441065"/>
                  <a:pt x="5767515" y="3497009"/>
                  <a:pt x="5554853" y="3709670"/>
                </a:cubicBezTo>
                <a:cubicBezTo>
                  <a:pt x="5342192" y="3922332"/>
                  <a:pt x="5286312" y="4081844"/>
                  <a:pt x="5232400" y="4236149"/>
                </a:cubicBezTo>
                <a:cubicBezTo>
                  <a:pt x="5179251" y="4387723"/>
                  <a:pt x="5129086" y="4530852"/>
                  <a:pt x="4930775" y="4729163"/>
                </a:cubicBezTo>
                <a:cubicBezTo>
                  <a:pt x="4732465" y="4927473"/>
                  <a:pt x="4589272" y="4977638"/>
                  <a:pt x="4437761" y="5030788"/>
                </a:cubicBezTo>
                <a:cubicBezTo>
                  <a:pt x="4283456" y="5084890"/>
                  <a:pt x="4123881" y="5140833"/>
                  <a:pt x="3911219" y="5353495"/>
                </a:cubicBezTo>
                <a:cubicBezTo>
                  <a:pt x="3698558" y="5566156"/>
                  <a:pt x="3642487" y="5725668"/>
                  <a:pt x="3588385" y="5880100"/>
                </a:cubicBezTo>
                <a:cubicBezTo>
                  <a:pt x="3535236" y="6031675"/>
                  <a:pt x="3485071" y="6174804"/>
                  <a:pt x="3286760" y="6373114"/>
                </a:cubicBezTo>
                <a:cubicBezTo>
                  <a:pt x="3088450" y="6571425"/>
                  <a:pt x="2945257" y="6621653"/>
                  <a:pt x="2793683" y="6674803"/>
                </a:cubicBezTo>
                <a:cubicBezTo>
                  <a:pt x="2680399" y="6714490"/>
                  <a:pt x="2564321" y="6755194"/>
                  <a:pt x="2426526" y="6858127"/>
                </a:cubicBezTo>
                <a:lnTo>
                  <a:pt x="2588641" y="6858127"/>
                </a:lnTo>
                <a:cubicBezTo>
                  <a:pt x="2670302" y="6812281"/>
                  <a:pt x="2745613" y="6785864"/>
                  <a:pt x="2823083" y="6758686"/>
                </a:cubicBezTo>
                <a:cubicBezTo>
                  <a:pt x="2977388" y="6704584"/>
                  <a:pt x="3136964" y="6648641"/>
                  <a:pt x="3349625" y="6435979"/>
                </a:cubicBezTo>
                <a:cubicBezTo>
                  <a:pt x="3562287" y="6223318"/>
                  <a:pt x="3618166" y="6063806"/>
                  <a:pt x="3672269" y="5909501"/>
                </a:cubicBezTo>
                <a:cubicBezTo>
                  <a:pt x="3725418" y="5757926"/>
                  <a:pt x="3775583" y="5614797"/>
                  <a:pt x="3973894" y="5416487"/>
                </a:cubicBezTo>
                <a:cubicBezTo>
                  <a:pt x="4172204" y="5218176"/>
                  <a:pt x="4315397" y="5167948"/>
                  <a:pt x="4466971" y="5114798"/>
                </a:cubicBezTo>
                <a:cubicBezTo>
                  <a:pt x="4621276" y="5060760"/>
                  <a:pt x="4780788" y="5004816"/>
                  <a:pt x="4993450" y="4792155"/>
                </a:cubicBezTo>
                <a:cubicBezTo>
                  <a:pt x="5206111" y="4579493"/>
                  <a:pt x="5261991" y="4419981"/>
                  <a:pt x="5316093" y="4265676"/>
                </a:cubicBezTo>
                <a:cubicBezTo>
                  <a:pt x="5369243" y="4114102"/>
                  <a:pt x="5419408" y="3970972"/>
                  <a:pt x="5617718" y="3772662"/>
                </a:cubicBezTo>
                <a:cubicBezTo>
                  <a:pt x="5816029" y="3574352"/>
                  <a:pt x="5959221" y="3524123"/>
                  <a:pt x="6110796" y="3470974"/>
                </a:cubicBezTo>
                <a:cubicBezTo>
                  <a:pt x="6265101" y="3416935"/>
                  <a:pt x="6424613" y="3360991"/>
                  <a:pt x="6637274" y="3148330"/>
                </a:cubicBezTo>
                <a:cubicBezTo>
                  <a:pt x="6849936" y="2935669"/>
                  <a:pt x="6905879" y="2776157"/>
                  <a:pt x="6959918" y="2621852"/>
                </a:cubicBezTo>
                <a:cubicBezTo>
                  <a:pt x="7013068" y="2470277"/>
                  <a:pt x="7063295" y="2327085"/>
                  <a:pt x="7261607" y="2128774"/>
                </a:cubicBezTo>
                <a:cubicBezTo>
                  <a:pt x="7459917" y="1930464"/>
                  <a:pt x="7603045" y="1880298"/>
                  <a:pt x="7754620" y="1827149"/>
                </a:cubicBezTo>
                <a:cubicBezTo>
                  <a:pt x="7908925" y="1773047"/>
                  <a:pt x="8068501" y="1717104"/>
                  <a:pt x="8281099" y="1504506"/>
                </a:cubicBezTo>
                <a:cubicBezTo>
                  <a:pt x="8493696" y="1291908"/>
                  <a:pt x="8549704" y="1132269"/>
                  <a:pt x="8603806" y="977963"/>
                </a:cubicBezTo>
                <a:cubicBezTo>
                  <a:pt x="8656955" y="826452"/>
                  <a:pt x="8707120" y="683260"/>
                  <a:pt x="8905431" y="484950"/>
                </a:cubicBezTo>
                <a:cubicBezTo>
                  <a:pt x="9103741" y="286639"/>
                  <a:pt x="9246933" y="236411"/>
                  <a:pt x="9398508" y="183325"/>
                </a:cubicBezTo>
                <a:cubicBezTo>
                  <a:pt x="9511665" y="143637"/>
                  <a:pt x="9627680" y="102933"/>
                  <a:pt x="9765411" y="127"/>
                </a:cubicBezTo>
                <a:close/>
                <a:moveTo>
                  <a:pt x="10185082" y="0"/>
                </a:moveTo>
                <a:cubicBezTo>
                  <a:pt x="10177844" y="19812"/>
                  <a:pt x="10170922" y="39497"/>
                  <a:pt x="10164064" y="59055"/>
                </a:cubicBezTo>
                <a:cubicBezTo>
                  <a:pt x="10110915" y="210629"/>
                  <a:pt x="10060749" y="353759"/>
                  <a:pt x="9862439" y="552069"/>
                </a:cubicBezTo>
                <a:cubicBezTo>
                  <a:pt x="9664129" y="750380"/>
                  <a:pt x="9520936" y="800608"/>
                  <a:pt x="9369361" y="853758"/>
                </a:cubicBezTo>
                <a:cubicBezTo>
                  <a:pt x="9215120" y="907796"/>
                  <a:pt x="9055544" y="963740"/>
                  <a:pt x="8842883" y="1176401"/>
                </a:cubicBezTo>
                <a:cubicBezTo>
                  <a:pt x="8630221" y="1389063"/>
                  <a:pt x="8574342" y="1548575"/>
                  <a:pt x="8520240" y="1702880"/>
                </a:cubicBezTo>
                <a:cubicBezTo>
                  <a:pt x="8467090" y="1854454"/>
                  <a:pt x="8416861" y="1997647"/>
                  <a:pt x="8218551" y="2195957"/>
                </a:cubicBezTo>
                <a:cubicBezTo>
                  <a:pt x="8020241" y="2394268"/>
                  <a:pt x="7877112" y="2444433"/>
                  <a:pt x="7725537" y="2497582"/>
                </a:cubicBezTo>
                <a:cubicBezTo>
                  <a:pt x="7571232" y="2551684"/>
                  <a:pt x="7411720" y="2607628"/>
                  <a:pt x="7199059" y="2820226"/>
                </a:cubicBezTo>
                <a:cubicBezTo>
                  <a:pt x="6986397" y="3032824"/>
                  <a:pt x="6930454" y="3192463"/>
                  <a:pt x="6876352" y="3346768"/>
                </a:cubicBezTo>
                <a:cubicBezTo>
                  <a:pt x="6823266" y="3498342"/>
                  <a:pt x="6773037" y="3641471"/>
                  <a:pt x="6574727" y="3839782"/>
                </a:cubicBezTo>
                <a:cubicBezTo>
                  <a:pt x="6376416" y="4038092"/>
                  <a:pt x="6233224" y="4088321"/>
                  <a:pt x="6081713" y="4141407"/>
                </a:cubicBezTo>
                <a:cubicBezTo>
                  <a:pt x="5927408" y="4195509"/>
                  <a:pt x="5767832" y="4251452"/>
                  <a:pt x="5555171" y="4464114"/>
                </a:cubicBezTo>
                <a:cubicBezTo>
                  <a:pt x="5342509" y="4676775"/>
                  <a:pt x="5286312" y="4836287"/>
                  <a:pt x="5232400" y="4990592"/>
                </a:cubicBezTo>
                <a:cubicBezTo>
                  <a:pt x="5179251" y="5142167"/>
                  <a:pt x="5129086" y="5285296"/>
                  <a:pt x="4930775" y="5483606"/>
                </a:cubicBezTo>
                <a:cubicBezTo>
                  <a:pt x="4732465" y="5681917"/>
                  <a:pt x="4589272" y="5732145"/>
                  <a:pt x="4437761" y="5785231"/>
                </a:cubicBezTo>
                <a:cubicBezTo>
                  <a:pt x="4283456" y="5839333"/>
                  <a:pt x="4123881" y="5895277"/>
                  <a:pt x="3911219" y="6107938"/>
                </a:cubicBezTo>
                <a:cubicBezTo>
                  <a:pt x="3698558" y="6320600"/>
                  <a:pt x="3642678" y="6480112"/>
                  <a:pt x="3588576" y="6634417"/>
                </a:cubicBezTo>
                <a:cubicBezTo>
                  <a:pt x="3562604" y="6708457"/>
                  <a:pt x="3537331" y="6780467"/>
                  <a:pt x="3495103" y="6858000"/>
                </a:cubicBezTo>
                <a:lnTo>
                  <a:pt x="3595116" y="6858000"/>
                </a:lnTo>
                <a:cubicBezTo>
                  <a:pt x="3628136" y="6790245"/>
                  <a:pt x="3650425" y="6726619"/>
                  <a:pt x="3672459" y="6663818"/>
                </a:cubicBezTo>
                <a:cubicBezTo>
                  <a:pt x="3725609" y="6512243"/>
                  <a:pt x="3775774" y="6369114"/>
                  <a:pt x="3974084" y="6170803"/>
                </a:cubicBezTo>
                <a:cubicBezTo>
                  <a:pt x="4172395" y="5972493"/>
                  <a:pt x="4315587" y="5922264"/>
                  <a:pt x="4467162" y="5869178"/>
                </a:cubicBezTo>
                <a:cubicBezTo>
                  <a:pt x="4621467" y="5815076"/>
                  <a:pt x="4780979" y="5759133"/>
                  <a:pt x="4993640" y="5546471"/>
                </a:cubicBezTo>
                <a:cubicBezTo>
                  <a:pt x="5206302" y="5333810"/>
                  <a:pt x="5262182" y="5174298"/>
                  <a:pt x="5316284" y="5019993"/>
                </a:cubicBezTo>
                <a:cubicBezTo>
                  <a:pt x="5369433" y="4868418"/>
                  <a:pt x="5419598" y="4725289"/>
                  <a:pt x="5617909" y="4526979"/>
                </a:cubicBezTo>
                <a:cubicBezTo>
                  <a:pt x="5816219" y="4328668"/>
                  <a:pt x="5959412" y="4278440"/>
                  <a:pt x="6110986" y="4225354"/>
                </a:cubicBezTo>
                <a:cubicBezTo>
                  <a:pt x="6265291" y="4171252"/>
                  <a:pt x="6424803" y="4115308"/>
                  <a:pt x="6637465" y="3902647"/>
                </a:cubicBezTo>
                <a:cubicBezTo>
                  <a:pt x="6850126" y="3689985"/>
                  <a:pt x="6906069" y="3530473"/>
                  <a:pt x="6960108" y="3376168"/>
                </a:cubicBezTo>
                <a:cubicBezTo>
                  <a:pt x="7013257" y="3224594"/>
                  <a:pt x="7063486" y="3081465"/>
                  <a:pt x="7261797" y="2883091"/>
                </a:cubicBezTo>
                <a:cubicBezTo>
                  <a:pt x="7460107" y="2684717"/>
                  <a:pt x="7603236" y="2634615"/>
                  <a:pt x="7754811" y="2581466"/>
                </a:cubicBezTo>
                <a:cubicBezTo>
                  <a:pt x="7909116" y="2527364"/>
                  <a:pt x="8068691" y="2471420"/>
                  <a:pt x="8281289" y="2258822"/>
                </a:cubicBezTo>
                <a:cubicBezTo>
                  <a:pt x="8493887" y="2046224"/>
                  <a:pt x="8549894" y="1886585"/>
                  <a:pt x="8603996" y="1732280"/>
                </a:cubicBezTo>
                <a:cubicBezTo>
                  <a:pt x="8657145" y="1580769"/>
                  <a:pt x="8707310" y="1437577"/>
                  <a:pt x="8905621" y="1239266"/>
                </a:cubicBezTo>
                <a:cubicBezTo>
                  <a:pt x="9103931" y="1040955"/>
                  <a:pt x="9247124" y="990791"/>
                  <a:pt x="9398698" y="937641"/>
                </a:cubicBezTo>
                <a:cubicBezTo>
                  <a:pt x="9552940" y="883539"/>
                  <a:pt x="9712516" y="827596"/>
                  <a:pt x="9925177" y="614934"/>
                </a:cubicBezTo>
                <a:cubicBezTo>
                  <a:pt x="10137839" y="402273"/>
                  <a:pt x="10193719" y="242761"/>
                  <a:pt x="10247820" y="88456"/>
                </a:cubicBezTo>
                <a:cubicBezTo>
                  <a:pt x="10258234" y="58801"/>
                  <a:pt x="10268458" y="29464"/>
                  <a:pt x="10279570" y="0"/>
                </a:cubicBezTo>
                <a:close/>
                <a:moveTo>
                  <a:pt x="10915332" y="0"/>
                </a:moveTo>
                <a:cubicBezTo>
                  <a:pt x="10789983" y="48705"/>
                  <a:pt x="10654982" y="118872"/>
                  <a:pt x="10486898" y="287020"/>
                </a:cubicBezTo>
                <a:cubicBezTo>
                  <a:pt x="10274300" y="499682"/>
                  <a:pt x="10218356" y="659194"/>
                  <a:pt x="10164255" y="813499"/>
                </a:cubicBezTo>
                <a:cubicBezTo>
                  <a:pt x="10111105" y="965073"/>
                  <a:pt x="10060940" y="1108202"/>
                  <a:pt x="9862630" y="1306513"/>
                </a:cubicBezTo>
                <a:cubicBezTo>
                  <a:pt x="9664319" y="1504823"/>
                  <a:pt x="9521127" y="1555052"/>
                  <a:pt x="9369552" y="1608201"/>
                </a:cubicBezTo>
                <a:cubicBezTo>
                  <a:pt x="9215247" y="1662303"/>
                  <a:pt x="9055735" y="1718183"/>
                  <a:pt x="8843073" y="1930845"/>
                </a:cubicBezTo>
                <a:cubicBezTo>
                  <a:pt x="8630412" y="2143506"/>
                  <a:pt x="8574532" y="2303082"/>
                  <a:pt x="8520430" y="2457323"/>
                </a:cubicBezTo>
                <a:cubicBezTo>
                  <a:pt x="8467281" y="2608898"/>
                  <a:pt x="8417052" y="2752090"/>
                  <a:pt x="8218742" y="2950401"/>
                </a:cubicBezTo>
                <a:cubicBezTo>
                  <a:pt x="8020432" y="3148711"/>
                  <a:pt x="7877302" y="3198876"/>
                  <a:pt x="7725728" y="3252026"/>
                </a:cubicBezTo>
                <a:cubicBezTo>
                  <a:pt x="7571423" y="3306128"/>
                  <a:pt x="7411911" y="3362071"/>
                  <a:pt x="7199249" y="3574733"/>
                </a:cubicBezTo>
                <a:cubicBezTo>
                  <a:pt x="6986588" y="3787394"/>
                  <a:pt x="6930644" y="3946906"/>
                  <a:pt x="6876543" y="4101211"/>
                </a:cubicBezTo>
                <a:cubicBezTo>
                  <a:pt x="6823457" y="4252786"/>
                  <a:pt x="6773228" y="4395915"/>
                  <a:pt x="6574918" y="4594225"/>
                </a:cubicBezTo>
                <a:cubicBezTo>
                  <a:pt x="6376607" y="4792536"/>
                  <a:pt x="6232906" y="4842764"/>
                  <a:pt x="6081395" y="4895850"/>
                </a:cubicBezTo>
                <a:cubicBezTo>
                  <a:pt x="5927090" y="4949952"/>
                  <a:pt x="5767515" y="5005896"/>
                  <a:pt x="5554853" y="5218557"/>
                </a:cubicBezTo>
                <a:cubicBezTo>
                  <a:pt x="5342192" y="5431219"/>
                  <a:pt x="5286312" y="5590731"/>
                  <a:pt x="5232400" y="5745036"/>
                </a:cubicBezTo>
                <a:cubicBezTo>
                  <a:pt x="5179251" y="5896610"/>
                  <a:pt x="5129086" y="6039739"/>
                  <a:pt x="4930775" y="6238050"/>
                </a:cubicBezTo>
                <a:cubicBezTo>
                  <a:pt x="4732465" y="6436360"/>
                  <a:pt x="4589272" y="6486589"/>
                  <a:pt x="4437761" y="6539738"/>
                </a:cubicBezTo>
                <a:cubicBezTo>
                  <a:pt x="4284536" y="6593395"/>
                  <a:pt x="4126103" y="6648958"/>
                  <a:pt x="3915601" y="6858000"/>
                </a:cubicBezTo>
                <a:lnTo>
                  <a:pt x="4045458" y="6858000"/>
                </a:lnTo>
                <a:cubicBezTo>
                  <a:pt x="4208082" y="6714427"/>
                  <a:pt x="4334383" y="6670104"/>
                  <a:pt x="4467162" y="6623622"/>
                </a:cubicBezTo>
                <a:cubicBezTo>
                  <a:pt x="4621467" y="6569519"/>
                  <a:pt x="4780979" y="6513576"/>
                  <a:pt x="4993640" y="6300915"/>
                </a:cubicBezTo>
                <a:cubicBezTo>
                  <a:pt x="5206302" y="6088253"/>
                  <a:pt x="5262182" y="5928741"/>
                  <a:pt x="5316284" y="5774436"/>
                </a:cubicBezTo>
                <a:cubicBezTo>
                  <a:pt x="5369433" y="5622862"/>
                  <a:pt x="5419598" y="5479733"/>
                  <a:pt x="5617909" y="5281422"/>
                </a:cubicBezTo>
                <a:cubicBezTo>
                  <a:pt x="5816219" y="5083112"/>
                  <a:pt x="5959412" y="5032883"/>
                  <a:pt x="6110986" y="4979797"/>
                </a:cubicBezTo>
                <a:cubicBezTo>
                  <a:pt x="6265291" y="4925695"/>
                  <a:pt x="6424803" y="4869752"/>
                  <a:pt x="6637465" y="4657090"/>
                </a:cubicBezTo>
                <a:cubicBezTo>
                  <a:pt x="6850126" y="4444429"/>
                  <a:pt x="6906069" y="4284917"/>
                  <a:pt x="6960108" y="4130612"/>
                </a:cubicBezTo>
                <a:cubicBezTo>
                  <a:pt x="7013257" y="3979037"/>
                  <a:pt x="7063486" y="3835908"/>
                  <a:pt x="7261797" y="3637597"/>
                </a:cubicBezTo>
                <a:cubicBezTo>
                  <a:pt x="7460107" y="3439287"/>
                  <a:pt x="7603236" y="3389059"/>
                  <a:pt x="7754811" y="3335909"/>
                </a:cubicBezTo>
                <a:cubicBezTo>
                  <a:pt x="7909116" y="3281807"/>
                  <a:pt x="8068691" y="3225864"/>
                  <a:pt x="8281289" y="3013266"/>
                </a:cubicBezTo>
                <a:cubicBezTo>
                  <a:pt x="8493887" y="2800668"/>
                  <a:pt x="8549894" y="2641029"/>
                  <a:pt x="8603996" y="2486787"/>
                </a:cubicBezTo>
                <a:cubicBezTo>
                  <a:pt x="8657145" y="2335213"/>
                  <a:pt x="8707310" y="2192020"/>
                  <a:pt x="8905621" y="1993710"/>
                </a:cubicBezTo>
                <a:cubicBezTo>
                  <a:pt x="9103931" y="1795399"/>
                  <a:pt x="9247124" y="1745234"/>
                  <a:pt x="9398698" y="1692085"/>
                </a:cubicBezTo>
                <a:cubicBezTo>
                  <a:pt x="9552940" y="1637983"/>
                  <a:pt x="9712516" y="1582039"/>
                  <a:pt x="9925177" y="1369378"/>
                </a:cubicBezTo>
                <a:cubicBezTo>
                  <a:pt x="10137839" y="1156716"/>
                  <a:pt x="10193719" y="997204"/>
                  <a:pt x="10247820" y="842899"/>
                </a:cubicBezTo>
                <a:cubicBezTo>
                  <a:pt x="10300970" y="691325"/>
                  <a:pt x="10351135" y="548196"/>
                  <a:pt x="10549445" y="349885"/>
                </a:cubicBezTo>
                <a:cubicBezTo>
                  <a:pt x="10747756" y="151575"/>
                  <a:pt x="10890758" y="101600"/>
                  <a:pt x="11042650" y="48260"/>
                </a:cubicBezTo>
                <a:cubicBezTo>
                  <a:pt x="11085068" y="33401"/>
                  <a:pt x="11127867" y="18352"/>
                  <a:pt x="11172063" y="0"/>
                </a:cubicBezTo>
                <a:close/>
                <a:moveTo>
                  <a:pt x="11780838" y="0"/>
                </a:moveTo>
                <a:cubicBezTo>
                  <a:pt x="11733403" y="125286"/>
                  <a:pt x="11671300" y="252095"/>
                  <a:pt x="11506200" y="417195"/>
                </a:cubicBezTo>
                <a:cubicBezTo>
                  <a:pt x="11307890" y="615506"/>
                  <a:pt x="11164697" y="665671"/>
                  <a:pt x="11013122" y="718820"/>
                </a:cubicBezTo>
                <a:cubicBezTo>
                  <a:pt x="10858881" y="772922"/>
                  <a:pt x="10699306" y="828802"/>
                  <a:pt x="10486644" y="1041463"/>
                </a:cubicBezTo>
                <a:cubicBezTo>
                  <a:pt x="10273982" y="1254125"/>
                  <a:pt x="10218103" y="1413637"/>
                  <a:pt x="10164001" y="1567942"/>
                </a:cubicBezTo>
                <a:cubicBezTo>
                  <a:pt x="10110851" y="1719517"/>
                  <a:pt x="10060686" y="1862645"/>
                  <a:pt x="9862376" y="2060956"/>
                </a:cubicBezTo>
                <a:cubicBezTo>
                  <a:pt x="9664065" y="2259267"/>
                  <a:pt x="9520872" y="2309495"/>
                  <a:pt x="9369298" y="2362645"/>
                </a:cubicBezTo>
                <a:cubicBezTo>
                  <a:pt x="9214993" y="2416747"/>
                  <a:pt x="9055481" y="2472690"/>
                  <a:pt x="8842819" y="2685288"/>
                </a:cubicBezTo>
                <a:cubicBezTo>
                  <a:pt x="8630158" y="2897886"/>
                  <a:pt x="8574278" y="3057525"/>
                  <a:pt x="8520176" y="3211767"/>
                </a:cubicBezTo>
                <a:cubicBezTo>
                  <a:pt x="8467027" y="3363341"/>
                  <a:pt x="8416798" y="3506534"/>
                  <a:pt x="8218488" y="3704844"/>
                </a:cubicBezTo>
                <a:cubicBezTo>
                  <a:pt x="8020177" y="3903155"/>
                  <a:pt x="7877048" y="3953320"/>
                  <a:pt x="7725474" y="4006469"/>
                </a:cubicBezTo>
                <a:cubicBezTo>
                  <a:pt x="7571169" y="4060571"/>
                  <a:pt x="7411656" y="4116515"/>
                  <a:pt x="7198995" y="4329176"/>
                </a:cubicBezTo>
                <a:cubicBezTo>
                  <a:pt x="6986334" y="4541838"/>
                  <a:pt x="6930390" y="4701350"/>
                  <a:pt x="6876288" y="4855655"/>
                </a:cubicBezTo>
                <a:cubicBezTo>
                  <a:pt x="6823202" y="5007229"/>
                  <a:pt x="6772974" y="5150358"/>
                  <a:pt x="6574663" y="5348669"/>
                </a:cubicBezTo>
                <a:cubicBezTo>
                  <a:pt x="6376353" y="5546979"/>
                  <a:pt x="6233160" y="5597208"/>
                  <a:pt x="6081649" y="5650357"/>
                </a:cubicBezTo>
                <a:cubicBezTo>
                  <a:pt x="5927344" y="5704396"/>
                  <a:pt x="5767769" y="5760339"/>
                  <a:pt x="5555107" y="5973001"/>
                </a:cubicBezTo>
                <a:cubicBezTo>
                  <a:pt x="5342446" y="6185662"/>
                  <a:pt x="5286566" y="6345174"/>
                  <a:pt x="5232464" y="6499479"/>
                </a:cubicBezTo>
                <a:cubicBezTo>
                  <a:pt x="5192078" y="6614605"/>
                  <a:pt x="5153470" y="6724777"/>
                  <a:pt x="5050346" y="6858000"/>
                </a:cubicBezTo>
                <a:lnTo>
                  <a:pt x="5160328" y="6858000"/>
                </a:lnTo>
                <a:cubicBezTo>
                  <a:pt x="5243576" y="6736588"/>
                  <a:pt x="5280343" y="6631559"/>
                  <a:pt x="5316347" y="6528880"/>
                </a:cubicBezTo>
                <a:cubicBezTo>
                  <a:pt x="5369497" y="6377305"/>
                  <a:pt x="5419662" y="6234176"/>
                  <a:pt x="5617972" y="6035866"/>
                </a:cubicBezTo>
                <a:cubicBezTo>
                  <a:pt x="5816283" y="5837555"/>
                  <a:pt x="5959475" y="5787390"/>
                  <a:pt x="6111050" y="5734241"/>
                </a:cubicBezTo>
                <a:cubicBezTo>
                  <a:pt x="6265355" y="5680139"/>
                  <a:pt x="6424867" y="5624195"/>
                  <a:pt x="6637528" y="5411534"/>
                </a:cubicBezTo>
                <a:cubicBezTo>
                  <a:pt x="6850190" y="5198872"/>
                  <a:pt x="6906133" y="5039360"/>
                  <a:pt x="6960172" y="4885055"/>
                </a:cubicBezTo>
                <a:cubicBezTo>
                  <a:pt x="7013321" y="4733481"/>
                  <a:pt x="7063550" y="4590352"/>
                  <a:pt x="7261860" y="4392041"/>
                </a:cubicBezTo>
                <a:cubicBezTo>
                  <a:pt x="7460170" y="4193731"/>
                  <a:pt x="7603300" y="4143502"/>
                  <a:pt x="7754874" y="4090353"/>
                </a:cubicBezTo>
                <a:cubicBezTo>
                  <a:pt x="7909179" y="4036251"/>
                  <a:pt x="8068755" y="3980371"/>
                  <a:pt x="8281353" y="3767709"/>
                </a:cubicBezTo>
                <a:cubicBezTo>
                  <a:pt x="8493951" y="3555047"/>
                  <a:pt x="8549957" y="3395536"/>
                  <a:pt x="8604059" y="3241231"/>
                </a:cubicBezTo>
                <a:cubicBezTo>
                  <a:pt x="8657209" y="3089656"/>
                  <a:pt x="8707374" y="2946464"/>
                  <a:pt x="8905684" y="2748153"/>
                </a:cubicBezTo>
                <a:cubicBezTo>
                  <a:pt x="9103995" y="2549843"/>
                  <a:pt x="9247188" y="2499678"/>
                  <a:pt x="9398762" y="2446528"/>
                </a:cubicBezTo>
                <a:cubicBezTo>
                  <a:pt x="9553004" y="2392426"/>
                  <a:pt x="9712579" y="2336483"/>
                  <a:pt x="9925241" y="2123821"/>
                </a:cubicBezTo>
                <a:cubicBezTo>
                  <a:pt x="10137902" y="1911160"/>
                  <a:pt x="10193782" y="1751648"/>
                  <a:pt x="10247884" y="1597343"/>
                </a:cubicBezTo>
                <a:cubicBezTo>
                  <a:pt x="10301033" y="1445832"/>
                  <a:pt x="10351198" y="1302639"/>
                  <a:pt x="10549509" y="1104329"/>
                </a:cubicBezTo>
                <a:cubicBezTo>
                  <a:pt x="10747819" y="906018"/>
                  <a:pt x="10891012" y="855853"/>
                  <a:pt x="11042586" y="802704"/>
                </a:cubicBezTo>
                <a:cubicBezTo>
                  <a:pt x="11196828" y="748602"/>
                  <a:pt x="11356404" y="692658"/>
                  <a:pt x="11569065" y="480060"/>
                </a:cubicBezTo>
                <a:cubicBezTo>
                  <a:pt x="11760200" y="288671"/>
                  <a:pt x="11824589" y="140272"/>
                  <a:pt x="11875008" y="0"/>
                </a:cubicBezTo>
                <a:close/>
                <a:moveTo>
                  <a:pt x="12130722" y="152400"/>
                </a:moveTo>
                <a:cubicBezTo>
                  <a:pt x="11918124" y="365062"/>
                  <a:pt x="11862181" y="524574"/>
                  <a:pt x="11808079" y="678879"/>
                </a:cubicBezTo>
                <a:cubicBezTo>
                  <a:pt x="11754930" y="830453"/>
                  <a:pt x="11704765" y="973646"/>
                  <a:pt x="11506454" y="1171956"/>
                </a:cubicBezTo>
                <a:cubicBezTo>
                  <a:pt x="11308144" y="1370267"/>
                  <a:pt x="11164951" y="1420432"/>
                  <a:pt x="11013377" y="1473581"/>
                </a:cubicBezTo>
                <a:cubicBezTo>
                  <a:pt x="10859135" y="1527683"/>
                  <a:pt x="10699559" y="1583627"/>
                  <a:pt x="10486898" y="1796225"/>
                </a:cubicBezTo>
                <a:cubicBezTo>
                  <a:pt x="10274236" y="2008823"/>
                  <a:pt x="10218356" y="2168398"/>
                  <a:pt x="10164255" y="2322703"/>
                </a:cubicBezTo>
                <a:cubicBezTo>
                  <a:pt x="10111105" y="2474278"/>
                  <a:pt x="10060940" y="2617470"/>
                  <a:pt x="9862630" y="2815781"/>
                </a:cubicBezTo>
                <a:cubicBezTo>
                  <a:pt x="9664319" y="3014091"/>
                  <a:pt x="9521127" y="3064256"/>
                  <a:pt x="9369552" y="3117406"/>
                </a:cubicBezTo>
                <a:cubicBezTo>
                  <a:pt x="9215247" y="3171508"/>
                  <a:pt x="9055735" y="3227451"/>
                  <a:pt x="8843073" y="3440049"/>
                </a:cubicBezTo>
                <a:cubicBezTo>
                  <a:pt x="8630412" y="3652647"/>
                  <a:pt x="8574532" y="3812286"/>
                  <a:pt x="8520430" y="3966591"/>
                </a:cubicBezTo>
                <a:cubicBezTo>
                  <a:pt x="8467281" y="4118102"/>
                  <a:pt x="8417052" y="4261295"/>
                  <a:pt x="8218742" y="4459605"/>
                </a:cubicBezTo>
                <a:cubicBezTo>
                  <a:pt x="8020432" y="4657916"/>
                  <a:pt x="7877302" y="4708081"/>
                  <a:pt x="7725728" y="4761230"/>
                </a:cubicBezTo>
                <a:cubicBezTo>
                  <a:pt x="7571423" y="4815332"/>
                  <a:pt x="7411911" y="4871276"/>
                  <a:pt x="7199249" y="5083937"/>
                </a:cubicBezTo>
                <a:cubicBezTo>
                  <a:pt x="6986588" y="5296599"/>
                  <a:pt x="6930644" y="5456111"/>
                  <a:pt x="6876543" y="5610416"/>
                </a:cubicBezTo>
                <a:cubicBezTo>
                  <a:pt x="6823457" y="5761990"/>
                  <a:pt x="6773228" y="5905119"/>
                  <a:pt x="6574918" y="6103430"/>
                </a:cubicBezTo>
                <a:cubicBezTo>
                  <a:pt x="6376607" y="6301740"/>
                  <a:pt x="6233414" y="6351969"/>
                  <a:pt x="6081903" y="6405118"/>
                </a:cubicBezTo>
                <a:cubicBezTo>
                  <a:pt x="5927598" y="6459220"/>
                  <a:pt x="5768023" y="6515164"/>
                  <a:pt x="5555361" y="6727762"/>
                </a:cubicBezTo>
                <a:cubicBezTo>
                  <a:pt x="5513667" y="6768846"/>
                  <a:pt x="5474380" y="6812344"/>
                  <a:pt x="5437696" y="6858000"/>
                </a:cubicBezTo>
                <a:lnTo>
                  <a:pt x="5553774" y="6858000"/>
                </a:lnTo>
                <a:cubicBezTo>
                  <a:pt x="5573205" y="6836157"/>
                  <a:pt x="5594414" y="6813550"/>
                  <a:pt x="5617718" y="6790309"/>
                </a:cubicBezTo>
                <a:cubicBezTo>
                  <a:pt x="5816029" y="6591999"/>
                  <a:pt x="5959221" y="6541834"/>
                  <a:pt x="6110796" y="6488684"/>
                </a:cubicBezTo>
                <a:cubicBezTo>
                  <a:pt x="6265101" y="6434582"/>
                  <a:pt x="6424613" y="6378639"/>
                  <a:pt x="6637274" y="6165977"/>
                </a:cubicBezTo>
                <a:cubicBezTo>
                  <a:pt x="6849936" y="5953316"/>
                  <a:pt x="6905879" y="5793804"/>
                  <a:pt x="6959918" y="5639499"/>
                </a:cubicBezTo>
                <a:cubicBezTo>
                  <a:pt x="7013068" y="5487924"/>
                  <a:pt x="7063295" y="5344795"/>
                  <a:pt x="7261607" y="5146485"/>
                </a:cubicBezTo>
                <a:cubicBezTo>
                  <a:pt x="7459917" y="4948174"/>
                  <a:pt x="7603045" y="4897946"/>
                  <a:pt x="7754620" y="4844796"/>
                </a:cubicBezTo>
                <a:cubicBezTo>
                  <a:pt x="7908925" y="4790758"/>
                  <a:pt x="8068501" y="4734814"/>
                  <a:pt x="8281099" y="4522153"/>
                </a:cubicBezTo>
                <a:cubicBezTo>
                  <a:pt x="8493696" y="4309491"/>
                  <a:pt x="8549704" y="4149979"/>
                  <a:pt x="8603806" y="3995674"/>
                </a:cubicBezTo>
                <a:cubicBezTo>
                  <a:pt x="8656955" y="3844100"/>
                  <a:pt x="8707120" y="3700971"/>
                  <a:pt x="8905431" y="3502597"/>
                </a:cubicBezTo>
                <a:cubicBezTo>
                  <a:pt x="9103741" y="3304222"/>
                  <a:pt x="9246933" y="3254121"/>
                  <a:pt x="9398508" y="3200972"/>
                </a:cubicBezTo>
                <a:cubicBezTo>
                  <a:pt x="9552749" y="3146870"/>
                  <a:pt x="9712325" y="3090926"/>
                  <a:pt x="9924986" y="2878328"/>
                </a:cubicBezTo>
                <a:cubicBezTo>
                  <a:pt x="10137648" y="2665730"/>
                  <a:pt x="10193528" y="2506091"/>
                  <a:pt x="10247630" y="2351786"/>
                </a:cubicBezTo>
                <a:cubicBezTo>
                  <a:pt x="10300780" y="2200275"/>
                  <a:pt x="10350944" y="2057083"/>
                  <a:pt x="10549255" y="1858772"/>
                </a:cubicBezTo>
                <a:cubicBezTo>
                  <a:pt x="10747566" y="1660462"/>
                  <a:pt x="10890758" y="1610297"/>
                  <a:pt x="11042332" y="1557147"/>
                </a:cubicBezTo>
                <a:cubicBezTo>
                  <a:pt x="11196574" y="1503045"/>
                  <a:pt x="11356149" y="1447102"/>
                  <a:pt x="11568811" y="1234504"/>
                </a:cubicBezTo>
                <a:cubicBezTo>
                  <a:pt x="11781472" y="1021905"/>
                  <a:pt x="11837353" y="862266"/>
                  <a:pt x="11891455" y="707962"/>
                </a:cubicBezTo>
                <a:cubicBezTo>
                  <a:pt x="11944350" y="556705"/>
                  <a:pt x="11994579" y="413766"/>
                  <a:pt x="12192000" y="215900"/>
                </a:cubicBezTo>
                <a:lnTo>
                  <a:pt x="12192000" y="93282"/>
                </a:lnTo>
                <a:cubicBezTo>
                  <a:pt x="12171870" y="111527"/>
                  <a:pt x="12151296" y="131234"/>
                  <a:pt x="12130215" y="152400"/>
                </a:cubicBezTo>
                <a:close/>
                <a:moveTo>
                  <a:pt x="12130722" y="906844"/>
                </a:moveTo>
                <a:cubicBezTo>
                  <a:pt x="11918124" y="1119505"/>
                  <a:pt x="11862181" y="1279081"/>
                  <a:pt x="11808079" y="1433322"/>
                </a:cubicBezTo>
                <a:cubicBezTo>
                  <a:pt x="11754930" y="1584897"/>
                  <a:pt x="11704765" y="1728089"/>
                  <a:pt x="11506454" y="1926400"/>
                </a:cubicBezTo>
                <a:cubicBezTo>
                  <a:pt x="11308144" y="2124710"/>
                  <a:pt x="11164951" y="2174875"/>
                  <a:pt x="11013377" y="2228025"/>
                </a:cubicBezTo>
                <a:cubicBezTo>
                  <a:pt x="10859135" y="2282127"/>
                  <a:pt x="10699559" y="2338070"/>
                  <a:pt x="10486898" y="2550668"/>
                </a:cubicBezTo>
                <a:cubicBezTo>
                  <a:pt x="10274236" y="2763266"/>
                  <a:pt x="10218356" y="2922905"/>
                  <a:pt x="10164255" y="3077147"/>
                </a:cubicBezTo>
                <a:cubicBezTo>
                  <a:pt x="10111105" y="3228721"/>
                  <a:pt x="10060940" y="3371914"/>
                  <a:pt x="9862630" y="3570224"/>
                </a:cubicBezTo>
                <a:cubicBezTo>
                  <a:pt x="9664319" y="3768534"/>
                  <a:pt x="9521127" y="3818700"/>
                  <a:pt x="9369552" y="3871849"/>
                </a:cubicBezTo>
                <a:cubicBezTo>
                  <a:pt x="9215247" y="3925951"/>
                  <a:pt x="9055735" y="3981895"/>
                  <a:pt x="8843073" y="4194493"/>
                </a:cubicBezTo>
                <a:cubicBezTo>
                  <a:pt x="8630412" y="4407091"/>
                  <a:pt x="8574532" y="4566730"/>
                  <a:pt x="8520430" y="4721035"/>
                </a:cubicBezTo>
                <a:cubicBezTo>
                  <a:pt x="8467281" y="4872609"/>
                  <a:pt x="8417052" y="5015738"/>
                  <a:pt x="8218742" y="5214049"/>
                </a:cubicBezTo>
                <a:cubicBezTo>
                  <a:pt x="8020432" y="5412359"/>
                  <a:pt x="7877302" y="5462588"/>
                  <a:pt x="7725728" y="5515674"/>
                </a:cubicBezTo>
                <a:cubicBezTo>
                  <a:pt x="7571423" y="5569776"/>
                  <a:pt x="7411911" y="5625719"/>
                  <a:pt x="7199249" y="5838381"/>
                </a:cubicBezTo>
                <a:cubicBezTo>
                  <a:pt x="6986588" y="6051042"/>
                  <a:pt x="6930644" y="6210554"/>
                  <a:pt x="6876543" y="6364859"/>
                </a:cubicBezTo>
                <a:cubicBezTo>
                  <a:pt x="6823457" y="6516434"/>
                  <a:pt x="6773228" y="6659563"/>
                  <a:pt x="6574918" y="6857937"/>
                </a:cubicBezTo>
                <a:lnTo>
                  <a:pt x="6574536" y="6858318"/>
                </a:lnTo>
                <a:lnTo>
                  <a:pt x="6697155" y="6858318"/>
                </a:lnTo>
                <a:cubicBezTo>
                  <a:pt x="6861619" y="6676200"/>
                  <a:pt x="6911785" y="6533070"/>
                  <a:pt x="6960426" y="6394260"/>
                </a:cubicBezTo>
                <a:cubicBezTo>
                  <a:pt x="7013575" y="6242685"/>
                  <a:pt x="7063804" y="6099556"/>
                  <a:pt x="7262114" y="5901246"/>
                </a:cubicBezTo>
                <a:cubicBezTo>
                  <a:pt x="7460425" y="5702935"/>
                  <a:pt x="7603554" y="5652707"/>
                  <a:pt x="7755128" y="5599621"/>
                </a:cubicBezTo>
                <a:cubicBezTo>
                  <a:pt x="7909433" y="5545519"/>
                  <a:pt x="8069009" y="5489575"/>
                  <a:pt x="8281606" y="5276914"/>
                </a:cubicBezTo>
                <a:cubicBezTo>
                  <a:pt x="8494205" y="5064252"/>
                  <a:pt x="8550211" y="4904740"/>
                  <a:pt x="8604314" y="4750435"/>
                </a:cubicBezTo>
                <a:cubicBezTo>
                  <a:pt x="8657463" y="4598861"/>
                  <a:pt x="8707628" y="4455732"/>
                  <a:pt x="8905939" y="4257358"/>
                </a:cubicBezTo>
                <a:cubicBezTo>
                  <a:pt x="9104249" y="4058984"/>
                  <a:pt x="9247442" y="4008882"/>
                  <a:pt x="9399016" y="3955733"/>
                </a:cubicBezTo>
                <a:cubicBezTo>
                  <a:pt x="9553257" y="3901631"/>
                  <a:pt x="9712833" y="3845687"/>
                  <a:pt x="9925494" y="3633089"/>
                </a:cubicBezTo>
                <a:cubicBezTo>
                  <a:pt x="10138156" y="3420491"/>
                  <a:pt x="10194036" y="3260852"/>
                  <a:pt x="10248138" y="3106611"/>
                </a:cubicBezTo>
                <a:cubicBezTo>
                  <a:pt x="10301288" y="2955036"/>
                  <a:pt x="10351453" y="2811844"/>
                  <a:pt x="10549763" y="2613533"/>
                </a:cubicBezTo>
                <a:cubicBezTo>
                  <a:pt x="10748073" y="2415223"/>
                  <a:pt x="10890758" y="2364740"/>
                  <a:pt x="11042650" y="2311400"/>
                </a:cubicBezTo>
                <a:cubicBezTo>
                  <a:pt x="11196892" y="2257298"/>
                  <a:pt x="11356467" y="2201355"/>
                  <a:pt x="11569129" y="1988757"/>
                </a:cubicBezTo>
                <a:cubicBezTo>
                  <a:pt x="11781790" y="1776159"/>
                  <a:pt x="11837670" y="1616520"/>
                  <a:pt x="11891772" y="1462278"/>
                </a:cubicBezTo>
                <a:cubicBezTo>
                  <a:pt x="11944794" y="1310958"/>
                  <a:pt x="11994896" y="1168019"/>
                  <a:pt x="12192318" y="970280"/>
                </a:cubicBezTo>
                <a:lnTo>
                  <a:pt x="12192318" y="847725"/>
                </a:lnTo>
                <a:cubicBezTo>
                  <a:pt x="12171997" y="865886"/>
                  <a:pt x="12151296" y="885489"/>
                  <a:pt x="12130215" y="906526"/>
                </a:cubicBezTo>
                <a:close/>
                <a:moveTo>
                  <a:pt x="12130722" y="1661287"/>
                </a:moveTo>
                <a:cubicBezTo>
                  <a:pt x="11918124" y="1873948"/>
                  <a:pt x="11862181" y="2033524"/>
                  <a:pt x="11808079" y="2187766"/>
                </a:cubicBezTo>
                <a:cubicBezTo>
                  <a:pt x="11754930" y="2339340"/>
                  <a:pt x="11704765" y="2482533"/>
                  <a:pt x="11506454" y="2680843"/>
                </a:cubicBezTo>
                <a:cubicBezTo>
                  <a:pt x="11308144" y="2879154"/>
                  <a:pt x="11164951" y="2929319"/>
                  <a:pt x="11013377" y="2982468"/>
                </a:cubicBezTo>
                <a:cubicBezTo>
                  <a:pt x="10859135" y="3036570"/>
                  <a:pt x="10699559" y="3092514"/>
                  <a:pt x="10486898" y="3305112"/>
                </a:cubicBezTo>
                <a:cubicBezTo>
                  <a:pt x="10274236" y="3517709"/>
                  <a:pt x="10218356" y="3677349"/>
                  <a:pt x="10164255" y="3831653"/>
                </a:cubicBezTo>
                <a:cubicBezTo>
                  <a:pt x="10111105" y="3983165"/>
                  <a:pt x="10060940" y="4126357"/>
                  <a:pt x="9862630" y="4324668"/>
                </a:cubicBezTo>
                <a:cubicBezTo>
                  <a:pt x="9664319" y="4522978"/>
                  <a:pt x="9521127" y="4573143"/>
                  <a:pt x="9369552" y="4626293"/>
                </a:cubicBezTo>
                <a:cubicBezTo>
                  <a:pt x="9215247" y="4680395"/>
                  <a:pt x="9055735" y="4736338"/>
                  <a:pt x="8843073" y="4949000"/>
                </a:cubicBezTo>
                <a:cubicBezTo>
                  <a:pt x="8630412" y="5161661"/>
                  <a:pt x="8574532" y="5321173"/>
                  <a:pt x="8520430" y="5475478"/>
                </a:cubicBezTo>
                <a:cubicBezTo>
                  <a:pt x="8467281" y="5627053"/>
                  <a:pt x="8417052" y="5770182"/>
                  <a:pt x="8218742" y="5968492"/>
                </a:cubicBezTo>
                <a:cubicBezTo>
                  <a:pt x="8020432" y="6166803"/>
                  <a:pt x="7877302" y="6217031"/>
                  <a:pt x="7725728" y="6270181"/>
                </a:cubicBezTo>
                <a:cubicBezTo>
                  <a:pt x="7571423" y="6324219"/>
                  <a:pt x="7411911" y="6380163"/>
                  <a:pt x="7199249" y="6592824"/>
                </a:cubicBezTo>
                <a:cubicBezTo>
                  <a:pt x="7101015" y="6691122"/>
                  <a:pt x="7036182" y="6778054"/>
                  <a:pt x="6989699" y="6858318"/>
                </a:cubicBezTo>
                <a:lnTo>
                  <a:pt x="7094030" y="6858318"/>
                </a:lnTo>
                <a:cubicBezTo>
                  <a:pt x="7142925" y="6785166"/>
                  <a:pt x="7199313" y="6717220"/>
                  <a:pt x="7262241" y="6655689"/>
                </a:cubicBezTo>
                <a:cubicBezTo>
                  <a:pt x="7460552" y="6457379"/>
                  <a:pt x="7603681" y="6407214"/>
                  <a:pt x="7755256" y="6354064"/>
                </a:cubicBezTo>
                <a:cubicBezTo>
                  <a:pt x="7909560" y="6299962"/>
                  <a:pt x="8069136" y="6244019"/>
                  <a:pt x="8281734" y="6031357"/>
                </a:cubicBezTo>
                <a:cubicBezTo>
                  <a:pt x="8494331" y="5818696"/>
                  <a:pt x="8550339" y="5659184"/>
                  <a:pt x="8604441" y="5504879"/>
                </a:cubicBezTo>
                <a:cubicBezTo>
                  <a:pt x="8657590" y="5353304"/>
                  <a:pt x="8707755" y="5210175"/>
                  <a:pt x="8906066" y="5011865"/>
                </a:cubicBezTo>
                <a:cubicBezTo>
                  <a:pt x="9104376" y="4813554"/>
                  <a:pt x="9247569" y="4763326"/>
                  <a:pt x="9399143" y="4710176"/>
                </a:cubicBezTo>
                <a:cubicBezTo>
                  <a:pt x="9553384" y="4656074"/>
                  <a:pt x="9712960" y="4600194"/>
                  <a:pt x="9925621" y="4387533"/>
                </a:cubicBezTo>
                <a:cubicBezTo>
                  <a:pt x="10138283" y="4174871"/>
                  <a:pt x="10194163" y="4015359"/>
                  <a:pt x="10248265" y="3861054"/>
                </a:cubicBezTo>
                <a:cubicBezTo>
                  <a:pt x="10301415" y="3709480"/>
                  <a:pt x="10351580" y="3566287"/>
                  <a:pt x="10549890" y="3367977"/>
                </a:cubicBezTo>
                <a:cubicBezTo>
                  <a:pt x="10748201" y="3169666"/>
                  <a:pt x="10891393" y="3119501"/>
                  <a:pt x="11042968" y="3066352"/>
                </a:cubicBezTo>
                <a:cubicBezTo>
                  <a:pt x="11197209" y="3012250"/>
                  <a:pt x="11356784" y="2956370"/>
                  <a:pt x="11569446" y="2743708"/>
                </a:cubicBezTo>
                <a:cubicBezTo>
                  <a:pt x="11782107" y="2531047"/>
                  <a:pt x="11837988" y="2371535"/>
                  <a:pt x="11892090" y="2217230"/>
                </a:cubicBezTo>
                <a:cubicBezTo>
                  <a:pt x="11945112" y="2065909"/>
                  <a:pt x="11995214" y="1922970"/>
                  <a:pt x="12192635" y="1725232"/>
                </a:cubicBezTo>
                <a:lnTo>
                  <a:pt x="12192635" y="1602169"/>
                </a:lnTo>
                <a:cubicBezTo>
                  <a:pt x="12172124" y="1620330"/>
                  <a:pt x="12151296" y="1639932"/>
                  <a:pt x="12130215" y="1660970"/>
                </a:cubicBezTo>
                <a:close/>
                <a:moveTo>
                  <a:pt x="12130722" y="2415731"/>
                </a:moveTo>
                <a:cubicBezTo>
                  <a:pt x="11918124" y="2628392"/>
                  <a:pt x="11862181" y="2787968"/>
                  <a:pt x="11808079" y="2942273"/>
                </a:cubicBezTo>
                <a:cubicBezTo>
                  <a:pt x="11754930" y="3093784"/>
                  <a:pt x="11704765" y="3236976"/>
                  <a:pt x="11506454" y="3435287"/>
                </a:cubicBezTo>
                <a:cubicBezTo>
                  <a:pt x="11308144" y="3633597"/>
                  <a:pt x="11164951" y="3683762"/>
                  <a:pt x="11013377" y="3736912"/>
                </a:cubicBezTo>
                <a:cubicBezTo>
                  <a:pt x="10859135" y="3791014"/>
                  <a:pt x="10699559" y="3846957"/>
                  <a:pt x="10486898" y="4059619"/>
                </a:cubicBezTo>
                <a:cubicBezTo>
                  <a:pt x="10274236" y="4272280"/>
                  <a:pt x="10218356" y="4431792"/>
                  <a:pt x="10164255" y="4586097"/>
                </a:cubicBezTo>
                <a:cubicBezTo>
                  <a:pt x="10111105" y="4737608"/>
                  <a:pt x="10060940" y="4880801"/>
                  <a:pt x="9862630" y="5079111"/>
                </a:cubicBezTo>
                <a:cubicBezTo>
                  <a:pt x="9664319" y="5277422"/>
                  <a:pt x="9521127" y="5327587"/>
                  <a:pt x="9369552" y="5380736"/>
                </a:cubicBezTo>
                <a:cubicBezTo>
                  <a:pt x="9215247" y="5434838"/>
                  <a:pt x="9055735" y="5490782"/>
                  <a:pt x="8843073" y="5703443"/>
                </a:cubicBezTo>
                <a:cubicBezTo>
                  <a:pt x="8630412" y="5916105"/>
                  <a:pt x="8574532" y="6075617"/>
                  <a:pt x="8520430" y="6229922"/>
                </a:cubicBezTo>
                <a:cubicBezTo>
                  <a:pt x="8467281" y="6381496"/>
                  <a:pt x="8417052" y="6524625"/>
                  <a:pt x="8218742" y="6722936"/>
                </a:cubicBezTo>
                <a:cubicBezTo>
                  <a:pt x="8170419" y="6771894"/>
                  <a:pt x="8118475" y="6817169"/>
                  <a:pt x="8063357" y="6858318"/>
                </a:cubicBezTo>
                <a:lnTo>
                  <a:pt x="8204200" y="6858318"/>
                </a:lnTo>
                <a:cubicBezTo>
                  <a:pt x="8229156" y="6836410"/>
                  <a:pt x="8254873" y="6812217"/>
                  <a:pt x="8281353" y="6785801"/>
                </a:cubicBezTo>
                <a:cubicBezTo>
                  <a:pt x="8494014" y="6573203"/>
                  <a:pt x="8549957" y="6413627"/>
                  <a:pt x="8604059" y="6259322"/>
                </a:cubicBezTo>
                <a:cubicBezTo>
                  <a:pt x="8657209" y="6107748"/>
                  <a:pt x="8707374" y="5964619"/>
                  <a:pt x="8905684" y="5766308"/>
                </a:cubicBezTo>
                <a:cubicBezTo>
                  <a:pt x="9103995" y="5567998"/>
                  <a:pt x="9247188" y="5517769"/>
                  <a:pt x="9398762" y="5464620"/>
                </a:cubicBezTo>
                <a:cubicBezTo>
                  <a:pt x="9553004" y="5410581"/>
                  <a:pt x="9712579" y="5354638"/>
                  <a:pt x="9925241" y="5141976"/>
                </a:cubicBezTo>
                <a:cubicBezTo>
                  <a:pt x="10137902" y="4929315"/>
                  <a:pt x="10193782" y="4769803"/>
                  <a:pt x="10247884" y="4615498"/>
                </a:cubicBezTo>
                <a:cubicBezTo>
                  <a:pt x="10301033" y="4463923"/>
                  <a:pt x="10351198" y="4320794"/>
                  <a:pt x="10549509" y="4122484"/>
                </a:cubicBezTo>
                <a:cubicBezTo>
                  <a:pt x="10747819" y="3924173"/>
                  <a:pt x="10890758" y="3873500"/>
                  <a:pt x="11042650" y="3820478"/>
                </a:cubicBezTo>
                <a:cubicBezTo>
                  <a:pt x="11196892" y="3766376"/>
                  <a:pt x="11356467" y="3710496"/>
                  <a:pt x="11569129" y="3497834"/>
                </a:cubicBezTo>
                <a:cubicBezTo>
                  <a:pt x="11781790" y="3285172"/>
                  <a:pt x="11837670" y="3125661"/>
                  <a:pt x="11891772" y="2971356"/>
                </a:cubicBezTo>
                <a:cubicBezTo>
                  <a:pt x="11944794" y="2820035"/>
                  <a:pt x="11994896" y="2677097"/>
                  <a:pt x="12192318" y="2479358"/>
                </a:cubicBezTo>
                <a:lnTo>
                  <a:pt x="12192318" y="2356612"/>
                </a:lnTo>
                <a:cubicBezTo>
                  <a:pt x="12171997" y="2374773"/>
                  <a:pt x="12151296" y="2394375"/>
                  <a:pt x="12130215" y="2415413"/>
                </a:cubicBezTo>
                <a:close/>
                <a:moveTo>
                  <a:pt x="12130722" y="3170238"/>
                </a:moveTo>
                <a:cubicBezTo>
                  <a:pt x="11918124" y="3382836"/>
                  <a:pt x="11862181" y="3542411"/>
                  <a:pt x="11808079" y="3696716"/>
                </a:cubicBezTo>
                <a:cubicBezTo>
                  <a:pt x="11754930" y="3848291"/>
                  <a:pt x="11704765" y="3991420"/>
                  <a:pt x="11506454" y="4189730"/>
                </a:cubicBezTo>
                <a:cubicBezTo>
                  <a:pt x="11308144" y="4388041"/>
                  <a:pt x="11164951" y="4438269"/>
                  <a:pt x="11013377" y="4491355"/>
                </a:cubicBezTo>
                <a:cubicBezTo>
                  <a:pt x="10859135" y="4545457"/>
                  <a:pt x="10699559" y="4601401"/>
                  <a:pt x="10486898" y="4814062"/>
                </a:cubicBezTo>
                <a:cubicBezTo>
                  <a:pt x="10274236" y="5026724"/>
                  <a:pt x="10218356" y="5186236"/>
                  <a:pt x="10164255" y="5340541"/>
                </a:cubicBezTo>
                <a:cubicBezTo>
                  <a:pt x="10111105" y="5492115"/>
                  <a:pt x="10060940" y="5635244"/>
                  <a:pt x="9862630" y="5833555"/>
                </a:cubicBezTo>
                <a:cubicBezTo>
                  <a:pt x="9664319" y="6031865"/>
                  <a:pt x="9521127" y="6082094"/>
                  <a:pt x="9369552" y="6135180"/>
                </a:cubicBezTo>
                <a:cubicBezTo>
                  <a:pt x="9215247" y="6189282"/>
                  <a:pt x="9055735" y="6245225"/>
                  <a:pt x="8843073" y="6457887"/>
                </a:cubicBezTo>
                <a:cubicBezTo>
                  <a:pt x="8687371" y="6613589"/>
                  <a:pt x="8615680" y="6740843"/>
                  <a:pt x="8567293" y="6858318"/>
                </a:cubicBezTo>
                <a:lnTo>
                  <a:pt x="8664004" y="6858318"/>
                </a:lnTo>
                <a:cubicBezTo>
                  <a:pt x="8709279" y="6757606"/>
                  <a:pt x="8775573" y="6651118"/>
                  <a:pt x="8905939" y="6520752"/>
                </a:cubicBezTo>
                <a:cubicBezTo>
                  <a:pt x="9104249" y="6322441"/>
                  <a:pt x="9247442" y="6272213"/>
                  <a:pt x="9399016" y="6219063"/>
                </a:cubicBezTo>
                <a:cubicBezTo>
                  <a:pt x="9553257" y="6165025"/>
                  <a:pt x="9712833" y="6109081"/>
                  <a:pt x="9925494" y="5896420"/>
                </a:cubicBezTo>
                <a:cubicBezTo>
                  <a:pt x="10138156" y="5683758"/>
                  <a:pt x="10194036" y="5524246"/>
                  <a:pt x="10248138" y="5369941"/>
                </a:cubicBezTo>
                <a:cubicBezTo>
                  <a:pt x="10301288" y="5218367"/>
                  <a:pt x="10351453" y="5075238"/>
                  <a:pt x="10549763" y="4876927"/>
                </a:cubicBezTo>
                <a:cubicBezTo>
                  <a:pt x="10748073" y="4678617"/>
                  <a:pt x="10891266" y="4628388"/>
                  <a:pt x="11042841" y="4575239"/>
                </a:cubicBezTo>
                <a:cubicBezTo>
                  <a:pt x="11197082" y="4521200"/>
                  <a:pt x="11356657" y="4465257"/>
                  <a:pt x="11569319" y="4252595"/>
                </a:cubicBezTo>
                <a:cubicBezTo>
                  <a:pt x="11781981" y="4039934"/>
                  <a:pt x="11837860" y="3880422"/>
                  <a:pt x="11891962" y="3726116"/>
                </a:cubicBezTo>
                <a:cubicBezTo>
                  <a:pt x="11944985" y="3574796"/>
                  <a:pt x="11995086" y="3431921"/>
                  <a:pt x="12192508" y="3234119"/>
                </a:cubicBezTo>
                <a:lnTo>
                  <a:pt x="12192508" y="3111119"/>
                </a:lnTo>
                <a:cubicBezTo>
                  <a:pt x="12172061" y="3129280"/>
                  <a:pt x="12151296" y="3148883"/>
                  <a:pt x="12130215" y="3169920"/>
                </a:cubicBezTo>
                <a:close/>
                <a:moveTo>
                  <a:pt x="12130722" y="3924681"/>
                </a:moveTo>
                <a:cubicBezTo>
                  <a:pt x="11918124" y="4137279"/>
                  <a:pt x="11862181" y="4296855"/>
                  <a:pt x="11808079" y="4451160"/>
                </a:cubicBezTo>
                <a:cubicBezTo>
                  <a:pt x="11754930" y="4602734"/>
                  <a:pt x="11704765" y="4745863"/>
                  <a:pt x="11506454" y="4944174"/>
                </a:cubicBezTo>
                <a:cubicBezTo>
                  <a:pt x="11308144" y="5142484"/>
                  <a:pt x="11164951" y="5192713"/>
                  <a:pt x="11013377" y="5245799"/>
                </a:cubicBezTo>
                <a:cubicBezTo>
                  <a:pt x="10859135" y="5299901"/>
                  <a:pt x="10699559" y="5355844"/>
                  <a:pt x="10486898" y="5568506"/>
                </a:cubicBezTo>
                <a:cubicBezTo>
                  <a:pt x="10274236" y="5781167"/>
                  <a:pt x="10218356" y="5940679"/>
                  <a:pt x="10164255" y="6094984"/>
                </a:cubicBezTo>
                <a:cubicBezTo>
                  <a:pt x="10111105" y="6246559"/>
                  <a:pt x="10060940" y="6389688"/>
                  <a:pt x="9862630" y="6587998"/>
                </a:cubicBezTo>
                <a:cubicBezTo>
                  <a:pt x="9702356" y="6748272"/>
                  <a:pt x="9578086" y="6811836"/>
                  <a:pt x="9456230" y="6858318"/>
                </a:cubicBezTo>
                <a:lnTo>
                  <a:pt x="9663620" y="6858318"/>
                </a:lnTo>
                <a:cubicBezTo>
                  <a:pt x="9742869" y="6811899"/>
                  <a:pt x="9828720" y="6747637"/>
                  <a:pt x="9925368" y="6650863"/>
                </a:cubicBezTo>
                <a:cubicBezTo>
                  <a:pt x="10137966" y="6438202"/>
                  <a:pt x="10193909" y="6278690"/>
                  <a:pt x="10248011" y="6124385"/>
                </a:cubicBezTo>
                <a:cubicBezTo>
                  <a:pt x="10301160" y="5972810"/>
                  <a:pt x="10351326" y="5829681"/>
                  <a:pt x="10549636" y="5631371"/>
                </a:cubicBezTo>
                <a:cubicBezTo>
                  <a:pt x="10747946" y="5433060"/>
                  <a:pt x="10891139" y="5382832"/>
                  <a:pt x="11042714" y="5329746"/>
                </a:cubicBezTo>
                <a:cubicBezTo>
                  <a:pt x="11196955" y="5275644"/>
                  <a:pt x="11356531" y="5219700"/>
                  <a:pt x="11569192" y="5007039"/>
                </a:cubicBezTo>
                <a:cubicBezTo>
                  <a:pt x="11781854" y="4794377"/>
                  <a:pt x="11837733" y="4634865"/>
                  <a:pt x="11891835" y="4480560"/>
                </a:cubicBezTo>
                <a:cubicBezTo>
                  <a:pt x="11944858" y="4329240"/>
                  <a:pt x="11994959" y="4186365"/>
                  <a:pt x="12192381" y="3988626"/>
                </a:cubicBezTo>
                <a:lnTo>
                  <a:pt x="12192381" y="3865563"/>
                </a:lnTo>
                <a:cubicBezTo>
                  <a:pt x="12171997" y="3883552"/>
                  <a:pt x="12151296" y="3903136"/>
                  <a:pt x="12130215" y="3924300"/>
                </a:cubicBezTo>
                <a:close/>
                <a:moveTo>
                  <a:pt x="12130722" y="4679125"/>
                </a:moveTo>
                <a:cubicBezTo>
                  <a:pt x="11918124" y="4891786"/>
                  <a:pt x="11862181" y="5051298"/>
                  <a:pt x="11808079" y="5205603"/>
                </a:cubicBezTo>
                <a:cubicBezTo>
                  <a:pt x="11754930" y="5357178"/>
                  <a:pt x="11704765" y="5500307"/>
                  <a:pt x="11506454" y="5698617"/>
                </a:cubicBezTo>
                <a:cubicBezTo>
                  <a:pt x="11308144" y="5896928"/>
                  <a:pt x="11164951" y="5947156"/>
                  <a:pt x="11013377" y="6000306"/>
                </a:cubicBezTo>
                <a:cubicBezTo>
                  <a:pt x="10859135" y="6054344"/>
                  <a:pt x="10699559" y="6110288"/>
                  <a:pt x="10486898" y="6322949"/>
                </a:cubicBezTo>
                <a:cubicBezTo>
                  <a:pt x="10274236" y="6535611"/>
                  <a:pt x="10218356" y="6695123"/>
                  <a:pt x="10164255" y="6849428"/>
                </a:cubicBezTo>
                <a:cubicBezTo>
                  <a:pt x="10163239" y="6852412"/>
                  <a:pt x="10162159" y="6855333"/>
                  <a:pt x="10161143" y="6858318"/>
                </a:cubicBezTo>
                <a:lnTo>
                  <a:pt x="10255314" y="6858318"/>
                </a:lnTo>
                <a:cubicBezTo>
                  <a:pt x="10306114" y="6714173"/>
                  <a:pt x="10360406" y="6575171"/>
                  <a:pt x="10549763" y="6385814"/>
                </a:cubicBezTo>
                <a:cubicBezTo>
                  <a:pt x="10748073" y="6187504"/>
                  <a:pt x="10891266" y="6137275"/>
                  <a:pt x="11042841" y="6084189"/>
                </a:cubicBezTo>
                <a:cubicBezTo>
                  <a:pt x="11197082" y="6030087"/>
                  <a:pt x="11356657" y="5974144"/>
                  <a:pt x="11569319" y="5761482"/>
                </a:cubicBezTo>
                <a:cubicBezTo>
                  <a:pt x="11781981" y="5548821"/>
                  <a:pt x="11837860" y="5389309"/>
                  <a:pt x="11891962" y="5235004"/>
                </a:cubicBezTo>
                <a:cubicBezTo>
                  <a:pt x="11944985" y="5083683"/>
                  <a:pt x="11995086" y="4940808"/>
                  <a:pt x="12192508" y="4743069"/>
                </a:cubicBezTo>
                <a:lnTo>
                  <a:pt x="12192508" y="4620006"/>
                </a:lnTo>
                <a:cubicBezTo>
                  <a:pt x="12172061" y="4638167"/>
                  <a:pt x="12151296" y="4657770"/>
                  <a:pt x="12130215" y="4678807"/>
                </a:cubicBezTo>
                <a:close/>
                <a:moveTo>
                  <a:pt x="12130722" y="5433568"/>
                </a:moveTo>
                <a:cubicBezTo>
                  <a:pt x="11918124" y="5646230"/>
                  <a:pt x="11862181" y="5805742"/>
                  <a:pt x="11808079" y="5960047"/>
                </a:cubicBezTo>
                <a:cubicBezTo>
                  <a:pt x="11754930" y="6111621"/>
                  <a:pt x="11704765" y="6254750"/>
                  <a:pt x="11506454" y="6453124"/>
                </a:cubicBezTo>
                <a:cubicBezTo>
                  <a:pt x="11308144" y="6651498"/>
                  <a:pt x="11164951" y="6701600"/>
                  <a:pt x="11013377" y="6754749"/>
                </a:cubicBezTo>
                <a:cubicBezTo>
                  <a:pt x="10935335" y="6782118"/>
                  <a:pt x="10855960" y="6809931"/>
                  <a:pt x="10768965" y="6858318"/>
                </a:cubicBezTo>
                <a:lnTo>
                  <a:pt x="10987342" y="6858318"/>
                </a:lnTo>
                <a:cubicBezTo>
                  <a:pt x="11005820" y="6851587"/>
                  <a:pt x="11024235" y="6845110"/>
                  <a:pt x="11042841" y="6838632"/>
                </a:cubicBezTo>
                <a:cubicBezTo>
                  <a:pt x="11197145" y="6784531"/>
                  <a:pt x="11356657" y="6728587"/>
                  <a:pt x="11569319" y="6515926"/>
                </a:cubicBezTo>
                <a:cubicBezTo>
                  <a:pt x="11781981" y="6303264"/>
                  <a:pt x="11837860" y="6143752"/>
                  <a:pt x="11891962" y="5989447"/>
                </a:cubicBezTo>
                <a:cubicBezTo>
                  <a:pt x="11944985" y="5838127"/>
                  <a:pt x="11995086" y="5695252"/>
                  <a:pt x="12192508" y="5497513"/>
                </a:cubicBezTo>
                <a:lnTo>
                  <a:pt x="12192508" y="5374450"/>
                </a:lnTo>
                <a:cubicBezTo>
                  <a:pt x="12172061" y="5392611"/>
                  <a:pt x="12151296" y="5412213"/>
                  <a:pt x="12130215" y="5433251"/>
                </a:cubicBezTo>
                <a:close/>
                <a:moveTo>
                  <a:pt x="12130722" y="6188012"/>
                </a:moveTo>
                <a:cubicBezTo>
                  <a:pt x="11918124" y="6400673"/>
                  <a:pt x="11862181" y="6560185"/>
                  <a:pt x="11808079" y="6714490"/>
                </a:cubicBezTo>
                <a:cubicBezTo>
                  <a:pt x="11791252" y="6762623"/>
                  <a:pt x="11774678" y="6809740"/>
                  <a:pt x="11753532" y="6858318"/>
                </a:cubicBezTo>
                <a:lnTo>
                  <a:pt x="11849100" y="6858318"/>
                </a:lnTo>
                <a:cubicBezTo>
                  <a:pt x="11864784" y="6819393"/>
                  <a:pt x="11878056" y="6781482"/>
                  <a:pt x="11891264" y="6744018"/>
                </a:cubicBezTo>
                <a:cubicBezTo>
                  <a:pt x="11944286" y="6592761"/>
                  <a:pt x="11994388" y="6449822"/>
                  <a:pt x="12191809" y="6252083"/>
                </a:cubicBezTo>
                <a:lnTo>
                  <a:pt x="12191809" y="6128893"/>
                </a:lnTo>
                <a:cubicBezTo>
                  <a:pt x="12171807" y="6147054"/>
                  <a:pt x="12151296" y="6166657"/>
                  <a:pt x="12130215" y="6187694"/>
                </a:cubicBezTo>
                <a:close/>
              </a:path>
            </a:pathLst>
          </a:custGeom>
          <a:solidFill>
            <a:schemeClr val="bg1">
              <a:lumMod val="85000"/>
              <a:lumOff val="15000"/>
              <a:alpha val="50000"/>
            </a:schemeClr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4" name="Picture Placeholder 12">
            <a:extLst>
              <a:ext uri="{FF2B5EF4-FFF2-40B4-BE49-F238E27FC236}">
                <a16:creationId xmlns:a16="http://schemas.microsoft.com/office/drawing/2014/main" id="{4D7589FA-E0DA-4C1D-B011-F12597F9102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0" y="3429000"/>
            <a:ext cx="7646702" cy="3429000"/>
          </a:xfrm>
          <a:prstGeom prst="rect">
            <a:avLst/>
          </a:prstGeom>
          <a:pattFill prst="pct5">
            <a:fgClr>
              <a:schemeClr val="bg1">
                <a:lumMod val="50000"/>
                <a:lumOff val="50000"/>
              </a:schemeClr>
            </a:fgClr>
            <a:bgClr>
              <a:schemeClr val="bg1"/>
            </a:bgClr>
          </a:pattFill>
        </p:spPr>
        <p:txBody>
          <a:bodyPr/>
          <a:lstStyle>
            <a:lvl1pPr>
              <a:defRPr sz="12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41469336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raphic 7">
            <a:extLst>
              <a:ext uri="{FF2B5EF4-FFF2-40B4-BE49-F238E27FC236}">
                <a16:creationId xmlns:a16="http://schemas.microsoft.com/office/drawing/2014/main" id="{F5840A5F-47B1-499A-A640-8541E960CFC0}"/>
              </a:ext>
            </a:extLst>
          </p:cNvPr>
          <p:cNvSpPr/>
          <p:nvPr userDrawn="1"/>
        </p:nvSpPr>
        <p:spPr>
          <a:xfrm>
            <a:off x="0" y="0"/>
            <a:ext cx="12192634" cy="6858317"/>
          </a:xfrm>
          <a:custGeom>
            <a:avLst/>
            <a:gdLst>
              <a:gd name="connsiteX0" fmla="*/ 439039 w 12192634"/>
              <a:gd name="connsiteY0" fmla="*/ 0 h 6858317"/>
              <a:gd name="connsiteX1" fmla="*/ 384493 w 12192634"/>
              <a:gd name="connsiteY1" fmla="*/ 143701 h 6858317"/>
              <a:gd name="connsiteX2" fmla="*/ 61849 w 12192634"/>
              <a:gd name="connsiteY2" fmla="*/ 670243 h 6858317"/>
              <a:gd name="connsiteX3" fmla="*/ 0 w 12192634"/>
              <a:gd name="connsiteY3" fmla="*/ 729171 h 6858317"/>
              <a:gd name="connsiteX4" fmla="*/ 0 w 12192634"/>
              <a:gd name="connsiteY4" fmla="*/ 606362 h 6858317"/>
              <a:gd name="connsiteX5" fmla="*/ 300609 w 12192634"/>
              <a:gd name="connsiteY5" fmla="*/ 114300 h 6858317"/>
              <a:gd name="connsiteX6" fmla="*/ 342900 w 12192634"/>
              <a:gd name="connsiteY6" fmla="*/ 0 h 6858317"/>
              <a:gd name="connsiteX7" fmla="*/ 1204976 w 12192634"/>
              <a:gd name="connsiteY7" fmla="*/ 0 h 6858317"/>
              <a:gd name="connsiteX8" fmla="*/ 1149795 w 12192634"/>
              <a:gd name="connsiteY8" fmla="*/ 19558 h 6858317"/>
              <a:gd name="connsiteX9" fmla="*/ 623316 w 12192634"/>
              <a:gd name="connsiteY9" fmla="*/ 342265 h 6858317"/>
              <a:gd name="connsiteX10" fmla="*/ 300609 w 12192634"/>
              <a:gd name="connsiteY10" fmla="*/ 868744 h 6858317"/>
              <a:gd name="connsiteX11" fmla="*/ 0 w 12192634"/>
              <a:gd name="connsiteY11" fmla="*/ 1360805 h 6858317"/>
              <a:gd name="connsiteX12" fmla="*/ 0 w 12192634"/>
              <a:gd name="connsiteY12" fmla="*/ 1483551 h 6858317"/>
              <a:gd name="connsiteX13" fmla="*/ 61849 w 12192634"/>
              <a:gd name="connsiteY13" fmla="*/ 1424686 h 6858317"/>
              <a:gd name="connsiteX14" fmla="*/ 384493 w 12192634"/>
              <a:gd name="connsiteY14" fmla="*/ 898144 h 6858317"/>
              <a:gd name="connsiteX15" fmla="*/ 686181 w 12192634"/>
              <a:gd name="connsiteY15" fmla="*/ 405130 h 6858317"/>
              <a:gd name="connsiteX16" fmla="*/ 1179259 w 12192634"/>
              <a:gd name="connsiteY16" fmla="*/ 103442 h 6858317"/>
              <a:gd name="connsiteX17" fmla="*/ 1423353 w 12192634"/>
              <a:gd name="connsiteY17" fmla="*/ 0 h 6858317"/>
              <a:gd name="connsiteX18" fmla="*/ 1937258 w 12192634"/>
              <a:gd name="connsiteY18" fmla="*/ 0 h 6858317"/>
              <a:gd name="connsiteX19" fmla="*/ 1642872 w 12192634"/>
              <a:gd name="connsiteY19" fmla="*/ 472377 h 6858317"/>
              <a:gd name="connsiteX20" fmla="*/ 1149795 w 12192634"/>
              <a:gd name="connsiteY20" fmla="*/ 774002 h 6858317"/>
              <a:gd name="connsiteX21" fmla="*/ 623316 w 12192634"/>
              <a:gd name="connsiteY21" fmla="*/ 1096709 h 6858317"/>
              <a:gd name="connsiteX22" fmla="*/ 300609 w 12192634"/>
              <a:gd name="connsiteY22" fmla="*/ 1623187 h 6858317"/>
              <a:gd name="connsiteX23" fmla="*/ 0 w 12192634"/>
              <a:gd name="connsiteY23" fmla="*/ 2115249 h 6858317"/>
              <a:gd name="connsiteX24" fmla="*/ 0 w 12192634"/>
              <a:gd name="connsiteY24" fmla="*/ 2238058 h 6858317"/>
              <a:gd name="connsiteX25" fmla="*/ 61849 w 12192634"/>
              <a:gd name="connsiteY25" fmla="*/ 2179130 h 6858317"/>
              <a:gd name="connsiteX26" fmla="*/ 384493 w 12192634"/>
              <a:gd name="connsiteY26" fmla="*/ 1652651 h 6858317"/>
              <a:gd name="connsiteX27" fmla="*/ 686181 w 12192634"/>
              <a:gd name="connsiteY27" fmla="*/ 1159574 h 6858317"/>
              <a:gd name="connsiteX28" fmla="*/ 1179259 w 12192634"/>
              <a:gd name="connsiteY28" fmla="*/ 857885 h 6858317"/>
              <a:gd name="connsiteX29" fmla="*/ 1705737 w 12192634"/>
              <a:gd name="connsiteY29" fmla="*/ 535242 h 6858317"/>
              <a:gd name="connsiteX30" fmla="*/ 2028444 w 12192634"/>
              <a:gd name="connsiteY30" fmla="*/ 8763 h 6858317"/>
              <a:gd name="connsiteX31" fmla="*/ 2031492 w 12192634"/>
              <a:gd name="connsiteY31" fmla="*/ 0 h 6858317"/>
              <a:gd name="connsiteX32" fmla="*/ 2528570 w 12192634"/>
              <a:gd name="connsiteY32" fmla="*/ 0 h 6858317"/>
              <a:gd name="connsiteX33" fmla="*/ 2266950 w 12192634"/>
              <a:gd name="connsiteY33" fmla="*/ 207264 h 6858317"/>
              <a:gd name="connsiteX34" fmla="*/ 1944243 w 12192634"/>
              <a:gd name="connsiteY34" fmla="*/ 733743 h 6858317"/>
              <a:gd name="connsiteX35" fmla="*/ 1642872 w 12192634"/>
              <a:gd name="connsiteY35" fmla="*/ 1226820 h 6858317"/>
              <a:gd name="connsiteX36" fmla="*/ 1149795 w 12192634"/>
              <a:gd name="connsiteY36" fmla="*/ 1528445 h 6858317"/>
              <a:gd name="connsiteX37" fmla="*/ 623316 w 12192634"/>
              <a:gd name="connsiteY37" fmla="*/ 1851152 h 6858317"/>
              <a:gd name="connsiteX38" fmla="*/ 300609 w 12192634"/>
              <a:gd name="connsiteY38" fmla="*/ 2377694 h 6858317"/>
              <a:gd name="connsiteX39" fmla="*/ 0 w 12192634"/>
              <a:gd name="connsiteY39" fmla="*/ 2869692 h 6858317"/>
              <a:gd name="connsiteX40" fmla="*/ 0 w 12192634"/>
              <a:gd name="connsiteY40" fmla="*/ 2992438 h 6858317"/>
              <a:gd name="connsiteX41" fmla="*/ 61849 w 12192634"/>
              <a:gd name="connsiteY41" fmla="*/ 2933700 h 6858317"/>
              <a:gd name="connsiteX42" fmla="*/ 384493 w 12192634"/>
              <a:gd name="connsiteY42" fmla="*/ 2407222 h 6858317"/>
              <a:gd name="connsiteX43" fmla="*/ 686181 w 12192634"/>
              <a:gd name="connsiteY43" fmla="*/ 1914144 h 6858317"/>
              <a:gd name="connsiteX44" fmla="*/ 1179259 w 12192634"/>
              <a:gd name="connsiteY44" fmla="*/ 1612519 h 6858317"/>
              <a:gd name="connsiteX45" fmla="*/ 1705737 w 12192634"/>
              <a:gd name="connsiteY45" fmla="*/ 1289812 h 6858317"/>
              <a:gd name="connsiteX46" fmla="*/ 2028444 w 12192634"/>
              <a:gd name="connsiteY46" fmla="*/ 763334 h 6858317"/>
              <a:gd name="connsiteX47" fmla="*/ 2330069 w 12192634"/>
              <a:gd name="connsiteY47" fmla="*/ 270256 h 6858317"/>
              <a:gd name="connsiteX48" fmla="*/ 2735834 w 12192634"/>
              <a:gd name="connsiteY48" fmla="*/ 127 h 6858317"/>
              <a:gd name="connsiteX49" fmla="*/ 3528632 w 12192634"/>
              <a:gd name="connsiteY49" fmla="*/ 0 h 6858317"/>
              <a:gd name="connsiteX50" fmla="*/ 3286760 w 12192634"/>
              <a:gd name="connsiteY50" fmla="*/ 337376 h 6858317"/>
              <a:gd name="connsiteX51" fmla="*/ 2794000 w 12192634"/>
              <a:gd name="connsiteY51" fmla="*/ 639064 h 6858317"/>
              <a:gd name="connsiteX52" fmla="*/ 2267522 w 12192634"/>
              <a:gd name="connsiteY52" fmla="*/ 961708 h 6858317"/>
              <a:gd name="connsiteX53" fmla="*/ 1944814 w 12192634"/>
              <a:gd name="connsiteY53" fmla="*/ 1488250 h 6858317"/>
              <a:gd name="connsiteX54" fmla="*/ 1643189 w 12192634"/>
              <a:gd name="connsiteY54" fmla="*/ 1981264 h 6858317"/>
              <a:gd name="connsiteX55" fmla="*/ 1150112 w 12192634"/>
              <a:gd name="connsiteY55" fmla="*/ 2282889 h 6858317"/>
              <a:gd name="connsiteX56" fmla="*/ 623634 w 12192634"/>
              <a:gd name="connsiteY56" fmla="*/ 2605596 h 6858317"/>
              <a:gd name="connsiteX57" fmla="*/ 300609 w 12192634"/>
              <a:gd name="connsiteY57" fmla="*/ 3132138 h 6858317"/>
              <a:gd name="connsiteX58" fmla="*/ 0 w 12192634"/>
              <a:gd name="connsiteY58" fmla="*/ 3624136 h 6858317"/>
              <a:gd name="connsiteX59" fmla="*/ 0 w 12192634"/>
              <a:gd name="connsiteY59" fmla="*/ 3746945 h 6858317"/>
              <a:gd name="connsiteX60" fmla="*/ 61849 w 12192634"/>
              <a:gd name="connsiteY60" fmla="*/ 3688016 h 6858317"/>
              <a:gd name="connsiteX61" fmla="*/ 384493 w 12192634"/>
              <a:gd name="connsiteY61" fmla="*/ 3161538 h 6858317"/>
              <a:gd name="connsiteX62" fmla="*/ 686181 w 12192634"/>
              <a:gd name="connsiteY62" fmla="*/ 2668461 h 6858317"/>
              <a:gd name="connsiteX63" fmla="*/ 1179259 w 12192634"/>
              <a:gd name="connsiteY63" fmla="*/ 2366836 h 6858317"/>
              <a:gd name="connsiteX64" fmla="*/ 1705737 w 12192634"/>
              <a:gd name="connsiteY64" fmla="*/ 2044129 h 6858317"/>
              <a:gd name="connsiteX65" fmla="*/ 2028444 w 12192634"/>
              <a:gd name="connsiteY65" fmla="*/ 1517650 h 6858317"/>
              <a:gd name="connsiteX66" fmla="*/ 2330069 w 12192634"/>
              <a:gd name="connsiteY66" fmla="*/ 1024573 h 6858317"/>
              <a:gd name="connsiteX67" fmla="*/ 2823083 w 12192634"/>
              <a:gd name="connsiteY67" fmla="*/ 722948 h 6858317"/>
              <a:gd name="connsiteX68" fmla="*/ 3349625 w 12192634"/>
              <a:gd name="connsiteY68" fmla="*/ 400050 h 6858317"/>
              <a:gd name="connsiteX69" fmla="*/ 3625342 w 12192634"/>
              <a:gd name="connsiteY69" fmla="*/ 0 h 6858317"/>
              <a:gd name="connsiteX70" fmla="*/ 3987800 w 12192634"/>
              <a:gd name="connsiteY70" fmla="*/ 0 h 6858317"/>
              <a:gd name="connsiteX71" fmla="*/ 3910902 w 12192634"/>
              <a:gd name="connsiteY71" fmla="*/ 72327 h 6858317"/>
              <a:gd name="connsiteX72" fmla="*/ 3588385 w 12192634"/>
              <a:gd name="connsiteY72" fmla="*/ 598805 h 6858317"/>
              <a:gd name="connsiteX73" fmla="*/ 3286760 w 12192634"/>
              <a:gd name="connsiteY73" fmla="*/ 1091883 h 6858317"/>
              <a:gd name="connsiteX74" fmla="*/ 2793683 w 12192634"/>
              <a:gd name="connsiteY74" fmla="*/ 1393508 h 6858317"/>
              <a:gd name="connsiteX75" fmla="*/ 2267204 w 12192634"/>
              <a:gd name="connsiteY75" fmla="*/ 1716151 h 6858317"/>
              <a:gd name="connsiteX76" fmla="*/ 1944497 w 12192634"/>
              <a:gd name="connsiteY76" fmla="*/ 2242693 h 6858317"/>
              <a:gd name="connsiteX77" fmla="*/ 1642872 w 12192634"/>
              <a:gd name="connsiteY77" fmla="*/ 2735707 h 6858317"/>
              <a:gd name="connsiteX78" fmla="*/ 1149795 w 12192634"/>
              <a:gd name="connsiteY78" fmla="*/ 3037396 h 6858317"/>
              <a:gd name="connsiteX79" fmla="*/ 623316 w 12192634"/>
              <a:gd name="connsiteY79" fmla="*/ 3360039 h 6858317"/>
              <a:gd name="connsiteX80" fmla="*/ 300609 w 12192634"/>
              <a:gd name="connsiteY80" fmla="*/ 3886581 h 6858317"/>
              <a:gd name="connsiteX81" fmla="*/ 0 w 12192634"/>
              <a:gd name="connsiteY81" fmla="*/ 4378643 h 6858317"/>
              <a:gd name="connsiteX82" fmla="*/ 0 w 12192634"/>
              <a:gd name="connsiteY82" fmla="*/ 4501325 h 6858317"/>
              <a:gd name="connsiteX83" fmla="*/ 61849 w 12192634"/>
              <a:gd name="connsiteY83" fmla="*/ 4442460 h 6858317"/>
              <a:gd name="connsiteX84" fmla="*/ 384493 w 12192634"/>
              <a:gd name="connsiteY84" fmla="*/ 3915982 h 6858317"/>
              <a:gd name="connsiteX85" fmla="*/ 686181 w 12192634"/>
              <a:gd name="connsiteY85" fmla="*/ 3422904 h 6858317"/>
              <a:gd name="connsiteX86" fmla="*/ 1179259 w 12192634"/>
              <a:gd name="connsiteY86" fmla="*/ 3121279 h 6858317"/>
              <a:gd name="connsiteX87" fmla="*/ 1705737 w 12192634"/>
              <a:gd name="connsiteY87" fmla="*/ 2798572 h 6858317"/>
              <a:gd name="connsiteX88" fmla="*/ 2028444 w 12192634"/>
              <a:gd name="connsiteY88" fmla="*/ 2272094 h 6858317"/>
              <a:gd name="connsiteX89" fmla="*/ 2330069 w 12192634"/>
              <a:gd name="connsiteY89" fmla="*/ 1779016 h 6858317"/>
              <a:gd name="connsiteX90" fmla="*/ 2823083 w 12192634"/>
              <a:gd name="connsiteY90" fmla="*/ 1477391 h 6858317"/>
              <a:gd name="connsiteX91" fmla="*/ 3349625 w 12192634"/>
              <a:gd name="connsiteY91" fmla="*/ 1154684 h 6858317"/>
              <a:gd name="connsiteX92" fmla="*/ 3672269 w 12192634"/>
              <a:gd name="connsiteY92" fmla="*/ 628206 h 6858317"/>
              <a:gd name="connsiteX93" fmla="*/ 3973894 w 12192634"/>
              <a:gd name="connsiteY93" fmla="*/ 135192 h 6858317"/>
              <a:gd name="connsiteX94" fmla="*/ 4129088 w 12192634"/>
              <a:gd name="connsiteY94" fmla="*/ 0 h 6858317"/>
              <a:gd name="connsiteX95" fmla="*/ 5098669 w 12192634"/>
              <a:gd name="connsiteY95" fmla="*/ 0 h 6858317"/>
              <a:gd name="connsiteX96" fmla="*/ 4930585 w 12192634"/>
              <a:gd name="connsiteY96" fmla="*/ 202438 h 6858317"/>
              <a:gd name="connsiteX97" fmla="*/ 4437571 w 12192634"/>
              <a:gd name="connsiteY97" fmla="*/ 504127 h 6858317"/>
              <a:gd name="connsiteX98" fmla="*/ 3911028 w 12192634"/>
              <a:gd name="connsiteY98" fmla="*/ 826770 h 6858317"/>
              <a:gd name="connsiteX99" fmla="*/ 3588385 w 12192634"/>
              <a:gd name="connsiteY99" fmla="*/ 1353249 h 6858317"/>
              <a:gd name="connsiteX100" fmla="*/ 3286760 w 12192634"/>
              <a:gd name="connsiteY100" fmla="*/ 1846326 h 6858317"/>
              <a:gd name="connsiteX101" fmla="*/ 2793683 w 12192634"/>
              <a:gd name="connsiteY101" fmla="*/ 2147951 h 6858317"/>
              <a:gd name="connsiteX102" fmla="*/ 2267204 w 12192634"/>
              <a:gd name="connsiteY102" fmla="*/ 2470658 h 6858317"/>
              <a:gd name="connsiteX103" fmla="*/ 1944497 w 12192634"/>
              <a:gd name="connsiteY103" fmla="*/ 2997137 h 6858317"/>
              <a:gd name="connsiteX104" fmla="*/ 1642872 w 12192634"/>
              <a:gd name="connsiteY104" fmla="*/ 3490151 h 6858317"/>
              <a:gd name="connsiteX105" fmla="*/ 1149795 w 12192634"/>
              <a:gd name="connsiteY105" fmla="*/ 3791839 h 6858317"/>
              <a:gd name="connsiteX106" fmla="*/ 623316 w 12192634"/>
              <a:gd name="connsiteY106" fmla="*/ 4114483 h 6858317"/>
              <a:gd name="connsiteX107" fmla="*/ 300609 w 12192634"/>
              <a:gd name="connsiteY107" fmla="*/ 4641025 h 6858317"/>
              <a:gd name="connsiteX108" fmla="*/ 0 w 12192634"/>
              <a:gd name="connsiteY108" fmla="*/ 5133086 h 6858317"/>
              <a:gd name="connsiteX109" fmla="*/ 0 w 12192634"/>
              <a:gd name="connsiteY109" fmla="*/ 5255832 h 6858317"/>
              <a:gd name="connsiteX110" fmla="*/ 61849 w 12192634"/>
              <a:gd name="connsiteY110" fmla="*/ 5196967 h 6858317"/>
              <a:gd name="connsiteX111" fmla="*/ 384493 w 12192634"/>
              <a:gd name="connsiteY111" fmla="*/ 4670425 h 6858317"/>
              <a:gd name="connsiteX112" fmla="*/ 686181 w 12192634"/>
              <a:gd name="connsiteY112" fmla="*/ 4177347 h 6858317"/>
              <a:gd name="connsiteX113" fmla="*/ 1179259 w 12192634"/>
              <a:gd name="connsiteY113" fmla="*/ 3875722 h 6858317"/>
              <a:gd name="connsiteX114" fmla="*/ 1705737 w 12192634"/>
              <a:gd name="connsiteY114" fmla="*/ 3553016 h 6858317"/>
              <a:gd name="connsiteX115" fmla="*/ 2028444 w 12192634"/>
              <a:gd name="connsiteY115" fmla="*/ 3026537 h 6858317"/>
              <a:gd name="connsiteX116" fmla="*/ 2330069 w 12192634"/>
              <a:gd name="connsiteY116" fmla="*/ 2533460 h 6858317"/>
              <a:gd name="connsiteX117" fmla="*/ 2823083 w 12192634"/>
              <a:gd name="connsiteY117" fmla="*/ 2231835 h 6858317"/>
              <a:gd name="connsiteX118" fmla="*/ 3349625 w 12192634"/>
              <a:gd name="connsiteY118" fmla="*/ 1909191 h 6858317"/>
              <a:gd name="connsiteX119" fmla="*/ 3672269 w 12192634"/>
              <a:gd name="connsiteY119" fmla="*/ 1382649 h 6858317"/>
              <a:gd name="connsiteX120" fmla="*/ 3973894 w 12192634"/>
              <a:gd name="connsiteY120" fmla="*/ 889635 h 6858317"/>
              <a:gd name="connsiteX121" fmla="*/ 4466971 w 12192634"/>
              <a:gd name="connsiteY121" fmla="*/ 588010 h 6858317"/>
              <a:gd name="connsiteX122" fmla="*/ 4993450 w 12192634"/>
              <a:gd name="connsiteY122" fmla="*/ 265303 h 6858317"/>
              <a:gd name="connsiteX123" fmla="*/ 5203063 w 12192634"/>
              <a:gd name="connsiteY123" fmla="*/ 0 h 6858317"/>
              <a:gd name="connsiteX124" fmla="*/ 5495290 w 12192634"/>
              <a:gd name="connsiteY124" fmla="*/ 0 h 6858317"/>
              <a:gd name="connsiteX125" fmla="*/ 5232400 w 12192634"/>
              <a:gd name="connsiteY125" fmla="*/ 463868 h 6858317"/>
              <a:gd name="connsiteX126" fmla="*/ 4930775 w 12192634"/>
              <a:gd name="connsiteY126" fmla="*/ 956882 h 6858317"/>
              <a:gd name="connsiteX127" fmla="*/ 4437761 w 12192634"/>
              <a:gd name="connsiteY127" fmla="*/ 1258570 h 6858317"/>
              <a:gd name="connsiteX128" fmla="*/ 3911219 w 12192634"/>
              <a:gd name="connsiteY128" fmla="*/ 1581214 h 6858317"/>
              <a:gd name="connsiteX129" fmla="*/ 3588576 w 12192634"/>
              <a:gd name="connsiteY129" fmla="*/ 2107692 h 6858317"/>
              <a:gd name="connsiteX130" fmla="*/ 3286951 w 12192634"/>
              <a:gd name="connsiteY130" fmla="*/ 2600770 h 6858317"/>
              <a:gd name="connsiteX131" fmla="*/ 2794000 w 12192634"/>
              <a:gd name="connsiteY131" fmla="*/ 2902395 h 6858317"/>
              <a:gd name="connsiteX132" fmla="*/ 2267522 w 12192634"/>
              <a:gd name="connsiteY132" fmla="*/ 3225102 h 6858317"/>
              <a:gd name="connsiteX133" fmla="*/ 1944814 w 12192634"/>
              <a:gd name="connsiteY133" fmla="*/ 3751580 h 6858317"/>
              <a:gd name="connsiteX134" fmla="*/ 1643189 w 12192634"/>
              <a:gd name="connsiteY134" fmla="*/ 4244594 h 6858317"/>
              <a:gd name="connsiteX135" fmla="*/ 1149858 w 12192634"/>
              <a:gd name="connsiteY135" fmla="*/ 4546600 h 6858317"/>
              <a:gd name="connsiteX136" fmla="*/ 623316 w 12192634"/>
              <a:gd name="connsiteY136" fmla="*/ 4869244 h 6858317"/>
              <a:gd name="connsiteX137" fmla="*/ 300609 w 12192634"/>
              <a:gd name="connsiteY137" fmla="*/ 5395786 h 6858317"/>
              <a:gd name="connsiteX138" fmla="*/ 0 w 12192634"/>
              <a:gd name="connsiteY138" fmla="*/ 5887530 h 6858317"/>
              <a:gd name="connsiteX139" fmla="*/ 0 w 12192634"/>
              <a:gd name="connsiteY139" fmla="*/ 6010339 h 6858317"/>
              <a:gd name="connsiteX140" fmla="*/ 61849 w 12192634"/>
              <a:gd name="connsiteY140" fmla="*/ 5951411 h 6858317"/>
              <a:gd name="connsiteX141" fmla="*/ 384493 w 12192634"/>
              <a:gd name="connsiteY141" fmla="*/ 5424869 h 6858317"/>
              <a:gd name="connsiteX142" fmla="*/ 686181 w 12192634"/>
              <a:gd name="connsiteY142" fmla="*/ 4931791 h 6858317"/>
              <a:gd name="connsiteX143" fmla="*/ 1179259 w 12192634"/>
              <a:gd name="connsiteY143" fmla="*/ 4630166 h 6858317"/>
              <a:gd name="connsiteX144" fmla="*/ 1705737 w 12192634"/>
              <a:gd name="connsiteY144" fmla="*/ 4307459 h 6858317"/>
              <a:gd name="connsiteX145" fmla="*/ 2028444 w 12192634"/>
              <a:gd name="connsiteY145" fmla="*/ 3780981 h 6858317"/>
              <a:gd name="connsiteX146" fmla="*/ 2330069 w 12192634"/>
              <a:gd name="connsiteY146" fmla="*/ 3287966 h 6858317"/>
              <a:gd name="connsiteX147" fmla="*/ 2823083 w 12192634"/>
              <a:gd name="connsiteY147" fmla="*/ 2986278 h 6858317"/>
              <a:gd name="connsiteX148" fmla="*/ 3349625 w 12192634"/>
              <a:gd name="connsiteY148" fmla="*/ 2663635 h 6858317"/>
              <a:gd name="connsiteX149" fmla="*/ 3672269 w 12192634"/>
              <a:gd name="connsiteY149" fmla="*/ 2137156 h 6858317"/>
              <a:gd name="connsiteX150" fmla="*/ 3973894 w 12192634"/>
              <a:gd name="connsiteY150" fmla="*/ 1644079 h 6858317"/>
              <a:gd name="connsiteX151" fmla="*/ 4466971 w 12192634"/>
              <a:gd name="connsiteY151" fmla="*/ 1342454 h 6858317"/>
              <a:gd name="connsiteX152" fmla="*/ 4993450 w 12192634"/>
              <a:gd name="connsiteY152" fmla="*/ 1019747 h 6858317"/>
              <a:gd name="connsiteX153" fmla="*/ 5316093 w 12192634"/>
              <a:gd name="connsiteY153" fmla="*/ 493268 h 6858317"/>
              <a:gd name="connsiteX154" fmla="*/ 5617718 w 12192634"/>
              <a:gd name="connsiteY154" fmla="*/ 254 h 6858317"/>
              <a:gd name="connsiteX155" fmla="*/ 5617718 w 12192634"/>
              <a:gd name="connsiteY155" fmla="*/ 254 h 6858317"/>
              <a:gd name="connsiteX156" fmla="*/ 6638290 w 12192634"/>
              <a:gd name="connsiteY156" fmla="*/ 0 h 6858317"/>
              <a:gd name="connsiteX157" fmla="*/ 6574473 w 12192634"/>
              <a:gd name="connsiteY157" fmla="*/ 67501 h 6858317"/>
              <a:gd name="connsiteX158" fmla="*/ 6081459 w 12192634"/>
              <a:gd name="connsiteY158" fmla="*/ 369189 h 6858317"/>
              <a:gd name="connsiteX159" fmla="*/ 5554917 w 12192634"/>
              <a:gd name="connsiteY159" fmla="*/ 691833 h 6858317"/>
              <a:gd name="connsiteX160" fmla="*/ 5232400 w 12192634"/>
              <a:gd name="connsiteY160" fmla="*/ 1218311 h 6858317"/>
              <a:gd name="connsiteX161" fmla="*/ 4930775 w 12192634"/>
              <a:gd name="connsiteY161" fmla="*/ 1711325 h 6858317"/>
              <a:gd name="connsiteX162" fmla="*/ 4437571 w 12192634"/>
              <a:gd name="connsiteY162" fmla="*/ 2012950 h 6858317"/>
              <a:gd name="connsiteX163" fmla="*/ 3911028 w 12192634"/>
              <a:gd name="connsiteY163" fmla="*/ 2335594 h 6858317"/>
              <a:gd name="connsiteX164" fmla="*/ 3588385 w 12192634"/>
              <a:gd name="connsiteY164" fmla="*/ 2862072 h 6858317"/>
              <a:gd name="connsiteX165" fmla="*/ 3286760 w 12192634"/>
              <a:gd name="connsiteY165" fmla="*/ 3355150 h 6858317"/>
              <a:gd name="connsiteX166" fmla="*/ 2793683 w 12192634"/>
              <a:gd name="connsiteY166" fmla="*/ 3656775 h 6858317"/>
              <a:gd name="connsiteX167" fmla="*/ 2267204 w 12192634"/>
              <a:gd name="connsiteY167" fmla="*/ 3979482 h 6858317"/>
              <a:gd name="connsiteX168" fmla="*/ 1944497 w 12192634"/>
              <a:gd name="connsiteY168" fmla="*/ 4505960 h 6858317"/>
              <a:gd name="connsiteX169" fmla="*/ 1642872 w 12192634"/>
              <a:gd name="connsiteY169" fmla="*/ 4999038 h 6858317"/>
              <a:gd name="connsiteX170" fmla="*/ 1149795 w 12192634"/>
              <a:gd name="connsiteY170" fmla="*/ 5300663 h 6858317"/>
              <a:gd name="connsiteX171" fmla="*/ 623316 w 12192634"/>
              <a:gd name="connsiteY171" fmla="*/ 5623370 h 6858317"/>
              <a:gd name="connsiteX172" fmla="*/ 300609 w 12192634"/>
              <a:gd name="connsiteY172" fmla="*/ 6149848 h 6858317"/>
              <a:gd name="connsiteX173" fmla="*/ 0 w 12192634"/>
              <a:gd name="connsiteY173" fmla="*/ 6642100 h 6858317"/>
              <a:gd name="connsiteX174" fmla="*/ 0 w 12192634"/>
              <a:gd name="connsiteY174" fmla="*/ 6764845 h 6858317"/>
              <a:gd name="connsiteX175" fmla="*/ 61849 w 12192634"/>
              <a:gd name="connsiteY175" fmla="*/ 6705600 h 6858317"/>
              <a:gd name="connsiteX176" fmla="*/ 384493 w 12192634"/>
              <a:gd name="connsiteY176" fmla="*/ 6179058 h 6858317"/>
              <a:gd name="connsiteX177" fmla="*/ 686181 w 12192634"/>
              <a:gd name="connsiteY177" fmla="*/ 5685981 h 6858317"/>
              <a:gd name="connsiteX178" fmla="*/ 1179259 w 12192634"/>
              <a:gd name="connsiteY178" fmla="*/ 5384356 h 6858317"/>
              <a:gd name="connsiteX179" fmla="*/ 1705737 w 12192634"/>
              <a:gd name="connsiteY179" fmla="*/ 5061649 h 6858317"/>
              <a:gd name="connsiteX180" fmla="*/ 2028444 w 12192634"/>
              <a:gd name="connsiteY180" fmla="*/ 4535170 h 6858317"/>
              <a:gd name="connsiteX181" fmla="*/ 2330069 w 12192634"/>
              <a:gd name="connsiteY181" fmla="*/ 4042156 h 6858317"/>
              <a:gd name="connsiteX182" fmla="*/ 2823083 w 12192634"/>
              <a:gd name="connsiteY182" fmla="*/ 3740468 h 6858317"/>
              <a:gd name="connsiteX183" fmla="*/ 3349625 w 12192634"/>
              <a:gd name="connsiteY183" fmla="*/ 3417824 h 6858317"/>
              <a:gd name="connsiteX184" fmla="*/ 3672269 w 12192634"/>
              <a:gd name="connsiteY184" fmla="*/ 2891346 h 6858317"/>
              <a:gd name="connsiteX185" fmla="*/ 3973894 w 12192634"/>
              <a:gd name="connsiteY185" fmla="*/ 2398268 h 6858317"/>
              <a:gd name="connsiteX186" fmla="*/ 4466971 w 12192634"/>
              <a:gd name="connsiteY186" fmla="*/ 2096643 h 6858317"/>
              <a:gd name="connsiteX187" fmla="*/ 4993450 w 12192634"/>
              <a:gd name="connsiteY187" fmla="*/ 1773936 h 6858317"/>
              <a:gd name="connsiteX188" fmla="*/ 5316093 w 12192634"/>
              <a:gd name="connsiteY188" fmla="*/ 1247458 h 6858317"/>
              <a:gd name="connsiteX189" fmla="*/ 5617718 w 12192634"/>
              <a:gd name="connsiteY189" fmla="*/ 754444 h 6858317"/>
              <a:gd name="connsiteX190" fmla="*/ 6110796 w 12192634"/>
              <a:gd name="connsiteY190" fmla="*/ 452819 h 6858317"/>
              <a:gd name="connsiteX191" fmla="*/ 6637274 w 12192634"/>
              <a:gd name="connsiteY191" fmla="*/ 130112 h 6858317"/>
              <a:gd name="connsiteX192" fmla="*/ 6754369 w 12192634"/>
              <a:gd name="connsiteY192" fmla="*/ 0 h 6858317"/>
              <a:gd name="connsiteX193" fmla="*/ 7031990 w 12192634"/>
              <a:gd name="connsiteY193" fmla="*/ 0 h 6858317"/>
              <a:gd name="connsiteX194" fmla="*/ 6875970 w 12192634"/>
              <a:gd name="connsiteY194" fmla="*/ 328930 h 6858317"/>
              <a:gd name="connsiteX195" fmla="*/ 6574345 w 12192634"/>
              <a:gd name="connsiteY195" fmla="*/ 822008 h 6858317"/>
              <a:gd name="connsiteX196" fmla="*/ 6081395 w 12192634"/>
              <a:gd name="connsiteY196" fmla="*/ 1123950 h 6858317"/>
              <a:gd name="connsiteX197" fmla="*/ 5554853 w 12192634"/>
              <a:gd name="connsiteY197" fmla="*/ 1446594 h 6858317"/>
              <a:gd name="connsiteX198" fmla="*/ 5232400 w 12192634"/>
              <a:gd name="connsiteY198" fmla="*/ 1972755 h 6858317"/>
              <a:gd name="connsiteX199" fmla="*/ 4930775 w 12192634"/>
              <a:gd name="connsiteY199" fmla="*/ 2465832 h 6858317"/>
              <a:gd name="connsiteX200" fmla="*/ 4437761 w 12192634"/>
              <a:gd name="connsiteY200" fmla="*/ 2767457 h 6858317"/>
              <a:gd name="connsiteX201" fmla="*/ 3911219 w 12192634"/>
              <a:gd name="connsiteY201" fmla="*/ 3090101 h 6858317"/>
              <a:gd name="connsiteX202" fmla="*/ 3588576 w 12192634"/>
              <a:gd name="connsiteY202" fmla="*/ 3616643 h 6858317"/>
              <a:gd name="connsiteX203" fmla="*/ 3286951 w 12192634"/>
              <a:gd name="connsiteY203" fmla="*/ 4109657 h 6858317"/>
              <a:gd name="connsiteX204" fmla="*/ 2793873 w 12192634"/>
              <a:gd name="connsiteY204" fmla="*/ 4411282 h 6858317"/>
              <a:gd name="connsiteX205" fmla="*/ 2267395 w 12192634"/>
              <a:gd name="connsiteY205" fmla="*/ 4733989 h 6858317"/>
              <a:gd name="connsiteX206" fmla="*/ 1944688 w 12192634"/>
              <a:gd name="connsiteY206" fmla="*/ 5260467 h 6858317"/>
              <a:gd name="connsiteX207" fmla="*/ 1643063 w 12192634"/>
              <a:gd name="connsiteY207" fmla="*/ 5753545 h 6858317"/>
              <a:gd name="connsiteX208" fmla="*/ 1149985 w 12192634"/>
              <a:gd name="connsiteY208" fmla="*/ 6055170 h 6858317"/>
              <a:gd name="connsiteX209" fmla="*/ 623507 w 12192634"/>
              <a:gd name="connsiteY209" fmla="*/ 6377877 h 6858317"/>
              <a:gd name="connsiteX210" fmla="*/ 316992 w 12192634"/>
              <a:gd name="connsiteY210" fmla="*/ 6858000 h 6858317"/>
              <a:gd name="connsiteX211" fmla="*/ 411671 w 12192634"/>
              <a:gd name="connsiteY211" fmla="*/ 6858000 h 6858317"/>
              <a:gd name="connsiteX212" fmla="*/ 686181 w 12192634"/>
              <a:gd name="connsiteY212" fmla="*/ 6440742 h 6858317"/>
              <a:gd name="connsiteX213" fmla="*/ 1179259 w 12192634"/>
              <a:gd name="connsiteY213" fmla="*/ 6139053 h 6858317"/>
              <a:gd name="connsiteX214" fmla="*/ 1705737 w 12192634"/>
              <a:gd name="connsiteY214" fmla="*/ 5816410 h 6858317"/>
              <a:gd name="connsiteX215" fmla="*/ 2028444 w 12192634"/>
              <a:gd name="connsiteY215" fmla="*/ 5289868 h 6858317"/>
              <a:gd name="connsiteX216" fmla="*/ 2330069 w 12192634"/>
              <a:gd name="connsiteY216" fmla="*/ 4796854 h 6858317"/>
              <a:gd name="connsiteX217" fmla="*/ 2823083 w 12192634"/>
              <a:gd name="connsiteY217" fmla="*/ 4495165 h 6858317"/>
              <a:gd name="connsiteX218" fmla="*/ 3349625 w 12192634"/>
              <a:gd name="connsiteY218" fmla="*/ 4172522 h 6858317"/>
              <a:gd name="connsiteX219" fmla="*/ 3672269 w 12192634"/>
              <a:gd name="connsiteY219" fmla="*/ 3646043 h 6858317"/>
              <a:gd name="connsiteX220" fmla="*/ 3973894 w 12192634"/>
              <a:gd name="connsiteY220" fmla="*/ 3152966 h 6858317"/>
              <a:gd name="connsiteX221" fmla="*/ 4466971 w 12192634"/>
              <a:gd name="connsiteY221" fmla="*/ 2851341 h 6858317"/>
              <a:gd name="connsiteX222" fmla="*/ 4993450 w 12192634"/>
              <a:gd name="connsiteY222" fmla="*/ 2528697 h 6858317"/>
              <a:gd name="connsiteX223" fmla="*/ 5316093 w 12192634"/>
              <a:gd name="connsiteY223" fmla="*/ 2002219 h 6858317"/>
              <a:gd name="connsiteX224" fmla="*/ 5617718 w 12192634"/>
              <a:gd name="connsiteY224" fmla="*/ 1509141 h 6858317"/>
              <a:gd name="connsiteX225" fmla="*/ 6110796 w 12192634"/>
              <a:gd name="connsiteY225" fmla="*/ 1207516 h 6858317"/>
              <a:gd name="connsiteX226" fmla="*/ 6637274 w 12192634"/>
              <a:gd name="connsiteY226" fmla="*/ 884873 h 6858317"/>
              <a:gd name="connsiteX227" fmla="*/ 6959918 w 12192634"/>
              <a:gd name="connsiteY227" fmla="*/ 358331 h 6858317"/>
              <a:gd name="connsiteX228" fmla="*/ 7141909 w 12192634"/>
              <a:gd name="connsiteY228" fmla="*/ 0 h 6858317"/>
              <a:gd name="connsiteX229" fmla="*/ 8147050 w 12192634"/>
              <a:gd name="connsiteY229" fmla="*/ 0 h 6858317"/>
              <a:gd name="connsiteX230" fmla="*/ 7725537 w 12192634"/>
              <a:gd name="connsiteY230" fmla="*/ 234252 h 6858317"/>
              <a:gd name="connsiteX231" fmla="*/ 7199059 w 12192634"/>
              <a:gd name="connsiteY231" fmla="*/ 556895 h 6858317"/>
              <a:gd name="connsiteX232" fmla="*/ 6876352 w 12192634"/>
              <a:gd name="connsiteY232" fmla="*/ 1083374 h 6858317"/>
              <a:gd name="connsiteX233" fmla="*/ 6574727 w 12192634"/>
              <a:gd name="connsiteY233" fmla="*/ 1576451 h 6858317"/>
              <a:gd name="connsiteX234" fmla="*/ 6081713 w 12192634"/>
              <a:gd name="connsiteY234" fmla="*/ 1878076 h 6858317"/>
              <a:gd name="connsiteX235" fmla="*/ 5555171 w 12192634"/>
              <a:gd name="connsiteY235" fmla="*/ 2200783 h 6858317"/>
              <a:gd name="connsiteX236" fmla="*/ 5232527 w 12192634"/>
              <a:gd name="connsiteY236" fmla="*/ 2727198 h 6858317"/>
              <a:gd name="connsiteX237" fmla="*/ 4930902 w 12192634"/>
              <a:gd name="connsiteY237" fmla="*/ 3220276 h 6858317"/>
              <a:gd name="connsiteX238" fmla="*/ 4437888 w 12192634"/>
              <a:gd name="connsiteY238" fmla="*/ 3521901 h 6858317"/>
              <a:gd name="connsiteX239" fmla="*/ 3911346 w 12192634"/>
              <a:gd name="connsiteY239" fmla="*/ 3844608 h 6858317"/>
              <a:gd name="connsiteX240" fmla="*/ 3588703 w 12192634"/>
              <a:gd name="connsiteY240" fmla="*/ 4371086 h 6858317"/>
              <a:gd name="connsiteX241" fmla="*/ 3287078 w 12192634"/>
              <a:gd name="connsiteY241" fmla="*/ 4864100 h 6858317"/>
              <a:gd name="connsiteX242" fmla="*/ 2794000 w 12192634"/>
              <a:gd name="connsiteY242" fmla="*/ 5165725 h 6858317"/>
              <a:gd name="connsiteX243" fmla="*/ 2267522 w 12192634"/>
              <a:gd name="connsiteY243" fmla="*/ 5488432 h 6858317"/>
              <a:gd name="connsiteX244" fmla="*/ 1944814 w 12192634"/>
              <a:gd name="connsiteY244" fmla="*/ 6014911 h 6858317"/>
              <a:gd name="connsiteX245" fmla="*/ 1643189 w 12192634"/>
              <a:gd name="connsiteY245" fmla="*/ 6507988 h 6858317"/>
              <a:gd name="connsiteX246" fmla="*/ 1150176 w 12192634"/>
              <a:gd name="connsiteY246" fmla="*/ 6809613 h 6858317"/>
              <a:gd name="connsiteX247" fmla="*/ 1020445 w 12192634"/>
              <a:gd name="connsiteY247" fmla="*/ 6858000 h 6858317"/>
              <a:gd name="connsiteX248" fmla="*/ 1277239 w 12192634"/>
              <a:gd name="connsiteY248" fmla="*/ 6858000 h 6858317"/>
              <a:gd name="connsiteX249" fmla="*/ 1706055 w 12192634"/>
              <a:gd name="connsiteY249" fmla="*/ 6570853 h 6858317"/>
              <a:gd name="connsiteX250" fmla="*/ 2028762 w 12192634"/>
              <a:gd name="connsiteY250" fmla="*/ 6044375 h 6858317"/>
              <a:gd name="connsiteX251" fmla="*/ 2330387 w 12192634"/>
              <a:gd name="connsiteY251" fmla="*/ 5551297 h 6858317"/>
              <a:gd name="connsiteX252" fmla="*/ 2823401 w 12192634"/>
              <a:gd name="connsiteY252" fmla="*/ 5249672 h 6858317"/>
              <a:gd name="connsiteX253" fmla="*/ 3349943 w 12192634"/>
              <a:gd name="connsiteY253" fmla="*/ 4926965 h 6858317"/>
              <a:gd name="connsiteX254" fmla="*/ 3672586 w 12192634"/>
              <a:gd name="connsiteY254" fmla="*/ 4400487 h 6858317"/>
              <a:gd name="connsiteX255" fmla="*/ 3974211 w 12192634"/>
              <a:gd name="connsiteY255" fmla="*/ 3907472 h 6858317"/>
              <a:gd name="connsiteX256" fmla="*/ 4467289 w 12192634"/>
              <a:gd name="connsiteY256" fmla="*/ 3605784 h 6858317"/>
              <a:gd name="connsiteX257" fmla="*/ 4993767 w 12192634"/>
              <a:gd name="connsiteY257" fmla="*/ 3283141 h 6858317"/>
              <a:gd name="connsiteX258" fmla="*/ 5316411 w 12192634"/>
              <a:gd name="connsiteY258" fmla="*/ 2756662 h 6858317"/>
              <a:gd name="connsiteX259" fmla="*/ 5618036 w 12192634"/>
              <a:gd name="connsiteY259" fmla="*/ 2263648 h 6858317"/>
              <a:gd name="connsiteX260" fmla="*/ 6111113 w 12192634"/>
              <a:gd name="connsiteY260" fmla="*/ 1961960 h 6858317"/>
              <a:gd name="connsiteX261" fmla="*/ 6637592 w 12192634"/>
              <a:gd name="connsiteY261" fmla="*/ 1639316 h 6858317"/>
              <a:gd name="connsiteX262" fmla="*/ 6960235 w 12192634"/>
              <a:gd name="connsiteY262" fmla="*/ 1112774 h 6858317"/>
              <a:gd name="connsiteX263" fmla="*/ 7261924 w 12192634"/>
              <a:gd name="connsiteY263" fmla="*/ 619760 h 6858317"/>
              <a:gd name="connsiteX264" fmla="*/ 7754938 w 12192634"/>
              <a:gd name="connsiteY264" fmla="*/ 318135 h 6858317"/>
              <a:gd name="connsiteX265" fmla="*/ 8276844 w 12192634"/>
              <a:gd name="connsiteY265" fmla="*/ 0 h 6858317"/>
              <a:gd name="connsiteX266" fmla="*/ 8597519 w 12192634"/>
              <a:gd name="connsiteY266" fmla="*/ 0 h 6858317"/>
              <a:gd name="connsiteX267" fmla="*/ 8520240 w 12192634"/>
              <a:gd name="connsiteY267" fmla="*/ 193993 h 6858317"/>
              <a:gd name="connsiteX268" fmla="*/ 8218551 w 12192634"/>
              <a:gd name="connsiteY268" fmla="*/ 687007 h 6858317"/>
              <a:gd name="connsiteX269" fmla="*/ 7725537 w 12192634"/>
              <a:gd name="connsiteY269" fmla="*/ 988695 h 6858317"/>
              <a:gd name="connsiteX270" fmla="*/ 7199059 w 12192634"/>
              <a:gd name="connsiteY270" fmla="*/ 1311339 h 6858317"/>
              <a:gd name="connsiteX271" fmla="*/ 6876352 w 12192634"/>
              <a:gd name="connsiteY271" fmla="*/ 1837817 h 6858317"/>
              <a:gd name="connsiteX272" fmla="*/ 6574727 w 12192634"/>
              <a:gd name="connsiteY272" fmla="*/ 2330895 h 6858317"/>
              <a:gd name="connsiteX273" fmla="*/ 6081713 w 12192634"/>
              <a:gd name="connsiteY273" fmla="*/ 2632520 h 6858317"/>
              <a:gd name="connsiteX274" fmla="*/ 5555171 w 12192634"/>
              <a:gd name="connsiteY274" fmla="*/ 2955227 h 6858317"/>
              <a:gd name="connsiteX275" fmla="*/ 5232400 w 12192634"/>
              <a:gd name="connsiteY275" fmla="*/ 3481705 h 6858317"/>
              <a:gd name="connsiteX276" fmla="*/ 4930775 w 12192634"/>
              <a:gd name="connsiteY276" fmla="*/ 3974719 h 6858317"/>
              <a:gd name="connsiteX277" fmla="*/ 4437761 w 12192634"/>
              <a:gd name="connsiteY277" fmla="*/ 4276344 h 6858317"/>
              <a:gd name="connsiteX278" fmla="*/ 3911219 w 12192634"/>
              <a:gd name="connsiteY278" fmla="*/ 4599051 h 6858317"/>
              <a:gd name="connsiteX279" fmla="*/ 3588576 w 12192634"/>
              <a:gd name="connsiteY279" fmla="*/ 5125530 h 6858317"/>
              <a:gd name="connsiteX280" fmla="*/ 3286951 w 12192634"/>
              <a:gd name="connsiteY280" fmla="*/ 5618544 h 6858317"/>
              <a:gd name="connsiteX281" fmla="*/ 2794000 w 12192634"/>
              <a:gd name="connsiteY281" fmla="*/ 5920232 h 6858317"/>
              <a:gd name="connsiteX282" fmla="*/ 2267522 w 12192634"/>
              <a:gd name="connsiteY282" fmla="*/ 6242876 h 6858317"/>
              <a:gd name="connsiteX283" fmla="*/ 1944814 w 12192634"/>
              <a:gd name="connsiteY283" fmla="*/ 6769354 h 6858317"/>
              <a:gd name="connsiteX284" fmla="*/ 1913064 w 12192634"/>
              <a:gd name="connsiteY284" fmla="*/ 6858254 h 6858317"/>
              <a:gd name="connsiteX285" fmla="*/ 2007934 w 12192634"/>
              <a:gd name="connsiteY285" fmla="*/ 6858254 h 6858317"/>
              <a:gd name="connsiteX286" fmla="*/ 2029016 w 12192634"/>
              <a:gd name="connsiteY286" fmla="*/ 6799072 h 6858317"/>
              <a:gd name="connsiteX287" fmla="*/ 2330641 w 12192634"/>
              <a:gd name="connsiteY287" fmla="*/ 6305995 h 6858317"/>
              <a:gd name="connsiteX288" fmla="*/ 2823655 w 12192634"/>
              <a:gd name="connsiteY288" fmla="*/ 6004370 h 6858317"/>
              <a:gd name="connsiteX289" fmla="*/ 3349625 w 12192634"/>
              <a:gd name="connsiteY289" fmla="*/ 5681409 h 6858317"/>
              <a:gd name="connsiteX290" fmla="*/ 3672269 w 12192634"/>
              <a:gd name="connsiteY290" fmla="*/ 5154930 h 6858317"/>
              <a:gd name="connsiteX291" fmla="*/ 3973894 w 12192634"/>
              <a:gd name="connsiteY291" fmla="*/ 4661916 h 6858317"/>
              <a:gd name="connsiteX292" fmla="*/ 4466971 w 12192634"/>
              <a:gd name="connsiteY292" fmla="*/ 4360228 h 6858317"/>
              <a:gd name="connsiteX293" fmla="*/ 4993450 w 12192634"/>
              <a:gd name="connsiteY293" fmla="*/ 4037584 h 6858317"/>
              <a:gd name="connsiteX294" fmla="*/ 5316093 w 12192634"/>
              <a:gd name="connsiteY294" fmla="*/ 3511106 h 6858317"/>
              <a:gd name="connsiteX295" fmla="*/ 5617718 w 12192634"/>
              <a:gd name="connsiteY295" fmla="*/ 3018092 h 6858317"/>
              <a:gd name="connsiteX296" fmla="*/ 6110796 w 12192634"/>
              <a:gd name="connsiteY296" fmla="*/ 2716403 h 6858317"/>
              <a:gd name="connsiteX297" fmla="*/ 6637274 w 12192634"/>
              <a:gd name="connsiteY297" fmla="*/ 2393760 h 6858317"/>
              <a:gd name="connsiteX298" fmla="*/ 6959918 w 12192634"/>
              <a:gd name="connsiteY298" fmla="*/ 1867281 h 6858317"/>
              <a:gd name="connsiteX299" fmla="*/ 7261607 w 12192634"/>
              <a:gd name="connsiteY299" fmla="*/ 1374204 h 6858317"/>
              <a:gd name="connsiteX300" fmla="*/ 7754620 w 12192634"/>
              <a:gd name="connsiteY300" fmla="*/ 1072579 h 6858317"/>
              <a:gd name="connsiteX301" fmla="*/ 8281099 w 12192634"/>
              <a:gd name="connsiteY301" fmla="*/ 749872 h 6858317"/>
              <a:gd name="connsiteX302" fmla="*/ 8603806 w 12192634"/>
              <a:gd name="connsiteY302" fmla="*/ 223393 h 6858317"/>
              <a:gd name="connsiteX303" fmla="*/ 8697151 w 12192634"/>
              <a:gd name="connsiteY303" fmla="*/ 0 h 6858317"/>
              <a:gd name="connsiteX304" fmla="*/ 9603549 w 12192634"/>
              <a:gd name="connsiteY304" fmla="*/ 0 h 6858317"/>
              <a:gd name="connsiteX305" fmla="*/ 9369361 w 12192634"/>
              <a:gd name="connsiteY305" fmla="*/ 99251 h 6858317"/>
              <a:gd name="connsiteX306" fmla="*/ 8842566 w 12192634"/>
              <a:gd name="connsiteY306" fmla="*/ 421957 h 6858317"/>
              <a:gd name="connsiteX307" fmla="*/ 8519922 w 12192634"/>
              <a:gd name="connsiteY307" fmla="*/ 948436 h 6858317"/>
              <a:gd name="connsiteX308" fmla="*/ 8218234 w 12192634"/>
              <a:gd name="connsiteY308" fmla="*/ 1441514 h 6858317"/>
              <a:gd name="connsiteX309" fmla="*/ 7725219 w 12192634"/>
              <a:gd name="connsiteY309" fmla="*/ 1743139 h 6858317"/>
              <a:gd name="connsiteX310" fmla="*/ 7198741 w 12192634"/>
              <a:gd name="connsiteY310" fmla="*/ 2065782 h 6858317"/>
              <a:gd name="connsiteX311" fmla="*/ 6876034 w 12192634"/>
              <a:gd name="connsiteY311" fmla="*/ 2592261 h 6858317"/>
              <a:gd name="connsiteX312" fmla="*/ 6574409 w 12192634"/>
              <a:gd name="connsiteY312" fmla="*/ 3085338 h 6858317"/>
              <a:gd name="connsiteX313" fmla="*/ 6081395 w 12192634"/>
              <a:gd name="connsiteY313" fmla="*/ 3386963 h 6858317"/>
              <a:gd name="connsiteX314" fmla="*/ 5554853 w 12192634"/>
              <a:gd name="connsiteY314" fmla="*/ 3709670 h 6858317"/>
              <a:gd name="connsiteX315" fmla="*/ 5232400 w 12192634"/>
              <a:gd name="connsiteY315" fmla="*/ 4236149 h 6858317"/>
              <a:gd name="connsiteX316" fmla="*/ 4930775 w 12192634"/>
              <a:gd name="connsiteY316" fmla="*/ 4729163 h 6858317"/>
              <a:gd name="connsiteX317" fmla="*/ 4437761 w 12192634"/>
              <a:gd name="connsiteY317" fmla="*/ 5030788 h 6858317"/>
              <a:gd name="connsiteX318" fmla="*/ 3911219 w 12192634"/>
              <a:gd name="connsiteY318" fmla="*/ 5353495 h 6858317"/>
              <a:gd name="connsiteX319" fmla="*/ 3588385 w 12192634"/>
              <a:gd name="connsiteY319" fmla="*/ 5880100 h 6858317"/>
              <a:gd name="connsiteX320" fmla="*/ 3286760 w 12192634"/>
              <a:gd name="connsiteY320" fmla="*/ 6373114 h 6858317"/>
              <a:gd name="connsiteX321" fmla="*/ 2793683 w 12192634"/>
              <a:gd name="connsiteY321" fmla="*/ 6674803 h 6858317"/>
              <a:gd name="connsiteX322" fmla="*/ 2426526 w 12192634"/>
              <a:gd name="connsiteY322" fmla="*/ 6858127 h 6858317"/>
              <a:gd name="connsiteX323" fmla="*/ 2588641 w 12192634"/>
              <a:gd name="connsiteY323" fmla="*/ 6858127 h 6858317"/>
              <a:gd name="connsiteX324" fmla="*/ 2823083 w 12192634"/>
              <a:gd name="connsiteY324" fmla="*/ 6758686 h 6858317"/>
              <a:gd name="connsiteX325" fmla="*/ 3349625 w 12192634"/>
              <a:gd name="connsiteY325" fmla="*/ 6435979 h 6858317"/>
              <a:gd name="connsiteX326" fmla="*/ 3672269 w 12192634"/>
              <a:gd name="connsiteY326" fmla="*/ 5909501 h 6858317"/>
              <a:gd name="connsiteX327" fmla="*/ 3973894 w 12192634"/>
              <a:gd name="connsiteY327" fmla="*/ 5416487 h 6858317"/>
              <a:gd name="connsiteX328" fmla="*/ 4466971 w 12192634"/>
              <a:gd name="connsiteY328" fmla="*/ 5114798 h 6858317"/>
              <a:gd name="connsiteX329" fmla="*/ 4993450 w 12192634"/>
              <a:gd name="connsiteY329" fmla="*/ 4792155 h 6858317"/>
              <a:gd name="connsiteX330" fmla="*/ 5316093 w 12192634"/>
              <a:gd name="connsiteY330" fmla="*/ 4265676 h 6858317"/>
              <a:gd name="connsiteX331" fmla="*/ 5617718 w 12192634"/>
              <a:gd name="connsiteY331" fmla="*/ 3772662 h 6858317"/>
              <a:gd name="connsiteX332" fmla="*/ 6110796 w 12192634"/>
              <a:gd name="connsiteY332" fmla="*/ 3470974 h 6858317"/>
              <a:gd name="connsiteX333" fmla="*/ 6637274 w 12192634"/>
              <a:gd name="connsiteY333" fmla="*/ 3148330 h 6858317"/>
              <a:gd name="connsiteX334" fmla="*/ 6959918 w 12192634"/>
              <a:gd name="connsiteY334" fmla="*/ 2621852 h 6858317"/>
              <a:gd name="connsiteX335" fmla="*/ 7261607 w 12192634"/>
              <a:gd name="connsiteY335" fmla="*/ 2128774 h 6858317"/>
              <a:gd name="connsiteX336" fmla="*/ 7754620 w 12192634"/>
              <a:gd name="connsiteY336" fmla="*/ 1827149 h 6858317"/>
              <a:gd name="connsiteX337" fmla="*/ 8281099 w 12192634"/>
              <a:gd name="connsiteY337" fmla="*/ 1504506 h 6858317"/>
              <a:gd name="connsiteX338" fmla="*/ 8603806 w 12192634"/>
              <a:gd name="connsiteY338" fmla="*/ 977963 h 6858317"/>
              <a:gd name="connsiteX339" fmla="*/ 8905431 w 12192634"/>
              <a:gd name="connsiteY339" fmla="*/ 484950 h 6858317"/>
              <a:gd name="connsiteX340" fmla="*/ 9398508 w 12192634"/>
              <a:gd name="connsiteY340" fmla="*/ 183325 h 6858317"/>
              <a:gd name="connsiteX341" fmla="*/ 9765411 w 12192634"/>
              <a:gd name="connsiteY341" fmla="*/ 127 h 6858317"/>
              <a:gd name="connsiteX342" fmla="*/ 10185082 w 12192634"/>
              <a:gd name="connsiteY342" fmla="*/ 0 h 6858317"/>
              <a:gd name="connsiteX343" fmla="*/ 10164064 w 12192634"/>
              <a:gd name="connsiteY343" fmla="*/ 59055 h 6858317"/>
              <a:gd name="connsiteX344" fmla="*/ 9862439 w 12192634"/>
              <a:gd name="connsiteY344" fmla="*/ 552069 h 6858317"/>
              <a:gd name="connsiteX345" fmla="*/ 9369361 w 12192634"/>
              <a:gd name="connsiteY345" fmla="*/ 853758 h 6858317"/>
              <a:gd name="connsiteX346" fmla="*/ 8842883 w 12192634"/>
              <a:gd name="connsiteY346" fmla="*/ 1176401 h 6858317"/>
              <a:gd name="connsiteX347" fmla="*/ 8520240 w 12192634"/>
              <a:gd name="connsiteY347" fmla="*/ 1702880 h 6858317"/>
              <a:gd name="connsiteX348" fmla="*/ 8218551 w 12192634"/>
              <a:gd name="connsiteY348" fmla="*/ 2195957 h 6858317"/>
              <a:gd name="connsiteX349" fmla="*/ 7725537 w 12192634"/>
              <a:gd name="connsiteY349" fmla="*/ 2497582 h 6858317"/>
              <a:gd name="connsiteX350" fmla="*/ 7199059 w 12192634"/>
              <a:gd name="connsiteY350" fmla="*/ 2820226 h 6858317"/>
              <a:gd name="connsiteX351" fmla="*/ 6876352 w 12192634"/>
              <a:gd name="connsiteY351" fmla="*/ 3346768 h 6858317"/>
              <a:gd name="connsiteX352" fmla="*/ 6574727 w 12192634"/>
              <a:gd name="connsiteY352" fmla="*/ 3839782 h 6858317"/>
              <a:gd name="connsiteX353" fmla="*/ 6081713 w 12192634"/>
              <a:gd name="connsiteY353" fmla="*/ 4141407 h 6858317"/>
              <a:gd name="connsiteX354" fmla="*/ 5555171 w 12192634"/>
              <a:gd name="connsiteY354" fmla="*/ 4464114 h 6858317"/>
              <a:gd name="connsiteX355" fmla="*/ 5232400 w 12192634"/>
              <a:gd name="connsiteY355" fmla="*/ 4990592 h 6858317"/>
              <a:gd name="connsiteX356" fmla="*/ 4930775 w 12192634"/>
              <a:gd name="connsiteY356" fmla="*/ 5483606 h 6858317"/>
              <a:gd name="connsiteX357" fmla="*/ 4437761 w 12192634"/>
              <a:gd name="connsiteY357" fmla="*/ 5785231 h 6858317"/>
              <a:gd name="connsiteX358" fmla="*/ 3911219 w 12192634"/>
              <a:gd name="connsiteY358" fmla="*/ 6107938 h 6858317"/>
              <a:gd name="connsiteX359" fmla="*/ 3588576 w 12192634"/>
              <a:gd name="connsiteY359" fmla="*/ 6634417 h 6858317"/>
              <a:gd name="connsiteX360" fmla="*/ 3495103 w 12192634"/>
              <a:gd name="connsiteY360" fmla="*/ 6858000 h 6858317"/>
              <a:gd name="connsiteX361" fmla="*/ 3595116 w 12192634"/>
              <a:gd name="connsiteY361" fmla="*/ 6858000 h 6858317"/>
              <a:gd name="connsiteX362" fmla="*/ 3672459 w 12192634"/>
              <a:gd name="connsiteY362" fmla="*/ 6663818 h 6858317"/>
              <a:gd name="connsiteX363" fmla="*/ 3974084 w 12192634"/>
              <a:gd name="connsiteY363" fmla="*/ 6170803 h 6858317"/>
              <a:gd name="connsiteX364" fmla="*/ 4467162 w 12192634"/>
              <a:gd name="connsiteY364" fmla="*/ 5869178 h 6858317"/>
              <a:gd name="connsiteX365" fmla="*/ 4993640 w 12192634"/>
              <a:gd name="connsiteY365" fmla="*/ 5546471 h 6858317"/>
              <a:gd name="connsiteX366" fmla="*/ 5316284 w 12192634"/>
              <a:gd name="connsiteY366" fmla="*/ 5019993 h 6858317"/>
              <a:gd name="connsiteX367" fmla="*/ 5617909 w 12192634"/>
              <a:gd name="connsiteY367" fmla="*/ 4526979 h 6858317"/>
              <a:gd name="connsiteX368" fmla="*/ 6110986 w 12192634"/>
              <a:gd name="connsiteY368" fmla="*/ 4225354 h 6858317"/>
              <a:gd name="connsiteX369" fmla="*/ 6637465 w 12192634"/>
              <a:gd name="connsiteY369" fmla="*/ 3902647 h 6858317"/>
              <a:gd name="connsiteX370" fmla="*/ 6960108 w 12192634"/>
              <a:gd name="connsiteY370" fmla="*/ 3376168 h 6858317"/>
              <a:gd name="connsiteX371" fmla="*/ 7261797 w 12192634"/>
              <a:gd name="connsiteY371" fmla="*/ 2883091 h 6858317"/>
              <a:gd name="connsiteX372" fmla="*/ 7754811 w 12192634"/>
              <a:gd name="connsiteY372" fmla="*/ 2581466 h 6858317"/>
              <a:gd name="connsiteX373" fmla="*/ 8281289 w 12192634"/>
              <a:gd name="connsiteY373" fmla="*/ 2258822 h 6858317"/>
              <a:gd name="connsiteX374" fmla="*/ 8603996 w 12192634"/>
              <a:gd name="connsiteY374" fmla="*/ 1732280 h 6858317"/>
              <a:gd name="connsiteX375" fmla="*/ 8905621 w 12192634"/>
              <a:gd name="connsiteY375" fmla="*/ 1239266 h 6858317"/>
              <a:gd name="connsiteX376" fmla="*/ 9398698 w 12192634"/>
              <a:gd name="connsiteY376" fmla="*/ 937641 h 6858317"/>
              <a:gd name="connsiteX377" fmla="*/ 9925177 w 12192634"/>
              <a:gd name="connsiteY377" fmla="*/ 614934 h 6858317"/>
              <a:gd name="connsiteX378" fmla="*/ 10247820 w 12192634"/>
              <a:gd name="connsiteY378" fmla="*/ 88456 h 6858317"/>
              <a:gd name="connsiteX379" fmla="*/ 10279570 w 12192634"/>
              <a:gd name="connsiteY379" fmla="*/ 0 h 6858317"/>
              <a:gd name="connsiteX380" fmla="*/ 10915332 w 12192634"/>
              <a:gd name="connsiteY380" fmla="*/ 0 h 6858317"/>
              <a:gd name="connsiteX381" fmla="*/ 10486898 w 12192634"/>
              <a:gd name="connsiteY381" fmla="*/ 287020 h 6858317"/>
              <a:gd name="connsiteX382" fmla="*/ 10164255 w 12192634"/>
              <a:gd name="connsiteY382" fmla="*/ 813499 h 6858317"/>
              <a:gd name="connsiteX383" fmla="*/ 9862630 w 12192634"/>
              <a:gd name="connsiteY383" fmla="*/ 1306513 h 6858317"/>
              <a:gd name="connsiteX384" fmla="*/ 9369552 w 12192634"/>
              <a:gd name="connsiteY384" fmla="*/ 1608201 h 6858317"/>
              <a:gd name="connsiteX385" fmla="*/ 8843073 w 12192634"/>
              <a:gd name="connsiteY385" fmla="*/ 1930845 h 6858317"/>
              <a:gd name="connsiteX386" fmla="*/ 8520430 w 12192634"/>
              <a:gd name="connsiteY386" fmla="*/ 2457323 h 6858317"/>
              <a:gd name="connsiteX387" fmla="*/ 8218742 w 12192634"/>
              <a:gd name="connsiteY387" fmla="*/ 2950401 h 6858317"/>
              <a:gd name="connsiteX388" fmla="*/ 7725728 w 12192634"/>
              <a:gd name="connsiteY388" fmla="*/ 3252026 h 6858317"/>
              <a:gd name="connsiteX389" fmla="*/ 7199249 w 12192634"/>
              <a:gd name="connsiteY389" fmla="*/ 3574733 h 6858317"/>
              <a:gd name="connsiteX390" fmla="*/ 6876543 w 12192634"/>
              <a:gd name="connsiteY390" fmla="*/ 4101211 h 6858317"/>
              <a:gd name="connsiteX391" fmla="*/ 6574918 w 12192634"/>
              <a:gd name="connsiteY391" fmla="*/ 4594225 h 6858317"/>
              <a:gd name="connsiteX392" fmla="*/ 6081395 w 12192634"/>
              <a:gd name="connsiteY392" fmla="*/ 4895850 h 6858317"/>
              <a:gd name="connsiteX393" fmla="*/ 5554853 w 12192634"/>
              <a:gd name="connsiteY393" fmla="*/ 5218557 h 6858317"/>
              <a:gd name="connsiteX394" fmla="*/ 5232400 w 12192634"/>
              <a:gd name="connsiteY394" fmla="*/ 5745036 h 6858317"/>
              <a:gd name="connsiteX395" fmla="*/ 4930775 w 12192634"/>
              <a:gd name="connsiteY395" fmla="*/ 6238050 h 6858317"/>
              <a:gd name="connsiteX396" fmla="*/ 4437761 w 12192634"/>
              <a:gd name="connsiteY396" fmla="*/ 6539738 h 6858317"/>
              <a:gd name="connsiteX397" fmla="*/ 3915601 w 12192634"/>
              <a:gd name="connsiteY397" fmla="*/ 6858000 h 6858317"/>
              <a:gd name="connsiteX398" fmla="*/ 4045458 w 12192634"/>
              <a:gd name="connsiteY398" fmla="*/ 6858000 h 6858317"/>
              <a:gd name="connsiteX399" fmla="*/ 4467162 w 12192634"/>
              <a:gd name="connsiteY399" fmla="*/ 6623622 h 6858317"/>
              <a:gd name="connsiteX400" fmla="*/ 4993640 w 12192634"/>
              <a:gd name="connsiteY400" fmla="*/ 6300915 h 6858317"/>
              <a:gd name="connsiteX401" fmla="*/ 5316284 w 12192634"/>
              <a:gd name="connsiteY401" fmla="*/ 5774436 h 6858317"/>
              <a:gd name="connsiteX402" fmla="*/ 5617909 w 12192634"/>
              <a:gd name="connsiteY402" fmla="*/ 5281422 h 6858317"/>
              <a:gd name="connsiteX403" fmla="*/ 6110986 w 12192634"/>
              <a:gd name="connsiteY403" fmla="*/ 4979797 h 6858317"/>
              <a:gd name="connsiteX404" fmla="*/ 6637465 w 12192634"/>
              <a:gd name="connsiteY404" fmla="*/ 4657090 h 6858317"/>
              <a:gd name="connsiteX405" fmla="*/ 6960108 w 12192634"/>
              <a:gd name="connsiteY405" fmla="*/ 4130612 h 6858317"/>
              <a:gd name="connsiteX406" fmla="*/ 7261797 w 12192634"/>
              <a:gd name="connsiteY406" fmla="*/ 3637597 h 6858317"/>
              <a:gd name="connsiteX407" fmla="*/ 7754811 w 12192634"/>
              <a:gd name="connsiteY407" fmla="*/ 3335909 h 6858317"/>
              <a:gd name="connsiteX408" fmla="*/ 8281289 w 12192634"/>
              <a:gd name="connsiteY408" fmla="*/ 3013266 h 6858317"/>
              <a:gd name="connsiteX409" fmla="*/ 8603996 w 12192634"/>
              <a:gd name="connsiteY409" fmla="*/ 2486787 h 6858317"/>
              <a:gd name="connsiteX410" fmla="*/ 8905621 w 12192634"/>
              <a:gd name="connsiteY410" fmla="*/ 1993710 h 6858317"/>
              <a:gd name="connsiteX411" fmla="*/ 9398698 w 12192634"/>
              <a:gd name="connsiteY411" fmla="*/ 1692085 h 6858317"/>
              <a:gd name="connsiteX412" fmla="*/ 9925177 w 12192634"/>
              <a:gd name="connsiteY412" fmla="*/ 1369378 h 6858317"/>
              <a:gd name="connsiteX413" fmla="*/ 10247820 w 12192634"/>
              <a:gd name="connsiteY413" fmla="*/ 842899 h 6858317"/>
              <a:gd name="connsiteX414" fmla="*/ 10549445 w 12192634"/>
              <a:gd name="connsiteY414" fmla="*/ 349885 h 6858317"/>
              <a:gd name="connsiteX415" fmla="*/ 11042650 w 12192634"/>
              <a:gd name="connsiteY415" fmla="*/ 48260 h 6858317"/>
              <a:gd name="connsiteX416" fmla="*/ 11172063 w 12192634"/>
              <a:gd name="connsiteY416" fmla="*/ 0 h 6858317"/>
              <a:gd name="connsiteX417" fmla="*/ 11780838 w 12192634"/>
              <a:gd name="connsiteY417" fmla="*/ 0 h 6858317"/>
              <a:gd name="connsiteX418" fmla="*/ 11506200 w 12192634"/>
              <a:gd name="connsiteY418" fmla="*/ 417195 h 6858317"/>
              <a:gd name="connsiteX419" fmla="*/ 11013122 w 12192634"/>
              <a:gd name="connsiteY419" fmla="*/ 718820 h 6858317"/>
              <a:gd name="connsiteX420" fmla="*/ 10486644 w 12192634"/>
              <a:gd name="connsiteY420" fmla="*/ 1041463 h 6858317"/>
              <a:gd name="connsiteX421" fmla="*/ 10164001 w 12192634"/>
              <a:gd name="connsiteY421" fmla="*/ 1567942 h 6858317"/>
              <a:gd name="connsiteX422" fmla="*/ 9862376 w 12192634"/>
              <a:gd name="connsiteY422" fmla="*/ 2060956 h 6858317"/>
              <a:gd name="connsiteX423" fmla="*/ 9369298 w 12192634"/>
              <a:gd name="connsiteY423" fmla="*/ 2362645 h 6858317"/>
              <a:gd name="connsiteX424" fmla="*/ 8842819 w 12192634"/>
              <a:gd name="connsiteY424" fmla="*/ 2685288 h 6858317"/>
              <a:gd name="connsiteX425" fmla="*/ 8520176 w 12192634"/>
              <a:gd name="connsiteY425" fmla="*/ 3211767 h 6858317"/>
              <a:gd name="connsiteX426" fmla="*/ 8218488 w 12192634"/>
              <a:gd name="connsiteY426" fmla="*/ 3704844 h 6858317"/>
              <a:gd name="connsiteX427" fmla="*/ 7725474 w 12192634"/>
              <a:gd name="connsiteY427" fmla="*/ 4006469 h 6858317"/>
              <a:gd name="connsiteX428" fmla="*/ 7198995 w 12192634"/>
              <a:gd name="connsiteY428" fmla="*/ 4329176 h 6858317"/>
              <a:gd name="connsiteX429" fmla="*/ 6876288 w 12192634"/>
              <a:gd name="connsiteY429" fmla="*/ 4855655 h 6858317"/>
              <a:gd name="connsiteX430" fmla="*/ 6574663 w 12192634"/>
              <a:gd name="connsiteY430" fmla="*/ 5348669 h 6858317"/>
              <a:gd name="connsiteX431" fmla="*/ 6081649 w 12192634"/>
              <a:gd name="connsiteY431" fmla="*/ 5650357 h 6858317"/>
              <a:gd name="connsiteX432" fmla="*/ 5555107 w 12192634"/>
              <a:gd name="connsiteY432" fmla="*/ 5973001 h 6858317"/>
              <a:gd name="connsiteX433" fmla="*/ 5232464 w 12192634"/>
              <a:gd name="connsiteY433" fmla="*/ 6499479 h 6858317"/>
              <a:gd name="connsiteX434" fmla="*/ 5050346 w 12192634"/>
              <a:gd name="connsiteY434" fmla="*/ 6858000 h 6858317"/>
              <a:gd name="connsiteX435" fmla="*/ 5160328 w 12192634"/>
              <a:gd name="connsiteY435" fmla="*/ 6858000 h 6858317"/>
              <a:gd name="connsiteX436" fmla="*/ 5316347 w 12192634"/>
              <a:gd name="connsiteY436" fmla="*/ 6528880 h 6858317"/>
              <a:gd name="connsiteX437" fmla="*/ 5617972 w 12192634"/>
              <a:gd name="connsiteY437" fmla="*/ 6035866 h 6858317"/>
              <a:gd name="connsiteX438" fmla="*/ 6111050 w 12192634"/>
              <a:gd name="connsiteY438" fmla="*/ 5734241 h 6858317"/>
              <a:gd name="connsiteX439" fmla="*/ 6637528 w 12192634"/>
              <a:gd name="connsiteY439" fmla="*/ 5411534 h 6858317"/>
              <a:gd name="connsiteX440" fmla="*/ 6960172 w 12192634"/>
              <a:gd name="connsiteY440" fmla="*/ 4885055 h 6858317"/>
              <a:gd name="connsiteX441" fmla="*/ 7261860 w 12192634"/>
              <a:gd name="connsiteY441" fmla="*/ 4392041 h 6858317"/>
              <a:gd name="connsiteX442" fmla="*/ 7754874 w 12192634"/>
              <a:gd name="connsiteY442" fmla="*/ 4090353 h 6858317"/>
              <a:gd name="connsiteX443" fmla="*/ 8281353 w 12192634"/>
              <a:gd name="connsiteY443" fmla="*/ 3767709 h 6858317"/>
              <a:gd name="connsiteX444" fmla="*/ 8604059 w 12192634"/>
              <a:gd name="connsiteY444" fmla="*/ 3241231 h 6858317"/>
              <a:gd name="connsiteX445" fmla="*/ 8905684 w 12192634"/>
              <a:gd name="connsiteY445" fmla="*/ 2748153 h 6858317"/>
              <a:gd name="connsiteX446" fmla="*/ 9398762 w 12192634"/>
              <a:gd name="connsiteY446" fmla="*/ 2446528 h 6858317"/>
              <a:gd name="connsiteX447" fmla="*/ 9925241 w 12192634"/>
              <a:gd name="connsiteY447" fmla="*/ 2123821 h 6858317"/>
              <a:gd name="connsiteX448" fmla="*/ 10247884 w 12192634"/>
              <a:gd name="connsiteY448" fmla="*/ 1597343 h 6858317"/>
              <a:gd name="connsiteX449" fmla="*/ 10549509 w 12192634"/>
              <a:gd name="connsiteY449" fmla="*/ 1104329 h 6858317"/>
              <a:gd name="connsiteX450" fmla="*/ 11042586 w 12192634"/>
              <a:gd name="connsiteY450" fmla="*/ 802704 h 6858317"/>
              <a:gd name="connsiteX451" fmla="*/ 11569065 w 12192634"/>
              <a:gd name="connsiteY451" fmla="*/ 480060 h 6858317"/>
              <a:gd name="connsiteX452" fmla="*/ 11875008 w 12192634"/>
              <a:gd name="connsiteY452" fmla="*/ 0 h 6858317"/>
              <a:gd name="connsiteX453" fmla="*/ 12130722 w 12192634"/>
              <a:gd name="connsiteY453" fmla="*/ 152400 h 6858317"/>
              <a:gd name="connsiteX454" fmla="*/ 11808079 w 12192634"/>
              <a:gd name="connsiteY454" fmla="*/ 678879 h 6858317"/>
              <a:gd name="connsiteX455" fmla="*/ 11506454 w 12192634"/>
              <a:gd name="connsiteY455" fmla="*/ 1171956 h 6858317"/>
              <a:gd name="connsiteX456" fmla="*/ 11013377 w 12192634"/>
              <a:gd name="connsiteY456" fmla="*/ 1473581 h 6858317"/>
              <a:gd name="connsiteX457" fmla="*/ 10486898 w 12192634"/>
              <a:gd name="connsiteY457" fmla="*/ 1796225 h 6858317"/>
              <a:gd name="connsiteX458" fmla="*/ 10164255 w 12192634"/>
              <a:gd name="connsiteY458" fmla="*/ 2322703 h 6858317"/>
              <a:gd name="connsiteX459" fmla="*/ 9862630 w 12192634"/>
              <a:gd name="connsiteY459" fmla="*/ 2815781 h 6858317"/>
              <a:gd name="connsiteX460" fmla="*/ 9369552 w 12192634"/>
              <a:gd name="connsiteY460" fmla="*/ 3117406 h 6858317"/>
              <a:gd name="connsiteX461" fmla="*/ 8843073 w 12192634"/>
              <a:gd name="connsiteY461" fmla="*/ 3440049 h 6858317"/>
              <a:gd name="connsiteX462" fmla="*/ 8520430 w 12192634"/>
              <a:gd name="connsiteY462" fmla="*/ 3966591 h 6858317"/>
              <a:gd name="connsiteX463" fmla="*/ 8218742 w 12192634"/>
              <a:gd name="connsiteY463" fmla="*/ 4459605 h 6858317"/>
              <a:gd name="connsiteX464" fmla="*/ 7725728 w 12192634"/>
              <a:gd name="connsiteY464" fmla="*/ 4761230 h 6858317"/>
              <a:gd name="connsiteX465" fmla="*/ 7199249 w 12192634"/>
              <a:gd name="connsiteY465" fmla="*/ 5083937 h 6858317"/>
              <a:gd name="connsiteX466" fmla="*/ 6876543 w 12192634"/>
              <a:gd name="connsiteY466" fmla="*/ 5610416 h 6858317"/>
              <a:gd name="connsiteX467" fmla="*/ 6574918 w 12192634"/>
              <a:gd name="connsiteY467" fmla="*/ 6103430 h 6858317"/>
              <a:gd name="connsiteX468" fmla="*/ 6081903 w 12192634"/>
              <a:gd name="connsiteY468" fmla="*/ 6405118 h 6858317"/>
              <a:gd name="connsiteX469" fmla="*/ 5555361 w 12192634"/>
              <a:gd name="connsiteY469" fmla="*/ 6727762 h 6858317"/>
              <a:gd name="connsiteX470" fmla="*/ 5437696 w 12192634"/>
              <a:gd name="connsiteY470" fmla="*/ 6858000 h 6858317"/>
              <a:gd name="connsiteX471" fmla="*/ 5553774 w 12192634"/>
              <a:gd name="connsiteY471" fmla="*/ 6858000 h 6858317"/>
              <a:gd name="connsiteX472" fmla="*/ 5617718 w 12192634"/>
              <a:gd name="connsiteY472" fmla="*/ 6790309 h 6858317"/>
              <a:gd name="connsiteX473" fmla="*/ 6110796 w 12192634"/>
              <a:gd name="connsiteY473" fmla="*/ 6488684 h 6858317"/>
              <a:gd name="connsiteX474" fmla="*/ 6637274 w 12192634"/>
              <a:gd name="connsiteY474" fmla="*/ 6165977 h 6858317"/>
              <a:gd name="connsiteX475" fmla="*/ 6959918 w 12192634"/>
              <a:gd name="connsiteY475" fmla="*/ 5639499 h 6858317"/>
              <a:gd name="connsiteX476" fmla="*/ 7261607 w 12192634"/>
              <a:gd name="connsiteY476" fmla="*/ 5146485 h 6858317"/>
              <a:gd name="connsiteX477" fmla="*/ 7754620 w 12192634"/>
              <a:gd name="connsiteY477" fmla="*/ 4844796 h 6858317"/>
              <a:gd name="connsiteX478" fmla="*/ 8281099 w 12192634"/>
              <a:gd name="connsiteY478" fmla="*/ 4522153 h 6858317"/>
              <a:gd name="connsiteX479" fmla="*/ 8603806 w 12192634"/>
              <a:gd name="connsiteY479" fmla="*/ 3995674 h 6858317"/>
              <a:gd name="connsiteX480" fmla="*/ 8905431 w 12192634"/>
              <a:gd name="connsiteY480" fmla="*/ 3502597 h 6858317"/>
              <a:gd name="connsiteX481" fmla="*/ 9398508 w 12192634"/>
              <a:gd name="connsiteY481" fmla="*/ 3200972 h 6858317"/>
              <a:gd name="connsiteX482" fmla="*/ 9924986 w 12192634"/>
              <a:gd name="connsiteY482" fmla="*/ 2878328 h 6858317"/>
              <a:gd name="connsiteX483" fmla="*/ 10247630 w 12192634"/>
              <a:gd name="connsiteY483" fmla="*/ 2351786 h 6858317"/>
              <a:gd name="connsiteX484" fmla="*/ 10549255 w 12192634"/>
              <a:gd name="connsiteY484" fmla="*/ 1858772 h 6858317"/>
              <a:gd name="connsiteX485" fmla="*/ 11042332 w 12192634"/>
              <a:gd name="connsiteY485" fmla="*/ 1557147 h 6858317"/>
              <a:gd name="connsiteX486" fmla="*/ 11568811 w 12192634"/>
              <a:gd name="connsiteY486" fmla="*/ 1234504 h 6858317"/>
              <a:gd name="connsiteX487" fmla="*/ 11891455 w 12192634"/>
              <a:gd name="connsiteY487" fmla="*/ 707962 h 6858317"/>
              <a:gd name="connsiteX488" fmla="*/ 12192000 w 12192634"/>
              <a:gd name="connsiteY488" fmla="*/ 215900 h 6858317"/>
              <a:gd name="connsiteX489" fmla="*/ 12192000 w 12192634"/>
              <a:gd name="connsiteY489" fmla="*/ 93282 h 6858317"/>
              <a:gd name="connsiteX490" fmla="*/ 12130215 w 12192634"/>
              <a:gd name="connsiteY490" fmla="*/ 152400 h 6858317"/>
              <a:gd name="connsiteX491" fmla="*/ 12130722 w 12192634"/>
              <a:gd name="connsiteY491" fmla="*/ 906844 h 6858317"/>
              <a:gd name="connsiteX492" fmla="*/ 11808079 w 12192634"/>
              <a:gd name="connsiteY492" fmla="*/ 1433322 h 6858317"/>
              <a:gd name="connsiteX493" fmla="*/ 11506454 w 12192634"/>
              <a:gd name="connsiteY493" fmla="*/ 1926400 h 6858317"/>
              <a:gd name="connsiteX494" fmla="*/ 11013377 w 12192634"/>
              <a:gd name="connsiteY494" fmla="*/ 2228025 h 6858317"/>
              <a:gd name="connsiteX495" fmla="*/ 10486898 w 12192634"/>
              <a:gd name="connsiteY495" fmla="*/ 2550668 h 6858317"/>
              <a:gd name="connsiteX496" fmla="*/ 10164255 w 12192634"/>
              <a:gd name="connsiteY496" fmla="*/ 3077147 h 6858317"/>
              <a:gd name="connsiteX497" fmla="*/ 9862630 w 12192634"/>
              <a:gd name="connsiteY497" fmla="*/ 3570224 h 6858317"/>
              <a:gd name="connsiteX498" fmla="*/ 9369552 w 12192634"/>
              <a:gd name="connsiteY498" fmla="*/ 3871849 h 6858317"/>
              <a:gd name="connsiteX499" fmla="*/ 8843073 w 12192634"/>
              <a:gd name="connsiteY499" fmla="*/ 4194493 h 6858317"/>
              <a:gd name="connsiteX500" fmla="*/ 8520430 w 12192634"/>
              <a:gd name="connsiteY500" fmla="*/ 4721035 h 6858317"/>
              <a:gd name="connsiteX501" fmla="*/ 8218742 w 12192634"/>
              <a:gd name="connsiteY501" fmla="*/ 5214049 h 6858317"/>
              <a:gd name="connsiteX502" fmla="*/ 7725728 w 12192634"/>
              <a:gd name="connsiteY502" fmla="*/ 5515674 h 6858317"/>
              <a:gd name="connsiteX503" fmla="*/ 7199249 w 12192634"/>
              <a:gd name="connsiteY503" fmla="*/ 5838381 h 6858317"/>
              <a:gd name="connsiteX504" fmla="*/ 6876543 w 12192634"/>
              <a:gd name="connsiteY504" fmla="*/ 6364859 h 6858317"/>
              <a:gd name="connsiteX505" fmla="*/ 6574918 w 12192634"/>
              <a:gd name="connsiteY505" fmla="*/ 6857937 h 6858317"/>
              <a:gd name="connsiteX506" fmla="*/ 6574536 w 12192634"/>
              <a:gd name="connsiteY506" fmla="*/ 6858318 h 6858317"/>
              <a:gd name="connsiteX507" fmla="*/ 6697155 w 12192634"/>
              <a:gd name="connsiteY507" fmla="*/ 6858318 h 6858317"/>
              <a:gd name="connsiteX508" fmla="*/ 6960426 w 12192634"/>
              <a:gd name="connsiteY508" fmla="*/ 6394260 h 6858317"/>
              <a:gd name="connsiteX509" fmla="*/ 7262114 w 12192634"/>
              <a:gd name="connsiteY509" fmla="*/ 5901246 h 6858317"/>
              <a:gd name="connsiteX510" fmla="*/ 7755128 w 12192634"/>
              <a:gd name="connsiteY510" fmla="*/ 5599621 h 6858317"/>
              <a:gd name="connsiteX511" fmla="*/ 8281606 w 12192634"/>
              <a:gd name="connsiteY511" fmla="*/ 5276914 h 6858317"/>
              <a:gd name="connsiteX512" fmla="*/ 8604314 w 12192634"/>
              <a:gd name="connsiteY512" fmla="*/ 4750435 h 6858317"/>
              <a:gd name="connsiteX513" fmla="*/ 8905939 w 12192634"/>
              <a:gd name="connsiteY513" fmla="*/ 4257358 h 6858317"/>
              <a:gd name="connsiteX514" fmla="*/ 9399016 w 12192634"/>
              <a:gd name="connsiteY514" fmla="*/ 3955733 h 6858317"/>
              <a:gd name="connsiteX515" fmla="*/ 9925494 w 12192634"/>
              <a:gd name="connsiteY515" fmla="*/ 3633089 h 6858317"/>
              <a:gd name="connsiteX516" fmla="*/ 10248138 w 12192634"/>
              <a:gd name="connsiteY516" fmla="*/ 3106611 h 6858317"/>
              <a:gd name="connsiteX517" fmla="*/ 10549763 w 12192634"/>
              <a:gd name="connsiteY517" fmla="*/ 2613533 h 6858317"/>
              <a:gd name="connsiteX518" fmla="*/ 11042650 w 12192634"/>
              <a:gd name="connsiteY518" fmla="*/ 2311400 h 6858317"/>
              <a:gd name="connsiteX519" fmla="*/ 11569129 w 12192634"/>
              <a:gd name="connsiteY519" fmla="*/ 1988757 h 6858317"/>
              <a:gd name="connsiteX520" fmla="*/ 11891772 w 12192634"/>
              <a:gd name="connsiteY520" fmla="*/ 1462278 h 6858317"/>
              <a:gd name="connsiteX521" fmla="*/ 12192318 w 12192634"/>
              <a:gd name="connsiteY521" fmla="*/ 970280 h 6858317"/>
              <a:gd name="connsiteX522" fmla="*/ 12192318 w 12192634"/>
              <a:gd name="connsiteY522" fmla="*/ 847725 h 6858317"/>
              <a:gd name="connsiteX523" fmla="*/ 12130215 w 12192634"/>
              <a:gd name="connsiteY523" fmla="*/ 906526 h 6858317"/>
              <a:gd name="connsiteX524" fmla="*/ 12130722 w 12192634"/>
              <a:gd name="connsiteY524" fmla="*/ 1661287 h 6858317"/>
              <a:gd name="connsiteX525" fmla="*/ 11808079 w 12192634"/>
              <a:gd name="connsiteY525" fmla="*/ 2187766 h 6858317"/>
              <a:gd name="connsiteX526" fmla="*/ 11506454 w 12192634"/>
              <a:gd name="connsiteY526" fmla="*/ 2680843 h 6858317"/>
              <a:gd name="connsiteX527" fmla="*/ 11013377 w 12192634"/>
              <a:gd name="connsiteY527" fmla="*/ 2982468 h 6858317"/>
              <a:gd name="connsiteX528" fmla="*/ 10486898 w 12192634"/>
              <a:gd name="connsiteY528" fmla="*/ 3305112 h 6858317"/>
              <a:gd name="connsiteX529" fmla="*/ 10164255 w 12192634"/>
              <a:gd name="connsiteY529" fmla="*/ 3831653 h 6858317"/>
              <a:gd name="connsiteX530" fmla="*/ 9862630 w 12192634"/>
              <a:gd name="connsiteY530" fmla="*/ 4324668 h 6858317"/>
              <a:gd name="connsiteX531" fmla="*/ 9369552 w 12192634"/>
              <a:gd name="connsiteY531" fmla="*/ 4626293 h 6858317"/>
              <a:gd name="connsiteX532" fmla="*/ 8843073 w 12192634"/>
              <a:gd name="connsiteY532" fmla="*/ 4949000 h 6858317"/>
              <a:gd name="connsiteX533" fmla="*/ 8520430 w 12192634"/>
              <a:gd name="connsiteY533" fmla="*/ 5475478 h 6858317"/>
              <a:gd name="connsiteX534" fmla="*/ 8218742 w 12192634"/>
              <a:gd name="connsiteY534" fmla="*/ 5968492 h 6858317"/>
              <a:gd name="connsiteX535" fmla="*/ 7725728 w 12192634"/>
              <a:gd name="connsiteY535" fmla="*/ 6270181 h 6858317"/>
              <a:gd name="connsiteX536" fmla="*/ 7199249 w 12192634"/>
              <a:gd name="connsiteY536" fmla="*/ 6592824 h 6858317"/>
              <a:gd name="connsiteX537" fmla="*/ 6989699 w 12192634"/>
              <a:gd name="connsiteY537" fmla="*/ 6858318 h 6858317"/>
              <a:gd name="connsiteX538" fmla="*/ 7094030 w 12192634"/>
              <a:gd name="connsiteY538" fmla="*/ 6858318 h 6858317"/>
              <a:gd name="connsiteX539" fmla="*/ 7262241 w 12192634"/>
              <a:gd name="connsiteY539" fmla="*/ 6655689 h 6858317"/>
              <a:gd name="connsiteX540" fmla="*/ 7755256 w 12192634"/>
              <a:gd name="connsiteY540" fmla="*/ 6354064 h 6858317"/>
              <a:gd name="connsiteX541" fmla="*/ 8281734 w 12192634"/>
              <a:gd name="connsiteY541" fmla="*/ 6031357 h 6858317"/>
              <a:gd name="connsiteX542" fmla="*/ 8604441 w 12192634"/>
              <a:gd name="connsiteY542" fmla="*/ 5504879 h 6858317"/>
              <a:gd name="connsiteX543" fmla="*/ 8906066 w 12192634"/>
              <a:gd name="connsiteY543" fmla="*/ 5011865 h 6858317"/>
              <a:gd name="connsiteX544" fmla="*/ 9399143 w 12192634"/>
              <a:gd name="connsiteY544" fmla="*/ 4710176 h 6858317"/>
              <a:gd name="connsiteX545" fmla="*/ 9925621 w 12192634"/>
              <a:gd name="connsiteY545" fmla="*/ 4387533 h 6858317"/>
              <a:gd name="connsiteX546" fmla="*/ 10248265 w 12192634"/>
              <a:gd name="connsiteY546" fmla="*/ 3861054 h 6858317"/>
              <a:gd name="connsiteX547" fmla="*/ 10549890 w 12192634"/>
              <a:gd name="connsiteY547" fmla="*/ 3367977 h 6858317"/>
              <a:gd name="connsiteX548" fmla="*/ 11042968 w 12192634"/>
              <a:gd name="connsiteY548" fmla="*/ 3066352 h 6858317"/>
              <a:gd name="connsiteX549" fmla="*/ 11569446 w 12192634"/>
              <a:gd name="connsiteY549" fmla="*/ 2743708 h 6858317"/>
              <a:gd name="connsiteX550" fmla="*/ 11892090 w 12192634"/>
              <a:gd name="connsiteY550" fmla="*/ 2217230 h 6858317"/>
              <a:gd name="connsiteX551" fmla="*/ 12192635 w 12192634"/>
              <a:gd name="connsiteY551" fmla="*/ 1725232 h 6858317"/>
              <a:gd name="connsiteX552" fmla="*/ 12192635 w 12192634"/>
              <a:gd name="connsiteY552" fmla="*/ 1602169 h 6858317"/>
              <a:gd name="connsiteX553" fmla="*/ 12130215 w 12192634"/>
              <a:gd name="connsiteY553" fmla="*/ 1660970 h 6858317"/>
              <a:gd name="connsiteX554" fmla="*/ 12130722 w 12192634"/>
              <a:gd name="connsiteY554" fmla="*/ 2415731 h 6858317"/>
              <a:gd name="connsiteX555" fmla="*/ 11808079 w 12192634"/>
              <a:gd name="connsiteY555" fmla="*/ 2942273 h 6858317"/>
              <a:gd name="connsiteX556" fmla="*/ 11506454 w 12192634"/>
              <a:gd name="connsiteY556" fmla="*/ 3435287 h 6858317"/>
              <a:gd name="connsiteX557" fmla="*/ 11013377 w 12192634"/>
              <a:gd name="connsiteY557" fmla="*/ 3736912 h 6858317"/>
              <a:gd name="connsiteX558" fmla="*/ 10486898 w 12192634"/>
              <a:gd name="connsiteY558" fmla="*/ 4059619 h 6858317"/>
              <a:gd name="connsiteX559" fmla="*/ 10164255 w 12192634"/>
              <a:gd name="connsiteY559" fmla="*/ 4586097 h 6858317"/>
              <a:gd name="connsiteX560" fmla="*/ 9862630 w 12192634"/>
              <a:gd name="connsiteY560" fmla="*/ 5079111 h 6858317"/>
              <a:gd name="connsiteX561" fmla="*/ 9369552 w 12192634"/>
              <a:gd name="connsiteY561" fmla="*/ 5380736 h 6858317"/>
              <a:gd name="connsiteX562" fmla="*/ 8843073 w 12192634"/>
              <a:gd name="connsiteY562" fmla="*/ 5703443 h 6858317"/>
              <a:gd name="connsiteX563" fmla="*/ 8520430 w 12192634"/>
              <a:gd name="connsiteY563" fmla="*/ 6229922 h 6858317"/>
              <a:gd name="connsiteX564" fmla="*/ 8218742 w 12192634"/>
              <a:gd name="connsiteY564" fmla="*/ 6722936 h 6858317"/>
              <a:gd name="connsiteX565" fmla="*/ 8063357 w 12192634"/>
              <a:gd name="connsiteY565" fmla="*/ 6858318 h 6858317"/>
              <a:gd name="connsiteX566" fmla="*/ 8204200 w 12192634"/>
              <a:gd name="connsiteY566" fmla="*/ 6858318 h 6858317"/>
              <a:gd name="connsiteX567" fmla="*/ 8281353 w 12192634"/>
              <a:gd name="connsiteY567" fmla="*/ 6785801 h 6858317"/>
              <a:gd name="connsiteX568" fmla="*/ 8604059 w 12192634"/>
              <a:gd name="connsiteY568" fmla="*/ 6259322 h 6858317"/>
              <a:gd name="connsiteX569" fmla="*/ 8905684 w 12192634"/>
              <a:gd name="connsiteY569" fmla="*/ 5766308 h 6858317"/>
              <a:gd name="connsiteX570" fmla="*/ 9398762 w 12192634"/>
              <a:gd name="connsiteY570" fmla="*/ 5464620 h 6858317"/>
              <a:gd name="connsiteX571" fmla="*/ 9925241 w 12192634"/>
              <a:gd name="connsiteY571" fmla="*/ 5141976 h 6858317"/>
              <a:gd name="connsiteX572" fmla="*/ 10247884 w 12192634"/>
              <a:gd name="connsiteY572" fmla="*/ 4615498 h 6858317"/>
              <a:gd name="connsiteX573" fmla="*/ 10549509 w 12192634"/>
              <a:gd name="connsiteY573" fmla="*/ 4122484 h 6858317"/>
              <a:gd name="connsiteX574" fmla="*/ 11042650 w 12192634"/>
              <a:gd name="connsiteY574" fmla="*/ 3820478 h 6858317"/>
              <a:gd name="connsiteX575" fmla="*/ 11569129 w 12192634"/>
              <a:gd name="connsiteY575" fmla="*/ 3497834 h 6858317"/>
              <a:gd name="connsiteX576" fmla="*/ 11891772 w 12192634"/>
              <a:gd name="connsiteY576" fmla="*/ 2971356 h 6858317"/>
              <a:gd name="connsiteX577" fmla="*/ 12192318 w 12192634"/>
              <a:gd name="connsiteY577" fmla="*/ 2479358 h 6858317"/>
              <a:gd name="connsiteX578" fmla="*/ 12192318 w 12192634"/>
              <a:gd name="connsiteY578" fmla="*/ 2356612 h 6858317"/>
              <a:gd name="connsiteX579" fmla="*/ 12130215 w 12192634"/>
              <a:gd name="connsiteY579" fmla="*/ 2415413 h 6858317"/>
              <a:gd name="connsiteX580" fmla="*/ 12130722 w 12192634"/>
              <a:gd name="connsiteY580" fmla="*/ 3170238 h 6858317"/>
              <a:gd name="connsiteX581" fmla="*/ 11808079 w 12192634"/>
              <a:gd name="connsiteY581" fmla="*/ 3696716 h 6858317"/>
              <a:gd name="connsiteX582" fmla="*/ 11506454 w 12192634"/>
              <a:gd name="connsiteY582" fmla="*/ 4189730 h 6858317"/>
              <a:gd name="connsiteX583" fmla="*/ 11013377 w 12192634"/>
              <a:gd name="connsiteY583" fmla="*/ 4491355 h 6858317"/>
              <a:gd name="connsiteX584" fmla="*/ 10486898 w 12192634"/>
              <a:gd name="connsiteY584" fmla="*/ 4814062 h 6858317"/>
              <a:gd name="connsiteX585" fmla="*/ 10164255 w 12192634"/>
              <a:gd name="connsiteY585" fmla="*/ 5340541 h 6858317"/>
              <a:gd name="connsiteX586" fmla="*/ 9862630 w 12192634"/>
              <a:gd name="connsiteY586" fmla="*/ 5833555 h 6858317"/>
              <a:gd name="connsiteX587" fmla="*/ 9369552 w 12192634"/>
              <a:gd name="connsiteY587" fmla="*/ 6135180 h 6858317"/>
              <a:gd name="connsiteX588" fmla="*/ 8843073 w 12192634"/>
              <a:gd name="connsiteY588" fmla="*/ 6457887 h 6858317"/>
              <a:gd name="connsiteX589" fmla="*/ 8567293 w 12192634"/>
              <a:gd name="connsiteY589" fmla="*/ 6858318 h 6858317"/>
              <a:gd name="connsiteX590" fmla="*/ 8664004 w 12192634"/>
              <a:gd name="connsiteY590" fmla="*/ 6858318 h 6858317"/>
              <a:gd name="connsiteX591" fmla="*/ 8905939 w 12192634"/>
              <a:gd name="connsiteY591" fmla="*/ 6520752 h 6858317"/>
              <a:gd name="connsiteX592" fmla="*/ 9399016 w 12192634"/>
              <a:gd name="connsiteY592" fmla="*/ 6219063 h 6858317"/>
              <a:gd name="connsiteX593" fmla="*/ 9925494 w 12192634"/>
              <a:gd name="connsiteY593" fmla="*/ 5896420 h 6858317"/>
              <a:gd name="connsiteX594" fmla="*/ 10248138 w 12192634"/>
              <a:gd name="connsiteY594" fmla="*/ 5369941 h 6858317"/>
              <a:gd name="connsiteX595" fmla="*/ 10549763 w 12192634"/>
              <a:gd name="connsiteY595" fmla="*/ 4876927 h 6858317"/>
              <a:gd name="connsiteX596" fmla="*/ 11042841 w 12192634"/>
              <a:gd name="connsiteY596" fmla="*/ 4575239 h 6858317"/>
              <a:gd name="connsiteX597" fmla="*/ 11569319 w 12192634"/>
              <a:gd name="connsiteY597" fmla="*/ 4252595 h 6858317"/>
              <a:gd name="connsiteX598" fmla="*/ 11891962 w 12192634"/>
              <a:gd name="connsiteY598" fmla="*/ 3726116 h 6858317"/>
              <a:gd name="connsiteX599" fmla="*/ 12192508 w 12192634"/>
              <a:gd name="connsiteY599" fmla="*/ 3234119 h 6858317"/>
              <a:gd name="connsiteX600" fmla="*/ 12192508 w 12192634"/>
              <a:gd name="connsiteY600" fmla="*/ 3111119 h 6858317"/>
              <a:gd name="connsiteX601" fmla="*/ 12130215 w 12192634"/>
              <a:gd name="connsiteY601" fmla="*/ 3169920 h 6858317"/>
              <a:gd name="connsiteX602" fmla="*/ 12130722 w 12192634"/>
              <a:gd name="connsiteY602" fmla="*/ 3924681 h 6858317"/>
              <a:gd name="connsiteX603" fmla="*/ 11808079 w 12192634"/>
              <a:gd name="connsiteY603" fmla="*/ 4451160 h 6858317"/>
              <a:gd name="connsiteX604" fmla="*/ 11506454 w 12192634"/>
              <a:gd name="connsiteY604" fmla="*/ 4944174 h 6858317"/>
              <a:gd name="connsiteX605" fmla="*/ 11013377 w 12192634"/>
              <a:gd name="connsiteY605" fmla="*/ 5245799 h 6858317"/>
              <a:gd name="connsiteX606" fmla="*/ 10486898 w 12192634"/>
              <a:gd name="connsiteY606" fmla="*/ 5568506 h 6858317"/>
              <a:gd name="connsiteX607" fmla="*/ 10164255 w 12192634"/>
              <a:gd name="connsiteY607" fmla="*/ 6094984 h 6858317"/>
              <a:gd name="connsiteX608" fmla="*/ 9862630 w 12192634"/>
              <a:gd name="connsiteY608" fmla="*/ 6587998 h 6858317"/>
              <a:gd name="connsiteX609" fmla="*/ 9456230 w 12192634"/>
              <a:gd name="connsiteY609" fmla="*/ 6858318 h 6858317"/>
              <a:gd name="connsiteX610" fmla="*/ 9663620 w 12192634"/>
              <a:gd name="connsiteY610" fmla="*/ 6858318 h 6858317"/>
              <a:gd name="connsiteX611" fmla="*/ 9925368 w 12192634"/>
              <a:gd name="connsiteY611" fmla="*/ 6650863 h 6858317"/>
              <a:gd name="connsiteX612" fmla="*/ 10248011 w 12192634"/>
              <a:gd name="connsiteY612" fmla="*/ 6124385 h 6858317"/>
              <a:gd name="connsiteX613" fmla="*/ 10549636 w 12192634"/>
              <a:gd name="connsiteY613" fmla="*/ 5631371 h 6858317"/>
              <a:gd name="connsiteX614" fmla="*/ 11042714 w 12192634"/>
              <a:gd name="connsiteY614" fmla="*/ 5329746 h 6858317"/>
              <a:gd name="connsiteX615" fmla="*/ 11569192 w 12192634"/>
              <a:gd name="connsiteY615" fmla="*/ 5007039 h 6858317"/>
              <a:gd name="connsiteX616" fmla="*/ 11891835 w 12192634"/>
              <a:gd name="connsiteY616" fmla="*/ 4480560 h 6858317"/>
              <a:gd name="connsiteX617" fmla="*/ 12192381 w 12192634"/>
              <a:gd name="connsiteY617" fmla="*/ 3988626 h 6858317"/>
              <a:gd name="connsiteX618" fmla="*/ 12192381 w 12192634"/>
              <a:gd name="connsiteY618" fmla="*/ 3865563 h 6858317"/>
              <a:gd name="connsiteX619" fmla="*/ 12130215 w 12192634"/>
              <a:gd name="connsiteY619" fmla="*/ 3924300 h 6858317"/>
              <a:gd name="connsiteX620" fmla="*/ 12130722 w 12192634"/>
              <a:gd name="connsiteY620" fmla="*/ 4679125 h 6858317"/>
              <a:gd name="connsiteX621" fmla="*/ 11808079 w 12192634"/>
              <a:gd name="connsiteY621" fmla="*/ 5205603 h 6858317"/>
              <a:gd name="connsiteX622" fmla="*/ 11506454 w 12192634"/>
              <a:gd name="connsiteY622" fmla="*/ 5698617 h 6858317"/>
              <a:gd name="connsiteX623" fmla="*/ 11013377 w 12192634"/>
              <a:gd name="connsiteY623" fmla="*/ 6000306 h 6858317"/>
              <a:gd name="connsiteX624" fmla="*/ 10486898 w 12192634"/>
              <a:gd name="connsiteY624" fmla="*/ 6322949 h 6858317"/>
              <a:gd name="connsiteX625" fmla="*/ 10164255 w 12192634"/>
              <a:gd name="connsiteY625" fmla="*/ 6849428 h 6858317"/>
              <a:gd name="connsiteX626" fmla="*/ 10161143 w 12192634"/>
              <a:gd name="connsiteY626" fmla="*/ 6858318 h 6858317"/>
              <a:gd name="connsiteX627" fmla="*/ 10255314 w 12192634"/>
              <a:gd name="connsiteY627" fmla="*/ 6858318 h 6858317"/>
              <a:gd name="connsiteX628" fmla="*/ 10549763 w 12192634"/>
              <a:gd name="connsiteY628" fmla="*/ 6385814 h 6858317"/>
              <a:gd name="connsiteX629" fmla="*/ 11042841 w 12192634"/>
              <a:gd name="connsiteY629" fmla="*/ 6084189 h 6858317"/>
              <a:gd name="connsiteX630" fmla="*/ 11569319 w 12192634"/>
              <a:gd name="connsiteY630" fmla="*/ 5761482 h 6858317"/>
              <a:gd name="connsiteX631" fmla="*/ 11891962 w 12192634"/>
              <a:gd name="connsiteY631" fmla="*/ 5235004 h 6858317"/>
              <a:gd name="connsiteX632" fmla="*/ 12192508 w 12192634"/>
              <a:gd name="connsiteY632" fmla="*/ 4743069 h 6858317"/>
              <a:gd name="connsiteX633" fmla="*/ 12192508 w 12192634"/>
              <a:gd name="connsiteY633" fmla="*/ 4620006 h 6858317"/>
              <a:gd name="connsiteX634" fmla="*/ 12130215 w 12192634"/>
              <a:gd name="connsiteY634" fmla="*/ 4678807 h 6858317"/>
              <a:gd name="connsiteX635" fmla="*/ 12130722 w 12192634"/>
              <a:gd name="connsiteY635" fmla="*/ 5433568 h 6858317"/>
              <a:gd name="connsiteX636" fmla="*/ 11808079 w 12192634"/>
              <a:gd name="connsiteY636" fmla="*/ 5960047 h 6858317"/>
              <a:gd name="connsiteX637" fmla="*/ 11506454 w 12192634"/>
              <a:gd name="connsiteY637" fmla="*/ 6453124 h 6858317"/>
              <a:gd name="connsiteX638" fmla="*/ 11013377 w 12192634"/>
              <a:gd name="connsiteY638" fmla="*/ 6754749 h 6858317"/>
              <a:gd name="connsiteX639" fmla="*/ 10768965 w 12192634"/>
              <a:gd name="connsiteY639" fmla="*/ 6858318 h 6858317"/>
              <a:gd name="connsiteX640" fmla="*/ 10987342 w 12192634"/>
              <a:gd name="connsiteY640" fmla="*/ 6858318 h 6858317"/>
              <a:gd name="connsiteX641" fmla="*/ 11042841 w 12192634"/>
              <a:gd name="connsiteY641" fmla="*/ 6838632 h 6858317"/>
              <a:gd name="connsiteX642" fmla="*/ 11569319 w 12192634"/>
              <a:gd name="connsiteY642" fmla="*/ 6515926 h 6858317"/>
              <a:gd name="connsiteX643" fmla="*/ 11891962 w 12192634"/>
              <a:gd name="connsiteY643" fmla="*/ 5989447 h 6858317"/>
              <a:gd name="connsiteX644" fmla="*/ 12192508 w 12192634"/>
              <a:gd name="connsiteY644" fmla="*/ 5497513 h 6858317"/>
              <a:gd name="connsiteX645" fmla="*/ 12192508 w 12192634"/>
              <a:gd name="connsiteY645" fmla="*/ 5374450 h 6858317"/>
              <a:gd name="connsiteX646" fmla="*/ 12130215 w 12192634"/>
              <a:gd name="connsiteY646" fmla="*/ 5433251 h 6858317"/>
              <a:gd name="connsiteX647" fmla="*/ 12130722 w 12192634"/>
              <a:gd name="connsiteY647" fmla="*/ 6188012 h 6858317"/>
              <a:gd name="connsiteX648" fmla="*/ 11808079 w 12192634"/>
              <a:gd name="connsiteY648" fmla="*/ 6714490 h 6858317"/>
              <a:gd name="connsiteX649" fmla="*/ 11753532 w 12192634"/>
              <a:gd name="connsiteY649" fmla="*/ 6858318 h 6858317"/>
              <a:gd name="connsiteX650" fmla="*/ 11849100 w 12192634"/>
              <a:gd name="connsiteY650" fmla="*/ 6858318 h 6858317"/>
              <a:gd name="connsiteX651" fmla="*/ 11891264 w 12192634"/>
              <a:gd name="connsiteY651" fmla="*/ 6744018 h 6858317"/>
              <a:gd name="connsiteX652" fmla="*/ 12191809 w 12192634"/>
              <a:gd name="connsiteY652" fmla="*/ 6252083 h 6858317"/>
              <a:gd name="connsiteX653" fmla="*/ 12191809 w 12192634"/>
              <a:gd name="connsiteY653" fmla="*/ 6128893 h 6858317"/>
              <a:gd name="connsiteX654" fmla="*/ 12130215 w 12192634"/>
              <a:gd name="connsiteY654" fmla="*/ 6187694 h 68583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</a:cxnLst>
            <a:rect l="l" t="t" r="r" b="b"/>
            <a:pathLst>
              <a:path w="12192634" h="6858317">
                <a:moveTo>
                  <a:pt x="439039" y="0"/>
                </a:moveTo>
                <a:cubicBezTo>
                  <a:pt x="417894" y="48387"/>
                  <a:pt x="401384" y="95631"/>
                  <a:pt x="384493" y="143701"/>
                </a:cubicBezTo>
                <a:cubicBezTo>
                  <a:pt x="330200" y="298006"/>
                  <a:pt x="274511" y="457581"/>
                  <a:pt x="61849" y="670243"/>
                </a:cubicBezTo>
                <a:cubicBezTo>
                  <a:pt x="40704" y="691388"/>
                  <a:pt x="20130" y="711200"/>
                  <a:pt x="0" y="729171"/>
                </a:cubicBezTo>
                <a:lnTo>
                  <a:pt x="0" y="606362"/>
                </a:lnTo>
                <a:cubicBezTo>
                  <a:pt x="197485" y="408559"/>
                  <a:pt x="247650" y="265621"/>
                  <a:pt x="300609" y="114300"/>
                </a:cubicBezTo>
                <a:cubicBezTo>
                  <a:pt x="313754" y="76772"/>
                  <a:pt x="327025" y="38862"/>
                  <a:pt x="342900" y="0"/>
                </a:cubicBezTo>
                <a:close/>
                <a:moveTo>
                  <a:pt x="1204976" y="0"/>
                </a:moveTo>
                <a:cubicBezTo>
                  <a:pt x="1186625" y="6668"/>
                  <a:pt x="1168273" y="13081"/>
                  <a:pt x="1149795" y="19558"/>
                </a:cubicBezTo>
                <a:cubicBezTo>
                  <a:pt x="995553" y="73660"/>
                  <a:pt x="835977" y="129604"/>
                  <a:pt x="623316" y="342265"/>
                </a:cubicBezTo>
                <a:cubicBezTo>
                  <a:pt x="410655" y="554927"/>
                  <a:pt x="354711" y="714439"/>
                  <a:pt x="300609" y="868744"/>
                </a:cubicBezTo>
                <a:cubicBezTo>
                  <a:pt x="247650" y="1020064"/>
                  <a:pt x="197485" y="1163003"/>
                  <a:pt x="0" y="1360805"/>
                </a:cubicBezTo>
                <a:lnTo>
                  <a:pt x="0" y="1483551"/>
                </a:lnTo>
                <a:cubicBezTo>
                  <a:pt x="20151" y="1465390"/>
                  <a:pt x="40767" y="1445768"/>
                  <a:pt x="61849" y="1424686"/>
                </a:cubicBezTo>
                <a:cubicBezTo>
                  <a:pt x="274511" y="1212025"/>
                  <a:pt x="330454" y="1052449"/>
                  <a:pt x="384493" y="898144"/>
                </a:cubicBezTo>
                <a:cubicBezTo>
                  <a:pt x="437642" y="746633"/>
                  <a:pt x="487871" y="603250"/>
                  <a:pt x="686181" y="405130"/>
                </a:cubicBezTo>
                <a:cubicBezTo>
                  <a:pt x="884491" y="207010"/>
                  <a:pt x="1027684" y="156591"/>
                  <a:pt x="1179259" y="103442"/>
                </a:cubicBezTo>
                <a:cubicBezTo>
                  <a:pt x="1257300" y="76200"/>
                  <a:pt x="1336485" y="48324"/>
                  <a:pt x="1423353" y="0"/>
                </a:cubicBezTo>
                <a:close/>
                <a:moveTo>
                  <a:pt x="1937258" y="0"/>
                </a:moveTo>
                <a:cubicBezTo>
                  <a:pt x="1886458" y="144018"/>
                  <a:pt x="1832166" y="283083"/>
                  <a:pt x="1642872" y="472377"/>
                </a:cubicBezTo>
                <a:cubicBezTo>
                  <a:pt x="1444562" y="670687"/>
                  <a:pt x="1301369" y="720852"/>
                  <a:pt x="1149795" y="774002"/>
                </a:cubicBezTo>
                <a:cubicBezTo>
                  <a:pt x="995553" y="828104"/>
                  <a:pt x="835977" y="884047"/>
                  <a:pt x="623316" y="1096709"/>
                </a:cubicBezTo>
                <a:cubicBezTo>
                  <a:pt x="410655" y="1309370"/>
                  <a:pt x="354711" y="1468882"/>
                  <a:pt x="300609" y="1623187"/>
                </a:cubicBezTo>
                <a:cubicBezTo>
                  <a:pt x="247650" y="1774508"/>
                  <a:pt x="197485" y="1917700"/>
                  <a:pt x="0" y="2115249"/>
                </a:cubicBezTo>
                <a:lnTo>
                  <a:pt x="0" y="2238058"/>
                </a:lnTo>
                <a:cubicBezTo>
                  <a:pt x="20130" y="2219833"/>
                  <a:pt x="40704" y="2200275"/>
                  <a:pt x="61849" y="2179130"/>
                </a:cubicBezTo>
                <a:cubicBezTo>
                  <a:pt x="274511" y="1966468"/>
                  <a:pt x="330454" y="1806956"/>
                  <a:pt x="384493" y="1652651"/>
                </a:cubicBezTo>
                <a:cubicBezTo>
                  <a:pt x="437642" y="1501077"/>
                  <a:pt x="487871" y="1357884"/>
                  <a:pt x="686181" y="1159574"/>
                </a:cubicBezTo>
                <a:cubicBezTo>
                  <a:pt x="884491" y="961263"/>
                  <a:pt x="1027684" y="911035"/>
                  <a:pt x="1179259" y="857885"/>
                </a:cubicBezTo>
                <a:cubicBezTo>
                  <a:pt x="1333500" y="803783"/>
                  <a:pt x="1493076" y="747903"/>
                  <a:pt x="1705737" y="535242"/>
                </a:cubicBezTo>
                <a:cubicBezTo>
                  <a:pt x="1918398" y="322580"/>
                  <a:pt x="1974342" y="163005"/>
                  <a:pt x="2028444" y="8763"/>
                </a:cubicBezTo>
                <a:lnTo>
                  <a:pt x="2031492" y="0"/>
                </a:lnTo>
                <a:close/>
                <a:moveTo>
                  <a:pt x="2528570" y="0"/>
                </a:moveTo>
                <a:cubicBezTo>
                  <a:pt x="2449449" y="46419"/>
                  <a:pt x="2363788" y="110681"/>
                  <a:pt x="2266950" y="207264"/>
                </a:cubicBezTo>
                <a:cubicBezTo>
                  <a:pt x="2054289" y="419925"/>
                  <a:pt x="1998345" y="579501"/>
                  <a:pt x="1944243" y="733743"/>
                </a:cubicBezTo>
                <a:cubicBezTo>
                  <a:pt x="1891411" y="885317"/>
                  <a:pt x="1841500" y="1028700"/>
                  <a:pt x="1642872" y="1226820"/>
                </a:cubicBezTo>
                <a:cubicBezTo>
                  <a:pt x="1444244" y="1424940"/>
                  <a:pt x="1301369" y="1475359"/>
                  <a:pt x="1149795" y="1528445"/>
                </a:cubicBezTo>
                <a:cubicBezTo>
                  <a:pt x="995553" y="1582547"/>
                  <a:pt x="835977" y="1638491"/>
                  <a:pt x="623316" y="1851152"/>
                </a:cubicBezTo>
                <a:cubicBezTo>
                  <a:pt x="410655" y="2063814"/>
                  <a:pt x="354711" y="2223389"/>
                  <a:pt x="300609" y="2377694"/>
                </a:cubicBezTo>
                <a:cubicBezTo>
                  <a:pt x="247650" y="2528951"/>
                  <a:pt x="197485" y="2671890"/>
                  <a:pt x="0" y="2869692"/>
                </a:cubicBezTo>
                <a:lnTo>
                  <a:pt x="0" y="2992438"/>
                </a:lnTo>
                <a:cubicBezTo>
                  <a:pt x="20151" y="2974448"/>
                  <a:pt x="40767" y="2954865"/>
                  <a:pt x="61849" y="2933700"/>
                </a:cubicBezTo>
                <a:cubicBezTo>
                  <a:pt x="274511" y="2721039"/>
                  <a:pt x="330454" y="2561527"/>
                  <a:pt x="384493" y="2407222"/>
                </a:cubicBezTo>
                <a:cubicBezTo>
                  <a:pt x="437642" y="2255647"/>
                  <a:pt x="487871" y="2112455"/>
                  <a:pt x="686181" y="1914144"/>
                </a:cubicBezTo>
                <a:cubicBezTo>
                  <a:pt x="884491" y="1715834"/>
                  <a:pt x="1027684" y="1665605"/>
                  <a:pt x="1179259" y="1612519"/>
                </a:cubicBezTo>
                <a:cubicBezTo>
                  <a:pt x="1333500" y="1558417"/>
                  <a:pt x="1493076" y="1502474"/>
                  <a:pt x="1705737" y="1289812"/>
                </a:cubicBezTo>
                <a:cubicBezTo>
                  <a:pt x="1918398" y="1077151"/>
                  <a:pt x="1974342" y="917638"/>
                  <a:pt x="2028444" y="763334"/>
                </a:cubicBezTo>
                <a:cubicBezTo>
                  <a:pt x="2081530" y="611759"/>
                  <a:pt x="2131759" y="468567"/>
                  <a:pt x="2330069" y="270256"/>
                </a:cubicBezTo>
                <a:cubicBezTo>
                  <a:pt x="2490089" y="110236"/>
                  <a:pt x="2614232" y="46673"/>
                  <a:pt x="2735834" y="127"/>
                </a:cubicBezTo>
                <a:close/>
                <a:moveTo>
                  <a:pt x="3528632" y="0"/>
                </a:moveTo>
                <a:cubicBezTo>
                  <a:pt x="3483356" y="100648"/>
                  <a:pt x="3416999" y="207137"/>
                  <a:pt x="3286760" y="337376"/>
                </a:cubicBezTo>
                <a:cubicBezTo>
                  <a:pt x="3088450" y="535750"/>
                  <a:pt x="2945257" y="585915"/>
                  <a:pt x="2794000" y="639064"/>
                </a:cubicBezTo>
                <a:cubicBezTo>
                  <a:pt x="2639695" y="693166"/>
                  <a:pt x="2480183" y="749110"/>
                  <a:pt x="2267522" y="961708"/>
                </a:cubicBezTo>
                <a:cubicBezTo>
                  <a:pt x="2054860" y="1174306"/>
                  <a:pt x="1998917" y="1333945"/>
                  <a:pt x="1944814" y="1488250"/>
                </a:cubicBezTo>
                <a:cubicBezTo>
                  <a:pt x="1891729" y="1639761"/>
                  <a:pt x="1841500" y="1782953"/>
                  <a:pt x="1643189" y="1981264"/>
                </a:cubicBezTo>
                <a:cubicBezTo>
                  <a:pt x="1444879" y="2179574"/>
                  <a:pt x="1301687" y="2229803"/>
                  <a:pt x="1150112" y="2282889"/>
                </a:cubicBezTo>
                <a:cubicBezTo>
                  <a:pt x="995871" y="2336991"/>
                  <a:pt x="836295" y="2392934"/>
                  <a:pt x="623634" y="2605596"/>
                </a:cubicBezTo>
                <a:cubicBezTo>
                  <a:pt x="410972" y="2818257"/>
                  <a:pt x="354711" y="2978150"/>
                  <a:pt x="300609" y="3132138"/>
                </a:cubicBezTo>
                <a:cubicBezTo>
                  <a:pt x="247650" y="3283458"/>
                  <a:pt x="197485" y="3426333"/>
                  <a:pt x="0" y="3624136"/>
                </a:cubicBezTo>
                <a:lnTo>
                  <a:pt x="0" y="3746945"/>
                </a:lnTo>
                <a:cubicBezTo>
                  <a:pt x="20130" y="3728720"/>
                  <a:pt x="40704" y="3708845"/>
                  <a:pt x="61849" y="3688016"/>
                </a:cubicBezTo>
                <a:cubicBezTo>
                  <a:pt x="274511" y="3475355"/>
                  <a:pt x="330200" y="3315843"/>
                  <a:pt x="384493" y="3161538"/>
                </a:cubicBezTo>
                <a:cubicBezTo>
                  <a:pt x="437642" y="3009964"/>
                  <a:pt x="487871" y="2866771"/>
                  <a:pt x="686181" y="2668461"/>
                </a:cubicBezTo>
                <a:cubicBezTo>
                  <a:pt x="884491" y="2470150"/>
                  <a:pt x="1027684" y="2419922"/>
                  <a:pt x="1179259" y="2366836"/>
                </a:cubicBezTo>
                <a:cubicBezTo>
                  <a:pt x="1333500" y="2312734"/>
                  <a:pt x="1493076" y="2256790"/>
                  <a:pt x="1705737" y="2044129"/>
                </a:cubicBezTo>
                <a:cubicBezTo>
                  <a:pt x="1918398" y="1831467"/>
                  <a:pt x="1974342" y="1671955"/>
                  <a:pt x="2028444" y="1517650"/>
                </a:cubicBezTo>
                <a:cubicBezTo>
                  <a:pt x="2081530" y="1366076"/>
                  <a:pt x="2131759" y="1222883"/>
                  <a:pt x="2330069" y="1024573"/>
                </a:cubicBezTo>
                <a:cubicBezTo>
                  <a:pt x="2528380" y="826262"/>
                  <a:pt x="2671572" y="776097"/>
                  <a:pt x="2823083" y="722948"/>
                </a:cubicBezTo>
                <a:cubicBezTo>
                  <a:pt x="2977388" y="668846"/>
                  <a:pt x="3136900" y="612902"/>
                  <a:pt x="3349625" y="400050"/>
                </a:cubicBezTo>
                <a:cubicBezTo>
                  <a:pt x="3505200" y="244666"/>
                  <a:pt x="3576891" y="117475"/>
                  <a:pt x="3625342" y="0"/>
                </a:cubicBezTo>
                <a:close/>
                <a:moveTo>
                  <a:pt x="3987800" y="0"/>
                </a:moveTo>
                <a:cubicBezTo>
                  <a:pt x="3962972" y="21908"/>
                  <a:pt x="3937318" y="45911"/>
                  <a:pt x="3910902" y="72327"/>
                </a:cubicBezTo>
                <a:cubicBezTo>
                  <a:pt x="3698431" y="284988"/>
                  <a:pt x="3642487" y="444500"/>
                  <a:pt x="3588385" y="598805"/>
                </a:cubicBezTo>
                <a:cubicBezTo>
                  <a:pt x="3535236" y="750380"/>
                  <a:pt x="3485071" y="893509"/>
                  <a:pt x="3286760" y="1091883"/>
                </a:cubicBezTo>
                <a:cubicBezTo>
                  <a:pt x="3088450" y="1290257"/>
                  <a:pt x="2945257" y="1340358"/>
                  <a:pt x="2793683" y="1393508"/>
                </a:cubicBezTo>
                <a:cubicBezTo>
                  <a:pt x="2639378" y="1447610"/>
                  <a:pt x="2479866" y="1503553"/>
                  <a:pt x="2267204" y="1716151"/>
                </a:cubicBezTo>
                <a:cubicBezTo>
                  <a:pt x="2054542" y="1928749"/>
                  <a:pt x="1998599" y="2088388"/>
                  <a:pt x="1944497" y="2242693"/>
                </a:cubicBezTo>
                <a:cubicBezTo>
                  <a:pt x="1891411" y="2394268"/>
                  <a:pt x="1841183" y="2537397"/>
                  <a:pt x="1642872" y="2735707"/>
                </a:cubicBezTo>
                <a:cubicBezTo>
                  <a:pt x="1444562" y="2934018"/>
                  <a:pt x="1301369" y="2984500"/>
                  <a:pt x="1149795" y="3037396"/>
                </a:cubicBezTo>
                <a:cubicBezTo>
                  <a:pt x="995553" y="3091498"/>
                  <a:pt x="835977" y="3147378"/>
                  <a:pt x="623316" y="3360039"/>
                </a:cubicBezTo>
                <a:cubicBezTo>
                  <a:pt x="410655" y="3572701"/>
                  <a:pt x="354711" y="3732276"/>
                  <a:pt x="300609" y="3886581"/>
                </a:cubicBezTo>
                <a:cubicBezTo>
                  <a:pt x="247650" y="4037902"/>
                  <a:pt x="197485" y="4180777"/>
                  <a:pt x="0" y="4378643"/>
                </a:cubicBezTo>
                <a:lnTo>
                  <a:pt x="0" y="4501325"/>
                </a:lnTo>
                <a:cubicBezTo>
                  <a:pt x="20151" y="4483164"/>
                  <a:pt x="40767" y="4463542"/>
                  <a:pt x="61849" y="4442460"/>
                </a:cubicBezTo>
                <a:cubicBezTo>
                  <a:pt x="274511" y="4229862"/>
                  <a:pt x="330200" y="4070350"/>
                  <a:pt x="384493" y="3915982"/>
                </a:cubicBezTo>
                <a:cubicBezTo>
                  <a:pt x="437642" y="3764407"/>
                  <a:pt x="487871" y="3621215"/>
                  <a:pt x="686181" y="3422904"/>
                </a:cubicBezTo>
                <a:cubicBezTo>
                  <a:pt x="884491" y="3224594"/>
                  <a:pt x="1027684" y="3174429"/>
                  <a:pt x="1179259" y="3121279"/>
                </a:cubicBezTo>
                <a:cubicBezTo>
                  <a:pt x="1333500" y="3067177"/>
                  <a:pt x="1493076" y="3011234"/>
                  <a:pt x="1705737" y="2798572"/>
                </a:cubicBezTo>
                <a:cubicBezTo>
                  <a:pt x="1918398" y="2585911"/>
                  <a:pt x="1974342" y="2426399"/>
                  <a:pt x="2028444" y="2272094"/>
                </a:cubicBezTo>
                <a:cubicBezTo>
                  <a:pt x="2081530" y="2120519"/>
                  <a:pt x="2131759" y="1977390"/>
                  <a:pt x="2330069" y="1779016"/>
                </a:cubicBezTo>
                <a:cubicBezTo>
                  <a:pt x="2528380" y="1580642"/>
                  <a:pt x="2671572" y="1530541"/>
                  <a:pt x="2823083" y="1477391"/>
                </a:cubicBezTo>
                <a:cubicBezTo>
                  <a:pt x="2977388" y="1423289"/>
                  <a:pt x="3136964" y="1367346"/>
                  <a:pt x="3349625" y="1154684"/>
                </a:cubicBezTo>
                <a:cubicBezTo>
                  <a:pt x="3562287" y="942023"/>
                  <a:pt x="3618166" y="782511"/>
                  <a:pt x="3672269" y="628206"/>
                </a:cubicBezTo>
                <a:cubicBezTo>
                  <a:pt x="3725418" y="476631"/>
                  <a:pt x="3775583" y="333502"/>
                  <a:pt x="3973894" y="135192"/>
                </a:cubicBezTo>
                <a:cubicBezTo>
                  <a:pt x="4022160" y="86298"/>
                  <a:pt x="4074039" y="41107"/>
                  <a:pt x="4129088" y="0"/>
                </a:cubicBezTo>
                <a:close/>
                <a:moveTo>
                  <a:pt x="5098669" y="0"/>
                </a:moveTo>
                <a:cubicBezTo>
                  <a:pt x="5049749" y="73077"/>
                  <a:pt x="4993425" y="140915"/>
                  <a:pt x="4930585" y="202438"/>
                </a:cubicBezTo>
                <a:cubicBezTo>
                  <a:pt x="4732274" y="400749"/>
                  <a:pt x="4589082" y="450850"/>
                  <a:pt x="4437571" y="504127"/>
                </a:cubicBezTo>
                <a:cubicBezTo>
                  <a:pt x="4283266" y="558165"/>
                  <a:pt x="4123690" y="614109"/>
                  <a:pt x="3911028" y="826770"/>
                </a:cubicBezTo>
                <a:cubicBezTo>
                  <a:pt x="3698367" y="1039432"/>
                  <a:pt x="3642487" y="1198944"/>
                  <a:pt x="3588385" y="1353249"/>
                </a:cubicBezTo>
                <a:cubicBezTo>
                  <a:pt x="3535236" y="1504823"/>
                  <a:pt x="3485071" y="1648016"/>
                  <a:pt x="3286760" y="1846326"/>
                </a:cubicBezTo>
                <a:cubicBezTo>
                  <a:pt x="3088450" y="2044637"/>
                  <a:pt x="2945257" y="2094802"/>
                  <a:pt x="2793683" y="2147951"/>
                </a:cubicBezTo>
                <a:cubicBezTo>
                  <a:pt x="2639378" y="2202053"/>
                  <a:pt x="2479866" y="2257997"/>
                  <a:pt x="2267204" y="2470658"/>
                </a:cubicBezTo>
                <a:cubicBezTo>
                  <a:pt x="2054542" y="2683320"/>
                  <a:pt x="1998599" y="2842832"/>
                  <a:pt x="1944497" y="2997137"/>
                </a:cubicBezTo>
                <a:cubicBezTo>
                  <a:pt x="1891411" y="3148711"/>
                  <a:pt x="1841183" y="3291840"/>
                  <a:pt x="1642872" y="3490151"/>
                </a:cubicBezTo>
                <a:cubicBezTo>
                  <a:pt x="1444562" y="3688461"/>
                  <a:pt x="1301369" y="3738690"/>
                  <a:pt x="1149795" y="3791839"/>
                </a:cubicBezTo>
                <a:cubicBezTo>
                  <a:pt x="995553" y="3845941"/>
                  <a:pt x="835977" y="3901884"/>
                  <a:pt x="623316" y="4114483"/>
                </a:cubicBezTo>
                <a:cubicBezTo>
                  <a:pt x="410655" y="4327081"/>
                  <a:pt x="354711" y="4486720"/>
                  <a:pt x="300609" y="4641025"/>
                </a:cubicBezTo>
                <a:cubicBezTo>
                  <a:pt x="247650" y="4792345"/>
                  <a:pt x="197485" y="4935220"/>
                  <a:pt x="0" y="5133086"/>
                </a:cubicBezTo>
                <a:lnTo>
                  <a:pt x="0" y="5255832"/>
                </a:lnTo>
                <a:cubicBezTo>
                  <a:pt x="20151" y="5237671"/>
                  <a:pt x="40767" y="5218049"/>
                  <a:pt x="61849" y="5196967"/>
                </a:cubicBezTo>
                <a:cubicBezTo>
                  <a:pt x="274511" y="4984306"/>
                  <a:pt x="330200" y="4824730"/>
                  <a:pt x="384493" y="4670425"/>
                </a:cubicBezTo>
                <a:cubicBezTo>
                  <a:pt x="437642" y="4518851"/>
                  <a:pt x="487871" y="4375658"/>
                  <a:pt x="686181" y="4177347"/>
                </a:cubicBezTo>
                <a:cubicBezTo>
                  <a:pt x="884491" y="3979037"/>
                  <a:pt x="1027684" y="3928872"/>
                  <a:pt x="1179259" y="3875722"/>
                </a:cubicBezTo>
                <a:cubicBezTo>
                  <a:pt x="1333500" y="3821621"/>
                  <a:pt x="1493076" y="3765677"/>
                  <a:pt x="1705737" y="3553016"/>
                </a:cubicBezTo>
                <a:cubicBezTo>
                  <a:pt x="1918398" y="3340354"/>
                  <a:pt x="1974342" y="3180842"/>
                  <a:pt x="2028444" y="3026537"/>
                </a:cubicBezTo>
                <a:cubicBezTo>
                  <a:pt x="2081530" y="2874963"/>
                  <a:pt x="2131759" y="2731834"/>
                  <a:pt x="2330069" y="2533460"/>
                </a:cubicBezTo>
                <a:cubicBezTo>
                  <a:pt x="2528380" y="2335086"/>
                  <a:pt x="2671572" y="2284984"/>
                  <a:pt x="2823083" y="2231835"/>
                </a:cubicBezTo>
                <a:cubicBezTo>
                  <a:pt x="2977388" y="2177733"/>
                  <a:pt x="3136964" y="2121789"/>
                  <a:pt x="3349625" y="1909191"/>
                </a:cubicBezTo>
                <a:cubicBezTo>
                  <a:pt x="3562287" y="1696593"/>
                  <a:pt x="3618166" y="1536954"/>
                  <a:pt x="3672269" y="1382649"/>
                </a:cubicBezTo>
                <a:cubicBezTo>
                  <a:pt x="3725418" y="1231138"/>
                  <a:pt x="3775583" y="1087946"/>
                  <a:pt x="3973894" y="889635"/>
                </a:cubicBezTo>
                <a:cubicBezTo>
                  <a:pt x="4172204" y="691325"/>
                  <a:pt x="4315397" y="641350"/>
                  <a:pt x="4466971" y="588010"/>
                </a:cubicBezTo>
                <a:cubicBezTo>
                  <a:pt x="4621276" y="533908"/>
                  <a:pt x="4780788" y="477964"/>
                  <a:pt x="4993450" y="265303"/>
                </a:cubicBezTo>
                <a:cubicBezTo>
                  <a:pt x="5091684" y="167132"/>
                  <a:pt x="5156200" y="80264"/>
                  <a:pt x="5203063" y="0"/>
                </a:cubicBezTo>
                <a:close/>
                <a:moveTo>
                  <a:pt x="5495290" y="0"/>
                </a:moveTo>
                <a:cubicBezTo>
                  <a:pt x="5331016" y="182118"/>
                  <a:pt x="5280851" y="325120"/>
                  <a:pt x="5232400" y="463868"/>
                </a:cubicBezTo>
                <a:cubicBezTo>
                  <a:pt x="5179251" y="615442"/>
                  <a:pt x="5129086" y="758571"/>
                  <a:pt x="4930775" y="956882"/>
                </a:cubicBezTo>
                <a:cubicBezTo>
                  <a:pt x="4732465" y="1155192"/>
                  <a:pt x="4589272" y="1205421"/>
                  <a:pt x="4437761" y="1258570"/>
                </a:cubicBezTo>
                <a:cubicBezTo>
                  <a:pt x="4283456" y="1312672"/>
                  <a:pt x="4123881" y="1368552"/>
                  <a:pt x="3911219" y="1581214"/>
                </a:cubicBezTo>
                <a:cubicBezTo>
                  <a:pt x="3698558" y="1793875"/>
                  <a:pt x="3642678" y="1953387"/>
                  <a:pt x="3588576" y="2107692"/>
                </a:cubicBezTo>
                <a:cubicBezTo>
                  <a:pt x="3535426" y="2259267"/>
                  <a:pt x="3485261" y="2402459"/>
                  <a:pt x="3286951" y="2600770"/>
                </a:cubicBezTo>
                <a:cubicBezTo>
                  <a:pt x="3088640" y="2799080"/>
                  <a:pt x="2945257" y="2849245"/>
                  <a:pt x="2794000" y="2902395"/>
                </a:cubicBezTo>
                <a:cubicBezTo>
                  <a:pt x="2639695" y="2956497"/>
                  <a:pt x="2480183" y="3012440"/>
                  <a:pt x="2267522" y="3225102"/>
                </a:cubicBezTo>
                <a:cubicBezTo>
                  <a:pt x="2054860" y="3437763"/>
                  <a:pt x="1998917" y="3597275"/>
                  <a:pt x="1944814" y="3751580"/>
                </a:cubicBezTo>
                <a:cubicBezTo>
                  <a:pt x="1891729" y="3903155"/>
                  <a:pt x="1841500" y="4046284"/>
                  <a:pt x="1643189" y="4244594"/>
                </a:cubicBezTo>
                <a:cubicBezTo>
                  <a:pt x="1444879" y="4442905"/>
                  <a:pt x="1301369" y="4493133"/>
                  <a:pt x="1149858" y="4546600"/>
                </a:cubicBezTo>
                <a:cubicBezTo>
                  <a:pt x="995553" y="4600702"/>
                  <a:pt x="835977" y="4656646"/>
                  <a:pt x="623316" y="4869244"/>
                </a:cubicBezTo>
                <a:cubicBezTo>
                  <a:pt x="410655" y="5081842"/>
                  <a:pt x="354711" y="5241481"/>
                  <a:pt x="300609" y="5395786"/>
                </a:cubicBezTo>
                <a:cubicBezTo>
                  <a:pt x="247650" y="5546789"/>
                  <a:pt x="197485" y="5689600"/>
                  <a:pt x="0" y="5887530"/>
                </a:cubicBezTo>
                <a:lnTo>
                  <a:pt x="0" y="6010339"/>
                </a:lnTo>
                <a:cubicBezTo>
                  <a:pt x="20130" y="5992114"/>
                  <a:pt x="40704" y="5972239"/>
                  <a:pt x="61849" y="5951411"/>
                </a:cubicBezTo>
                <a:cubicBezTo>
                  <a:pt x="274511" y="5738749"/>
                  <a:pt x="330454" y="5579174"/>
                  <a:pt x="384493" y="5424869"/>
                </a:cubicBezTo>
                <a:cubicBezTo>
                  <a:pt x="437642" y="5273294"/>
                  <a:pt x="487871" y="5130165"/>
                  <a:pt x="686181" y="4931791"/>
                </a:cubicBezTo>
                <a:cubicBezTo>
                  <a:pt x="884491" y="4733417"/>
                  <a:pt x="1027684" y="4683316"/>
                  <a:pt x="1179259" y="4630166"/>
                </a:cubicBezTo>
                <a:cubicBezTo>
                  <a:pt x="1333564" y="4576064"/>
                  <a:pt x="1493076" y="4520121"/>
                  <a:pt x="1705737" y="4307459"/>
                </a:cubicBezTo>
                <a:cubicBezTo>
                  <a:pt x="1918398" y="4094797"/>
                  <a:pt x="1974342" y="3935286"/>
                  <a:pt x="2028444" y="3780981"/>
                </a:cubicBezTo>
                <a:cubicBezTo>
                  <a:pt x="2081530" y="3629406"/>
                  <a:pt x="2131759" y="3486277"/>
                  <a:pt x="2330069" y="3287966"/>
                </a:cubicBezTo>
                <a:cubicBezTo>
                  <a:pt x="2528380" y="3089656"/>
                  <a:pt x="2671572" y="3039428"/>
                  <a:pt x="2823083" y="2986278"/>
                </a:cubicBezTo>
                <a:cubicBezTo>
                  <a:pt x="2977388" y="2932176"/>
                  <a:pt x="3136964" y="2876233"/>
                  <a:pt x="3349625" y="2663635"/>
                </a:cubicBezTo>
                <a:cubicBezTo>
                  <a:pt x="3562287" y="2451037"/>
                  <a:pt x="3618166" y="2291398"/>
                  <a:pt x="3672269" y="2137156"/>
                </a:cubicBezTo>
                <a:cubicBezTo>
                  <a:pt x="3725418" y="1985582"/>
                  <a:pt x="3775583" y="1842389"/>
                  <a:pt x="3973894" y="1644079"/>
                </a:cubicBezTo>
                <a:cubicBezTo>
                  <a:pt x="4172204" y="1445768"/>
                  <a:pt x="4315397" y="1395603"/>
                  <a:pt x="4466971" y="1342454"/>
                </a:cubicBezTo>
                <a:cubicBezTo>
                  <a:pt x="4621276" y="1288352"/>
                  <a:pt x="4780788" y="1232408"/>
                  <a:pt x="4993450" y="1019747"/>
                </a:cubicBezTo>
                <a:cubicBezTo>
                  <a:pt x="5206111" y="807085"/>
                  <a:pt x="5261991" y="647700"/>
                  <a:pt x="5316093" y="493268"/>
                </a:cubicBezTo>
                <a:cubicBezTo>
                  <a:pt x="5369243" y="341757"/>
                  <a:pt x="5419408" y="198565"/>
                  <a:pt x="5617718" y="254"/>
                </a:cubicBezTo>
                <a:lnTo>
                  <a:pt x="5617718" y="254"/>
                </a:lnTo>
                <a:close/>
                <a:moveTo>
                  <a:pt x="6638290" y="0"/>
                </a:moveTo>
                <a:cubicBezTo>
                  <a:pt x="6618923" y="21802"/>
                  <a:pt x="6597650" y="44302"/>
                  <a:pt x="6574473" y="67501"/>
                </a:cubicBezTo>
                <a:cubicBezTo>
                  <a:pt x="6376162" y="265875"/>
                  <a:pt x="6232970" y="316040"/>
                  <a:pt x="6081459" y="369189"/>
                </a:cubicBezTo>
                <a:cubicBezTo>
                  <a:pt x="5927154" y="423291"/>
                  <a:pt x="5767578" y="479235"/>
                  <a:pt x="5554917" y="691833"/>
                </a:cubicBezTo>
                <a:cubicBezTo>
                  <a:pt x="5342255" y="904430"/>
                  <a:pt x="5286312" y="1064006"/>
                  <a:pt x="5232400" y="1218311"/>
                </a:cubicBezTo>
                <a:cubicBezTo>
                  <a:pt x="5179251" y="1369886"/>
                  <a:pt x="5129086" y="1513015"/>
                  <a:pt x="4930775" y="1711325"/>
                </a:cubicBezTo>
                <a:cubicBezTo>
                  <a:pt x="4732465" y="1909636"/>
                  <a:pt x="4589082" y="1959864"/>
                  <a:pt x="4437571" y="2012950"/>
                </a:cubicBezTo>
                <a:cubicBezTo>
                  <a:pt x="4283266" y="2067052"/>
                  <a:pt x="4123690" y="2122996"/>
                  <a:pt x="3911028" y="2335594"/>
                </a:cubicBezTo>
                <a:cubicBezTo>
                  <a:pt x="3698367" y="2548192"/>
                  <a:pt x="3642487" y="2707831"/>
                  <a:pt x="3588385" y="2862072"/>
                </a:cubicBezTo>
                <a:cubicBezTo>
                  <a:pt x="3535236" y="3013647"/>
                  <a:pt x="3485071" y="3156839"/>
                  <a:pt x="3286760" y="3355150"/>
                </a:cubicBezTo>
                <a:cubicBezTo>
                  <a:pt x="3088450" y="3553460"/>
                  <a:pt x="2945257" y="3603625"/>
                  <a:pt x="2793683" y="3656775"/>
                </a:cubicBezTo>
                <a:cubicBezTo>
                  <a:pt x="2639378" y="3710877"/>
                  <a:pt x="2479866" y="3766820"/>
                  <a:pt x="2267204" y="3979482"/>
                </a:cubicBezTo>
                <a:cubicBezTo>
                  <a:pt x="2054542" y="4192143"/>
                  <a:pt x="1998599" y="4351655"/>
                  <a:pt x="1944497" y="4505960"/>
                </a:cubicBezTo>
                <a:cubicBezTo>
                  <a:pt x="1891411" y="4657535"/>
                  <a:pt x="1841183" y="4800664"/>
                  <a:pt x="1642872" y="4999038"/>
                </a:cubicBezTo>
                <a:cubicBezTo>
                  <a:pt x="1444562" y="5197412"/>
                  <a:pt x="1301369" y="5247513"/>
                  <a:pt x="1149795" y="5300663"/>
                </a:cubicBezTo>
                <a:cubicBezTo>
                  <a:pt x="995553" y="5354765"/>
                  <a:pt x="835977" y="5410708"/>
                  <a:pt x="623316" y="5623370"/>
                </a:cubicBezTo>
                <a:cubicBezTo>
                  <a:pt x="410655" y="5836031"/>
                  <a:pt x="354711" y="5995543"/>
                  <a:pt x="300609" y="6149848"/>
                </a:cubicBezTo>
                <a:cubicBezTo>
                  <a:pt x="247650" y="6301232"/>
                  <a:pt x="197485" y="6444171"/>
                  <a:pt x="0" y="6642100"/>
                </a:cubicBezTo>
                <a:lnTo>
                  <a:pt x="0" y="6764845"/>
                </a:lnTo>
                <a:cubicBezTo>
                  <a:pt x="20151" y="6746494"/>
                  <a:pt x="40767" y="6726745"/>
                  <a:pt x="61849" y="6705600"/>
                </a:cubicBezTo>
                <a:cubicBezTo>
                  <a:pt x="274511" y="6492939"/>
                  <a:pt x="330454" y="6333363"/>
                  <a:pt x="384493" y="6179058"/>
                </a:cubicBezTo>
                <a:cubicBezTo>
                  <a:pt x="437642" y="6027484"/>
                  <a:pt x="487871" y="5884355"/>
                  <a:pt x="686181" y="5685981"/>
                </a:cubicBezTo>
                <a:cubicBezTo>
                  <a:pt x="884491" y="5487607"/>
                  <a:pt x="1027684" y="5437505"/>
                  <a:pt x="1179259" y="5384356"/>
                </a:cubicBezTo>
                <a:cubicBezTo>
                  <a:pt x="1333500" y="5330254"/>
                  <a:pt x="1493076" y="5274310"/>
                  <a:pt x="1705737" y="5061649"/>
                </a:cubicBezTo>
                <a:cubicBezTo>
                  <a:pt x="1918398" y="4848987"/>
                  <a:pt x="1974342" y="4689475"/>
                  <a:pt x="2028444" y="4535170"/>
                </a:cubicBezTo>
                <a:cubicBezTo>
                  <a:pt x="2081530" y="4383596"/>
                  <a:pt x="2131759" y="4240467"/>
                  <a:pt x="2330069" y="4042156"/>
                </a:cubicBezTo>
                <a:cubicBezTo>
                  <a:pt x="2528380" y="3843846"/>
                  <a:pt x="2671572" y="3793617"/>
                  <a:pt x="2823083" y="3740468"/>
                </a:cubicBezTo>
                <a:cubicBezTo>
                  <a:pt x="2977388" y="3686366"/>
                  <a:pt x="3136964" y="3630486"/>
                  <a:pt x="3349625" y="3417824"/>
                </a:cubicBezTo>
                <a:cubicBezTo>
                  <a:pt x="3562287" y="3205163"/>
                  <a:pt x="3618166" y="3045651"/>
                  <a:pt x="3672269" y="2891346"/>
                </a:cubicBezTo>
                <a:cubicBezTo>
                  <a:pt x="3725418" y="2739771"/>
                  <a:pt x="3775583" y="2596579"/>
                  <a:pt x="3973894" y="2398268"/>
                </a:cubicBezTo>
                <a:cubicBezTo>
                  <a:pt x="4172204" y="2199958"/>
                  <a:pt x="4315397" y="2149793"/>
                  <a:pt x="4466971" y="2096643"/>
                </a:cubicBezTo>
                <a:cubicBezTo>
                  <a:pt x="4621276" y="2042541"/>
                  <a:pt x="4780788" y="1986598"/>
                  <a:pt x="4993450" y="1773936"/>
                </a:cubicBezTo>
                <a:cubicBezTo>
                  <a:pt x="5206111" y="1561275"/>
                  <a:pt x="5261991" y="1401763"/>
                  <a:pt x="5316093" y="1247458"/>
                </a:cubicBezTo>
                <a:cubicBezTo>
                  <a:pt x="5369243" y="1095947"/>
                  <a:pt x="5419408" y="952754"/>
                  <a:pt x="5617718" y="754444"/>
                </a:cubicBezTo>
                <a:cubicBezTo>
                  <a:pt x="5816029" y="556133"/>
                  <a:pt x="5959221" y="505968"/>
                  <a:pt x="6110796" y="452819"/>
                </a:cubicBezTo>
                <a:cubicBezTo>
                  <a:pt x="6265101" y="398717"/>
                  <a:pt x="6424613" y="342773"/>
                  <a:pt x="6637274" y="130112"/>
                </a:cubicBezTo>
                <a:cubicBezTo>
                  <a:pt x="6678740" y="89007"/>
                  <a:pt x="6717856" y="45566"/>
                  <a:pt x="6754369" y="0"/>
                </a:cubicBezTo>
                <a:close/>
                <a:moveTo>
                  <a:pt x="7031990" y="0"/>
                </a:moveTo>
                <a:cubicBezTo>
                  <a:pt x="6948742" y="121349"/>
                  <a:pt x="6911975" y="226314"/>
                  <a:pt x="6875970" y="328930"/>
                </a:cubicBezTo>
                <a:cubicBezTo>
                  <a:pt x="6822885" y="480505"/>
                  <a:pt x="6772657" y="623634"/>
                  <a:pt x="6574345" y="822008"/>
                </a:cubicBezTo>
                <a:cubicBezTo>
                  <a:pt x="6376035" y="1020382"/>
                  <a:pt x="6232906" y="1070483"/>
                  <a:pt x="6081395" y="1123950"/>
                </a:cubicBezTo>
                <a:cubicBezTo>
                  <a:pt x="5927090" y="1178052"/>
                  <a:pt x="5767515" y="1233996"/>
                  <a:pt x="5554853" y="1446594"/>
                </a:cubicBezTo>
                <a:cubicBezTo>
                  <a:pt x="5342192" y="1659192"/>
                  <a:pt x="5286312" y="1818513"/>
                  <a:pt x="5232400" y="1972755"/>
                </a:cubicBezTo>
                <a:cubicBezTo>
                  <a:pt x="5179251" y="2124329"/>
                  <a:pt x="5129086" y="2267522"/>
                  <a:pt x="4930775" y="2465832"/>
                </a:cubicBezTo>
                <a:cubicBezTo>
                  <a:pt x="4732465" y="2664143"/>
                  <a:pt x="4589272" y="2714308"/>
                  <a:pt x="4437761" y="2767457"/>
                </a:cubicBezTo>
                <a:cubicBezTo>
                  <a:pt x="4283456" y="2821559"/>
                  <a:pt x="4123881" y="2877503"/>
                  <a:pt x="3911219" y="3090101"/>
                </a:cubicBezTo>
                <a:cubicBezTo>
                  <a:pt x="3698558" y="3302699"/>
                  <a:pt x="3642678" y="3462338"/>
                  <a:pt x="3588576" y="3616643"/>
                </a:cubicBezTo>
                <a:cubicBezTo>
                  <a:pt x="3535426" y="3768153"/>
                  <a:pt x="3485261" y="3911346"/>
                  <a:pt x="3286951" y="4109657"/>
                </a:cubicBezTo>
                <a:cubicBezTo>
                  <a:pt x="3088640" y="4307967"/>
                  <a:pt x="2945448" y="4358196"/>
                  <a:pt x="2793873" y="4411282"/>
                </a:cubicBezTo>
                <a:cubicBezTo>
                  <a:pt x="2639568" y="4465384"/>
                  <a:pt x="2480056" y="4521327"/>
                  <a:pt x="2267395" y="4733989"/>
                </a:cubicBezTo>
                <a:cubicBezTo>
                  <a:pt x="2054733" y="4946650"/>
                  <a:pt x="1998789" y="5106162"/>
                  <a:pt x="1944688" y="5260467"/>
                </a:cubicBezTo>
                <a:cubicBezTo>
                  <a:pt x="1891602" y="5412042"/>
                  <a:pt x="1841373" y="5555171"/>
                  <a:pt x="1643063" y="5753545"/>
                </a:cubicBezTo>
                <a:cubicBezTo>
                  <a:pt x="1444752" y="5951919"/>
                  <a:pt x="1301560" y="6002020"/>
                  <a:pt x="1149985" y="6055170"/>
                </a:cubicBezTo>
                <a:cubicBezTo>
                  <a:pt x="995744" y="6109272"/>
                  <a:pt x="836168" y="6165215"/>
                  <a:pt x="623507" y="6377877"/>
                </a:cubicBezTo>
                <a:cubicBezTo>
                  <a:pt x="431800" y="6569329"/>
                  <a:pt x="367411" y="6717729"/>
                  <a:pt x="316992" y="6858000"/>
                </a:cubicBezTo>
                <a:lnTo>
                  <a:pt x="411671" y="6858000"/>
                </a:lnTo>
                <a:cubicBezTo>
                  <a:pt x="458597" y="6732651"/>
                  <a:pt x="521081" y="6605842"/>
                  <a:pt x="686181" y="6440742"/>
                </a:cubicBezTo>
                <a:cubicBezTo>
                  <a:pt x="884491" y="6242368"/>
                  <a:pt x="1027684" y="6192203"/>
                  <a:pt x="1179259" y="6139053"/>
                </a:cubicBezTo>
                <a:cubicBezTo>
                  <a:pt x="1333500" y="6084951"/>
                  <a:pt x="1493076" y="6029008"/>
                  <a:pt x="1705737" y="5816410"/>
                </a:cubicBezTo>
                <a:cubicBezTo>
                  <a:pt x="1918398" y="5603812"/>
                  <a:pt x="1974342" y="5444173"/>
                  <a:pt x="2028444" y="5289868"/>
                </a:cubicBezTo>
                <a:cubicBezTo>
                  <a:pt x="2081530" y="5138293"/>
                  <a:pt x="2131759" y="4995164"/>
                  <a:pt x="2330069" y="4796854"/>
                </a:cubicBezTo>
                <a:cubicBezTo>
                  <a:pt x="2528380" y="4598543"/>
                  <a:pt x="2671572" y="4548315"/>
                  <a:pt x="2823083" y="4495165"/>
                </a:cubicBezTo>
                <a:cubicBezTo>
                  <a:pt x="2977388" y="4441127"/>
                  <a:pt x="3136964" y="4385183"/>
                  <a:pt x="3349625" y="4172522"/>
                </a:cubicBezTo>
                <a:cubicBezTo>
                  <a:pt x="3562287" y="3959860"/>
                  <a:pt x="3618166" y="3800348"/>
                  <a:pt x="3672269" y="3646043"/>
                </a:cubicBezTo>
                <a:cubicBezTo>
                  <a:pt x="3725418" y="3494469"/>
                  <a:pt x="3775583" y="3351340"/>
                  <a:pt x="3973894" y="3152966"/>
                </a:cubicBezTo>
                <a:cubicBezTo>
                  <a:pt x="4172204" y="2954592"/>
                  <a:pt x="4315397" y="2904490"/>
                  <a:pt x="4466971" y="2851341"/>
                </a:cubicBezTo>
                <a:cubicBezTo>
                  <a:pt x="4621276" y="2797239"/>
                  <a:pt x="4780788" y="2741295"/>
                  <a:pt x="4993450" y="2528697"/>
                </a:cubicBezTo>
                <a:cubicBezTo>
                  <a:pt x="5206111" y="2316099"/>
                  <a:pt x="5261991" y="2156460"/>
                  <a:pt x="5316093" y="2002219"/>
                </a:cubicBezTo>
                <a:cubicBezTo>
                  <a:pt x="5369243" y="1850644"/>
                  <a:pt x="5419408" y="1707452"/>
                  <a:pt x="5617718" y="1509141"/>
                </a:cubicBezTo>
                <a:cubicBezTo>
                  <a:pt x="5816029" y="1310831"/>
                  <a:pt x="5959221" y="1260666"/>
                  <a:pt x="6110796" y="1207516"/>
                </a:cubicBezTo>
                <a:cubicBezTo>
                  <a:pt x="6265101" y="1153414"/>
                  <a:pt x="6424613" y="1097471"/>
                  <a:pt x="6637274" y="884873"/>
                </a:cubicBezTo>
                <a:cubicBezTo>
                  <a:pt x="6849936" y="672275"/>
                  <a:pt x="6905879" y="512636"/>
                  <a:pt x="6959918" y="358331"/>
                </a:cubicBezTo>
                <a:cubicBezTo>
                  <a:pt x="7000240" y="243332"/>
                  <a:pt x="7038912" y="133350"/>
                  <a:pt x="7141909" y="0"/>
                </a:cubicBezTo>
                <a:close/>
                <a:moveTo>
                  <a:pt x="8147050" y="0"/>
                </a:moveTo>
                <a:cubicBezTo>
                  <a:pt x="7984554" y="143383"/>
                  <a:pt x="7858252" y="187706"/>
                  <a:pt x="7725537" y="234252"/>
                </a:cubicBezTo>
                <a:cubicBezTo>
                  <a:pt x="7571232" y="288354"/>
                  <a:pt x="7411720" y="344234"/>
                  <a:pt x="7199059" y="556895"/>
                </a:cubicBezTo>
                <a:cubicBezTo>
                  <a:pt x="6986397" y="769557"/>
                  <a:pt x="6930454" y="929069"/>
                  <a:pt x="6876352" y="1083374"/>
                </a:cubicBezTo>
                <a:cubicBezTo>
                  <a:pt x="6823266" y="1234948"/>
                  <a:pt x="6773037" y="1378141"/>
                  <a:pt x="6574727" y="1576451"/>
                </a:cubicBezTo>
                <a:cubicBezTo>
                  <a:pt x="6376416" y="1774762"/>
                  <a:pt x="6233224" y="1824927"/>
                  <a:pt x="6081713" y="1878076"/>
                </a:cubicBezTo>
                <a:cubicBezTo>
                  <a:pt x="5927408" y="1932178"/>
                  <a:pt x="5767832" y="1988122"/>
                  <a:pt x="5555171" y="2200783"/>
                </a:cubicBezTo>
                <a:cubicBezTo>
                  <a:pt x="5342509" y="2413445"/>
                  <a:pt x="5286629" y="2572957"/>
                  <a:pt x="5232527" y="2727198"/>
                </a:cubicBezTo>
                <a:cubicBezTo>
                  <a:pt x="5179378" y="2878773"/>
                  <a:pt x="5129213" y="3021965"/>
                  <a:pt x="4930902" y="3220276"/>
                </a:cubicBezTo>
                <a:cubicBezTo>
                  <a:pt x="4732592" y="3418586"/>
                  <a:pt x="4589399" y="3468751"/>
                  <a:pt x="4437888" y="3521901"/>
                </a:cubicBezTo>
                <a:cubicBezTo>
                  <a:pt x="4283583" y="3576003"/>
                  <a:pt x="4124008" y="3631946"/>
                  <a:pt x="3911346" y="3844608"/>
                </a:cubicBezTo>
                <a:cubicBezTo>
                  <a:pt x="3698684" y="4057269"/>
                  <a:pt x="3642805" y="4216781"/>
                  <a:pt x="3588703" y="4371086"/>
                </a:cubicBezTo>
                <a:cubicBezTo>
                  <a:pt x="3535553" y="4522597"/>
                  <a:pt x="3485388" y="4665790"/>
                  <a:pt x="3287078" y="4864100"/>
                </a:cubicBezTo>
                <a:cubicBezTo>
                  <a:pt x="3088767" y="5062411"/>
                  <a:pt x="2945257" y="5112639"/>
                  <a:pt x="2794000" y="5165725"/>
                </a:cubicBezTo>
                <a:cubicBezTo>
                  <a:pt x="2639695" y="5219827"/>
                  <a:pt x="2480183" y="5275771"/>
                  <a:pt x="2267522" y="5488432"/>
                </a:cubicBezTo>
                <a:cubicBezTo>
                  <a:pt x="2054860" y="5701094"/>
                  <a:pt x="1998917" y="5860606"/>
                  <a:pt x="1944814" y="6014911"/>
                </a:cubicBezTo>
                <a:cubicBezTo>
                  <a:pt x="1891729" y="6166485"/>
                  <a:pt x="1841500" y="6309678"/>
                  <a:pt x="1643189" y="6507988"/>
                </a:cubicBezTo>
                <a:cubicBezTo>
                  <a:pt x="1444879" y="6706299"/>
                  <a:pt x="1301687" y="6756464"/>
                  <a:pt x="1150176" y="6809613"/>
                </a:cubicBezTo>
                <a:cubicBezTo>
                  <a:pt x="1107694" y="6824536"/>
                  <a:pt x="1064768" y="6839522"/>
                  <a:pt x="1020445" y="6858000"/>
                </a:cubicBezTo>
                <a:lnTo>
                  <a:pt x="1277239" y="6858000"/>
                </a:lnTo>
                <a:cubicBezTo>
                  <a:pt x="1402715" y="6809295"/>
                  <a:pt x="1537589" y="6739192"/>
                  <a:pt x="1706055" y="6570853"/>
                </a:cubicBezTo>
                <a:cubicBezTo>
                  <a:pt x="1918716" y="6358192"/>
                  <a:pt x="1974660" y="6198616"/>
                  <a:pt x="2028762" y="6044375"/>
                </a:cubicBezTo>
                <a:cubicBezTo>
                  <a:pt x="2081848" y="5892800"/>
                  <a:pt x="2132076" y="5749608"/>
                  <a:pt x="2330387" y="5551297"/>
                </a:cubicBezTo>
                <a:cubicBezTo>
                  <a:pt x="2528697" y="5352987"/>
                  <a:pt x="2671890" y="5302758"/>
                  <a:pt x="2823401" y="5249672"/>
                </a:cubicBezTo>
                <a:cubicBezTo>
                  <a:pt x="2977706" y="5195570"/>
                  <a:pt x="3137281" y="5139627"/>
                  <a:pt x="3349943" y="4926965"/>
                </a:cubicBezTo>
                <a:cubicBezTo>
                  <a:pt x="3562604" y="4714304"/>
                  <a:pt x="3618484" y="4554792"/>
                  <a:pt x="3672586" y="4400487"/>
                </a:cubicBezTo>
                <a:cubicBezTo>
                  <a:pt x="3725736" y="4248912"/>
                  <a:pt x="3775901" y="4105783"/>
                  <a:pt x="3974211" y="3907472"/>
                </a:cubicBezTo>
                <a:cubicBezTo>
                  <a:pt x="4172522" y="3709162"/>
                  <a:pt x="4315714" y="3658934"/>
                  <a:pt x="4467289" y="3605784"/>
                </a:cubicBezTo>
                <a:cubicBezTo>
                  <a:pt x="4621594" y="3551682"/>
                  <a:pt x="4781106" y="3495739"/>
                  <a:pt x="4993767" y="3283141"/>
                </a:cubicBezTo>
                <a:cubicBezTo>
                  <a:pt x="5206429" y="3070543"/>
                  <a:pt x="5262309" y="2910904"/>
                  <a:pt x="5316411" y="2756662"/>
                </a:cubicBezTo>
                <a:cubicBezTo>
                  <a:pt x="5369560" y="2605088"/>
                  <a:pt x="5419725" y="2461959"/>
                  <a:pt x="5618036" y="2263648"/>
                </a:cubicBezTo>
                <a:cubicBezTo>
                  <a:pt x="5816346" y="2065338"/>
                  <a:pt x="5959539" y="2015109"/>
                  <a:pt x="6111113" y="1961960"/>
                </a:cubicBezTo>
                <a:cubicBezTo>
                  <a:pt x="6265418" y="1907858"/>
                  <a:pt x="6424930" y="1851914"/>
                  <a:pt x="6637592" y="1639316"/>
                </a:cubicBezTo>
                <a:cubicBezTo>
                  <a:pt x="6850253" y="1426718"/>
                  <a:pt x="6906197" y="1267079"/>
                  <a:pt x="6960235" y="1112774"/>
                </a:cubicBezTo>
                <a:cubicBezTo>
                  <a:pt x="7013385" y="961263"/>
                  <a:pt x="7063613" y="818071"/>
                  <a:pt x="7261924" y="619760"/>
                </a:cubicBezTo>
                <a:cubicBezTo>
                  <a:pt x="7460234" y="421450"/>
                  <a:pt x="7603363" y="371285"/>
                  <a:pt x="7754938" y="318135"/>
                </a:cubicBezTo>
                <a:cubicBezTo>
                  <a:pt x="7908100" y="264414"/>
                  <a:pt x="8066532" y="208915"/>
                  <a:pt x="8276844" y="0"/>
                </a:cubicBezTo>
                <a:close/>
                <a:moveTo>
                  <a:pt x="8597519" y="0"/>
                </a:moveTo>
                <a:cubicBezTo>
                  <a:pt x="8564499" y="67691"/>
                  <a:pt x="8542210" y="131255"/>
                  <a:pt x="8520240" y="193993"/>
                </a:cubicBezTo>
                <a:cubicBezTo>
                  <a:pt x="8467090" y="345567"/>
                  <a:pt x="8416861" y="488696"/>
                  <a:pt x="8218551" y="687007"/>
                </a:cubicBezTo>
                <a:cubicBezTo>
                  <a:pt x="8020241" y="885317"/>
                  <a:pt x="7877112" y="935546"/>
                  <a:pt x="7725537" y="988695"/>
                </a:cubicBezTo>
                <a:cubicBezTo>
                  <a:pt x="7571232" y="1042797"/>
                  <a:pt x="7411720" y="1098677"/>
                  <a:pt x="7199059" y="1311339"/>
                </a:cubicBezTo>
                <a:cubicBezTo>
                  <a:pt x="6986397" y="1524000"/>
                  <a:pt x="6930454" y="1683576"/>
                  <a:pt x="6876352" y="1837817"/>
                </a:cubicBezTo>
                <a:cubicBezTo>
                  <a:pt x="6823266" y="1989392"/>
                  <a:pt x="6773037" y="2132584"/>
                  <a:pt x="6574727" y="2330895"/>
                </a:cubicBezTo>
                <a:cubicBezTo>
                  <a:pt x="6376416" y="2529205"/>
                  <a:pt x="6233224" y="2579370"/>
                  <a:pt x="6081713" y="2632520"/>
                </a:cubicBezTo>
                <a:cubicBezTo>
                  <a:pt x="5927408" y="2686622"/>
                  <a:pt x="5767832" y="2742565"/>
                  <a:pt x="5555171" y="2955227"/>
                </a:cubicBezTo>
                <a:cubicBezTo>
                  <a:pt x="5342509" y="3167888"/>
                  <a:pt x="5286312" y="3327400"/>
                  <a:pt x="5232400" y="3481705"/>
                </a:cubicBezTo>
                <a:cubicBezTo>
                  <a:pt x="5179251" y="3633216"/>
                  <a:pt x="5129086" y="3776409"/>
                  <a:pt x="4930775" y="3974719"/>
                </a:cubicBezTo>
                <a:cubicBezTo>
                  <a:pt x="4732465" y="4173030"/>
                  <a:pt x="4589272" y="4223195"/>
                  <a:pt x="4437761" y="4276344"/>
                </a:cubicBezTo>
                <a:cubicBezTo>
                  <a:pt x="4283456" y="4330446"/>
                  <a:pt x="4123881" y="4386390"/>
                  <a:pt x="3911219" y="4599051"/>
                </a:cubicBezTo>
                <a:cubicBezTo>
                  <a:pt x="3698558" y="4811713"/>
                  <a:pt x="3642678" y="4971225"/>
                  <a:pt x="3588576" y="5125530"/>
                </a:cubicBezTo>
                <a:cubicBezTo>
                  <a:pt x="3535426" y="5277104"/>
                  <a:pt x="3485261" y="5420233"/>
                  <a:pt x="3286951" y="5618544"/>
                </a:cubicBezTo>
                <a:cubicBezTo>
                  <a:pt x="3088640" y="5816854"/>
                  <a:pt x="2945257" y="5867400"/>
                  <a:pt x="2794000" y="5920232"/>
                </a:cubicBezTo>
                <a:cubicBezTo>
                  <a:pt x="2639695" y="5974271"/>
                  <a:pt x="2480183" y="6030214"/>
                  <a:pt x="2267522" y="6242876"/>
                </a:cubicBezTo>
                <a:cubicBezTo>
                  <a:pt x="2054860" y="6455537"/>
                  <a:pt x="1998917" y="6615049"/>
                  <a:pt x="1944814" y="6769354"/>
                </a:cubicBezTo>
                <a:cubicBezTo>
                  <a:pt x="1934401" y="6799072"/>
                  <a:pt x="1924114" y="6828473"/>
                  <a:pt x="1913064" y="6858254"/>
                </a:cubicBezTo>
                <a:lnTo>
                  <a:pt x="2007934" y="6858254"/>
                </a:lnTo>
                <a:cubicBezTo>
                  <a:pt x="2015236" y="6838379"/>
                  <a:pt x="2022158" y="6818694"/>
                  <a:pt x="2029016" y="6799072"/>
                </a:cubicBezTo>
                <a:cubicBezTo>
                  <a:pt x="2082102" y="6647498"/>
                  <a:pt x="2132330" y="6504306"/>
                  <a:pt x="2330641" y="6305995"/>
                </a:cubicBezTo>
                <a:cubicBezTo>
                  <a:pt x="2528951" y="6107684"/>
                  <a:pt x="2672144" y="6057456"/>
                  <a:pt x="2823655" y="6004370"/>
                </a:cubicBezTo>
                <a:cubicBezTo>
                  <a:pt x="2977388" y="5949950"/>
                  <a:pt x="3136900" y="5894070"/>
                  <a:pt x="3349625" y="5681409"/>
                </a:cubicBezTo>
                <a:cubicBezTo>
                  <a:pt x="3562350" y="5468747"/>
                  <a:pt x="3618166" y="5309235"/>
                  <a:pt x="3672269" y="5154930"/>
                </a:cubicBezTo>
                <a:cubicBezTo>
                  <a:pt x="3725418" y="5003356"/>
                  <a:pt x="3775583" y="4860227"/>
                  <a:pt x="3973894" y="4661916"/>
                </a:cubicBezTo>
                <a:cubicBezTo>
                  <a:pt x="4172204" y="4463606"/>
                  <a:pt x="4315397" y="4413377"/>
                  <a:pt x="4466971" y="4360228"/>
                </a:cubicBezTo>
                <a:cubicBezTo>
                  <a:pt x="4621276" y="4306126"/>
                  <a:pt x="4780788" y="4250246"/>
                  <a:pt x="4993450" y="4037584"/>
                </a:cubicBezTo>
                <a:cubicBezTo>
                  <a:pt x="5206111" y="3824922"/>
                  <a:pt x="5261991" y="3665411"/>
                  <a:pt x="5316093" y="3511106"/>
                </a:cubicBezTo>
                <a:cubicBezTo>
                  <a:pt x="5369243" y="3359531"/>
                  <a:pt x="5419408" y="3216402"/>
                  <a:pt x="5617718" y="3018092"/>
                </a:cubicBezTo>
                <a:cubicBezTo>
                  <a:pt x="5816029" y="2819781"/>
                  <a:pt x="5959221" y="2769553"/>
                  <a:pt x="6110796" y="2716403"/>
                </a:cubicBezTo>
                <a:cubicBezTo>
                  <a:pt x="6265101" y="2662301"/>
                  <a:pt x="6424613" y="2606421"/>
                  <a:pt x="6637274" y="2393760"/>
                </a:cubicBezTo>
                <a:cubicBezTo>
                  <a:pt x="6849936" y="2181098"/>
                  <a:pt x="6905879" y="2021523"/>
                  <a:pt x="6959918" y="1867281"/>
                </a:cubicBezTo>
                <a:cubicBezTo>
                  <a:pt x="7013068" y="1715707"/>
                  <a:pt x="7063295" y="1572514"/>
                  <a:pt x="7261607" y="1374204"/>
                </a:cubicBezTo>
                <a:cubicBezTo>
                  <a:pt x="7459917" y="1175893"/>
                  <a:pt x="7603045" y="1125728"/>
                  <a:pt x="7754620" y="1072579"/>
                </a:cubicBezTo>
                <a:cubicBezTo>
                  <a:pt x="7908925" y="1018477"/>
                  <a:pt x="8068501" y="962533"/>
                  <a:pt x="8281099" y="749872"/>
                </a:cubicBezTo>
                <a:cubicBezTo>
                  <a:pt x="8493696" y="537210"/>
                  <a:pt x="8549704" y="377698"/>
                  <a:pt x="8603806" y="223393"/>
                </a:cubicBezTo>
                <a:cubicBezTo>
                  <a:pt x="8629777" y="149352"/>
                  <a:pt x="8654986" y="77343"/>
                  <a:pt x="8697151" y="0"/>
                </a:cubicBezTo>
                <a:close/>
                <a:moveTo>
                  <a:pt x="9603549" y="0"/>
                </a:moveTo>
                <a:cubicBezTo>
                  <a:pt x="9522016" y="45784"/>
                  <a:pt x="9446768" y="72136"/>
                  <a:pt x="9369361" y="99251"/>
                </a:cubicBezTo>
                <a:cubicBezTo>
                  <a:pt x="9214803" y="153353"/>
                  <a:pt x="9055100" y="209550"/>
                  <a:pt x="8842566" y="421957"/>
                </a:cubicBezTo>
                <a:cubicBezTo>
                  <a:pt x="8630031" y="634365"/>
                  <a:pt x="8574024" y="794131"/>
                  <a:pt x="8519922" y="948436"/>
                </a:cubicBezTo>
                <a:cubicBezTo>
                  <a:pt x="8466772" y="1100011"/>
                  <a:pt x="8416544" y="1243140"/>
                  <a:pt x="8218234" y="1441514"/>
                </a:cubicBezTo>
                <a:cubicBezTo>
                  <a:pt x="8019923" y="1639888"/>
                  <a:pt x="7876794" y="1689989"/>
                  <a:pt x="7725219" y="1743139"/>
                </a:cubicBezTo>
                <a:cubicBezTo>
                  <a:pt x="7570915" y="1797241"/>
                  <a:pt x="7411403" y="1853184"/>
                  <a:pt x="7198741" y="2065782"/>
                </a:cubicBezTo>
                <a:cubicBezTo>
                  <a:pt x="6986080" y="2278380"/>
                  <a:pt x="6930136" y="2438019"/>
                  <a:pt x="6876034" y="2592261"/>
                </a:cubicBezTo>
                <a:cubicBezTo>
                  <a:pt x="6822948" y="2743835"/>
                  <a:pt x="6772719" y="2887028"/>
                  <a:pt x="6574409" y="3085338"/>
                </a:cubicBezTo>
                <a:cubicBezTo>
                  <a:pt x="6376099" y="3283649"/>
                  <a:pt x="6232906" y="3333750"/>
                  <a:pt x="6081395" y="3386963"/>
                </a:cubicBezTo>
                <a:cubicBezTo>
                  <a:pt x="5927090" y="3441065"/>
                  <a:pt x="5767515" y="3497009"/>
                  <a:pt x="5554853" y="3709670"/>
                </a:cubicBezTo>
                <a:cubicBezTo>
                  <a:pt x="5342192" y="3922332"/>
                  <a:pt x="5286312" y="4081844"/>
                  <a:pt x="5232400" y="4236149"/>
                </a:cubicBezTo>
                <a:cubicBezTo>
                  <a:pt x="5179251" y="4387723"/>
                  <a:pt x="5129086" y="4530852"/>
                  <a:pt x="4930775" y="4729163"/>
                </a:cubicBezTo>
                <a:cubicBezTo>
                  <a:pt x="4732465" y="4927473"/>
                  <a:pt x="4589272" y="4977638"/>
                  <a:pt x="4437761" y="5030788"/>
                </a:cubicBezTo>
                <a:cubicBezTo>
                  <a:pt x="4283456" y="5084890"/>
                  <a:pt x="4123881" y="5140833"/>
                  <a:pt x="3911219" y="5353495"/>
                </a:cubicBezTo>
                <a:cubicBezTo>
                  <a:pt x="3698558" y="5566156"/>
                  <a:pt x="3642487" y="5725668"/>
                  <a:pt x="3588385" y="5880100"/>
                </a:cubicBezTo>
                <a:cubicBezTo>
                  <a:pt x="3535236" y="6031675"/>
                  <a:pt x="3485071" y="6174804"/>
                  <a:pt x="3286760" y="6373114"/>
                </a:cubicBezTo>
                <a:cubicBezTo>
                  <a:pt x="3088450" y="6571425"/>
                  <a:pt x="2945257" y="6621653"/>
                  <a:pt x="2793683" y="6674803"/>
                </a:cubicBezTo>
                <a:cubicBezTo>
                  <a:pt x="2680399" y="6714490"/>
                  <a:pt x="2564321" y="6755194"/>
                  <a:pt x="2426526" y="6858127"/>
                </a:cubicBezTo>
                <a:lnTo>
                  <a:pt x="2588641" y="6858127"/>
                </a:lnTo>
                <a:cubicBezTo>
                  <a:pt x="2670302" y="6812281"/>
                  <a:pt x="2745613" y="6785864"/>
                  <a:pt x="2823083" y="6758686"/>
                </a:cubicBezTo>
                <a:cubicBezTo>
                  <a:pt x="2977388" y="6704584"/>
                  <a:pt x="3136964" y="6648641"/>
                  <a:pt x="3349625" y="6435979"/>
                </a:cubicBezTo>
                <a:cubicBezTo>
                  <a:pt x="3562287" y="6223318"/>
                  <a:pt x="3618166" y="6063806"/>
                  <a:pt x="3672269" y="5909501"/>
                </a:cubicBezTo>
                <a:cubicBezTo>
                  <a:pt x="3725418" y="5757926"/>
                  <a:pt x="3775583" y="5614797"/>
                  <a:pt x="3973894" y="5416487"/>
                </a:cubicBezTo>
                <a:cubicBezTo>
                  <a:pt x="4172204" y="5218176"/>
                  <a:pt x="4315397" y="5167948"/>
                  <a:pt x="4466971" y="5114798"/>
                </a:cubicBezTo>
                <a:cubicBezTo>
                  <a:pt x="4621276" y="5060760"/>
                  <a:pt x="4780788" y="5004816"/>
                  <a:pt x="4993450" y="4792155"/>
                </a:cubicBezTo>
                <a:cubicBezTo>
                  <a:pt x="5206111" y="4579493"/>
                  <a:pt x="5261991" y="4419981"/>
                  <a:pt x="5316093" y="4265676"/>
                </a:cubicBezTo>
                <a:cubicBezTo>
                  <a:pt x="5369243" y="4114102"/>
                  <a:pt x="5419408" y="3970972"/>
                  <a:pt x="5617718" y="3772662"/>
                </a:cubicBezTo>
                <a:cubicBezTo>
                  <a:pt x="5816029" y="3574352"/>
                  <a:pt x="5959221" y="3524123"/>
                  <a:pt x="6110796" y="3470974"/>
                </a:cubicBezTo>
                <a:cubicBezTo>
                  <a:pt x="6265101" y="3416935"/>
                  <a:pt x="6424613" y="3360991"/>
                  <a:pt x="6637274" y="3148330"/>
                </a:cubicBezTo>
                <a:cubicBezTo>
                  <a:pt x="6849936" y="2935669"/>
                  <a:pt x="6905879" y="2776157"/>
                  <a:pt x="6959918" y="2621852"/>
                </a:cubicBezTo>
                <a:cubicBezTo>
                  <a:pt x="7013068" y="2470277"/>
                  <a:pt x="7063295" y="2327085"/>
                  <a:pt x="7261607" y="2128774"/>
                </a:cubicBezTo>
                <a:cubicBezTo>
                  <a:pt x="7459917" y="1930464"/>
                  <a:pt x="7603045" y="1880298"/>
                  <a:pt x="7754620" y="1827149"/>
                </a:cubicBezTo>
                <a:cubicBezTo>
                  <a:pt x="7908925" y="1773047"/>
                  <a:pt x="8068501" y="1717104"/>
                  <a:pt x="8281099" y="1504506"/>
                </a:cubicBezTo>
                <a:cubicBezTo>
                  <a:pt x="8493696" y="1291908"/>
                  <a:pt x="8549704" y="1132269"/>
                  <a:pt x="8603806" y="977963"/>
                </a:cubicBezTo>
                <a:cubicBezTo>
                  <a:pt x="8656955" y="826452"/>
                  <a:pt x="8707120" y="683260"/>
                  <a:pt x="8905431" y="484950"/>
                </a:cubicBezTo>
                <a:cubicBezTo>
                  <a:pt x="9103741" y="286639"/>
                  <a:pt x="9246933" y="236411"/>
                  <a:pt x="9398508" y="183325"/>
                </a:cubicBezTo>
                <a:cubicBezTo>
                  <a:pt x="9511665" y="143637"/>
                  <a:pt x="9627680" y="102933"/>
                  <a:pt x="9765411" y="127"/>
                </a:cubicBezTo>
                <a:close/>
                <a:moveTo>
                  <a:pt x="10185082" y="0"/>
                </a:moveTo>
                <a:cubicBezTo>
                  <a:pt x="10177844" y="19812"/>
                  <a:pt x="10170922" y="39497"/>
                  <a:pt x="10164064" y="59055"/>
                </a:cubicBezTo>
                <a:cubicBezTo>
                  <a:pt x="10110915" y="210629"/>
                  <a:pt x="10060749" y="353759"/>
                  <a:pt x="9862439" y="552069"/>
                </a:cubicBezTo>
                <a:cubicBezTo>
                  <a:pt x="9664129" y="750380"/>
                  <a:pt x="9520936" y="800608"/>
                  <a:pt x="9369361" y="853758"/>
                </a:cubicBezTo>
                <a:cubicBezTo>
                  <a:pt x="9215120" y="907796"/>
                  <a:pt x="9055544" y="963740"/>
                  <a:pt x="8842883" y="1176401"/>
                </a:cubicBezTo>
                <a:cubicBezTo>
                  <a:pt x="8630221" y="1389063"/>
                  <a:pt x="8574342" y="1548575"/>
                  <a:pt x="8520240" y="1702880"/>
                </a:cubicBezTo>
                <a:cubicBezTo>
                  <a:pt x="8467090" y="1854454"/>
                  <a:pt x="8416861" y="1997647"/>
                  <a:pt x="8218551" y="2195957"/>
                </a:cubicBezTo>
                <a:cubicBezTo>
                  <a:pt x="8020241" y="2394268"/>
                  <a:pt x="7877112" y="2444433"/>
                  <a:pt x="7725537" y="2497582"/>
                </a:cubicBezTo>
                <a:cubicBezTo>
                  <a:pt x="7571232" y="2551684"/>
                  <a:pt x="7411720" y="2607628"/>
                  <a:pt x="7199059" y="2820226"/>
                </a:cubicBezTo>
                <a:cubicBezTo>
                  <a:pt x="6986397" y="3032824"/>
                  <a:pt x="6930454" y="3192463"/>
                  <a:pt x="6876352" y="3346768"/>
                </a:cubicBezTo>
                <a:cubicBezTo>
                  <a:pt x="6823266" y="3498342"/>
                  <a:pt x="6773037" y="3641471"/>
                  <a:pt x="6574727" y="3839782"/>
                </a:cubicBezTo>
                <a:cubicBezTo>
                  <a:pt x="6376416" y="4038092"/>
                  <a:pt x="6233224" y="4088321"/>
                  <a:pt x="6081713" y="4141407"/>
                </a:cubicBezTo>
                <a:cubicBezTo>
                  <a:pt x="5927408" y="4195509"/>
                  <a:pt x="5767832" y="4251452"/>
                  <a:pt x="5555171" y="4464114"/>
                </a:cubicBezTo>
                <a:cubicBezTo>
                  <a:pt x="5342509" y="4676775"/>
                  <a:pt x="5286312" y="4836287"/>
                  <a:pt x="5232400" y="4990592"/>
                </a:cubicBezTo>
                <a:cubicBezTo>
                  <a:pt x="5179251" y="5142167"/>
                  <a:pt x="5129086" y="5285296"/>
                  <a:pt x="4930775" y="5483606"/>
                </a:cubicBezTo>
                <a:cubicBezTo>
                  <a:pt x="4732465" y="5681917"/>
                  <a:pt x="4589272" y="5732145"/>
                  <a:pt x="4437761" y="5785231"/>
                </a:cubicBezTo>
                <a:cubicBezTo>
                  <a:pt x="4283456" y="5839333"/>
                  <a:pt x="4123881" y="5895277"/>
                  <a:pt x="3911219" y="6107938"/>
                </a:cubicBezTo>
                <a:cubicBezTo>
                  <a:pt x="3698558" y="6320600"/>
                  <a:pt x="3642678" y="6480112"/>
                  <a:pt x="3588576" y="6634417"/>
                </a:cubicBezTo>
                <a:cubicBezTo>
                  <a:pt x="3562604" y="6708457"/>
                  <a:pt x="3537331" y="6780467"/>
                  <a:pt x="3495103" y="6858000"/>
                </a:cubicBezTo>
                <a:lnTo>
                  <a:pt x="3595116" y="6858000"/>
                </a:lnTo>
                <a:cubicBezTo>
                  <a:pt x="3628136" y="6790245"/>
                  <a:pt x="3650425" y="6726619"/>
                  <a:pt x="3672459" y="6663818"/>
                </a:cubicBezTo>
                <a:cubicBezTo>
                  <a:pt x="3725609" y="6512243"/>
                  <a:pt x="3775774" y="6369114"/>
                  <a:pt x="3974084" y="6170803"/>
                </a:cubicBezTo>
                <a:cubicBezTo>
                  <a:pt x="4172395" y="5972493"/>
                  <a:pt x="4315587" y="5922264"/>
                  <a:pt x="4467162" y="5869178"/>
                </a:cubicBezTo>
                <a:cubicBezTo>
                  <a:pt x="4621467" y="5815076"/>
                  <a:pt x="4780979" y="5759133"/>
                  <a:pt x="4993640" y="5546471"/>
                </a:cubicBezTo>
                <a:cubicBezTo>
                  <a:pt x="5206302" y="5333810"/>
                  <a:pt x="5262182" y="5174298"/>
                  <a:pt x="5316284" y="5019993"/>
                </a:cubicBezTo>
                <a:cubicBezTo>
                  <a:pt x="5369433" y="4868418"/>
                  <a:pt x="5419598" y="4725289"/>
                  <a:pt x="5617909" y="4526979"/>
                </a:cubicBezTo>
                <a:cubicBezTo>
                  <a:pt x="5816219" y="4328668"/>
                  <a:pt x="5959412" y="4278440"/>
                  <a:pt x="6110986" y="4225354"/>
                </a:cubicBezTo>
                <a:cubicBezTo>
                  <a:pt x="6265291" y="4171252"/>
                  <a:pt x="6424803" y="4115308"/>
                  <a:pt x="6637465" y="3902647"/>
                </a:cubicBezTo>
                <a:cubicBezTo>
                  <a:pt x="6850126" y="3689985"/>
                  <a:pt x="6906069" y="3530473"/>
                  <a:pt x="6960108" y="3376168"/>
                </a:cubicBezTo>
                <a:cubicBezTo>
                  <a:pt x="7013257" y="3224594"/>
                  <a:pt x="7063486" y="3081465"/>
                  <a:pt x="7261797" y="2883091"/>
                </a:cubicBezTo>
                <a:cubicBezTo>
                  <a:pt x="7460107" y="2684717"/>
                  <a:pt x="7603236" y="2634615"/>
                  <a:pt x="7754811" y="2581466"/>
                </a:cubicBezTo>
                <a:cubicBezTo>
                  <a:pt x="7909116" y="2527364"/>
                  <a:pt x="8068691" y="2471420"/>
                  <a:pt x="8281289" y="2258822"/>
                </a:cubicBezTo>
                <a:cubicBezTo>
                  <a:pt x="8493887" y="2046224"/>
                  <a:pt x="8549894" y="1886585"/>
                  <a:pt x="8603996" y="1732280"/>
                </a:cubicBezTo>
                <a:cubicBezTo>
                  <a:pt x="8657145" y="1580769"/>
                  <a:pt x="8707310" y="1437577"/>
                  <a:pt x="8905621" y="1239266"/>
                </a:cubicBezTo>
                <a:cubicBezTo>
                  <a:pt x="9103931" y="1040955"/>
                  <a:pt x="9247124" y="990791"/>
                  <a:pt x="9398698" y="937641"/>
                </a:cubicBezTo>
                <a:cubicBezTo>
                  <a:pt x="9552940" y="883539"/>
                  <a:pt x="9712516" y="827596"/>
                  <a:pt x="9925177" y="614934"/>
                </a:cubicBezTo>
                <a:cubicBezTo>
                  <a:pt x="10137839" y="402273"/>
                  <a:pt x="10193719" y="242761"/>
                  <a:pt x="10247820" y="88456"/>
                </a:cubicBezTo>
                <a:cubicBezTo>
                  <a:pt x="10258234" y="58801"/>
                  <a:pt x="10268458" y="29464"/>
                  <a:pt x="10279570" y="0"/>
                </a:cubicBezTo>
                <a:close/>
                <a:moveTo>
                  <a:pt x="10915332" y="0"/>
                </a:moveTo>
                <a:cubicBezTo>
                  <a:pt x="10789983" y="48705"/>
                  <a:pt x="10654982" y="118872"/>
                  <a:pt x="10486898" y="287020"/>
                </a:cubicBezTo>
                <a:cubicBezTo>
                  <a:pt x="10274300" y="499682"/>
                  <a:pt x="10218356" y="659194"/>
                  <a:pt x="10164255" y="813499"/>
                </a:cubicBezTo>
                <a:cubicBezTo>
                  <a:pt x="10111105" y="965073"/>
                  <a:pt x="10060940" y="1108202"/>
                  <a:pt x="9862630" y="1306513"/>
                </a:cubicBezTo>
                <a:cubicBezTo>
                  <a:pt x="9664319" y="1504823"/>
                  <a:pt x="9521127" y="1555052"/>
                  <a:pt x="9369552" y="1608201"/>
                </a:cubicBezTo>
                <a:cubicBezTo>
                  <a:pt x="9215247" y="1662303"/>
                  <a:pt x="9055735" y="1718183"/>
                  <a:pt x="8843073" y="1930845"/>
                </a:cubicBezTo>
                <a:cubicBezTo>
                  <a:pt x="8630412" y="2143506"/>
                  <a:pt x="8574532" y="2303082"/>
                  <a:pt x="8520430" y="2457323"/>
                </a:cubicBezTo>
                <a:cubicBezTo>
                  <a:pt x="8467281" y="2608898"/>
                  <a:pt x="8417052" y="2752090"/>
                  <a:pt x="8218742" y="2950401"/>
                </a:cubicBezTo>
                <a:cubicBezTo>
                  <a:pt x="8020432" y="3148711"/>
                  <a:pt x="7877302" y="3198876"/>
                  <a:pt x="7725728" y="3252026"/>
                </a:cubicBezTo>
                <a:cubicBezTo>
                  <a:pt x="7571423" y="3306128"/>
                  <a:pt x="7411911" y="3362071"/>
                  <a:pt x="7199249" y="3574733"/>
                </a:cubicBezTo>
                <a:cubicBezTo>
                  <a:pt x="6986588" y="3787394"/>
                  <a:pt x="6930644" y="3946906"/>
                  <a:pt x="6876543" y="4101211"/>
                </a:cubicBezTo>
                <a:cubicBezTo>
                  <a:pt x="6823457" y="4252786"/>
                  <a:pt x="6773228" y="4395915"/>
                  <a:pt x="6574918" y="4594225"/>
                </a:cubicBezTo>
                <a:cubicBezTo>
                  <a:pt x="6376607" y="4792536"/>
                  <a:pt x="6232906" y="4842764"/>
                  <a:pt x="6081395" y="4895850"/>
                </a:cubicBezTo>
                <a:cubicBezTo>
                  <a:pt x="5927090" y="4949952"/>
                  <a:pt x="5767515" y="5005896"/>
                  <a:pt x="5554853" y="5218557"/>
                </a:cubicBezTo>
                <a:cubicBezTo>
                  <a:pt x="5342192" y="5431219"/>
                  <a:pt x="5286312" y="5590731"/>
                  <a:pt x="5232400" y="5745036"/>
                </a:cubicBezTo>
                <a:cubicBezTo>
                  <a:pt x="5179251" y="5896610"/>
                  <a:pt x="5129086" y="6039739"/>
                  <a:pt x="4930775" y="6238050"/>
                </a:cubicBezTo>
                <a:cubicBezTo>
                  <a:pt x="4732465" y="6436360"/>
                  <a:pt x="4589272" y="6486589"/>
                  <a:pt x="4437761" y="6539738"/>
                </a:cubicBezTo>
                <a:cubicBezTo>
                  <a:pt x="4284536" y="6593395"/>
                  <a:pt x="4126103" y="6648958"/>
                  <a:pt x="3915601" y="6858000"/>
                </a:cubicBezTo>
                <a:lnTo>
                  <a:pt x="4045458" y="6858000"/>
                </a:lnTo>
                <a:cubicBezTo>
                  <a:pt x="4208082" y="6714427"/>
                  <a:pt x="4334383" y="6670104"/>
                  <a:pt x="4467162" y="6623622"/>
                </a:cubicBezTo>
                <a:cubicBezTo>
                  <a:pt x="4621467" y="6569519"/>
                  <a:pt x="4780979" y="6513576"/>
                  <a:pt x="4993640" y="6300915"/>
                </a:cubicBezTo>
                <a:cubicBezTo>
                  <a:pt x="5206302" y="6088253"/>
                  <a:pt x="5262182" y="5928741"/>
                  <a:pt x="5316284" y="5774436"/>
                </a:cubicBezTo>
                <a:cubicBezTo>
                  <a:pt x="5369433" y="5622862"/>
                  <a:pt x="5419598" y="5479733"/>
                  <a:pt x="5617909" y="5281422"/>
                </a:cubicBezTo>
                <a:cubicBezTo>
                  <a:pt x="5816219" y="5083112"/>
                  <a:pt x="5959412" y="5032883"/>
                  <a:pt x="6110986" y="4979797"/>
                </a:cubicBezTo>
                <a:cubicBezTo>
                  <a:pt x="6265291" y="4925695"/>
                  <a:pt x="6424803" y="4869752"/>
                  <a:pt x="6637465" y="4657090"/>
                </a:cubicBezTo>
                <a:cubicBezTo>
                  <a:pt x="6850126" y="4444429"/>
                  <a:pt x="6906069" y="4284917"/>
                  <a:pt x="6960108" y="4130612"/>
                </a:cubicBezTo>
                <a:cubicBezTo>
                  <a:pt x="7013257" y="3979037"/>
                  <a:pt x="7063486" y="3835908"/>
                  <a:pt x="7261797" y="3637597"/>
                </a:cubicBezTo>
                <a:cubicBezTo>
                  <a:pt x="7460107" y="3439287"/>
                  <a:pt x="7603236" y="3389059"/>
                  <a:pt x="7754811" y="3335909"/>
                </a:cubicBezTo>
                <a:cubicBezTo>
                  <a:pt x="7909116" y="3281807"/>
                  <a:pt x="8068691" y="3225864"/>
                  <a:pt x="8281289" y="3013266"/>
                </a:cubicBezTo>
                <a:cubicBezTo>
                  <a:pt x="8493887" y="2800668"/>
                  <a:pt x="8549894" y="2641029"/>
                  <a:pt x="8603996" y="2486787"/>
                </a:cubicBezTo>
                <a:cubicBezTo>
                  <a:pt x="8657145" y="2335213"/>
                  <a:pt x="8707310" y="2192020"/>
                  <a:pt x="8905621" y="1993710"/>
                </a:cubicBezTo>
                <a:cubicBezTo>
                  <a:pt x="9103931" y="1795399"/>
                  <a:pt x="9247124" y="1745234"/>
                  <a:pt x="9398698" y="1692085"/>
                </a:cubicBezTo>
                <a:cubicBezTo>
                  <a:pt x="9552940" y="1637983"/>
                  <a:pt x="9712516" y="1582039"/>
                  <a:pt x="9925177" y="1369378"/>
                </a:cubicBezTo>
                <a:cubicBezTo>
                  <a:pt x="10137839" y="1156716"/>
                  <a:pt x="10193719" y="997204"/>
                  <a:pt x="10247820" y="842899"/>
                </a:cubicBezTo>
                <a:cubicBezTo>
                  <a:pt x="10300970" y="691325"/>
                  <a:pt x="10351135" y="548196"/>
                  <a:pt x="10549445" y="349885"/>
                </a:cubicBezTo>
                <a:cubicBezTo>
                  <a:pt x="10747756" y="151575"/>
                  <a:pt x="10890758" y="101600"/>
                  <a:pt x="11042650" y="48260"/>
                </a:cubicBezTo>
                <a:cubicBezTo>
                  <a:pt x="11085068" y="33401"/>
                  <a:pt x="11127867" y="18352"/>
                  <a:pt x="11172063" y="0"/>
                </a:cubicBezTo>
                <a:close/>
                <a:moveTo>
                  <a:pt x="11780838" y="0"/>
                </a:moveTo>
                <a:cubicBezTo>
                  <a:pt x="11733403" y="125286"/>
                  <a:pt x="11671300" y="252095"/>
                  <a:pt x="11506200" y="417195"/>
                </a:cubicBezTo>
                <a:cubicBezTo>
                  <a:pt x="11307890" y="615506"/>
                  <a:pt x="11164697" y="665671"/>
                  <a:pt x="11013122" y="718820"/>
                </a:cubicBezTo>
                <a:cubicBezTo>
                  <a:pt x="10858881" y="772922"/>
                  <a:pt x="10699306" y="828802"/>
                  <a:pt x="10486644" y="1041463"/>
                </a:cubicBezTo>
                <a:cubicBezTo>
                  <a:pt x="10273982" y="1254125"/>
                  <a:pt x="10218103" y="1413637"/>
                  <a:pt x="10164001" y="1567942"/>
                </a:cubicBezTo>
                <a:cubicBezTo>
                  <a:pt x="10110851" y="1719517"/>
                  <a:pt x="10060686" y="1862645"/>
                  <a:pt x="9862376" y="2060956"/>
                </a:cubicBezTo>
                <a:cubicBezTo>
                  <a:pt x="9664065" y="2259267"/>
                  <a:pt x="9520872" y="2309495"/>
                  <a:pt x="9369298" y="2362645"/>
                </a:cubicBezTo>
                <a:cubicBezTo>
                  <a:pt x="9214993" y="2416747"/>
                  <a:pt x="9055481" y="2472690"/>
                  <a:pt x="8842819" y="2685288"/>
                </a:cubicBezTo>
                <a:cubicBezTo>
                  <a:pt x="8630158" y="2897886"/>
                  <a:pt x="8574278" y="3057525"/>
                  <a:pt x="8520176" y="3211767"/>
                </a:cubicBezTo>
                <a:cubicBezTo>
                  <a:pt x="8467027" y="3363341"/>
                  <a:pt x="8416798" y="3506534"/>
                  <a:pt x="8218488" y="3704844"/>
                </a:cubicBezTo>
                <a:cubicBezTo>
                  <a:pt x="8020177" y="3903155"/>
                  <a:pt x="7877048" y="3953320"/>
                  <a:pt x="7725474" y="4006469"/>
                </a:cubicBezTo>
                <a:cubicBezTo>
                  <a:pt x="7571169" y="4060571"/>
                  <a:pt x="7411656" y="4116515"/>
                  <a:pt x="7198995" y="4329176"/>
                </a:cubicBezTo>
                <a:cubicBezTo>
                  <a:pt x="6986334" y="4541838"/>
                  <a:pt x="6930390" y="4701350"/>
                  <a:pt x="6876288" y="4855655"/>
                </a:cubicBezTo>
                <a:cubicBezTo>
                  <a:pt x="6823202" y="5007229"/>
                  <a:pt x="6772974" y="5150358"/>
                  <a:pt x="6574663" y="5348669"/>
                </a:cubicBezTo>
                <a:cubicBezTo>
                  <a:pt x="6376353" y="5546979"/>
                  <a:pt x="6233160" y="5597208"/>
                  <a:pt x="6081649" y="5650357"/>
                </a:cubicBezTo>
                <a:cubicBezTo>
                  <a:pt x="5927344" y="5704396"/>
                  <a:pt x="5767769" y="5760339"/>
                  <a:pt x="5555107" y="5973001"/>
                </a:cubicBezTo>
                <a:cubicBezTo>
                  <a:pt x="5342446" y="6185662"/>
                  <a:pt x="5286566" y="6345174"/>
                  <a:pt x="5232464" y="6499479"/>
                </a:cubicBezTo>
                <a:cubicBezTo>
                  <a:pt x="5192078" y="6614605"/>
                  <a:pt x="5153470" y="6724777"/>
                  <a:pt x="5050346" y="6858000"/>
                </a:cubicBezTo>
                <a:lnTo>
                  <a:pt x="5160328" y="6858000"/>
                </a:lnTo>
                <a:cubicBezTo>
                  <a:pt x="5243576" y="6736588"/>
                  <a:pt x="5280343" y="6631559"/>
                  <a:pt x="5316347" y="6528880"/>
                </a:cubicBezTo>
                <a:cubicBezTo>
                  <a:pt x="5369497" y="6377305"/>
                  <a:pt x="5419662" y="6234176"/>
                  <a:pt x="5617972" y="6035866"/>
                </a:cubicBezTo>
                <a:cubicBezTo>
                  <a:pt x="5816283" y="5837555"/>
                  <a:pt x="5959475" y="5787390"/>
                  <a:pt x="6111050" y="5734241"/>
                </a:cubicBezTo>
                <a:cubicBezTo>
                  <a:pt x="6265355" y="5680139"/>
                  <a:pt x="6424867" y="5624195"/>
                  <a:pt x="6637528" y="5411534"/>
                </a:cubicBezTo>
                <a:cubicBezTo>
                  <a:pt x="6850190" y="5198872"/>
                  <a:pt x="6906133" y="5039360"/>
                  <a:pt x="6960172" y="4885055"/>
                </a:cubicBezTo>
                <a:cubicBezTo>
                  <a:pt x="7013321" y="4733481"/>
                  <a:pt x="7063550" y="4590352"/>
                  <a:pt x="7261860" y="4392041"/>
                </a:cubicBezTo>
                <a:cubicBezTo>
                  <a:pt x="7460170" y="4193731"/>
                  <a:pt x="7603300" y="4143502"/>
                  <a:pt x="7754874" y="4090353"/>
                </a:cubicBezTo>
                <a:cubicBezTo>
                  <a:pt x="7909179" y="4036251"/>
                  <a:pt x="8068755" y="3980371"/>
                  <a:pt x="8281353" y="3767709"/>
                </a:cubicBezTo>
                <a:cubicBezTo>
                  <a:pt x="8493951" y="3555047"/>
                  <a:pt x="8549957" y="3395536"/>
                  <a:pt x="8604059" y="3241231"/>
                </a:cubicBezTo>
                <a:cubicBezTo>
                  <a:pt x="8657209" y="3089656"/>
                  <a:pt x="8707374" y="2946464"/>
                  <a:pt x="8905684" y="2748153"/>
                </a:cubicBezTo>
                <a:cubicBezTo>
                  <a:pt x="9103995" y="2549843"/>
                  <a:pt x="9247188" y="2499678"/>
                  <a:pt x="9398762" y="2446528"/>
                </a:cubicBezTo>
                <a:cubicBezTo>
                  <a:pt x="9553004" y="2392426"/>
                  <a:pt x="9712579" y="2336483"/>
                  <a:pt x="9925241" y="2123821"/>
                </a:cubicBezTo>
                <a:cubicBezTo>
                  <a:pt x="10137902" y="1911160"/>
                  <a:pt x="10193782" y="1751648"/>
                  <a:pt x="10247884" y="1597343"/>
                </a:cubicBezTo>
                <a:cubicBezTo>
                  <a:pt x="10301033" y="1445832"/>
                  <a:pt x="10351198" y="1302639"/>
                  <a:pt x="10549509" y="1104329"/>
                </a:cubicBezTo>
                <a:cubicBezTo>
                  <a:pt x="10747819" y="906018"/>
                  <a:pt x="10891012" y="855853"/>
                  <a:pt x="11042586" y="802704"/>
                </a:cubicBezTo>
                <a:cubicBezTo>
                  <a:pt x="11196828" y="748602"/>
                  <a:pt x="11356404" y="692658"/>
                  <a:pt x="11569065" y="480060"/>
                </a:cubicBezTo>
                <a:cubicBezTo>
                  <a:pt x="11760200" y="288671"/>
                  <a:pt x="11824589" y="140272"/>
                  <a:pt x="11875008" y="0"/>
                </a:cubicBezTo>
                <a:close/>
                <a:moveTo>
                  <a:pt x="12130722" y="152400"/>
                </a:moveTo>
                <a:cubicBezTo>
                  <a:pt x="11918124" y="365062"/>
                  <a:pt x="11862181" y="524574"/>
                  <a:pt x="11808079" y="678879"/>
                </a:cubicBezTo>
                <a:cubicBezTo>
                  <a:pt x="11754930" y="830453"/>
                  <a:pt x="11704765" y="973646"/>
                  <a:pt x="11506454" y="1171956"/>
                </a:cubicBezTo>
                <a:cubicBezTo>
                  <a:pt x="11308144" y="1370267"/>
                  <a:pt x="11164951" y="1420432"/>
                  <a:pt x="11013377" y="1473581"/>
                </a:cubicBezTo>
                <a:cubicBezTo>
                  <a:pt x="10859135" y="1527683"/>
                  <a:pt x="10699559" y="1583627"/>
                  <a:pt x="10486898" y="1796225"/>
                </a:cubicBezTo>
                <a:cubicBezTo>
                  <a:pt x="10274236" y="2008823"/>
                  <a:pt x="10218356" y="2168398"/>
                  <a:pt x="10164255" y="2322703"/>
                </a:cubicBezTo>
                <a:cubicBezTo>
                  <a:pt x="10111105" y="2474278"/>
                  <a:pt x="10060940" y="2617470"/>
                  <a:pt x="9862630" y="2815781"/>
                </a:cubicBezTo>
                <a:cubicBezTo>
                  <a:pt x="9664319" y="3014091"/>
                  <a:pt x="9521127" y="3064256"/>
                  <a:pt x="9369552" y="3117406"/>
                </a:cubicBezTo>
                <a:cubicBezTo>
                  <a:pt x="9215247" y="3171508"/>
                  <a:pt x="9055735" y="3227451"/>
                  <a:pt x="8843073" y="3440049"/>
                </a:cubicBezTo>
                <a:cubicBezTo>
                  <a:pt x="8630412" y="3652647"/>
                  <a:pt x="8574532" y="3812286"/>
                  <a:pt x="8520430" y="3966591"/>
                </a:cubicBezTo>
                <a:cubicBezTo>
                  <a:pt x="8467281" y="4118102"/>
                  <a:pt x="8417052" y="4261295"/>
                  <a:pt x="8218742" y="4459605"/>
                </a:cubicBezTo>
                <a:cubicBezTo>
                  <a:pt x="8020432" y="4657916"/>
                  <a:pt x="7877302" y="4708081"/>
                  <a:pt x="7725728" y="4761230"/>
                </a:cubicBezTo>
                <a:cubicBezTo>
                  <a:pt x="7571423" y="4815332"/>
                  <a:pt x="7411911" y="4871276"/>
                  <a:pt x="7199249" y="5083937"/>
                </a:cubicBezTo>
                <a:cubicBezTo>
                  <a:pt x="6986588" y="5296599"/>
                  <a:pt x="6930644" y="5456111"/>
                  <a:pt x="6876543" y="5610416"/>
                </a:cubicBezTo>
                <a:cubicBezTo>
                  <a:pt x="6823457" y="5761990"/>
                  <a:pt x="6773228" y="5905119"/>
                  <a:pt x="6574918" y="6103430"/>
                </a:cubicBezTo>
                <a:cubicBezTo>
                  <a:pt x="6376607" y="6301740"/>
                  <a:pt x="6233414" y="6351969"/>
                  <a:pt x="6081903" y="6405118"/>
                </a:cubicBezTo>
                <a:cubicBezTo>
                  <a:pt x="5927598" y="6459220"/>
                  <a:pt x="5768023" y="6515164"/>
                  <a:pt x="5555361" y="6727762"/>
                </a:cubicBezTo>
                <a:cubicBezTo>
                  <a:pt x="5513667" y="6768846"/>
                  <a:pt x="5474380" y="6812344"/>
                  <a:pt x="5437696" y="6858000"/>
                </a:cubicBezTo>
                <a:lnTo>
                  <a:pt x="5553774" y="6858000"/>
                </a:lnTo>
                <a:cubicBezTo>
                  <a:pt x="5573205" y="6836157"/>
                  <a:pt x="5594414" y="6813550"/>
                  <a:pt x="5617718" y="6790309"/>
                </a:cubicBezTo>
                <a:cubicBezTo>
                  <a:pt x="5816029" y="6591999"/>
                  <a:pt x="5959221" y="6541834"/>
                  <a:pt x="6110796" y="6488684"/>
                </a:cubicBezTo>
                <a:cubicBezTo>
                  <a:pt x="6265101" y="6434582"/>
                  <a:pt x="6424613" y="6378639"/>
                  <a:pt x="6637274" y="6165977"/>
                </a:cubicBezTo>
                <a:cubicBezTo>
                  <a:pt x="6849936" y="5953316"/>
                  <a:pt x="6905879" y="5793804"/>
                  <a:pt x="6959918" y="5639499"/>
                </a:cubicBezTo>
                <a:cubicBezTo>
                  <a:pt x="7013068" y="5487924"/>
                  <a:pt x="7063295" y="5344795"/>
                  <a:pt x="7261607" y="5146485"/>
                </a:cubicBezTo>
                <a:cubicBezTo>
                  <a:pt x="7459917" y="4948174"/>
                  <a:pt x="7603045" y="4897946"/>
                  <a:pt x="7754620" y="4844796"/>
                </a:cubicBezTo>
                <a:cubicBezTo>
                  <a:pt x="7908925" y="4790758"/>
                  <a:pt x="8068501" y="4734814"/>
                  <a:pt x="8281099" y="4522153"/>
                </a:cubicBezTo>
                <a:cubicBezTo>
                  <a:pt x="8493696" y="4309491"/>
                  <a:pt x="8549704" y="4149979"/>
                  <a:pt x="8603806" y="3995674"/>
                </a:cubicBezTo>
                <a:cubicBezTo>
                  <a:pt x="8656955" y="3844100"/>
                  <a:pt x="8707120" y="3700971"/>
                  <a:pt x="8905431" y="3502597"/>
                </a:cubicBezTo>
                <a:cubicBezTo>
                  <a:pt x="9103741" y="3304222"/>
                  <a:pt x="9246933" y="3254121"/>
                  <a:pt x="9398508" y="3200972"/>
                </a:cubicBezTo>
                <a:cubicBezTo>
                  <a:pt x="9552749" y="3146870"/>
                  <a:pt x="9712325" y="3090926"/>
                  <a:pt x="9924986" y="2878328"/>
                </a:cubicBezTo>
                <a:cubicBezTo>
                  <a:pt x="10137648" y="2665730"/>
                  <a:pt x="10193528" y="2506091"/>
                  <a:pt x="10247630" y="2351786"/>
                </a:cubicBezTo>
                <a:cubicBezTo>
                  <a:pt x="10300780" y="2200275"/>
                  <a:pt x="10350944" y="2057083"/>
                  <a:pt x="10549255" y="1858772"/>
                </a:cubicBezTo>
                <a:cubicBezTo>
                  <a:pt x="10747566" y="1660462"/>
                  <a:pt x="10890758" y="1610297"/>
                  <a:pt x="11042332" y="1557147"/>
                </a:cubicBezTo>
                <a:cubicBezTo>
                  <a:pt x="11196574" y="1503045"/>
                  <a:pt x="11356149" y="1447102"/>
                  <a:pt x="11568811" y="1234504"/>
                </a:cubicBezTo>
                <a:cubicBezTo>
                  <a:pt x="11781472" y="1021905"/>
                  <a:pt x="11837353" y="862266"/>
                  <a:pt x="11891455" y="707962"/>
                </a:cubicBezTo>
                <a:cubicBezTo>
                  <a:pt x="11944350" y="556705"/>
                  <a:pt x="11994579" y="413766"/>
                  <a:pt x="12192000" y="215900"/>
                </a:cubicBezTo>
                <a:lnTo>
                  <a:pt x="12192000" y="93282"/>
                </a:lnTo>
                <a:cubicBezTo>
                  <a:pt x="12171870" y="111527"/>
                  <a:pt x="12151296" y="131234"/>
                  <a:pt x="12130215" y="152400"/>
                </a:cubicBezTo>
                <a:close/>
                <a:moveTo>
                  <a:pt x="12130722" y="906844"/>
                </a:moveTo>
                <a:cubicBezTo>
                  <a:pt x="11918124" y="1119505"/>
                  <a:pt x="11862181" y="1279081"/>
                  <a:pt x="11808079" y="1433322"/>
                </a:cubicBezTo>
                <a:cubicBezTo>
                  <a:pt x="11754930" y="1584897"/>
                  <a:pt x="11704765" y="1728089"/>
                  <a:pt x="11506454" y="1926400"/>
                </a:cubicBezTo>
                <a:cubicBezTo>
                  <a:pt x="11308144" y="2124710"/>
                  <a:pt x="11164951" y="2174875"/>
                  <a:pt x="11013377" y="2228025"/>
                </a:cubicBezTo>
                <a:cubicBezTo>
                  <a:pt x="10859135" y="2282127"/>
                  <a:pt x="10699559" y="2338070"/>
                  <a:pt x="10486898" y="2550668"/>
                </a:cubicBezTo>
                <a:cubicBezTo>
                  <a:pt x="10274236" y="2763266"/>
                  <a:pt x="10218356" y="2922905"/>
                  <a:pt x="10164255" y="3077147"/>
                </a:cubicBezTo>
                <a:cubicBezTo>
                  <a:pt x="10111105" y="3228721"/>
                  <a:pt x="10060940" y="3371914"/>
                  <a:pt x="9862630" y="3570224"/>
                </a:cubicBezTo>
                <a:cubicBezTo>
                  <a:pt x="9664319" y="3768534"/>
                  <a:pt x="9521127" y="3818700"/>
                  <a:pt x="9369552" y="3871849"/>
                </a:cubicBezTo>
                <a:cubicBezTo>
                  <a:pt x="9215247" y="3925951"/>
                  <a:pt x="9055735" y="3981895"/>
                  <a:pt x="8843073" y="4194493"/>
                </a:cubicBezTo>
                <a:cubicBezTo>
                  <a:pt x="8630412" y="4407091"/>
                  <a:pt x="8574532" y="4566730"/>
                  <a:pt x="8520430" y="4721035"/>
                </a:cubicBezTo>
                <a:cubicBezTo>
                  <a:pt x="8467281" y="4872609"/>
                  <a:pt x="8417052" y="5015738"/>
                  <a:pt x="8218742" y="5214049"/>
                </a:cubicBezTo>
                <a:cubicBezTo>
                  <a:pt x="8020432" y="5412359"/>
                  <a:pt x="7877302" y="5462588"/>
                  <a:pt x="7725728" y="5515674"/>
                </a:cubicBezTo>
                <a:cubicBezTo>
                  <a:pt x="7571423" y="5569776"/>
                  <a:pt x="7411911" y="5625719"/>
                  <a:pt x="7199249" y="5838381"/>
                </a:cubicBezTo>
                <a:cubicBezTo>
                  <a:pt x="6986588" y="6051042"/>
                  <a:pt x="6930644" y="6210554"/>
                  <a:pt x="6876543" y="6364859"/>
                </a:cubicBezTo>
                <a:cubicBezTo>
                  <a:pt x="6823457" y="6516434"/>
                  <a:pt x="6773228" y="6659563"/>
                  <a:pt x="6574918" y="6857937"/>
                </a:cubicBezTo>
                <a:lnTo>
                  <a:pt x="6574536" y="6858318"/>
                </a:lnTo>
                <a:lnTo>
                  <a:pt x="6697155" y="6858318"/>
                </a:lnTo>
                <a:cubicBezTo>
                  <a:pt x="6861619" y="6676200"/>
                  <a:pt x="6911785" y="6533070"/>
                  <a:pt x="6960426" y="6394260"/>
                </a:cubicBezTo>
                <a:cubicBezTo>
                  <a:pt x="7013575" y="6242685"/>
                  <a:pt x="7063804" y="6099556"/>
                  <a:pt x="7262114" y="5901246"/>
                </a:cubicBezTo>
                <a:cubicBezTo>
                  <a:pt x="7460425" y="5702935"/>
                  <a:pt x="7603554" y="5652707"/>
                  <a:pt x="7755128" y="5599621"/>
                </a:cubicBezTo>
                <a:cubicBezTo>
                  <a:pt x="7909433" y="5545519"/>
                  <a:pt x="8069009" y="5489575"/>
                  <a:pt x="8281606" y="5276914"/>
                </a:cubicBezTo>
                <a:cubicBezTo>
                  <a:pt x="8494205" y="5064252"/>
                  <a:pt x="8550211" y="4904740"/>
                  <a:pt x="8604314" y="4750435"/>
                </a:cubicBezTo>
                <a:cubicBezTo>
                  <a:pt x="8657463" y="4598861"/>
                  <a:pt x="8707628" y="4455732"/>
                  <a:pt x="8905939" y="4257358"/>
                </a:cubicBezTo>
                <a:cubicBezTo>
                  <a:pt x="9104249" y="4058984"/>
                  <a:pt x="9247442" y="4008882"/>
                  <a:pt x="9399016" y="3955733"/>
                </a:cubicBezTo>
                <a:cubicBezTo>
                  <a:pt x="9553257" y="3901631"/>
                  <a:pt x="9712833" y="3845687"/>
                  <a:pt x="9925494" y="3633089"/>
                </a:cubicBezTo>
                <a:cubicBezTo>
                  <a:pt x="10138156" y="3420491"/>
                  <a:pt x="10194036" y="3260852"/>
                  <a:pt x="10248138" y="3106611"/>
                </a:cubicBezTo>
                <a:cubicBezTo>
                  <a:pt x="10301288" y="2955036"/>
                  <a:pt x="10351453" y="2811844"/>
                  <a:pt x="10549763" y="2613533"/>
                </a:cubicBezTo>
                <a:cubicBezTo>
                  <a:pt x="10748073" y="2415223"/>
                  <a:pt x="10890758" y="2364740"/>
                  <a:pt x="11042650" y="2311400"/>
                </a:cubicBezTo>
                <a:cubicBezTo>
                  <a:pt x="11196892" y="2257298"/>
                  <a:pt x="11356467" y="2201355"/>
                  <a:pt x="11569129" y="1988757"/>
                </a:cubicBezTo>
                <a:cubicBezTo>
                  <a:pt x="11781790" y="1776159"/>
                  <a:pt x="11837670" y="1616520"/>
                  <a:pt x="11891772" y="1462278"/>
                </a:cubicBezTo>
                <a:cubicBezTo>
                  <a:pt x="11944794" y="1310958"/>
                  <a:pt x="11994896" y="1168019"/>
                  <a:pt x="12192318" y="970280"/>
                </a:cubicBezTo>
                <a:lnTo>
                  <a:pt x="12192318" y="847725"/>
                </a:lnTo>
                <a:cubicBezTo>
                  <a:pt x="12171997" y="865886"/>
                  <a:pt x="12151296" y="885489"/>
                  <a:pt x="12130215" y="906526"/>
                </a:cubicBezTo>
                <a:close/>
                <a:moveTo>
                  <a:pt x="12130722" y="1661287"/>
                </a:moveTo>
                <a:cubicBezTo>
                  <a:pt x="11918124" y="1873948"/>
                  <a:pt x="11862181" y="2033524"/>
                  <a:pt x="11808079" y="2187766"/>
                </a:cubicBezTo>
                <a:cubicBezTo>
                  <a:pt x="11754930" y="2339340"/>
                  <a:pt x="11704765" y="2482533"/>
                  <a:pt x="11506454" y="2680843"/>
                </a:cubicBezTo>
                <a:cubicBezTo>
                  <a:pt x="11308144" y="2879154"/>
                  <a:pt x="11164951" y="2929319"/>
                  <a:pt x="11013377" y="2982468"/>
                </a:cubicBezTo>
                <a:cubicBezTo>
                  <a:pt x="10859135" y="3036570"/>
                  <a:pt x="10699559" y="3092514"/>
                  <a:pt x="10486898" y="3305112"/>
                </a:cubicBezTo>
                <a:cubicBezTo>
                  <a:pt x="10274236" y="3517709"/>
                  <a:pt x="10218356" y="3677349"/>
                  <a:pt x="10164255" y="3831653"/>
                </a:cubicBezTo>
                <a:cubicBezTo>
                  <a:pt x="10111105" y="3983165"/>
                  <a:pt x="10060940" y="4126357"/>
                  <a:pt x="9862630" y="4324668"/>
                </a:cubicBezTo>
                <a:cubicBezTo>
                  <a:pt x="9664319" y="4522978"/>
                  <a:pt x="9521127" y="4573143"/>
                  <a:pt x="9369552" y="4626293"/>
                </a:cubicBezTo>
                <a:cubicBezTo>
                  <a:pt x="9215247" y="4680395"/>
                  <a:pt x="9055735" y="4736338"/>
                  <a:pt x="8843073" y="4949000"/>
                </a:cubicBezTo>
                <a:cubicBezTo>
                  <a:pt x="8630412" y="5161661"/>
                  <a:pt x="8574532" y="5321173"/>
                  <a:pt x="8520430" y="5475478"/>
                </a:cubicBezTo>
                <a:cubicBezTo>
                  <a:pt x="8467281" y="5627053"/>
                  <a:pt x="8417052" y="5770182"/>
                  <a:pt x="8218742" y="5968492"/>
                </a:cubicBezTo>
                <a:cubicBezTo>
                  <a:pt x="8020432" y="6166803"/>
                  <a:pt x="7877302" y="6217031"/>
                  <a:pt x="7725728" y="6270181"/>
                </a:cubicBezTo>
                <a:cubicBezTo>
                  <a:pt x="7571423" y="6324219"/>
                  <a:pt x="7411911" y="6380163"/>
                  <a:pt x="7199249" y="6592824"/>
                </a:cubicBezTo>
                <a:cubicBezTo>
                  <a:pt x="7101015" y="6691122"/>
                  <a:pt x="7036182" y="6778054"/>
                  <a:pt x="6989699" y="6858318"/>
                </a:cubicBezTo>
                <a:lnTo>
                  <a:pt x="7094030" y="6858318"/>
                </a:lnTo>
                <a:cubicBezTo>
                  <a:pt x="7142925" y="6785166"/>
                  <a:pt x="7199313" y="6717220"/>
                  <a:pt x="7262241" y="6655689"/>
                </a:cubicBezTo>
                <a:cubicBezTo>
                  <a:pt x="7460552" y="6457379"/>
                  <a:pt x="7603681" y="6407214"/>
                  <a:pt x="7755256" y="6354064"/>
                </a:cubicBezTo>
                <a:cubicBezTo>
                  <a:pt x="7909560" y="6299962"/>
                  <a:pt x="8069136" y="6244019"/>
                  <a:pt x="8281734" y="6031357"/>
                </a:cubicBezTo>
                <a:cubicBezTo>
                  <a:pt x="8494331" y="5818696"/>
                  <a:pt x="8550339" y="5659184"/>
                  <a:pt x="8604441" y="5504879"/>
                </a:cubicBezTo>
                <a:cubicBezTo>
                  <a:pt x="8657590" y="5353304"/>
                  <a:pt x="8707755" y="5210175"/>
                  <a:pt x="8906066" y="5011865"/>
                </a:cubicBezTo>
                <a:cubicBezTo>
                  <a:pt x="9104376" y="4813554"/>
                  <a:pt x="9247569" y="4763326"/>
                  <a:pt x="9399143" y="4710176"/>
                </a:cubicBezTo>
                <a:cubicBezTo>
                  <a:pt x="9553384" y="4656074"/>
                  <a:pt x="9712960" y="4600194"/>
                  <a:pt x="9925621" y="4387533"/>
                </a:cubicBezTo>
                <a:cubicBezTo>
                  <a:pt x="10138283" y="4174871"/>
                  <a:pt x="10194163" y="4015359"/>
                  <a:pt x="10248265" y="3861054"/>
                </a:cubicBezTo>
                <a:cubicBezTo>
                  <a:pt x="10301415" y="3709480"/>
                  <a:pt x="10351580" y="3566287"/>
                  <a:pt x="10549890" y="3367977"/>
                </a:cubicBezTo>
                <a:cubicBezTo>
                  <a:pt x="10748201" y="3169666"/>
                  <a:pt x="10891393" y="3119501"/>
                  <a:pt x="11042968" y="3066352"/>
                </a:cubicBezTo>
                <a:cubicBezTo>
                  <a:pt x="11197209" y="3012250"/>
                  <a:pt x="11356784" y="2956370"/>
                  <a:pt x="11569446" y="2743708"/>
                </a:cubicBezTo>
                <a:cubicBezTo>
                  <a:pt x="11782107" y="2531047"/>
                  <a:pt x="11837988" y="2371535"/>
                  <a:pt x="11892090" y="2217230"/>
                </a:cubicBezTo>
                <a:cubicBezTo>
                  <a:pt x="11945112" y="2065909"/>
                  <a:pt x="11995214" y="1922970"/>
                  <a:pt x="12192635" y="1725232"/>
                </a:cubicBezTo>
                <a:lnTo>
                  <a:pt x="12192635" y="1602169"/>
                </a:lnTo>
                <a:cubicBezTo>
                  <a:pt x="12172124" y="1620330"/>
                  <a:pt x="12151296" y="1639932"/>
                  <a:pt x="12130215" y="1660970"/>
                </a:cubicBezTo>
                <a:close/>
                <a:moveTo>
                  <a:pt x="12130722" y="2415731"/>
                </a:moveTo>
                <a:cubicBezTo>
                  <a:pt x="11918124" y="2628392"/>
                  <a:pt x="11862181" y="2787968"/>
                  <a:pt x="11808079" y="2942273"/>
                </a:cubicBezTo>
                <a:cubicBezTo>
                  <a:pt x="11754930" y="3093784"/>
                  <a:pt x="11704765" y="3236976"/>
                  <a:pt x="11506454" y="3435287"/>
                </a:cubicBezTo>
                <a:cubicBezTo>
                  <a:pt x="11308144" y="3633597"/>
                  <a:pt x="11164951" y="3683762"/>
                  <a:pt x="11013377" y="3736912"/>
                </a:cubicBezTo>
                <a:cubicBezTo>
                  <a:pt x="10859135" y="3791014"/>
                  <a:pt x="10699559" y="3846957"/>
                  <a:pt x="10486898" y="4059619"/>
                </a:cubicBezTo>
                <a:cubicBezTo>
                  <a:pt x="10274236" y="4272280"/>
                  <a:pt x="10218356" y="4431792"/>
                  <a:pt x="10164255" y="4586097"/>
                </a:cubicBezTo>
                <a:cubicBezTo>
                  <a:pt x="10111105" y="4737608"/>
                  <a:pt x="10060940" y="4880801"/>
                  <a:pt x="9862630" y="5079111"/>
                </a:cubicBezTo>
                <a:cubicBezTo>
                  <a:pt x="9664319" y="5277422"/>
                  <a:pt x="9521127" y="5327587"/>
                  <a:pt x="9369552" y="5380736"/>
                </a:cubicBezTo>
                <a:cubicBezTo>
                  <a:pt x="9215247" y="5434838"/>
                  <a:pt x="9055735" y="5490782"/>
                  <a:pt x="8843073" y="5703443"/>
                </a:cubicBezTo>
                <a:cubicBezTo>
                  <a:pt x="8630412" y="5916105"/>
                  <a:pt x="8574532" y="6075617"/>
                  <a:pt x="8520430" y="6229922"/>
                </a:cubicBezTo>
                <a:cubicBezTo>
                  <a:pt x="8467281" y="6381496"/>
                  <a:pt x="8417052" y="6524625"/>
                  <a:pt x="8218742" y="6722936"/>
                </a:cubicBezTo>
                <a:cubicBezTo>
                  <a:pt x="8170419" y="6771894"/>
                  <a:pt x="8118475" y="6817169"/>
                  <a:pt x="8063357" y="6858318"/>
                </a:cubicBezTo>
                <a:lnTo>
                  <a:pt x="8204200" y="6858318"/>
                </a:lnTo>
                <a:cubicBezTo>
                  <a:pt x="8229156" y="6836410"/>
                  <a:pt x="8254873" y="6812217"/>
                  <a:pt x="8281353" y="6785801"/>
                </a:cubicBezTo>
                <a:cubicBezTo>
                  <a:pt x="8494014" y="6573203"/>
                  <a:pt x="8549957" y="6413627"/>
                  <a:pt x="8604059" y="6259322"/>
                </a:cubicBezTo>
                <a:cubicBezTo>
                  <a:pt x="8657209" y="6107748"/>
                  <a:pt x="8707374" y="5964619"/>
                  <a:pt x="8905684" y="5766308"/>
                </a:cubicBezTo>
                <a:cubicBezTo>
                  <a:pt x="9103995" y="5567998"/>
                  <a:pt x="9247188" y="5517769"/>
                  <a:pt x="9398762" y="5464620"/>
                </a:cubicBezTo>
                <a:cubicBezTo>
                  <a:pt x="9553004" y="5410581"/>
                  <a:pt x="9712579" y="5354638"/>
                  <a:pt x="9925241" y="5141976"/>
                </a:cubicBezTo>
                <a:cubicBezTo>
                  <a:pt x="10137902" y="4929315"/>
                  <a:pt x="10193782" y="4769803"/>
                  <a:pt x="10247884" y="4615498"/>
                </a:cubicBezTo>
                <a:cubicBezTo>
                  <a:pt x="10301033" y="4463923"/>
                  <a:pt x="10351198" y="4320794"/>
                  <a:pt x="10549509" y="4122484"/>
                </a:cubicBezTo>
                <a:cubicBezTo>
                  <a:pt x="10747819" y="3924173"/>
                  <a:pt x="10890758" y="3873500"/>
                  <a:pt x="11042650" y="3820478"/>
                </a:cubicBezTo>
                <a:cubicBezTo>
                  <a:pt x="11196892" y="3766376"/>
                  <a:pt x="11356467" y="3710496"/>
                  <a:pt x="11569129" y="3497834"/>
                </a:cubicBezTo>
                <a:cubicBezTo>
                  <a:pt x="11781790" y="3285172"/>
                  <a:pt x="11837670" y="3125661"/>
                  <a:pt x="11891772" y="2971356"/>
                </a:cubicBezTo>
                <a:cubicBezTo>
                  <a:pt x="11944794" y="2820035"/>
                  <a:pt x="11994896" y="2677097"/>
                  <a:pt x="12192318" y="2479358"/>
                </a:cubicBezTo>
                <a:lnTo>
                  <a:pt x="12192318" y="2356612"/>
                </a:lnTo>
                <a:cubicBezTo>
                  <a:pt x="12171997" y="2374773"/>
                  <a:pt x="12151296" y="2394375"/>
                  <a:pt x="12130215" y="2415413"/>
                </a:cubicBezTo>
                <a:close/>
                <a:moveTo>
                  <a:pt x="12130722" y="3170238"/>
                </a:moveTo>
                <a:cubicBezTo>
                  <a:pt x="11918124" y="3382836"/>
                  <a:pt x="11862181" y="3542411"/>
                  <a:pt x="11808079" y="3696716"/>
                </a:cubicBezTo>
                <a:cubicBezTo>
                  <a:pt x="11754930" y="3848291"/>
                  <a:pt x="11704765" y="3991420"/>
                  <a:pt x="11506454" y="4189730"/>
                </a:cubicBezTo>
                <a:cubicBezTo>
                  <a:pt x="11308144" y="4388041"/>
                  <a:pt x="11164951" y="4438269"/>
                  <a:pt x="11013377" y="4491355"/>
                </a:cubicBezTo>
                <a:cubicBezTo>
                  <a:pt x="10859135" y="4545457"/>
                  <a:pt x="10699559" y="4601401"/>
                  <a:pt x="10486898" y="4814062"/>
                </a:cubicBezTo>
                <a:cubicBezTo>
                  <a:pt x="10274236" y="5026724"/>
                  <a:pt x="10218356" y="5186236"/>
                  <a:pt x="10164255" y="5340541"/>
                </a:cubicBezTo>
                <a:cubicBezTo>
                  <a:pt x="10111105" y="5492115"/>
                  <a:pt x="10060940" y="5635244"/>
                  <a:pt x="9862630" y="5833555"/>
                </a:cubicBezTo>
                <a:cubicBezTo>
                  <a:pt x="9664319" y="6031865"/>
                  <a:pt x="9521127" y="6082094"/>
                  <a:pt x="9369552" y="6135180"/>
                </a:cubicBezTo>
                <a:cubicBezTo>
                  <a:pt x="9215247" y="6189282"/>
                  <a:pt x="9055735" y="6245225"/>
                  <a:pt x="8843073" y="6457887"/>
                </a:cubicBezTo>
                <a:cubicBezTo>
                  <a:pt x="8687371" y="6613589"/>
                  <a:pt x="8615680" y="6740843"/>
                  <a:pt x="8567293" y="6858318"/>
                </a:cubicBezTo>
                <a:lnTo>
                  <a:pt x="8664004" y="6858318"/>
                </a:lnTo>
                <a:cubicBezTo>
                  <a:pt x="8709279" y="6757606"/>
                  <a:pt x="8775573" y="6651118"/>
                  <a:pt x="8905939" y="6520752"/>
                </a:cubicBezTo>
                <a:cubicBezTo>
                  <a:pt x="9104249" y="6322441"/>
                  <a:pt x="9247442" y="6272213"/>
                  <a:pt x="9399016" y="6219063"/>
                </a:cubicBezTo>
                <a:cubicBezTo>
                  <a:pt x="9553257" y="6165025"/>
                  <a:pt x="9712833" y="6109081"/>
                  <a:pt x="9925494" y="5896420"/>
                </a:cubicBezTo>
                <a:cubicBezTo>
                  <a:pt x="10138156" y="5683758"/>
                  <a:pt x="10194036" y="5524246"/>
                  <a:pt x="10248138" y="5369941"/>
                </a:cubicBezTo>
                <a:cubicBezTo>
                  <a:pt x="10301288" y="5218367"/>
                  <a:pt x="10351453" y="5075238"/>
                  <a:pt x="10549763" y="4876927"/>
                </a:cubicBezTo>
                <a:cubicBezTo>
                  <a:pt x="10748073" y="4678617"/>
                  <a:pt x="10891266" y="4628388"/>
                  <a:pt x="11042841" y="4575239"/>
                </a:cubicBezTo>
                <a:cubicBezTo>
                  <a:pt x="11197082" y="4521200"/>
                  <a:pt x="11356657" y="4465257"/>
                  <a:pt x="11569319" y="4252595"/>
                </a:cubicBezTo>
                <a:cubicBezTo>
                  <a:pt x="11781981" y="4039934"/>
                  <a:pt x="11837860" y="3880422"/>
                  <a:pt x="11891962" y="3726116"/>
                </a:cubicBezTo>
                <a:cubicBezTo>
                  <a:pt x="11944985" y="3574796"/>
                  <a:pt x="11995086" y="3431921"/>
                  <a:pt x="12192508" y="3234119"/>
                </a:cubicBezTo>
                <a:lnTo>
                  <a:pt x="12192508" y="3111119"/>
                </a:lnTo>
                <a:cubicBezTo>
                  <a:pt x="12172061" y="3129280"/>
                  <a:pt x="12151296" y="3148883"/>
                  <a:pt x="12130215" y="3169920"/>
                </a:cubicBezTo>
                <a:close/>
                <a:moveTo>
                  <a:pt x="12130722" y="3924681"/>
                </a:moveTo>
                <a:cubicBezTo>
                  <a:pt x="11918124" y="4137279"/>
                  <a:pt x="11862181" y="4296855"/>
                  <a:pt x="11808079" y="4451160"/>
                </a:cubicBezTo>
                <a:cubicBezTo>
                  <a:pt x="11754930" y="4602734"/>
                  <a:pt x="11704765" y="4745863"/>
                  <a:pt x="11506454" y="4944174"/>
                </a:cubicBezTo>
                <a:cubicBezTo>
                  <a:pt x="11308144" y="5142484"/>
                  <a:pt x="11164951" y="5192713"/>
                  <a:pt x="11013377" y="5245799"/>
                </a:cubicBezTo>
                <a:cubicBezTo>
                  <a:pt x="10859135" y="5299901"/>
                  <a:pt x="10699559" y="5355844"/>
                  <a:pt x="10486898" y="5568506"/>
                </a:cubicBezTo>
                <a:cubicBezTo>
                  <a:pt x="10274236" y="5781167"/>
                  <a:pt x="10218356" y="5940679"/>
                  <a:pt x="10164255" y="6094984"/>
                </a:cubicBezTo>
                <a:cubicBezTo>
                  <a:pt x="10111105" y="6246559"/>
                  <a:pt x="10060940" y="6389688"/>
                  <a:pt x="9862630" y="6587998"/>
                </a:cubicBezTo>
                <a:cubicBezTo>
                  <a:pt x="9702356" y="6748272"/>
                  <a:pt x="9578086" y="6811836"/>
                  <a:pt x="9456230" y="6858318"/>
                </a:cubicBezTo>
                <a:lnTo>
                  <a:pt x="9663620" y="6858318"/>
                </a:lnTo>
                <a:cubicBezTo>
                  <a:pt x="9742869" y="6811899"/>
                  <a:pt x="9828720" y="6747637"/>
                  <a:pt x="9925368" y="6650863"/>
                </a:cubicBezTo>
                <a:cubicBezTo>
                  <a:pt x="10137966" y="6438202"/>
                  <a:pt x="10193909" y="6278690"/>
                  <a:pt x="10248011" y="6124385"/>
                </a:cubicBezTo>
                <a:cubicBezTo>
                  <a:pt x="10301160" y="5972810"/>
                  <a:pt x="10351326" y="5829681"/>
                  <a:pt x="10549636" y="5631371"/>
                </a:cubicBezTo>
                <a:cubicBezTo>
                  <a:pt x="10747946" y="5433060"/>
                  <a:pt x="10891139" y="5382832"/>
                  <a:pt x="11042714" y="5329746"/>
                </a:cubicBezTo>
                <a:cubicBezTo>
                  <a:pt x="11196955" y="5275644"/>
                  <a:pt x="11356531" y="5219700"/>
                  <a:pt x="11569192" y="5007039"/>
                </a:cubicBezTo>
                <a:cubicBezTo>
                  <a:pt x="11781854" y="4794377"/>
                  <a:pt x="11837733" y="4634865"/>
                  <a:pt x="11891835" y="4480560"/>
                </a:cubicBezTo>
                <a:cubicBezTo>
                  <a:pt x="11944858" y="4329240"/>
                  <a:pt x="11994959" y="4186365"/>
                  <a:pt x="12192381" y="3988626"/>
                </a:cubicBezTo>
                <a:lnTo>
                  <a:pt x="12192381" y="3865563"/>
                </a:lnTo>
                <a:cubicBezTo>
                  <a:pt x="12171997" y="3883552"/>
                  <a:pt x="12151296" y="3903136"/>
                  <a:pt x="12130215" y="3924300"/>
                </a:cubicBezTo>
                <a:close/>
                <a:moveTo>
                  <a:pt x="12130722" y="4679125"/>
                </a:moveTo>
                <a:cubicBezTo>
                  <a:pt x="11918124" y="4891786"/>
                  <a:pt x="11862181" y="5051298"/>
                  <a:pt x="11808079" y="5205603"/>
                </a:cubicBezTo>
                <a:cubicBezTo>
                  <a:pt x="11754930" y="5357178"/>
                  <a:pt x="11704765" y="5500307"/>
                  <a:pt x="11506454" y="5698617"/>
                </a:cubicBezTo>
                <a:cubicBezTo>
                  <a:pt x="11308144" y="5896928"/>
                  <a:pt x="11164951" y="5947156"/>
                  <a:pt x="11013377" y="6000306"/>
                </a:cubicBezTo>
                <a:cubicBezTo>
                  <a:pt x="10859135" y="6054344"/>
                  <a:pt x="10699559" y="6110288"/>
                  <a:pt x="10486898" y="6322949"/>
                </a:cubicBezTo>
                <a:cubicBezTo>
                  <a:pt x="10274236" y="6535611"/>
                  <a:pt x="10218356" y="6695123"/>
                  <a:pt x="10164255" y="6849428"/>
                </a:cubicBezTo>
                <a:cubicBezTo>
                  <a:pt x="10163239" y="6852412"/>
                  <a:pt x="10162159" y="6855333"/>
                  <a:pt x="10161143" y="6858318"/>
                </a:cubicBezTo>
                <a:lnTo>
                  <a:pt x="10255314" y="6858318"/>
                </a:lnTo>
                <a:cubicBezTo>
                  <a:pt x="10306114" y="6714173"/>
                  <a:pt x="10360406" y="6575171"/>
                  <a:pt x="10549763" y="6385814"/>
                </a:cubicBezTo>
                <a:cubicBezTo>
                  <a:pt x="10748073" y="6187504"/>
                  <a:pt x="10891266" y="6137275"/>
                  <a:pt x="11042841" y="6084189"/>
                </a:cubicBezTo>
                <a:cubicBezTo>
                  <a:pt x="11197082" y="6030087"/>
                  <a:pt x="11356657" y="5974144"/>
                  <a:pt x="11569319" y="5761482"/>
                </a:cubicBezTo>
                <a:cubicBezTo>
                  <a:pt x="11781981" y="5548821"/>
                  <a:pt x="11837860" y="5389309"/>
                  <a:pt x="11891962" y="5235004"/>
                </a:cubicBezTo>
                <a:cubicBezTo>
                  <a:pt x="11944985" y="5083683"/>
                  <a:pt x="11995086" y="4940808"/>
                  <a:pt x="12192508" y="4743069"/>
                </a:cubicBezTo>
                <a:lnTo>
                  <a:pt x="12192508" y="4620006"/>
                </a:lnTo>
                <a:cubicBezTo>
                  <a:pt x="12172061" y="4638167"/>
                  <a:pt x="12151296" y="4657770"/>
                  <a:pt x="12130215" y="4678807"/>
                </a:cubicBezTo>
                <a:close/>
                <a:moveTo>
                  <a:pt x="12130722" y="5433568"/>
                </a:moveTo>
                <a:cubicBezTo>
                  <a:pt x="11918124" y="5646230"/>
                  <a:pt x="11862181" y="5805742"/>
                  <a:pt x="11808079" y="5960047"/>
                </a:cubicBezTo>
                <a:cubicBezTo>
                  <a:pt x="11754930" y="6111621"/>
                  <a:pt x="11704765" y="6254750"/>
                  <a:pt x="11506454" y="6453124"/>
                </a:cubicBezTo>
                <a:cubicBezTo>
                  <a:pt x="11308144" y="6651498"/>
                  <a:pt x="11164951" y="6701600"/>
                  <a:pt x="11013377" y="6754749"/>
                </a:cubicBezTo>
                <a:cubicBezTo>
                  <a:pt x="10935335" y="6782118"/>
                  <a:pt x="10855960" y="6809931"/>
                  <a:pt x="10768965" y="6858318"/>
                </a:cubicBezTo>
                <a:lnTo>
                  <a:pt x="10987342" y="6858318"/>
                </a:lnTo>
                <a:cubicBezTo>
                  <a:pt x="11005820" y="6851587"/>
                  <a:pt x="11024235" y="6845110"/>
                  <a:pt x="11042841" y="6838632"/>
                </a:cubicBezTo>
                <a:cubicBezTo>
                  <a:pt x="11197145" y="6784531"/>
                  <a:pt x="11356657" y="6728587"/>
                  <a:pt x="11569319" y="6515926"/>
                </a:cubicBezTo>
                <a:cubicBezTo>
                  <a:pt x="11781981" y="6303264"/>
                  <a:pt x="11837860" y="6143752"/>
                  <a:pt x="11891962" y="5989447"/>
                </a:cubicBezTo>
                <a:cubicBezTo>
                  <a:pt x="11944985" y="5838127"/>
                  <a:pt x="11995086" y="5695252"/>
                  <a:pt x="12192508" y="5497513"/>
                </a:cubicBezTo>
                <a:lnTo>
                  <a:pt x="12192508" y="5374450"/>
                </a:lnTo>
                <a:cubicBezTo>
                  <a:pt x="12172061" y="5392611"/>
                  <a:pt x="12151296" y="5412213"/>
                  <a:pt x="12130215" y="5433251"/>
                </a:cubicBezTo>
                <a:close/>
                <a:moveTo>
                  <a:pt x="12130722" y="6188012"/>
                </a:moveTo>
                <a:cubicBezTo>
                  <a:pt x="11918124" y="6400673"/>
                  <a:pt x="11862181" y="6560185"/>
                  <a:pt x="11808079" y="6714490"/>
                </a:cubicBezTo>
                <a:cubicBezTo>
                  <a:pt x="11791252" y="6762623"/>
                  <a:pt x="11774678" y="6809740"/>
                  <a:pt x="11753532" y="6858318"/>
                </a:cubicBezTo>
                <a:lnTo>
                  <a:pt x="11849100" y="6858318"/>
                </a:lnTo>
                <a:cubicBezTo>
                  <a:pt x="11864784" y="6819393"/>
                  <a:pt x="11878056" y="6781482"/>
                  <a:pt x="11891264" y="6744018"/>
                </a:cubicBezTo>
                <a:cubicBezTo>
                  <a:pt x="11944286" y="6592761"/>
                  <a:pt x="11994388" y="6449822"/>
                  <a:pt x="12191809" y="6252083"/>
                </a:cubicBezTo>
                <a:lnTo>
                  <a:pt x="12191809" y="6128893"/>
                </a:lnTo>
                <a:cubicBezTo>
                  <a:pt x="12171807" y="6147054"/>
                  <a:pt x="12151296" y="6166657"/>
                  <a:pt x="12130215" y="6187694"/>
                </a:cubicBezTo>
                <a:close/>
              </a:path>
            </a:pathLst>
          </a:custGeom>
          <a:solidFill>
            <a:schemeClr val="bg1">
              <a:lumMod val="85000"/>
              <a:lumOff val="15000"/>
              <a:alpha val="50000"/>
            </a:schemeClr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4" name="Picture Placeholder 12">
            <a:extLst>
              <a:ext uri="{FF2B5EF4-FFF2-40B4-BE49-F238E27FC236}">
                <a16:creationId xmlns:a16="http://schemas.microsoft.com/office/drawing/2014/main" id="{1BABD71B-ABEE-4005-BECF-DD1D3F8C1C2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508421" y="559178"/>
            <a:ext cx="4483429" cy="2600324"/>
          </a:xfrm>
          <a:prstGeom prst="rect">
            <a:avLst/>
          </a:prstGeom>
          <a:pattFill prst="pct5">
            <a:fgClr>
              <a:schemeClr val="bg1">
                <a:lumMod val="50000"/>
                <a:lumOff val="50000"/>
              </a:schemeClr>
            </a:fgClr>
            <a:bgClr>
              <a:schemeClr val="bg1"/>
            </a:bgClr>
          </a:pattFill>
        </p:spPr>
        <p:txBody>
          <a:bodyPr/>
          <a:lstStyle>
            <a:lvl1pPr>
              <a:defRPr sz="1200"/>
            </a:lvl1pPr>
          </a:lstStyle>
          <a:p>
            <a:endParaRPr lang="en-ID"/>
          </a:p>
        </p:txBody>
      </p:sp>
      <p:sp>
        <p:nvSpPr>
          <p:cNvPr id="5" name="Picture Placeholder 12">
            <a:extLst>
              <a:ext uri="{FF2B5EF4-FFF2-40B4-BE49-F238E27FC236}">
                <a16:creationId xmlns:a16="http://schemas.microsoft.com/office/drawing/2014/main" id="{8D22F593-CAD3-434F-B9FB-E27B236E5007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508421" y="3698498"/>
            <a:ext cx="4483429" cy="2600324"/>
          </a:xfrm>
          <a:prstGeom prst="rect">
            <a:avLst/>
          </a:prstGeom>
          <a:pattFill prst="pct5">
            <a:fgClr>
              <a:schemeClr val="bg1">
                <a:lumMod val="50000"/>
                <a:lumOff val="50000"/>
              </a:schemeClr>
            </a:fgClr>
            <a:bgClr>
              <a:schemeClr val="bg1"/>
            </a:bgClr>
          </a:pattFill>
        </p:spPr>
        <p:txBody>
          <a:bodyPr/>
          <a:lstStyle>
            <a:lvl1pPr>
              <a:defRPr sz="12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56229184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raphic 7">
            <a:extLst>
              <a:ext uri="{FF2B5EF4-FFF2-40B4-BE49-F238E27FC236}">
                <a16:creationId xmlns:a16="http://schemas.microsoft.com/office/drawing/2014/main" id="{7E7816E3-4771-45D7-8B7B-C2F45F31AA66}"/>
              </a:ext>
            </a:extLst>
          </p:cNvPr>
          <p:cNvSpPr/>
          <p:nvPr userDrawn="1"/>
        </p:nvSpPr>
        <p:spPr>
          <a:xfrm>
            <a:off x="0" y="0"/>
            <a:ext cx="12192634" cy="6858317"/>
          </a:xfrm>
          <a:custGeom>
            <a:avLst/>
            <a:gdLst>
              <a:gd name="connsiteX0" fmla="*/ 439039 w 12192634"/>
              <a:gd name="connsiteY0" fmla="*/ 0 h 6858317"/>
              <a:gd name="connsiteX1" fmla="*/ 384493 w 12192634"/>
              <a:gd name="connsiteY1" fmla="*/ 143701 h 6858317"/>
              <a:gd name="connsiteX2" fmla="*/ 61849 w 12192634"/>
              <a:gd name="connsiteY2" fmla="*/ 670243 h 6858317"/>
              <a:gd name="connsiteX3" fmla="*/ 0 w 12192634"/>
              <a:gd name="connsiteY3" fmla="*/ 729171 h 6858317"/>
              <a:gd name="connsiteX4" fmla="*/ 0 w 12192634"/>
              <a:gd name="connsiteY4" fmla="*/ 606362 h 6858317"/>
              <a:gd name="connsiteX5" fmla="*/ 300609 w 12192634"/>
              <a:gd name="connsiteY5" fmla="*/ 114300 h 6858317"/>
              <a:gd name="connsiteX6" fmla="*/ 342900 w 12192634"/>
              <a:gd name="connsiteY6" fmla="*/ 0 h 6858317"/>
              <a:gd name="connsiteX7" fmla="*/ 1204976 w 12192634"/>
              <a:gd name="connsiteY7" fmla="*/ 0 h 6858317"/>
              <a:gd name="connsiteX8" fmla="*/ 1149795 w 12192634"/>
              <a:gd name="connsiteY8" fmla="*/ 19558 h 6858317"/>
              <a:gd name="connsiteX9" fmla="*/ 623316 w 12192634"/>
              <a:gd name="connsiteY9" fmla="*/ 342265 h 6858317"/>
              <a:gd name="connsiteX10" fmla="*/ 300609 w 12192634"/>
              <a:gd name="connsiteY10" fmla="*/ 868744 h 6858317"/>
              <a:gd name="connsiteX11" fmla="*/ 0 w 12192634"/>
              <a:gd name="connsiteY11" fmla="*/ 1360805 h 6858317"/>
              <a:gd name="connsiteX12" fmla="*/ 0 w 12192634"/>
              <a:gd name="connsiteY12" fmla="*/ 1483551 h 6858317"/>
              <a:gd name="connsiteX13" fmla="*/ 61849 w 12192634"/>
              <a:gd name="connsiteY13" fmla="*/ 1424686 h 6858317"/>
              <a:gd name="connsiteX14" fmla="*/ 384493 w 12192634"/>
              <a:gd name="connsiteY14" fmla="*/ 898144 h 6858317"/>
              <a:gd name="connsiteX15" fmla="*/ 686181 w 12192634"/>
              <a:gd name="connsiteY15" fmla="*/ 405130 h 6858317"/>
              <a:gd name="connsiteX16" fmla="*/ 1179259 w 12192634"/>
              <a:gd name="connsiteY16" fmla="*/ 103442 h 6858317"/>
              <a:gd name="connsiteX17" fmla="*/ 1423353 w 12192634"/>
              <a:gd name="connsiteY17" fmla="*/ 0 h 6858317"/>
              <a:gd name="connsiteX18" fmla="*/ 1937258 w 12192634"/>
              <a:gd name="connsiteY18" fmla="*/ 0 h 6858317"/>
              <a:gd name="connsiteX19" fmla="*/ 1642872 w 12192634"/>
              <a:gd name="connsiteY19" fmla="*/ 472377 h 6858317"/>
              <a:gd name="connsiteX20" fmla="*/ 1149795 w 12192634"/>
              <a:gd name="connsiteY20" fmla="*/ 774002 h 6858317"/>
              <a:gd name="connsiteX21" fmla="*/ 623316 w 12192634"/>
              <a:gd name="connsiteY21" fmla="*/ 1096709 h 6858317"/>
              <a:gd name="connsiteX22" fmla="*/ 300609 w 12192634"/>
              <a:gd name="connsiteY22" fmla="*/ 1623187 h 6858317"/>
              <a:gd name="connsiteX23" fmla="*/ 0 w 12192634"/>
              <a:gd name="connsiteY23" fmla="*/ 2115249 h 6858317"/>
              <a:gd name="connsiteX24" fmla="*/ 0 w 12192634"/>
              <a:gd name="connsiteY24" fmla="*/ 2238058 h 6858317"/>
              <a:gd name="connsiteX25" fmla="*/ 61849 w 12192634"/>
              <a:gd name="connsiteY25" fmla="*/ 2179130 h 6858317"/>
              <a:gd name="connsiteX26" fmla="*/ 384493 w 12192634"/>
              <a:gd name="connsiteY26" fmla="*/ 1652651 h 6858317"/>
              <a:gd name="connsiteX27" fmla="*/ 686181 w 12192634"/>
              <a:gd name="connsiteY27" fmla="*/ 1159574 h 6858317"/>
              <a:gd name="connsiteX28" fmla="*/ 1179259 w 12192634"/>
              <a:gd name="connsiteY28" fmla="*/ 857885 h 6858317"/>
              <a:gd name="connsiteX29" fmla="*/ 1705737 w 12192634"/>
              <a:gd name="connsiteY29" fmla="*/ 535242 h 6858317"/>
              <a:gd name="connsiteX30" fmla="*/ 2028444 w 12192634"/>
              <a:gd name="connsiteY30" fmla="*/ 8763 h 6858317"/>
              <a:gd name="connsiteX31" fmla="*/ 2031492 w 12192634"/>
              <a:gd name="connsiteY31" fmla="*/ 0 h 6858317"/>
              <a:gd name="connsiteX32" fmla="*/ 2528570 w 12192634"/>
              <a:gd name="connsiteY32" fmla="*/ 0 h 6858317"/>
              <a:gd name="connsiteX33" fmla="*/ 2266950 w 12192634"/>
              <a:gd name="connsiteY33" fmla="*/ 207264 h 6858317"/>
              <a:gd name="connsiteX34" fmla="*/ 1944243 w 12192634"/>
              <a:gd name="connsiteY34" fmla="*/ 733743 h 6858317"/>
              <a:gd name="connsiteX35" fmla="*/ 1642872 w 12192634"/>
              <a:gd name="connsiteY35" fmla="*/ 1226820 h 6858317"/>
              <a:gd name="connsiteX36" fmla="*/ 1149795 w 12192634"/>
              <a:gd name="connsiteY36" fmla="*/ 1528445 h 6858317"/>
              <a:gd name="connsiteX37" fmla="*/ 623316 w 12192634"/>
              <a:gd name="connsiteY37" fmla="*/ 1851152 h 6858317"/>
              <a:gd name="connsiteX38" fmla="*/ 300609 w 12192634"/>
              <a:gd name="connsiteY38" fmla="*/ 2377694 h 6858317"/>
              <a:gd name="connsiteX39" fmla="*/ 0 w 12192634"/>
              <a:gd name="connsiteY39" fmla="*/ 2869692 h 6858317"/>
              <a:gd name="connsiteX40" fmla="*/ 0 w 12192634"/>
              <a:gd name="connsiteY40" fmla="*/ 2992438 h 6858317"/>
              <a:gd name="connsiteX41" fmla="*/ 61849 w 12192634"/>
              <a:gd name="connsiteY41" fmla="*/ 2933700 h 6858317"/>
              <a:gd name="connsiteX42" fmla="*/ 384493 w 12192634"/>
              <a:gd name="connsiteY42" fmla="*/ 2407222 h 6858317"/>
              <a:gd name="connsiteX43" fmla="*/ 686181 w 12192634"/>
              <a:gd name="connsiteY43" fmla="*/ 1914144 h 6858317"/>
              <a:gd name="connsiteX44" fmla="*/ 1179259 w 12192634"/>
              <a:gd name="connsiteY44" fmla="*/ 1612519 h 6858317"/>
              <a:gd name="connsiteX45" fmla="*/ 1705737 w 12192634"/>
              <a:gd name="connsiteY45" fmla="*/ 1289812 h 6858317"/>
              <a:gd name="connsiteX46" fmla="*/ 2028444 w 12192634"/>
              <a:gd name="connsiteY46" fmla="*/ 763334 h 6858317"/>
              <a:gd name="connsiteX47" fmla="*/ 2330069 w 12192634"/>
              <a:gd name="connsiteY47" fmla="*/ 270256 h 6858317"/>
              <a:gd name="connsiteX48" fmla="*/ 2735834 w 12192634"/>
              <a:gd name="connsiteY48" fmla="*/ 127 h 6858317"/>
              <a:gd name="connsiteX49" fmla="*/ 3528632 w 12192634"/>
              <a:gd name="connsiteY49" fmla="*/ 0 h 6858317"/>
              <a:gd name="connsiteX50" fmla="*/ 3286760 w 12192634"/>
              <a:gd name="connsiteY50" fmla="*/ 337376 h 6858317"/>
              <a:gd name="connsiteX51" fmla="*/ 2794000 w 12192634"/>
              <a:gd name="connsiteY51" fmla="*/ 639064 h 6858317"/>
              <a:gd name="connsiteX52" fmla="*/ 2267522 w 12192634"/>
              <a:gd name="connsiteY52" fmla="*/ 961708 h 6858317"/>
              <a:gd name="connsiteX53" fmla="*/ 1944814 w 12192634"/>
              <a:gd name="connsiteY53" fmla="*/ 1488250 h 6858317"/>
              <a:gd name="connsiteX54" fmla="*/ 1643189 w 12192634"/>
              <a:gd name="connsiteY54" fmla="*/ 1981264 h 6858317"/>
              <a:gd name="connsiteX55" fmla="*/ 1150112 w 12192634"/>
              <a:gd name="connsiteY55" fmla="*/ 2282889 h 6858317"/>
              <a:gd name="connsiteX56" fmla="*/ 623634 w 12192634"/>
              <a:gd name="connsiteY56" fmla="*/ 2605596 h 6858317"/>
              <a:gd name="connsiteX57" fmla="*/ 300609 w 12192634"/>
              <a:gd name="connsiteY57" fmla="*/ 3132138 h 6858317"/>
              <a:gd name="connsiteX58" fmla="*/ 0 w 12192634"/>
              <a:gd name="connsiteY58" fmla="*/ 3624136 h 6858317"/>
              <a:gd name="connsiteX59" fmla="*/ 0 w 12192634"/>
              <a:gd name="connsiteY59" fmla="*/ 3746945 h 6858317"/>
              <a:gd name="connsiteX60" fmla="*/ 61849 w 12192634"/>
              <a:gd name="connsiteY60" fmla="*/ 3688016 h 6858317"/>
              <a:gd name="connsiteX61" fmla="*/ 384493 w 12192634"/>
              <a:gd name="connsiteY61" fmla="*/ 3161538 h 6858317"/>
              <a:gd name="connsiteX62" fmla="*/ 686181 w 12192634"/>
              <a:gd name="connsiteY62" fmla="*/ 2668461 h 6858317"/>
              <a:gd name="connsiteX63" fmla="*/ 1179259 w 12192634"/>
              <a:gd name="connsiteY63" fmla="*/ 2366836 h 6858317"/>
              <a:gd name="connsiteX64" fmla="*/ 1705737 w 12192634"/>
              <a:gd name="connsiteY64" fmla="*/ 2044129 h 6858317"/>
              <a:gd name="connsiteX65" fmla="*/ 2028444 w 12192634"/>
              <a:gd name="connsiteY65" fmla="*/ 1517650 h 6858317"/>
              <a:gd name="connsiteX66" fmla="*/ 2330069 w 12192634"/>
              <a:gd name="connsiteY66" fmla="*/ 1024573 h 6858317"/>
              <a:gd name="connsiteX67" fmla="*/ 2823083 w 12192634"/>
              <a:gd name="connsiteY67" fmla="*/ 722948 h 6858317"/>
              <a:gd name="connsiteX68" fmla="*/ 3349625 w 12192634"/>
              <a:gd name="connsiteY68" fmla="*/ 400050 h 6858317"/>
              <a:gd name="connsiteX69" fmla="*/ 3625342 w 12192634"/>
              <a:gd name="connsiteY69" fmla="*/ 0 h 6858317"/>
              <a:gd name="connsiteX70" fmla="*/ 3987800 w 12192634"/>
              <a:gd name="connsiteY70" fmla="*/ 0 h 6858317"/>
              <a:gd name="connsiteX71" fmla="*/ 3910902 w 12192634"/>
              <a:gd name="connsiteY71" fmla="*/ 72327 h 6858317"/>
              <a:gd name="connsiteX72" fmla="*/ 3588385 w 12192634"/>
              <a:gd name="connsiteY72" fmla="*/ 598805 h 6858317"/>
              <a:gd name="connsiteX73" fmla="*/ 3286760 w 12192634"/>
              <a:gd name="connsiteY73" fmla="*/ 1091883 h 6858317"/>
              <a:gd name="connsiteX74" fmla="*/ 2793683 w 12192634"/>
              <a:gd name="connsiteY74" fmla="*/ 1393508 h 6858317"/>
              <a:gd name="connsiteX75" fmla="*/ 2267204 w 12192634"/>
              <a:gd name="connsiteY75" fmla="*/ 1716151 h 6858317"/>
              <a:gd name="connsiteX76" fmla="*/ 1944497 w 12192634"/>
              <a:gd name="connsiteY76" fmla="*/ 2242693 h 6858317"/>
              <a:gd name="connsiteX77" fmla="*/ 1642872 w 12192634"/>
              <a:gd name="connsiteY77" fmla="*/ 2735707 h 6858317"/>
              <a:gd name="connsiteX78" fmla="*/ 1149795 w 12192634"/>
              <a:gd name="connsiteY78" fmla="*/ 3037396 h 6858317"/>
              <a:gd name="connsiteX79" fmla="*/ 623316 w 12192634"/>
              <a:gd name="connsiteY79" fmla="*/ 3360039 h 6858317"/>
              <a:gd name="connsiteX80" fmla="*/ 300609 w 12192634"/>
              <a:gd name="connsiteY80" fmla="*/ 3886581 h 6858317"/>
              <a:gd name="connsiteX81" fmla="*/ 0 w 12192634"/>
              <a:gd name="connsiteY81" fmla="*/ 4378643 h 6858317"/>
              <a:gd name="connsiteX82" fmla="*/ 0 w 12192634"/>
              <a:gd name="connsiteY82" fmla="*/ 4501325 h 6858317"/>
              <a:gd name="connsiteX83" fmla="*/ 61849 w 12192634"/>
              <a:gd name="connsiteY83" fmla="*/ 4442460 h 6858317"/>
              <a:gd name="connsiteX84" fmla="*/ 384493 w 12192634"/>
              <a:gd name="connsiteY84" fmla="*/ 3915982 h 6858317"/>
              <a:gd name="connsiteX85" fmla="*/ 686181 w 12192634"/>
              <a:gd name="connsiteY85" fmla="*/ 3422904 h 6858317"/>
              <a:gd name="connsiteX86" fmla="*/ 1179259 w 12192634"/>
              <a:gd name="connsiteY86" fmla="*/ 3121279 h 6858317"/>
              <a:gd name="connsiteX87" fmla="*/ 1705737 w 12192634"/>
              <a:gd name="connsiteY87" fmla="*/ 2798572 h 6858317"/>
              <a:gd name="connsiteX88" fmla="*/ 2028444 w 12192634"/>
              <a:gd name="connsiteY88" fmla="*/ 2272094 h 6858317"/>
              <a:gd name="connsiteX89" fmla="*/ 2330069 w 12192634"/>
              <a:gd name="connsiteY89" fmla="*/ 1779016 h 6858317"/>
              <a:gd name="connsiteX90" fmla="*/ 2823083 w 12192634"/>
              <a:gd name="connsiteY90" fmla="*/ 1477391 h 6858317"/>
              <a:gd name="connsiteX91" fmla="*/ 3349625 w 12192634"/>
              <a:gd name="connsiteY91" fmla="*/ 1154684 h 6858317"/>
              <a:gd name="connsiteX92" fmla="*/ 3672269 w 12192634"/>
              <a:gd name="connsiteY92" fmla="*/ 628206 h 6858317"/>
              <a:gd name="connsiteX93" fmla="*/ 3973894 w 12192634"/>
              <a:gd name="connsiteY93" fmla="*/ 135192 h 6858317"/>
              <a:gd name="connsiteX94" fmla="*/ 4129088 w 12192634"/>
              <a:gd name="connsiteY94" fmla="*/ 0 h 6858317"/>
              <a:gd name="connsiteX95" fmla="*/ 5098669 w 12192634"/>
              <a:gd name="connsiteY95" fmla="*/ 0 h 6858317"/>
              <a:gd name="connsiteX96" fmla="*/ 4930585 w 12192634"/>
              <a:gd name="connsiteY96" fmla="*/ 202438 h 6858317"/>
              <a:gd name="connsiteX97" fmla="*/ 4437571 w 12192634"/>
              <a:gd name="connsiteY97" fmla="*/ 504127 h 6858317"/>
              <a:gd name="connsiteX98" fmla="*/ 3911028 w 12192634"/>
              <a:gd name="connsiteY98" fmla="*/ 826770 h 6858317"/>
              <a:gd name="connsiteX99" fmla="*/ 3588385 w 12192634"/>
              <a:gd name="connsiteY99" fmla="*/ 1353249 h 6858317"/>
              <a:gd name="connsiteX100" fmla="*/ 3286760 w 12192634"/>
              <a:gd name="connsiteY100" fmla="*/ 1846326 h 6858317"/>
              <a:gd name="connsiteX101" fmla="*/ 2793683 w 12192634"/>
              <a:gd name="connsiteY101" fmla="*/ 2147951 h 6858317"/>
              <a:gd name="connsiteX102" fmla="*/ 2267204 w 12192634"/>
              <a:gd name="connsiteY102" fmla="*/ 2470658 h 6858317"/>
              <a:gd name="connsiteX103" fmla="*/ 1944497 w 12192634"/>
              <a:gd name="connsiteY103" fmla="*/ 2997137 h 6858317"/>
              <a:gd name="connsiteX104" fmla="*/ 1642872 w 12192634"/>
              <a:gd name="connsiteY104" fmla="*/ 3490151 h 6858317"/>
              <a:gd name="connsiteX105" fmla="*/ 1149795 w 12192634"/>
              <a:gd name="connsiteY105" fmla="*/ 3791839 h 6858317"/>
              <a:gd name="connsiteX106" fmla="*/ 623316 w 12192634"/>
              <a:gd name="connsiteY106" fmla="*/ 4114483 h 6858317"/>
              <a:gd name="connsiteX107" fmla="*/ 300609 w 12192634"/>
              <a:gd name="connsiteY107" fmla="*/ 4641025 h 6858317"/>
              <a:gd name="connsiteX108" fmla="*/ 0 w 12192634"/>
              <a:gd name="connsiteY108" fmla="*/ 5133086 h 6858317"/>
              <a:gd name="connsiteX109" fmla="*/ 0 w 12192634"/>
              <a:gd name="connsiteY109" fmla="*/ 5255832 h 6858317"/>
              <a:gd name="connsiteX110" fmla="*/ 61849 w 12192634"/>
              <a:gd name="connsiteY110" fmla="*/ 5196967 h 6858317"/>
              <a:gd name="connsiteX111" fmla="*/ 384493 w 12192634"/>
              <a:gd name="connsiteY111" fmla="*/ 4670425 h 6858317"/>
              <a:gd name="connsiteX112" fmla="*/ 686181 w 12192634"/>
              <a:gd name="connsiteY112" fmla="*/ 4177347 h 6858317"/>
              <a:gd name="connsiteX113" fmla="*/ 1179259 w 12192634"/>
              <a:gd name="connsiteY113" fmla="*/ 3875722 h 6858317"/>
              <a:gd name="connsiteX114" fmla="*/ 1705737 w 12192634"/>
              <a:gd name="connsiteY114" fmla="*/ 3553016 h 6858317"/>
              <a:gd name="connsiteX115" fmla="*/ 2028444 w 12192634"/>
              <a:gd name="connsiteY115" fmla="*/ 3026537 h 6858317"/>
              <a:gd name="connsiteX116" fmla="*/ 2330069 w 12192634"/>
              <a:gd name="connsiteY116" fmla="*/ 2533460 h 6858317"/>
              <a:gd name="connsiteX117" fmla="*/ 2823083 w 12192634"/>
              <a:gd name="connsiteY117" fmla="*/ 2231835 h 6858317"/>
              <a:gd name="connsiteX118" fmla="*/ 3349625 w 12192634"/>
              <a:gd name="connsiteY118" fmla="*/ 1909191 h 6858317"/>
              <a:gd name="connsiteX119" fmla="*/ 3672269 w 12192634"/>
              <a:gd name="connsiteY119" fmla="*/ 1382649 h 6858317"/>
              <a:gd name="connsiteX120" fmla="*/ 3973894 w 12192634"/>
              <a:gd name="connsiteY120" fmla="*/ 889635 h 6858317"/>
              <a:gd name="connsiteX121" fmla="*/ 4466971 w 12192634"/>
              <a:gd name="connsiteY121" fmla="*/ 588010 h 6858317"/>
              <a:gd name="connsiteX122" fmla="*/ 4993450 w 12192634"/>
              <a:gd name="connsiteY122" fmla="*/ 265303 h 6858317"/>
              <a:gd name="connsiteX123" fmla="*/ 5203063 w 12192634"/>
              <a:gd name="connsiteY123" fmla="*/ 0 h 6858317"/>
              <a:gd name="connsiteX124" fmla="*/ 5495290 w 12192634"/>
              <a:gd name="connsiteY124" fmla="*/ 0 h 6858317"/>
              <a:gd name="connsiteX125" fmla="*/ 5232400 w 12192634"/>
              <a:gd name="connsiteY125" fmla="*/ 463868 h 6858317"/>
              <a:gd name="connsiteX126" fmla="*/ 4930775 w 12192634"/>
              <a:gd name="connsiteY126" fmla="*/ 956882 h 6858317"/>
              <a:gd name="connsiteX127" fmla="*/ 4437761 w 12192634"/>
              <a:gd name="connsiteY127" fmla="*/ 1258570 h 6858317"/>
              <a:gd name="connsiteX128" fmla="*/ 3911219 w 12192634"/>
              <a:gd name="connsiteY128" fmla="*/ 1581214 h 6858317"/>
              <a:gd name="connsiteX129" fmla="*/ 3588576 w 12192634"/>
              <a:gd name="connsiteY129" fmla="*/ 2107692 h 6858317"/>
              <a:gd name="connsiteX130" fmla="*/ 3286951 w 12192634"/>
              <a:gd name="connsiteY130" fmla="*/ 2600770 h 6858317"/>
              <a:gd name="connsiteX131" fmla="*/ 2794000 w 12192634"/>
              <a:gd name="connsiteY131" fmla="*/ 2902395 h 6858317"/>
              <a:gd name="connsiteX132" fmla="*/ 2267522 w 12192634"/>
              <a:gd name="connsiteY132" fmla="*/ 3225102 h 6858317"/>
              <a:gd name="connsiteX133" fmla="*/ 1944814 w 12192634"/>
              <a:gd name="connsiteY133" fmla="*/ 3751580 h 6858317"/>
              <a:gd name="connsiteX134" fmla="*/ 1643189 w 12192634"/>
              <a:gd name="connsiteY134" fmla="*/ 4244594 h 6858317"/>
              <a:gd name="connsiteX135" fmla="*/ 1149858 w 12192634"/>
              <a:gd name="connsiteY135" fmla="*/ 4546600 h 6858317"/>
              <a:gd name="connsiteX136" fmla="*/ 623316 w 12192634"/>
              <a:gd name="connsiteY136" fmla="*/ 4869244 h 6858317"/>
              <a:gd name="connsiteX137" fmla="*/ 300609 w 12192634"/>
              <a:gd name="connsiteY137" fmla="*/ 5395786 h 6858317"/>
              <a:gd name="connsiteX138" fmla="*/ 0 w 12192634"/>
              <a:gd name="connsiteY138" fmla="*/ 5887530 h 6858317"/>
              <a:gd name="connsiteX139" fmla="*/ 0 w 12192634"/>
              <a:gd name="connsiteY139" fmla="*/ 6010339 h 6858317"/>
              <a:gd name="connsiteX140" fmla="*/ 61849 w 12192634"/>
              <a:gd name="connsiteY140" fmla="*/ 5951411 h 6858317"/>
              <a:gd name="connsiteX141" fmla="*/ 384493 w 12192634"/>
              <a:gd name="connsiteY141" fmla="*/ 5424869 h 6858317"/>
              <a:gd name="connsiteX142" fmla="*/ 686181 w 12192634"/>
              <a:gd name="connsiteY142" fmla="*/ 4931791 h 6858317"/>
              <a:gd name="connsiteX143" fmla="*/ 1179259 w 12192634"/>
              <a:gd name="connsiteY143" fmla="*/ 4630166 h 6858317"/>
              <a:gd name="connsiteX144" fmla="*/ 1705737 w 12192634"/>
              <a:gd name="connsiteY144" fmla="*/ 4307459 h 6858317"/>
              <a:gd name="connsiteX145" fmla="*/ 2028444 w 12192634"/>
              <a:gd name="connsiteY145" fmla="*/ 3780981 h 6858317"/>
              <a:gd name="connsiteX146" fmla="*/ 2330069 w 12192634"/>
              <a:gd name="connsiteY146" fmla="*/ 3287966 h 6858317"/>
              <a:gd name="connsiteX147" fmla="*/ 2823083 w 12192634"/>
              <a:gd name="connsiteY147" fmla="*/ 2986278 h 6858317"/>
              <a:gd name="connsiteX148" fmla="*/ 3349625 w 12192634"/>
              <a:gd name="connsiteY148" fmla="*/ 2663635 h 6858317"/>
              <a:gd name="connsiteX149" fmla="*/ 3672269 w 12192634"/>
              <a:gd name="connsiteY149" fmla="*/ 2137156 h 6858317"/>
              <a:gd name="connsiteX150" fmla="*/ 3973894 w 12192634"/>
              <a:gd name="connsiteY150" fmla="*/ 1644079 h 6858317"/>
              <a:gd name="connsiteX151" fmla="*/ 4466971 w 12192634"/>
              <a:gd name="connsiteY151" fmla="*/ 1342454 h 6858317"/>
              <a:gd name="connsiteX152" fmla="*/ 4993450 w 12192634"/>
              <a:gd name="connsiteY152" fmla="*/ 1019747 h 6858317"/>
              <a:gd name="connsiteX153" fmla="*/ 5316093 w 12192634"/>
              <a:gd name="connsiteY153" fmla="*/ 493268 h 6858317"/>
              <a:gd name="connsiteX154" fmla="*/ 5617718 w 12192634"/>
              <a:gd name="connsiteY154" fmla="*/ 254 h 6858317"/>
              <a:gd name="connsiteX155" fmla="*/ 5617718 w 12192634"/>
              <a:gd name="connsiteY155" fmla="*/ 254 h 6858317"/>
              <a:gd name="connsiteX156" fmla="*/ 6638290 w 12192634"/>
              <a:gd name="connsiteY156" fmla="*/ 0 h 6858317"/>
              <a:gd name="connsiteX157" fmla="*/ 6574473 w 12192634"/>
              <a:gd name="connsiteY157" fmla="*/ 67501 h 6858317"/>
              <a:gd name="connsiteX158" fmla="*/ 6081459 w 12192634"/>
              <a:gd name="connsiteY158" fmla="*/ 369189 h 6858317"/>
              <a:gd name="connsiteX159" fmla="*/ 5554917 w 12192634"/>
              <a:gd name="connsiteY159" fmla="*/ 691833 h 6858317"/>
              <a:gd name="connsiteX160" fmla="*/ 5232400 w 12192634"/>
              <a:gd name="connsiteY160" fmla="*/ 1218311 h 6858317"/>
              <a:gd name="connsiteX161" fmla="*/ 4930775 w 12192634"/>
              <a:gd name="connsiteY161" fmla="*/ 1711325 h 6858317"/>
              <a:gd name="connsiteX162" fmla="*/ 4437571 w 12192634"/>
              <a:gd name="connsiteY162" fmla="*/ 2012950 h 6858317"/>
              <a:gd name="connsiteX163" fmla="*/ 3911028 w 12192634"/>
              <a:gd name="connsiteY163" fmla="*/ 2335594 h 6858317"/>
              <a:gd name="connsiteX164" fmla="*/ 3588385 w 12192634"/>
              <a:gd name="connsiteY164" fmla="*/ 2862072 h 6858317"/>
              <a:gd name="connsiteX165" fmla="*/ 3286760 w 12192634"/>
              <a:gd name="connsiteY165" fmla="*/ 3355150 h 6858317"/>
              <a:gd name="connsiteX166" fmla="*/ 2793683 w 12192634"/>
              <a:gd name="connsiteY166" fmla="*/ 3656775 h 6858317"/>
              <a:gd name="connsiteX167" fmla="*/ 2267204 w 12192634"/>
              <a:gd name="connsiteY167" fmla="*/ 3979482 h 6858317"/>
              <a:gd name="connsiteX168" fmla="*/ 1944497 w 12192634"/>
              <a:gd name="connsiteY168" fmla="*/ 4505960 h 6858317"/>
              <a:gd name="connsiteX169" fmla="*/ 1642872 w 12192634"/>
              <a:gd name="connsiteY169" fmla="*/ 4999038 h 6858317"/>
              <a:gd name="connsiteX170" fmla="*/ 1149795 w 12192634"/>
              <a:gd name="connsiteY170" fmla="*/ 5300663 h 6858317"/>
              <a:gd name="connsiteX171" fmla="*/ 623316 w 12192634"/>
              <a:gd name="connsiteY171" fmla="*/ 5623370 h 6858317"/>
              <a:gd name="connsiteX172" fmla="*/ 300609 w 12192634"/>
              <a:gd name="connsiteY172" fmla="*/ 6149848 h 6858317"/>
              <a:gd name="connsiteX173" fmla="*/ 0 w 12192634"/>
              <a:gd name="connsiteY173" fmla="*/ 6642100 h 6858317"/>
              <a:gd name="connsiteX174" fmla="*/ 0 w 12192634"/>
              <a:gd name="connsiteY174" fmla="*/ 6764845 h 6858317"/>
              <a:gd name="connsiteX175" fmla="*/ 61849 w 12192634"/>
              <a:gd name="connsiteY175" fmla="*/ 6705600 h 6858317"/>
              <a:gd name="connsiteX176" fmla="*/ 384493 w 12192634"/>
              <a:gd name="connsiteY176" fmla="*/ 6179058 h 6858317"/>
              <a:gd name="connsiteX177" fmla="*/ 686181 w 12192634"/>
              <a:gd name="connsiteY177" fmla="*/ 5685981 h 6858317"/>
              <a:gd name="connsiteX178" fmla="*/ 1179259 w 12192634"/>
              <a:gd name="connsiteY178" fmla="*/ 5384356 h 6858317"/>
              <a:gd name="connsiteX179" fmla="*/ 1705737 w 12192634"/>
              <a:gd name="connsiteY179" fmla="*/ 5061649 h 6858317"/>
              <a:gd name="connsiteX180" fmla="*/ 2028444 w 12192634"/>
              <a:gd name="connsiteY180" fmla="*/ 4535170 h 6858317"/>
              <a:gd name="connsiteX181" fmla="*/ 2330069 w 12192634"/>
              <a:gd name="connsiteY181" fmla="*/ 4042156 h 6858317"/>
              <a:gd name="connsiteX182" fmla="*/ 2823083 w 12192634"/>
              <a:gd name="connsiteY182" fmla="*/ 3740468 h 6858317"/>
              <a:gd name="connsiteX183" fmla="*/ 3349625 w 12192634"/>
              <a:gd name="connsiteY183" fmla="*/ 3417824 h 6858317"/>
              <a:gd name="connsiteX184" fmla="*/ 3672269 w 12192634"/>
              <a:gd name="connsiteY184" fmla="*/ 2891346 h 6858317"/>
              <a:gd name="connsiteX185" fmla="*/ 3973894 w 12192634"/>
              <a:gd name="connsiteY185" fmla="*/ 2398268 h 6858317"/>
              <a:gd name="connsiteX186" fmla="*/ 4466971 w 12192634"/>
              <a:gd name="connsiteY186" fmla="*/ 2096643 h 6858317"/>
              <a:gd name="connsiteX187" fmla="*/ 4993450 w 12192634"/>
              <a:gd name="connsiteY187" fmla="*/ 1773936 h 6858317"/>
              <a:gd name="connsiteX188" fmla="*/ 5316093 w 12192634"/>
              <a:gd name="connsiteY188" fmla="*/ 1247458 h 6858317"/>
              <a:gd name="connsiteX189" fmla="*/ 5617718 w 12192634"/>
              <a:gd name="connsiteY189" fmla="*/ 754444 h 6858317"/>
              <a:gd name="connsiteX190" fmla="*/ 6110796 w 12192634"/>
              <a:gd name="connsiteY190" fmla="*/ 452819 h 6858317"/>
              <a:gd name="connsiteX191" fmla="*/ 6637274 w 12192634"/>
              <a:gd name="connsiteY191" fmla="*/ 130112 h 6858317"/>
              <a:gd name="connsiteX192" fmla="*/ 6754369 w 12192634"/>
              <a:gd name="connsiteY192" fmla="*/ 0 h 6858317"/>
              <a:gd name="connsiteX193" fmla="*/ 7031990 w 12192634"/>
              <a:gd name="connsiteY193" fmla="*/ 0 h 6858317"/>
              <a:gd name="connsiteX194" fmla="*/ 6875970 w 12192634"/>
              <a:gd name="connsiteY194" fmla="*/ 328930 h 6858317"/>
              <a:gd name="connsiteX195" fmla="*/ 6574345 w 12192634"/>
              <a:gd name="connsiteY195" fmla="*/ 822008 h 6858317"/>
              <a:gd name="connsiteX196" fmla="*/ 6081395 w 12192634"/>
              <a:gd name="connsiteY196" fmla="*/ 1123950 h 6858317"/>
              <a:gd name="connsiteX197" fmla="*/ 5554853 w 12192634"/>
              <a:gd name="connsiteY197" fmla="*/ 1446594 h 6858317"/>
              <a:gd name="connsiteX198" fmla="*/ 5232400 w 12192634"/>
              <a:gd name="connsiteY198" fmla="*/ 1972755 h 6858317"/>
              <a:gd name="connsiteX199" fmla="*/ 4930775 w 12192634"/>
              <a:gd name="connsiteY199" fmla="*/ 2465832 h 6858317"/>
              <a:gd name="connsiteX200" fmla="*/ 4437761 w 12192634"/>
              <a:gd name="connsiteY200" fmla="*/ 2767457 h 6858317"/>
              <a:gd name="connsiteX201" fmla="*/ 3911219 w 12192634"/>
              <a:gd name="connsiteY201" fmla="*/ 3090101 h 6858317"/>
              <a:gd name="connsiteX202" fmla="*/ 3588576 w 12192634"/>
              <a:gd name="connsiteY202" fmla="*/ 3616643 h 6858317"/>
              <a:gd name="connsiteX203" fmla="*/ 3286951 w 12192634"/>
              <a:gd name="connsiteY203" fmla="*/ 4109657 h 6858317"/>
              <a:gd name="connsiteX204" fmla="*/ 2793873 w 12192634"/>
              <a:gd name="connsiteY204" fmla="*/ 4411282 h 6858317"/>
              <a:gd name="connsiteX205" fmla="*/ 2267395 w 12192634"/>
              <a:gd name="connsiteY205" fmla="*/ 4733989 h 6858317"/>
              <a:gd name="connsiteX206" fmla="*/ 1944688 w 12192634"/>
              <a:gd name="connsiteY206" fmla="*/ 5260467 h 6858317"/>
              <a:gd name="connsiteX207" fmla="*/ 1643063 w 12192634"/>
              <a:gd name="connsiteY207" fmla="*/ 5753545 h 6858317"/>
              <a:gd name="connsiteX208" fmla="*/ 1149985 w 12192634"/>
              <a:gd name="connsiteY208" fmla="*/ 6055170 h 6858317"/>
              <a:gd name="connsiteX209" fmla="*/ 623507 w 12192634"/>
              <a:gd name="connsiteY209" fmla="*/ 6377877 h 6858317"/>
              <a:gd name="connsiteX210" fmla="*/ 316992 w 12192634"/>
              <a:gd name="connsiteY210" fmla="*/ 6858000 h 6858317"/>
              <a:gd name="connsiteX211" fmla="*/ 411671 w 12192634"/>
              <a:gd name="connsiteY211" fmla="*/ 6858000 h 6858317"/>
              <a:gd name="connsiteX212" fmla="*/ 686181 w 12192634"/>
              <a:gd name="connsiteY212" fmla="*/ 6440742 h 6858317"/>
              <a:gd name="connsiteX213" fmla="*/ 1179259 w 12192634"/>
              <a:gd name="connsiteY213" fmla="*/ 6139053 h 6858317"/>
              <a:gd name="connsiteX214" fmla="*/ 1705737 w 12192634"/>
              <a:gd name="connsiteY214" fmla="*/ 5816410 h 6858317"/>
              <a:gd name="connsiteX215" fmla="*/ 2028444 w 12192634"/>
              <a:gd name="connsiteY215" fmla="*/ 5289868 h 6858317"/>
              <a:gd name="connsiteX216" fmla="*/ 2330069 w 12192634"/>
              <a:gd name="connsiteY216" fmla="*/ 4796854 h 6858317"/>
              <a:gd name="connsiteX217" fmla="*/ 2823083 w 12192634"/>
              <a:gd name="connsiteY217" fmla="*/ 4495165 h 6858317"/>
              <a:gd name="connsiteX218" fmla="*/ 3349625 w 12192634"/>
              <a:gd name="connsiteY218" fmla="*/ 4172522 h 6858317"/>
              <a:gd name="connsiteX219" fmla="*/ 3672269 w 12192634"/>
              <a:gd name="connsiteY219" fmla="*/ 3646043 h 6858317"/>
              <a:gd name="connsiteX220" fmla="*/ 3973894 w 12192634"/>
              <a:gd name="connsiteY220" fmla="*/ 3152966 h 6858317"/>
              <a:gd name="connsiteX221" fmla="*/ 4466971 w 12192634"/>
              <a:gd name="connsiteY221" fmla="*/ 2851341 h 6858317"/>
              <a:gd name="connsiteX222" fmla="*/ 4993450 w 12192634"/>
              <a:gd name="connsiteY222" fmla="*/ 2528697 h 6858317"/>
              <a:gd name="connsiteX223" fmla="*/ 5316093 w 12192634"/>
              <a:gd name="connsiteY223" fmla="*/ 2002219 h 6858317"/>
              <a:gd name="connsiteX224" fmla="*/ 5617718 w 12192634"/>
              <a:gd name="connsiteY224" fmla="*/ 1509141 h 6858317"/>
              <a:gd name="connsiteX225" fmla="*/ 6110796 w 12192634"/>
              <a:gd name="connsiteY225" fmla="*/ 1207516 h 6858317"/>
              <a:gd name="connsiteX226" fmla="*/ 6637274 w 12192634"/>
              <a:gd name="connsiteY226" fmla="*/ 884873 h 6858317"/>
              <a:gd name="connsiteX227" fmla="*/ 6959918 w 12192634"/>
              <a:gd name="connsiteY227" fmla="*/ 358331 h 6858317"/>
              <a:gd name="connsiteX228" fmla="*/ 7141909 w 12192634"/>
              <a:gd name="connsiteY228" fmla="*/ 0 h 6858317"/>
              <a:gd name="connsiteX229" fmla="*/ 8147050 w 12192634"/>
              <a:gd name="connsiteY229" fmla="*/ 0 h 6858317"/>
              <a:gd name="connsiteX230" fmla="*/ 7725537 w 12192634"/>
              <a:gd name="connsiteY230" fmla="*/ 234252 h 6858317"/>
              <a:gd name="connsiteX231" fmla="*/ 7199059 w 12192634"/>
              <a:gd name="connsiteY231" fmla="*/ 556895 h 6858317"/>
              <a:gd name="connsiteX232" fmla="*/ 6876352 w 12192634"/>
              <a:gd name="connsiteY232" fmla="*/ 1083374 h 6858317"/>
              <a:gd name="connsiteX233" fmla="*/ 6574727 w 12192634"/>
              <a:gd name="connsiteY233" fmla="*/ 1576451 h 6858317"/>
              <a:gd name="connsiteX234" fmla="*/ 6081713 w 12192634"/>
              <a:gd name="connsiteY234" fmla="*/ 1878076 h 6858317"/>
              <a:gd name="connsiteX235" fmla="*/ 5555171 w 12192634"/>
              <a:gd name="connsiteY235" fmla="*/ 2200783 h 6858317"/>
              <a:gd name="connsiteX236" fmla="*/ 5232527 w 12192634"/>
              <a:gd name="connsiteY236" fmla="*/ 2727198 h 6858317"/>
              <a:gd name="connsiteX237" fmla="*/ 4930902 w 12192634"/>
              <a:gd name="connsiteY237" fmla="*/ 3220276 h 6858317"/>
              <a:gd name="connsiteX238" fmla="*/ 4437888 w 12192634"/>
              <a:gd name="connsiteY238" fmla="*/ 3521901 h 6858317"/>
              <a:gd name="connsiteX239" fmla="*/ 3911346 w 12192634"/>
              <a:gd name="connsiteY239" fmla="*/ 3844608 h 6858317"/>
              <a:gd name="connsiteX240" fmla="*/ 3588703 w 12192634"/>
              <a:gd name="connsiteY240" fmla="*/ 4371086 h 6858317"/>
              <a:gd name="connsiteX241" fmla="*/ 3287078 w 12192634"/>
              <a:gd name="connsiteY241" fmla="*/ 4864100 h 6858317"/>
              <a:gd name="connsiteX242" fmla="*/ 2794000 w 12192634"/>
              <a:gd name="connsiteY242" fmla="*/ 5165725 h 6858317"/>
              <a:gd name="connsiteX243" fmla="*/ 2267522 w 12192634"/>
              <a:gd name="connsiteY243" fmla="*/ 5488432 h 6858317"/>
              <a:gd name="connsiteX244" fmla="*/ 1944814 w 12192634"/>
              <a:gd name="connsiteY244" fmla="*/ 6014911 h 6858317"/>
              <a:gd name="connsiteX245" fmla="*/ 1643189 w 12192634"/>
              <a:gd name="connsiteY245" fmla="*/ 6507988 h 6858317"/>
              <a:gd name="connsiteX246" fmla="*/ 1150176 w 12192634"/>
              <a:gd name="connsiteY246" fmla="*/ 6809613 h 6858317"/>
              <a:gd name="connsiteX247" fmla="*/ 1020445 w 12192634"/>
              <a:gd name="connsiteY247" fmla="*/ 6858000 h 6858317"/>
              <a:gd name="connsiteX248" fmla="*/ 1277239 w 12192634"/>
              <a:gd name="connsiteY248" fmla="*/ 6858000 h 6858317"/>
              <a:gd name="connsiteX249" fmla="*/ 1706055 w 12192634"/>
              <a:gd name="connsiteY249" fmla="*/ 6570853 h 6858317"/>
              <a:gd name="connsiteX250" fmla="*/ 2028762 w 12192634"/>
              <a:gd name="connsiteY250" fmla="*/ 6044375 h 6858317"/>
              <a:gd name="connsiteX251" fmla="*/ 2330387 w 12192634"/>
              <a:gd name="connsiteY251" fmla="*/ 5551297 h 6858317"/>
              <a:gd name="connsiteX252" fmla="*/ 2823401 w 12192634"/>
              <a:gd name="connsiteY252" fmla="*/ 5249672 h 6858317"/>
              <a:gd name="connsiteX253" fmla="*/ 3349943 w 12192634"/>
              <a:gd name="connsiteY253" fmla="*/ 4926965 h 6858317"/>
              <a:gd name="connsiteX254" fmla="*/ 3672586 w 12192634"/>
              <a:gd name="connsiteY254" fmla="*/ 4400487 h 6858317"/>
              <a:gd name="connsiteX255" fmla="*/ 3974211 w 12192634"/>
              <a:gd name="connsiteY255" fmla="*/ 3907472 h 6858317"/>
              <a:gd name="connsiteX256" fmla="*/ 4467289 w 12192634"/>
              <a:gd name="connsiteY256" fmla="*/ 3605784 h 6858317"/>
              <a:gd name="connsiteX257" fmla="*/ 4993767 w 12192634"/>
              <a:gd name="connsiteY257" fmla="*/ 3283141 h 6858317"/>
              <a:gd name="connsiteX258" fmla="*/ 5316411 w 12192634"/>
              <a:gd name="connsiteY258" fmla="*/ 2756662 h 6858317"/>
              <a:gd name="connsiteX259" fmla="*/ 5618036 w 12192634"/>
              <a:gd name="connsiteY259" fmla="*/ 2263648 h 6858317"/>
              <a:gd name="connsiteX260" fmla="*/ 6111113 w 12192634"/>
              <a:gd name="connsiteY260" fmla="*/ 1961960 h 6858317"/>
              <a:gd name="connsiteX261" fmla="*/ 6637592 w 12192634"/>
              <a:gd name="connsiteY261" fmla="*/ 1639316 h 6858317"/>
              <a:gd name="connsiteX262" fmla="*/ 6960235 w 12192634"/>
              <a:gd name="connsiteY262" fmla="*/ 1112774 h 6858317"/>
              <a:gd name="connsiteX263" fmla="*/ 7261924 w 12192634"/>
              <a:gd name="connsiteY263" fmla="*/ 619760 h 6858317"/>
              <a:gd name="connsiteX264" fmla="*/ 7754938 w 12192634"/>
              <a:gd name="connsiteY264" fmla="*/ 318135 h 6858317"/>
              <a:gd name="connsiteX265" fmla="*/ 8276844 w 12192634"/>
              <a:gd name="connsiteY265" fmla="*/ 0 h 6858317"/>
              <a:gd name="connsiteX266" fmla="*/ 8597519 w 12192634"/>
              <a:gd name="connsiteY266" fmla="*/ 0 h 6858317"/>
              <a:gd name="connsiteX267" fmla="*/ 8520240 w 12192634"/>
              <a:gd name="connsiteY267" fmla="*/ 193993 h 6858317"/>
              <a:gd name="connsiteX268" fmla="*/ 8218551 w 12192634"/>
              <a:gd name="connsiteY268" fmla="*/ 687007 h 6858317"/>
              <a:gd name="connsiteX269" fmla="*/ 7725537 w 12192634"/>
              <a:gd name="connsiteY269" fmla="*/ 988695 h 6858317"/>
              <a:gd name="connsiteX270" fmla="*/ 7199059 w 12192634"/>
              <a:gd name="connsiteY270" fmla="*/ 1311339 h 6858317"/>
              <a:gd name="connsiteX271" fmla="*/ 6876352 w 12192634"/>
              <a:gd name="connsiteY271" fmla="*/ 1837817 h 6858317"/>
              <a:gd name="connsiteX272" fmla="*/ 6574727 w 12192634"/>
              <a:gd name="connsiteY272" fmla="*/ 2330895 h 6858317"/>
              <a:gd name="connsiteX273" fmla="*/ 6081713 w 12192634"/>
              <a:gd name="connsiteY273" fmla="*/ 2632520 h 6858317"/>
              <a:gd name="connsiteX274" fmla="*/ 5555171 w 12192634"/>
              <a:gd name="connsiteY274" fmla="*/ 2955227 h 6858317"/>
              <a:gd name="connsiteX275" fmla="*/ 5232400 w 12192634"/>
              <a:gd name="connsiteY275" fmla="*/ 3481705 h 6858317"/>
              <a:gd name="connsiteX276" fmla="*/ 4930775 w 12192634"/>
              <a:gd name="connsiteY276" fmla="*/ 3974719 h 6858317"/>
              <a:gd name="connsiteX277" fmla="*/ 4437761 w 12192634"/>
              <a:gd name="connsiteY277" fmla="*/ 4276344 h 6858317"/>
              <a:gd name="connsiteX278" fmla="*/ 3911219 w 12192634"/>
              <a:gd name="connsiteY278" fmla="*/ 4599051 h 6858317"/>
              <a:gd name="connsiteX279" fmla="*/ 3588576 w 12192634"/>
              <a:gd name="connsiteY279" fmla="*/ 5125530 h 6858317"/>
              <a:gd name="connsiteX280" fmla="*/ 3286951 w 12192634"/>
              <a:gd name="connsiteY280" fmla="*/ 5618544 h 6858317"/>
              <a:gd name="connsiteX281" fmla="*/ 2794000 w 12192634"/>
              <a:gd name="connsiteY281" fmla="*/ 5920232 h 6858317"/>
              <a:gd name="connsiteX282" fmla="*/ 2267522 w 12192634"/>
              <a:gd name="connsiteY282" fmla="*/ 6242876 h 6858317"/>
              <a:gd name="connsiteX283" fmla="*/ 1944814 w 12192634"/>
              <a:gd name="connsiteY283" fmla="*/ 6769354 h 6858317"/>
              <a:gd name="connsiteX284" fmla="*/ 1913064 w 12192634"/>
              <a:gd name="connsiteY284" fmla="*/ 6858254 h 6858317"/>
              <a:gd name="connsiteX285" fmla="*/ 2007934 w 12192634"/>
              <a:gd name="connsiteY285" fmla="*/ 6858254 h 6858317"/>
              <a:gd name="connsiteX286" fmla="*/ 2029016 w 12192634"/>
              <a:gd name="connsiteY286" fmla="*/ 6799072 h 6858317"/>
              <a:gd name="connsiteX287" fmla="*/ 2330641 w 12192634"/>
              <a:gd name="connsiteY287" fmla="*/ 6305995 h 6858317"/>
              <a:gd name="connsiteX288" fmla="*/ 2823655 w 12192634"/>
              <a:gd name="connsiteY288" fmla="*/ 6004370 h 6858317"/>
              <a:gd name="connsiteX289" fmla="*/ 3349625 w 12192634"/>
              <a:gd name="connsiteY289" fmla="*/ 5681409 h 6858317"/>
              <a:gd name="connsiteX290" fmla="*/ 3672269 w 12192634"/>
              <a:gd name="connsiteY290" fmla="*/ 5154930 h 6858317"/>
              <a:gd name="connsiteX291" fmla="*/ 3973894 w 12192634"/>
              <a:gd name="connsiteY291" fmla="*/ 4661916 h 6858317"/>
              <a:gd name="connsiteX292" fmla="*/ 4466971 w 12192634"/>
              <a:gd name="connsiteY292" fmla="*/ 4360228 h 6858317"/>
              <a:gd name="connsiteX293" fmla="*/ 4993450 w 12192634"/>
              <a:gd name="connsiteY293" fmla="*/ 4037584 h 6858317"/>
              <a:gd name="connsiteX294" fmla="*/ 5316093 w 12192634"/>
              <a:gd name="connsiteY294" fmla="*/ 3511106 h 6858317"/>
              <a:gd name="connsiteX295" fmla="*/ 5617718 w 12192634"/>
              <a:gd name="connsiteY295" fmla="*/ 3018092 h 6858317"/>
              <a:gd name="connsiteX296" fmla="*/ 6110796 w 12192634"/>
              <a:gd name="connsiteY296" fmla="*/ 2716403 h 6858317"/>
              <a:gd name="connsiteX297" fmla="*/ 6637274 w 12192634"/>
              <a:gd name="connsiteY297" fmla="*/ 2393760 h 6858317"/>
              <a:gd name="connsiteX298" fmla="*/ 6959918 w 12192634"/>
              <a:gd name="connsiteY298" fmla="*/ 1867281 h 6858317"/>
              <a:gd name="connsiteX299" fmla="*/ 7261607 w 12192634"/>
              <a:gd name="connsiteY299" fmla="*/ 1374204 h 6858317"/>
              <a:gd name="connsiteX300" fmla="*/ 7754620 w 12192634"/>
              <a:gd name="connsiteY300" fmla="*/ 1072579 h 6858317"/>
              <a:gd name="connsiteX301" fmla="*/ 8281099 w 12192634"/>
              <a:gd name="connsiteY301" fmla="*/ 749872 h 6858317"/>
              <a:gd name="connsiteX302" fmla="*/ 8603806 w 12192634"/>
              <a:gd name="connsiteY302" fmla="*/ 223393 h 6858317"/>
              <a:gd name="connsiteX303" fmla="*/ 8697151 w 12192634"/>
              <a:gd name="connsiteY303" fmla="*/ 0 h 6858317"/>
              <a:gd name="connsiteX304" fmla="*/ 9603549 w 12192634"/>
              <a:gd name="connsiteY304" fmla="*/ 0 h 6858317"/>
              <a:gd name="connsiteX305" fmla="*/ 9369361 w 12192634"/>
              <a:gd name="connsiteY305" fmla="*/ 99251 h 6858317"/>
              <a:gd name="connsiteX306" fmla="*/ 8842566 w 12192634"/>
              <a:gd name="connsiteY306" fmla="*/ 421957 h 6858317"/>
              <a:gd name="connsiteX307" fmla="*/ 8519922 w 12192634"/>
              <a:gd name="connsiteY307" fmla="*/ 948436 h 6858317"/>
              <a:gd name="connsiteX308" fmla="*/ 8218234 w 12192634"/>
              <a:gd name="connsiteY308" fmla="*/ 1441514 h 6858317"/>
              <a:gd name="connsiteX309" fmla="*/ 7725219 w 12192634"/>
              <a:gd name="connsiteY309" fmla="*/ 1743139 h 6858317"/>
              <a:gd name="connsiteX310" fmla="*/ 7198741 w 12192634"/>
              <a:gd name="connsiteY310" fmla="*/ 2065782 h 6858317"/>
              <a:gd name="connsiteX311" fmla="*/ 6876034 w 12192634"/>
              <a:gd name="connsiteY311" fmla="*/ 2592261 h 6858317"/>
              <a:gd name="connsiteX312" fmla="*/ 6574409 w 12192634"/>
              <a:gd name="connsiteY312" fmla="*/ 3085338 h 6858317"/>
              <a:gd name="connsiteX313" fmla="*/ 6081395 w 12192634"/>
              <a:gd name="connsiteY313" fmla="*/ 3386963 h 6858317"/>
              <a:gd name="connsiteX314" fmla="*/ 5554853 w 12192634"/>
              <a:gd name="connsiteY314" fmla="*/ 3709670 h 6858317"/>
              <a:gd name="connsiteX315" fmla="*/ 5232400 w 12192634"/>
              <a:gd name="connsiteY315" fmla="*/ 4236149 h 6858317"/>
              <a:gd name="connsiteX316" fmla="*/ 4930775 w 12192634"/>
              <a:gd name="connsiteY316" fmla="*/ 4729163 h 6858317"/>
              <a:gd name="connsiteX317" fmla="*/ 4437761 w 12192634"/>
              <a:gd name="connsiteY317" fmla="*/ 5030788 h 6858317"/>
              <a:gd name="connsiteX318" fmla="*/ 3911219 w 12192634"/>
              <a:gd name="connsiteY318" fmla="*/ 5353495 h 6858317"/>
              <a:gd name="connsiteX319" fmla="*/ 3588385 w 12192634"/>
              <a:gd name="connsiteY319" fmla="*/ 5880100 h 6858317"/>
              <a:gd name="connsiteX320" fmla="*/ 3286760 w 12192634"/>
              <a:gd name="connsiteY320" fmla="*/ 6373114 h 6858317"/>
              <a:gd name="connsiteX321" fmla="*/ 2793683 w 12192634"/>
              <a:gd name="connsiteY321" fmla="*/ 6674803 h 6858317"/>
              <a:gd name="connsiteX322" fmla="*/ 2426526 w 12192634"/>
              <a:gd name="connsiteY322" fmla="*/ 6858127 h 6858317"/>
              <a:gd name="connsiteX323" fmla="*/ 2588641 w 12192634"/>
              <a:gd name="connsiteY323" fmla="*/ 6858127 h 6858317"/>
              <a:gd name="connsiteX324" fmla="*/ 2823083 w 12192634"/>
              <a:gd name="connsiteY324" fmla="*/ 6758686 h 6858317"/>
              <a:gd name="connsiteX325" fmla="*/ 3349625 w 12192634"/>
              <a:gd name="connsiteY325" fmla="*/ 6435979 h 6858317"/>
              <a:gd name="connsiteX326" fmla="*/ 3672269 w 12192634"/>
              <a:gd name="connsiteY326" fmla="*/ 5909501 h 6858317"/>
              <a:gd name="connsiteX327" fmla="*/ 3973894 w 12192634"/>
              <a:gd name="connsiteY327" fmla="*/ 5416487 h 6858317"/>
              <a:gd name="connsiteX328" fmla="*/ 4466971 w 12192634"/>
              <a:gd name="connsiteY328" fmla="*/ 5114798 h 6858317"/>
              <a:gd name="connsiteX329" fmla="*/ 4993450 w 12192634"/>
              <a:gd name="connsiteY329" fmla="*/ 4792155 h 6858317"/>
              <a:gd name="connsiteX330" fmla="*/ 5316093 w 12192634"/>
              <a:gd name="connsiteY330" fmla="*/ 4265676 h 6858317"/>
              <a:gd name="connsiteX331" fmla="*/ 5617718 w 12192634"/>
              <a:gd name="connsiteY331" fmla="*/ 3772662 h 6858317"/>
              <a:gd name="connsiteX332" fmla="*/ 6110796 w 12192634"/>
              <a:gd name="connsiteY332" fmla="*/ 3470974 h 6858317"/>
              <a:gd name="connsiteX333" fmla="*/ 6637274 w 12192634"/>
              <a:gd name="connsiteY333" fmla="*/ 3148330 h 6858317"/>
              <a:gd name="connsiteX334" fmla="*/ 6959918 w 12192634"/>
              <a:gd name="connsiteY334" fmla="*/ 2621852 h 6858317"/>
              <a:gd name="connsiteX335" fmla="*/ 7261607 w 12192634"/>
              <a:gd name="connsiteY335" fmla="*/ 2128774 h 6858317"/>
              <a:gd name="connsiteX336" fmla="*/ 7754620 w 12192634"/>
              <a:gd name="connsiteY336" fmla="*/ 1827149 h 6858317"/>
              <a:gd name="connsiteX337" fmla="*/ 8281099 w 12192634"/>
              <a:gd name="connsiteY337" fmla="*/ 1504506 h 6858317"/>
              <a:gd name="connsiteX338" fmla="*/ 8603806 w 12192634"/>
              <a:gd name="connsiteY338" fmla="*/ 977963 h 6858317"/>
              <a:gd name="connsiteX339" fmla="*/ 8905431 w 12192634"/>
              <a:gd name="connsiteY339" fmla="*/ 484950 h 6858317"/>
              <a:gd name="connsiteX340" fmla="*/ 9398508 w 12192634"/>
              <a:gd name="connsiteY340" fmla="*/ 183325 h 6858317"/>
              <a:gd name="connsiteX341" fmla="*/ 9765411 w 12192634"/>
              <a:gd name="connsiteY341" fmla="*/ 127 h 6858317"/>
              <a:gd name="connsiteX342" fmla="*/ 10185082 w 12192634"/>
              <a:gd name="connsiteY342" fmla="*/ 0 h 6858317"/>
              <a:gd name="connsiteX343" fmla="*/ 10164064 w 12192634"/>
              <a:gd name="connsiteY343" fmla="*/ 59055 h 6858317"/>
              <a:gd name="connsiteX344" fmla="*/ 9862439 w 12192634"/>
              <a:gd name="connsiteY344" fmla="*/ 552069 h 6858317"/>
              <a:gd name="connsiteX345" fmla="*/ 9369361 w 12192634"/>
              <a:gd name="connsiteY345" fmla="*/ 853758 h 6858317"/>
              <a:gd name="connsiteX346" fmla="*/ 8842883 w 12192634"/>
              <a:gd name="connsiteY346" fmla="*/ 1176401 h 6858317"/>
              <a:gd name="connsiteX347" fmla="*/ 8520240 w 12192634"/>
              <a:gd name="connsiteY347" fmla="*/ 1702880 h 6858317"/>
              <a:gd name="connsiteX348" fmla="*/ 8218551 w 12192634"/>
              <a:gd name="connsiteY348" fmla="*/ 2195957 h 6858317"/>
              <a:gd name="connsiteX349" fmla="*/ 7725537 w 12192634"/>
              <a:gd name="connsiteY349" fmla="*/ 2497582 h 6858317"/>
              <a:gd name="connsiteX350" fmla="*/ 7199059 w 12192634"/>
              <a:gd name="connsiteY350" fmla="*/ 2820226 h 6858317"/>
              <a:gd name="connsiteX351" fmla="*/ 6876352 w 12192634"/>
              <a:gd name="connsiteY351" fmla="*/ 3346768 h 6858317"/>
              <a:gd name="connsiteX352" fmla="*/ 6574727 w 12192634"/>
              <a:gd name="connsiteY352" fmla="*/ 3839782 h 6858317"/>
              <a:gd name="connsiteX353" fmla="*/ 6081713 w 12192634"/>
              <a:gd name="connsiteY353" fmla="*/ 4141407 h 6858317"/>
              <a:gd name="connsiteX354" fmla="*/ 5555171 w 12192634"/>
              <a:gd name="connsiteY354" fmla="*/ 4464114 h 6858317"/>
              <a:gd name="connsiteX355" fmla="*/ 5232400 w 12192634"/>
              <a:gd name="connsiteY355" fmla="*/ 4990592 h 6858317"/>
              <a:gd name="connsiteX356" fmla="*/ 4930775 w 12192634"/>
              <a:gd name="connsiteY356" fmla="*/ 5483606 h 6858317"/>
              <a:gd name="connsiteX357" fmla="*/ 4437761 w 12192634"/>
              <a:gd name="connsiteY357" fmla="*/ 5785231 h 6858317"/>
              <a:gd name="connsiteX358" fmla="*/ 3911219 w 12192634"/>
              <a:gd name="connsiteY358" fmla="*/ 6107938 h 6858317"/>
              <a:gd name="connsiteX359" fmla="*/ 3588576 w 12192634"/>
              <a:gd name="connsiteY359" fmla="*/ 6634417 h 6858317"/>
              <a:gd name="connsiteX360" fmla="*/ 3495103 w 12192634"/>
              <a:gd name="connsiteY360" fmla="*/ 6858000 h 6858317"/>
              <a:gd name="connsiteX361" fmla="*/ 3595116 w 12192634"/>
              <a:gd name="connsiteY361" fmla="*/ 6858000 h 6858317"/>
              <a:gd name="connsiteX362" fmla="*/ 3672459 w 12192634"/>
              <a:gd name="connsiteY362" fmla="*/ 6663818 h 6858317"/>
              <a:gd name="connsiteX363" fmla="*/ 3974084 w 12192634"/>
              <a:gd name="connsiteY363" fmla="*/ 6170803 h 6858317"/>
              <a:gd name="connsiteX364" fmla="*/ 4467162 w 12192634"/>
              <a:gd name="connsiteY364" fmla="*/ 5869178 h 6858317"/>
              <a:gd name="connsiteX365" fmla="*/ 4993640 w 12192634"/>
              <a:gd name="connsiteY365" fmla="*/ 5546471 h 6858317"/>
              <a:gd name="connsiteX366" fmla="*/ 5316284 w 12192634"/>
              <a:gd name="connsiteY366" fmla="*/ 5019993 h 6858317"/>
              <a:gd name="connsiteX367" fmla="*/ 5617909 w 12192634"/>
              <a:gd name="connsiteY367" fmla="*/ 4526979 h 6858317"/>
              <a:gd name="connsiteX368" fmla="*/ 6110986 w 12192634"/>
              <a:gd name="connsiteY368" fmla="*/ 4225354 h 6858317"/>
              <a:gd name="connsiteX369" fmla="*/ 6637465 w 12192634"/>
              <a:gd name="connsiteY369" fmla="*/ 3902647 h 6858317"/>
              <a:gd name="connsiteX370" fmla="*/ 6960108 w 12192634"/>
              <a:gd name="connsiteY370" fmla="*/ 3376168 h 6858317"/>
              <a:gd name="connsiteX371" fmla="*/ 7261797 w 12192634"/>
              <a:gd name="connsiteY371" fmla="*/ 2883091 h 6858317"/>
              <a:gd name="connsiteX372" fmla="*/ 7754811 w 12192634"/>
              <a:gd name="connsiteY372" fmla="*/ 2581466 h 6858317"/>
              <a:gd name="connsiteX373" fmla="*/ 8281289 w 12192634"/>
              <a:gd name="connsiteY373" fmla="*/ 2258822 h 6858317"/>
              <a:gd name="connsiteX374" fmla="*/ 8603996 w 12192634"/>
              <a:gd name="connsiteY374" fmla="*/ 1732280 h 6858317"/>
              <a:gd name="connsiteX375" fmla="*/ 8905621 w 12192634"/>
              <a:gd name="connsiteY375" fmla="*/ 1239266 h 6858317"/>
              <a:gd name="connsiteX376" fmla="*/ 9398698 w 12192634"/>
              <a:gd name="connsiteY376" fmla="*/ 937641 h 6858317"/>
              <a:gd name="connsiteX377" fmla="*/ 9925177 w 12192634"/>
              <a:gd name="connsiteY377" fmla="*/ 614934 h 6858317"/>
              <a:gd name="connsiteX378" fmla="*/ 10247820 w 12192634"/>
              <a:gd name="connsiteY378" fmla="*/ 88456 h 6858317"/>
              <a:gd name="connsiteX379" fmla="*/ 10279570 w 12192634"/>
              <a:gd name="connsiteY379" fmla="*/ 0 h 6858317"/>
              <a:gd name="connsiteX380" fmla="*/ 10915332 w 12192634"/>
              <a:gd name="connsiteY380" fmla="*/ 0 h 6858317"/>
              <a:gd name="connsiteX381" fmla="*/ 10486898 w 12192634"/>
              <a:gd name="connsiteY381" fmla="*/ 287020 h 6858317"/>
              <a:gd name="connsiteX382" fmla="*/ 10164255 w 12192634"/>
              <a:gd name="connsiteY382" fmla="*/ 813499 h 6858317"/>
              <a:gd name="connsiteX383" fmla="*/ 9862630 w 12192634"/>
              <a:gd name="connsiteY383" fmla="*/ 1306513 h 6858317"/>
              <a:gd name="connsiteX384" fmla="*/ 9369552 w 12192634"/>
              <a:gd name="connsiteY384" fmla="*/ 1608201 h 6858317"/>
              <a:gd name="connsiteX385" fmla="*/ 8843073 w 12192634"/>
              <a:gd name="connsiteY385" fmla="*/ 1930845 h 6858317"/>
              <a:gd name="connsiteX386" fmla="*/ 8520430 w 12192634"/>
              <a:gd name="connsiteY386" fmla="*/ 2457323 h 6858317"/>
              <a:gd name="connsiteX387" fmla="*/ 8218742 w 12192634"/>
              <a:gd name="connsiteY387" fmla="*/ 2950401 h 6858317"/>
              <a:gd name="connsiteX388" fmla="*/ 7725728 w 12192634"/>
              <a:gd name="connsiteY388" fmla="*/ 3252026 h 6858317"/>
              <a:gd name="connsiteX389" fmla="*/ 7199249 w 12192634"/>
              <a:gd name="connsiteY389" fmla="*/ 3574733 h 6858317"/>
              <a:gd name="connsiteX390" fmla="*/ 6876543 w 12192634"/>
              <a:gd name="connsiteY390" fmla="*/ 4101211 h 6858317"/>
              <a:gd name="connsiteX391" fmla="*/ 6574918 w 12192634"/>
              <a:gd name="connsiteY391" fmla="*/ 4594225 h 6858317"/>
              <a:gd name="connsiteX392" fmla="*/ 6081395 w 12192634"/>
              <a:gd name="connsiteY392" fmla="*/ 4895850 h 6858317"/>
              <a:gd name="connsiteX393" fmla="*/ 5554853 w 12192634"/>
              <a:gd name="connsiteY393" fmla="*/ 5218557 h 6858317"/>
              <a:gd name="connsiteX394" fmla="*/ 5232400 w 12192634"/>
              <a:gd name="connsiteY394" fmla="*/ 5745036 h 6858317"/>
              <a:gd name="connsiteX395" fmla="*/ 4930775 w 12192634"/>
              <a:gd name="connsiteY395" fmla="*/ 6238050 h 6858317"/>
              <a:gd name="connsiteX396" fmla="*/ 4437761 w 12192634"/>
              <a:gd name="connsiteY396" fmla="*/ 6539738 h 6858317"/>
              <a:gd name="connsiteX397" fmla="*/ 3915601 w 12192634"/>
              <a:gd name="connsiteY397" fmla="*/ 6858000 h 6858317"/>
              <a:gd name="connsiteX398" fmla="*/ 4045458 w 12192634"/>
              <a:gd name="connsiteY398" fmla="*/ 6858000 h 6858317"/>
              <a:gd name="connsiteX399" fmla="*/ 4467162 w 12192634"/>
              <a:gd name="connsiteY399" fmla="*/ 6623622 h 6858317"/>
              <a:gd name="connsiteX400" fmla="*/ 4993640 w 12192634"/>
              <a:gd name="connsiteY400" fmla="*/ 6300915 h 6858317"/>
              <a:gd name="connsiteX401" fmla="*/ 5316284 w 12192634"/>
              <a:gd name="connsiteY401" fmla="*/ 5774436 h 6858317"/>
              <a:gd name="connsiteX402" fmla="*/ 5617909 w 12192634"/>
              <a:gd name="connsiteY402" fmla="*/ 5281422 h 6858317"/>
              <a:gd name="connsiteX403" fmla="*/ 6110986 w 12192634"/>
              <a:gd name="connsiteY403" fmla="*/ 4979797 h 6858317"/>
              <a:gd name="connsiteX404" fmla="*/ 6637465 w 12192634"/>
              <a:gd name="connsiteY404" fmla="*/ 4657090 h 6858317"/>
              <a:gd name="connsiteX405" fmla="*/ 6960108 w 12192634"/>
              <a:gd name="connsiteY405" fmla="*/ 4130612 h 6858317"/>
              <a:gd name="connsiteX406" fmla="*/ 7261797 w 12192634"/>
              <a:gd name="connsiteY406" fmla="*/ 3637597 h 6858317"/>
              <a:gd name="connsiteX407" fmla="*/ 7754811 w 12192634"/>
              <a:gd name="connsiteY407" fmla="*/ 3335909 h 6858317"/>
              <a:gd name="connsiteX408" fmla="*/ 8281289 w 12192634"/>
              <a:gd name="connsiteY408" fmla="*/ 3013266 h 6858317"/>
              <a:gd name="connsiteX409" fmla="*/ 8603996 w 12192634"/>
              <a:gd name="connsiteY409" fmla="*/ 2486787 h 6858317"/>
              <a:gd name="connsiteX410" fmla="*/ 8905621 w 12192634"/>
              <a:gd name="connsiteY410" fmla="*/ 1993710 h 6858317"/>
              <a:gd name="connsiteX411" fmla="*/ 9398698 w 12192634"/>
              <a:gd name="connsiteY411" fmla="*/ 1692085 h 6858317"/>
              <a:gd name="connsiteX412" fmla="*/ 9925177 w 12192634"/>
              <a:gd name="connsiteY412" fmla="*/ 1369378 h 6858317"/>
              <a:gd name="connsiteX413" fmla="*/ 10247820 w 12192634"/>
              <a:gd name="connsiteY413" fmla="*/ 842899 h 6858317"/>
              <a:gd name="connsiteX414" fmla="*/ 10549445 w 12192634"/>
              <a:gd name="connsiteY414" fmla="*/ 349885 h 6858317"/>
              <a:gd name="connsiteX415" fmla="*/ 11042650 w 12192634"/>
              <a:gd name="connsiteY415" fmla="*/ 48260 h 6858317"/>
              <a:gd name="connsiteX416" fmla="*/ 11172063 w 12192634"/>
              <a:gd name="connsiteY416" fmla="*/ 0 h 6858317"/>
              <a:gd name="connsiteX417" fmla="*/ 11780838 w 12192634"/>
              <a:gd name="connsiteY417" fmla="*/ 0 h 6858317"/>
              <a:gd name="connsiteX418" fmla="*/ 11506200 w 12192634"/>
              <a:gd name="connsiteY418" fmla="*/ 417195 h 6858317"/>
              <a:gd name="connsiteX419" fmla="*/ 11013122 w 12192634"/>
              <a:gd name="connsiteY419" fmla="*/ 718820 h 6858317"/>
              <a:gd name="connsiteX420" fmla="*/ 10486644 w 12192634"/>
              <a:gd name="connsiteY420" fmla="*/ 1041463 h 6858317"/>
              <a:gd name="connsiteX421" fmla="*/ 10164001 w 12192634"/>
              <a:gd name="connsiteY421" fmla="*/ 1567942 h 6858317"/>
              <a:gd name="connsiteX422" fmla="*/ 9862376 w 12192634"/>
              <a:gd name="connsiteY422" fmla="*/ 2060956 h 6858317"/>
              <a:gd name="connsiteX423" fmla="*/ 9369298 w 12192634"/>
              <a:gd name="connsiteY423" fmla="*/ 2362645 h 6858317"/>
              <a:gd name="connsiteX424" fmla="*/ 8842819 w 12192634"/>
              <a:gd name="connsiteY424" fmla="*/ 2685288 h 6858317"/>
              <a:gd name="connsiteX425" fmla="*/ 8520176 w 12192634"/>
              <a:gd name="connsiteY425" fmla="*/ 3211767 h 6858317"/>
              <a:gd name="connsiteX426" fmla="*/ 8218488 w 12192634"/>
              <a:gd name="connsiteY426" fmla="*/ 3704844 h 6858317"/>
              <a:gd name="connsiteX427" fmla="*/ 7725474 w 12192634"/>
              <a:gd name="connsiteY427" fmla="*/ 4006469 h 6858317"/>
              <a:gd name="connsiteX428" fmla="*/ 7198995 w 12192634"/>
              <a:gd name="connsiteY428" fmla="*/ 4329176 h 6858317"/>
              <a:gd name="connsiteX429" fmla="*/ 6876288 w 12192634"/>
              <a:gd name="connsiteY429" fmla="*/ 4855655 h 6858317"/>
              <a:gd name="connsiteX430" fmla="*/ 6574663 w 12192634"/>
              <a:gd name="connsiteY430" fmla="*/ 5348669 h 6858317"/>
              <a:gd name="connsiteX431" fmla="*/ 6081649 w 12192634"/>
              <a:gd name="connsiteY431" fmla="*/ 5650357 h 6858317"/>
              <a:gd name="connsiteX432" fmla="*/ 5555107 w 12192634"/>
              <a:gd name="connsiteY432" fmla="*/ 5973001 h 6858317"/>
              <a:gd name="connsiteX433" fmla="*/ 5232464 w 12192634"/>
              <a:gd name="connsiteY433" fmla="*/ 6499479 h 6858317"/>
              <a:gd name="connsiteX434" fmla="*/ 5050346 w 12192634"/>
              <a:gd name="connsiteY434" fmla="*/ 6858000 h 6858317"/>
              <a:gd name="connsiteX435" fmla="*/ 5160328 w 12192634"/>
              <a:gd name="connsiteY435" fmla="*/ 6858000 h 6858317"/>
              <a:gd name="connsiteX436" fmla="*/ 5316347 w 12192634"/>
              <a:gd name="connsiteY436" fmla="*/ 6528880 h 6858317"/>
              <a:gd name="connsiteX437" fmla="*/ 5617972 w 12192634"/>
              <a:gd name="connsiteY437" fmla="*/ 6035866 h 6858317"/>
              <a:gd name="connsiteX438" fmla="*/ 6111050 w 12192634"/>
              <a:gd name="connsiteY438" fmla="*/ 5734241 h 6858317"/>
              <a:gd name="connsiteX439" fmla="*/ 6637528 w 12192634"/>
              <a:gd name="connsiteY439" fmla="*/ 5411534 h 6858317"/>
              <a:gd name="connsiteX440" fmla="*/ 6960172 w 12192634"/>
              <a:gd name="connsiteY440" fmla="*/ 4885055 h 6858317"/>
              <a:gd name="connsiteX441" fmla="*/ 7261860 w 12192634"/>
              <a:gd name="connsiteY441" fmla="*/ 4392041 h 6858317"/>
              <a:gd name="connsiteX442" fmla="*/ 7754874 w 12192634"/>
              <a:gd name="connsiteY442" fmla="*/ 4090353 h 6858317"/>
              <a:gd name="connsiteX443" fmla="*/ 8281353 w 12192634"/>
              <a:gd name="connsiteY443" fmla="*/ 3767709 h 6858317"/>
              <a:gd name="connsiteX444" fmla="*/ 8604059 w 12192634"/>
              <a:gd name="connsiteY444" fmla="*/ 3241231 h 6858317"/>
              <a:gd name="connsiteX445" fmla="*/ 8905684 w 12192634"/>
              <a:gd name="connsiteY445" fmla="*/ 2748153 h 6858317"/>
              <a:gd name="connsiteX446" fmla="*/ 9398762 w 12192634"/>
              <a:gd name="connsiteY446" fmla="*/ 2446528 h 6858317"/>
              <a:gd name="connsiteX447" fmla="*/ 9925241 w 12192634"/>
              <a:gd name="connsiteY447" fmla="*/ 2123821 h 6858317"/>
              <a:gd name="connsiteX448" fmla="*/ 10247884 w 12192634"/>
              <a:gd name="connsiteY448" fmla="*/ 1597343 h 6858317"/>
              <a:gd name="connsiteX449" fmla="*/ 10549509 w 12192634"/>
              <a:gd name="connsiteY449" fmla="*/ 1104329 h 6858317"/>
              <a:gd name="connsiteX450" fmla="*/ 11042586 w 12192634"/>
              <a:gd name="connsiteY450" fmla="*/ 802704 h 6858317"/>
              <a:gd name="connsiteX451" fmla="*/ 11569065 w 12192634"/>
              <a:gd name="connsiteY451" fmla="*/ 480060 h 6858317"/>
              <a:gd name="connsiteX452" fmla="*/ 11875008 w 12192634"/>
              <a:gd name="connsiteY452" fmla="*/ 0 h 6858317"/>
              <a:gd name="connsiteX453" fmla="*/ 12130722 w 12192634"/>
              <a:gd name="connsiteY453" fmla="*/ 152400 h 6858317"/>
              <a:gd name="connsiteX454" fmla="*/ 11808079 w 12192634"/>
              <a:gd name="connsiteY454" fmla="*/ 678879 h 6858317"/>
              <a:gd name="connsiteX455" fmla="*/ 11506454 w 12192634"/>
              <a:gd name="connsiteY455" fmla="*/ 1171956 h 6858317"/>
              <a:gd name="connsiteX456" fmla="*/ 11013377 w 12192634"/>
              <a:gd name="connsiteY456" fmla="*/ 1473581 h 6858317"/>
              <a:gd name="connsiteX457" fmla="*/ 10486898 w 12192634"/>
              <a:gd name="connsiteY457" fmla="*/ 1796225 h 6858317"/>
              <a:gd name="connsiteX458" fmla="*/ 10164255 w 12192634"/>
              <a:gd name="connsiteY458" fmla="*/ 2322703 h 6858317"/>
              <a:gd name="connsiteX459" fmla="*/ 9862630 w 12192634"/>
              <a:gd name="connsiteY459" fmla="*/ 2815781 h 6858317"/>
              <a:gd name="connsiteX460" fmla="*/ 9369552 w 12192634"/>
              <a:gd name="connsiteY460" fmla="*/ 3117406 h 6858317"/>
              <a:gd name="connsiteX461" fmla="*/ 8843073 w 12192634"/>
              <a:gd name="connsiteY461" fmla="*/ 3440049 h 6858317"/>
              <a:gd name="connsiteX462" fmla="*/ 8520430 w 12192634"/>
              <a:gd name="connsiteY462" fmla="*/ 3966591 h 6858317"/>
              <a:gd name="connsiteX463" fmla="*/ 8218742 w 12192634"/>
              <a:gd name="connsiteY463" fmla="*/ 4459605 h 6858317"/>
              <a:gd name="connsiteX464" fmla="*/ 7725728 w 12192634"/>
              <a:gd name="connsiteY464" fmla="*/ 4761230 h 6858317"/>
              <a:gd name="connsiteX465" fmla="*/ 7199249 w 12192634"/>
              <a:gd name="connsiteY465" fmla="*/ 5083937 h 6858317"/>
              <a:gd name="connsiteX466" fmla="*/ 6876543 w 12192634"/>
              <a:gd name="connsiteY466" fmla="*/ 5610416 h 6858317"/>
              <a:gd name="connsiteX467" fmla="*/ 6574918 w 12192634"/>
              <a:gd name="connsiteY467" fmla="*/ 6103430 h 6858317"/>
              <a:gd name="connsiteX468" fmla="*/ 6081903 w 12192634"/>
              <a:gd name="connsiteY468" fmla="*/ 6405118 h 6858317"/>
              <a:gd name="connsiteX469" fmla="*/ 5555361 w 12192634"/>
              <a:gd name="connsiteY469" fmla="*/ 6727762 h 6858317"/>
              <a:gd name="connsiteX470" fmla="*/ 5437696 w 12192634"/>
              <a:gd name="connsiteY470" fmla="*/ 6858000 h 6858317"/>
              <a:gd name="connsiteX471" fmla="*/ 5553774 w 12192634"/>
              <a:gd name="connsiteY471" fmla="*/ 6858000 h 6858317"/>
              <a:gd name="connsiteX472" fmla="*/ 5617718 w 12192634"/>
              <a:gd name="connsiteY472" fmla="*/ 6790309 h 6858317"/>
              <a:gd name="connsiteX473" fmla="*/ 6110796 w 12192634"/>
              <a:gd name="connsiteY473" fmla="*/ 6488684 h 6858317"/>
              <a:gd name="connsiteX474" fmla="*/ 6637274 w 12192634"/>
              <a:gd name="connsiteY474" fmla="*/ 6165977 h 6858317"/>
              <a:gd name="connsiteX475" fmla="*/ 6959918 w 12192634"/>
              <a:gd name="connsiteY475" fmla="*/ 5639499 h 6858317"/>
              <a:gd name="connsiteX476" fmla="*/ 7261607 w 12192634"/>
              <a:gd name="connsiteY476" fmla="*/ 5146485 h 6858317"/>
              <a:gd name="connsiteX477" fmla="*/ 7754620 w 12192634"/>
              <a:gd name="connsiteY477" fmla="*/ 4844796 h 6858317"/>
              <a:gd name="connsiteX478" fmla="*/ 8281099 w 12192634"/>
              <a:gd name="connsiteY478" fmla="*/ 4522153 h 6858317"/>
              <a:gd name="connsiteX479" fmla="*/ 8603806 w 12192634"/>
              <a:gd name="connsiteY479" fmla="*/ 3995674 h 6858317"/>
              <a:gd name="connsiteX480" fmla="*/ 8905431 w 12192634"/>
              <a:gd name="connsiteY480" fmla="*/ 3502597 h 6858317"/>
              <a:gd name="connsiteX481" fmla="*/ 9398508 w 12192634"/>
              <a:gd name="connsiteY481" fmla="*/ 3200972 h 6858317"/>
              <a:gd name="connsiteX482" fmla="*/ 9924986 w 12192634"/>
              <a:gd name="connsiteY482" fmla="*/ 2878328 h 6858317"/>
              <a:gd name="connsiteX483" fmla="*/ 10247630 w 12192634"/>
              <a:gd name="connsiteY483" fmla="*/ 2351786 h 6858317"/>
              <a:gd name="connsiteX484" fmla="*/ 10549255 w 12192634"/>
              <a:gd name="connsiteY484" fmla="*/ 1858772 h 6858317"/>
              <a:gd name="connsiteX485" fmla="*/ 11042332 w 12192634"/>
              <a:gd name="connsiteY485" fmla="*/ 1557147 h 6858317"/>
              <a:gd name="connsiteX486" fmla="*/ 11568811 w 12192634"/>
              <a:gd name="connsiteY486" fmla="*/ 1234504 h 6858317"/>
              <a:gd name="connsiteX487" fmla="*/ 11891455 w 12192634"/>
              <a:gd name="connsiteY487" fmla="*/ 707962 h 6858317"/>
              <a:gd name="connsiteX488" fmla="*/ 12192000 w 12192634"/>
              <a:gd name="connsiteY488" fmla="*/ 215900 h 6858317"/>
              <a:gd name="connsiteX489" fmla="*/ 12192000 w 12192634"/>
              <a:gd name="connsiteY489" fmla="*/ 93282 h 6858317"/>
              <a:gd name="connsiteX490" fmla="*/ 12130215 w 12192634"/>
              <a:gd name="connsiteY490" fmla="*/ 152400 h 6858317"/>
              <a:gd name="connsiteX491" fmla="*/ 12130722 w 12192634"/>
              <a:gd name="connsiteY491" fmla="*/ 906844 h 6858317"/>
              <a:gd name="connsiteX492" fmla="*/ 11808079 w 12192634"/>
              <a:gd name="connsiteY492" fmla="*/ 1433322 h 6858317"/>
              <a:gd name="connsiteX493" fmla="*/ 11506454 w 12192634"/>
              <a:gd name="connsiteY493" fmla="*/ 1926400 h 6858317"/>
              <a:gd name="connsiteX494" fmla="*/ 11013377 w 12192634"/>
              <a:gd name="connsiteY494" fmla="*/ 2228025 h 6858317"/>
              <a:gd name="connsiteX495" fmla="*/ 10486898 w 12192634"/>
              <a:gd name="connsiteY495" fmla="*/ 2550668 h 6858317"/>
              <a:gd name="connsiteX496" fmla="*/ 10164255 w 12192634"/>
              <a:gd name="connsiteY496" fmla="*/ 3077147 h 6858317"/>
              <a:gd name="connsiteX497" fmla="*/ 9862630 w 12192634"/>
              <a:gd name="connsiteY497" fmla="*/ 3570224 h 6858317"/>
              <a:gd name="connsiteX498" fmla="*/ 9369552 w 12192634"/>
              <a:gd name="connsiteY498" fmla="*/ 3871849 h 6858317"/>
              <a:gd name="connsiteX499" fmla="*/ 8843073 w 12192634"/>
              <a:gd name="connsiteY499" fmla="*/ 4194493 h 6858317"/>
              <a:gd name="connsiteX500" fmla="*/ 8520430 w 12192634"/>
              <a:gd name="connsiteY500" fmla="*/ 4721035 h 6858317"/>
              <a:gd name="connsiteX501" fmla="*/ 8218742 w 12192634"/>
              <a:gd name="connsiteY501" fmla="*/ 5214049 h 6858317"/>
              <a:gd name="connsiteX502" fmla="*/ 7725728 w 12192634"/>
              <a:gd name="connsiteY502" fmla="*/ 5515674 h 6858317"/>
              <a:gd name="connsiteX503" fmla="*/ 7199249 w 12192634"/>
              <a:gd name="connsiteY503" fmla="*/ 5838381 h 6858317"/>
              <a:gd name="connsiteX504" fmla="*/ 6876543 w 12192634"/>
              <a:gd name="connsiteY504" fmla="*/ 6364859 h 6858317"/>
              <a:gd name="connsiteX505" fmla="*/ 6574918 w 12192634"/>
              <a:gd name="connsiteY505" fmla="*/ 6857937 h 6858317"/>
              <a:gd name="connsiteX506" fmla="*/ 6574536 w 12192634"/>
              <a:gd name="connsiteY506" fmla="*/ 6858318 h 6858317"/>
              <a:gd name="connsiteX507" fmla="*/ 6697155 w 12192634"/>
              <a:gd name="connsiteY507" fmla="*/ 6858318 h 6858317"/>
              <a:gd name="connsiteX508" fmla="*/ 6960426 w 12192634"/>
              <a:gd name="connsiteY508" fmla="*/ 6394260 h 6858317"/>
              <a:gd name="connsiteX509" fmla="*/ 7262114 w 12192634"/>
              <a:gd name="connsiteY509" fmla="*/ 5901246 h 6858317"/>
              <a:gd name="connsiteX510" fmla="*/ 7755128 w 12192634"/>
              <a:gd name="connsiteY510" fmla="*/ 5599621 h 6858317"/>
              <a:gd name="connsiteX511" fmla="*/ 8281606 w 12192634"/>
              <a:gd name="connsiteY511" fmla="*/ 5276914 h 6858317"/>
              <a:gd name="connsiteX512" fmla="*/ 8604314 w 12192634"/>
              <a:gd name="connsiteY512" fmla="*/ 4750435 h 6858317"/>
              <a:gd name="connsiteX513" fmla="*/ 8905939 w 12192634"/>
              <a:gd name="connsiteY513" fmla="*/ 4257358 h 6858317"/>
              <a:gd name="connsiteX514" fmla="*/ 9399016 w 12192634"/>
              <a:gd name="connsiteY514" fmla="*/ 3955733 h 6858317"/>
              <a:gd name="connsiteX515" fmla="*/ 9925494 w 12192634"/>
              <a:gd name="connsiteY515" fmla="*/ 3633089 h 6858317"/>
              <a:gd name="connsiteX516" fmla="*/ 10248138 w 12192634"/>
              <a:gd name="connsiteY516" fmla="*/ 3106611 h 6858317"/>
              <a:gd name="connsiteX517" fmla="*/ 10549763 w 12192634"/>
              <a:gd name="connsiteY517" fmla="*/ 2613533 h 6858317"/>
              <a:gd name="connsiteX518" fmla="*/ 11042650 w 12192634"/>
              <a:gd name="connsiteY518" fmla="*/ 2311400 h 6858317"/>
              <a:gd name="connsiteX519" fmla="*/ 11569129 w 12192634"/>
              <a:gd name="connsiteY519" fmla="*/ 1988757 h 6858317"/>
              <a:gd name="connsiteX520" fmla="*/ 11891772 w 12192634"/>
              <a:gd name="connsiteY520" fmla="*/ 1462278 h 6858317"/>
              <a:gd name="connsiteX521" fmla="*/ 12192318 w 12192634"/>
              <a:gd name="connsiteY521" fmla="*/ 970280 h 6858317"/>
              <a:gd name="connsiteX522" fmla="*/ 12192318 w 12192634"/>
              <a:gd name="connsiteY522" fmla="*/ 847725 h 6858317"/>
              <a:gd name="connsiteX523" fmla="*/ 12130215 w 12192634"/>
              <a:gd name="connsiteY523" fmla="*/ 906526 h 6858317"/>
              <a:gd name="connsiteX524" fmla="*/ 12130722 w 12192634"/>
              <a:gd name="connsiteY524" fmla="*/ 1661287 h 6858317"/>
              <a:gd name="connsiteX525" fmla="*/ 11808079 w 12192634"/>
              <a:gd name="connsiteY525" fmla="*/ 2187766 h 6858317"/>
              <a:gd name="connsiteX526" fmla="*/ 11506454 w 12192634"/>
              <a:gd name="connsiteY526" fmla="*/ 2680843 h 6858317"/>
              <a:gd name="connsiteX527" fmla="*/ 11013377 w 12192634"/>
              <a:gd name="connsiteY527" fmla="*/ 2982468 h 6858317"/>
              <a:gd name="connsiteX528" fmla="*/ 10486898 w 12192634"/>
              <a:gd name="connsiteY528" fmla="*/ 3305112 h 6858317"/>
              <a:gd name="connsiteX529" fmla="*/ 10164255 w 12192634"/>
              <a:gd name="connsiteY529" fmla="*/ 3831653 h 6858317"/>
              <a:gd name="connsiteX530" fmla="*/ 9862630 w 12192634"/>
              <a:gd name="connsiteY530" fmla="*/ 4324668 h 6858317"/>
              <a:gd name="connsiteX531" fmla="*/ 9369552 w 12192634"/>
              <a:gd name="connsiteY531" fmla="*/ 4626293 h 6858317"/>
              <a:gd name="connsiteX532" fmla="*/ 8843073 w 12192634"/>
              <a:gd name="connsiteY532" fmla="*/ 4949000 h 6858317"/>
              <a:gd name="connsiteX533" fmla="*/ 8520430 w 12192634"/>
              <a:gd name="connsiteY533" fmla="*/ 5475478 h 6858317"/>
              <a:gd name="connsiteX534" fmla="*/ 8218742 w 12192634"/>
              <a:gd name="connsiteY534" fmla="*/ 5968492 h 6858317"/>
              <a:gd name="connsiteX535" fmla="*/ 7725728 w 12192634"/>
              <a:gd name="connsiteY535" fmla="*/ 6270181 h 6858317"/>
              <a:gd name="connsiteX536" fmla="*/ 7199249 w 12192634"/>
              <a:gd name="connsiteY536" fmla="*/ 6592824 h 6858317"/>
              <a:gd name="connsiteX537" fmla="*/ 6989699 w 12192634"/>
              <a:gd name="connsiteY537" fmla="*/ 6858318 h 6858317"/>
              <a:gd name="connsiteX538" fmla="*/ 7094030 w 12192634"/>
              <a:gd name="connsiteY538" fmla="*/ 6858318 h 6858317"/>
              <a:gd name="connsiteX539" fmla="*/ 7262241 w 12192634"/>
              <a:gd name="connsiteY539" fmla="*/ 6655689 h 6858317"/>
              <a:gd name="connsiteX540" fmla="*/ 7755256 w 12192634"/>
              <a:gd name="connsiteY540" fmla="*/ 6354064 h 6858317"/>
              <a:gd name="connsiteX541" fmla="*/ 8281734 w 12192634"/>
              <a:gd name="connsiteY541" fmla="*/ 6031357 h 6858317"/>
              <a:gd name="connsiteX542" fmla="*/ 8604441 w 12192634"/>
              <a:gd name="connsiteY542" fmla="*/ 5504879 h 6858317"/>
              <a:gd name="connsiteX543" fmla="*/ 8906066 w 12192634"/>
              <a:gd name="connsiteY543" fmla="*/ 5011865 h 6858317"/>
              <a:gd name="connsiteX544" fmla="*/ 9399143 w 12192634"/>
              <a:gd name="connsiteY544" fmla="*/ 4710176 h 6858317"/>
              <a:gd name="connsiteX545" fmla="*/ 9925621 w 12192634"/>
              <a:gd name="connsiteY545" fmla="*/ 4387533 h 6858317"/>
              <a:gd name="connsiteX546" fmla="*/ 10248265 w 12192634"/>
              <a:gd name="connsiteY546" fmla="*/ 3861054 h 6858317"/>
              <a:gd name="connsiteX547" fmla="*/ 10549890 w 12192634"/>
              <a:gd name="connsiteY547" fmla="*/ 3367977 h 6858317"/>
              <a:gd name="connsiteX548" fmla="*/ 11042968 w 12192634"/>
              <a:gd name="connsiteY548" fmla="*/ 3066352 h 6858317"/>
              <a:gd name="connsiteX549" fmla="*/ 11569446 w 12192634"/>
              <a:gd name="connsiteY549" fmla="*/ 2743708 h 6858317"/>
              <a:gd name="connsiteX550" fmla="*/ 11892090 w 12192634"/>
              <a:gd name="connsiteY550" fmla="*/ 2217230 h 6858317"/>
              <a:gd name="connsiteX551" fmla="*/ 12192635 w 12192634"/>
              <a:gd name="connsiteY551" fmla="*/ 1725232 h 6858317"/>
              <a:gd name="connsiteX552" fmla="*/ 12192635 w 12192634"/>
              <a:gd name="connsiteY552" fmla="*/ 1602169 h 6858317"/>
              <a:gd name="connsiteX553" fmla="*/ 12130215 w 12192634"/>
              <a:gd name="connsiteY553" fmla="*/ 1660970 h 6858317"/>
              <a:gd name="connsiteX554" fmla="*/ 12130722 w 12192634"/>
              <a:gd name="connsiteY554" fmla="*/ 2415731 h 6858317"/>
              <a:gd name="connsiteX555" fmla="*/ 11808079 w 12192634"/>
              <a:gd name="connsiteY555" fmla="*/ 2942273 h 6858317"/>
              <a:gd name="connsiteX556" fmla="*/ 11506454 w 12192634"/>
              <a:gd name="connsiteY556" fmla="*/ 3435287 h 6858317"/>
              <a:gd name="connsiteX557" fmla="*/ 11013377 w 12192634"/>
              <a:gd name="connsiteY557" fmla="*/ 3736912 h 6858317"/>
              <a:gd name="connsiteX558" fmla="*/ 10486898 w 12192634"/>
              <a:gd name="connsiteY558" fmla="*/ 4059619 h 6858317"/>
              <a:gd name="connsiteX559" fmla="*/ 10164255 w 12192634"/>
              <a:gd name="connsiteY559" fmla="*/ 4586097 h 6858317"/>
              <a:gd name="connsiteX560" fmla="*/ 9862630 w 12192634"/>
              <a:gd name="connsiteY560" fmla="*/ 5079111 h 6858317"/>
              <a:gd name="connsiteX561" fmla="*/ 9369552 w 12192634"/>
              <a:gd name="connsiteY561" fmla="*/ 5380736 h 6858317"/>
              <a:gd name="connsiteX562" fmla="*/ 8843073 w 12192634"/>
              <a:gd name="connsiteY562" fmla="*/ 5703443 h 6858317"/>
              <a:gd name="connsiteX563" fmla="*/ 8520430 w 12192634"/>
              <a:gd name="connsiteY563" fmla="*/ 6229922 h 6858317"/>
              <a:gd name="connsiteX564" fmla="*/ 8218742 w 12192634"/>
              <a:gd name="connsiteY564" fmla="*/ 6722936 h 6858317"/>
              <a:gd name="connsiteX565" fmla="*/ 8063357 w 12192634"/>
              <a:gd name="connsiteY565" fmla="*/ 6858318 h 6858317"/>
              <a:gd name="connsiteX566" fmla="*/ 8204200 w 12192634"/>
              <a:gd name="connsiteY566" fmla="*/ 6858318 h 6858317"/>
              <a:gd name="connsiteX567" fmla="*/ 8281353 w 12192634"/>
              <a:gd name="connsiteY567" fmla="*/ 6785801 h 6858317"/>
              <a:gd name="connsiteX568" fmla="*/ 8604059 w 12192634"/>
              <a:gd name="connsiteY568" fmla="*/ 6259322 h 6858317"/>
              <a:gd name="connsiteX569" fmla="*/ 8905684 w 12192634"/>
              <a:gd name="connsiteY569" fmla="*/ 5766308 h 6858317"/>
              <a:gd name="connsiteX570" fmla="*/ 9398762 w 12192634"/>
              <a:gd name="connsiteY570" fmla="*/ 5464620 h 6858317"/>
              <a:gd name="connsiteX571" fmla="*/ 9925241 w 12192634"/>
              <a:gd name="connsiteY571" fmla="*/ 5141976 h 6858317"/>
              <a:gd name="connsiteX572" fmla="*/ 10247884 w 12192634"/>
              <a:gd name="connsiteY572" fmla="*/ 4615498 h 6858317"/>
              <a:gd name="connsiteX573" fmla="*/ 10549509 w 12192634"/>
              <a:gd name="connsiteY573" fmla="*/ 4122484 h 6858317"/>
              <a:gd name="connsiteX574" fmla="*/ 11042650 w 12192634"/>
              <a:gd name="connsiteY574" fmla="*/ 3820478 h 6858317"/>
              <a:gd name="connsiteX575" fmla="*/ 11569129 w 12192634"/>
              <a:gd name="connsiteY575" fmla="*/ 3497834 h 6858317"/>
              <a:gd name="connsiteX576" fmla="*/ 11891772 w 12192634"/>
              <a:gd name="connsiteY576" fmla="*/ 2971356 h 6858317"/>
              <a:gd name="connsiteX577" fmla="*/ 12192318 w 12192634"/>
              <a:gd name="connsiteY577" fmla="*/ 2479358 h 6858317"/>
              <a:gd name="connsiteX578" fmla="*/ 12192318 w 12192634"/>
              <a:gd name="connsiteY578" fmla="*/ 2356612 h 6858317"/>
              <a:gd name="connsiteX579" fmla="*/ 12130215 w 12192634"/>
              <a:gd name="connsiteY579" fmla="*/ 2415413 h 6858317"/>
              <a:gd name="connsiteX580" fmla="*/ 12130722 w 12192634"/>
              <a:gd name="connsiteY580" fmla="*/ 3170238 h 6858317"/>
              <a:gd name="connsiteX581" fmla="*/ 11808079 w 12192634"/>
              <a:gd name="connsiteY581" fmla="*/ 3696716 h 6858317"/>
              <a:gd name="connsiteX582" fmla="*/ 11506454 w 12192634"/>
              <a:gd name="connsiteY582" fmla="*/ 4189730 h 6858317"/>
              <a:gd name="connsiteX583" fmla="*/ 11013377 w 12192634"/>
              <a:gd name="connsiteY583" fmla="*/ 4491355 h 6858317"/>
              <a:gd name="connsiteX584" fmla="*/ 10486898 w 12192634"/>
              <a:gd name="connsiteY584" fmla="*/ 4814062 h 6858317"/>
              <a:gd name="connsiteX585" fmla="*/ 10164255 w 12192634"/>
              <a:gd name="connsiteY585" fmla="*/ 5340541 h 6858317"/>
              <a:gd name="connsiteX586" fmla="*/ 9862630 w 12192634"/>
              <a:gd name="connsiteY586" fmla="*/ 5833555 h 6858317"/>
              <a:gd name="connsiteX587" fmla="*/ 9369552 w 12192634"/>
              <a:gd name="connsiteY587" fmla="*/ 6135180 h 6858317"/>
              <a:gd name="connsiteX588" fmla="*/ 8843073 w 12192634"/>
              <a:gd name="connsiteY588" fmla="*/ 6457887 h 6858317"/>
              <a:gd name="connsiteX589" fmla="*/ 8567293 w 12192634"/>
              <a:gd name="connsiteY589" fmla="*/ 6858318 h 6858317"/>
              <a:gd name="connsiteX590" fmla="*/ 8664004 w 12192634"/>
              <a:gd name="connsiteY590" fmla="*/ 6858318 h 6858317"/>
              <a:gd name="connsiteX591" fmla="*/ 8905939 w 12192634"/>
              <a:gd name="connsiteY591" fmla="*/ 6520752 h 6858317"/>
              <a:gd name="connsiteX592" fmla="*/ 9399016 w 12192634"/>
              <a:gd name="connsiteY592" fmla="*/ 6219063 h 6858317"/>
              <a:gd name="connsiteX593" fmla="*/ 9925494 w 12192634"/>
              <a:gd name="connsiteY593" fmla="*/ 5896420 h 6858317"/>
              <a:gd name="connsiteX594" fmla="*/ 10248138 w 12192634"/>
              <a:gd name="connsiteY594" fmla="*/ 5369941 h 6858317"/>
              <a:gd name="connsiteX595" fmla="*/ 10549763 w 12192634"/>
              <a:gd name="connsiteY595" fmla="*/ 4876927 h 6858317"/>
              <a:gd name="connsiteX596" fmla="*/ 11042841 w 12192634"/>
              <a:gd name="connsiteY596" fmla="*/ 4575239 h 6858317"/>
              <a:gd name="connsiteX597" fmla="*/ 11569319 w 12192634"/>
              <a:gd name="connsiteY597" fmla="*/ 4252595 h 6858317"/>
              <a:gd name="connsiteX598" fmla="*/ 11891962 w 12192634"/>
              <a:gd name="connsiteY598" fmla="*/ 3726116 h 6858317"/>
              <a:gd name="connsiteX599" fmla="*/ 12192508 w 12192634"/>
              <a:gd name="connsiteY599" fmla="*/ 3234119 h 6858317"/>
              <a:gd name="connsiteX600" fmla="*/ 12192508 w 12192634"/>
              <a:gd name="connsiteY600" fmla="*/ 3111119 h 6858317"/>
              <a:gd name="connsiteX601" fmla="*/ 12130215 w 12192634"/>
              <a:gd name="connsiteY601" fmla="*/ 3169920 h 6858317"/>
              <a:gd name="connsiteX602" fmla="*/ 12130722 w 12192634"/>
              <a:gd name="connsiteY602" fmla="*/ 3924681 h 6858317"/>
              <a:gd name="connsiteX603" fmla="*/ 11808079 w 12192634"/>
              <a:gd name="connsiteY603" fmla="*/ 4451160 h 6858317"/>
              <a:gd name="connsiteX604" fmla="*/ 11506454 w 12192634"/>
              <a:gd name="connsiteY604" fmla="*/ 4944174 h 6858317"/>
              <a:gd name="connsiteX605" fmla="*/ 11013377 w 12192634"/>
              <a:gd name="connsiteY605" fmla="*/ 5245799 h 6858317"/>
              <a:gd name="connsiteX606" fmla="*/ 10486898 w 12192634"/>
              <a:gd name="connsiteY606" fmla="*/ 5568506 h 6858317"/>
              <a:gd name="connsiteX607" fmla="*/ 10164255 w 12192634"/>
              <a:gd name="connsiteY607" fmla="*/ 6094984 h 6858317"/>
              <a:gd name="connsiteX608" fmla="*/ 9862630 w 12192634"/>
              <a:gd name="connsiteY608" fmla="*/ 6587998 h 6858317"/>
              <a:gd name="connsiteX609" fmla="*/ 9456230 w 12192634"/>
              <a:gd name="connsiteY609" fmla="*/ 6858318 h 6858317"/>
              <a:gd name="connsiteX610" fmla="*/ 9663620 w 12192634"/>
              <a:gd name="connsiteY610" fmla="*/ 6858318 h 6858317"/>
              <a:gd name="connsiteX611" fmla="*/ 9925368 w 12192634"/>
              <a:gd name="connsiteY611" fmla="*/ 6650863 h 6858317"/>
              <a:gd name="connsiteX612" fmla="*/ 10248011 w 12192634"/>
              <a:gd name="connsiteY612" fmla="*/ 6124385 h 6858317"/>
              <a:gd name="connsiteX613" fmla="*/ 10549636 w 12192634"/>
              <a:gd name="connsiteY613" fmla="*/ 5631371 h 6858317"/>
              <a:gd name="connsiteX614" fmla="*/ 11042714 w 12192634"/>
              <a:gd name="connsiteY614" fmla="*/ 5329746 h 6858317"/>
              <a:gd name="connsiteX615" fmla="*/ 11569192 w 12192634"/>
              <a:gd name="connsiteY615" fmla="*/ 5007039 h 6858317"/>
              <a:gd name="connsiteX616" fmla="*/ 11891835 w 12192634"/>
              <a:gd name="connsiteY616" fmla="*/ 4480560 h 6858317"/>
              <a:gd name="connsiteX617" fmla="*/ 12192381 w 12192634"/>
              <a:gd name="connsiteY617" fmla="*/ 3988626 h 6858317"/>
              <a:gd name="connsiteX618" fmla="*/ 12192381 w 12192634"/>
              <a:gd name="connsiteY618" fmla="*/ 3865563 h 6858317"/>
              <a:gd name="connsiteX619" fmla="*/ 12130215 w 12192634"/>
              <a:gd name="connsiteY619" fmla="*/ 3924300 h 6858317"/>
              <a:gd name="connsiteX620" fmla="*/ 12130722 w 12192634"/>
              <a:gd name="connsiteY620" fmla="*/ 4679125 h 6858317"/>
              <a:gd name="connsiteX621" fmla="*/ 11808079 w 12192634"/>
              <a:gd name="connsiteY621" fmla="*/ 5205603 h 6858317"/>
              <a:gd name="connsiteX622" fmla="*/ 11506454 w 12192634"/>
              <a:gd name="connsiteY622" fmla="*/ 5698617 h 6858317"/>
              <a:gd name="connsiteX623" fmla="*/ 11013377 w 12192634"/>
              <a:gd name="connsiteY623" fmla="*/ 6000306 h 6858317"/>
              <a:gd name="connsiteX624" fmla="*/ 10486898 w 12192634"/>
              <a:gd name="connsiteY624" fmla="*/ 6322949 h 6858317"/>
              <a:gd name="connsiteX625" fmla="*/ 10164255 w 12192634"/>
              <a:gd name="connsiteY625" fmla="*/ 6849428 h 6858317"/>
              <a:gd name="connsiteX626" fmla="*/ 10161143 w 12192634"/>
              <a:gd name="connsiteY626" fmla="*/ 6858318 h 6858317"/>
              <a:gd name="connsiteX627" fmla="*/ 10255314 w 12192634"/>
              <a:gd name="connsiteY627" fmla="*/ 6858318 h 6858317"/>
              <a:gd name="connsiteX628" fmla="*/ 10549763 w 12192634"/>
              <a:gd name="connsiteY628" fmla="*/ 6385814 h 6858317"/>
              <a:gd name="connsiteX629" fmla="*/ 11042841 w 12192634"/>
              <a:gd name="connsiteY629" fmla="*/ 6084189 h 6858317"/>
              <a:gd name="connsiteX630" fmla="*/ 11569319 w 12192634"/>
              <a:gd name="connsiteY630" fmla="*/ 5761482 h 6858317"/>
              <a:gd name="connsiteX631" fmla="*/ 11891962 w 12192634"/>
              <a:gd name="connsiteY631" fmla="*/ 5235004 h 6858317"/>
              <a:gd name="connsiteX632" fmla="*/ 12192508 w 12192634"/>
              <a:gd name="connsiteY632" fmla="*/ 4743069 h 6858317"/>
              <a:gd name="connsiteX633" fmla="*/ 12192508 w 12192634"/>
              <a:gd name="connsiteY633" fmla="*/ 4620006 h 6858317"/>
              <a:gd name="connsiteX634" fmla="*/ 12130215 w 12192634"/>
              <a:gd name="connsiteY634" fmla="*/ 4678807 h 6858317"/>
              <a:gd name="connsiteX635" fmla="*/ 12130722 w 12192634"/>
              <a:gd name="connsiteY635" fmla="*/ 5433568 h 6858317"/>
              <a:gd name="connsiteX636" fmla="*/ 11808079 w 12192634"/>
              <a:gd name="connsiteY636" fmla="*/ 5960047 h 6858317"/>
              <a:gd name="connsiteX637" fmla="*/ 11506454 w 12192634"/>
              <a:gd name="connsiteY637" fmla="*/ 6453124 h 6858317"/>
              <a:gd name="connsiteX638" fmla="*/ 11013377 w 12192634"/>
              <a:gd name="connsiteY638" fmla="*/ 6754749 h 6858317"/>
              <a:gd name="connsiteX639" fmla="*/ 10768965 w 12192634"/>
              <a:gd name="connsiteY639" fmla="*/ 6858318 h 6858317"/>
              <a:gd name="connsiteX640" fmla="*/ 10987342 w 12192634"/>
              <a:gd name="connsiteY640" fmla="*/ 6858318 h 6858317"/>
              <a:gd name="connsiteX641" fmla="*/ 11042841 w 12192634"/>
              <a:gd name="connsiteY641" fmla="*/ 6838632 h 6858317"/>
              <a:gd name="connsiteX642" fmla="*/ 11569319 w 12192634"/>
              <a:gd name="connsiteY642" fmla="*/ 6515926 h 6858317"/>
              <a:gd name="connsiteX643" fmla="*/ 11891962 w 12192634"/>
              <a:gd name="connsiteY643" fmla="*/ 5989447 h 6858317"/>
              <a:gd name="connsiteX644" fmla="*/ 12192508 w 12192634"/>
              <a:gd name="connsiteY644" fmla="*/ 5497513 h 6858317"/>
              <a:gd name="connsiteX645" fmla="*/ 12192508 w 12192634"/>
              <a:gd name="connsiteY645" fmla="*/ 5374450 h 6858317"/>
              <a:gd name="connsiteX646" fmla="*/ 12130215 w 12192634"/>
              <a:gd name="connsiteY646" fmla="*/ 5433251 h 6858317"/>
              <a:gd name="connsiteX647" fmla="*/ 12130722 w 12192634"/>
              <a:gd name="connsiteY647" fmla="*/ 6188012 h 6858317"/>
              <a:gd name="connsiteX648" fmla="*/ 11808079 w 12192634"/>
              <a:gd name="connsiteY648" fmla="*/ 6714490 h 6858317"/>
              <a:gd name="connsiteX649" fmla="*/ 11753532 w 12192634"/>
              <a:gd name="connsiteY649" fmla="*/ 6858318 h 6858317"/>
              <a:gd name="connsiteX650" fmla="*/ 11849100 w 12192634"/>
              <a:gd name="connsiteY650" fmla="*/ 6858318 h 6858317"/>
              <a:gd name="connsiteX651" fmla="*/ 11891264 w 12192634"/>
              <a:gd name="connsiteY651" fmla="*/ 6744018 h 6858317"/>
              <a:gd name="connsiteX652" fmla="*/ 12191809 w 12192634"/>
              <a:gd name="connsiteY652" fmla="*/ 6252083 h 6858317"/>
              <a:gd name="connsiteX653" fmla="*/ 12191809 w 12192634"/>
              <a:gd name="connsiteY653" fmla="*/ 6128893 h 6858317"/>
              <a:gd name="connsiteX654" fmla="*/ 12130215 w 12192634"/>
              <a:gd name="connsiteY654" fmla="*/ 6187694 h 68583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</a:cxnLst>
            <a:rect l="l" t="t" r="r" b="b"/>
            <a:pathLst>
              <a:path w="12192634" h="6858317">
                <a:moveTo>
                  <a:pt x="439039" y="0"/>
                </a:moveTo>
                <a:cubicBezTo>
                  <a:pt x="417894" y="48387"/>
                  <a:pt x="401384" y="95631"/>
                  <a:pt x="384493" y="143701"/>
                </a:cubicBezTo>
                <a:cubicBezTo>
                  <a:pt x="330200" y="298006"/>
                  <a:pt x="274511" y="457581"/>
                  <a:pt x="61849" y="670243"/>
                </a:cubicBezTo>
                <a:cubicBezTo>
                  <a:pt x="40704" y="691388"/>
                  <a:pt x="20130" y="711200"/>
                  <a:pt x="0" y="729171"/>
                </a:cubicBezTo>
                <a:lnTo>
                  <a:pt x="0" y="606362"/>
                </a:lnTo>
                <a:cubicBezTo>
                  <a:pt x="197485" y="408559"/>
                  <a:pt x="247650" y="265621"/>
                  <a:pt x="300609" y="114300"/>
                </a:cubicBezTo>
                <a:cubicBezTo>
                  <a:pt x="313754" y="76772"/>
                  <a:pt x="327025" y="38862"/>
                  <a:pt x="342900" y="0"/>
                </a:cubicBezTo>
                <a:close/>
                <a:moveTo>
                  <a:pt x="1204976" y="0"/>
                </a:moveTo>
                <a:cubicBezTo>
                  <a:pt x="1186625" y="6668"/>
                  <a:pt x="1168273" y="13081"/>
                  <a:pt x="1149795" y="19558"/>
                </a:cubicBezTo>
                <a:cubicBezTo>
                  <a:pt x="995553" y="73660"/>
                  <a:pt x="835977" y="129604"/>
                  <a:pt x="623316" y="342265"/>
                </a:cubicBezTo>
                <a:cubicBezTo>
                  <a:pt x="410655" y="554927"/>
                  <a:pt x="354711" y="714439"/>
                  <a:pt x="300609" y="868744"/>
                </a:cubicBezTo>
                <a:cubicBezTo>
                  <a:pt x="247650" y="1020064"/>
                  <a:pt x="197485" y="1163003"/>
                  <a:pt x="0" y="1360805"/>
                </a:cubicBezTo>
                <a:lnTo>
                  <a:pt x="0" y="1483551"/>
                </a:lnTo>
                <a:cubicBezTo>
                  <a:pt x="20151" y="1465390"/>
                  <a:pt x="40767" y="1445768"/>
                  <a:pt x="61849" y="1424686"/>
                </a:cubicBezTo>
                <a:cubicBezTo>
                  <a:pt x="274511" y="1212025"/>
                  <a:pt x="330454" y="1052449"/>
                  <a:pt x="384493" y="898144"/>
                </a:cubicBezTo>
                <a:cubicBezTo>
                  <a:pt x="437642" y="746633"/>
                  <a:pt x="487871" y="603250"/>
                  <a:pt x="686181" y="405130"/>
                </a:cubicBezTo>
                <a:cubicBezTo>
                  <a:pt x="884491" y="207010"/>
                  <a:pt x="1027684" y="156591"/>
                  <a:pt x="1179259" y="103442"/>
                </a:cubicBezTo>
                <a:cubicBezTo>
                  <a:pt x="1257300" y="76200"/>
                  <a:pt x="1336485" y="48324"/>
                  <a:pt x="1423353" y="0"/>
                </a:cubicBezTo>
                <a:close/>
                <a:moveTo>
                  <a:pt x="1937258" y="0"/>
                </a:moveTo>
                <a:cubicBezTo>
                  <a:pt x="1886458" y="144018"/>
                  <a:pt x="1832166" y="283083"/>
                  <a:pt x="1642872" y="472377"/>
                </a:cubicBezTo>
                <a:cubicBezTo>
                  <a:pt x="1444562" y="670687"/>
                  <a:pt x="1301369" y="720852"/>
                  <a:pt x="1149795" y="774002"/>
                </a:cubicBezTo>
                <a:cubicBezTo>
                  <a:pt x="995553" y="828104"/>
                  <a:pt x="835977" y="884047"/>
                  <a:pt x="623316" y="1096709"/>
                </a:cubicBezTo>
                <a:cubicBezTo>
                  <a:pt x="410655" y="1309370"/>
                  <a:pt x="354711" y="1468882"/>
                  <a:pt x="300609" y="1623187"/>
                </a:cubicBezTo>
                <a:cubicBezTo>
                  <a:pt x="247650" y="1774508"/>
                  <a:pt x="197485" y="1917700"/>
                  <a:pt x="0" y="2115249"/>
                </a:cubicBezTo>
                <a:lnTo>
                  <a:pt x="0" y="2238058"/>
                </a:lnTo>
                <a:cubicBezTo>
                  <a:pt x="20130" y="2219833"/>
                  <a:pt x="40704" y="2200275"/>
                  <a:pt x="61849" y="2179130"/>
                </a:cubicBezTo>
                <a:cubicBezTo>
                  <a:pt x="274511" y="1966468"/>
                  <a:pt x="330454" y="1806956"/>
                  <a:pt x="384493" y="1652651"/>
                </a:cubicBezTo>
                <a:cubicBezTo>
                  <a:pt x="437642" y="1501077"/>
                  <a:pt x="487871" y="1357884"/>
                  <a:pt x="686181" y="1159574"/>
                </a:cubicBezTo>
                <a:cubicBezTo>
                  <a:pt x="884491" y="961263"/>
                  <a:pt x="1027684" y="911035"/>
                  <a:pt x="1179259" y="857885"/>
                </a:cubicBezTo>
                <a:cubicBezTo>
                  <a:pt x="1333500" y="803783"/>
                  <a:pt x="1493076" y="747903"/>
                  <a:pt x="1705737" y="535242"/>
                </a:cubicBezTo>
                <a:cubicBezTo>
                  <a:pt x="1918398" y="322580"/>
                  <a:pt x="1974342" y="163005"/>
                  <a:pt x="2028444" y="8763"/>
                </a:cubicBezTo>
                <a:lnTo>
                  <a:pt x="2031492" y="0"/>
                </a:lnTo>
                <a:close/>
                <a:moveTo>
                  <a:pt x="2528570" y="0"/>
                </a:moveTo>
                <a:cubicBezTo>
                  <a:pt x="2449449" y="46419"/>
                  <a:pt x="2363788" y="110681"/>
                  <a:pt x="2266950" y="207264"/>
                </a:cubicBezTo>
                <a:cubicBezTo>
                  <a:pt x="2054289" y="419925"/>
                  <a:pt x="1998345" y="579501"/>
                  <a:pt x="1944243" y="733743"/>
                </a:cubicBezTo>
                <a:cubicBezTo>
                  <a:pt x="1891411" y="885317"/>
                  <a:pt x="1841500" y="1028700"/>
                  <a:pt x="1642872" y="1226820"/>
                </a:cubicBezTo>
                <a:cubicBezTo>
                  <a:pt x="1444244" y="1424940"/>
                  <a:pt x="1301369" y="1475359"/>
                  <a:pt x="1149795" y="1528445"/>
                </a:cubicBezTo>
                <a:cubicBezTo>
                  <a:pt x="995553" y="1582547"/>
                  <a:pt x="835977" y="1638491"/>
                  <a:pt x="623316" y="1851152"/>
                </a:cubicBezTo>
                <a:cubicBezTo>
                  <a:pt x="410655" y="2063814"/>
                  <a:pt x="354711" y="2223389"/>
                  <a:pt x="300609" y="2377694"/>
                </a:cubicBezTo>
                <a:cubicBezTo>
                  <a:pt x="247650" y="2528951"/>
                  <a:pt x="197485" y="2671890"/>
                  <a:pt x="0" y="2869692"/>
                </a:cubicBezTo>
                <a:lnTo>
                  <a:pt x="0" y="2992438"/>
                </a:lnTo>
                <a:cubicBezTo>
                  <a:pt x="20151" y="2974448"/>
                  <a:pt x="40767" y="2954865"/>
                  <a:pt x="61849" y="2933700"/>
                </a:cubicBezTo>
                <a:cubicBezTo>
                  <a:pt x="274511" y="2721039"/>
                  <a:pt x="330454" y="2561527"/>
                  <a:pt x="384493" y="2407222"/>
                </a:cubicBezTo>
                <a:cubicBezTo>
                  <a:pt x="437642" y="2255647"/>
                  <a:pt x="487871" y="2112455"/>
                  <a:pt x="686181" y="1914144"/>
                </a:cubicBezTo>
                <a:cubicBezTo>
                  <a:pt x="884491" y="1715834"/>
                  <a:pt x="1027684" y="1665605"/>
                  <a:pt x="1179259" y="1612519"/>
                </a:cubicBezTo>
                <a:cubicBezTo>
                  <a:pt x="1333500" y="1558417"/>
                  <a:pt x="1493076" y="1502474"/>
                  <a:pt x="1705737" y="1289812"/>
                </a:cubicBezTo>
                <a:cubicBezTo>
                  <a:pt x="1918398" y="1077151"/>
                  <a:pt x="1974342" y="917638"/>
                  <a:pt x="2028444" y="763334"/>
                </a:cubicBezTo>
                <a:cubicBezTo>
                  <a:pt x="2081530" y="611759"/>
                  <a:pt x="2131759" y="468567"/>
                  <a:pt x="2330069" y="270256"/>
                </a:cubicBezTo>
                <a:cubicBezTo>
                  <a:pt x="2490089" y="110236"/>
                  <a:pt x="2614232" y="46673"/>
                  <a:pt x="2735834" y="127"/>
                </a:cubicBezTo>
                <a:close/>
                <a:moveTo>
                  <a:pt x="3528632" y="0"/>
                </a:moveTo>
                <a:cubicBezTo>
                  <a:pt x="3483356" y="100648"/>
                  <a:pt x="3416999" y="207137"/>
                  <a:pt x="3286760" y="337376"/>
                </a:cubicBezTo>
                <a:cubicBezTo>
                  <a:pt x="3088450" y="535750"/>
                  <a:pt x="2945257" y="585915"/>
                  <a:pt x="2794000" y="639064"/>
                </a:cubicBezTo>
                <a:cubicBezTo>
                  <a:pt x="2639695" y="693166"/>
                  <a:pt x="2480183" y="749110"/>
                  <a:pt x="2267522" y="961708"/>
                </a:cubicBezTo>
                <a:cubicBezTo>
                  <a:pt x="2054860" y="1174306"/>
                  <a:pt x="1998917" y="1333945"/>
                  <a:pt x="1944814" y="1488250"/>
                </a:cubicBezTo>
                <a:cubicBezTo>
                  <a:pt x="1891729" y="1639761"/>
                  <a:pt x="1841500" y="1782953"/>
                  <a:pt x="1643189" y="1981264"/>
                </a:cubicBezTo>
                <a:cubicBezTo>
                  <a:pt x="1444879" y="2179574"/>
                  <a:pt x="1301687" y="2229803"/>
                  <a:pt x="1150112" y="2282889"/>
                </a:cubicBezTo>
                <a:cubicBezTo>
                  <a:pt x="995871" y="2336991"/>
                  <a:pt x="836295" y="2392934"/>
                  <a:pt x="623634" y="2605596"/>
                </a:cubicBezTo>
                <a:cubicBezTo>
                  <a:pt x="410972" y="2818257"/>
                  <a:pt x="354711" y="2978150"/>
                  <a:pt x="300609" y="3132138"/>
                </a:cubicBezTo>
                <a:cubicBezTo>
                  <a:pt x="247650" y="3283458"/>
                  <a:pt x="197485" y="3426333"/>
                  <a:pt x="0" y="3624136"/>
                </a:cubicBezTo>
                <a:lnTo>
                  <a:pt x="0" y="3746945"/>
                </a:lnTo>
                <a:cubicBezTo>
                  <a:pt x="20130" y="3728720"/>
                  <a:pt x="40704" y="3708845"/>
                  <a:pt x="61849" y="3688016"/>
                </a:cubicBezTo>
                <a:cubicBezTo>
                  <a:pt x="274511" y="3475355"/>
                  <a:pt x="330200" y="3315843"/>
                  <a:pt x="384493" y="3161538"/>
                </a:cubicBezTo>
                <a:cubicBezTo>
                  <a:pt x="437642" y="3009964"/>
                  <a:pt x="487871" y="2866771"/>
                  <a:pt x="686181" y="2668461"/>
                </a:cubicBezTo>
                <a:cubicBezTo>
                  <a:pt x="884491" y="2470150"/>
                  <a:pt x="1027684" y="2419922"/>
                  <a:pt x="1179259" y="2366836"/>
                </a:cubicBezTo>
                <a:cubicBezTo>
                  <a:pt x="1333500" y="2312734"/>
                  <a:pt x="1493076" y="2256790"/>
                  <a:pt x="1705737" y="2044129"/>
                </a:cubicBezTo>
                <a:cubicBezTo>
                  <a:pt x="1918398" y="1831467"/>
                  <a:pt x="1974342" y="1671955"/>
                  <a:pt x="2028444" y="1517650"/>
                </a:cubicBezTo>
                <a:cubicBezTo>
                  <a:pt x="2081530" y="1366076"/>
                  <a:pt x="2131759" y="1222883"/>
                  <a:pt x="2330069" y="1024573"/>
                </a:cubicBezTo>
                <a:cubicBezTo>
                  <a:pt x="2528380" y="826262"/>
                  <a:pt x="2671572" y="776097"/>
                  <a:pt x="2823083" y="722948"/>
                </a:cubicBezTo>
                <a:cubicBezTo>
                  <a:pt x="2977388" y="668846"/>
                  <a:pt x="3136900" y="612902"/>
                  <a:pt x="3349625" y="400050"/>
                </a:cubicBezTo>
                <a:cubicBezTo>
                  <a:pt x="3505200" y="244666"/>
                  <a:pt x="3576891" y="117475"/>
                  <a:pt x="3625342" y="0"/>
                </a:cubicBezTo>
                <a:close/>
                <a:moveTo>
                  <a:pt x="3987800" y="0"/>
                </a:moveTo>
                <a:cubicBezTo>
                  <a:pt x="3962972" y="21908"/>
                  <a:pt x="3937318" y="45911"/>
                  <a:pt x="3910902" y="72327"/>
                </a:cubicBezTo>
                <a:cubicBezTo>
                  <a:pt x="3698431" y="284988"/>
                  <a:pt x="3642487" y="444500"/>
                  <a:pt x="3588385" y="598805"/>
                </a:cubicBezTo>
                <a:cubicBezTo>
                  <a:pt x="3535236" y="750380"/>
                  <a:pt x="3485071" y="893509"/>
                  <a:pt x="3286760" y="1091883"/>
                </a:cubicBezTo>
                <a:cubicBezTo>
                  <a:pt x="3088450" y="1290257"/>
                  <a:pt x="2945257" y="1340358"/>
                  <a:pt x="2793683" y="1393508"/>
                </a:cubicBezTo>
                <a:cubicBezTo>
                  <a:pt x="2639378" y="1447610"/>
                  <a:pt x="2479866" y="1503553"/>
                  <a:pt x="2267204" y="1716151"/>
                </a:cubicBezTo>
                <a:cubicBezTo>
                  <a:pt x="2054542" y="1928749"/>
                  <a:pt x="1998599" y="2088388"/>
                  <a:pt x="1944497" y="2242693"/>
                </a:cubicBezTo>
                <a:cubicBezTo>
                  <a:pt x="1891411" y="2394268"/>
                  <a:pt x="1841183" y="2537397"/>
                  <a:pt x="1642872" y="2735707"/>
                </a:cubicBezTo>
                <a:cubicBezTo>
                  <a:pt x="1444562" y="2934018"/>
                  <a:pt x="1301369" y="2984500"/>
                  <a:pt x="1149795" y="3037396"/>
                </a:cubicBezTo>
                <a:cubicBezTo>
                  <a:pt x="995553" y="3091498"/>
                  <a:pt x="835977" y="3147378"/>
                  <a:pt x="623316" y="3360039"/>
                </a:cubicBezTo>
                <a:cubicBezTo>
                  <a:pt x="410655" y="3572701"/>
                  <a:pt x="354711" y="3732276"/>
                  <a:pt x="300609" y="3886581"/>
                </a:cubicBezTo>
                <a:cubicBezTo>
                  <a:pt x="247650" y="4037902"/>
                  <a:pt x="197485" y="4180777"/>
                  <a:pt x="0" y="4378643"/>
                </a:cubicBezTo>
                <a:lnTo>
                  <a:pt x="0" y="4501325"/>
                </a:lnTo>
                <a:cubicBezTo>
                  <a:pt x="20151" y="4483164"/>
                  <a:pt x="40767" y="4463542"/>
                  <a:pt x="61849" y="4442460"/>
                </a:cubicBezTo>
                <a:cubicBezTo>
                  <a:pt x="274511" y="4229862"/>
                  <a:pt x="330200" y="4070350"/>
                  <a:pt x="384493" y="3915982"/>
                </a:cubicBezTo>
                <a:cubicBezTo>
                  <a:pt x="437642" y="3764407"/>
                  <a:pt x="487871" y="3621215"/>
                  <a:pt x="686181" y="3422904"/>
                </a:cubicBezTo>
                <a:cubicBezTo>
                  <a:pt x="884491" y="3224594"/>
                  <a:pt x="1027684" y="3174429"/>
                  <a:pt x="1179259" y="3121279"/>
                </a:cubicBezTo>
                <a:cubicBezTo>
                  <a:pt x="1333500" y="3067177"/>
                  <a:pt x="1493076" y="3011234"/>
                  <a:pt x="1705737" y="2798572"/>
                </a:cubicBezTo>
                <a:cubicBezTo>
                  <a:pt x="1918398" y="2585911"/>
                  <a:pt x="1974342" y="2426399"/>
                  <a:pt x="2028444" y="2272094"/>
                </a:cubicBezTo>
                <a:cubicBezTo>
                  <a:pt x="2081530" y="2120519"/>
                  <a:pt x="2131759" y="1977390"/>
                  <a:pt x="2330069" y="1779016"/>
                </a:cubicBezTo>
                <a:cubicBezTo>
                  <a:pt x="2528380" y="1580642"/>
                  <a:pt x="2671572" y="1530541"/>
                  <a:pt x="2823083" y="1477391"/>
                </a:cubicBezTo>
                <a:cubicBezTo>
                  <a:pt x="2977388" y="1423289"/>
                  <a:pt x="3136964" y="1367346"/>
                  <a:pt x="3349625" y="1154684"/>
                </a:cubicBezTo>
                <a:cubicBezTo>
                  <a:pt x="3562287" y="942023"/>
                  <a:pt x="3618166" y="782511"/>
                  <a:pt x="3672269" y="628206"/>
                </a:cubicBezTo>
                <a:cubicBezTo>
                  <a:pt x="3725418" y="476631"/>
                  <a:pt x="3775583" y="333502"/>
                  <a:pt x="3973894" y="135192"/>
                </a:cubicBezTo>
                <a:cubicBezTo>
                  <a:pt x="4022160" y="86298"/>
                  <a:pt x="4074039" y="41107"/>
                  <a:pt x="4129088" y="0"/>
                </a:cubicBezTo>
                <a:close/>
                <a:moveTo>
                  <a:pt x="5098669" y="0"/>
                </a:moveTo>
                <a:cubicBezTo>
                  <a:pt x="5049749" y="73077"/>
                  <a:pt x="4993425" y="140915"/>
                  <a:pt x="4930585" y="202438"/>
                </a:cubicBezTo>
                <a:cubicBezTo>
                  <a:pt x="4732274" y="400749"/>
                  <a:pt x="4589082" y="450850"/>
                  <a:pt x="4437571" y="504127"/>
                </a:cubicBezTo>
                <a:cubicBezTo>
                  <a:pt x="4283266" y="558165"/>
                  <a:pt x="4123690" y="614109"/>
                  <a:pt x="3911028" y="826770"/>
                </a:cubicBezTo>
                <a:cubicBezTo>
                  <a:pt x="3698367" y="1039432"/>
                  <a:pt x="3642487" y="1198944"/>
                  <a:pt x="3588385" y="1353249"/>
                </a:cubicBezTo>
                <a:cubicBezTo>
                  <a:pt x="3535236" y="1504823"/>
                  <a:pt x="3485071" y="1648016"/>
                  <a:pt x="3286760" y="1846326"/>
                </a:cubicBezTo>
                <a:cubicBezTo>
                  <a:pt x="3088450" y="2044637"/>
                  <a:pt x="2945257" y="2094802"/>
                  <a:pt x="2793683" y="2147951"/>
                </a:cubicBezTo>
                <a:cubicBezTo>
                  <a:pt x="2639378" y="2202053"/>
                  <a:pt x="2479866" y="2257997"/>
                  <a:pt x="2267204" y="2470658"/>
                </a:cubicBezTo>
                <a:cubicBezTo>
                  <a:pt x="2054542" y="2683320"/>
                  <a:pt x="1998599" y="2842832"/>
                  <a:pt x="1944497" y="2997137"/>
                </a:cubicBezTo>
                <a:cubicBezTo>
                  <a:pt x="1891411" y="3148711"/>
                  <a:pt x="1841183" y="3291840"/>
                  <a:pt x="1642872" y="3490151"/>
                </a:cubicBezTo>
                <a:cubicBezTo>
                  <a:pt x="1444562" y="3688461"/>
                  <a:pt x="1301369" y="3738690"/>
                  <a:pt x="1149795" y="3791839"/>
                </a:cubicBezTo>
                <a:cubicBezTo>
                  <a:pt x="995553" y="3845941"/>
                  <a:pt x="835977" y="3901884"/>
                  <a:pt x="623316" y="4114483"/>
                </a:cubicBezTo>
                <a:cubicBezTo>
                  <a:pt x="410655" y="4327081"/>
                  <a:pt x="354711" y="4486720"/>
                  <a:pt x="300609" y="4641025"/>
                </a:cubicBezTo>
                <a:cubicBezTo>
                  <a:pt x="247650" y="4792345"/>
                  <a:pt x="197485" y="4935220"/>
                  <a:pt x="0" y="5133086"/>
                </a:cubicBezTo>
                <a:lnTo>
                  <a:pt x="0" y="5255832"/>
                </a:lnTo>
                <a:cubicBezTo>
                  <a:pt x="20151" y="5237671"/>
                  <a:pt x="40767" y="5218049"/>
                  <a:pt x="61849" y="5196967"/>
                </a:cubicBezTo>
                <a:cubicBezTo>
                  <a:pt x="274511" y="4984306"/>
                  <a:pt x="330200" y="4824730"/>
                  <a:pt x="384493" y="4670425"/>
                </a:cubicBezTo>
                <a:cubicBezTo>
                  <a:pt x="437642" y="4518851"/>
                  <a:pt x="487871" y="4375658"/>
                  <a:pt x="686181" y="4177347"/>
                </a:cubicBezTo>
                <a:cubicBezTo>
                  <a:pt x="884491" y="3979037"/>
                  <a:pt x="1027684" y="3928872"/>
                  <a:pt x="1179259" y="3875722"/>
                </a:cubicBezTo>
                <a:cubicBezTo>
                  <a:pt x="1333500" y="3821621"/>
                  <a:pt x="1493076" y="3765677"/>
                  <a:pt x="1705737" y="3553016"/>
                </a:cubicBezTo>
                <a:cubicBezTo>
                  <a:pt x="1918398" y="3340354"/>
                  <a:pt x="1974342" y="3180842"/>
                  <a:pt x="2028444" y="3026537"/>
                </a:cubicBezTo>
                <a:cubicBezTo>
                  <a:pt x="2081530" y="2874963"/>
                  <a:pt x="2131759" y="2731834"/>
                  <a:pt x="2330069" y="2533460"/>
                </a:cubicBezTo>
                <a:cubicBezTo>
                  <a:pt x="2528380" y="2335086"/>
                  <a:pt x="2671572" y="2284984"/>
                  <a:pt x="2823083" y="2231835"/>
                </a:cubicBezTo>
                <a:cubicBezTo>
                  <a:pt x="2977388" y="2177733"/>
                  <a:pt x="3136964" y="2121789"/>
                  <a:pt x="3349625" y="1909191"/>
                </a:cubicBezTo>
                <a:cubicBezTo>
                  <a:pt x="3562287" y="1696593"/>
                  <a:pt x="3618166" y="1536954"/>
                  <a:pt x="3672269" y="1382649"/>
                </a:cubicBezTo>
                <a:cubicBezTo>
                  <a:pt x="3725418" y="1231138"/>
                  <a:pt x="3775583" y="1087946"/>
                  <a:pt x="3973894" y="889635"/>
                </a:cubicBezTo>
                <a:cubicBezTo>
                  <a:pt x="4172204" y="691325"/>
                  <a:pt x="4315397" y="641350"/>
                  <a:pt x="4466971" y="588010"/>
                </a:cubicBezTo>
                <a:cubicBezTo>
                  <a:pt x="4621276" y="533908"/>
                  <a:pt x="4780788" y="477964"/>
                  <a:pt x="4993450" y="265303"/>
                </a:cubicBezTo>
                <a:cubicBezTo>
                  <a:pt x="5091684" y="167132"/>
                  <a:pt x="5156200" y="80264"/>
                  <a:pt x="5203063" y="0"/>
                </a:cubicBezTo>
                <a:close/>
                <a:moveTo>
                  <a:pt x="5495290" y="0"/>
                </a:moveTo>
                <a:cubicBezTo>
                  <a:pt x="5331016" y="182118"/>
                  <a:pt x="5280851" y="325120"/>
                  <a:pt x="5232400" y="463868"/>
                </a:cubicBezTo>
                <a:cubicBezTo>
                  <a:pt x="5179251" y="615442"/>
                  <a:pt x="5129086" y="758571"/>
                  <a:pt x="4930775" y="956882"/>
                </a:cubicBezTo>
                <a:cubicBezTo>
                  <a:pt x="4732465" y="1155192"/>
                  <a:pt x="4589272" y="1205421"/>
                  <a:pt x="4437761" y="1258570"/>
                </a:cubicBezTo>
                <a:cubicBezTo>
                  <a:pt x="4283456" y="1312672"/>
                  <a:pt x="4123881" y="1368552"/>
                  <a:pt x="3911219" y="1581214"/>
                </a:cubicBezTo>
                <a:cubicBezTo>
                  <a:pt x="3698558" y="1793875"/>
                  <a:pt x="3642678" y="1953387"/>
                  <a:pt x="3588576" y="2107692"/>
                </a:cubicBezTo>
                <a:cubicBezTo>
                  <a:pt x="3535426" y="2259267"/>
                  <a:pt x="3485261" y="2402459"/>
                  <a:pt x="3286951" y="2600770"/>
                </a:cubicBezTo>
                <a:cubicBezTo>
                  <a:pt x="3088640" y="2799080"/>
                  <a:pt x="2945257" y="2849245"/>
                  <a:pt x="2794000" y="2902395"/>
                </a:cubicBezTo>
                <a:cubicBezTo>
                  <a:pt x="2639695" y="2956497"/>
                  <a:pt x="2480183" y="3012440"/>
                  <a:pt x="2267522" y="3225102"/>
                </a:cubicBezTo>
                <a:cubicBezTo>
                  <a:pt x="2054860" y="3437763"/>
                  <a:pt x="1998917" y="3597275"/>
                  <a:pt x="1944814" y="3751580"/>
                </a:cubicBezTo>
                <a:cubicBezTo>
                  <a:pt x="1891729" y="3903155"/>
                  <a:pt x="1841500" y="4046284"/>
                  <a:pt x="1643189" y="4244594"/>
                </a:cubicBezTo>
                <a:cubicBezTo>
                  <a:pt x="1444879" y="4442905"/>
                  <a:pt x="1301369" y="4493133"/>
                  <a:pt x="1149858" y="4546600"/>
                </a:cubicBezTo>
                <a:cubicBezTo>
                  <a:pt x="995553" y="4600702"/>
                  <a:pt x="835977" y="4656646"/>
                  <a:pt x="623316" y="4869244"/>
                </a:cubicBezTo>
                <a:cubicBezTo>
                  <a:pt x="410655" y="5081842"/>
                  <a:pt x="354711" y="5241481"/>
                  <a:pt x="300609" y="5395786"/>
                </a:cubicBezTo>
                <a:cubicBezTo>
                  <a:pt x="247650" y="5546789"/>
                  <a:pt x="197485" y="5689600"/>
                  <a:pt x="0" y="5887530"/>
                </a:cubicBezTo>
                <a:lnTo>
                  <a:pt x="0" y="6010339"/>
                </a:lnTo>
                <a:cubicBezTo>
                  <a:pt x="20130" y="5992114"/>
                  <a:pt x="40704" y="5972239"/>
                  <a:pt x="61849" y="5951411"/>
                </a:cubicBezTo>
                <a:cubicBezTo>
                  <a:pt x="274511" y="5738749"/>
                  <a:pt x="330454" y="5579174"/>
                  <a:pt x="384493" y="5424869"/>
                </a:cubicBezTo>
                <a:cubicBezTo>
                  <a:pt x="437642" y="5273294"/>
                  <a:pt x="487871" y="5130165"/>
                  <a:pt x="686181" y="4931791"/>
                </a:cubicBezTo>
                <a:cubicBezTo>
                  <a:pt x="884491" y="4733417"/>
                  <a:pt x="1027684" y="4683316"/>
                  <a:pt x="1179259" y="4630166"/>
                </a:cubicBezTo>
                <a:cubicBezTo>
                  <a:pt x="1333564" y="4576064"/>
                  <a:pt x="1493076" y="4520121"/>
                  <a:pt x="1705737" y="4307459"/>
                </a:cubicBezTo>
                <a:cubicBezTo>
                  <a:pt x="1918398" y="4094797"/>
                  <a:pt x="1974342" y="3935286"/>
                  <a:pt x="2028444" y="3780981"/>
                </a:cubicBezTo>
                <a:cubicBezTo>
                  <a:pt x="2081530" y="3629406"/>
                  <a:pt x="2131759" y="3486277"/>
                  <a:pt x="2330069" y="3287966"/>
                </a:cubicBezTo>
                <a:cubicBezTo>
                  <a:pt x="2528380" y="3089656"/>
                  <a:pt x="2671572" y="3039428"/>
                  <a:pt x="2823083" y="2986278"/>
                </a:cubicBezTo>
                <a:cubicBezTo>
                  <a:pt x="2977388" y="2932176"/>
                  <a:pt x="3136964" y="2876233"/>
                  <a:pt x="3349625" y="2663635"/>
                </a:cubicBezTo>
                <a:cubicBezTo>
                  <a:pt x="3562287" y="2451037"/>
                  <a:pt x="3618166" y="2291398"/>
                  <a:pt x="3672269" y="2137156"/>
                </a:cubicBezTo>
                <a:cubicBezTo>
                  <a:pt x="3725418" y="1985582"/>
                  <a:pt x="3775583" y="1842389"/>
                  <a:pt x="3973894" y="1644079"/>
                </a:cubicBezTo>
                <a:cubicBezTo>
                  <a:pt x="4172204" y="1445768"/>
                  <a:pt x="4315397" y="1395603"/>
                  <a:pt x="4466971" y="1342454"/>
                </a:cubicBezTo>
                <a:cubicBezTo>
                  <a:pt x="4621276" y="1288352"/>
                  <a:pt x="4780788" y="1232408"/>
                  <a:pt x="4993450" y="1019747"/>
                </a:cubicBezTo>
                <a:cubicBezTo>
                  <a:pt x="5206111" y="807085"/>
                  <a:pt x="5261991" y="647700"/>
                  <a:pt x="5316093" y="493268"/>
                </a:cubicBezTo>
                <a:cubicBezTo>
                  <a:pt x="5369243" y="341757"/>
                  <a:pt x="5419408" y="198565"/>
                  <a:pt x="5617718" y="254"/>
                </a:cubicBezTo>
                <a:lnTo>
                  <a:pt x="5617718" y="254"/>
                </a:lnTo>
                <a:close/>
                <a:moveTo>
                  <a:pt x="6638290" y="0"/>
                </a:moveTo>
                <a:cubicBezTo>
                  <a:pt x="6618923" y="21802"/>
                  <a:pt x="6597650" y="44302"/>
                  <a:pt x="6574473" y="67501"/>
                </a:cubicBezTo>
                <a:cubicBezTo>
                  <a:pt x="6376162" y="265875"/>
                  <a:pt x="6232970" y="316040"/>
                  <a:pt x="6081459" y="369189"/>
                </a:cubicBezTo>
                <a:cubicBezTo>
                  <a:pt x="5927154" y="423291"/>
                  <a:pt x="5767578" y="479235"/>
                  <a:pt x="5554917" y="691833"/>
                </a:cubicBezTo>
                <a:cubicBezTo>
                  <a:pt x="5342255" y="904430"/>
                  <a:pt x="5286312" y="1064006"/>
                  <a:pt x="5232400" y="1218311"/>
                </a:cubicBezTo>
                <a:cubicBezTo>
                  <a:pt x="5179251" y="1369886"/>
                  <a:pt x="5129086" y="1513015"/>
                  <a:pt x="4930775" y="1711325"/>
                </a:cubicBezTo>
                <a:cubicBezTo>
                  <a:pt x="4732465" y="1909636"/>
                  <a:pt x="4589082" y="1959864"/>
                  <a:pt x="4437571" y="2012950"/>
                </a:cubicBezTo>
                <a:cubicBezTo>
                  <a:pt x="4283266" y="2067052"/>
                  <a:pt x="4123690" y="2122996"/>
                  <a:pt x="3911028" y="2335594"/>
                </a:cubicBezTo>
                <a:cubicBezTo>
                  <a:pt x="3698367" y="2548192"/>
                  <a:pt x="3642487" y="2707831"/>
                  <a:pt x="3588385" y="2862072"/>
                </a:cubicBezTo>
                <a:cubicBezTo>
                  <a:pt x="3535236" y="3013647"/>
                  <a:pt x="3485071" y="3156839"/>
                  <a:pt x="3286760" y="3355150"/>
                </a:cubicBezTo>
                <a:cubicBezTo>
                  <a:pt x="3088450" y="3553460"/>
                  <a:pt x="2945257" y="3603625"/>
                  <a:pt x="2793683" y="3656775"/>
                </a:cubicBezTo>
                <a:cubicBezTo>
                  <a:pt x="2639378" y="3710877"/>
                  <a:pt x="2479866" y="3766820"/>
                  <a:pt x="2267204" y="3979482"/>
                </a:cubicBezTo>
                <a:cubicBezTo>
                  <a:pt x="2054542" y="4192143"/>
                  <a:pt x="1998599" y="4351655"/>
                  <a:pt x="1944497" y="4505960"/>
                </a:cubicBezTo>
                <a:cubicBezTo>
                  <a:pt x="1891411" y="4657535"/>
                  <a:pt x="1841183" y="4800664"/>
                  <a:pt x="1642872" y="4999038"/>
                </a:cubicBezTo>
                <a:cubicBezTo>
                  <a:pt x="1444562" y="5197412"/>
                  <a:pt x="1301369" y="5247513"/>
                  <a:pt x="1149795" y="5300663"/>
                </a:cubicBezTo>
                <a:cubicBezTo>
                  <a:pt x="995553" y="5354765"/>
                  <a:pt x="835977" y="5410708"/>
                  <a:pt x="623316" y="5623370"/>
                </a:cubicBezTo>
                <a:cubicBezTo>
                  <a:pt x="410655" y="5836031"/>
                  <a:pt x="354711" y="5995543"/>
                  <a:pt x="300609" y="6149848"/>
                </a:cubicBezTo>
                <a:cubicBezTo>
                  <a:pt x="247650" y="6301232"/>
                  <a:pt x="197485" y="6444171"/>
                  <a:pt x="0" y="6642100"/>
                </a:cubicBezTo>
                <a:lnTo>
                  <a:pt x="0" y="6764845"/>
                </a:lnTo>
                <a:cubicBezTo>
                  <a:pt x="20151" y="6746494"/>
                  <a:pt x="40767" y="6726745"/>
                  <a:pt x="61849" y="6705600"/>
                </a:cubicBezTo>
                <a:cubicBezTo>
                  <a:pt x="274511" y="6492939"/>
                  <a:pt x="330454" y="6333363"/>
                  <a:pt x="384493" y="6179058"/>
                </a:cubicBezTo>
                <a:cubicBezTo>
                  <a:pt x="437642" y="6027484"/>
                  <a:pt x="487871" y="5884355"/>
                  <a:pt x="686181" y="5685981"/>
                </a:cubicBezTo>
                <a:cubicBezTo>
                  <a:pt x="884491" y="5487607"/>
                  <a:pt x="1027684" y="5437505"/>
                  <a:pt x="1179259" y="5384356"/>
                </a:cubicBezTo>
                <a:cubicBezTo>
                  <a:pt x="1333500" y="5330254"/>
                  <a:pt x="1493076" y="5274310"/>
                  <a:pt x="1705737" y="5061649"/>
                </a:cubicBezTo>
                <a:cubicBezTo>
                  <a:pt x="1918398" y="4848987"/>
                  <a:pt x="1974342" y="4689475"/>
                  <a:pt x="2028444" y="4535170"/>
                </a:cubicBezTo>
                <a:cubicBezTo>
                  <a:pt x="2081530" y="4383596"/>
                  <a:pt x="2131759" y="4240467"/>
                  <a:pt x="2330069" y="4042156"/>
                </a:cubicBezTo>
                <a:cubicBezTo>
                  <a:pt x="2528380" y="3843846"/>
                  <a:pt x="2671572" y="3793617"/>
                  <a:pt x="2823083" y="3740468"/>
                </a:cubicBezTo>
                <a:cubicBezTo>
                  <a:pt x="2977388" y="3686366"/>
                  <a:pt x="3136964" y="3630486"/>
                  <a:pt x="3349625" y="3417824"/>
                </a:cubicBezTo>
                <a:cubicBezTo>
                  <a:pt x="3562287" y="3205163"/>
                  <a:pt x="3618166" y="3045651"/>
                  <a:pt x="3672269" y="2891346"/>
                </a:cubicBezTo>
                <a:cubicBezTo>
                  <a:pt x="3725418" y="2739771"/>
                  <a:pt x="3775583" y="2596579"/>
                  <a:pt x="3973894" y="2398268"/>
                </a:cubicBezTo>
                <a:cubicBezTo>
                  <a:pt x="4172204" y="2199958"/>
                  <a:pt x="4315397" y="2149793"/>
                  <a:pt x="4466971" y="2096643"/>
                </a:cubicBezTo>
                <a:cubicBezTo>
                  <a:pt x="4621276" y="2042541"/>
                  <a:pt x="4780788" y="1986598"/>
                  <a:pt x="4993450" y="1773936"/>
                </a:cubicBezTo>
                <a:cubicBezTo>
                  <a:pt x="5206111" y="1561275"/>
                  <a:pt x="5261991" y="1401763"/>
                  <a:pt x="5316093" y="1247458"/>
                </a:cubicBezTo>
                <a:cubicBezTo>
                  <a:pt x="5369243" y="1095947"/>
                  <a:pt x="5419408" y="952754"/>
                  <a:pt x="5617718" y="754444"/>
                </a:cubicBezTo>
                <a:cubicBezTo>
                  <a:pt x="5816029" y="556133"/>
                  <a:pt x="5959221" y="505968"/>
                  <a:pt x="6110796" y="452819"/>
                </a:cubicBezTo>
                <a:cubicBezTo>
                  <a:pt x="6265101" y="398717"/>
                  <a:pt x="6424613" y="342773"/>
                  <a:pt x="6637274" y="130112"/>
                </a:cubicBezTo>
                <a:cubicBezTo>
                  <a:pt x="6678740" y="89007"/>
                  <a:pt x="6717856" y="45566"/>
                  <a:pt x="6754369" y="0"/>
                </a:cubicBezTo>
                <a:close/>
                <a:moveTo>
                  <a:pt x="7031990" y="0"/>
                </a:moveTo>
                <a:cubicBezTo>
                  <a:pt x="6948742" y="121349"/>
                  <a:pt x="6911975" y="226314"/>
                  <a:pt x="6875970" y="328930"/>
                </a:cubicBezTo>
                <a:cubicBezTo>
                  <a:pt x="6822885" y="480505"/>
                  <a:pt x="6772657" y="623634"/>
                  <a:pt x="6574345" y="822008"/>
                </a:cubicBezTo>
                <a:cubicBezTo>
                  <a:pt x="6376035" y="1020382"/>
                  <a:pt x="6232906" y="1070483"/>
                  <a:pt x="6081395" y="1123950"/>
                </a:cubicBezTo>
                <a:cubicBezTo>
                  <a:pt x="5927090" y="1178052"/>
                  <a:pt x="5767515" y="1233996"/>
                  <a:pt x="5554853" y="1446594"/>
                </a:cubicBezTo>
                <a:cubicBezTo>
                  <a:pt x="5342192" y="1659192"/>
                  <a:pt x="5286312" y="1818513"/>
                  <a:pt x="5232400" y="1972755"/>
                </a:cubicBezTo>
                <a:cubicBezTo>
                  <a:pt x="5179251" y="2124329"/>
                  <a:pt x="5129086" y="2267522"/>
                  <a:pt x="4930775" y="2465832"/>
                </a:cubicBezTo>
                <a:cubicBezTo>
                  <a:pt x="4732465" y="2664143"/>
                  <a:pt x="4589272" y="2714308"/>
                  <a:pt x="4437761" y="2767457"/>
                </a:cubicBezTo>
                <a:cubicBezTo>
                  <a:pt x="4283456" y="2821559"/>
                  <a:pt x="4123881" y="2877503"/>
                  <a:pt x="3911219" y="3090101"/>
                </a:cubicBezTo>
                <a:cubicBezTo>
                  <a:pt x="3698558" y="3302699"/>
                  <a:pt x="3642678" y="3462338"/>
                  <a:pt x="3588576" y="3616643"/>
                </a:cubicBezTo>
                <a:cubicBezTo>
                  <a:pt x="3535426" y="3768153"/>
                  <a:pt x="3485261" y="3911346"/>
                  <a:pt x="3286951" y="4109657"/>
                </a:cubicBezTo>
                <a:cubicBezTo>
                  <a:pt x="3088640" y="4307967"/>
                  <a:pt x="2945448" y="4358196"/>
                  <a:pt x="2793873" y="4411282"/>
                </a:cubicBezTo>
                <a:cubicBezTo>
                  <a:pt x="2639568" y="4465384"/>
                  <a:pt x="2480056" y="4521327"/>
                  <a:pt x="2267395" y="4733989"/>
                </a:cubicBezTo>
                <a:cubicBezTo>
                  <a:pt x="2054733" y="4946650"/>
                  <a:pt x="1998789" y="5106162"/>
                  <a:pt x="1944688" y="5260467"/>
                </a:cubicBezTo>
                <a:cubicBezTo>
                  <a:pt x="1891602" y="5412042"/>
                  <a:pt x="1841373" y="5555171"/>
                  <a:pt x="1643063" y="5753545"/>
                </a:cubicBezTo>
                <a:cubicBezTo>
                  <a:pt x="1444752" y="5951919"/>
                  <a:pt x="1301560" y="6002020"/>
                  <a:pt x="1149985" y="6055170"/>
                </a:cubicBezTo>
                <a:cubicBezTo>
                  <a:pt x="995744" y="6109272"/>
                  <a:pt x="836168" y="6165215"/>
                  <a:pt x="623507" y="6377877"/>
                </a:cubicBezTo>
                <a:cubicBezTo>
                  <a:pt x="431800" y="6569329"/>
                  <a:pt x="367411" y="6717729"/>
                  <a:pt x="316992" y="6858000"/>
                </a:cubicBezTo>
                <a:lnTo>
                  <a:pt x="411671" y="6858000"/>
                </a:lnTo>
                <a:cubicBezTo>
                  <a:pt x="458597" y="6732651"/>
                  <a:pt x="521081" y="6605842"/>
                  <a:pt x="686181" y="6440742"/>
                </a:cubicBezTo>
                <a:cubicBezTo>
                  <a:pt x="884491" y="6242368"/>
                  <a:pt x="1027684" y="6192203"/>
                  <a:pt x="1179259" y="6139053"/>
                </a:cubicBezTo>
                <a:cubicBezTo>
                  <a:pt x="1333500" y="6084951"/>
                  <a:pt x="1493076" y="6029008"/>
                  <a:pt x="1705737" y="5816410"/>
                </a:cubicBezTo>
                <a:cubicBezTo>
                  <a:pt x="1918398" y="5603812"/>
                  <a:pt x="1974342" y="5444173"/>
                  <a:pt x="2028444" y="5289868"/>
                </a:cubicBezTo>
                <a:cubicBezTo>
                  <a:pt x="2081530" y="5138293"/>
                  <a:pt x="2131759" y="4995164"/>
                  <a:pt x="2330069" y="4796854"/>
                </a:cubicBezTo>
                <a:cubicBezTo>
                  <a:pt x="2528380" y="4598543"/>
                  <a:pt x="2671572" y="4548315"/>
                  <a:pt x="2823083" y="4495165"/>
                </a:cubicBezTo>
                <a:cubicBezTo>
                  <a:pt x="2977388" y="4441127"/>
                  <a:pt x="3136964" y="4385183"/>
                  <a:pt x="3349625" y="4172522"/>
                </a:cubicBezTo>
                <a:cubicBezTo>
                  <a:pt x="3562287" y="3959860"/>
                  <a:pt x="3618166" y="3800348"/>
                  <a:pt x="3672269" y="3646043"/>
                </a:cubicBezTo>
                <a:cubicBezTo>
                  <a:pt x="3725418" y="3494469"/>
                  <a:pt x="3775583" y="3351340"/>
                  <a:pt x="3973894" y="3152966"/>
                </a:cubicBezTo>
                <a:cubicBezTo>
                  <a:pt x="4172204" y="2954592"/>
                  <a:pt x="4315397" y="2904490"/>
                  <a:pt x="4466971" y="2851341"/>
                </a:cubicBezTo>
                <a:cubicBezTo>
                  <a:pt x="4621276" y="2797239"/>
                  <a:pt x="4780788" y="2741295"/>
                  <a:pt x="4993450" y="2528697"/>
                </a:cubicBezTo>
                <a:cubicBezTo>
                  <a:pt x="5206111" y="2316099"/>
                  <a:pt x="5261991" y="2156460"/>
                  <a:pt x="5316093" y="2002219"/>
                </a:cubicBezTo>
                <a:cubicBezTo>
                  <a:pt x="5369243" y="1850644"/>
                  <a:pt x="5419408" y="1707452"/>
                  <a:pt x="5617718" y="1509141"/>
                </a:cubicBezTo>
                <a:cubicBezTo>
                  <a:pt x="5816029" y="1310831"/>
                  <a:pt x="5959221" y="1260666"/>
                  <a:pt x="6110796" y="1207516"/>
                </a:cubicBezTo>
                <a:cubicBezTo>
                  <a:pt x="6265101" y="1153414"/>
                  <a:pt x="6424613" y="1097471"/>
                  <a:pt x="6637274" y="884873"/>
                </a:cubicBezTo>
                <a:cubicBezTo>
                  <a:pt x="6849936" y="672275"/>
                  <a:pt x="6905879" y="512636"/>
                  <a:pt x="6959918" y="358331"/>
                </a:cubicBezTo>
                <a:cubicBezTo>
                  <a:pt x="7000240" y="243332"/>
                  <a:pt x="7038912" y="133350"/>
                  <a:pt x="7141909" y="0"/>
                </a:cubicBezTo>
                <a:close/>
                <a:moveTo>
                  <a:pt x="8147050" y="0"/>
                </a:moveTo>
                <a:cubicBezTo>
                  <a:pt x="7984554" y="143383"/>
                  <a:pt x="7858252" y="187706"/>
                  <a:pt x="7725537" y="234252"/>
                </a:cubicBezTo>
                <a:cubicBezTo>
                  <a:pt x="7571232" y="288354"/>
                  <a:pt x="7411720" y="344234"/>
                  <a:pt x="7199059" y="556895"/>
                </a:cubicBezTo>
                <a:cubicBezTo>
                  <a:pt x="6986397" y="769557"/>
                  <a:pt x="6930454" y="929069"/>
                  <a:pt x="6876352" y="1083374"/>
                </a:cubicBezTo>
                <a:cubicBezTo>
                  <a:pt x="6823266" y="1234948"/>
                  <a:pt x="6773037" y="1378141"/>
                  <a:pt x="6574727" y="1576451"/>
                </a:cubicBezTo>
                <a:cubicBezTo>
                  <a:pt x="6376416" y="1774762"/>
                  <a:pt x="6233224" y="1824927"/>
                  <a:pt x="6081713" y="1878076"/>
                </a:cubicBezTo>
                <a:cubicBezTo>
                  <a:pt x="5927408" y="1932178"/>
                  <a:pt x="5767832" y="1988122"/>
                  <a:pt x="5555171" y="2200783"/>
                </a:cubicBezTo>
                <a:cubicBezTo>
                  <a:pt x="5342509" y="2413445"/>
                  <a:pt x="5286629" y="2572957"/>
                  <a:pt x="5232527" y="2727198"/>
                </a:cubicBezTo>
                <a:cubicBezTo>
                  <a:pt x="5179378" y="2878773"/>
                  <a:pt x="5129213" y="3021965"/>
                  <a:pt x="4930902" y="3220276"/>
                </a:cubicBezTo>
                <a:cubicBezTo>
                  <a:pt x="4732592" y="3418586"/>
                  <a:pt x="4589399" y="3468751"/>
                  <a:pt x="4437888" y="3521901"/>
                </a:cubicBezTo>
                <a:cubicBezTo>
                  <a:pt x="4283583" y="3576003"/>
                  <a:pt x="4124008" y="3631946"/>
                  <a:pt x="3911346" y="3844608"/>
                </a:cubicBezTo>
                <a:cubicBezTo>
                  <a:pt x="3698684" y="4057269"/>
                  <a:pt x="3642805" y="4216781"/>
                  <a:pt x="3588703" y="4371086"/>
                </a:cubicBezTo>
                <a:cubicBezTo>
                  <a:pt x="3535553" y="4522597"/>
                  <a:pt x="3485388" y="4665790"/>
                  <a:pt x="3287078" y="4864100"/>
                </a:cubicBezTo>
                <a:cubicBezTo>
                  <a:pt x="3088767" y="5062411"/>
                  <a:pt x="2945257" y="5112639"/>
                  <a:pt x="2794000" y="5165725"/>
                </a:cubicBezTo>
                <a:cubicBezTo>
                  <a:pt x="2639695" y="5219827"/>
                  <a:pt x="2480183" y="5275771"/>
                  <a:pt x="2267522" y="5488432"/>
                </a:cubicBezTo>
                <a:cubicBezTo>
                  <a:pt x="2054860" y="5701094"/>
                  <a:pt x="1998917" y="5860606"/>
                  <a:pt x="1944814" y="6014911"/>
                </a:cubicBezTo>
                <a:cubicBezTo>
                  <a:pt x="1891729" y="6166485"/>
                  <a:pt x="1841500" y="6309678"/>
                  <a:pt x="1643189" y="6507988"/>
                </a:cubicBezTo>
                <a:cubicBezTo>
                  <a:pt x="1444879" y="6706299"/>
                  <a:pt x="1301687" y="6756464"/>
                  <a:pt x="1150176" y="6809613"/>
                </a:cubicBezTo>
                <a:cubicBezTo>
                  <a:pt x="1107694" y="6824536"/>
                  <a:pt x="1064768" y="6839522"/>
                  <a:pt x="1020445" y="6858000"/>
                </a:cubicBezTo>
                <a:lnTo>
                  <a:pt x="1277239" y="6858000"/>
                </a:lnTo>
                <a:cubicBezTo>
                  <a:pt x="1402715" y="6809295"/>
                  <a:pt x="1537589" y="6739192"/>
                  <a:pt x="1706055" y="6570853"/>
                </a:cubicBezTo>
                <a:cubicBezTo>
                  <a:pt x="1918716" y="6358192"/>
                  <a:pt x="1974660" y="6198616"/>
                  <a:pt x="2028762" y="6044375"/>
                </a:cubicBezTo>
                <a:cubicBezTo>
                  <a:pt x="2081848" y="5892800"/>
                  <a:pt x="2132076" y="5749608"/>
                  <a:pt x="2330387" y="5551297"/>
                </a:cubicBezTo>
                <a:cubicBezTo>
                  <a:pt x="2528697" y="5352987"/>
                  <a:pt x="2671890" y="5302758"/>
                  <a:pt x="2823401" y="5249672"/>
                </a:cubicBezTo>
                <a:cubicBezTo>
                  <a:pt x="2977706" y="5195570"/>
                  <a:pt x="3137281" y="5139627"/>
                  <a:pt x="3349943" y="4926965"/>
                </a:cubicBezTo>
                <a:cubicBezTo>
                  <a:pt x="3562604" y="4714304"/>
                  <a:pt x="3618484" y="4554792"/>
                  <a:pt x="3672586" y="4400487"/>
                </a:cubicBezTo>
                <a:cubicBezTo>
                  <a:pt x="3725736" y="4248912"/>
                  <a:pt x="3775901" y="4105783"/>
                  <a:pt x="3974211" y="3907472"/>
                </a:cubicBezTo>
                <a:cubicBezTo>
                  <a:pt x="4172522" y="3709162"/>
                  <a:pt x="4315714" y="3658934"/>
                  <a:pt x="4467289" y="3605784"/>
                </a:cubicBezTo>
                <a:cubicBezTo>
                  <a:pt x="4621594" y="3551682"/>
                  <a:pt x="4781106" y="3495739"/>
                  <a:pt x="4993767" y="3283141"/>
                </a:cubicBezTo>
                <a:cubicBezTo>
                  <a:pt x="5206429" y="3070543"/>
                  <a:pt x="5262309" y="2910904"/>
                  <a:pt x="5316411" y="2756662"/>
                </a:cubicBezTo>
                <a:cubicBezTo>
                  <a:pt x="5369560" y="2605088"/>
                  <a:pt x="5419725" y="2461959"/>
                  <a:pt x="5618036" y="2263648"/>
                </a:cubicBezTo>
                <a:cubicBezTo>
                  <a:pt x="5816346" y="2065338"/>
                  <a:pt x="5959539" y="2015109"/>
                  <a:pt x="6111113" y="1961960"/>
                </a:cubicBezTo>
                <a:cubicBezTo>
                  <a:pt x="6265418" y="1907858"/>
                  <a:pt x="6424930" y="1851914"/>
                  <a:pt x="6637592" y="1639316"/>
                </a:cubicBezTo>
                <a:cubicBezTo>
                  <a:pt x="6850253" y="1426718"/>
                  <a:pt x="6906197" y="1267079"/>
                  <a:pt x="6960235" y="1112774"/>
                </a:cubicBezTo>
                <a:cubicBezTo>
                  <a:pt x="7013385" y="961263"/>
                  <a:pt x="7063613" y="818071"/>
                  <a:pt x="7261924" y="619760"/>
                </a:cubicBezTo>
                <a:cubicBezTo>
                  <a:pt x="7460234" y="421450"/>
                  <a:pt x="7603363" y="371285"/>
                  <a:pt x="7754938" y="318135"/>
                </a:cubicBezTo>
                <a:cubicBezTo>
                  <a:pt x="7908100" y="264414"/>
                  <a:pt x="8066532" y="208915"/>
                  <a:pt x="8276844" y="0"/>
                </a:cubicBezTo>
                <a:close/>
                <a:moveTo>
                  <a:pt x="8597519" y="0"/>
                </a:moveTo>
                <a:cubicBezTo>
                  <a:pt x="8564499" y="67691"/>
                  <a:pt x="8542210" y="131255"/>
                  <a:pt x="8520240" y="193993"/>
                </a:cubicBezTo>
                <a:cubicBezTo>
                  <a:pt x="8467090" y="345567"/>
                  <a:pt x="8416861" y="488696"/>
                  <a:pt x="8218551" y="687007"/>
                </a:cubicBezTo>
                <a:cubicBezTo>
                  <a:pt x="8020241" y="885317"/>
                  <a:pt x="7877112" y="935546"/>
                  <a:pt x="7725537" y="988695"/>
                </a:cubicBezTo>
                <a:cubicBezTo>
                  <a:pt x="7571232" y="1042797"/>
                  <a:pt x="7411720" y="1098677"/>
                  <a:pt x="7199059" y="1311339"/>
                </a:cubicBezTo>
                <a:cubicBezTo>
                  <a:pt x="6986397" y="1524000"/>
                  <a:pt x="6930454" y="1683576"/>
                  <a:pt x="6876352" y="1837817"/>
                </a:cubicBezTo>
                <a:cubicBezTo>
                  <a:pt x="6823266" y="1989392"/>
                  <a:pt x="6773037" y="2132584"/>
                  <a:pt x="6574727" y="2330895"/>
                </a:cubicBezTo>
                <a:cubicBezTo>
                  <a:pt x="6376416" y="2529205"/>
                  <a:pt x="6233224" y="2579370"/>
                  <a:pt x="6081713" y="2632520"/>
                </a:cubicBezTo>
                <a:cubicBezTo>
                  <a:pt x="5927408" y="2686622"/>
                  <a:pt x="5767832" y="2742565"/>
                  <a:pt x="5555171" y="2955227"/>
                </a:cubicBezTo>
                <a:cubicBezTo>
                  <a:pt x="5342509" y="3167888"/>
                  <a:pt x="5286312" y="3327400"/>
                  <a:pt x="5232400" y="3481705"/>
                </a:cubicBezTo>
                <a:cubicBezTo>
                  <a:pt x="5179251" y="3633216"/>
                  <a:pt x="5129086" y="3776409"/>
                  <a:pt x="4930775" y="3974719"/>
                </a:cubicBezTo>
                <a:cubicBezTo>
                  <a:pt x="4732465" y="4173030"/>
                  <a:pt x="4589272" y="4223195"/>
                  <a:pt x="4437761" y="4276344"/>
                </a:cubicBezTo>
                <a:cubicBezTo>
                  <a:pt x="4283456" y="4330446"/>
                  <a:pt x="4123881" y="4386390"/>
                  <a:pt x="3911219" y="4599051"/>
                </a:cubicBezTo>
                <a:cubicBezTo>
                  <a:pt x="3698558" y="4811713"/>
                  <a:pt x="3642678" y="4971225"/>
                  <a:pt x="3588576" y="5125530"/>
                </a:cubicBezTo>
                <a:cubicBezTo>
                  <a:pt x="3535426" y="5277104"/>
                  <a:pt x="3485261" y="5420233"/>
                  <a:pt x="3286951" y="5618544"/>
                </a:cubicBezTo>
                <a:cubicBezTo>
                  <a:pt x="3088640" y="5816854"/>
                  <a:pt x="2945257" y="5867400"/>
                  <a:pt x="2794000" y="5920232"/>
                </a:cubicBezTo>
                <a:cubicBezTo>
                  <a:pt x="2639695" y="5974271"/>
                  <a:pt x="2480183" y="6030214"/>
                  <a:pt x="2267522" y="6242876"/>
                </a:cubicBezTo>
                <a:cubicBezTo>
                  <a:pt x="2054860" y="6455537"/>
                  <a:pt x="1998917" y="6615049"/>
                  <a:pt x="1944814" y="6769354"/>
                </a:cubicBezTo>
                <a:cubicBezTo>
                  <a:pt x="1934401" y="6799072"/>
                  <a:pt x="1924114" y="6828473"/>
                  <a:pt x="1913064" y="6858254"/>
                </a:cubicBezTo>
                <a:lnTo>
                  <a:pt x="2007934" y="6858254"/>
                </a:lnTo>
                <a:cubicBezTo>
                  <a:pt x="2015236" y="6838379"/>
                  <a:pt x="2022158" y="6818694"/>
                  <a:pt x="2029016" y="6799072"/>
                </a:cubicBezTo>
                <a:cubicBezTo>
                  <a:pt x="2082102" y="6647498"/>
                  <a:pt x="2132330" y="6504306"/>
                  <a:pt x="2330641" y="6305995"/>
                </a:cubicBezTo>
                <a:cubicBezTo>
                  <a:pt x="2528951" y="6107684"/>
                  <a:pt x="2672144" y="6057456"/>
                  <a:pt x="2823655" y="6004370"/>
                </a:cubicBezTo>
                <a:cubicBezTo>
                  <a:pt x="2977388" y="5949950"/>
                  <a:pt x="3136900" y="5894070"/>
                  <a:pt x="3349625" y="5681409"/>
                </a:cubicBezTo>
                <a:cubicBezTo>
                  <a:pt x="3562350" y="5468747"/>
                  <a:pt x="3618166" y="5309235"/>
                  <a:pt x="3672269" y="5154930"/>
                </a:cubicBezTo>
                <a:cubicBezTo>
                  <a:pt x="3725418" y="5003356"/>
                  <a:pt x="3775583" y="4860227"/>
                  <a:pt x="3973894" y="4661916"/>
                </a:cubicBezTo>
                <a:cubicBezTo>
                  <a:pt x="4172204" y="4463606"/>
                  <a:pt x="4315397" y="4413377"/>
                  <a:pt x="4466971" y="4360228"/>
                </a:cubicBezTo>
                <a:cubicBezTo>
                  <a:pt x="4621276" y="4306126"/>
                  <a:pt x="4780788" y="4250246"/>
                  <a:pt x="4993450" y="4037584"/>
                </a:cubicBezTo>
                <a:cubicBezTo>
                  <a:pt x="5206111" y="3824922"/>
                  <a:pt x="5261991" y="3665411"/>
                  <a:pt x="5316093" y="3511106"/>
                </a:cubicBezTo>
                <a:cubicBezTo>
                  <a:pt x="5369243" y="3359531"/>
                  <a:pt x="5419408" y="3216402"/>
                  <a:pt x="5617718" y="3018092"/>
                </a:cubicBezTo>
                <a:cubicBezTo>
                  <a:pt x="5816029" y="2819781"/>
                  <a:pt x="5959221" y="2769553"/>
                  <a:pt x="6110796" y="2716403"/>
                </a:cubicBezTo>
                <a:cubicBezTo>
                  <a:pt x="6265101" y="2662301"/>
                  <a:pt x="6424613" y="2606421"/>
                  <a:pt x="6637274" y="2393760"/>
                </a:cubicBezTo>
                <a:cubicBezTo>
                  <a:pt x="6849936" y="2181098"/>
                  <a:pt x="6905879" y="2021523"/>
                  <a:pt x="6959918" y="1867281"/>
                </a:cubicBezTo>
                <a:cubicBezTo>
                  <a:pt x="7013068" y="1715707"/>
                  <a:pt x="7063295" y="1572514"/>
                  <a:pt x="7261607" y="1374204"/>
                </a:cubicBezTo>
                <a:cubicBezTo>
                  <a:pt x="7459917" y="1175893"/>
                  <a:pt x="7603045" y="1125728"/>
                  <a:pt x="7754620" y="1072579"/>
                </a:cubicBezTo>
                <a:cubicBezTo>
                  <a:pt x="7908925" y="1018477"/>
                  <a:pt x="8068501" y="962533"/>
                  <a:pt x="8281099" y="749872"/>
                </a:cubicBezTo>
                <a:cubicBezTo>
                  <a:pt x="8493696" y="537210"/>
                  <a:pt x="8549704" y="377698"/>
                  <a:pt x="8603806" y="223393"/>
                </a:cubicBezTo>
                <a:cubicBezTo>
                  <a:pt x="8629777" y="149352"/>
                  <a:pt x="8654986" y="77343"/>
                  <a:pt x="8697151" y="0"/>
                </a:cubicBezTo>
                <a:close/>
                <a:moveTo>
                  <a:pt x="9603549" y="0"/>
                </a:moveTo>
                <a:cubicBezTo>
                  <a:pt x="9522016" y="45784"/>
                  <a:pt x="9446768" y="72136"/>
                  <a:pt x="9369361" y="99251"/>
                </a:cubicBezTo>
                <a:cubicBezTo>
                  <a:pt x="9214803" y="153353"/>
                  <a:pt x="9055100" y="209550"/>
                  <a:pt x="8842566" y="421957"/>
                </a:cubicBezTo>
                <a:cubicBezTo>
                  <a:pt x="8630031" y="634365"/>
                  <a:pt x="8574024" y="794131"/>
                  <a:pt x="8519922" y="948436"/>
                </a:cubicBezTo>
                <a:cubicBezTo>
                  <a:pt x="8466772" y="1100011"/>
                  <a:pt x="8416544" y="1243140"/>
                  <a:pt x="8218234" y="1441514"/>
                </a:cubicBezTo>
                <a:cubicBezTo>
                  <a:pt x="8019923" y="1639888"/>
                  <a:pt x="7876794" y="1689989"/>
                  <a:pt x="7725219" y="1743139"/>
                </a:cubicBezTo>
                <a:cubicBezTo>
                  <a:pt x="7570915" y="1797241"/>
                  <a:pt x="7411403" y="1853184"/>
                  <a:pt x="7198741" y="2065782"/>
                </a:cubicBezTo>
                <a:cubicBezTo>
                  <a:pt x="6986080" y="2278380"/>
                  <a:pt x="6930136" y="2438019"/>
                  <a:pt x="6876034" y="2592261"/>
                </a:cubicBezTo>
                <a:cubicBezTo>
                  <a:pt x="6822948" y="2743835"/>
                  <a:pt x="6772719" y="2887028"/>
                  <a:pt x="6574409" y="3085338"/>
                </a:cubicBezTo>
                <a:cubicBezTo>
                  <a:pt x="6376099" y="3283649"/>
                  <a:pt x="6232906" y="3333750"/>
                  <a:pt x="6081395" y="3386963"/>
                </a:cubicBezTo>
                <a:cubicBezTo>
                  <a:pt x="5927090" y="3441065"/>
                  <a:pt x="5767515" y="3497009"/>
                  <a:pt x="5554853" y="3709670"/>
                </a:cubicBezTo>
                <a:cubicBezTo>
                  <a:pt x="5342192" y="3922332"/>
                  <a:pt x="5286312" y="4081844"/>
                  <a:pt x="5232400" y="4236149"/>
                </a:cubicBezTo>
                <a:cubicBezTo>
                  <a:pt x="5179251" y="4387723"/>
                  <a:pt x="5129086" y="4530852"/>
                  <a:pt x="4930775" y="4729163"/>
                </a:cubicBezTo>
                <a:cubicBezTo>
                  <a:pt x="4732465" y="4927473"/>
                  <a:pt x="4589272" y="4977638"/>
                  <a:pt x="4437761" y="5030788"/>
                </a:cubicBezTo>
                <a:cubicBezTo>
                  <a:pt x="4283456" y="5084890"/>
                  <a:pt x="4123881" y="5140833"/>
                  <a:pt x="3911219" y="5353495"/>
                </a:cubicBezTo>
                <a:cubicBezTo>
                  <a:pt x="3698558" y="5566156"/>
                  <a:pt x="3642487" y="5725668"/>
                  <a:pt x="3588385" y="5880100"/>
                </a:cubicBezTo>
                <a:cubicBezTo>
                  <a:pt x="3535236" y="6031675"/>
                  <a:pt x="3485071" y="6174804"/>
                  <a:pt x="3286760" y="6373114"/>
                </a:cubicBezTo>
                <a:cubicBezTo>
                  <a:pt x="3088450" y="6571425"/>
                  <a:pt x="2945257" y="6621653"/>
                  <a:pt x="2793683" y="6674803"/>
                </a:cubicBezTo>
                <a:cubicBezTo>
                  <a:pt x="2680399" y="6714490"/>
                  <a:pt x="2564321" y="6755194"/>
                  <a:pt x="2426526" y="6858127"/>
                </a:cubicBezTo>
                <a:lnTo>
                  <a:pt x="2588641" y="6858127"/>
                </a:lnTo>
                <a:cubicBezTo>
                  <a:pt x="2670302" y="6812281"/>
                  <a:pt x="2745613" y="6785864"/>
                  <a:pt x="2823083" y="6758686"/>
                </a:cubicBezTo>
                <a:cubicBezTo>
                  <a:pt x="2977388" y="6704584"/>
                  <a:pt x="3136964" y="6648641"/>
                  <a:pt x="3349625" y="6435979"/>
                </a:cubicBezTo>
                <a:cubicBezTo>
                  <a:pt x="3562287" y="6223318"/>
                  <a:pt x="3618166" y="6063806"/>
                  <a:pt x="3672269" y="5909501"/>
                </a:cubicBezTo>
                <a:cubicBezTo>
                  <a:pt x="3725418" y="5757926"/>
                  <a:pt x="3775583" y="5614797"/>
                  <a:pt x="3973894" y="5416487"/>
                </a:cubicBezTo>
                <a:cubicBezTo>
                  <a:pt x="4172204" y="5218176"/>
                  <a:pt x="4315397" y="5167948"/>
                  <a:pt x="4466971" y="5114798"/>
                </a:cubicBezTo>
                <a:cubicBezTo>
                  <a:pt x="4621276" y="5060760"/>
                  <a:pt x="4780788" y="5004816"/>
                  <a:pt x="4993450" y="4792155"/>
                </a:cubicBezTo>
                <a:cubicBezTo>
                  <a:pt x="5206111" y="4579493"/>
                  <a:pt x="5261991" y="4419981"/>
                  <a:pt x="5316093" y="4265676"/>
                </a:cubicBezTo>
                <a:cubicBezTo>
                  <a:pt x="5369243" y="4114102"/>
                  <a:pt x="5419408" y="3970972"/>
                  <a:pt x="5617718" y="3772662"/>
                </a:cubicBezTo>
                <a:cubicBezTo>
                  <a:pt x="5816029" y="3574352"/>
                  <a:pt x="5959221" y="3524123"/>
                  <a:pt x="6110796" y="3470974"/>
                </a:cubicBezTo>
                <a:cubicBezTo>
                  <a:pt x="6265101" y="3416935"/>
                  <a:pt x="6424613" y="3360991"/>
                  <a:pt x="6637274" y="3148330"/>
                </a:cubicBezTo>
                <a:cubicBezTo>
                  <a:pt x="6849936" y="2935669"/>
                  <a:pt x="6905879" y="2776157"/>
                  <a:pt x="6959918" y="2621852"/>
                </a:cubicBezTo>
                <a:cubicBezTo>
                  <a:pt x="7013068" y="2470277"/>
                  <a:pt x="7063295" y="2327085"/>
                  <a:pt x="7261607" y="2128774"/>
                </a:cubicBezTo>
                <a:cubicBezTo>
                  <a:pt x="7459917" y="1930464"/>
                  <a:pt x="7603045" y="1880298"/>
                  <a:pt x="7754620" y="1827149"/>
                </a:cubicBezTo>
                <a:cubicBezTo>
                  <a:pt x="7908925" y="1773047"/>
                  <a:pt x="8068501" y="1717104"/>
                  <a:pt x="8281099" y="1504506"/>
                </a:cubicBezTo>
                <a:cubicBezTo>
                  <a:pt x="8493696" y="1291908"/>
                  <a:pt x="8549704" y="1132269"/>
                  <a:pt x="8603806" y="977963"/>
                </a:cubicBezTo>
                <a:cubicBezTo>
                  <a:pt x="8656955" y="826452"/>
                  <a:pt x="8707120" y="683260"/>
                  <a:pt x="8905431" y="484950"/>
                </a:cubicBezTo>
                <a:cubicBezTo>
                  <a:pt x="9103741" y="286639"/>
                  <a:pt x="9246933" y="236411"/>
                  <a:pt x="9398508" y="183325"/>
                </a:cubicBezTo>
                <a:cubicBezTo>
                  <a:pt x="9511665" y="143637"/>
                  <a:pt x="9627680" y="102933"/>
                  <a:pt x="9765411" y="127"/>
                </a:cubicBezTo>
                <a:close/>
                <a:moveTo>
                  <a:pt x="10185082" y="0"/>
                </a:moveTo>
                <a:cubicBezTo>
                  <a:pt x="10177844" y="19812"/>
                  <a:pt x="10170922" y="39497"/>
                  <a:pt x="10164064" y="59055"/>
                </a:cubicBezTo>
                <a:cubicBezTo>
                  <a:pt x="10110915" y="210629"/>
                  <a:pt x="10060749" y="353759"/>
                  <a:pt x="9862439" y="552069"/>
                </a:cubicBezTo>
                <a:cubicBezTo>
                  <a:pt x="9664129" y="750380"/>
                  <a:pt x="9520936" y="800608"/>
                  <a:pt x="9369361" y="853758"/>
                </a:cubicBezTo>
                <a:cubicBezTo>
                  <a:pt x="9215120" y="907796"/>
                  <a:pt x="9055544" y="963740"/>
                  <a:pt x="8842883" y="1176401"/>
                </a:cubicBezTo>
                <a:cubicBezTo>
                  <a:pt x="8630221" y="1389063"/>
                  <a:pt x="8574342" y="1548575"/>
                  <a:pt x="8520240" y="1702880"/>
                </a:cubicBezTo>
                <a:cubicBezTo>
                  <a:pt x="8467090" y="1854454"/>
                  <a:pt x="8416861" y="1997647"/>
                  <a:pt x="8218551" y="2195957"/>
                </a:cubicBezTo>
                <a:cubicBezTo>
                  <a:pt x="8020241" y="2394268"/>
                  <a:pt x="7877112" y="2444433"/>
                  <a:pt x="7725537" y="2497582"/>
                </a:cubicBezTo>
                <a:cubicBezTo>
                  <a:pt x="7571232" y="2551684"/>
                  <a:pt x="7411720" y="2607628"/>
                  <a:pt x="7199059" y="2820226"/>
                </a:cubicBezTo>
                <a:cubicBezTo>
                  <a:pt x="6986397" y="3032824"/>
                  <a:pt x="6930454" y="3192463"/>
                  <a:pt x="6876352" y="3346768"/>
                </a:cubicBezTo>
                <a:cubicBezTo>
                  <a:pt x="6823266" y="3498342"/>
                  <a:pt x="6773037" y="3641471"/>
                  <a:pt x="6574727" y="3839782"/>
                </a:cubicBezTo>
                <a:cubicBezTo>
                  <a:pt x="6376416" y="4038092"/>
                  <a:pt x="6233224" y="4088321"/>
                  <a:pt x="6081713" y="4141407"/>
                </a:cubicBezTo>
                <a:cubicBezTo>
                  <a:pt x="5927408" y="4195509"/>
                  <a:pt x="5767832" y="4251452"/>
                  <a:pt x="5555171" y="4464114"/>
                </a:cubicBezTo>
                <a:cubicBezTo>
                  <a:pt x="5342509" y="4676775"/>
                  <a:pt x="5286312" y="4836287"/>
                  <a:pt x="5232400" y="4990592"/>
                </a:cubicBezTo>
                <a:cubicBezTo>
                  <a:pt x="5179251" y="5142167"/>
                  <a:pt x="5129086" y="5285296"/>
                  <a:pt x="4930775" y="5483606"/>
                </a:cubicBezTo>
                <a:cubicBezTo>
                  <a:pt x="4732465" y="5681917"/>
                  <a:pt x="4589272" y="5732145"/>
                  <a:pt x="4437761" y="5785231"/>
                </a:cubicBezTo>
                <a:cubicBezTo>
                  <a:pt x="4283456" y="5839333"/>
                  <a:pt x="4123881" y="5895277"/>
                  <a:pt x="3911219" y="6107938"/>
                </a:cubicBezTo>
                <a:cubicBezTo>
                  <a:pt x="3698558" y="6320600"/>
                  <a:pt x="3642678" y="6480112"/>
                  <a:pt x="3588576" y="6634417"/>
                </a:cubicBezTo>
                <a:cubicBezTo>
                  <a:pt x="3562604" y="6708457"/>
                  <a:pt x="3537331" y="6780467"/>
                  <a:pt x="3495103" y="6858000"/>
                </a:cubicBezTo>
                <a:lnTo>
                  <a:pt x="3595116" y="6858000"/>
                </a:lnTo>
                <a:cubicBezTo>
                  <a:pt x="3628136" y="6790245"/>
                  <a:pt x="3650425" y="6726619"/>
                  <a:pt x="3672459" y="6663818"/>
                </a:cubicBezTo>
                <a:cubicBezTo>
                  <a:pt x="3725609" y="6512243"/>
                  <a:pt x="3775774" y="6369114"/>
                  <a:pt x="3974084" y="6170803"/>
                </a:cubicBezTo>
                <a:cubicBezTo>
                  <a:pt x="4172395" y="5972493"/>
                  <a:pt x="4315587" y="5922264"/>
                  <a:pt x="4467162" y="5869178"/>
                </a:cubicBezTo>
                <a:cubicBezTo>
                  <a:pt x="4621467" y="5815076"/>
                  <a:pt x="4780979" y="5759133"/>
                  <a:pt x="4993640" y="5546471"/>
                </a:cubicBezTo>
                <a:cubicBezTo>
                  <a:pt x="5206302" y="5333810"/>
                  <a:pt x="5262182" y="5174298"/>
                  <a:pt x="5316284" y="5019993"/>
                </a:cubicBezTo>
                <a:cubicBezTo>
                  <a:pt x="5369433" y="4868418"/>
                  <a:pt x="5419598" y="4725289"/>
                  <a:pt x="5617909" y="4526979"/>
                </a:cubicBezTo>
                <a:cubicBezTo>
                  <a:pt x="5816219" y="4328668"/>
                  <a:pt x="5959412" y="4278440"/>
                  <a:pt x="6110986" y="4225354"/>
                </a:cubicBezTo>
                <a:cubicBezTo>
                  <a:pt x="6265291" y="4171252"/>
                  <a:pt x="6424803" y="4115308"/>
                  <a:pt x="6637465" y="3902647"/>
                </a:cubicBezTo>
                <a:cubicBezTo>
                  <a:pt x="6850126" y="3689985"/>
                  <a:pt x="6906069" y="3530473"/>
                  <a:pt x="6960108" y="3376168"/>
                </a:cubicBezTo>
                <a:cubicBezTo>
                  <a:pt x="7013257" y="3224594"/>
                  <a:pt x="7063486" y="3081465"/>
                  <a:pt x="7261797" y="2883091"/>
                </a:cubicBezTo>
                <a:cubicBezTo>
                  <a:pt x="7460107" y="2684717"/>
                  <a:pt x="7603236" y="2634615"/>
                  <a:pt x="7754811" y="2581466"/>
                </a:cubicBezTo>
                <a:cubicBezTo>
                  <a:pt x="7909116" y="2527364"/>
                  <a:pt x="8068691" y="2471420"/>
                  <a:pt x="8281289" y="2258822"/>
                </a:cubicBezTo>
                <a:cubicBezTo>
                  <a:pt x="8493887" y="2046224"/>
                  <a:pt x="8549894" y="1886585"/>
                  <a:pt x="8603996" y="1732280"/>
                </a:cubicBezTo>
                <a:cubicBezTo>
                  <a:pt x="8657145" y="1580769"/>
                  <a:pt x="8707310" y="1437577"/>
                  <a:pt x="8905621" y="1239266"/>
                </a:cubicBezTo>
                <a:cubicBezTo>
                  <a:pt x="9103931" y="1040955"/>
                  <a:pt x="9247124" y="990791"/>
                  <a:pt x="9398698" y="937641"/>
                </a:cubicBezTo>
                <a:cubicBezTo>
                  <a:pt x="9552940" y="883539"/>
                  <a:pt x="9712516" y="827596"/>
                  <a:pt x="9925177" y="614934"/>
                </a:cubicBezTo>
                <a:cubicBezTo>
                  <a:pt x="10137839" y="402273"/>
                  <a:pt x="10193719" y="242761"/>
                  <a:pt x="10247820" y="88456"/>
                </a:cubicBezTo>
                <a:cubicBezTo>
                  <a:pt x="10258234" y="58801"/>
                  <a:pt x="10268458" y="29464"/>
                  <a:pt x="10279570" y="0"/>
                </a:cubicBezTo>
                <a:close/>
                <a:moveTo>
                  <a:pt x="10915332" y="0"/>
                </a:moveTo>
                <a:cubicBezTo>
                  <a:pt x="10789983" y="48705"/>
                  <a:pt x="10654982" y="118872"/>
                  <a:pt x="10486898" y="287020"/>
                </a:cubicBezTo>
                <a:cubicBezTo>
                  <a:pt x="10274300" y="499682"/>
                  <a:pt x="10218356" y="659194"/>
                  <a:pt x="10164255" y="813499"/>
                </a:cubicBezTo>
                <a:cubicBezTo>
                  <a:pt x="10111105" y="965073"/>
                  <a:pt x="10060940" y="1108202"/>
                  <a:pt x="9862630" y="1306513"/>
                </a:cubicBezTo>
                <a:cubicBezTo>
                  <a:pt x="9664319" y="1504823"/>
                  <a:pt x="9521127" y="1555052"/>
                  <a:pt x="9369552" y="1608201"/>
                </a:cubicBezTo>
                <a:cubicBezTo>
                  <a:pt x="9215247" y="1662303"/>
                  <a:pt x="9055735" y="1718183"/>
                  <a:pt x="8843073" y="1930845"/>
                </a:cubicBezTo>
                <a:cubicBezTo>
                  <a:pt x="8630412" y="2143506"/>
                  <a:pt x="8574532" y="2303082"/>
                  <a:pt x="8520430" y="2457323"/>
                </a:cubicBezTo>
                <a:cubicBezTo>
                  <a:pt x="8467281" y="2608898"/>
                  <a:pt x="8417052" y="2752090"/>
                  <a:pt x="8218742" y="2950401"/>
                </a:cubicBezTo>
                <a:cubicBezTo>
                  <a:pt x="8020432" y="3148711"/>
                  <a:pt x="7877302" y="3198876"/>
                  <a:pt x="7725728" y="3252026"/>
                </a:cubicBezTo>
                <a:cubicBezTo>
                  <a:pt x="7571423" y="3306128"/>
                  <a:pt x="7411911" y="3362071"/>
                  <a:pt x="7199249" y="3574733"/>
                </a:cubicBezTo>
                <a:cubicBezTo>
                  <a:pt x="6986588" y="3787394"/>
                  <a:pt x="6930644" y="3946906"/>
                  <a:pt x="6876543" y="4101211"/>
                </a:cubicBezTo>
                <a:cubicBezTo>
                  <a:pt x="6823457" y="4252786"/>
                  <a:pt x="6773228" y="4395915"/>
                  <a:pt x="6574918" y="4594225"/>
                </a:cubicBezTo>
                <a:cubicBezTo>
                  <a:pt x="6376607" y="4792536"/>
                  <a:pt x="6232906" y="4842764"/>
                  <a:pt x="6081395" y="4895850"/>
                </a:cubicBezTo>
                <a:cubicBezTo>
                  <a:pt x="5927090" y="4949952"/>
                  <a:pt x="5767515" y="5005896"/>
                  <a:pt x="5554853" y="5218557"/>
                </a:cubicBezTo>
                <a:cubicBezTo>
                  <a:pt x="5342192" y="5431219"/>
                  <a:pt x="5286312" y="5590731"/>
                  <a:pt x="5232400" y="5745036"/>
                </a:cubicBezTo>
                <a:cubicBezTo>
                  <a:pt x="5179251" y="5896610"/>
                  <a:pt x="5129086" y="6039739"/>
                  <a:pt x="4930775" y="6238050"/>
                </a:cubicBezTo>
                <a:cubicBezTo>
                  <a:pt x="4732465" y="6436360"/>
                  <a:pt x="4589272" y="6486589"/>
                  <a:pt x="4437761" y="6539738"/>
                </a:cubicBezTo>
                <a:cubicBezTo>
                  <a:pt x="4284536" y="6593395"/>
                  <a:pt x="4126103" y="6648958"/>
                  <a:pt x="3915601" y="6858000"/>
                </a:cubicBezTo>
                <a:lnTo>
                  <a:pt x="4045458" y="6858000"/>
                </a:lnTo>
                <a:cubicBezTo>
                  <a:pt x="4208082" y="6714427"/>
                  <a:pt x="4334383" y="6670104"/>
                  <a:pt x="4467162" y="6623622"/>
                </a:cubicBezTo>
                <a:cubicBezTo>
                  <a:pt x="4621467" y="6569519"/>
                  <a:pt x="4780979" y="6513576"/>
                  <a:pt x="4993640" y="6300915"/>
                </a:cubicBezTo>
                <a:cubicBezTo>
                  <a:pt x="5206302" y="6088253"/>
                  <a:pt x="5262182" y="5928741"/>
                  <a:pt x="5316284" y="5774436"/>
                </a:cubicBezTo>
                <a:cubicBezTo>
                  <a:pt x="5369433" y="5622862"/>
                  <a:pt x="5419598" y="5479733"/>
                  <a:pt x="5617909" y="5281422"/>
                </a:cubicBezTo>
                <a:cubicBezTo>
                  <a:pt x="5816219" y="5083112"/>
                  <a:pt x="5959412" y="5032883"/>
                  <a:pt x="6110986" y="4979797"/>
                </a:cubicBezTo>
                <a:cubicBezTo>
                  <a:pt x="6265291" y="4925695"/>
                  <a:pt x="6424803" y="4869752"/>
                  <a:pt x="6637465" y="4657090"/>
                </a:cubicBezTo>
                <a:cubicBezTo>
                  <a:pt x="6850126" y="4444429"/>
                  <a:pt x="6906069" y="4284917"/>
                  <a:pt x="6960108" y="4130612"/>
                </a:cubicBezTo>
                <a:cubicBezTo>
                  <a:pt x="7013257" y="3979037"/>
                  <a:pt x="7063486" y="3835908"/>
                  <a:pt x="7261797" y="3637597"/>
                </a:cubicBezTo>
                <a:cubicBezTo>
                  <a:pt x="7460107" y="3439287"/>
                  <a:pt x="7603236" y="3389059"/>
                  <a:pt x="7754811" y="3335909"/>
                </a:cubicBezTo>
                <a:cubicBezTo>
                  <a:pt x="7909116" y="3281807"/>
                  <a:pt x="8068691" y="3225864"/>
                  <a:pt x="8281289" y="3013266"/>
                </a:cubicBezTo>
                <a:cubicBezTo>
                  <a:pt x="8493887" y="2800668"/>
                  <a:pt x="8549894" y="2641029"/>
                  <a:pt x="8603996" y="2486787"/>
                </a:cubicBezTo>
                <a:cubicBezTo>
                  <a:pt x="8657145" y="2335213"/>
                  <a:pt x="8707310" y="2192020"/>
                  <a:pt x="8905621" y="1993710"/>
                </a:cubicBezTo>
                <a:cubicBezTo>
                  <a:pt x="9103931" y="1795399"/>
                  <a:pt x="9247124" y="1745234"/>
                  <a:pt x="9398698" y="1692085"/>
                </a:cubicBezTo>
                <a:cubicBezTo>
                  <a:pt x="9552940" y="1637983"/>
                  <a:pt x="9712516" y="1582039"/>
                  <a:pt x="9925177" y="1369378"/>
                </a:cubicBezTo>
                <a:cubicBezTo>
                  <a:pt x="10137839" y="1156716"/>
                  <a:pt x="10193719" y="997204"/>
                  <a:pt x="10247820" y="842899"/>
                </a:cubicBezTo>
                <a:cubicBezTo>
                  <a:pt x="10300970" y="691325"/>
                  <a:pt x="10351135" y="548196"/>
                  <a:pt x="10549445" y="349885"/>
                </a:cubicBezTo>
                <a:cubicBezTo>
                  <a:pt x="10747756" y="151575"/>
                  <a:pt x="10890758" y="101600"/>
                  <a:pt x="11042650" y="48260"/>
                </a:cubicBezTo>
                <a:cubicBezTo>
                  <a:pt x="11085068" y="33401"/>
                  <a:pt x="11127867" y="18352"/>
                  <a:pt x="11172063" y="0"/>
                </a:cubicBezTo>
                <a:close/>
                <a:moveTo>
                  <a:pt x="11780838" y="0"/>
                </a:moveTo>
                <a:cubicBezTo>
                  <a:pt x="11733403" y="125286"/>
                  <a:pt x="11671300" y="252095"/>
                  <a:pt x="11506200" y="417195"/>
                </a:cubicBezTo>
                <a:cubicBezTo>
                  <a:pt x="11307890" y="615506"/>
                  <a:pt x="11164697" y="665671"/>
                  <a:pt x="11013122" y="718820"/>
                </a:cubicBezTo>
                <a:cubicBezTo>
                  <a:pt x="10858881" y="772922"/>
                  <a:pt x="10699306" y="828802"/>
                  <a:pt x="10486644" y="1041463"/>
                </a:cubicBezTo>
                <a:cubicBezTo>
                  <a:pt x="10273982" y="1254125"/>
                  <a:pt x="10218103" y="1413637"/>
                  <a:pt x="10164001" y="1567942"/>
                </a:cubicBezTo>
                <a:cubicBezTo>
                  <a:pt x="10110851" y="1719517"/>
                  <a:pt x="10060686" y="1862645"/>
                  <a:pt x="9862376" y="2060956"/>
                </a:cubicBezTo>
                <a:cubicBezTo>
                  <a:pt x="9664065" y="2259267"/>
                  <a:pt x="9520872" y="2309495"/>
                  <a:pt x="9369298" y="2362645"/>
                </a:cubicBezTo>
                <a:cubicBezTo>
                  <a:pt x="9214993" y="2416747"/>
                  <a:pt x="9055481" y="2472690"/>
                  <a:pt x="8842819" y="2685288"/>
                </a:cubicBezTo>
                <a:cubicBezTo>
                  <a:pt x="8630158" y="2897886"/>
                  <a:pt x="8574278" y="3057525"/>
                  <a:pt x="8520176" y="3211767"/>
                </a:cubicBezTo>
                <a:cubicBezTo>
                  <a:pt x="8467027" y="3363341"/>
                  <a:pt x="8416798" y="3506534"/>
                  <a:pt x="8218488" y="3704844"/>
                </a:cubicBezTo>
                <a:cubicBezTo>
                  <a:pt x="8020177" y="3903155"/>
                  <a:pt x="7877048" y="3953320"/>
                  <a:pt x="7725474" y="4006469"/>
                </a:cubicBezTo>
                <a:cubicBezTo>
                  <a:pt x="7571169" y="4060571"/>
                  <a:pt x="7411656" y="4116515"/>
                  <a:pt x="7198995" y="4329176"/>
                </a:cubicBezTo>
                <a:cubicBezTo>
                  <a:pt x="6986334" y="4541838"/>
                  <a:pt x="6930390" y="4701350"/>
                  <a:pt x="6876288" y="4855655"/>
                </a:cubicBezTo>
                <a:cubicBezTo>
                  <a:pt x="6823202" y="5007229"/>
                  <a:pt x="6772974" y="5150358"/>
                  <a:pt x="6574663" y="5348669"/>
                </a:cubicBezTo>
                <a:cubicBezTo>
                  <a:pt x="6376353" y="5546979"/>
                  <a:pt x="6233160" y="5597208"/>
                  <a:pt x="6081649" y="5650357"/>
                </a:cubicBezTo>
                <a:cubicBezTo>
                  <a:pt x="5927344" y="5704396"/>
                  <a:pt x="5767769" y="5760339"/>
                  <a:pt x="5555107" y="5973001"/>
                </a:cubicBezTo>
                <a:cubicBezTo>
                  <a:pt x="5342446" y="6185662"/>
                  <a:pt x="5286566" y="6345174"/>
                  <a:pt x="5232464" y="6499479"/>
                </a:cubicBezTo>
                <a:cubicBezTo>
                  <a:pt x="5192078" y="6614605"/>
                  <a:pt x="5153470" y="6724777"/>
                  <a:pt x="5050346" y="6858000"/>
                </a:cubicBezTo>
                <a:lnTo>
                  <a:pt x="5160328" y="6858000"/>
                </a:lnTo>
                <a:cubicBezTo>
                  <a:pt x="5243576" y="6736588"/>
                  <a:pt x="5280343" y="6631559"/>
                  <a:pt x="5316347" y="6528880"/>
                </a:cubicBezTo>
                <a:cubicBezTo>
                  <a:pt x="5369497" y="6377305"/>
                  <a:pt x="5419662" y="6234176"/>
                  <a:pt x="5617972" y="6035866"/>
                </a:cubicBezTo>
                <a:cubicBezTo>
                  <a:pt x="5816283" y="5837555"/>
                  <a:pt x="5959475" y="5787390"/>
                  <a:pt x="6111050" y="5734241"/>
                </a:cubicBezTo>
                <a:cubicBezTo>
                  <a:pt x="6265355" y="5680139"/>
                  <a:pt x="6424867" y="5624195"/>
                  <a:pt x="6637528" y="5411534"/>
                </a:cubicBezTo>
                <a:cubicBezTo>
                  <a:pt x="6850190" y="5198872"/>
                  <a:pt x="6906133" y="5039360"/>
                  <a:pt x="6960172" y="4885055"/>
                </a:cubicBezTo>
                <a:cubicBezTo>
                  <a:pt x="7013321" y="4733481"/>
                  <a:pt x="7063550" y="4590352"/>
                  <a:pt x="7261860" y="4392041"/>
                </a:cubicBezTo>
                <a:cubicBezTo>
                  <a:pt x="7460170" y="4193731"/>
                  <a:pt x="7603300" y="4143502"/>
                  <a:pt x="7754874" y="4090353"/>
                </a:cubicBezTo>
                <a:cubicBezTo>
                  <a:pt x="7909179" y="4036251"/>
                  <a:pt x="8068755" y="3980371"/>
                  <a:pt x="8281353" y="3767709"/>
                </a:cubicBezTo>
                <a:cubicBezTo>
                  <a:pt x="8493951" y="3555047"/>
                  <a:pt x="8549957" y="3395536"/>
                  <a:pt x="8604059" y="3241231"/>
                </a:cubicBezTo>
                <a:cubicBezTo>
                  <a:pt x="8657209" y="3089656"/>
                  <a:pt x="8707374" y="2946464"/>
                  <a:pt x="8905684" y="2748153"/>
                </a:cubicBezTo>
                <a:cubicBezTo>
                  <a:pt x="9103995" y="2549843"/>
                  <a:pt x="9247188" y="2499678"/>
                  <a:pt x="9398762" y="2446528"/>
                </a:cubicBezTo>
                <a:cubicBezTo>
                  <a:pt x="9553004" y="2392426"/>
                  <a:pt x="9712579" y="2336483"/>
                  <a:pt x="9925241" y="2123821"/>
                </a:cubicBezTo>
                <a:cubicBezTo>
                  <a:pt x="10137902" y="1911160"/>
                  <a:pt x="10193782" y="1751648"/>
                  <a:pt x="10247884" y="1597343"/>
                </a:cubicBezTo>
                <a:cubicBezTo>
                  <a:pt x="10301033" y="1445832"/>
                  <a:pt x="10351198" y="1302639"/>
                  <a:pt x="10549509" y="1104329"/>
                </a:cubicBezTo>
                <a:cubicBezTo>
                  <a:pt x="10747819" y="906018"/>
                  <a:pt x="10891012" y="855853"/>
                  <a:pt x="11042586" y="802704"/>
                </a:cubicBezTo>
                <a:cubicBezTo>
                  <a:pt x="11196828" y="748602"/>
                  <a:pt x="11356404" y="692658"/>
                  <a:pt x="11569065" y="480060"/>
                </a:cubicBezTo>
                <a:cubicBezTo>
                  <a:pt x="11760200" y="288671"/>
                  <a:pt x="11824589" y="140272"/>
                  <a:pt x="11875008" y="0"/>
                </a:cubicBezTo>
                <a:close/>
                <a:moveTo>
                  <a:pt x="12130722" y="152400"/>
                </a:moveTo>
                <a:cubicBezTo>
                  <a:pt x="11918124" y="365062"/>
                  <a:pt x="11862181" y="524574"/>
                  <a:pt x="11808079" y="678879"/>
                </a:cubicBezTo>
                <a:cubicBezTo>
                  <a:pt x="11754930" y="830453"/>
                  <a:pt x="11704765" y="973646"/>
                  <a:pt x="11506454" y="1171956"/>
                </a:cubicBezTo>
                <a:cubicBezTo>
                  <a:pt x="11308144" y="1370267"/>
                  <a:pt x="11164951" y="1420432"/>
                  <a:pt x="11013377" y="1473581"/>
                </a:cubicBezTo>
                <a:cubicBezTo>
                  <a:pt x="10859135" y="1527683"/>
                  <a:pt x="10699559" y="1583627"/>
                  <a:pt x="10486898" y="1796225"/>
                </a:cubicBezTo>
                <a:cubicBezTo>
                  <a:pt x="10274236" y="2008823"/>
                  <a:pt x="10218356" y="2168398"/>
                  <a:pt x="10164255" y="2322703"/>
                </a:cubicBezTo>
                <a:cubicBezTo>
                  <a:pt x="10111105" y="2474278"/>
                  <a:pt x="10060940" y="2617470"/>
                  <a:pt x="9862630" y="2815781"/>
                </a:cubicBezTo>
                <a:cubicBezTo>
                  <a:pt x="9664319" y="3014091"/>
                  <a:pt x="9521127" y="3064256"/>
                  <a:pt x="9369552" y="3117406"/>
                </a:cubicBezTo>
                <a:cubicBezTo>
                  <a:pt x="9215247" y="3171508"/>
                  <a:pt x="9055735" y="3227451"/>
                  <a:pt x="8843073" y="3440049"/>
                </a:cubicBezTo>
                <a:cubicBezTo>
                  <a:pt x="8630412" y="3652647"/>
                  <a:pt x="8574532" y="3812286"/>
                  <a:pt x="8520430" y="3966591"/>
                </a:cubicBezTo>
                <a:cubicBezTo>
                  <a:pt x="8467281" y="4118102"/>
                  <a:pt x="8417052" y="4261295"/>
                  <a:pt x="8218742" y="4459605"/>
                </a:cubicBezTo>
                <a:cubicBezTo>
                  <a:pt x="8020432" y="4657916"/>
                  <a:pt x="7877302" y="4708081"/>
                  <a:pt x="7725728" y="4761230"/>
                </a:cubicBezTo>
                <a:cubicBezTo>
                  <a:pt x="7571423" y="4815332"/>
                  <a:pt x="7411911" y="4871276"/>
                  <a:pt x="7199249" y="5083937"/>
                </a:cubicBezTo>
                <a:cubicBezTo>
                  <a:pt x="6986588" y="5296599"/>
                  <a:pt x="6930644" y="5456111"/>
                  <a:pt x="6876543" y="5610416"/>
                </a:cubicBezTo>
                <a:cubicBezTo>
                  <a:pt x="6823457" y="5761990"/>
                  <a:pt x="6773228" y="5905119"/>
                  <a:pt x="6574918" y="6103430"/>
                </a:cubicBezTo>
                <a:cubicBezTo>
                  <a:pt x="6376607" y="6301740"/>
                  <a:pt x="6233414" y="6351969"/>
                  <a:pt x="6081903" y="6405118"/>
                </a:cubicBezTo>
                <a:cubicBezTo>
                  <a:pt x="5927598" y="6459220"/>
                  <a:pt x="5768023" y="6515164"/>
                  <a:pt x="5555361" y="6727762"/>
                </a:cubicBezTo>
                <a:cubicBezTo>
                  <a:pt x="5513667" y="6768846"/>
                  <a:pt x="5474380" y="6812344"/>
                  <a:pt x="5437696" y="6858000"/>
                </a:cubicBezTo>
                <a:lnTo>
                  <a:pt x="5553774" y="6858000"/>
                </a:lnTo>
                <a:cubicBezTo>
                  <a:pt x="5573205" y="6836157"/>
                  <a:pt x="5594414" y="6813550"/>
                  <a:pt x="5617718" y="6790309"/>
                </a:cubicBezTo>
                <a:cubicBezTo>
                  <a:pt x="5816029" y="6591999"/>
                  <a:pt x="5959221" y="6541834"/>
                  <a:pt x="6110796" y="6488684"/>
                </a:cubicBezTo>
                <a:cubicBezTo>
                  <a:pt x="6265101" y="6434582"/>
                  <a:pt x="6424613" y="6378639"/>
                  <a:pt x="6637274" y="6165977"/>
                </a:cubicBezTo>
                <a:cubicBezTo>
                  <a:pt x="6849936" y="5953316"/>
                  <a:pt x="6905879" y="5793804"/>
                  <a:pt x="6959918" y="5639499"/>
                </a:cubicBezTo>
                <a:cubicBezTo>
                  <a:pt x="7013068" y="5487924"/>
                  <a:pt x="7063295" y="5344795"/>
                  <a:pt x="7261607" y="5146485"/>
                </a:cubicBezTo>
                <a:cubicBezTo>
                  <a:pt x="7459917" y="4948174"/>
                  <a:pt x="7603045" y="4897946"/>
                  <a:pt x="7754620" y="4844796"/>
                </a:cubicBezTo>
                <a:cubicBezTo>
                  <a:pt x="7908925" y="4790758"/>
                  <a:pt x="8068501" y="4734814"/>
                  <a:pt x="8281099" y="4522153"/>
                </a:cubicBezTo>
                <a:cubicBezTo>
                  <a:pt x="8493696" y="4309491"/>
                  <a:pt x="8549704" y="4149979"/>
                  <a:pt x="8603806" y="3995674"/>
                </a:cubicBezTo>
                <a:cubicBezTo>
                  <a:pt x="8656955" y="3844100"/>
                  <a:pt x="8707120" y="3700971"/>
                  <a:pt x="8905431" y="3502597"/>
                </a:cubicBezTo>
                <a:cubicBezTo>
                  <a:pt x="9103741" y="3304222"/>
                  <a:pt x="9246933" y="3254121"/>
                  <a:pt x="9398508" y="3200972"/>
                </a:cubicBezTo>
                <a:cubicBezTo>
                  <a:pt x="9552749" y="3146870"/>
                  <a:pt x="9712325" y="3090926"/>
                  <a:pt x="9924986" y="2878328"/>
                </a:cubicBezTo>
                <a:cubicBezTo>
                  <a:pt x="10137648" y="2665730"/>
                  <a:pt x="10193528" y="2506091"/>
                  <a:pt x="10247630" y="2351786"/>
                </a:cubicBezTo>
                <a:cubicBezTo>
                  <a:pt x="10300780" y="2200275"/>
                  <a:pt x="10350944" y="2057083"/>
                  <a:pt x="10549255" y="1858772"/>
                </a:cubicBezTo>
                <a:cubicBezTo>
                  <a:pt x="10747566" y="1660462"/>
                  <a:pt x="10890758" y="1610297"/>
                  <a:pt x="11042332" y="1557147"/>
                </a:cubicBezTo>
                <a:cubicBezTo>
                  <a:pt x="11196574" y="1503045"/>
                  <a:pt x="11356149" y="1447102"/>
                  <a:pt x="11568811" y="1234504"/>
                </a:cubicBezTo>
                <a:cubicBezTo>
                  <a:pt x="11781472" y="1021905"/>
                  <a:pt x="11837353" y="862266"/>
                  <a:pt x="11891455" y="707962"/>
                </a:cubicBezTo>
                <a:cubicBezTo>
                  <a:pt x="11944350" y="556705"/>
                  <a:pt x="11994579" y="413766"/>
                  <a:pt x="12192000" y="215900"/>
                </a:cubicBezTo>
                <a:lnTo>
                  <a:pt x="12192000" y="93282"/>
                </a:lnTo>
                <a:cubicBezTo>
                  <a:pt x="12171870" y="111527"/>
                  <a:pt x="12151296" y="131234"/>
                  <a:pt x="12130215" y="152400"/>
                </a:cubicBezTo>
                <a:close/>
                <a:moveTo>
                  <a:pt x="12130722" y="906844"/>
                </a:moveTo>
                <a:cubicBezTo>
                  <a:pt x="11918124" y="1119505"/>
                  <a:pt x="11862181" y="1279081"/>
                  <a:pt x="11808079" y="1433322"/>
                </a:cubicBezTo>
                <a:cubicBezTo>
                  <a:pt x="11754930" y="1584897"/>
                  <a:pt x="11704765" y="1728089"/>
                  <a:pt x="11506454" y="1926400"/>
                </a:cubicBezTo>
                <a:cubicBezTo>
                  <a:pt x="11308144" y="2124710"/>
                  <a:pt x="11164951" y="2174875"/>
                  <a:pt x="11013377" y="2228025"/>
                </a:cubicBezTo>
                <a:cubicBezTo>
                  <a:pt x="10859135" y="2282127"/>
                  <a:pt x="10699559" y="2338070"/>
                  <a:pt x="10486898" y="2550668"/>
                </a:cubicBezTo>
                <a:cubicBezTo>
                  <a:pt x="10274236" y="2763266"/>
                  <a:pt x="10218356" y="2922905"/>
                  <a:pt x="10164255" y="3077147"/>
                </a:cubicBezTo>
                <a:cubicBezTo>
                  <a:pt x="10111105" y="3228721"/>
                  <a:pt x="10060940" y="3371914"/>
                  <a:pt x="9862630" y="3570224"/>
                </a:cubicBezTo>
                <a:cubicBezTo>
                  <a:pt x="9664319" y="3768534"/>
                  <a:pt x="9521127" y="3818700"/>
                  <a:pt x="9369552" y="3871849"/>
                </a:cubicBezTo>
                <a:cubicBezTo>
                  <a:pt x="9215247" y="3925951"/>
                  <a:pt x="9055735" y="3981895"/>
                  <a:pt x="8843073" y="4194493"/>
                </a:cubicBezTo>
                <a:cubicBezTo>
                  <a:pt x="8630412" y="4407091"/>
                  <a:pt x="8574532" y="4566730"/>
                  <a:pt x="8520430" y="4721035"/>
                </a:cubicBezTo>
                <a:cubicBezTo>
                  <a:pt x="8467281" y="4872609"/>
                  <a:pt x="8417052" y="5015738"/>
                  <a:pt x="8218742" y="5214049"/>
                </a:cubicBezTo>
                <a:cubicBezTo>
                  <a:pt x="8020432" y="5412359"/>
                  <a:pt x="7877302" y="5462588"/>
                  <a:pt x="7725728" y="5515674"/>
                </a:cubicBezTo>
                <a:cubicBezTo>
                  <a:pt x="7571423" y="5569776"/>
                  <a:pt x="7411911" y="5625719"/>
                  <a:pt x="7199249" y="5838381"/>
                </a:cubicBezTo>
                <a:cubicBezTo>
                  <a:pt x="6986588" y="6051042"/>
                  <a:pt x="6930644" y="6210554"/>
                  <a:pt x="6876543" y="6364859"/>
                </a:cubicBezTo>
                <a:cubicBezTo>
                  <a:pt x="6823457" y="6516434"/>
                  <a:pt x="6773228" y="6659563"/>
                  <a:pt x="6574918" y="6857937"/>
                </a:cubicBezTo>
                <a:lnTo>
                  <a:pt x="6574536" y="6858318"/>
                </a:lnTo>
                <a:lnTo>
                  <a:pt x="6697155" y="6858318"/>
                </a:lnTo>
                <a:cubicBezTo>
                  <a:pt x="6861619" y="6676200"/>
                  <a:pt x="6911785" y="6533070"/>
                  <a:pt x="6960426" y="6394260"/>
                </a:cubicBezTo>
                <a:cubicBezTo>
                  <a:pt x="7013575" y="6242685"/>
                  <a:pt x="7063804" y="6099556"/>
                  <a:pt x="7262114" y="5901246"/>
                </a:cubicBezTo>
                <a:cubicBezTo>
                  <a:pt x="7460425" y="5702935"/>
                  <a:pt x="7603554" y="5652707"/>
                  <a:pt x="7755128" y="5599621"/>
                </a:cubicBezTo>
                <a:cubicBezTo>
                  <a:pt x="7909433" y="5545519"/>
                  <a:pt x="8069009" y="5489575"/>
                  <a:pt x="8281606" y="5276914"/>
                </a:cubicBezTo>
                <a:cubicBezTo>
                  <a:pt x="8494205" y="5064252"/>
                  <a:pt x="8550211" y="4904740"/>
                  <a:pt x="8604314" y="4750435"/>
                </a:cubicBezTo>
                <a:cubicBezTo>
                  <a:pt x="8657463" y="4598861"/>
                  <a:pt x="8707628" y="4455732"/>
                  <a:pt x="8905939" y="4257358"/>
                </a:cubicBezTo>
                <a:cubicBezTo>
                  <a:pt x="9104249" y="4058984"/>
                  <a:pt x="9247442" y="4008882"/>
                  <a:pt x="9399016" y="3955733"/>
                </a:cubicBezTo>
                <a:cubicBezTo>
                  <a:pt x="9553257" y="3901631"/>
                  <a:pt x="9712833" y="3845687"/>
                  <a:pt x="9925494" y="3633089"/>
                </a:cubicBezTo>
                <a:cubicBezTo>
                  <a:pt x="10138156" y="3420491"/>
                  <a:pt x="10194036" y="3260852"/>
                  <a:pt x="10248138" y="3106611"/>
                </a:cubicBezTo>
                <a:cubicBezTo>
                  <a:pt x="10301288" y="2955036"/>
                  <a:pt x="10351453" y="2811844"/>
                  <a:pt x="10549763" y="2613533"/>
                </a:cubicBezTo>
                <a:cubicBezTo>
                  <a:pt x="10748073" y="2415223"/>
                  <a:pt x="10890758" y="2364740"/>
                  <a:pt x="11042650" y="2311400"/>
                </a:cubicBezTo>
                <a:cubicBezTo>
                  <a:pt x="11196892" y="2257298"/>
                  <a:pt x="11356467" y="2201355"/>
                  <a:pt x="11569129" y="1988757"/>
                </a:cubicBezTo>
                <a:cubicBezTo>
                  <a:pt x="11781790" y="1776159"/>
                  <a:pt x="11837670" y="1616520"/>
                  <a:pt x="11891772" y="1462278"/>
                </a:cubicBezTo>
                <a:cubicBezTo>
                  <a:pt x="11944794" y="1310958"/>
                  <a:pt x="11994896" y="1168019"/>
                  <a:pt x="12192318" y="970280"/>
                </a:cubicBezTo>
                <a:lnTo>
                  <a:pt x="12192318" y="847725"/>
                </a:lnTo>
                <a:cubicBezTo>
                  <a:pt x="12171997" y="865886"/>
                  <a:pt x="12151296" y="885489"/>
                  <a:pt x="12130215" y="906526"/>
                </a:cubicBezTo>
                <a:close/>
                <a:moveTo>
                  <a:pt x="12130722" y="1661287"/>
                </a:moveTo>
                <a:cubicBezTo>
                  <a:pt x="11918124" y="1873948"/>
                  <a:pt x="11862181" y="2033524"/>
                  <a:pt x="11808079" y="2187766"/>
                </a:cubicBezTo>
                <a:cubicBezTo>
                  <a:pt x="11754930" y="2339340"/>
                  <a:pt x="11704765" y="2482533"/>
                  <a:pt x="11506454" y="2680843"/>
                </a:cubicBezTo>
                <a:cubicBezTo>
                  <a:pt x="11308144" y="2879154"/>
                  <a:pt x="11164951" y="2929319"/>
                  <a:pt x="11013377" y="2982468"/>
                </a:cubicBezTo>
                <a:cubicBezTo>
                  <a:pt x="10859135" y="3036570"/>
                  <a:pt x="10699559" y="3092514"/>
                  <a:pt x="10486898" y="3305112"/>
                </a:cubicBezTo>
                <a:cubicBezTo>
                  <a:pt x="10274236" y="3517709"/>
                  <a:pt x="10218356" y="3677349"/>
                  <a:pt x="10164255" y="3831653"/>
                </a:cubicBezTo>
                <a:cubicBezTo>
                  <a:pt x="10111105" y="3983165"/>
                  <a:pt x="10060940" y="4126357"/>
                  <a:pt x="9862630" y="4324668"/>
                </a:cubicBezTo>
                <a:cubicBezTo>
                  <a:pt x="9664319" y="4522978"/>
                  <a:pt x="9521127" y="4573143"/>
                  <a:pt x="9369552" y="4626293"/>
                </a:cubicBezTo>
                <a:cubicBezTo>
                  <a:pt x="9215247" y="4680395"/>
                  <a:pt x="9055735" y="4736338"/>
                  <a:pt x="8843073" y="4949000"/>
                </a:cubicBezTo>
                <a:cubicBezTo>
                  <a:pt x="8630412" y="5161661"/>
                  <a:pt x="8574532" y="5321173"/>
                  <a:pt x="8520430" y="5475478"/>
                </a:cubicBezTo>
                <a:cubicBezTo>
                  <a:pt x="8467281" y="5627053"/>
                  <a:pt x="8417052" y="5770182"/>
                  <a:pt x="8218742" y="5968492"/>
                </a:cubicBezTo>
                <a:cubicBezTo>
                  <a:pt x="8020432" y="6166803"/>
                  <a:pt x="7877302" y="6217031"/>
                  <a:pt x="7725728" y="6270181"/>
                </a:cubicBezTo>
                <a:cubicBezTo>
                  <a:pt x="7571423" y="6324219"/>
                  <a:pt x="7411911" y="6380163"/>
                  <a:pt x="7199249" y="6592824"/>
                </a:cubicBezTo>
                <a:cubicBezTo>
                  <a:pt x="7101015" y="6691122"/>
                  <a:pt x="7036182" y="6778054"/>
                  <a:pt x="6989699" y="6858318"/>
                </a:cubicBezTo>
                <a:lnTo>
                  <a:pt x="7094030" y="6858318"/>
                </a:lnTo>
                <a:cubicBezTo>
                  <a:pt x="7142925" y="6785166"/>
                  <a:pt x="7199313" y="6717220"/>
                  <a:pt x="7262241" y="6655689"/>
                </a:cubicBezTo>
                <a:cubicBezTo>
                  <a:pt x="7460552" y="6457379"/>
                  <a:pt x="7603681" y="6407214"/>
                  <a:pt x="7755256" y="6354064"/>
                </a:cubicBezTo>
                <a:cubicBezTo>
                  <a:pt x="7909560" y="6299962"/>
                  <a:pt x="8069136" y="6244019"/>
                  <a:pt x="8281734" y="6031357"/>
                </a:cubicBezTo>
                <a:cubicBezTo>
                  <a:pt x="8494331" y="5818696"/>
                  <a:pt x="8550339" y="5659184"/>
                  <a:pt x="8604441" y="5504879"/>
                </a:cubicBezTo>
                <a:cubicBezTo>
                  <a:pt x="8657590" y="5353304"/>
                  <a:pt x="8707755" y="5210175"/>
                  <a:pt x="8906066" y="5011865"/>
                </a:cubicBezTo>
                <a:cubicBezTo>
                  <a:pt x="9104376" y="4813554"/>
                  <a:pt x="9247569" y="4763326"/>
                  <a:pt x="9399143" y="4710176"/>
                </a:cubicBezTo>
                <a:cubicBezTo>
                  <a:pt x="9553384" y="4656074"/>
                  <a:pt x="9712960" y="4600194"/>
                  <a:pt x="9925621" y="4387533"/>
                </a:cubicBezTo>
                <a:cubicBezTo>
                  <a:pt x="10138283" y="4174871"/>
                  <a:pt x="10194163" y="4015359"/>
                  <a:pt x="10248265" y="3861054"/>
                </a:cubicBezTo>
                <a:cubicBezTo>
                  <a:pt x="10301415" y="3709480"/>
                  <a:pt x="10351580" y="3566287"/>
                  <a:pt x="10549890" y="3367977"/>
                </a:cubicBezTo>
                <a:cubicBezTo>
                  <a:pt x="10748201" y="3169666"/>
                  <a:pt x="10891393" y="3119501"/>
                  <a:pt x="11042968" y="3066352"/>
                </a:cubicBezTo>
                <a:cubicBezTo>
                  <a:pt x="11197209" y="3012250"/>
                  <a:pt x="11356784" y="2956370"/>
                  <a:pt x="11569446" y="2743708"/>
                </a:cubicBezTo>
                <a:cubicBezTo>
                  <a:pt x="11782107" y="2531047"/>
                  <a:pt x="11837988" y="2371535"/>
                  <a:pt x="11892090" y="2217230"/>
                </a:cubicBezTo>
                <a:cubicBezTo>
                  <a:pt x="11945112" y="2065909"/>
                  <a:pt x="11995214" y="1922970"/>
                  <a:pt x="12192635" y="1725232"/>
                </a:cubicBezTo>
                <a:lnTo>
                  <a:pt x="12192635" y="1602169"/>
                </a:lnTo>
                <a:cubicBezTo>
                  <a:pt x="12172124" y="1620330"/>
                  <a:pt x="12151296" y="1639932"/>
                  <a:pt x="12130215" y="1660970"/>
                </a:cubicBezTo>
                <a:close/>
                <a:moveTo>
                  <a:pt x="12130722" y="2415731"/>
                </a:moveTo>
                <a:cubicBezTo>
                  <a:pt x="11918124" y="2628392"/>
                  <a:pt x="11862181" y="2787968"/>
                  <a:pt x="11808079" y="2942273"/>
                </a:cubicBezTo>
                <a:cubicBezTo>
                  <a:pt x="11754930" y="3093784"/>
                  <a:pt x="11704765" y="3236976"/>
                  <a:pt x="11506454" y="3435287"/>
                </a:cubicBezTo>
                <a:cubicBezTo>
                  <a:pt x="11308144" y="3633597"/>
                  <a:pt x="11164951" y="3683762"/>
                  <a:pt x="11013377" y="3736912"/>
                </a:cubicBezTo>
                <a:cubicBezTo>
                  <a:pt x="10859135" y="3791014"/>
                  <a:pt x="10699559" y="3846957"/>
                  <a:pt x="10486898" y="4059619"/>
                </a:cubicBezTo>
                <a:cubicBezTo>
                  <a:pt x="10274236" y="4272280"/>
                  <a:pt x="10218356" y="4431792"/>
                  <a:pt x="10164255" y="4586097"/>
                </a:cubicBezTo>
                <a:cubicBezTo>
                  <a:pt x="10111105" y="4737608"/>
                  <a:pt x="10060940" y="4880801"/>
                  <a:pt x="9862630" y="5079111"/>
                </a:cubicBezTo>
                <a:cubicBezTo>
                  <a:pt x="9664319" y="5277422"/>
                  <a:pt x="9521127" y="5327587"/>
                  <a:pt x="9369552" y="5380736"/>
                </a:cubicBezTo>
                <a:cubicBezTo>
                  <a:pt x="9215247" y="5434838"/>
                  <a:pt x="9055735" y="5490782"/>
                  <a:pt x="8843073" y="5703443"/>
                </a:cubicBezTo>
                <a:cubicBezTo>
                  <a:pt x="8630412" y="5916105"/>
                  <a:pt x="8574532" y="6075617"/>
                  <a:pt x="8520430" y="6229922"/>
                </a:cubicBezTo>
                <a:cubicBezTo>
                  <a:pt x="8467281" y="6381496"/>
                  <a:pt x="8417052" y="6524625"/>
                  <a:pt x="8218742" y="6722936"/>
                </a:cubicBezTo>
                <a:cubicBezTo>
                  <a:pt x="8170419" y="6771894"/>
                  <a:pt x="8118475" y="6817169"/>
                  <a:pt x="8063357" y="6858318"/>
                </a:cubicBezTo>
                <a:lnTo>
                  <a:pt x="8204200" y="6858318"/>
                </a:lnTo>
                <a:cubicBezTo>
                  <a:pt x="8229156" y="6836410"/>
                  <a:pt x="8254873" y="6812217"/>
                  <a:pt x="8281353" y="6785801"/>
                </a:cubicBezTo>
                <a:cubicBezTo>
                  <a:pt x="8494014" y="6573203"/>
                  <a:pt x="8549957" y="6413627"/>
                  <a:pt x="8604059" y="6259322"/>
                </a:cubicBezTo>
                <a:cubicBezTo>
                  <a:pt x="8657209" y="6107748"/>
                  <a:pt x="8707374" y="5964619"/>
                  <a:pt x="8905684" y="5766308"/>
                </a:cubicBezTo>
                <a:cubicBezTo>
                  <a:pt x="9103995" y="5567998"/>
                  <a:pt x="9247188" y="5517769"/>
                  <a:pt x="9398762" y="5464620"/>
                </a:cubicBezTo>
                <a:cubicBezTo>
                  <a:pt x="9553004" y="5410581"/>
                  <a:pt x="9712579" y="5354638"/>
                  <a:pt x="9925241" y="5141976"/>
                </a:cubicBezTo>
                <a:cubicBezTo>
                  <a:pt x="10137902" y="4929315"/>
                  <a:pt x="10193782" y="4769803"/>
                  <a:pt x="10247884" y="4615498"/>
                </a:cubicBezTo>
                <a:cubicBezTo>
                  <a:pt x="10301033" y="4463923"/>
                  <a:pt x="10351198" y="4320794"/>
                  <a:pt x="10549509" y="4122484"/>
                </a:cubicBezTo>
                <a:cubicBezTo>
                  <a:pt x="10747819" y="3924173"/>
                  <a:pt x="10890758" y="3873500"/>
                  <a:pt x="11042650" y="3820478"/>
                </a:cubicBezTo>
                <a:cubicBezTo>
                  <a:pt x="11196892" y="3766376"/>
                  <a:pt x="11356467" y="3710496"/>
                  <a:pt x="11569129" y="3497834"/>
                </a:cubicBezTo>
                <a:cubicBezTo>
                  <a:pt x="11781790" y="3285172"/>
                  <a:pt x="11837670" y="3125661"/>
                  <a:pt x="11891772" y="2971356"/>
                </a:cubicBezTo>
                <a:cubicBezTo>
                  <a:pt x="11944794" y="2820035"/>
                  <a:pt x="11994896" y="2677097"/>
                  <a:pt x="12192318" y="2479358"/>
                </a:cubicBezTo>
                <a:lnTo>
                  <a:pt x="12192318" y="2356612"/>
                </a:lnTo>
                <a:cubicBezTo>
                  <a:pt x="12171997" y="2374773"/>
                  <a:pt x="12151296" y="2394375"/>
                  <a:pt x="12130215" y="2415413"/>
                </a:cubicBezTo>
                <a:close/>
                <a:moveTo>
                  <a:pt x="12130722" y="3170238"/>
                </a:moveTo>
                <a:cubicBezTo>
                  <a:pt x="11918124" y="3382836"/>
                  <a:pt x="11862181" y="3542411"/>
                  <a:pt x="11808079" y="3696716"/>
                </a:cubicBezTo>
                <a:cubicBezTo>
                  <a:pt x="11754930" y="3848291"/>
                  <a:pt x="11704765" y="3991420"/>
                  <a:pt x="11506454" y="4189730"/>
                </a:cubicBezTo>
                <a:cubicBezTo>
                  <a:pt x="11308144" y="4388041"/>
                  <a:pt x="11164951" y="4438269"/>
                  <a:pt x="11013377" y="4491355"/>
                </a:cubicBezTo>
                <a:cubicBezTo>
                  <a:pt x="10859135" y="4545457"/>
                  <a:pt x="10699559" y="4601401"/>
                  <a:pt x="10486898" y="4814062"/>
                </a:cubicBezTo>
                <a:cubicBezTo>
                  <a:pt x="10274236" y="5026724"/>
                  <a:pt x="10218356" y="5186236"/>
                  <a:pt x="10164255" y="5340541"/>
                </a:cubicBezTo>
                <a:cubicBezTo>
                  <a:pt x="10111105" y="5492115"/>
                  <a:pt x="10060940" y="5635244"/>
                  <a:pt x="9862630" y="5833555"/>
                </a:cubicBezTo>
                <a:cubicBezTo>
                  <a:pt x="9664319" y="6031865"/>
                  <a:pt x="9521127" y="6082094"/>
                  <a:pt x="9369552" y="6135180"/>
                </a:cubicBezTo>
                <a:cubicBezTo>
                  <a:pt x="9215247" y="6189282"/>
                  <a:pt x="9055735" y="6245225"/>
                  <a:pt x="8843073" y="6457887"/>
                </a:cubicBezTo>
                <a:cubicBezTo>
                  <a:pt x="8687371" y="6613589"/>
                  <a:pt x="8615680" y="6740843"/>
                  <a:pt x="8567293" y="6858318"/>
                </a:cubicBezTo>
                <a:lnTo>
                  <a:pt x="8664004" y="6858318"/>
                </a:lnTo>
                <a:cubicBezTo>
                  <a:pt x="8709279" y="6757606"/>
                  <a:pt x="8775573" y="6651118"/>
                  <a:pt x="8905939" y="6520752"/>
                </a:cubicBezTo>
                <a:cubicBezTo>
                  <a:pt x="9104249" y="6322441"/>
                  <a:pt x="9247442" y="6272213"/>
                  <a:pt x="9399016" y="6219063"/>
                </a:cubicBezTo>
                <a:cubicBezTo>
                  <a:pt x="9553257" y="6165025"/>
                  <a:pt x="9712833" y="6109081"/>
                  <a:pt x="9925494" y="5896420"/>
                </a:cubicBezTo>
                <a:cubicBezTo>
                  <a:pt x="10138156" y="5683758"/>
                  <a:pt x="10194036" y="5524246"/>
                  <a:pt x="10248138" y="5369941"/>
                </a:cubicBezTo>
                <a:cubicBezTo>
                  <a:pt x="10301288" y="5218367"/>
                  <a:pt x="10351453" y="5075238"/>
                  <a:pt x="10549763" y="4876927"/>
                </a:cubicBezTo>
                <a:cubicBezTo>
                  <a:pt x="10748073" y="4678617"/>
                  <a:pt x="10891266" y="4628388"/>
                  <a:pt x="11042841" y="4575239"/>
                </a:cubicBezTo>
                <a:cubicBezTo>
                  <a:pt x="11197082" y="4521200"/>
                  <a:pt x="11356657" y="4465257"/>
                  <a:pt x="11569319" y="4252595"/>
                </a:cubicBezTo>
                <a:cubicBezTo>
                  <a:pt x="11781981" y="4039934"/>
                  <a:pt x="11837860" y="3880422"/>
                  <a:pt x="11891962" y="3726116"/>
                </a:cubicBezTo>
                <a:cubicBezTo>
                  <a:pt x="11944985" y="3574796"/>
                  <a:pt x="11995086" y="3431921"/>
                  <a:pt x="12192508" y="3234119"/>
                </a:cubicBezTo>
                <a:lnTo>
                  <a:pt x="12192508" y="3111119"/>
                </a:lnTo>
                <a:cubicBezTo>
                  <a:pt x="12172061" y="3129280"/>
                  <a:pt x="12151296" y="3148883"/>
                  <a:pt x="12130215" y="3169920"/>
                </a:cubicBezTo>
                <a:close/>
                <a:moveTo>
                  <a:pt x="12130722" y="3924681"/>
                </a:moveTo>
                <a:cubicBezTo>
                  <a:pt x="11918124" y="4137279"/>
                  <a:pt x="11862181" y="4296855"/>
                  <a:pt x="11808079" y="4451160"/>
                </a:cubicBezTo>
                <a:cubicBezTo>
                  <a:pt x="11754930" y="4602734"/>
                  <a:pt x="11704765" y="4745863"/>
                  <a:pt x="11506454" y="4944174"/>
                </a:cubicBezTo>
                <a:cubicBezTo>
                  <a:pt x="11308144" y="5142484"/>
                  <a:pt x="11164951" y="5192713"/>
                  <a:pt x="11013377" y="5245799"/>
                </a:cubicBezTo>
                <a:cubicBezTo>
                  <a:pt x="10859135" y="5299901"/>
                  <a:pt x="10699559" y="5355844"/>
                  <a:pt x="10486898" y="5568506"/>
                </a:cubicBezTo>
                <a:cubicBezTo>
                  <a:pt x="10274236" y="5781167"/>
                  <a:pt x="10218356" y="5940679"/>
                  <a:pt x="10164255" y="6094984"/>
                </a:cubicBezTo>
                <a:cubicBezTo>
                  <a:pt x="10111105" y="6246559"/>
                  <a:pt x="10060940" y="6389688"/>
                  <a:pt x="9862630" y="6587998"/>
                </a:cubicBezTo>
                <a:cubicBezTo>
                  <a:pt x="9702356" y="6748272"/>
                  <a:pt x="9578086" y="6811836"/>
                  <a:pt x="9456230" y="6858318"/>
                </a:cubicBezTo>
                <a:lnTo>
                  <a:pt x="9663620" y="6858318"/>
                </a:lnTo>
                <a:cubicBezTo>
                  <a:pt x="9742869" y="6811899"/>
                  <a:pt x="9828720" y="6747637"/>
                  <a:pt x="9925368" y="6650863"/>
                </a:cubicBezTo>
                <a:cubicBezTo>
                  <a:pt x="10137966" y="6438202"/>
                  <a:pt x="10193909" y="6278690"/>
                  <a:pt x="10248011" y="6124385"/>
                </a:cubicBezTo>
                <a:cubicBezTo>
                  <a:pt x="10301160" y="5972810"/>
                  <a:pt x="10351326" y="5829681"/>
                  <a:pt x="10549636" y="5631371"/>
                </a:cubicBezTo>
                <a:cubicBezTo>
                  <a:pt x="10747946" y="5433060"/>
                  <a:pt x="10891139" y="5382832"/>
                  <a:pt x="11042714" y="5329746"/>
                </a:cubicBezTo>
                <a:cubicBezTo>
                  <a:pt x="11196955" y="5275644"/>
                  <a:pt x="11356531" y="5219700"/>
                  <a:pt x="11569192" y="5007039"/>
                </a:cubicBezTo>
                <a:cubicBezTo>
                  <a:pt x="11781854" y="4794377"/>
                  <a:pt x="11837733" y="4634865"/>
                  <a:pt x="11891835" y="4480560"/>
                </a:cubicBezTo>
                <a:cubicBezTo>
                  <a:pt x="11944858" y="4329240"/>
                  <a:pt x="11994959" y="4186365"/>
                  <a:pt x="12192381" y="3988626"/>
                </a:cubicBezTo>
                <a:lnTo>
                  <a:pt x="12192381" y="3865563"/>
                </a:lnTo>
                <a:cubicBezTo>
                  <a:pt x="12171997" y="3883552"/>
                  <a:pt x="12151296" y="3903136"/>
                  <a:pt x="12130215" y="3924300"/>
                </a:cubicBezTo>
                <a:close/>
                <a:moveTo>
                  <a:pt x="12130722" y="4679125"/>
                </a:moveTo>
                <a:cubicBezTo>
                  <a:pt x="11918124" y="4891786"/>
                  <a:pt x="11862181" y="5051298"/>
                  <a:pt x="11808079" y="5205603"/>
                </a:cubicBezTo>
                <a:cubicBezTo>
                  <a:pt x="11754930" y="5357178"/>
                  <a:pt x="11704765" y="5500307"/>
                  <a:pt x="11506454" y="5698617"/>
                </a:cubicBezTo>
                <a:cubicBezTo>
                  <a:pt x="11308144" y="5896928"/>
                  <a:pt x="11164951" y="5947156"/>
                  <a:pt x="11013377" y="6000306"/>
                </a:cubicBezTo>
                <a:cubicBezTo>
                  <a:pt x="10859135" y="6054344"/>
                  <a:pt x="10699559" y="6110288"/>
                  <a:pt x="10486898" y="6322949"/>
                </a:cubicBezTo>
                <a:cubicBezTo>
                  <a:pt x="10274236" y="6535611"/>
                  <a:pt x="10218356" y="6695123"/>
                  <a:pt x="10164255" y="6849428"/>
                </a:cubicBezTo>
                <a:cubicBezTo>
                  <a:pt x="10163239" y="6852412"/>
                  <a:pt x="10162159" y="6855333"/>
                  <a:pt x="10161143" y="6858318"/>
                </a:cubicBezTo>
                <a:lnTo>
                  <a:pt x="10255314" y="6858318"/>
                </a:lnTo>
                <a:cubicBezTo>
                  <a:pt x="10306114" y="6714173"/>
                  <a:pt x="10360406" y="6575171"/>
                  <a:pt x="10549763" y="6385814"/>
                </a:cubicBezTo>
                <a:cubicBezTo>
                  <a:pt x="10748073" y="6187504"/>
                  <a:pt x="10891266" y="6137275"/>
                  <a:pt x="11042841" y="6084189"/>
                </a:cubicBezTo>
                <a:cubicBezTo>
                  <a:pt x="11197082" y="6030087"/>
                  <a:pt x="11356657" y="5974144"/>
                  <a:pt x="11569319" y="5761482"/>
                </a:cubicBezTo>
                <a:cubicBezTo>
                  <a:pt x="11781981" y="5548821"/>
                  <a:pt x="11837860" y="5389309"/>
                  <a:pt x="11891962" y="5235004"/>
                </a:cubicBezTo>
                <a:cubicBezTo>
                  <a:pt x="11944985" y="5083683"/>
                  <a:pt x="11995086" y="4940808"/>
                  <a:pt x="12192508" y="4743069"/>
                </a:cubicBezTo>
                <a:lnTo>
                  <a:pt x="12192508" y="4620006"/>
                </a:lnTo>
                <a:cubicBezTo>
                  <a:pt x="12172061" y="4638167"/>
                  <a:pt x="12151296" y="4657770"/>
                  <a:pt x="12130215" y="4678807"/>
                </a:cubicBezTo>
                <a:close/>
                <a:moveTo>
                  <a:pt x="12130722" y="5433568"/>
                </a:moveTo>
                <a:cubicBezTo>
                  <a:pt x="11918124" y="5646230"/>
                  <a:pt x="11862181" y="5805742"/>
                  <a:pt x="11808079" y="5960047"/>
                </a:cubicBezTo>
                <a:cubicBezTo>
                  <a:pt x="11754930" y="6111621"/>
                  <a:pt x="11704765" y="6254750"/>
                  <a:pt x="11506454" y="6453124"/>
                </a:cubicBezTo>
                <a:cubicBezTo>
                  <a:pt x="11308144" y="6651498"/>
                  <a:pt x="11164951" y="6701600"/>
                  <a:pt x="11013377" y="6754749"/>
                </a:cubicBezTo>
                <a:cubicBezTo>
                  <a:pt x="10935335" y="6782118"/>
                  <a:pt x="10855960" y="6809931"/>
                  <a:pt x="10768965" y="6858318"/>
                </a:cubicBezTo>
                <a:lnTo>
                  <a:pt x="10987342" y="6858318"/>
                </a:lnTo>
                <a:cubicBezTo>
                  <a:pt x="11005820" y="6851587"/>
                  <a:pt x="11024235" y="6845110"/>
                  <a:pt x="11042841" y="6838632"/>
                </a:cubicBezTo>
                <a:cubicBezTo>
                  <a:pt x="11197145" y="6784531"/>
                  <a:pt x="11356657" y="6728587"/>
                  <a:pt x="11569319" y="6515926"/>
                </a:cubicBezTo>
                <a:cubicBezTo>
                  <a:pt x="11781981" y="6303264"/>
                  <a:pt x="11837860" y="6143752"/>
                  <a:pt x="11891962" y="5989447"/>
                </a:cubicBezTo>
                <a:cubicBezTo>
                  <a:pt x="11944985" y="5838127"/>
                  <a:pt x="11995086" y="5695252"/>
                  <a:pt x="12192508" y="5497513"/>
                </a:cubicBezTo>
                <a:lnTo>
                  <a:pt x="12192508" y="5374450"/>
                </a:lnTo>
                <a:cubicBezTo>
                  <a:pt x="12172061" y="5392611"/>
                  <a:pt x="12151296" y="5412213"/>
                  <a:pt x="12130215" y="5433251"/>
                </a:cubicBezTo>
                <a:close/>
                <a:moveTo>
                  <a:pt x="12130722" y="6188012"/>
                </a:moveTo>
                <a:cubicBezTo>
                  <a:pt x="11918124" y="6400673"/>
                  <a:pt x="11862181" y="6560185"/>
                  <a:pt x="11808079" y="6714490"/>
                </a:cubicBezTo>
                <a:cubicBezTo>
                  <a:pt x="11791252" y="6762623"/>
                  <a:pt x="11774678" y="6809740"/>
                  <a:pt x="11753532" y="6858318"/>
                </a:cubicBezTo>
                <a:lnTo>
                  <a:pt x="11849100" y="6858318"/>
                </a:lnTo>
                <a:cubicBezTo>
                  <a:pt x="11864784" y="6819393"/>
                  <a:pt x="11878056" y="6781482"/>
                  <a:pt x="11891264" y="6744018"/>
                </a:cubicBezTo>
                <a:cubicBezTo>
                  <a:pt x="11944286" y="6592761"/>
                  <a:pt x="11994388" y="6449822"/>
                  <a:pt x="12191809" y="6252083"/>
                </a:cubicBezTo>
                <a:lnTo>
                  <a:pt x="12191809" y="6128893"/>
                </a:lnTo>
                <a:cubicBezTo>
                  <a:pt x="12171807" y="6147054"/>
                  <a:pt x="12151296" y="6166657"/>
                  <a:pt x="12130215" y="6187694"/>
                </a:cubicBezTo>
                <a:close/>
              </a:path>
            </a:pathLst>
          </a:custGeom>
          <a:solidFill>
            <a:schemeClr val="bg1">
              <a:lumMod val="85000"/>
              <a:lumOff val="15000"/>
              <a:alpha val="50000"/>
            </a:schemeClr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4" name="Picture Placeholder 12">
            <a:extLst>
              <a:ext uri="{FF2B5EF4-FFF2-40B4-BE49-F238E27FC236}">
                <a16:creationId xmlns:a16="http://schemas.microsoft.com/office/drawing/2014/main" id="{F42A285E-A7C7-4C81-932C-5459CC238B1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903606" y="2647950"/>
            <a:ext cx="6633547" cy="3286126"/>
          </a:xfrm>
          <a:prstGeom prst="rect">
            <a:avLst/>
          </a:prstGeom>
          <a:pattFill prst="pct5">
            <a:fgClr>
              <a:schemeClr val="bg1">
                <a:lumMod val="50000"/>
                <a:lumOff val="50000"/>
              </a:schemeClr>
            </a:fgClr>
            <a:bgClr>
              <a:schemeClr val="bg1"/>
            </a:bgClr>
          </a:pattFill>
        </p:spPr>
        <p:txBody>
          <a:bodyPr/>
          <a:lstStyle>
            <a:lvl1pPr>
              <a:defRPr sz="12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43981437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raphic 7">
            <a:extLst>
              <a:ext uri="{FF2B5EF4-FFF2-40B4-BE49-F238E27FC236}">
                <a16:creationId xmlns:a16="http://schemas.microsoft.com/office/drawing/2014/main" id="{74E030BB-5B0F-4AFE-A53F-258C5761F462}"/>
              </a:ext>
            </a:extLst>
          </p:cNvPr>
          <p:cNvSpPr/>
          <p:nvPr userDrawn="1"/>
        </p:nvSpPr>
        <p:spPr>
          <a:xfrm>
            <a:off x="0" y="0"/>
            <a:ext cx="12192634" cy="6858317"/>
          </a:xfrm>
          <a:custGeom>
            <a:avLst/>
            <a:gdLst>
              <a:gd name="connsiteX0" fmla="*/ 439039 w 12192634"/>
              <a:gd name="connsiteY0" fmla="*/ 0 h 6858317"/>
              <a:gd name="connsiteX1" fmla="*/ 384493 w 12192634"/>
              <a:gd name="connsiteY1" fmla="*/ 143701 h 6858317"/>
              <a:gd name="connsiteX2" fmla="*/ 61849 w 12192634"/>
              <a:gd name="connsiteY2" fmla="*/ 670243 h 6858317"/>
              <a:gd name="connsiteX3" fmla="*/ 0 w 12192634"/>
              <a:gd name="connsiteY3" fmla="*/ 729171 h 6858317"/>
              <a:gd name="connsiteX4" fmla="*/ 0 w 12192634"/>
              <a:gd name="connsiteY4" fmla="*/ 606362 h 6858317"/>
              <a:gd name="connsiteX5" fmla="*/ 300609 w 12192634"/>
              <a:gd name="connsiteY5" fmla="*/ 114300 h 6858317"/>
              <a:gd name="connsiteX6" fmla="*/ 342900 w 12192634"/>
              <a:gd name="connsiteY6" fmla="*/ 0 h 6858317"/>
              <a:gd name="connsiteX7" fmla="*/ 1204976 w 12192634"/>
              <a:gd name="connsiteY7" fmla="*/ 0 h 6858317"/>
              <a:gd name="connsiteX8" fmla="*/ 1149795 w 12192634"/>
              <a:gd name="connsiteY8" fmla="*/ 19558 h 6858317"/>
              <a:gd name="connsiteX9" fmla="*/ 623316 w 12192634"/>
              <a:gd name="connsiteY9" fmla="*/ 342265 h 6858317"/>
              <a:gd name="connsiteX10" fmla="*/ 300609 w 12192634"/>
              <a:gd name="connsiteY10" fmla="*/ 868744 h 6858317"/>
              <a:gd name="connsiteX11" fmla="*/ 0 w 12192634"/>
              <a:gd name="connsiteY11" fmla="*/ 1360805 h 6858317"/>
              <a:gd name="connsiteX12" fmla="*/ 0 w 12192634"/>
              <a:gd name="connsiteY12" fmla="*/ 1483551 h 6858317"/>
              <a:gd name="connsiteX13" fmla="*/ 61849 w 12192634"/>
              <a:gd name="connsiteY13" fmla="*/ 1424686 h 6858317"/>
              <a:gd name="connsiteX14" fmla="*/ 384493 w 12192634"/>
              <a:gd name="connsiteY14" fmla="*/ 898144 h 6858317"/>
              <a:gd name="connsiteX15" fmla="*/ 686181 w 12192634"/>
              <a:gd name="connsiteY15" fmla="*/ 405130 h 6858317"/>
              <a:gd name="connsiteX16" fmla="*/ 1179259 w 12192634"/>
              <a:gd name="connsiteY16" fmla="*/ 103442 h 6858317"/>
              <a:gd name="connsiteX17" fmla="*/ 1423353 w 12192634"/>
              <a:gd name="connsiteY17" fmla="*/ 0 h 6858317"/>
              <a:gd name="connsiteX18" fmla="*/ 1937258 w 12192634"/>
              <a:gd name="connsiteY18" fmla="*/ 0 h 6858317"/>
              <a:gd name="connsiteX19" fmla="*/ 1642872 w 12192634"/>
              <a:gd name="connsiteY19" fmla="*/ 472377 h 6858317"/>
              <a:gd name="connsiteX20" fmla="*/ 1149795 w 12192634"/>
              <a:gd name="connsiteY20" fmla="*/ 774002 h 6858317"/>
              <a:gd name="connsiteX21" fmla="*/ 623316 w 12192634"/>
              <a:gd name="connsiteY21" fmla="*/ 1096709 h 6858317"/>
              <a:gd name="connsiteX22" fmla="*/ 300609 w 12192634"/>
              <a:gd name="connsiteY22" fmla="*/ 1623187 h 6858317"/>
              <a:gd name="connsiteX23" fmla="*/ 0 w 12192634"/>
              <a:gd name="connsiteY23" fmla="*/ 2115249 h 6858317"/>
              <a:gd name="connsiteX24" fmla="*/ 0 w 12192634"/>
              <a:gd name="connsiteY24" fmla="*/ 2238058 h 6858317"/>
              <a:gd name="connsiteX25" fmla="*/ 61849 w 12192634"/>
              <a:gd name="connsiteY25" fmla="*/ 2179130 h 6858317"/>
              <a:gd name="connsiteX26" fmla="*/ 384493 w 12192634"/>
              <a:gd name="connsiteY26" fmla="*/ 1652651 h 6858317"/>
              <a:gd name="connsiteX27" fmla="*/ 686181 w 12192634"/>
              <a:gd name="connsiteY27" fmla="*/ 1159574 h 6858317"/>
              <a:gd name="connsiteX28" fmla="*/ 1179259 w 12192634"/>
              <a:gd name="connsiteY28" fmla="*/ 857885 h 6858317"/>
              <a:gd name="connsiteX29" fmla="*/ 1705737 w 12192634"/>
              <a:gd name="connsiteY29" fmla="*/ 535242 h 6858317"/>
              <a:gd name="connsiteX30" fmla="*/ 2028444 w 12192634"/>
              <a:gd name="connsiteY30" fmla="*/ 8763 h 6858317"/>
              <a:gd name="connsiteX31" fmla="*/ 2031492 w 12192634"/>
              <a:gd name="connsiteY31" fmla="*/ 0 h 6858317"/>
              <a:gd name="connsiteX32" fmla="*/ 2528570 w 12192634"/>
              <a:gd name="connsiteY32" fmla="*/ 0 h 6858317"/>
              <a:gd name="connsiteX33" fmla="*/ 2266950 w 12192634"/>
              <a:gd name="connsiteY33" fmla="*/ 207264 h 6858317"/>
              <a:gd name="connsiteX34" fmla="*/ 1944243 w 12192634"/>
              <a:gd name="connsiteY34" fmla="*/ 733743 h 6858317"/>
              <a:gd name="connsiteX35" fmla="*/ 1642872 w 12192634"/>
              <a:gd name="connsiteY35" fmla="*/ 1226820 h 6858317"/>
              <a:gd name="connsiteX36" fmla="*/ 1149795 w 12192634"/>
              <a:gd name="connsiteY36" fmla="*/ 1528445 h 6858317"/>
              <a:gd name="connsiteX37" fmla="*/ 623316 w 12192634"/>
              <a:gd name="connsiteY37" fmla="*/ 1851152 h 6858317"/>
              <a:gd name="connsiteX38" fmla="*/ 300609 w 12192634"/>
              <a:gd name="connsiteY38" fmla="*/ 2377694 h 6858317"/>
              <a:gd name="connsiteX39" fmla="*/ 0 w 12192634"/>
              <a:gd name="connsiteY39" fmla="*/ 2869692 h 6858317"/>
              <a:gd name="connsiteX40" fmla="*/ 0 w 12192634"/>
              <a:gd name="connsiteY40" fmla="*/ 2992438 h 6858317"/>
              <a:gd name="connsiteX41" fmla="*/ 61849 w 12192634"/>
              <a:gd name="connsiteY41" fmla="*/ 2933700 h 6858317"/>
              <a:gd name="connsiteX42" fmla="*/ 384493 w 12192634"/>
              <a:gd name="connsiteY42" fmla="*/ 2407222 h 6858317"/>
              <a:gd name="connsiteX43" fmla="*/ 686181 w 12192634"/>
              <a:gd name="connsiteY43" fmla="*/ 1914144 h 6858317"/>
              <a:gd name="connsiteX44" fmla="*/ 1179259 w 12192634"/>
              <a:gd name="connsiteY44" fmla="*/ 1612519 h 6858317"/>
              <a:gd name="connsiteX45" fmla="*/ 1705737 w 12192634"/>
              <a:gd name="connsiteY45" fmla="*/ 1289812 h 6858317"/>
              <a:gd name="connsiteX46" fmla="*/ 2028444 w 12192634"/>
              <a:gd name="connsiteY46" fmla="*/ 763334 h 6858317"/>
              <a:gd name="connsiteX47" fmla="*/ 2330069 w 12192634"/>
              <a:gd name="connsiteY47" fmla="*/ 270256 h 6858317"/>
              <a:gd name="connsiteX48" fmla="*/ 2735834 w 12192634"/>
              <a:gd name="connsiteY48" fmla="*/ 127 h 6858317"/>
              <a:gd name="connsiteX49" fmla="*/ 3528632 w 12192634"/>
              <a:gd name="connsiteY49" fmla="*/ 0 h 6858317"/>
              <a:gd name="connsiteX50" fmla="*/ 3286760 w 12192634"/>
              <a:gd name="connsiteY50" fmla="*/ 337376 h 6858317"/>
              <a:gd name="connsiteX51" fmla="*/ 2794000 w 12192634"/>
              <a:gd name="connsiteY51" fmla="*/ 639064 h 6858317"/>
              <a:gd name="connsiteX52" fmla="*/ 2267522 w 12192634"/>
              <a:gd name="connsiteY52" fmla="*/ 961708 h 6858317"/>
              <a:gd name="connsiteX53" fmla="*/ 1944814 w 12192634"/>
              <a:gd name="connsiteY53" fmla="*/ 1488250 h 6858317"/>
              <a:gd name="connsiteX54" fmla="*/ 1643189 w 12192634"/>
              <a:gd name="connsiteY54" fmla="*/ 1981264 h 6858317"/>
              <a:gd name="connsiteX55" fmla="*/ 1150112 w 12192634"/>
              <a:gd name="connsiteY55" fmla="*/ 2282889 h 6858317"/>
              <a:gd name="connsiteX56" fmla="*/ 623634 w 12192634"/>
              <a:gd name="connsiteY56" fmla="*/ 2605596 h 6858317"/>
              <a:gd name="connsiteX57" fmla="*/ 300609 w 12192634"/>
              <a:gd name="connsiteY57" fmla="*/ 3132138 h 6858317"/>
              <a:gd name="connsiteX58" fmla="*/ 0 w 12192634"/>
              <a:gd name="connsiteY58" fmla="*/ 3624136 h 6858317"/>
              <a:gd name="connsiteX59" fmla="*/ 0 w 12192634"/>
              <a:gd name="connsiteY59" fmla="*/ 3746945 h 6858317"/>
              <a:gd name="connsiteX60" fmla="*/ 61849 w 12192634"/>
              <a:gd name="connsiteY60" fmla="*/ 3688016 h 6858317"/>
              <a:gd name="connsiteX61" fmla="*/ 384493 w 12192634"/>
              <a:gd name="connsiteY61" fmla="*/ 3161538 h 6858317"/>
              <a:gd name="connsiteX62" fmla="*/ 686181 w 12192634"/>
              <a:gd name="connsiteY62" fmla="*/ 2668461 h 6858317"/>
              <a:gd name="connsiteX63" fmla="*/ 1179259 w 12192634"/>
              <a:gd name="connsiteY63" fmla="*/ 2366836 h 6858317"/>
              <a:gd name="connsiteX64" fmla="*/ 1705737 w 12192634"/>
              <a:gd name="connsiteY64" fmla="*/ 2044129 h 6858317"/>
              <a:gd name="connsiteX65" fmla="*/ 2028444 w 12192634"/>
              <a:gd name="connsiteY65" fmla="*/ 1517650 h 6858317"/>
              <a:gd name="connsiteX66" fmla="*/ 2330069 w 12192634"/>
              <a:gd name="connsiteY66" fmla="*/ 1024573 h 6858317"/>
              <a:gd name="connsiteX67" fmla="*/ 2823083 w 12192634"/>
              <a:gd name="connsiteY67" fmla="*/ 722948 h 6858317"/>
              <a:gd name="connsiteX68" fmla="*/ 3349625 w 12192634"/>
              <a:gd name="connsiteY68" fmla="*/ 400050 h 6858317"/>
              <a:gd name="connsiteX69" fmla="*/ 3625342 w 12192634"/>
              <a:gd name="connsiteY69" fmla="*/ 0 h 6858317"/>
              <a:gd name="connsiteX70" fmla="*/ 3987800 w 12192634"/>
              <a:gd name="connsiteY70" fmla="*/ 0 h 6858317"/>
              <a:gd name="connsiteX71" fmla="*/ 3910902 w 12192634"/>
              <a:gd name="connsiteY71" fmla="*/ 72327 h 6858317"/>
              <a:gd name="connsiteX72" fmla="*/ 3588385 w 12192634"/>
              <a:gd name="connsiteY72" fmla="*/ 598805 h 6858317"/>
              <a:gd name="connsiteX73" fmla="*/ 3286760 w 12192634"/>
              <a:gd name="connsiteY73" fmla="*/ 1091883 h 6858317"/>
              <a:gd name="connsiteX74" fmla="*/ 2793683 w 12192634"/>
              <a:gd name="connsiteY74" fmla="*/ 1393508 h 6858317"/>
              <a:gd name="connsiteX75" fmla="*/ 2267204 w 12192634"/>
              <a:gd name="connsiteY75" fmla="*/ 1716151 h 6858317"/>
              <a:gd name="connsiteX76" fmla="*/ 1944497 w 12192634"/>
              <a:gd name="connsiteY76" fmla="*/ 2242693 h 6858317"/>
              <a:gd name="connsiteX77" fmla="*/ 1642872 w 12192634"/>
              <a:gd name="connsiteY77" fmla="*/ 2735707 h 6858317"/>
              <a:gd name="connsiteX78" fmla="*/ 1149795 w 12192634"/>
              <a:gd name="connsiteY78" fmla="*/ 3037396 h 6858317"/>
              <a:gd name="connsiteX79" fmla="*/ 623316 w 12192634"/>
              <a:gd name="connsiteY79" fmla="*/ 3360039 h 6858317"/>
              <a:gd name="connsiteX80" fmla="*/ 300609 w 12192634"/>
              <a:gd name="connsiteY80" fmla="*/ 3886581 h 6858317"/>
              <a:gd name="connsiteX81" fmla="*/ 0 w 12192634"/>
              <a:gd name="connsiteY81" fmla="*/ 4378643 h 6858317"/>
              <a:gd name="connsiteX82" fmla="*/ 0 w 12192634"/>
              <a:gd name="connsiteY82" fmla="*/ 4501325 h 6858317"/>
              <a:gd name="connsiteX83" fmla="*/ 61849 w 12192634"/>
              <a:gd name="connsiteY83" fmla="*/ 4442460 h 6858317"/>
              <a:gd name="connsiteX84" fmla="*/ 384493 w 12192634"/>
              <a:gd name="connsiteY84" fmla="*/ 3915982 h 6858317"/>
              <a:gd name="connsiteX85" fmla="*/ 686181 w 12192634"/>
              <a:gd name="connsiteY85" fmla="*/ 3422904 h 6858317"/>
              <a:gd name="connsiteX86" fmla="*/ 1179259 w 12192634"/>
              <a:gd name="connsiteY86" fmla="*/ 3121279 h 6858317"/>
              <a:gd name="connsiteX87" fmla="*/ 1705737 w 12192634"/>
              <a:gd name="connsiteY87" fmla="*/ 2798572 h 6858317"/>
              <a:gd name="connsiteX88" fmla="*/ 2028444 w 12192634"/>
              <a:gd name="connsiteY88" fmla="*/ 2272094 h 6858317"/>
              <a:gd name="connsiteX89" fmla="*/ 2330069 w 12192634"/>
              <a:gd name="connsiteY89" fmla="*/ 1779016 h 6858317"/>
              <a:gd name="connsiteX90" fmla="*/ 2823083 w 12192634"/>
              <a:gd name="connsiteY90" fmla="*/ 1477391 h 6858317"/>
              <a:gd name="connsiteX91" fmla="*/ 3349625 w 12192634"/>
              <a:gd name="connsiteY91" fmla="*/ 1154684 h 6858317"/>
              <a:gd name="connsiteX92" fmla="*/ 3672269 w 12192634"/>
              <a:gd name="connsiteY92" fmla="*/ 628206 h 6858317"/>
              <a:gd name="connsiteX93" fmla="*/ 3973894 w 12192634"/>
              <a:gd name="connsiteY93" fmla="*/ 135192 h 6858317"/>
              <a:gd name="connsiteX94" fmla="*/ 4129088 w 12192634"/>
              <a:gd name="connsiteY94" fmla="*/ 0 h 6858317"/>
              <a:gd name="connsiteX95" fmla="*/ 5098669 w 12192634"/>
              <a:gd name="connsiteY95" fmla="*/ 0 h 6858317"/>
              <a:gd name="connsiteX96" fmla="*/ 4930585 w 12192634"/>
              <a:gd name="connsiteY96" fmla="*/ 202438 h 6858317"/>
              <a:gd name="connsiteX97" fmla="*/ 4437571 w 12192634"/>
              <a:gd name="connsiteY97" fmla="*/ 504127 h 6858317"/>
              <a:gd name="connsiteX98" fmla="*/ 3911028 w 12192634"/>
              <a:gd name="connsiteY98" fmla="*/ 826770 h 6858317"/>
              <a:gd name="connsiteX99" fmla="*/ 3588385 w 12192634"/>
              <a:gd name="connsiteY99" fmla="*/ 1353249 h 6858317"/>
              <a:gd name="connsiteX100" fmla="*/ 3286760 w 12192634"/>
              <a:gd name="connsiteY100" fmla="*/ 1846326 h 6858317"/>
              <a:gd name="connsiteX101" fmla="*/ 2793683 w 12192634"/>
              <a:gd name="connsiteY101" fmla="*/ 2147951 h 6858317"/>
              <a:gd name="connsiteX102" fmla="*/ 2267204 w 12192634"/>
              <a:gd name="connsiteY102" fmla="*/ 2470658 h 6858317"/>
              <a:gd name="connsiteX103" fmla="*/ 1944497 w 12192634"/>
              <a:gd name="connsiteY103" fmla="*/ 2997137 h 6858317"/>
              <a:gd name="connsiteX104" fmla="*/ 1642872 w 12192634"/>
              <a:gd name="connsiteY104" fmla="*/ 3490151 h 6858317"/>
              <a:gd name="connsiteX105" fmla="*/ 1149795 w 12192634"/>
              <a:gd name="connsiteY105" fmla="*/ 3791839 h 6858317"/>
              <a:gd name="connsiteX106" fmla="*/ 623316 w 12192634"/>
              <a:gd name="connsiteY106" fmla="*/ 4114483 h 6858317"/>
              <a:gd name="connsiteX107" fmla="*/ 300609 w 12192634"/>
              <a:gd name="connsiteY107" fmla="*/ 4641025 h 6858317"/>
              <a:gd name="connsiteX108" fmla="*/ 0 w 12192634"/>
              <a:gd name="connsiteY108" fmla="*/ 5133086 h 6858317"/>
              <a:gd name="connsiteX109" fmla="*/ 0 w 12192634"/>
              <a:gd name="connsiteY109" fmla="*/ 5255832 h 6858317"/>
              <a:gd name="connsiteX110" fmla="*/ 61849 w 12192634"/>
              <a:gd name="connsiteY110" fmla="*/ 5196967 h 6858317"/>
              <a:gd name="connsiteX111" fmla="*/ 384493 w 12192634"/>
              <a:gd name="connsiteY111" fmla="*/ 4670425 h 6858317"/>
              <a:gd name="connsiteX112" fmla="*/ 686181 w 12192634"/>
              <a:gd name="connsiteY112" fmla="*/ 4177347 h 6858317"/>
              <a:gd name="connsiteX113" fmla="*/ 1179259 w 12192634"/>
              <a:gd name="connsiteY113" fmla="*/ 3875722 h 6858317"/>
              <a:gd name="connsiteX114" fmla="*/ 1705737 w 12192634"/>
              <a:gd name="connsiteY114" fmla="*/ 3553016 h 6858317"/>
              <a:gd name="connsiteX115" fmla="*/ 2028444 w 12192634"/>
              <a:gd name="connsiteY115" fmla="*/ 3026537 h 6858317"/>
              <a:gd name="connsiteX116" fmla="*/ 2330069 w 12192634"/>
              <a:gd name="connsiteY116" fmla="*/ 2533460 h 6858317"/>
              <a:gd name="connsiteX117" fmla="*/ 2823083 w 12192634"/>
              <a:gd name="connsiteY117" fmla="*/ 2231835 h 6858317"/>
              <a:gd name="connsiteX118" fmla="*/ 3349625 w 12192634"/>
              <a:gd name="connsiteY118" fmla="*/ 1909191 h 6858317"/>
              <a:gd name="connsiteX119" fmla="*/ 3672269 w 12192634"/>
              <a:gd name="connsiteY119" fmla="*/ 1382649 h 6858317"/>
              <a:gd name="connsiteX120" fmla="*/ 3973894 w 12192634"/>
              <a:gd name="connsiteY120" fmla="*/ 889635 h 6858317"/>
              <a:gd name="connsiteX121" fmla="*/ 4466971 w 12192634"/>
              <a:gd name="connsiteY121" fmla="*/ 588010 h 6858317"/>
              <a:gd name="connsiteX122" fmla="*/ 4993450 w 12192634"/>
              <a:gd name="connsiteY122" fmla="*/ 265303 h 6858317"/>
              <a:gd name="connsiteX123" fmla="*/ 5203063 w 12192634"/>
              <a:gd name="connsiteY123" fmla="*/ 0 h 6858317"/>
              <a:gd name="connsiteX124" fmla="*/ 5495290 w 12192634"/>
              <a:gd name="connsiteY124" fmla="*/ 0 h 6858317"/>
              <a:gd name="connsiteX125" fmla="*/ 5232400 w 12192634"/>
              <a:gd name="connsiteY125" fmla="*/ 463868 h 6858317"/>
              <a:gd name="connsiteX126" fmla="*/ 4930775 w 12192634"/>
              <a:gd name="connsiteY126" fmla="*/ 956882 h 6858317"/>
              <a:gd name="connsiteX127" fmla="*/ 4437761 w 12192634"/>
              <a:gd name="connsiteY127" fmla="*/ 1258570 h 6858317"/>
              <a:gd name="connsiteX128" fmla="*/ 3911219 w 12192634"/>
              <a:gd name="connsiteY128" fmla="*/ 1581214 h 6858317"/>
              <a:gd name="connsiteX129" fmla="*/ 3588576 w 12192634"/>
              <a:gd name="connsiteY129" fmla="*/ 2107692 h 6858317"/>
              <a:gd name="connsiteX130" fmla="*/ 3286951 w 12192634"/>
              <a:gd name="connsiteY130" fmla="*/ 2600770 h 6858317"/>
              <a:gd name="connsiteX131" fmla="*/ 2794000 w 12192634"/>
              <a:gd name="connsiteY131" fmla="*/ 2902395 h 6858317"/>
              <a:gd name="connsiteX132" fmla="*/ 2267522 w 12192634"/>
              <a:gd name="connsiteY132" fmla="*/ 3225102 h 6858317"/>
              <a:gd name="connsiteX133" fmla="*/ 1944814 w 12192634"/>
              <a:gd name="connsiteY133" fmla="*/ 3751580 h 6858317"/>
              <a:gd name="connsiteX134" fmla="*/ 1643189 w 12192634"/>
              <a:gd name="connsiteY134" fmla="*/ 4244594 h 6858317"/>
              <a:gd name="connsiteX135" fmla="*/ 1149858 w 12192634"/>
              <a:gd name="connsiteY135" fmla="*/ 4546600 h 6858317"/>
              <a:gd name="connsiteX136" fmla="*/ 623316 w 12192634"/>
              <a:gd name="connsiteY136" fmla="*/ 4869244 h 6858317"/>
              <a:gd name="connsiteX137" fmla="*/ 300609 w 12192634"/>
              <a:gd name="connsiteY137" fmla="*/ 5395786 h 6858317"/>
              <a:gd name="connsiteX138" fmla="*/ 0 w 12192634"/>
              <a:gd name="connsiteY138" fmla="*/ 5887530 h 6858317"/>
              <a:gd name="connsiteX139" fmla="*/ 0 w 12192634"/>
              <a:gd name="connsiteY139" fmla="*/ 6010339 h 6858317"/>
              <a:gd name="connsiteX140" fmla="*/ 61849 w 12192634"/>
              <a:gd name="connsiteY140" fmla="*/ 5951411 h 6858317"/>
              <a:gd name="connsiteX141" fmla="*/ 384493 w 12192634"/>
              <a:gd name="connsiteY141" fmla="*/ 5424869 h 6858317"/>
              <a:gd name="connsiteX142" fmla="*/ 686181 w 12192634"/>
              <a:gd name="connsiteY142" fmla="*/ 4931791 h 6858317"/>
              <a:gd name="connsiteX143" fmla="*/ 1179259 w 12192634"/>
              <a:gd name="connsiteY143" fmla="*/ 4630166 h 6858317"/>
              <a:gd name="connsiteX144" fmla="*/ 1705737 w 12192634"/>
              <a:gd name="connsiteY144" fmla="*/ 4307459 h 6858317"/>
              <a:gd name="connsiteX145" fmla="*/ 2028444 w 12192634"/>
              <a:gd name="connsiteY145" fmla="*/ 3780981 h 6858317"/>
              <a:gd name="connsiteX146" fmla="*/ 2330069 w 12192634"/>
              <a:gd name="connsiteY146" fmla="*/ 3287966 h 6858317"/>
              <a:gd name="connsiteX147" fmla="*/ 2823083 w 12192634"/>
              <a:gd name="connsiteY147" fmla="*/ 2986278 h 6858317"/>
              <a:gd name="connsiteX148" fmla="*/ 3349625 w 12192634"/>
              <a:gd name="connsiteY148" fmla="*/ 2663635 h 6858317"/>
              <a:gd name="connsiteX149" fmla="*/ 3672269 w 12192634"/>
              <a:gd name="connsiteY149" fmla="*/ 2137156 h 6858317"/>
              <a:gd name="connsiteX150" fmla="*/ 3973894 w 12192634"/>
              <a:gd name="connsiteY150" fmla="*/ 1644079 h 6858317"/>
              <a:gd name="connsiteX151" fmla="*/ 4466971 w 12192634"/>
              <a:gd name="connsiteY151" fmla="*/ 1342454 h 6858317"/>
              <a:gd name="connsiteX152" fmla="*/ 4993450 w 12192634"/>
              <a:gd name="connsiteY152" fmla="*/ 1019747 h 6858317"/>
              <a:gd name="connsiteX153" fmla="*/ 5316093 w 12192634"/>
              <a:gd name="connsiteY153" fmla="*/ 493268 h 6858317"/>
              <a:gd name="connsiteX154" fmla="*/ 5617718 w 12192634"/>
              <a:gd name="connsiteY154" fmla="*/ 254 h 6858317"/>
              <a:gd name="connsiteX155" fmla="*/ 5617718 w 12192634"/>
              <a:gd name="connsiteY155" fmla="*/ 254 h 6858317"/>
              <a:gd name="connsiteX156" fmla="*/ 6638290 w 12192634"/>
              <a:gd name="connsiteY156" fmla="*/ 0 h 6858317"/>
              <a:gd name="connsiteX157" fmla="*/ 6574473 w 12192634"/>
              <a:gd name="connsiteY157" fmla="*/ 67501 h 6858317"/>
              <a:gd name="connsiteX158" fmla="*/ 6081459 w 12192634"/>
              <a:gd name="connsiteY158" fmla="*/ 369189 h 6858317"/>
              <a:gd name="connsiteX159" fmla="*/ 5554917 w 12192634"/>
              <a:gd name="connsiteY159" fmla="*/ 691833 h 6858317"/>
              <a:gd name="connsiteX160" fmla="*/ 5232400 w 12192634"/>
              <a:gd name="connsiteY160" fmla="*/ 1218311 h 6858317"/>
              <a:gd name="connsiteX161" fmla="*/ 4930775 w 12192634"/>
              <a:gd name="connsiteY161" fmla="*/ 1711325 h 6858317"/>
              <a:gd name="connsiteX162" fmla="*/ 4437571 w 12192634"/>
              <a:gd name="connsiteY162" fmla="*/ 2012950 h 6858317"/>
              <a:gd name="connsiteX163" fmla="*/ 3911028 w 12192634"/>
              <a:gd name="connsiteY163" fmla="*/ 2335594 h 6858317"/>
              <a:gd name="connsiteX164" fmla="*/ 3588385 w 12192634"/>
              <a:gd name="connsiteY164" fmla="*/ 2862072 h 6858317"/>
              <a:gd name="connsiteX165" fmla="*/ 3286760 w 12192634"/>
              <a:gd name="connsiteY165" fmla="*/ 3355150 h 6858317"/>
              <a:gd name="connsiteX166" fmla="*/ 2793683 w 12192634"/>
              <a:gd name="connsiteY166" fmla="*/ 3656775 h 6858317"/>
              <a:gd name="connsiteX167" fmla="*/ 2267204 w 12192634"/>
              <a:gd name="connsiteY167" fmla="*/ 3979482 h 6858317"/>
              <a:gd name="connsiteX168" fmla="*/ 1944497 w 12192634"/>
              <a:gd name="connsiteY168" fmla="*/ 4505960 h 6858317"/>
              <a:gd name="connsiteX169" fmla="*/ 1642872 w 12192634"/>
              <a:gd name="connsiteY169" fmla="*/ 4999038 h 6858317"/>
              <a:gd name="connsiteX170" fmla="*/ 1149795 w 12192634"/>
              <a:gd name="connsiteY170" fmla="*/ 5300663 h 6858317"/>
              <a:gd name="connsiteX171" fmla="*/ 623316 w 12192634"/>
              <a:gd name="connsiteY171" fmla="*/ 5623370 h 6858317"/>
              <a:gd name="connsiteX172" fmla="*/ 300609 w 12192634"/>
              <a:gd name="connsiteY172" fmla="*/ 6149848 h 6858317"/>
              <a:gd name="connsiteX173" fmla="*/ 0 w 12192634"/>
              <a:gd name="connsiteY173" fmla="*/ 6642100 h 6858317"/>
              <a:gd name="connsiteX174" fmla="*/ 0 w 12192634"/>
              <a:gd name="connsiteY174" fmla="*/ 6764845 h 6858317"/>
              <a:gd name="connsiteX175" fmla="*/ 61849 w 12192634"/>
              <a:gd name="connsiteY175" fmla="*/ 6705600 h 6858317"/>
              <a:gd name="connsiteX176" fmla="*/ 384493 w 12192634"/>
              <a:gd name="connsiteY176" fmla="*/ 6179058 h 6858317"/>
              <a:gd name="connsiteX177" fmla="*/ 686181 w 12192634"/>
              <a:gd name="connsiteY177" fmla="*/ 5685981 h 6858317"/>
              <a:gd name="connsiteX178" fmla="*/ 1179259 w 12192634"/>
              <a:gd name="connsiteY178" fmla="*/ 5384356 h 6858317"/>
              <a:gd name="connsiteX179" fmla="*/ 1705737 w 12192634"/>
              <a:gd name="connsiteY179" fmla="*/ 5061649 h 6858317"/>
              <a:gd name="connsiteX180" fmla="*/ 2028444 w 12192634"/>
              <a:gd name="connsiteY180" fmla="*/ 4535170 h 6858317"/>
              <a:gd name="connsiteX181" fmla="*/ 2330069 w 12192634"/>
              <a:gd name="connsiteY181" fmla="*/ 4042156 h 6858317"/>
              <a:gd name="connsiteX182" fmla="*/ 2823083 w 12192634"/>
              <a:gd name="connsiteY182" fmla="*/ 3740468 h 6858317"/>
              <a:gd name="connsiteX183" fmla="*/ 3349625 w 12192634"/>
              <a:gd name="connsiteY183" fmla="*/ 3417824 h 6858317"/>
              <a:gd name="connsiteX184" fmla="*/ 3672269 w 12192634"/>
              <a:gd name="connsiteY184" fmla="*/ 2891346 h 6858317"/>
              <a:gd name="connsiteX185" fmla="*/ 3973894 w 12192634"/>
              <a:gd name="connsiteY185" fmla="*/ 2398268 h 6858317"/>
              <a:gd name="connsiteX186" fmla="*/ 4466971 w 12192634"/>
              <a:gd name="connsiteY186" fmla="*/ 2096643 h 6858317"/>
              <a:gd name="connsiteX187" fmla="*/ 4993450 w 12192634"/>
              <a:gd name="connsiteY187" fmla="*/ 1773936 h 6858317"/>
              <a:gd name="connsiteX188" fmla="*/ 5316093 w 12192634"/>
              <a:gd name="connsiteY188" fmla="*/ 1247458 h 6858317"/>
              <a:gd name="connsiteX189" fmla="*/ 5617718 w 12192634"/>
              <a:gd name="connsiteY189" fmla="*/ 754444 h 6858317"/>
              <a:gd name="connsiteX190" fmla="*/ 6110796 w 12192634"/>
              <a:gd name="connsiteY190" fmla="*/ 452819 h 6858317"/>
              <a:gd name="connsiteX191" fmla="*/ 6637274 w 12192634"/>
              <a:gd name="connsiteY191" fmla="*/ 130112 h 6858317"/>
              <a:gd name="connsiteX192" fmla="*/ 6754369 w 12192634"/>
              <a:gd name="connsiteY192" fmla="*/ 0 h 6858317"/>
              <a:gd name="connsiteX193" fmla="*/ 7031990 w 12192634"/>
              <a:gd name="connsiteY193" fmla="*/ 0 h 6858317"/>
              <a:gd name="connsiteX194" fmla="*/ 6875970 w 12192634"/>
              <a:gd name="connsiteY194" fmla="*/ 328930 h 6858317"/>
              <a:gd name="connsiteX195" fmla="*/ 6574345 w 12192634"/>
              <a:gd name="connsiteY195" fmla="*/ 822008 h 6858317"/>
              <a:gd name="connsiteX196" fmla="*/ 6081395 w 12192634"/>
              <a:gd name="connsiteY196" fmla="*/ 1123950 h 6858317"/>
              <a:gd name="connsiteX197" fmla="*/ 5554853 w 12192634"/>
              <a:gd name="connsiteY197" fmla="*/ 1446594 h 6858317"/>
              <a:gd name="connsiteX198" fmla="*/ 5232400 w 12192634"/>
              <a:gd name="connsiteY198" fmla="*/ 1972755 h 6858317"/>
              <a:gd name="connsiteX199" fmla="*/ 4930775 w 12192634"/>
              <a:gd name="connsiteY199" fmla="*/ 2465832 h 6858317"/>
              <a:gd name="connsiteX200" fmla="*/ 4437761 w 12192634"/>
              <a:gd name="connsiteY200" fmla="*/ 2767457 h 6858317"/>
              <a:gd name="connsiteX201" fmla="*/ 3911219 w 12192634"/>
              <a:gd name="connsiteY201" fmla="*/ 3090101 h 6858317"/>
              <a:gd name="connsiteX202" fmla="*/ 3588576 w 12192634"/>
              <a:gd name="connsiteY202" fmla="*/ 3616643 h 6858317"/>
              <a:gd name="connsiteX203" fmla="*/ 3286951 w 12192634"/>
              <a:gd name="connsiteY203" fmla="*/ 4109657 h 6858317"/>
              <a:gd name="connsiteX204" fmla="*/ 2793873 w 12192634"/>
              <a:gd name="connsiteY204" fmla="*/ 4411282 h 6858317"/>
              <a:gd name="connsiteX205" fmla="*/ 2267395 w 12192634"/>
              <a:gd name="connsiteY205" fmla="*/ 4733989 h 6858317"/>
              <a:gd name="connsiteX206" fmla="*/ 1944688 w 12192634"/>
              <a:gd name="connsiteY206" fmla="*/ 5260467 h 6858317"/>
              <a:gd name="connsiteX207" fmla="*/ 1643063 w 12192634"/>
              <a:gd name="connsiteY207" fmla="*/ 5753545 h 6858317"/>
              <a:gd name="connsiteX208" fmla="*/ 1149985 w 12192634"/>
              <a:gd name="connsiteY208" fmla="*/ 6055170 h 6858317"/>
              <a:gd name="connsiteX209" fmla="*/ 623507 w 12192634"/>
              <a:gd name="connsiteY209" fmla="*/ 6377877 h 6858317"/>
              <a:gd name="connsiteX210" fmla="*/ 316992 w 12192634"/>
              <a:gd name="connsiteY210" fmla="*/ 6858000 h 6858317"/>
              <a:gd name="connsiteX211" fmla="*/ 411671 w 12192634"/>
              <a:gd name="connsiteY211" fmla="*/ 6858000 h 6858317"/>
              <a:gd name="connsiteX212" fmla="*/ 686181 w 12192634"/>
              <a:gd name="connsiteY212" fmla="*/ 6440742 h 6858317"/>
              <a:gd name="connsiteX213" fmla="*/ 1179259 w 12192634"/>
              <a:gd name="connsiteY213" fmla="*/ 6139053 h 6858317"/>
              <a:gd name="connsiteX214" fmla="*/ 1705737 w 12192634"/>
              <a:gd name="connsiteY214" fmla="*/ 5816410 h 6858317"/>
              <a:gd name="connsiteX215" fmla="*/ 2028444 w 12192634"/>
              <a:gd name="connsiteY215" fmla="*/ 5289868 h 6858317"/>
              <a:gd name="connsiteX216" fmla="*/ 2330069 w 12192634"/>
              <a:gd name="connsiteY216" fmla="*/ 4796854 h 6858317"/>
              <a:gd name="connsiteX217" fmla="*/ 2823083 w 12192634"/>
              <a:gd name="connsiteY217" fmla="*/ 4495165 h 6858317"/>
              <a:gd name="connsiteX218" fmla="*/ 3349625 w 12192634"/>
              <a:gd name="connsiteY218" fmla="*/ 4172522 h 6858317"/>
              <a:gd name="connsiteX219" fmla="*/ 3672269 w 12192634"/>
              <a:gd name="connsiteY219" fmla="*/ 3646043 h 6858317"/>
              <a:gd name="connsiteX220" fmla="*/ 3973894 w 12192634"/>
              <a:gd name="connsiteY220" fmla="*/ 3152966 h 6858317"/>
              <a:gd name="connsiteX221" fmla="*/ 4466971 w 12192634"/>
              <a:gd name="connsiteY221" fmla="*/ 2851341 h 6858317"/>
              <a:gd name="connsiteX222" fmla="*/ 4993450 w 12192634"/>
              <a:gd name="connsiteY222" fmla="*/ 2528697 h 6858317"/>
              <a:gd name="connsiteX223" fmla="*/ 5316093 w 12192634"/>
              <a:gd name="connsiteY223" fmla="*/ 2002219 h 6858317"/>
              <a:gd name="connsiteX224" fmla="*/ 5617718 w 12192634"/>
              <a:gd name="connsiteY224" fmla="*/ 1509141 h 6858317"/>
              <a:gd name="connsiteX225" fmla="*/ 6110796 w 12192634"/>
              <a:gd name="connsiteY225" fmla="*/ 1207516 h 6858317"/>
              <a:gd name="connsiteX226" fmla="*/ 6637274 w 12192634"/>
              <a:gd name="connsiteY226" fmla="*/ 884873 h 6858317"/>
              <a:gd name="connsiteX227" fmla="*/ 6959918 w 12192634"/>
              <a:gd name="connsiteY227" fmla="*/ 358331 h 6858317"/>
              <a:gd name="connsiteX228" fmla="*/ 7141909 w 12192634"/>
              <a:gd name="connsiteY228" fmla="*/ 0 h 6858317"/>
              <a:gd name="connsiteX229" fmla="*/ 8147050 w 12192634"/>
              <a:gd name="connsiteY229" fmla="*/ 0 h 6858317"/>
              <a:gd name="connsiteX230" fmla="*/ 7725537 w 12192634"/>
              <a:gd name="connsiteY230" fmla="*/ 234252 h 6858317"/>
              <a:gd name="connsiteX231" fmla="*/ 7199059 w 12192634"/>
              <a:gd name="connsiteY231" fmla="*/ 556895 h 6858317"/>
              <a:gd name="connsiteX232" fmla="*/ 6876352 w 12192634"/>
              <a:gd name="connsiteY232" fmla="*/ 1083374 h 6858317"/>
              <a:gd name="connsiteX233" fmla="*/ 6574727 w 12192634"/>
              <a:gd name="connsiteY233" fmla="*/ 1576451 h 6858317"/>
              <a:gd name="connsiteX234" fmla="*/ 6081713 w 12192634"/>
              <a:gd name="connsiteY234" fmla="*/ 1878076 h 6858317"/>
              <a:gd name="connsiteX235" fmla="*/ 5555171 w 12192634"/>
              <a:gd name="connsiteY235" fmla="*/ 2200783 h 6858317"/>
              <a:gd name="connsiteX236" fmla="*/ 5232527 w 12192634"/>
              <a:gd name="connsiteY236" fmla="*/ 2727198 h 6858317"/>
              <a:gd name="connsiteX237" fmla="*/ 4930902 w 12192634"/>
              <a:gd name="connsiteY237" fmla="*/ 3220276 h 6858317"/>
              <a:gd name="connsiteX238" fmla="*/ 4437888 w 12192634"/>
              <a:gd name="connsiteY238" fmla="*/ 3521901 h 6858317"/>
              <a:gd name="connsiteX239" fmla="*/ 3911346 w 12192634"/>
              <a:gd name="connsiteY239" fmla="*/ 3844608 h 6858317"/>
              <a:gd name="connsiteX240" fmla="*/ 3588703 w 12192634"/>
              <a:gd name="connsiteY240" fmla="*/ 4371086 h 6858317"/>
              <a:gd name="connsiteX241" fmla="*/ 3287078 w 12192634"/>
              <a:gd name="connsiteY241" fmla="*/ 4864100 h 6858317"/>
              <a:gd name="connsiteX242" fmla="*/ 2794000 w 12192634"/>
              <a:gd name="connsiteY242" fmla="*/ 5165725 h 6858317"/>
              <a:gd name="connsiteX243" fmla="*/ 2267522 w 12192634"/>
              <a:gd name="connsiteY243" fmla="*/ 5488432 h 6858317"/>
              <a:gd name="connsiteX244" fmla="*/ 1944814 w 12192634"/>
              <a:gd name="connsiteY244" fmla="*/ 6014911 h 6858317"/>
              <a:gd name="connsiteX245" fmla="*/ 1643189 w 12192634"/>
              <a:gd name="connsiteY245" fmla="*/ 6507988 h 6858317"/>
              <a:gd name="connsiteX246" fmla="*/ 1150176 w 12192634"/>
              <a:gd name="connsiteY246" fmla="*/ 6809613 h 6858317"/>
              <a:gd name="connsiteX247" fmla="*/ 1020445 w 12192634"/>
              <a:gd name="connsiteY247" fmla="*/ 6858000 h 6858317"/>
              <a:gd name="connsiteX248" fmla="*/ 1277239 w 12192634"/>
              <a:gd name="connsiteY248" fmla="*/ 6858000 h 6858317"/>
              <a:gd name="connsiteX249" fmla="*/ 1706055 w 12192634"/>
              <a:gd name="connsiteY249" fmla="*/ 6570853 h 6858317"/>
              <a:gd name="connsiteX250" fmla="*/ 2028762 w 12192634"/>
              <a:gd name="connsiteY250" fmla="*/ 6044375 h 6858317"/>
              <a:gd name="connsiteX251" fmla="*/ 2330387 w 12192634"/>
              <a:gd name="connsiteY251" fmla="*/ 5551297 h 6858317"/>
              <a:gd name="connsiteX252" fmla="*/ 2823401 w 12192634"/>
              <a:gd name="connsiteY252" fmla="*/ 5249672 h 6858317"/>
              <a:gd name="connsiteX253" fmla="*/ 3349943 w 12192634"/>
              <a:gd name="connsiteY253" fmla="*/ 4926965 h 6858317"/>
              <a:gd name="connsiteX254" fmla="*/ 3672586 w 12192634"/>
              <a:gd name="connsiteY254" fmla="*/ 4400487 h 6858317"/>
              <a:gd name="connsiteX255" fmla="*/ 3974211 w 12192634"/>
              <a:gd name="connsiteY255" fmla="*/ 3907472 h 6858317"/>
              <a:gd name="connsiteX256" fmla="*/ 4467289 w 12192634"/>
              <a:gd name="connsiteY256" fmla="*/ 3605784 h 6858317"/>
              <a:gd name="connsiteX257" fmla="*/ 4993767 w 12192634"/>
              <a:gd name="connsiteY257" fmla="*/ 3283141 h 6858317"/>
              <a:gd name="connsiteX258" fmla="*/ 5316411 w 12192634"/>
              <a:gd name="connsiteY258" fmla="*/ 2756662 h 6858317"/>
              <a:gd name="connsiteX259" fmla="*/ 5618036 w 12192634"/>
              <a:gd name="connsiteY259" fmla="*/ 2263648 h 6858317"/>
              <a:gd name="connsiteX260" fmla="*/ 6111113 w 12192634"/>
              <a:gd name="connsiteY260" fmla="*/ 1961960 h 6858317"/>
              <a:gd name="connsiteX261" fmla="*/ 6637592 w 12192634"/>
              <a:gd name="connsiteY261" fmla="*/ 1639316 h 6858317"/>
              <a:gd name="connsiteX262" fmla="*/ 6960235 w 12192634"/>
              <a:gd name="connsiteY262" fmla="*/ 1112774 h 6858317"/>
              <a:gd name="connsiteX263" fmla="*/ 7261924 w 12192634"/>
              <a:gd name="connsiteY263" fmla="*/ 619760 h 6858317"/>
              <a:gd name="connsiteX264" fmla="*/ 7754938 w 12192634"/>
              <a:gd name="connsiteY264" fmla="*/ 318135 h 6858317"/>
              <a:gd name="connsiteX265" fmla="*/ 8276844 w 12192634"/>
              <a:gd name="connsiteY265" fmla="*/ 0 h 6858317"/>
              <a:gd name="connsiteX266" fmla="*/ 8597519 w 12192634"/>
              <a:gd name="connsiteY266" fmla="*/ 0 h 6858317"/>
              <a:gd name="connsiteX267" fmla="*/ 8520240 w 12192634"/>
              <a:gd name="connsiteY267" fmla="*/ 193993 h 6858317"/>
              <a:gd name="connsiteX268" fmla="*/ 8218551 w 12192634"/>
              <a:gd name="connsiteY268" fmla="*/ 687007 h 6858317"/>
              <a:gd name="connsiteX269" fmla="*/ 7725537 w 12192634"/>
              <a:gd name="connsiteY269" fmla="*/ 988695 h 6858317"/>
              <a:gd name="connsiteX270" fmla="*/ 7199059 w 12192634"/>
              <a:gd name="connsiteY270" fmla="*/ 1311339 h 6858317"/>
              <a:gd name="connsiteX271" fmla="*/ 6876352 w 12192634"/>
              <a:gd name="connsiteY271" fmla="*/ 1837817 h 6858317"/>
              <a:gd name="connsiteX272" fmla="*/ 6574727 w 12192634"/>
              <a:gd name="connsiteY272" fmla="*/ 2330895 h 6858317"/>
              <a:gd name="connsiteX273" fmla="*/ 6081713 w 12192634"/>
              <a:gd name="connsiteY273" fmla="*/ 2632520 h 6858317"/>
              <a:gd name="connsiteX274" fmla="*/ 5555171 w 12192634"/>
              <a:gd name="connsiteY274" fmla="*/ 2955227 h 6858317"/>
              <a:gd name="connsiteX275" fmla="*/ 5232400 w 12192634"/>
              <a:gd name="connsiteY275" fmla="*/ 3481705 h 6858317"/>
              <a:gd name="connsiteX276" fmla="*/ 4930775 w 12192634"/>
              <a:gd name="connsiteY276" fmla="*/ 3974719 h 6858317"/>
              <a:gd name="connsiteX277" fmla="*/ 4437761 w 12192634"/>
              <a:gd name="connsiteY277" fmla="*/ 4276344 h 6858317"/>
              <a:gd name="connsiteX278" fmla="*/ 3911219 w 12192634"/>
              <a:gd name="connsiteY278" fmla="*/ 4599051 h 6858317"/>
              <a:gd name="connsiteX279" fmla="*/ 3588576 w 12192634"/>
              <a:gd name="connsiteY279" fmla="*/ 5125530 h 6858317"/>
              <a:gd name="connsiteX280" fmla="*/ 3286951 w 12192634"/>
              <a:gd name="connsiteY280" fmla="*/ 5618544 h 6858317"/>
              <a:gd name="connsiteX281" fmla="*/ 2794000 w 12192634"/>
              <a:gd name="connsiteY281" fmla="*/ 5920232 h 6858317"/>
              <a:gd name="connsiteX282" fmla="*/ 2267522 w 12192634"/>
              <a:gd name="connsiteY282" fmla="*/ 6242876 h 6858317"/>
              <a:gd name="connsiteX283" fmla="*/ 1944814 w 12192634"/>
              <a:gd name="connsiteY283" fmla="*/ 6769354 h 6858317"/>
              <a:gd name="connsiteX284" fmla="*/ 1913064 w 12192634"/>
              <a:gd name="connsiteY284" fmla="*/ 6858254 h 6858317"/>
              <a:gd name="connsiteX285" fmla="*/ 2007934 w 12192634"/>
              <a:gd name="connsiteY285" fmla="*/ 6858254 h 6858317"/>
              <a:gd name="connsiteX286" fmla="*/ 2029016 w 12192634"/>
              <a:gd name="connsiteY286" fmla="*/ 6799072 h 6858317"/>
              <a:gd name="connsiteX287" fmla="*/ 2330641 w 12192634"/>
              <a:gd name="connsiteY287" fmla="*/ 6305995 h 6858317"/>
              <a:gd name="connsiteX288" fmla="*/ 2823655 w 12192634"/>
              <a:gd name="connsiteY288" fmla="*/ 6004370 h 6858317"/>
              <a:gd name="connsiteX289" fmla="*/ 3349625 w 12192634"/>
              <a:gd name="connsiteY289" fmla="*/ 5681409 h 6858317"/>
              <a:gd name="connsiteX290" fmla="*/ 3672269 w 12192634"/>
              <a:gd name="connsiteY290" fmla="*/ 5154930 h 6858317"/>
              <a:gd name="connsiteX291" fmla="*/ 3973894 w 12192634"/>
              <a:gd name="connsiteY291" fmla="*/ 4661916 h 6858317"/>
              <a:gd name="connsiteX292" fmla="*/ 4466971 w 12192634"/>
              <a:gd name="connsiteY292" fmla="*/ 4360228 h 6858317"/>
              <a:gd name="connsiteX293" fmla="*/ 4993450 w 12192634"/>
              <a:gd name="connsiteY293" fmla="*/ 4037584 h 6858317"/>
              <a:gd name="connsiteX294" fmla="*/ 5316093 w 12192634"/>
              <a:gd name="connsiteY294" fmla="*/ 3511106 h 6858317"/>
              <a:gd name="connsiteX295" fmla="*/ 5617718 w 12192634"/>
              <a:gd name="connsiteY295" fmla="*/ 3018092 h 6858317"/>
              <a:gd name="connsiteX296" fmla="*/ 6110796 w 12192634"/>
              <a:gd name="connsiteY296" fmla="*/ 2716403 h 6858317"/>
              <a:gd name="connsiteX297" fmla="*/ 6637274 w 12192634"/>
              <a:gd name="connsiteY297" fmla="*/ 2393760 h 6858317"/>
              <a:gd name="connsiteX298" fmla="*/ 6959918 w 12192634"/>
              <a:gd name="connsiteY298" fmla="*/ 1867281 h 6858317"/>
              <a:gd name="connsiteX299" fmla="*/ 7261607 w 12192634"/>
              <a:gd name="connsiteY299" fmla="*/ 1374204 h 6858317"/>
              <a:gd name="connsiteX300" fmla="*/ 7754620 w 12192634"/>
              <a:gd name="connsiteY300" fmla="*/ 1072579 h 6858317"/>
              <a:gd name="connsiteX301" fmla="*/ 8281099 w 12192634"/>
              <a:gd name="connsiteY301" fmla="*/ 749872 h 6858317"/>
              <a:gd name="connsiteX302" fmla="*/ 8603806 w 12192634"/>
              <a:gd name="connsiteY302" fmla="*/ 223393 h 6858317"/>
              <a:gd name="connsiteX303" fmla="*/ 8697151 w 12192634"/>
              <a:gd name="connsiteY303" fmla="*/ 0 h 6858317"/>
              <a:gd name="connsiteX304" fmla="*/ 9603549 w 12192634"/>
              <a:gd name="connsiteY304" fmla="*/ 0 h 6858317"/>
              <a:gd name="connsiteX305" fmla="*/ 9369361 w 12192634"/>
              <a:gd name="connsiteY305" fmla="*/ 99251 h 6858317"/>
              <a:gd name="connsiteX306" fmla="*/ 8842566 w 12192634"/>
              <a:gd name="connsiteY306" fmla="*/ 421957 h 6858317"/>
              <a:gd name="connsiteX307" fmla="*/ 8519922 w 12192634"/>
              <a:gd name="connsiteY307" fmla="*/ 948436 h 6858317"/>
              <a:gd name="connsiteX308" fmla="*/ 8218234 w 12192634"/>
              <a:gd name="connsiteY308" fmla="*/ 1441514 h 6858317"/>
              <a:gd name="connsiteX309" fmla="*/ 7725219 w 12192634"/>
              <a:gd name="connsiteY309" fmla="*/ 1743139 h 6858317"/>
              <a:gd name="connsiteX310" fmla="*/ 7198741 w 12192634"/>
              <a:gd name="connsiteY310" fmla="*/ 2065782 h 6858317"/>
              <a:gd name="connsiteX311" fmla="*/ 6876034 w 12192634"/>
              <a:gd name="connsiteY311" fmla="*/ 2592261 h 6858317"/>
              <a:gd name="connsiteX312" fmla="*/ 6574409 w 12192634"/>
              <a:gd name="connsiteY312" fmla="*/ 3085338 h 6858317"/>
              <a:gd name="connsiteX313" fmla="*/ 6081395 w 12192634"/>
              <a:gd name="connsiteY313" fmla="*/ 3386963 h 6858317"/>
              <a:gd name="connsiteX314" fmla="*/ 5554853 w 12192634"/>
              <a:gd name="connsiteY314" fmla="*/ 3709670 h 6858317"/>
              <a:gd name="connsiteX315" fmla="*/ 5232400 w 12192634"/>
              <a:gd name="connsiteY315" fmla="*/ 4236149 h 6858317"/>
              <a:gd name="connsiteX316" fmla="*/ 4930775 w 12192634"/>
              <a:gd name="connsiteY316" fmla="*/ 4729163 h 6858317"/>
              <a:gd name="connsiteX317" fmla="*/ 4437761 w 12192634"/>
              <a:gd name="connsiteY317" fmla="*/ 5030788 h 6858317"/>
              <a:gd name="connsiteX318" fmla="*/ 3911219 w 12192634"/>
              <a:gd name="connsiteY318" fmla="*/ 5353495 h 6858317"/>
              <a:gd name="connsiteX319" fmla="*/ 3588385 w 12192634"/>
              <a:gd name="connsiteY319" fmla="*/ 5880100 h 6858317"/>
              <a:gd name="connsiteX320" fmla="*/ 3286760 w 12192634"/>
              <a:gd name="connsiteY320" fmla="*/ 6373114 h 6858317"/>
              <a:gd name="connsiteX321" fmla="*/ 2793683 w 12192634"/>
              <a:gd name="connsiteY321" fmla="*/ 6674803 h 6858317"/>
              <a:gd name="connsiteX322" fmla="*/ 2426526 w 12192634"/>
              <a:gd name="connsiteY322" fmla="*/ 6858127 h 6858317"/>
              <a:gd name="connsiteX323" fmla="*/ 2588641 w 12192634"/>
              <a:gd name="connsiteY323" fmla="*/ 6858127 h 6858317"/>
              <a:gd name="connsiteX324" fmla="*/ 2823083 w 12192634"/>
              <a:gd name="connsiteY324" fmla="*/ 6758686 h 6858317"/>
              <a:gd name="connsiteX325" fmla="*/ 3349625 w 12192634"/>
              <a:gd name="connsiteY325" fmla="*/ 6435979 h 6858317"/>
              <a:gd name="connsiteX326" fmla="*/ 3672269 w 12192634"/>
              <a:gd name="connsiteY326" fmla="*/ 5909501 h 6858317"/>
              <a:gd name="connsiteX327" fmla="*/ 3973894 w 12192634"/>
              <a:gd name="connsiteY327" fmla="*/ 5416487 h 6858317"/>
              <a:gd name="connsiteX328" fmla="*/ 4466971 w 12192634"/>
              <a:gd name="connsiteY328" fmla="*/ 5114798 h 6858317"/>
              <a:gd name="connsiteX329" fmla="*/ 4993450 w 12192634"/>
              <a:gd name="connsiteY329" fmla="*/ 4792155 h 6858317"/>
              <a:gd name="connsiteX330" fmla="*/ 5316093 w 12192634"/>
              <a:gd name="connsiteY330" fmla="*/ 4265676 h 6858317"/>
              <a:gd name="connsiteX331" fmla="*/ 5617718 w 12192634"/>
              <a:gd name="connsiteY331" fmla="*/ 3772662 h 6858317"/>
              <a:gd name="connsiteX332" fmla="*/ 6110796 w 12192634"/>
              <a:gd name="connsiteY332" fmla="*/ 3470974 h 6858317"/>
              <a:gd name="connsiteX333" fmla="*/ 6637274 w 12192634"/>
              <a:gd name="connsiteY333" fmla="*/ 3148330 h 6858317"/>
              <a:gd name="connsiteX334" fmla="*/ 6959918 w 12192634"/>
              <a:gd name="connsiteY334" fmla="*/ 2621852 h 6858317"/>
              <a:gd name="connsiteX335" fmla="*/ 7261607 w 12192634"/>
              <a:gd name="connsiteY335" fmla="*/ 2128774 h 6858317"/>
              <a:gd name="connsiteX336" fmla="*/ 7754620 w 12192634"/>
              <a:gd name="connsiteY336" fmla="*/ 1827149 h 6858317"/>
              <a:gd name="connsiteX337" fmla="*/ 8281099 w 12192634"/>
              <a:gd name="connsiteY337" fmla="*/ 1504506 h 6858317"/>
              <a:gd name="connsiteX338" fmla="*/ 8603806 w 12192634"/>
              <a:gd name="connsiteY338" fmla="*/ 977963 h 6858317"/>
              <a:gd name="connsiteX339" fmla="*/ 8905431 w 12192634"/>
              <a:gd name="connsiteY339" fmla="*/ 484950 h 6858317"/>
              <a:gd name="connsiteX340" fmla="*/ 9398508 w 12192634"/>
              <a:gd name="connsiteY340" fmla="*/ 183325 h 6858317"/>
              <a:gd name="connsiteX341" fmla="*/ 9765411 w 12192634"/>
              <a:gd name="connsiteY341" fmla="*/ 127 h 6858317"/>
              <a:gd name="connsiteX342" fmla="*/ 10185082 w 12192634"/>
              <a:gd name="connsiteY342" fmla="*/ 0 h 6858317"/>
              <a:gd name="connsiteX343" fmla="*/ 10164064 w 12192634"/>
              <a:gd name="connsiteY343" fmla="*/ 59055 h 6858317"/>
              <a:gd name="connsiteX344" fmla="*/ 9862439 w 12192634"/>
              <a:gd name="connsiteY344" fmla="*/ 552069 h 6858317"/>
              <a:gd name="connsiteX345" fmla="*/ 9369361 w 12192634"/>
              <a:gd name="connsiteY345" fmla="*/ 853758 h 6858317"/>
              <a:gd name="connsiteX346" fmla="*/ 8842883 w 12192634"/>
              <a:gd name="connsiteY346" fmla="*/ 1176401 h 6858317"/>
              <a:gd name="connsiteX347" fmla="*/ 8520240 w 12192634"/>
              <a:gd name="connsiteY347" fmla="*/ 1702880 h 6858317"/>
              <a:gd name="connsiteX348" fmla="*/ 8218551 w 12192634"/>
              <a:gd name="connsiteY348" fmla="*/ 2195957 h 6858317"/>
              <a:gd name="connsiteX349" fmla="*/ 7725537 w 12192634"/>
              <a:gd name="connsiteY349" fmla="*/ 2497582 h 6858317"/>
              <a:gd name="connsiteX350" fmla="*/ 7199059 w 12192634"/>
              <a:gd name="connsiteY350" fmla="*/ 2820226 h 6858317"/>
              <a:gd name="connsiteX351" fmla="*/ 6876352 w 12192634"/>
              <a:gd name="connsiteY351" fmla="*/ 3346768 h 6858317"/>
              <a:gd name="connsiteX352" fmla="*/ 6574727 w 12192634"/>
              <a:gd name="connsiteY352" fmla="*/ 3839782 h 6858317"/>
              <a:gd name="connsiteX353" fmla="*/ 6081713 w 12192634"/>
              <a:gd name="connsiteY353" fmla="*/ 4141407 h 6858317"/>
              <a:gd name="connsiteX354" fmla="*/ 5555171 w 12192634"/>
              <a:gd name="connsiteY354" fmla="*/ 4464114 h 6858317"/>
              <a:gd name="connsiteX355" fmla="*/ 5232400 w 12192634"/>
              <a:gd name="connsiteY355" fmla="*/ 4990592 h 6858317"/>
              <a:gd name="connsiteX356" fmla="*/ 4930775 w 12192634"/>
              <a:gd name="connsiteY356" fmla="*/ 5483606 h 6858317"/>
              <a:gd name="connsiteX357" fmla="*/ 4437761 w 12192634"/>
              <a:gd name="connsiteY357" fmla="*/ 5785231 h 6858317"/>
              <a:gd name="connsiteX358" fmla="*/ 3911219 w 12192634"/>
              <a:gd name="connsiteY358" fmla="*/ 6107938 h 6858317"/>
              <a:gd name="connsiteX359" fmla="*/ 3588576 w 12192634"/>
              <a:gd name="connsiteY359" fmla="*/ 6634417 h 6858317"/>
              <a:gd name="connsiteX360" fmla="*/ 3495103 w 12192634"/>
              <a:gd name="connsiteY360" fmla="*/ 6858000 h 6858317"/>
              <a:gd name="connsiteX361" fmla="*/ 3595116 w 12192634"/>
              <a:gd name="connsiteY361" fmla="*/ 6858000 h 6858317"/>
              <a:gd name="connsiteX362" fmla="*/ 3672459 w 12192634"/>
              <a:gd name="connsiteY362" fmla="*/ 6663818 h 6858317"/>
              <a:gd name="connsiteX363" fmla="*/ 3974084 w 12192634"/>
              <a:gd name="connsiteY363" fmla="*/ 6170803 h 6858317"/>
              <a:gd name="connsiteX364" fmla="*/ 4467162 w 12192634"/>
              <a:gd name="connsiteY364" fmla="*/ 5869178 h 6858317"/>
              <a:gd name="connsiteX365" fmla="*/ 4993640 w 12192634"/>
              <a:gd name="connsiteY365" fmla="*/ 5546471 h 6858317"/>
              <a:gd name="connsiteX366" fmla="*/ 5316284 w 12192634"/>
              <a:gd name="connsiteY366" fmla="*/ 5019993 h 6858317"/>
              <a:gd name="connsiteX367" fmla="*/ 5617909 w 12192634"/>
              <a:gd name="connsiteY367" fmla="*/ 4526979 h 6858317"/>
              <a:gd name="connsiteX368" fmla="*/ 6110986 w 12192634"/>
              <a:gd name="connsiteY368" fmla="*/ 4225354 h 6858317"/>
              <a:gd name="connsiteX369" fmla="*/ 6637465 w 12192634"/>
              <a:gd name="connsiteY369" fmla="*/ 3902647 h 6858317"/>
              <a:gd name="connsiteX370" fmla="*/ 6960108 w 12192634"/>
              <a:gd name="connsiteY370" fmla="*/ 3376168 h 6858317"/>
              <a:gd name="connsiteX371" fmla="*/ 7261797 w 12192634"/>
              <a:gd name="connsiteY371" fmla="*/ 2883091 h 6858317"/>
              <a:gd name="connsiteX372" fmla="*/ 7754811 w 12192634"/>
              <a:gd name="connsiteY372" fmla="*/ 2581466 h 6858317"/>
              <a:gd name="connsiteX373" fmla="*/ 8281289 w 12192634"/>
              <a:gd name="connsiteY373" fmla="*/ 2258822 h 6858317"/>
              <a:gd name="connsiteX374" fmla="*/ 8603996 w 12192634"/>
              <a:gd name="connsiteY374" fmla="*/ 1732280 h 6858317"/>
              <a:gd name="connsiteX375" fmla="*/ 8905621 w 12192634"/>
              <a:gd name="connsiteY375" fmla="*/ 1239266 h 6858317"/>
              <a:gd name="connsiteX376" fmla="*/ 9398698 w 12192634"/>
              <a:gd name="connsiteY376" fmla="*/ 937641 h 6858317"/>
              <a:gd name="connsiteX377" fmla="*/ 9925177 w 12192634"/>
              <a:gd name="connsiteY377" fmla="*/ 614934 h 6858317"/>
              <a:gd name="connsiteX378" fmla="*/ 10247820 w 12192634"/>
              <a:gd name="connsiteY378" fmla="*/ 88456 h 6858317"/>
              <a:gd name="connsiteX379" fmla="*/ 10279570 w 12192634"/>
              <a:gd name="connsiteY379" fmla="*/ 0 h 6858317"/>
              <a:gd name="connsiteX380" fmla="*/ 10915332 w 12192634"/>
              <a:gd name="connsiteY380" fmla="*/ 0 h 6858317"/>
              <a:gd name="connsiteX381" fmla="*/ 10486898 w 12192634"/>
              <a:gd name="connsiteY381" fmla="*/ 287020 h 6858317"/>
              <a:gd name="connsiteX382" fmla="*/ 10164255 w 12192634"/>
              <a:gd name="connsiteY382" fmla="*/ 813499 h 6858317"/>
              <a:gd name="connsiteX383" fmla="*/ 9862630 w 12192634"/>
              <a:gd name="connsiteY383" fmla="*/ 1306513 h 6858317"/>
              <a:gd name="connsiteX384" fmla="*/ 9369552 w 12192634"/>
              <a:gd name="connsiteY384" fmla="*/ 1608201 h 6858317"/>
              <a:gd name="connsiteX385" fmla="*/ 8843073 w 12192634"/>
              <a:gd name="connsiteY385" fmla="*/ 1930845 h 6858317"/>
              <a:gd name="connsiteX386" fmla="*/ 8520430 w 12192634"/>
              <a:gd name="connsiteY386" fmla="*/ 2457323 h 6858317"/>
              <a:gd name="connsiteX387" fmla="*/ 8218742 w 12192634"/>
              <a:gd name="connsiteY387" fmla="*/ 2950401 h 6858317"/>
              <a:gd name="connsiteX388" fmla="*/ 7725728 w 12192634"/>
              <a:gd name="connsiteY388" fmla="*/ 3252026 h 6858317"/>
              <a:gd name="connsiteX389" fmla="*/ 7199249 w 12192634"/>
              <a:gd name="connsiteY389" fmla="*/ 3574733 h 6858317"/>
              <a:gd name="connsiteX390" fmla="*/ 6876543 w 12192634"/>
              <a:gd name="connsiteY390" fmla="*/ 4101211 h 6858317"/>
              <a:gd name="connsiteX391" fmla="*/ 6574918 w 12192634"/>
              <a:gd name="connsiteY391" fmla="*/ 4594225 h 6858317"/>
              <a:gd name="connsiteX392" fmla="*/ 6081395 w 12192634"/>
              <a:gd name="connsiteY392" fmla="*/ 4895850 h 6858317"/>
              <a:gd name="connsiteX393" fmla="*/ 5554853 w 12192634"/>
              <a:gd name="connsiteY393" fmla="*/ 5218557 h 6858317"/>
              <a:gd name="connsiteX394" fmla="*/ 5232400 w 12192634"/>
              <a:gd name="connsiteY394" fmla="*/ 5745036 h 6858317"/>
              <a:gd name="connsiteX395" fmla="*/ 4930775 w 12192634"/>
              <a:gd name="connsiteY395" fmla="*/ 6238050 h 6858317"/>
              <a:gd name="connsiteX396" fmla="*/ 4437761 w 12192634"/>
              <a:gd name="connsiteY396" fmla="*/ 6539738 h 6858317"/>
              <a:gd name="connsiteX397" fmla="*/ 3915601 w 12192634"/>
              <a:gd name="connsiteY397" fmla="*/ 6858000 h 6858317"/>
              <a:gd name="connsiteX398" fmla="*/ 4045458 w 12192634"/>
              <a:gd name="connsiteY398" fmla="*/ 6858000 h 6858317"/>
              <a:gd name="connsiteX399" fmla="*/ 4467162 w 12192634"/>
              <a:gd name="connsiteY399" fmla="*/ 6623622 h 6858317"/>
              <a:gd name="connsiteX400" fmla="*/ 4993640 w 12192634"/>
              <a:gd name="connsiteY400" fmla="*/ 6300915 h 6858317"/>
              <a:gd name="connsiteX401" fmla="*/ 5316284 w 12192634"/>
              <a:gd name="connsiteY401" fmla="*/ 5774436 h 6858317"/>
              <a:gd name="connsiteX402" fmla="*/ 5617909 w 12192634"/>
              <a:gd name="connsiteY402" fmla="*/ 5281422 h 6858317"/>
              <a:gd name="connsiteX403" fmla="*/ 6110986 w 12192634"/>
              <a:gd name="connsiteY403" fmla="*/ 4979797 h 6858317"/>
              <a:gd name="connsiteX404" fmla="*/ 6637465 w 12192634"/>
              <a:gd name="connsiteY404" fmla="*/ 4657090 h 6858317"/>
              <a:gd name="connsiteX405" fmla="*/ 6960108 w 12192634"/>
              <a:gd name="connsiteY405" fmla="*/ 4130612 h 6858317"/>
              <a:gd name="connsiteX406" fmla="*/ 7261797 w 12192634"/>
              <a:gd name="connsiteY406" fmla="*/ 3637597 h 6858317"/>
              <a:gd name="connsiteX407" fmla="*/ 7754811 w 12192634"/>
              <a:gd name="connsiteY407" fmla="*/ 3335909 h 6858317"/>
              <a:gd name="connsiteX408" fmla="*/ 8281289 w 12192634"/>
              <a:gd name="connsiteY408" fmla="*/ 3013266 h 6858317"/>
              <a:gd name="connsiteX409" fmla="*/ 8603996 w 12192634"/>
              <a:gd name="connsiteY409" fmla="*/ 2486787 h 6858317"/>
              <a:gd name="connsiteX410" fmla="*/ 8905621 w 12192634"/>
              <a:gd name="connsiteY410" fmla="*/ 1993710 h 6858317"/>
              <a:gd name="connsiteX411" fmla="*/ 9398698 w 12192634"/>
              <a:gd name="connsiteY411" fmla="*/ 1692085 h 6858317"/>
              <a:gd name="connsiteX412" fmla="*/ 9925177 w 12192634"/>
              <a:gd name="connsiteY412" fmla="*/ 1369378 h 6858317"/>
              <a:gd name="connsiteX413" fmla="*/ 10247820 w 12192634"/>
              <a:gd name="connsiteY413" fmla="*/ 842899 h 6858317"/>
              <a:gd name="connsiteX414" fmla="*/ 10549445 w 12192634"/>
              <a:gd name="connsiteY414" fmla="*/ 349885 h 6858317"/>
              <a:gd name="connsiteX415" fmla="*/ 11042650 w 12192634"/>
              <a:gd name="connsiteY415" fmla="*/ 48260 h 6858317"/>
              <a:gd name="connsiteX416" fmla="*/ 11172063 w 12192634"/>
              <a:gd name="connsiteY416" fmla="*/ 0 h 6858317"/>
              <a:gd name="connsiteX417" fmla="*/ 11780838 w 12192634"/>
              <a:gd name="connsiteY417" fmla="*/ 0 h 6858317"/>
              <a:gd name="connsiteX418" fmla="*/ 11506200 w 12192634"/>
              <a:gd name="connsiteY418" fmla="*/ 417195 h 6858317"/>
              <a:gd name="connsiteX419" fmla="*/ 11013122 w 12192634"/>
              <a:gd name="connsiteY419" fmla="*/ 718820 h 6858317"/>
              <a:gd name="connsiteX420" fmla="*/ 10486644 w 12192634"/>
              <a:gd name="connsiteY420" fmla="*/ 1041463 h 6858317"/>
              <a:gd name="connsiteX421" fmla="*/ 10164001 w 12192634"/>
              <a:gd name="connsiteY421" fmla="*/ 1567942 h 6858317"/>
              <a:gd name="connsiteX422" fmla="*/ 9862376 w 12192634"/>
              <a:gd name="connsiteY422" fmla="*/ 2060956 h 6858317"/>
              <a:gd name="connsiteX423" fmla="*/ 9369298 w 12192634"/>
              <a:gd name="connsiteY423" fmla="*/ 2362645 h 6858317"/>
              <a:gd name="connsiteX424" fmla="*/ 8842819 w 12192634"/>
              <a:gd name="connsiteY424" fmla="*/ 2685288 h 6858317"/>
              <a:gd name="connsiteX425" fmla="*/ 8520176 w 12192634"/>
              <a:gd name="connsiteY425" fmla="*/ 3211767 h 6858317"/>
              <a:gd name="connsiteX426" fmla="*/ 8218488 w 12192634"/>
              <a:gd name="connsiteY426" fmla="*/ 3704844 h 6858317"/>
              <a:gd name="connsiteX427" fmla="*/ 7725474 w 12192634"/>
              <a:gd name="connsiteY427" fmla="*/ 4006469 h 6858317"/>
              <a:gd name="connsiteX428" fmla="*/ 7198995 w 12192634"/>
              <a:gd name="connsiteY428" fmla="*/ 4329176 h 6858317"/>
              <a:gd name="connsiteX429" fmla="*/ 6876288 w 12192634"/>
              <a:gd name="connsiteY429" fmla="*/ 4855655 h 6858317"/>
              <a:gd name="connsiteX430" fmla="*/ 6574663 w 12192634"/>
              <a:gd name="connsiteY430" fmla="*/ 5348669 h 6858317"/>
              <a:gd name="connsiteX431" fmla="*/ 6081649 w 12192634"/>
              <a:gd name="connsiteY431" fmla="*/ 5650357 h 6858317"/>
              <a:gd name="connsiteX432" fmla="*/ 5555107 w 12192634"/>
              <a:gd name="connsiteY432" fmla="*/ 5973001 h 6858317"/>
              <a:gd name="connsiteX433" fmla="*/ 5232464 w 12192634"/>
              <a:gd name="connsiteY433" fmla="*/ 6499479 h 6858317"/>
              <a:gd name="connsiteX434" fmla="*/ 5050346 w 12192634"/>
              <a:gd name="connsiteY434" fmla="*/ 6858000 h 6858317"/>
              <a:gd name="connsiteX435" fmla="*/ 5160328 w 12192634"/>
              <a:gd name="connsiteY435" fmla="*/ 6858000 h 6858317"/>
              <a:gd name="connsiteX436" fmla="*/ 5316347 w 12192634"/>
              <a:gd name="connsiteY436" fmla="*/ 6528880 h 6858317"/>
              <a:gd name="connsiteX437" fmla="*/ 5617972 w 12192634"/>
              <a:gd name="connsiteY437" fmla="*/ 6035866 h 6858317"/>
              <a:gd name="connsiteX438" fmla="*/ 6111050 w 12192634"/>
              <a:gd name="connsiteY438" fmla="*/ 5734241 h 6858317"/>
              <a:gd name="connsiteX439" fmla="*/ 6637528 w 12192634"/>
              <a:gd name="connsiteY439" fmla="*/ 5411534 h 6858317"/>
              <a:gd name="connsiteX440" fmla="*/ 6960172 w 12192634"/>
              <a:gd name="connsiteY440" fmla="*/ 4885055 h 6858317"/>
              <a:gd name="connsiteX441" fmla="*/ 7261860 w 12192634"/>
              <a:gd name="connsiteY441" fmla="*/ 4392041 h 6858317"/>
              <a:gd name="connsiteX442" fmla="*/ 7754874 w 12192634"/>
              <a:gd name="connsiteY442" fmla="*/ 4090353 h 6858317"/>
              <a:gd name="connsiteX443" fmla="*/ 8281353 w 12192634"/>
              <a:gd name="connsiteY443" fmla="*/ 3767709 h 6858317"/>
              <a:gd name="connsiteX444" fmla="*/ 8604059 w 12192634"/>
              <a:gd name="connsiteY444" fmla="*/ 3241231 h 6858317"/>
              <a:gd name="connsiteX445" fmla="*/ 8905684 w 12192634"/>
              <a:gd name="connsiteY445" fmla="*/ 2748153 h 6858317"/>
              <a:gd name="connsiteX446" fmla="*/ 9398762 w 12192634"/>
              <a:gd name="connsiteY446" fmla="*/ 2446528 h 6858317"/>
              <a:gd name="connsiteX447" fmla="*/ 9925241 w 12192634"/>
              <a:gd name="connsiteY447" fmla="*/ 2123821 h 6858317"/>
              <a:gd name="connsiteX448" fmla="*/ 10247884 w 12192634"/>
              <a:gd name="connsiteY448" fmla="*/ 1597343 h 6858317"/>
              <a:gd name="connsiteX449" fmla="*/ 10549509 w 12192634"/>
              <a:gd name="connsiteY449" fmla="*/ 1104329 h 6858317"/>
              <a:gd name="connsiteX450" fmla="*/ 11042586 w 12192634"/>
              <a:gd name="connsiteY450" fmla="*/ 802704 h 6858317"/>
              <a:gd name="connsiteX451" fmla="*/ 11569065 w 12192634"/>
              <a:gd name="connsiteY451" fmla="*/ 480060 h 6858317"/>
              <a:gd name="connsiteX452" fmla="*/ 11875008 w 12192634"/>
              <a:gd name="connsiteY452" fmla="*/ 0 h 6858317"/>
              <a:gd name="connsiteX453" fmla="*/ 12130722 w 12192634"/>
              <a:gd name="connsiteY453" fmla="*/ 152400 h 6858317"/>
              <a:gd name="connsiteX454" fmla="*/ 11808079 w 12192634"/>
              <a:gd name="connsiteY454" fmla="*/ 678879 h 6858317"/>
              <a:gd name="connsiteX455" fmla="*/ 11506454 w 12192634"/>
              <a:gd name="connsiteY455" fmla="*/ 1171956 h 6858317"/>
              <a:gd name="connsiteX456" fmla="*/ 11013377 w 12192634"/>
              <a:gd name="connsiteY456" fmla="*/ 1473581 h 6858317"/>
              <a:gd name="connsiteX457" fmla="*/ 10486898 w 12192634"/>
              <a:gd name="connsiteY457" fmla="*/ 1796225 h 6858317"/>
              <a:gd name="connsiteX458" fmla="*/ 10164255 w 12192634"/>
              <a:gd name="connsiteY458" fmla="*/ 2322703 h 6858317"/>
              <a:gd name="connsiteX459" fmla="*/ 9862630 w 12192634"/>
              <a:gd name="connsiteY459" fmla="*/ 2815781 h 6858317"/>
              <a:gd name="connsiteX460" fmla="*/ 9369552 w 12192634"/>
              <a:gd name="connsiteY460" fmla="*/ 3117406 h 6858317"/>
              <a:gd name="connsiteX461" fmla="*/ 8843073 w 12192634"/>
              <a:gd name="connsiteY461" fmla="*/ 3440049 h 6858317"/>
              <a:gd name="connsiteX462" fmla="*/ 8520430 w 12192634"/>
              <a:gd name="connsiteY462" fmla="*/ 3966591 h 6858317"/>
              <a:gd name="connsiteX463" fmla="*/ 8218742 w 12192634"/>
              <a:gd name="connsiteY463" fmla="*/ 4459605 h 6858317"/>
              <a:gd name="connsiteX464" fmla="*/ 7725728 w 12192634"/>
              <a:gd name="connsiteY464" fmla="*/ 4761230 h 6858317"/>
              <a:gd name="connsiteX465" fmla="*/ 7199249 w 12192634"/>
              <a:gd name="connsiteY465" fmla="*/ 5083937 h 6858317"/>
              <a:gd name="connsiteX466" fmla="*/ 6876543 w 12192634"/>
              <a:gd name="connsiteY466" fmla="*/ 5610416 h 6858317"/>
              <a:gd name="connsiteX467" fmla="*/ 6574918 w 12192634"/>
              <a:gd name="connsiteY467" fmla="*/ 6103430 h 6858317"/>
              <a:gd name="connsiteX468" fmla="*/ 6081903 w 12192634"/>
              <a:gd name="connsiteY468" fmla="*/ 6405118 h 6858317"/>
              <a:gd name="connsiteX469" fmla="*/ 5555361 w 12192634"/>
              <a:gd name="connsiteY469" fmla="*/ 6727762 h 6858317"/>
              <a:gd name="connsiteX470" fmla="*/ 5437696 w 12192634"/>
              <a:gd name="connsiteY470" fmla="*/ 6858000 h 6858317"/>
              <a:gd name="connsiteX471" fmla="*/ 5553774 w 12192634"/>
              <a:gd name="connsiteY471" fmla="*/ 6858000 h 6858317"/>
              <a:gd name="connsiteX472" fmla="*/ 5617718 w 12192634"/>
              <a:gd name="connsiteY472" fmla="*/ 6790309 h 6858317"/>
              <a:gd name="connsiteX473" fmla="*/ 6110796 w 12192634"/>
              <a:gd name="connsiteY473" fmla="*/ 6488684 h 6858317"/>
              <a:gd name="connsiteX474" fmla="*/ 6637274 w 12192634"/>
              <a:gd name="connsiteY474" fmla="*/ 6165977 h 6858317"/>
              <a:gd name="connsiteX475" fmla="*/ 6959918 w 12192634"/>
              <a:gd name="connsiteY475" fmla="*/ 5639499 h 6858317"/>
              <a:gd name="connsiteX476" fmla="*/ 7261607 w 12192634"/>
              <a:gd name="connsiteY476" fmla="*/ 5146485 h 6858317"/>
              <a:gd name="connsiteX477" fmla="*/ 7754620 w 12192634"/>
              <a:gd name="connsiteY477" fmla="*/ 4844796 h 6858317"/>
              <a:gd name="connsiteX478" fmla="*/ 8281099 w 12192634"/>
              <a:gd name="connsiteY478" fmla="*/ 4522153 h 6858317"/>
              <a:gd name="connsiteX479" fmla="*/ 8603806 w 12192634"/>
              <a:gd name="connsiteY479" fmla="*/ 3995674 h 6858317"/>
              <a:gd name="connsiteX480" fmla="*/ 8905431 w 12192634"/>
              <a:gd name="connsiteY480" fmla="*/ 3502597 h 6858317"/>
              <a:gd name="connsiteX481" fmla="*/ 9398508 w 12192634"/>
              <a:gd name="connsiteY481" fmla="*/ 3200972 h 6858317"/>
              <a:gd name="connsiteX482" fmla="*/ 9924986 w 12192634"/>
              <a:gd name="connsiteY482" fmla="*/ 2878328 h 6858317"/>
              <a:gd name="connsiteX483" fmla="*/ 10247630 w 12192634"/>
              <a:gd name="connsiteY483" fmla="*/ 2351786 h 6858317"/>
              <a:gd name="connsiteX484" fmla="*/ 10549255 w 12192634"/>
              <a:gd name="connsiteY484" fmla="*/ 1858772 h 6858317"/>
              <a:gd name="connsiteX485" fmla="*/ 11042332 w 12192634"/>
              <a:gd name="connsiteY485" fmla="*/ 1557147 h 6858317"/>
              <a:gd name="connsiteX486" fmla="*/ 11568811 w 12192634"/>
              <a:gd name="connsiteY486" fmla="*/ 1234504 h 6858317"/>
              <a:gd name="connsiteX487" fmla="*/ 11891455 w 12192634"/>
              <a:gd name="connsiteY487" fmla="*/ 707962 h 6858317"/>
              <a:gd name="connsiteX488" fmla="*/ 12192000 w 12192634"/>
              <a:gd name="connsiteY488" fmla="*/ 215900 h 6858317"/>
              <a:gd name="connsiteX489" fmla="*/ 12192000 w 12192634"/>
              <a:gd name="connsiteY489" fmla="*/ 93282 h 6858317"/>
              <a:gd name="connsiteX490" fmla="*/ 12130215 w 12192634"/>
              <a:gd name="connsiteY490" fmla="*/ 152400 h 6858317"/>
              <a:gd name="connsiteX491" fmla="*/ 12130722 w 12192634"/>
              <a:gd name="connsiteY491" fmla="*/ 906844 h 6858317"/>
              <a:gd name="connsiteX492" fmla="*/ 11808079 w 12192634"/>
              <a:gd name="connsiteY492" fmla="*/ 1433322 h 6858317"/>
              <a:gd name="connsiteX493" fmla="*/ 11506454 w 12192634"/>
              <a:gd name="connsiteY493" fmla="*/ 1926400 h 6858317"/>
              <a:gd name="connsiteX494" fmla="*/ 11013377 w 12192634"/>
              <a:gd name="connsiteY494" fmla="*/ 2228025 h 6858317"/>
              <a:gd name="connsiteX495" fmla="*/ 10486898 w 12192634"/>
              <a:gd name="connsiteY495" fmla="*/ 2550668 h 6858317"/>
              <a:gd name="connsiteX496" fmla="*/ 10164255 w 12192634"/>
              <a:gd name="connsiteY496" fmla="*/ 3077147 h 6858317"/>
              <a:gd name="connsiteX497" fmla="*/ 9862630 w 12192634"/>
              <a:gd name="connsiteY497" fmla="*/ 3570224 h 6858317"/>
              <a:gd name="connsiteX498" fmla="*/ 9369552 w 12192634"/>
              <a:gd name="connsiteY498" fmla="*/ 3871849 h 6858317"/>
              <a:gd name="connsiteX499" fmla="*/ 8843073 w 12192634"/>
              <a:gd name="connsiteY499" fmla="*/ 4194493 h 6858317"/>
              <a:gd name="connsiteX500" fmla="*/ 8520430 w 12192634"/>
              <a:gd name="connsiteY500" fmla="*/ 4721035 h 6858317"/>
              <a:gd name="connsiteX501" fmla="*/ 8218742 w 12192634"/>
              <a:gd name="connsiteY501" fmla="*/ 5214049 h 6858317"/>
              <a:gd name="connsiteX502" fmla="*/ 7725728 w 12192634"/>
              <a:gd name="connsiteY502" fmla="*/ 5515674 h 6858317"/>
              <a:gd name="connsiteX503" fmla="*/ 7199249 w 12192634"/>
              <a:gd name="connsiteY503" fmla="*/ 5838381 h 6858317"/>
              <a:gd name="connsiteX504" fmla="*/ 6876543 w 12192634"/>
              <a:gd name="connsiteY504" fmla="*/ 6364859 h 6858317"/>
              <a:gd name="connsiteX505" fmla="*/ 6574918 w 12192634"/>
              <a:gd name="connsiteY505" fmla="*/ 6857937 h 6858317"/>
              <a:gd name="connsiteX506" fmla="*/ 6574536 w 12192634"/>
              <a:gd name="connsiteY506" fmla="*/ 6858318 h 6858317"/>
              <a:gd name="connsiteX507" fmla="*/ 6697155 w 12192634"/>
              <a:gd name="connsiteY507" fmla="*/ 6858318 h 6858317"/>
              <a:gd name="connsiteX508" fmla="*/ 6960426 w 12192634"/>
              <a:gd name="connsiteY508" fmla="*/ 6394260 h 6858317"/>
              <a:gd name="connsiteX509" fmla="*/ 7262114 w 12192634"/>
              <a:gd name="connsiteY509" fmla="*/ 5901246 h 6858317"/>
              <a:gd name="connsiteX510" fmla="*/ 7755128 w 12192634"/>
              <a:gd name="connsiteY510" fmla="*/ 5599621 h 6858317"/>
              <a:gd name="connsiteX511" fmla="*/ 8281606 w 12192634"/>
              <a:gd name="connsiteY511" fmla="*/ 5276914 h 6858317"/>
              <a:gd name="connsiteX512" fmla="*/ 8604314 w 12192634"/>
              <a:gd name="connsiteY512" fmla="*/ 4750435 h 6858317"/>
              <a:gd name="connsiteX513" fmla="*/ 8905939 w 12192634"/>
              <a:gd name="connsiteY513" fmla="*/ 4257358 h 6858317"/>
              <a:gd name="connsiteX514" fmla="*/ 9399016 w 12192634"/>
              <a:gd name="connsiteY514" fmla="*/ 3955733 h 6858317"/>
              <a:gd name="connsiteX515" fmla="*/ 9925494 w 12192634"/>
              <a:gd name="connsiteY515" fmla="*/ 3633089 h 6858317"/>
              <a:gd name="connsiteX516" fmla="*/ 10248138 w 12192634"/>
              <a:gd name="connsiteY516" fmla="*/ 3106611 h 6858317"/>
              <a:gd name="connsiteX517" fmla="*/ 10549763 w 12192634"/>
              <a:gd name="connsiteY517" fmla="*/ 2613533 h 6858317"/>
              <a:gd name="connsiteX518" fmla="*/ 11042650 w 12192634"/>
              <a:gd name="connsiteY518" fmla="*/ 2311400 h 6858317"/>
              <a:gd name="connsiteX519" fmla="*/ 11569129 w 12192634"/>
              <a:gd name="connsiteY519" fmla="*/ 1988757 h 6858317"/>
              <a:gd name="connsiteX520" fmla="*/ 11891772 w 12192634"/>
              <a:gd name="connsiteY520" fmla="*/ 1462278 h 6858317"/>
              <a:gd name="connsiteX521" fmla="*/ 12192318 w 12192634"/>
              <a:gd name="connsiteY521" fmla="*/ 970280 h 6858317"/>
              <a:gd name="connsiteX522" fmla="*/ 12192318 w 12192634"/>
              <a:gd name="connsiteY522" fmla="*/ 847725 h 6858317"/>
              <a:gd name="connsiteX523" fmla="*/ 12130215 w 12192634"/>
              <a:gd name="connsiteY523" fmla="*/ 906526 h 6858317"/>
              <a:gd name="connsiteX524" fmla="*/ 12130722 w 12192634"/>
              <a:gd name="connsiteY524" fmla="*/ 1661287 h 6858317"/>
              <a:gd name="connsiteX525" fmla="*/ 11808079 w 12192634"/>
              <a:gd name="connsiteY525" fmla="*/ 2187766 h 6858317"/>
              <a:gd name="connsiteX526" fmla="*/ 11506454 w 12192634"/>
              <a:gd name="connsiteY526" fmla="*/ 2680843 h 6858317"/>
              <a:gd name="connsiteX527" fmla="*/ 11013377 w 12192634"/>
              <a:gd name="connsiteY527" fmla="*/ 2982468 h 6858317"/>
              <a:gd name="connsiteX528" fmla="*/ 10486898 w 12192634"/>
              <a:gd name="connsiteY528" fmla="*/ 3305112 h 6858317"/>
              <a:gd name="connsiteX529" fmla="*/ 10164255 w 12192634"/>
              <a:gd name="connsiteY529" fmla="*/ 3831653 h 6858317"/>
              <a:gd name="connsiteX530" fmla="*/ 9862630 w 12192634"/>
              <a:gd name="connsiteY530" fmla="*/ 4324668 h 6858317"/>
              <a:gd name="connsiteX531" fmla="*/ 9369552 w 12192634"/>
              <a:gd name="connsiteY531" fmla="*/ 4626293 h 6858317"/>
              <a:gd name="connsiteX532" fmla="*/ 8843073 w 12192634"/>
              <a:gd name="connsiteY532" fmla="*/ 4949000 h 6858317"/>
              <a:gd name="connsiteX533" fmla="*/ 8520430 w 12192634"/>
              <a:gd name="connsiteY533" fmla="*/ 5475478 h 6858317"/>
              <a:gd name="connsiteX534" fmla="*/ 8218742 w 12192634"/>
              <a:gd name="connsiteY534" fmla="*/ 5968492 h 6858317"/>
              <a:gd name="connsiteX535" fmla="*/ 7725728 w 12192634"/>
              <a:gd name="connsiteY535" fmla="*/ 6270181 h 6858317"/>
              <a:gd name="connsiteX536" fmla="*/ 7199249 w 12192634"/>
              <a:gd name="connsiteY536" fmla="*/ 6592824 h 6858317"/>
              <a:gd name="connsiteX537" fmla="*/ 6989699 w 12192634"/>
              <a:gd name="connsiteY537" fmla="*/ 6858318 h 6858317"/>
              <a:gd name="connsiteX538" fmla="*/ 7094030 w 12192634"/>
              <a:gd name="connsiteY538" fmla="*/ 6858318 h 6858317"/>
              <a:gd name="connsiteX539" fmla="*/ 7262241 w 12192634"/>
              <a:gd name="connsiteY539" fmla="*/ 6655689 h 6858317"/>
              <a:gd name="connsiteX540" fmla="*/ 7755256 w 12192634"/>
              <a:gd name="connsiteY540" fmla="*/ 6354064 h 6858317"/>
              <a:gd name="connsiteX541" fmla="*/ 8281734 w 12192634"/>
              <a:gd name="connsiteY541" fmla="*/ 6031357 h 6858317"/>
              <a:gd name="connsiteX542" fmla="*/ 8604441 w 12192634"/>
              <a:gd name="connsiteY542" fmla="*/ 5504879 h 6858317"/>
              <a:gd name="connsiteX543" fmla="*/ 8906066 w 12192634"/>
              <a:gd name="connsiteY543" fmla="*/ 5011865 h 6858317"/>
              <a:gd name="connsiteX544" fmla="*/ 9399143 w 12192634"/>
              <a:gd name="connsiteY544" fmla="*/ 4710176 h 6858317"/>
              <a:gd name="connsiteX545" fmla="*/ 9925621 w 12192634"/>
              <a:gd name="connsiteY545" fmla="*/ 4387533 h 6858317"/>
              <a:gd name="connsiteX546" fmla="*/ 10248265 w 12192634"/>
              <a:gd name="connsiteY546" fmla="*/ 3861054 h 6858317"/>
              <a:gd name="connsiteX547" fmla="*/ 10549890 w 12192634"/>
              <a:gd name="connsiteY547" fmla="*/ 3367977 h 6858317"/>
              <a:gd name="connsiteX548" fmla="*/ 11042968 w 12192634"/>
              <a:gd name="connsiteY548" fmla="*/ 3066352 h 6858317"/>
              <a:gd name="connsiteX549" fmla="*/ 11569446 w 12192634"/>
              <a:gd name="connsiteY549" fmla="*/ 2743708 h 6858317"/>
              <a:gd name="connsiteX550" fmla="*/ 11892090 w 12192634"/>
              <a:gd name="connsiteY550" fmla="*/ 2217230 h 6858317"/>
              <a:gd name="connsiteX551" fmla="*/ 12192635 w 12192634"/>
              <a:gd name="connsiteY551" fmla="*/ 1725232 h 6858317"/>
              <a:gd name="connsiteX552" fmla="*/ 12192635 w 12192634"/>
              <a:gd name="connsiteY552" fmla="*/ 1602169 h 6858317"/>
              <a:gd name="connsiteX553" fmla="*/ 12130215 w 12192634"/>
              <a:gd name="connsiteY553" fmla="*/ 1660970 h 6858317"/>
              <a:gd name="connsiteX554" fmla="*/ 12130722 w 12192634"/>
              <a:gd name="connsiteY554" fmla="*/ 2415731 h 6858317"/>
              <a:gd name="connsiteX555" fmla="*/ 11808079 w 12192634"/>
              <a:gd name="connsiteY555" fmla="*/ 2942273 h 6858317"/>
              <a:gd name="connsiteX556" fmla="*/ 11506454 w 12192634"/>
              <a:gd name="connsiteY556" fmla="*/ 3435287 h 6858317"/>
              <a:gd name="connsiteX557" fmla="*/ 11013377 w 12192634"/>
              <a:gd name="connsiteY557" fmla="*/ 3736912 h 6858317"/>
              <a:gd name="connsiteX558" fmla="*/ 10486898 w 12192634"/>
              <a:gd name="connsiteY558" fmla="*/ 4059619 h 6858317"/>
              <a:gd name="connsiteX559" fmla="*/ 10164255 w 12192634"/>
              <a:gd name="connsiteY559" fmla="*/ 4586097 h 6858317"/>
              <a:gd name="connsiteX560" fmla="*/ 9862630 w 12192634"/>
              <a:gd name="connsiteY560" fmla="*/ 5079111 h 6858317"/>
              <a:gd name="connsiteX561" fmla="*/ 9369552 w 12192634"/>
              <a:gd name="connsiteY561" fmla="*/ 5380736 h 6858317"/>
              <a:gd name="connsiteX562" fmla="*/ 8843073 w 12192634"/>
              <a:gd name="connsiteY562" fmla="*/ 5703443 h 6858317"/>
              <a:gd name="connsiteX563" fmla="*/ 8520430 w 12192634"/>
              <a:gd name="connsiteY563" fmla="*/ 6229922 h 6858317"/>
              <a:gd name="connsiteX564" fmla="*/ 8218742 w 12192634"/>
              <a:gd name="connsiteY564" fmla="*/ 6722936 h 6858317"/>
              <a:gd name="connsiteX565" fmla="*/ 8063357 w 12192634"/>
              <a:gd name="connsiteY565" fmla="*/ 6858318 h 6858317"/>
              <a:gd name="connsiteX566" fmla="*/ 8204200 w 12192634"/>
              <a:gd name="connsiteY566" fmla="*/ 6858318 h 6858317"/>
              <a:gd name="connsiteX567" fmla="*/ 8281353 w 12192634"/>
              <a:gd name="connsiteY567" fmla="*/ 6785801 h 6858317"/>
              <a:gd name="connsiteX568" fmla="*/ 8604059 w 12192634"/>
              <a:gd name="connsiteY568" fmla="*/ 6259322 h 6858317"/>
              <a:gd name="connsiteX569" fmla="*/ 8905684 w 12192634"/>
              <a:gd name="connsiteY569" fmla="*/ 5766308 h 6858317"/>
              <a:gd name="connsiteX570" fmla="*/ 9398762 w 12192634"/>
              <a:gd name="connsiteY570" fmla="*/ 5464620 h 6858317"/>
              <a:gd name="connsiteX571" fmla="*/ 9925241 w 12192634"/>
              <a:gd name="connsiteY571" fmla="*/ 5141976 h 6858317"/>
              <a:gd name="connsiteX572" fmla="*/ 10247884 w 12192634"/>
              <a:gd name="connsiteY572" fmla="*/ 4615498 h 6858317"/>
              <a:gd name="connsiteX573" fmla="*/ 10549509 w 12192634"/>
              <a:gd name="connsiteY573" fmla="*/ 4122484 h 6858317"/>
              <a:gd name="connsiteX574" fmla="*/ 11042650 w 12192634"/>
              <a:gd name="connsiteY574" fmla="*/ 3820478 h 6858317"/>
              <a:gd name="connsiteX575" fmla="*/ 11569129 w 12192634"/>
              <a:gd name="connsiteY575" fmla="*/ 3497834 h 6858317"/>
              <a:gd name="connsiteX576" fmla="*/ 11891772 w 12192634"/>
              <a:gd name="connsiteY576" fmla="*/ 2971356 h 6858317"/>
              <a:gd name="connsiteX577" fmla="*/ 12192318 w 12192634"/>
              <a:gd name="connsiteY577" fmla="*/ 2479358 h 6858317"/>
              <a:gd name="connsiteX578" fmla="*/ 12192318 w 12192634"/>
              <a:gd name="connsiteY578" fmla="*/ 2356612 h 6858317"/>
              <a:gd name="connsiteX579" fmla="*/ 12130215 w 12192634"/>
              <a:gd name="connsiteY579" fmla="*/ 2415413 h 6858317"/>
              <a:gd name="connsiteX580" fmla="*/ 12130722 w 12192634"/>
              <a:gd name="connsiteY580" fmla="*/ 3170238 h 6858317"/>
              <a:gd name="connsiteX581" fmla="*/ 11808079 w 12192634"/>
              <a:gd name="connsiteY581" fmla="*/ 3696716 h 6858317"/>
              <a:gd name="connsiteX582" fmla="*/ 11506454 w 12192634"/>
              <a:gd name="connsiteY582" fmla="*/ 4189730 h 6858317"/>
              <a:gd name="connsiteX583" fmla="*/ 11013377 w 12192634"/>
              <a:gd name="connsiteY583" fmla="*/ 4491355 h 6858317"/>
              <a:gd name="connsiteX584" fmla="*/ 10486898 w 12192634"/>
              <a:gd name="connsiteY584" fmla="*/ 4814062 h 6858317"/>
              <a:gd name="connsiteX585" fmla="*/ 10164255 w 12192634"/>
              <a:gd name="connsiteY585" fmla="*/ 5340541 h 6858317"/>
              <a:gd name="connsiteX586" fmla="*/ 9862630 w 12192634"/>
              <a:gd name="connsiteY586" fmla="*/ 5833555 h 6858317"/>
              <a:gd name="connsiteX587" fmla="*/ 9369552 w 12192634"/>
              <a:gd name="connsiteY587" fmla="*/ 6135180 h 6858317"/>
              <a:gd name="connsiteX588" fmla="*/ 8843073 w 12192634"/>
              <a:gd name="connsiteY588" fmla="*/ 6457887 h 6858317"/>
              <a:gd name="connsiteX589" fmla="*/ 8567293 w 12192634"/>
              <a:gd name="connsiteY589" fmla="*/ 6858318 h 6858317"/>
              <a:gd name="connsiteX590" fmla="*/ 8664004 w 12192634"/>
              <a:gd name="connsiteY590" fmla="*/ 6858318 h 6858317"/>
              <a:gd name="connsiteX591" fmla="*/ 8905939 w 12192634"/>
              <a:gd name="connsiteY591" fmla="*/ 6520752 h 6858317"/>
              <a:gd name="connsiteX592" fmla="*/ 9399016 w 12192634"/>
              <a:gd name="connsiteY592" fmla="*/ 6219063 h 6858317"/>
              <a:gd name="connsiteX593" fmla="*/ 9925494 w 12192634"/>
              <a:gd name="connsiteY593" fmla="*/ 5896420 h 6858317"/>
              <a:gd name="connsiteX594" fmla="*/ 10248138 w 12192634"/>
              <a:gd name="connsiteY594" fmla="*/ 5369941 h 6858317"/>
              <a:gd name="connsiteX595" fmla="*/ 10549763 w 12192634"/>
              <a:gd name="connsiteY595" fmla="*/ 4876927 h 6858317"/>
              <a:gd name="connsiteX596" fmla="*/ 11042841 w 12192634"/>
              <a:gd name="connsiteY596" fmla="*/ 4575239 h 6858317"/>
              <a:gd name="connsiteX597" fmla="*/ 11569319 w 12192634"/>
              <a:gd name="connsiteY597" fmla="*/ 4252595 h 6858317"/>
              <a:gd name="connsiteX598" fmla="*/ 11891962 w 12192634"/>
              <a:gd name="connsiteY598" fmla="*/ 3726116 h 6858317"/>
              <a:gd name="connsiteX599" fmla="*/ 12192508 w 12192634"/>
              <a:gd name="connsiteY599" fmla="*/ 3234119 h 6858317"/>
              <a:gd name="connsiteX600" fmla="*/ 12192508 w 12192634"/>
              <a:gd name="connsiteY600" fmla="*/ 3111119 h 6858317"/>
              <a:gd name="connsiteX601" fmla="*/ 12130215 w 12192634"/>
              <a:gd name="connsiteY601" fmla="*/ 3169920 h 6858317"/>
              <a:gd name="connsiteX602" fmla="*/ 12130722 w 12192634"/>
              <a:gd name="connsiteY602" fmla="*/ 3924681 h 6858317"/>
              <a:gd name="connsiteX603" fmla="*/ 11808079 w 12192634"/>
              <a:gd name="connsiteY603" fmla="*/ 4451160 h 6858317"/>
              <a:gd name="connsiteX604" fmla="*/ 11506454 w 12192634"/>
              <a:gd name="connsiteY604" fmla="*/ 4944174 h 6858317"/>
              <a:gd name="connsiteX605" fmla="*/ 11013377 w 12192634"/>
              <a:gd name="connsiteY605" fmla="*/ 5245799 h 6858317"/>
              <a:gd name="connsiteX606" fmla="*/ 10486898 w 12192634"/>
              <a:gd name="connsiteY606" fmla="*/ 5568506 h 6858317"/>
              <a:gd name="connsiteX607" fmla="*/ 10164255 w 12192634"/>
              <a:gd name="connsiteY607" fmla="*/ 6094984 h 6858317"/>
              <a:gd name="connsiteX608" fmla="*/ 9862630 w 12192634"/>
              <a:gd name="connsiteY608" fmla="*/ 6587998 h 6858317"/>
              <a:gd name="connsiteX609" fmla="*/ 9456230 w 12192634"/>
              <a:gd name="connsiteY609" fmla="*/ 6858318 h 6858317"/>
              <a:gd name="connsiteX610" fmla="*/ 9663620 w 12192634"/>
              <a:gd name="connsiteY610" fmla="*/ 6858318 h 6858317"/>
              <a:gd name="connsiteX611" fmla="*/ 9925368 w 12192634"/>
              <a:gd name="connsiteY611" fmla="*/ 6650863 h 6858317"/>
              <a:gd name="connsiteX612" fmla="*/ 10248011 w 12192634"/>
              <a:gd name="connsiteY612" fmla="*/ 6124385 h 6858317"/>
              <a:gd name="connsiteX613" fmla="*/ 10549636 w 12192634"/>
              <a:gd name="connsiteY613" fmla="*/ 5631371 h 6858317"/>
              <a:gd name="connsiteX614" fmla="*/ 11042714 w 12192634"/>
              <a:gd name="connsiteY614" fmla="*/ 5329746 h 6858317"/>
              <a:gd name="connsiteX615" fmla="*/ 11569192 w 12192634"/>
              <a:gd name="connsiteY615" fmla="*/ 5007039 h 6858317"/>
              <a:gd name="connsiteX616" fmla="*/ 11891835 w 12192634"/>
              <a:gd name="connsiteY616" fmla="*/ 4480560 h 6858317"/>
              <a:gd name="connsiteX617" fmla="*/ 12192381 w 12192634"/>
              <a:gd name="connsiteY617" fmla="*/ 3988626 h 6858317"/>
              <a:gd name="connsiteX618" fmla="*/ 12192381 w 12192634"/>
              <a:gd name="connsiteY618" fmla="*/ 3865563 h 6858317"/>
              <a:gd name="connsiteX619" fmla="*/ 12130215 w 12192634"/>
              <a:gd name="connsiteY619" fmla="*/ 3924300 h 6858317"/>
              <a:gd name="connsiteX620" fmla="*/ 12130722 w 12192634"/>
              <a:gd name="connsiteY620" fmla="*/ 4679125 h 6858317"/>
              <a:gd name="connsiteX621" fmla="*/ 11808079 w 12192634"/>
              <a:gd name="connsiteY621" fmla="*/ 5205603 h 6858317"/>
              <a:gd name="connsiteX622" fmla="*/ 11506454 w 12192634"/>
              <a:gd name="connsiteY622" fmla="*/ 5698617 h 6858317"/>
              <a:gd name="connsiteX623" fmla="*/ 11013377 w 12192634"/>
              <a:gd name="connsiteY623" fmla="*/ 6000306 h 6858317"/>
              <a:gd name="connsiteX624" fmla="*/ 10486898 w 12192634"/>
              <a:gd name="connsiteY624" fmla="*/ 6322949 h 6858317"/>
              <a:gd name="connsiteX625" fmla="*/ 10164255 w 12192634"/>
              <a:gd name="connsiteY625" fmla="*/ 6849428 h 6858317"/>
              <a:gd name="connsiteX626" fmla="*/ 10161143 w 12192634"/>
              <a:gd name="connsiteY626" fmla="*/ 6858318 h 6858317"/>
              <a:gd name="connsiteX627" fmla="*/ 10255314 w 12192634"/>
              <a:gd name="connsiteY627" fmla="*/ 6858318 h 6858317"/>
              <a:gd name="connsiteX628" fmla="*/ 10549763 w 12192634"/>
              <a:gd name="connsiteY628" fmla="*/ 6385814 h 6858317"/>
              <a:gd name="connsiteX629" fmla="*/ 11042841 w 12192634"/>
              <a:gd name="connsiteY629" fmla="*/ 6084189 h 6858317"/>
              <a:gd name="connsiteX630" fmla="*/ 11569319 w 12192634"/>
              <a:gd name="connsiteY630" fmla="*/ 5761482 h 6858317"/>
              <a:gd name="connsiteX631" fmla="*/ 11891962 w 12192634"/>
              <a:gd name="connsiteY631" fmla="*/ 5235004 h 6858317"/>
              <a:gd name="connsiteX632" fmla="*/ 12192508 w 12192634"/>
              <a:gd name="connsiteY632" fmla="*/ 4743069 h 6858317"/>
              <a:gd name="connsiteX633" fmla="*/ 12192508 w 12192634"/>
              <a:gd name="connsiteY633" fmla="*/ 4620006 h 6858317"/>
              <a:gd name="connsiteX634" fmla="*/ 12130215 w 12192634"/>
              <a:gd name="connsiteY634" fmla="*/ 4678807 h 6858317"/>
              <a:gd name="connsiteX635" fmla="*/ 12130722 w 12192634"/>
              <a:gd name="connsiteY635" fmla="*/ 5433568 h 6858317"/>
              <a:gd name="connsiteX636" fmla="*/ 11808079 w 12192634"/>
              <a:gd name="connsiteY636" fmla="*/ 5960047 h 6858317"/>
              <a:gd name="connsiteX637" fmla="*/ 11506454 w 12192634"/>
              <a:gd name="connsiteY637" fmla="*/ 6453124 h 6858317"/>
              <a:gd name="connsiteX638" fmla="*/ 11013377 w 12192634"/>
              <a:gd name="connsiteY638" fmla="*/ 6754749 h 6858317"/>
              <a:gd name="connsiteX639" fmla="*/ 10768965 w 12192634"/>
              <a:gd name="connsiteY639" fmla="*/ 6858318 h 6858317"/>
              <a:gd name="connsiteX640" fmla="*/ 10987342 w 12192634"/>
              <a:gd name="connsiteY640" fmla="*/ 6858318 h 6858317"/>
              <a:gd name="connsiteX641" fmla="*/ 11042841 w 12192634"/>
              <a:gd name="connsiteY641" fmla="*/ 6838632 h 6858317"/>
              <a:gd name="connsiteX642" fmla="*/ 11569319 w 12192634"/>
              <a:gd name="connsiteY642" fmla="*/ 6515926 h 6858317"/>
              <a:gd name="connsiteX643" fmla="*/ 11891962 w 12192634"/>
              <a:gd name="connsiteY643" fmla="*/ 5989447 h 6858317"/>
              <a:gd name="connsiteX644" fmla="*/ 12192508 w 12192634"/>
              <a:gd name="connsiteY644" fmla="*/ 5497513 h 6858317"/>
              <a:gd name="connsiteX645" fmla="*/ 12192508 w 12192634"/>
              <a:gd name="connsiteY645" fmla="*/ 5374450 h 6858317"/>
              <a:gd name="connsiteX646" fmla="*/ 12130215 w 12192634"/>
              <a:gd name="connsiteY646" fmla="*/ 5433251 h 6858317"/>
              <a:gd name="connsiteX647" fmla="*/ 12130722 w 12192634"/>
              <a:gd name="connsiteY647" fmla="*/ 6188012 h 6858317"/>
              <a:gd name="connsiteX648" fmla="*/ 11808079 w 12192634"/>
              <a:gd name="connsiteY648" fmla="*/ 6714490 h 6858317"/>
              <a:gd name="connsiteX649" fmla="*/ 11753532 w 12192634"/>
              <a:gd name="connsiteY649" fmla="*/ 6858318 h 6858317"/>
              <a:gd name="connsiteX650" fmla="*/ 11849100 w 12192634"/>
              <a:gd name="connsiteY650" fmla="*/ 6858318 h 6858317"/>
              <a:gd name="connsiteX651" fmla="*/ 11891264 w 12192634"/>
              <a:gd name="connsiteY651" fmla="*/ 6744018 h 6858317"/>
              <a:gd name="connsiteX652" fmla="*/ 12191809 w 12192634"/>
              <a:gd name="connsiteY652" fmla="*/ 6252083 h 6858317"/>
              <a:gd name="connsiteX653" fmla="*/ 12191809 w 12192634"/>
              <a:gd name="connsiteY653" fmla="*/ 6128893 h 6858317"/>
              <a:gd name="connsiteX654" fmla="*/ 12130215 w 12192634"/>
              <a:gd name="connsiteY654" fmla="*/ 6187694 h 68583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</a:cxnLst>
            <a:rect l="l" t="t" r="r" b="b"/>
            <a:pathLst>
              <a:path w="12192634" h="6858317">
                <a:moveTo>
                  <a:pt x="439039" y="0"/>
                </a:moveTo>
                <a:cubicBezTo>
                  <a:pt x="417894" y="48387"/>
                  <a:pt x="401384" y="95631"/>
                  <a:pt x="384493" y="143701"/>
                </a:cubicBezTo>
                <a:cubicBezTo>
                  <a:pt x="330200" y="298006"/>
                  <a:pt x="274511" y="457581"/>
                  <a:pt x="61849" y="670243"/>
                </a:cubicBezTo>
                <a:cubicBezTo>
                  <a:pt x="40704" y="691388"/>
                  <a:pt x="20130" y="711200"/>
                  <a:pt x="0" y="729171"/>
                </a:cubicBezTo>
                <a:lnTo>
                  <a:pt x="0" y="606362"/>
                </a:lnTo>
                <a:cubicBezTo>
                  <a:pt x="197485" y="408559"/>
                  <a:pt x="247650" y="265621"/>
                  <a:pt x="300609" y="114300"/>
                </a:cubicBezTo>
                <a:cubicBezTo>
                  <a:pt x="313754" y="76772"/>
                  <a:pt x="327025" y="38862"/>
                  <a:pt x="342900" y="0"/>
                </a:cubicBezTo>
                <a:close/>
                <a:moveTo>
                  <a:pt x="1204976" y="0"/>
                </a:moveTo>
                <a:cubicBezTo>
                  <a:pt x="1186625" y="6668"/>
                  <a:pt x="1168273" y="13081"/>
                  <a:pt x="1149795" y="19558"/>
                </a:cubicBezTo>
                <a:cubicBezTo>
                  <a:pt x="995553" y="73660"/>
                  <a:pt x="835977" y="129604"/>
                  <a:pt x="623316" y="342265"/>
                </a:cubicBezTo>
                <a:cubicBezTo>
                  <a:pt x="410655" y="554927"/>
                  <a:pt x="354711" y="714439"/>
                  <a:pt x="300609" y="868744"/>
                </a:cubicBezTo>
                <a:cubicBezTo>
                  <a:pt x="247650" y="1020064"/>
                  <a:pt x="197485" y="1163003"/>
                  <a:pt x="0" y="1360805"/>
                </a:cubicBezTo>
                <a:lnTo>
                  <a:pt x="0" y="1483551"/>
                </a:lnTo>
                <a:cubicBezTo>
                  <a:pt x="20151" y="1465390"/>
                  <a:pt x="40767" y="1445768"/>
                  <a:pt x="61849" y="1424686"/>
                </a:cubicBezTo>
                <a:cubicBezTo>
                  <a:pt x="274511" y="1212025"/>
                  <a:pt x="330454" y="1052449"/>
                  <a:pt x="384493" y="898144"/>
                </a:cubicBezTo>
                <a:cubicBezTo>
                  <a:pt x="437642" y="746633"/>
                  <a:pt x="487871" y="603250"/>
                  <a:pt x="686181" y="405130"/>
                </a:cubicBezTo>
                <a:cubicBezTo>
                  <a:pt x="884491" y="207010"/>
                  <a:pt x="1027684" y="156591"/>
                  <a:pt x="1179259" y="103442"/>
                </a:cubicBezTo>
                <a:cubicBezTo>
                  <a:pt x="1257300" y="76200"/>
                  <a:pt x="1336485" y="48324"/>
                  <a:pt x="1423353" y="0"/>
                </a:cubicBezTo>
                <a:close/>
                <a:moveTo>
                  <a:pt x="1937258" y="0"/>
                </a:moveTo>
                <a:cubicBezTo>
                  <a:pt x="1886458" y="144018"/>
                  <a:pt x="1832166" y="283083"/>
                  <a:pt x="1642872" y="472377"/>
                </a:cubicBezTo>
                <a:cubicBezTo>
                  <a:pt x="1444562" y="670687"/>
                  <a:pt x="1301369" y="720852"/>
                  <a:pt x="1149795" y="774002"/>
                </a:cubicBezTo>
                <a:cubicBezTo>
                  <a:pt x="995553" y="828104"/>
                  <a:pt x="835977" y="884047"/>
                  <a:pt x="623316" y="1096709"/>
                </a:cubicBezTo>
                <a:cubicBezTo>
                  <a:pt x="410655" y="1309370"/>
                  <a:pt x="354711" y="1468882"/>
                  <a:pt x="300609" y="1623187"/>
                </a:cubicBezTo>
                <a:cubicBezTo>
                  <a:pt x="247650" y="1774508"/>
                  <a:pt x="197485" y="1917700"/>
                  <a:pt x="0" y="2115249"/>
                </a:cubicBezTo>
                <a:lnTo>
                  <a:pt x="0" y="2238058"/>
                </a:lnTo>
                <a:cubicBezTo>
                  <a:pt x="20130" y="2219833"/>
                  <a:pt x="40704" y="2200275"/>
                  <a:pt x="61849" y="2179130"/>
                </a:cubicBezTo>
                <a:cubicBezTo>
                  <a:pt x="274511" y="1966468"/>
                  <a:pt x="330454" y="1806956"/>
                  <a:pt x="384493" y="1652651"/>
                </a:cubicBezTo>
                <a:cubicBezTo>
                  <a:pt x="437642" y="1501077"/>
                  <a:pt x="487871" y="1357884"/>
                  <a:pt x="686181" y="1159574"/>
                </a:cubicBezTo>
                <a:cubicBezTo>
                  <a:pt x="884491" y="961263"/>
                  <a:pt x="1027684" y="911035"/>
                  <a:pt x="1179259" y="857885"/>
                </a:cubicBezTo>
                <a:cubicBezTo>
                  <a:pt x="1333500" y="803783"/>
                  <a:pt x="1493076" y="747903"/>
                  <a:pt x="1705737" y="535242"/>
                </a:cubicBezTo>
                <a:cubicBezTo>
                  <a:pt x="1918398" y="322580"/>
                  <a:pt x="1974342" y="163005"/>
                  <a:pt x="2028444" y="8763"/>
                </a:cubicBezTo>
                <a:lnTo>
                  <a:pt x="2031492" y="0"/>
                </a:lnTo>
                <a:close/>
                <a:moveTo>
                  <a:pt x="2528570" y="0"/>
                </a:moveTo>
                <a:cubicBezTo>
                  <a:pt x="2449449" y="46419"/>
                  <a:pt x="2363788" y="110681"/>
                  <a:pt x="2266950" y="207264"/>
                </a:cubicBezTo>
                <a:cubicBezTo>
                  <a:pt x="2054289" y="419925"/>
                  <a:pt x="1998345" y="579501"/>
                  <a:pt x="1944243" y="733743"/>
                </a:cubicBezTo>
                <a:cubicBezTo>
                  <a:pt x="1891411" y="885317"/>
                  <a:pt x="1841500" y="1028700"/>
                  <a:pt x="1642872" y="1226820"/>
                </a:cubicBezTo>
                <a:cubicBezTo>
                  <a:pt x="1444244" y="1424940"/>
                  <a:pt x="1301369" y="1475359"/>
                  <a:pt x="1149795" y="1528445"/>
                </a:cubicBezTo>
                <a:cubicBezTo>
                  <a:pt x="995553" y="1582547"/>
                  <a:pt x="835977" y="1638491"/>
                  <a:pt x="623316" y="1851152"/>
                </a:cubicBezTo>
                <a:cubicBezTo>
                  <a:pt x="410655" y="2063814"/>
                  <a:pt x="354711" y="2223389"/>
                  <a:pt x="300609" y="2377694"/>
                </a:cubicBezTo>
                <a:cubicBezTo>
                  <a:pt x="247650" y="2528951"/>
                  <a:pt x="197485" y="2671890"/>
                  <a:pt x="0" y="2869692"/>
                </a:cubicBezTo>
                <a:lnTo>
                  <a:pt x="0" y="2992438"/>
                </a:lnTo>
                <a:cubicBezTo>
                  <a:pt x="20151" y="2974448"/>
                  <a:pt x="40767" y="2954865"/>
                  <a:pt x="61849" y="2933700"/>
                </a:cubicBezTo>
                <a:cubicBezTo>
                  <a:pt x="274511" y="2721039"/>
                  <a:pt x="330454" y="2561527"/>
                  <a:pt x="384493" y="2407222"/>
                </a:cubicBezTo>
                <a:cubicBezTo>
                  <a:pt x="437642" y="2255647"/>
                  <a:pt x="487871" y="2112455"/>
                  <a:pt x="686181" y="1914144"/>
                </a:cubicBezTo>
                <a:cubicBezTo>
                  <a:pt x="884491" y="1715834"/>
                  <a:pt x="1027684" y="1665605"/>
                  <a:pt x="1179259" y="1612519"/>
                </a:cubicBezTo>
                <a:cubicBezTo>
                  <a:pt x="1333500" y="1558417"/>
                  <a:pt x="1493076" y="1502474"/>
                  <a:pt x="1705737" y="1289812"/>
                </a:cubicBezTo>
                <a:cubicBezTo>
                  <a:pt x="1918398" y="1077151"/>
                  <a:pt x="1974342" y="917638"/>
                  <a:pt x="2028444" y="763334"/>
                </a:cubicBezTo>
                <a:cubicBezTo>
                  <a:pt x="2081530" y="611759"/>
                  <a:pt x="2131759" y="468567"/>
                  <a:pt x="2330069" y="270256"/>
                </a:cubicBezTo>
                <a:cubicBezTo>
                  <a:pt x="2490089" y="110236"/>
                  <a:pt x="2614232" y="46673"/>
                  <a:pt x="2735834" y="127"/>
                </a:cubicBezTo>
                <a:close/>
                <a:moveTo>
                  <a:pt x="3528632" y="0"/>
                </a:moveTo>
                <a:cubicBezTo>
                  <a:pt x="3483356" y="100648"/>
                  <a:pt x="3416999" y="207137"/>
                  <a:pt x="3286760" y="337376"/>
                </a:cubicBezTo>
                <a:cubicBezTo>
                  <a:pt x="3088450" y="535750"/>
                  <a:pt x="2945257" y="585915"/>
                  <a:pt x="2794000" y="639064"/>
                </a:cubicBezTo>
                <a:cubicBezTo>
                  <a:pt x="2639695" y="693166"/>
                  <a:pt x="2480183" y="749110"/>
                  <a:pt x="2267522" y="961708"/>
                </a:cubicBezTo>
                <a:cubicBezTo>
                  <a:pt x="2054860" y="1174306"/>
                  <a:pt x="1998917" y="1333945"/>
                  <a:pt x="1944814" y="1488250"/>
                </a:cubicBezTo>
                <a:cubicBezTo>
                  <a:pt x="1891729" y="1639761"/>
                  <a:pt x="1841500" y="1782953"/>
                  <a:pt x="1643189" y="1981264"/>
                </a:cubicBezTo>
                <a:cubicBezTo>
                  <a:pt x="1444879" y="2179574"/>
                  <a:pt x="1301687" y="2229803"/>
                  <a:pt x="1150112" y="2282889"/>
                </a:cubicBezTo>
                <a:cubicBezTo>
                  <a:pt x="995871" y="2336991"/>
                  <a:pt x="836295" y="2392934"/>
                  <a:pt x="623634" y="2605596"/>
                </a:cubicBezTo>
                <a:cubicBezTo>
                  <a:pt x="410972" y="2818257"/>
                  <a:pt x="354711" y="2978150"/>
                  <a:pt x="300609" y="3132138"/>
                </a:cubicBezTo>
                <a:cubicBezTo>
                  <a:pt x="247650" y="3283458"/>
                  <a:pt x="197485" y="3426333"/>
                  <a:pt x="0" y="3624136"/>
                </a:cubicBezTo>
                <a:lnTo>
                  <a:pt x="0" y="3746945"/>
                </a:lnTo>
                <a:cubicBezTo>
                  <a:pt x="20130" y="3728720"/>
                  <a:pt x="40704" y="3708845"/>
                  <a:pt x="61849" y="3688016"/>
                </a:cubicBezTo>
                <a:cubicBezTo>
                  <a:pt x="274511" y="3475355"/>
                  <a:pt x="330200" y="3315843"/>
                  <a:pt x="384493" y="3161538"/>
                </a:cubicBezTo>
                <a:cubicBezTo>
                  <a:pt x="437642" y="3009964"/>
                  <a:pt x="487871" y="2866771"/>
                  <a:pt x="686181" y="2668461"/>
                </a:cubicBezTo>
                <a:cubicBezTo>
                  <a:pt x="884491" y="2470150"/>
                  <a:pt x="1027684" y="2419922"/>
                  <a:pt x="1179259" y="2366836"/>
                </a:cubicBezTo>
                <a:cubicBezTo>
                  <a:pt x="1333500" y="2312734"/>
                  <a:pt x="1493076" y="2256790"/>
                  <a:pt x="1705737" y="2044129"/>
                </a:cubicBezTo>
                <a:cubicBezTo>
                  <a:pt x="1918398" y="1831467"/>
                  <a:pt x="1974342" y="1671955"/>
                  <a:pt x="2028444" y="1517650"/>
                </a:cubicBezTo>
                <a:cubicBezTo>
                  <a:pt x="2081530" y="1366076"/>
                  <a:pt x="2131759" y="1222883"/>
                  <a:pt x="2330069" y="1024573"/>
                </a:cubicBezTo>
                <a:cubicBezTo>
                  <a:pt x="2528380" y="826262"/>
                  <a:pt x="2671572" y="776097"/>
                  <a:pt x="2823083" y="722948"/>
                </a:cubicBezTo>
                <a:cubicBezTo>
                  <a:pt x="2977388" y="668846"/>
                  <a:pt x="3136900" y="612902"/>
                  <a:pt x="3349625" y="400050"/>
                </a:cubicBezTo>
                <a:cubicBezTo>
                  <a:pt x="3505200" y="244666"/>
                  <a:pt x="3576891" y="117475"/>
                  <a:pt x="3625342" y="0"/>
                </a:cubicBezTo>
                <a:close/>
                <a:moveTo>
                  <a:pt x="3987800" y="0"/>
                </a:moveTo>
                <a:cubicBezTo>
                  <a:pt x="3962972" y="21908"/>
                  <a:pt x="3937318" y="45911"/>
                  <a:pt x="3910902" y="72327"/>
                </a:cubicBezTo>
                <a:cubicBezTo>
                  <a:pt x="3698431" y="284988"/>
                  <a:pt x="3642487" y="444500"/>
                  <a:pt x="3588385" y="598805"/>
                </a:cubicBezTo>
                <a:cubicBezTo>
                  <a:pt x="3535236" y="750380"/>
                  <a:pt x="3485071" y="893509"/>
                  <a:pt x="3286760" y="1091883"/>
                </a:cubicBezTo>
                <a:cubicBezTo>
                  <a:pt x="3088450" y="1290257"/>
                  <a:pt x="2945257" y="1340358"/>
                  <a:pt x="2793683" y="1393508"/>
                </a:cubicBezTo>
                <a:cubicBezTo>
                  <a:pt x="2639378" y="1447610"/>
                  <a:pt x="2479866" y="1503553"/>
                  <a:pt x="2267204" y="1716151"/>
                </a:cubicBezTo>
                <a:cubicBezTo>
                  <a:pt x="2054542" y="1928749"/>
                  <a:pt x="1998599" y="2088388"/>
                  <a:pt x="1944497" y="2242693"/>
                </a:cubicBezTo>
                <a:cubicBezTo>
                  <a:pt x="1891411" y="2394268"/>
                  <a:pt x="1841183" y="2537397"/>
                  <a:pt x="1642872" y="2735707"/>
                </a:cubicBezTo>
                <a:cubicBezTo>
                  <a:pt x="1444562" y="2934018"/>
                  <a:pt x="1301369" y="2984500"/>
                  <a:pt x="1149795" y="3037396"/>
                </a:cubicBezTo>
                <a:cubicBezTo>
                  <a:pt x="995553" y="3091498"/>
                  <a:pt x="835977" y="3147378"/>
                  <a:pt x="623316" y="3360039"/>
                </a:cubicBezTo>
                <a:cubicBezTo>
                  <a:pt x="410655" y="3572701"/>
                  <a:pt x="354711" y="3732276"/>
                  <a:pt x="300609" y="3886581"/>
                </a:cubicBezTo>
                <a:cubicBezTo>
                  <a:pt x="247650" y="4037902"/>
                  <a:pt x="197485" y="4180777"/>
                  <a:pt x="0" y="4378643"/>
                </a:cubicBezTo>
                <a:lnTo>
                  <a:pt x="0" y="4501325"/>
                </a:lnTo>
                <a:cubicBezTo>
                  <a:pt x="20151" y="4483164"/>
                  <a:pt x="40767" y="4463542"/>
                  <a:pt x="61849" y="4442460"/>
                </a:cubicBezTo>
                <a:cubicBezTo>
                  <a:pt x="274511" y="4229862"/>
                  <a:pt x="330200" y="4070350"/>
                  <a:pt x="384493" y="3915982"/>
                </a:cubicBezTo>
                <a:cubicBezTo>
                  <a:pt x="437642" y="3764407"/>
                  <a:pt x="487871" y="3621215"/>
                  <a:pt x="686181" y="3422904"/>
                </a:cubicBezTo>
                <a:cubicBezTo>
                  <a:pt x="884491" y="3224594"/>
                  <a:pt x="1027684" y="3174429"/>
                  <a:pt x="1179259" y="3121279"/>
                </a:cubicBezTo>
                <a:cubicBezTo>
                  <a:pt x="1333500" y="3067177"/>
                  <a:pt x="1493076" y="3011234"/>
                  <a:pt x="1705737" y="2798572"/>
                </a:cubicBezTo>
                <a:cubicBezTo>
                  <a:pt x="1918398" y="2585911"/>
                  <a:pt x="1974342" y="2426399"/>
                  <a:pt x="2028444" y="2272094"/>
                </a:cubicBezTo>
                <a:cubicBezTo>
                  <a:pt x="2081530" y="2120519"/>
                  <a:pt x="2131759" y="1977390"/>
                  <a:pt x="2330069" y="1779016"/>
                </a:cubicBezTo>
                <a:cubicBezTo>
                  <a:pt x="2528380" y="1580642"/>
                  <a:pt x="2671572" y="1530541"/>
                  <a:pt x="2823083" y="1477391"/>
                </a:cubicBezTo>
                <a:cubicBezTo>
                  <a:pt x="2977388" y="1423289"/>
                  <a:pt x="3136964" y="1367346"/>
                  <a:pt x="3349625" y="1154684"/>
                </a:cubicBezTo>
                <a:cubicBezTo>
                  <a:pt x="3562287" y="942023"/>
                  <a:pt x="3618166" y="782511"/>
                  <a:pt x="3672269" y="628206"/>
                </a:cubicBezTo>
                <a:cubicBezTo>
                  <a:pt x="3725418" y="476631"/>
                  <a:pt x="3775583" y="333502"/>
                  <a:pt x="3973894" y="135192"/>
                </a:cubicBezTo>
                <a:cubicBezTo>
                  <a:pt x="4022160" y="86298"/>
                  <a:pt x="4074039" y="41107"/>
                  <a:pt x="4129088" y="0"/>
                </a:cubicBezTo>
                <a:close/>
                <a:moveTo>
                  <a:pt x="5098669" y="0"/>
                </a:moveTo>
                <a:cubicBezTo>
                  <a:pt x="5049749" y="73077"/>
                  <a:pt x="4993425" y="140915"/>
                  <a:pt x="4930585" y="202438"/>
                </a:cubicBezTo>
                <a:cubicBezTo>
                  <a:pt x="4732274" y="400749"/>
                  <a:pt x="4589082" y="450850"/>
                  <a:pt x="4437571" y="504127"/>
                </a:cubicBezTo>
                <a:cubicBezTo>
                  <a:pt x="4283266" y="558165"/>
                  <a:pt x="4123690" y="614109"/>
                  <a:pt x="3911028" y="826770"/>
                </a:cubicBezTo>
                <a:cubicBezTo>
                  <a:pt x="3698367" y="1039432"/>
                  <a:pt x="3642487" y="1198944"/>
                  <a:pt x="3588385" y="1353249"/>
                </a:cubicBezTo>
                <a:cubicBezTo>
                  <a:pt x="3535236" y="1504823"/>
                  <a:pt x="3485071" y="1648016"/>
                  <a:pt x="3286760" y="1846326"/>
                </a:cubicBezTo>
                <a:cubicBezTo>
                  <a:pt x="3088450" y="2044637"/>
                  <a:pt x="2945257" y="2094802"/>
                  <a:pt x="2793683" y="2147951"/>
                </a:cubicBezTo>
                <a:cubicBezTo>
                  <a:pt x="2639378" y="2202053"/>
                  <a:pt x="2479866" y="2257997"/>
                  <a:pt x="2267204" y="2470658"/>
                </a:cubicBezTo>
                <a:cubicBezTo>
                  <a:pt x="2054542" y="2683320"/>
                  <a:pt x="1998599" y="2842832"/>
                  <a:pt x="1944497" y="2997137"/>
                </a:cubicBezTo>
                <a:cubicBezTo>
                  <a:pt x="1891411" y="3148711"/>
                  <a:pt x="1841183" y="3291840"/>
                  <a:pt x="1642872" y="3490151"/>
                </a:cubicBezTo>
                <a:cubicBezTo>
                  <a:pt x="1444562" y="3688461"/>
                  <a:pt x="1301369" y="3738690"/>
                  <a:pt x="1149795" y="3791839"/>
                </a:cubicBezTo>
                <a:cubicBezTo>
                  <a:pt x="995553" y="3845941"/>
                  <a:pt x="835977" y="3901884"/>
                  <a:pt x="623316" y="4114483"/>
                </a:cubicBezTo>
                <a:cubicBezTo>
                  <a:pt x="410655" y="4327081"/>
                  <a:pt x="354711" y="4486720"/>
                  <a:pt x="300609" y="4641025"/>
                </a:cubicBezTo>
                <a:cubicBezTo>
                  <a:pt x="247650" y="4792345"/>
                  <a:pt x="197485" y="4935220"/>
                  <a:pt x="0" y="5133086"/>
                </a:cubicBezTo>
                <a:lnTo>
                  <a:pt x="0" y="5255832"/>
                </a:lnTo>
                <a:cubicBezTo>
                  <a:pt x="20151" y="5237671"/>
                  <a:pt x="40767" y="5218049"/>
                  <a:pt x="61849" y="5196967"/>
                </a:cubicBezTo>
                <a:cubicBezTo>
                  <a:pt x="274511" y="4984306"/>
                  <a:pt x="330200" y="4824730"/>
                  <a:pt x="384493" y="4670425"/>
                </a:cubicBezTo>
                <a:cubicBezTo>
                  <a:pt x="437642" y="4518851"/>
                  <a:pt x="487871" y="4375658"/>
                  <a:pt x="686181" y="4177347"/>
                </a:cubicBezTo>
                <a:cubicBezTo>
                  <a:pt x="884491" y="3979037"/>
                  <a:pt x="1027684" y="3928872"/>
                  <a:pt x="1179259" y="3875722"/>
                </a:cubicBezTo>
                <a:cubicBezTo>
                  <a:pt x="1333500" y="3821621"/>
                  <a:pt x="1493076" y="3765677"/>
                  <a:pt x="1705737" y="3553016"/>
                </a:cubicBezTo>
                <a:cubicBezTo>
                  <a:pt x="1918398" y="3340354"/>
                  <a:pt x="1974342" y="3180842"/>
                  <a:pt x="2028444" y="3026537"/>
                </a:cubicBezTo>
                <a:cubicBezTo>
                  <a:pt x="2081530" y="2874963"/>
                  <a:pt x="2131759" y="2731834"/>
                  <a:pt x="2330069" y="2533460"/>
                </a:cubicBezTo>
                <a:cubicBezTo>
                  <a:pt x="2528380" y="2335086"/>
                  <a:pt x="2671572" y="2284984"/>
                  <a:pt x="2823083" y="2231835"/>
                </a:cubicBezTo>
                <a:cubicBezTo>
                  <a:pt x="2977388" y="2177733"/>
                  <a:pt x="3136964" y="2121789"/>
                  <a:pt x="3349625" y="1909191"/>
                </a:cubicBezTo>
                <a:cubicBezTo>
                  <a:pt x="3562287" y="1696593"/>
                  <a:pt x="3618166" y="1536954"/>
                  <a:pt x="3672269" y="1382649"/>
                </a:cubicBezTo>
                <a:cubicBezTo>
                  <a:pt x="3725418" y="1231138"/>
                  <a:pt x="3775583" y="1087946"/>
                  <a:pt x="3973894" y="889635"/>
                </a:cubicBezTo>
                <a:cubicBezTo>
                  <a:pt x="4172204" y="691325"/>
                  <a:pt x="4315397" y="641350"/>
                  <a:pt x="4466971" y="588010"/>
                </a:cubicBezTo>
                <a:cubicBezTo>
                  <a:pt x="4621276" y="533908"/>
                  <a:pt x="4780788" y="477964"/>
                  <a:pt x="4993450" y="265303"/>
                </a:cubicBezTo>
                <a:cubicBezTo>
                  <a:pt x="5091684" y="167132"/>
                  <a:pt x="5156200" y="80264"/>
                  <a:pt x="5203063" y="0"/>
                </a:cubicBezTo>
                <a:close/>
                <a:moveTo>
                  <a:pt x="5495290" y="0"/>
                </a:moveTo>
                <a:cubicBezTo>
                  <a:pt x="5331016" y="182118"/>
                  <a:pt x="5280851" y="325120"/>
                  <a:pt x="5232400" y="463868"/>
                </a:cubicBezTo>
                <a:cubicBezTo>
                  <a:pt x="5179251" y="615442"/>
                  <a:pt x="5129086" y="758571"/>
                  <a:pt x="4930775" y="956882"/>
                </a:cubicBezTo>
                <a:cubicBezTo>
                  <a:pt x="4732465" y="1155192"/>
                  <a:pt x="4589272" y="1205421"/>
                  <a:pt x="4437761" y="1258570"/>
                </a:cubicBezTo>
                <a:cubicBezTo>
                  <a:pt x="4283456" y="1312672"/>
                  <a:pt x="4123881" y="1368552"/>
                  <a:pt x="3911219" y="1581214"/>
                </a:cubicBezTo>
                <a:cubicBezTo>
                  <a:pt x="3698558" y="1793875"/>
                  <a:pt x="3642678" y="1953387"/>
                  <a:pt x="3588576" y="2107692"/>
                </a:cubicBezTo>
                <a:cubicBezTo>
                  <a:pt x="3535426" y="2259267"/>
                  <a:pt x="3485261" y="2402459"/>
                  <a:pt x="3286951" y="2600770"/>
                </a:cubicBezTo>
                <a:cubicBezTo>
                  <a:pt x="3088640" y="2799080"/>
                  <a:pt x="2945257" y="2849245"/>
                  <a:pt x="2794000" y="2902395"/>
                </a:cubicBezTo>
                <a:cubicBezTo>
                  <a:pt x="2639695" y="2956497"/>
                  <a:pt x="2480183" y="3012440"/>
                  <a:pt x="2267522" y="3225102"/>
                </a:cubicBezTo>
                <a:cubicBezTo>
                  <a:pt x="2054860" y="3437763"/>
                  <a:pt x="1998917" y="3597275"/>
                  <a:pt x="1944814" y="3751580"/>
                </a:cubicBezTo>
                <a:cubicBezTo>
                  <a:pt x="1891729" y="3903155"/>
                  <a:pt x="1841500" y="4046284"/>
                  <a:pt x="1643189" y="4244594"/>
                </a:cubicBezTo>
                <a:cubicBezTo>
                  <a:pt x="1444879" y="4442905"/>
                  <a:pt x="1301369" y="4493133"/>
                  <a:pt x="1149858" y="4546600"/>
                </a:cubicBezTo>
                <a:cubicBezTo>
                  <a:pt x="995553" y="4600702"/>
                  <a:pt x="835977" y="4656646"/>
                  <a:pt x="623316" y="4869244"/>
                </a:cubicBezTo>
                <a:cubicBezTo>
                  <a:pt x="410655" y="5081842"/>
                  <a:pt x="354711" y="5241481"/>
                  <a:pt x="300609" y="5395786"/>
                </a:cubicBezTo>
                <a:cubicBezTo>
                  <a:pt x="247650" y="5546789"/>
                  <a:pt x="197485" y="5689600"/>
                  <a:pt x="0" y="5887530"/>
                </a:cubicBezTo>
                <a:lnTo>
                  <a:pt x="0" y="6010339"/>
                </a:lnTo>
                <a:cubicBezTo>
                  <a:pt x="20130" y="5992114"/>
                  <a:pt x="40704" y="5972239"/>
                  <a:pt x="61849" y="5951411"/>
                </a:cubicBezTo>
                <a:cubicBezTo>
                  <a:pt x="274511" y="5738749"/>
                  <a:pt x="330454" y="5579174"/>
                  <a:pt x="384493" y="5424869"/>
                </a:cubicBezTo>
                <a:cubicBezTo>
                  <a:pt x="437642" y="5273294"/>
                  <a:pt x="487871" y="5130165"/>
                  <a:pt x="686181" y="4931791"/>
                </a:cubicBezTo>
                <a:cubicBezTo>
                  <a:pt x="884491" y="4733417"/>
                  <a:pt x="1027684" y="4683316"/>
                  <a:pt x="1179259" y="4630166"/>
                </a:cubicBezTo>
                <a:cubicBezTo>
                  <a:pt x="1333564" y="4576064"/>
                  <a:pt x="1493076" y="4520121"/>
                  <a:pt x="1705737" y="4307459"/>
                </a:cubicBezTo>
                <a:cubicBezTo>
                  <a:pt x="1918398" y="4094797"/>
                  <a:pt x="1974342" y="3935286"/>
                  <a:pt x="2028444" y="3780981"/>
                </a:cubicBezTo>
                <a:cubicBezTo>
                  <a:pt x="2081530" y="3629406"/>
                  <a:pt x="2131759" y="3486277"/>
                  <a:pt x="2330069" y="3287966"/>
                </a:cubicBezTo>
                <a:cubicBezTo>
                  <a:pt x="2528380" y="3089656"/>
                  <a:pt x="2671572" y="3039428"/>
                  <a:pt x="2823083" y="2986278"/>
                </a:cubicBezTo>
                <a:cubicBezTo>
                  <a:pt x="2977388" y="2932176"/>
                  <a:pt x="3136964" y="2876233"/>
                  <a:pt x="3349625" y="2663635"/>
                </a:cubicBezTo>
                <a:cubicBezTo>
                  <a:pt x="3562287" y="2451037"/>
                  <a:pt x="3618166" y="2291398"/>
                  <a:pt x="3672269" y="2137156"/>
                </a:cubicBezTo>
                <a:cubicBezTo>
                  <a:pt x="3725418" y="1985582"/>
                  <a:pt x="3775583" y="1842389"/>
                  <a:pt x="3973894" y="1644079"/>
                </a:cubicBezTo>
                <a:cubicBezTo>
                  <a:pt x="4172204" y="1445768"/>
                  <a:pt x="4315397" y="1395603"/>
                  <a:pt x="4466971" y="1342454"/>
                </a:cubicBezTo>
                <a:cubicBezTo>
                  <a:pt x="4621276" y="1288352"/>
                  <a:pt x="4780788" y="1232408"/>
                  <a:pt x="4993450" y="1019747"/>
                </a:cubicBezTo>
                <a:cubicBezTo>
                  <a:pt x="5206111" y="807085"/>
                  <a:pt x="5261991" y="647700"/>
                  <a:pt x="5316093" y="493268"/>
                </a:cubicBezTo>
                <a:cubicBezTo>
                  <a:pt x="5369243" y="341757"/>
                  <a:pt x="5419408" y="198565"/>
                  <a:pt x="5617718" y="254"/>
                </a:cubicBezTo>
                <a:lnTo>
                  <a:pt x="5617718" y="254"/>
                </a:lnTo>
                <a:close/>
                <a:moveTo>
                  <a:pt x="6638290" y="0"/>
                </a:moveTo>
                <a:cubicBezTo>
                  <a:pt x="6618923" y="21802"/>
                  <a:pt x="6597650" y="44302"/>
                  <a:pt x="6574473" y="67501"/>
                </a:cubicBezTo>
                <a:cubicBezTo>
                  <a:pt x="6376162" y="265875"/>
                  <a:pt x="6232970" y="316040"/>
                  <a:pt x="6081459" y="369189"/>
                </a:cubicBezTo>
                <a:cubicBezTo>
                  <a:pt x="5927154" y="423291"/>
                  <a:pt x="5767578" y="479235"/>
                  <a:pt x="5554917" y="691833"/>
                </a:cubicBezTo>
                <a:cubicBezTo>
                  <a:pt x="5342255" y="904430"/>
                  <a:pt x="5286312" y="1064006"/>
                  <a:pt x="5232400" y="1218311"/>
                </a:cubicBezTo>
                <a:cubicBezTo>
                  <a:pt x="5179251" y="1369886"/>
                  <a:pt x="5129086" y="1513015"/>
                  <a:pt x="4930775" y="1711325"/>
                </a:cubicBezTo>
                <a:cubicBezTo>
                  <a:pt x="4732465" y="1909636"/>
                  <a:pt x="4589082" y="1959864"/>
                  <a:pt x="4437571" y="2012950"/>
                </a:cubicBezTo>
                <a:cubicBezTo>
                  <a:pt x="4283266" y="2067052"/>
                  <a:pt x="4123690" y="2122996"/>
                  <a:pt x="3911028" y="2335594"/>
                </a:cubicBezTo>
                <a:cubicBezTo>
                  <a:pt x="3698367" y="2548192"/>
                  <a:pt x="3642487" y="2707831"/>
                  <a:pt x="3588385" y="2862072"/>
                </a:cubicBezTo>
                <a:cubicBezTo>
                  <a:pt x="3535236" y="3013647"/>
                  <a:pt x="3485071" y="3156839"/>
                  <a:pt x="3286760" y="3355150"/>
                </a:cubicBezTo>
                <a:cubicBezTo>
                  <a:pt x="3088450" y="3553460"/>
                  <a:pt x="2945257" y="3603625"/>
                  <a:pt x="2793683" y="3656775"/>
                </a:cubicBezTo>
                <a:cubicBezTo>
                  <a:pt x="2639378" y="3710877"/>
                  <a:pt x="2479866" y="3766820"/>
                  <a:pt x="2267204" y="3979482"/>
                </a:cubicBezTo>
                <a:cubicBezTo>
                  <a:pt x="2054542" y="4192143"/>
                  <a:pt x="1998599" y="4351655"/>
                  <a:pt x="1944497" y="4505960"/>
                </a:cubicBezTo>
                <a:cubicBezTo>
                  <a:pt x="1891411" y="4657535"/>
                  <a:pt x="1841183" y="4800664"/>
                  <a:pt x="1642872" y="4999038"/>
                </a:cubicBezTo>
                <a:cubicBezTo>
                  <a:pt x="1444562" y="5197412"/>
                  <a:pt x="1301369" y="5247513"/>
                  <a:pt x="1149795" y="5300663"/>
                </a:cubicBezTo>
                <a:cubicBezTo>
                  <a:pt x="995553" y="5354765"/>
                  <a:pt x="835977" y="5410708"/>
                  <a:pt x="623316" y="5623370"/>
                </a:cubicBezTo>
                <a:cubicBezTo>
                  <a:pt x="410655" y="5836031"/>
                  <a:pt x="354711" y="5995543"/>
                  <a:pt x="300609" y="6149848"/>
                </a:cubicBezTo>
                <a:cubicBezTo>
                  <a:pt x="247650" y="6301232"/>
                  <a:pt x="197485" y="6444171"/>
                  <a:pt x="0" y="6642100"/>
                </a:cubicBezTo>
                <a:lnTo>
                  <a:pt x="0" y="6764845"/>
                </a:lnTo>
                <a:cubicBezTo>
                  <a:pt x="20151" y="6746494"/>
                  <a:pt x="40767" y="6726745"/>
                  <a:pt x="61849" y="6705600"/>
                </a:cubicBezTo>
                <a:cubicBezTo>
                  <a:pt x="274511" y="6492939"/>
                  <a:pt x="330454" y="6333363"/>
                  <a:pt x="384493" y="6179058"/>
                </a:cubicBezTo>
                <a:cubicBezTo>
                  <a:pt x="437642" y="6027484"/>
                  <a:pt x="487871" y="5884355"/>
                  <a:pt x="686181" y="5685981"/>
                </a:cubicBezTo>
                <a:cubicBezTo>
                  <a:pt x="884491" y="5487607"/>
                  <a:pt x="1027684" y="5437505"/>
                  <a:pt x="1179259" y="5384356"/>
                </a:cubicBezTo>
                <a:cubicBezTo>
                  <a:pt x="1333500" y="5330254"/>
                  <a:pt x="1493076" y="5274310"/>
                  <a:pt x="1705737" y="5061649"/>
                </a:cubicBezTo>
                <a:cubicBezTo>
                  <a:pt x="1918398" y="4848987"/>
                  <a:pt x="1974342" y="4689475"/>
                  <a:pt x="2028444" y="4535170"/>
                </a:cubicBezTo>
                <a:cubicBezTo>
                  <a:pt x="2081530" y="4383596"/>
                  <a:pt x="2131759" y="4240467"/>
                  <a:pt x="2330069" y="4042156"/>
                </a:cubicBezTo>
                <a:cubicBezTo>
                  <a:pt x="2528380" y="3843846"/>
                  <a:pt x="2671572" y="3793617"/>
                  <a:pt x="2823083" y="3740468"/>
                </a:cubicBezTo>
                <a:cubicBezTo>
                  <a:pt x="2977388" y="3686366"/>
                  <a:pt x="3136964" y="3630486"/>
                  <a:pt x="3349625" y="3417824"/>
                </a:cubicBezTo>
                <a:cubicBezTo>
                  <a:pt x="3562287" y="3205163"/>
                  <a:pt x="3618166" y="3045651"/>
                  <a:pt x="3672269" y="2891346"/>
                </a:cubicBezTo>
                <a:cubicBezTo>
                  <a:pt x="3725418" y="2739771"/>
                  <a:pt x="3775583" y="2596579"/>
                  <a:pt x="3973894" y="2398268"/>
                </a:cubicBezTo>
                <a:cubicBezTo>
                  <a:pt x="4172204" y="2199958"/>
                  <a:pt x="4315397" y="2149793"/>
                  <a:pt x="4466971" y="2096643"/>
                </a:cubicBezTo>
                <a:cubicBezTo>
                  <a:pt x="4621276" y="2042541"/>
                  <a:pt x="4780788" y="1986598"/>
                  <a:pt x="4993450" y="1773936"/>
                </a:cubicBezTo>
                <a:cubicBezTo>
                  <a:pt x="5206111" y="1561275"/>
                  <a:pt x="5261991" y="1401763"/>
                  <a:pt x="5316093" y="1247458"/>
                </a:cubicBezTo>
                <a:cubicBezTo>
                  <a:pt x="5369243" y="1095947"/>
                  <a:pt x="5419408" y="952754"/>
                  <a:pt x="5617718" y="754444"/>
                </a:cubicBezTo>
                <a:cubicBezTo>
                  <a:pt x="5816029" y="556133"/>
                  <a:pt x="5959221" y="505968"/>
                  <a:pt x="6110796" y="452819"/>
                </a:cubicBezTo>
                <a:cubicBezTo>
                  <a:pt x="6265101" y="398717"/>
                  <a:pt x="6424613" y="342773"/>
                  <a:pt x="6637274" y="130112"/>
                </a:cubicBezTo>
                <a:cubicBezTo>
                  <a:pt x="6678740" y="89007"/>
                  <a:pt x="6717856" y="45566"/>
                  <a:pt x="6754369" y="0"/>
                </a:cubicBezTo>
                <a:close/>
                <a:moveTo>
                  <a:pt x="7031990" y="0"/>
                </a:moveTo>
                <a:cubicBezTo>
                  <a:pt x="6948742" y="121349"/>
                  <a:pt x="6911975" y="226314"/>
                  <a:pt x="6875970" y="328930"/>
                </a:cubicBezTo>
                <a:cubicBezTo>
                  <a:pt x="6822885" y="480505"/>
                  <a:pt x="6772657" y="623634"/>
                  <a:pt x="6574345" y="822008"/>
                </a:cubicBezTo>
                <a:cubicBezTo>
                  <a:pt x="6376035" y="1020382"/>
                  <a:pt x="6232906" y="1070483"/>
                  <a:pt x="6081395" y="1123950"/>
                </a:cubicBezTo>
                <a:cubicBezTo>
                  <a:pt x="5927090" y="1178052"/>
                  <a:pt x="5767515" y="1233996"/>
                  <a:pt x="5554853" y="1446594"/>
                </a:cubicBezTo>
                <a:cubicBezTo>
                  <a:pt x="5342192" y="1659192"/>
                  <a:pt x="5286312" y="1818513"/>
                  <a:pt x="5232400" y="1972755"/>
                </a:cubicBezTo>
                <a:cubicBezTo>
                  <a:pt x="5179251" y="2124329"/>
                  <a:pt x="5129086" y="2267522"/>
                  <a:pt x="4930775" y="2465832"/>
                </a:cubicBezTo>
                <a:cubicBezTo>
                  <a:pt x="4732465" y="2664143"/>
                  <a:pt x="4589272" y="2714308"/>
                  <a:pt x="4437761" y="2767457"/>
                </a:cubicBezTo>
                <a:cubicBezTo>
                  <a:pt x="4283456" y="2821559"/>
                  <a:pt x="4123881" y="2877503"/>
                  <a:pt x="3911219" y="3090101"/>
                </a:cubicBezTo>
                <a:cubicBezTo>
                  <a:pt x="3698558" y="3302699"/>
                  <a:pt x="3642678" y="3462338"/>
                  <a:pt x="3588576" y="3616643"/>
                </a:cubicBezTo>
                <a:cubicBezTo>
                  <a:pt x="3535426" y="3768153"/>
                  <a:pt x="3485261" y="3911346"/>
                  <a:pt x="3286951" y="4109657"/>
                </a:cubicBezTo>
                <a:cubicBezTo>
                  <a:pt x="3088640" y="4307967"/>
                  <a:pt x="2945448" y="4358196"/>
                  <a:pt x="2793873" y="4411282"/>
                </a:cubicBezTo>
                <a:cubicBezTo>
                  <a:pt x="2639568" y="4465384"/>
                  <a:pt x="2480056" y="4521327"/>
                  <a:pt x="2267395" y="4733989"/>
                </a:cubicBezTo>
                <a:cubicBezTo>
                  <a:pt x="2054733" y="4946650"/>
                  <a:pt x="1998789" y="5106162"/>
                  <a:pt x="1944688" y="5260467"/>
                </a:cubicBezTo>
                <a:cubicBezTo>
                  <a:pt x="1891602" y="5412042"/>
                  <a:pt x="1841373" y="5555171"/>
                  <a:pt x="1643063" y="5753545"/>
                </a:cubicBezTo>
                <a:cubicBezTo>
                  <a:pt x="1444752" y="5951919"/>
                  <a:pt x="1301560" y="6002020"/>
                  <a:pt x="1149985" y="6055170"/>
                </a:cubicBezTo>
                <a:cubicBezTo>
                  <a:pt x="995744" y="6109272"/>
                  <a:pt x="836168" y="6165215"/>
                  <a:pt x="623507" y="6377877"/>
                </a:cubicBezTo>
                <a:cubicBezTo>
                  <a:pt x="431800" y="6569329"/>
                  <a:pt x="367411" y="6717729"/>
                  <a:pt x="316992" y="6858000"/>
                </a:cubicBezTo>
                <a:lnTo>
                  <a:pt x="411671" y="6858000"/>
                </a:lnTo>
                <a:cubicBezTo>
                  <a:pt x="458597" y="6732651"/>
                  <a:pt x="521081" y="6605842"/>
                  <a:pt x="686181" y="6440742"/>
                </a:cubicBezTo>
                <a:cubicBezTo>
                  <a:pt x="884491" y="6242368"/>
                  <a:pt x="1027684" y="6192203"/>
                  <a:pt x="1179259" y="6139053"/>
                </a:cubicBezTo>
                <a:cubicBezTo>
                  <a:pt x="1333500" y="6084951"/>
                  <a:pt x="1493076" y="6029008"/>
                  <a:pt x="1705737" y="5816410"/>
                </a:cubicBezTo>
                <a:cubicBezTo>
                  <a:pt x="1918398" y="5603812"/>
                  <a:pt x="1974342" y="5444173"/>
                  <a:pt x="2028444" y="5289868"/>
                </a:cubicBezTo>
                <a:cubicBezTo>
                  <a:pt x="2081530" y="5138293"/>
                  <a:pt x="2131759" y="4995164"/>
                  <a:pt x="2330069" y="4796854"/>
                </a:cubicBezTo>
                <a:cubicBezTo>
                  <a:pt x="2528380" y="4598543"/>
                  <a:pt x="2671572" y="4548315"/>
                  <a:pt x="2823083" y="4495165"/>
                </a:cubicBezTo>
                <a:cubicBezTo>
                  <a:pt x="2977388" y="4441127"/>
                  <a:pt x="3136964" y="4385183"/>
                  <a:pt x="3349625" y="4172522"/>
                </a:cubicBezTo>
                <a:cubicBezTo>
                  <a:pt x="3562287" y="3959860"/>
                  <a:pt x="3618166" y="3800348"/>
                  <a:pt x="3672269" y="3646043"/>
                </a:cubicBezTo>
                <a:cubicBezTo>
                  <a:pt x="3725418" y="3494469"/>
                  <a:pt x="3775583" y="3351340"/>
                  <a:pt x="3973894" y="3152966"/>
                </a:cubicBezTo>
                <a:cubicBezTo>
                  <a:pt x="4172204" y="2954592"/>
                  <a:pt x="4315397" y="2904490"/>
                  <a:pt x="4466971" y="2851341"/>
                </a:cubicBezTo>
                <a:cubicBezTo>
                  <a:pt x="4621276" y="2797239"/>
                  <a:pt x="4780788" y="2741295"/>
                  <a:pt x="4993450" y="2528697"/>
                </a:cubicBezTo>
                <a:cubicBezTo>
                  <a:pt x="5206111" y="2316099"/>
                  <a:pt x="5261991" y="2156460"/>
                  <a:pt x="5316093" y="2002219"/>
                </a:cubicBezTo>
                <a:cubicBezTo>
                  <a:pt x="5369243" y="1850644"/>
                  <a:pt x="5419408" y="1707452"/>
                  <a:pt x="5617718" y="1509141"/>
                </a:cubicBezTo>
                <a:cubicBezTo>
                  <a:pt x="5816029" y="1310831"/>
                  <a:pt x="5959221" y="1260666"/>
                  <a:pt x="6110796" y="1207516"/>
                </a:cubicBezTo>
                <a:cubicBezTo>
                  <a:pt x="6265101" y="1153414"/>
                  <a:pt x="6424613" y="1097471"/>
                  <a:pt x="6637274" y="884873"/>
                </a:cubicBezTo>
                <a:cubicBezTo>
                  <a:pt x="6849936" y="672275"/>
                  <a:pt x="6905879" y="512636"/>
                  <a:pt x="6959918" y="358331"/>
                </a:cubicBezTo>
                <a:cubicBezTo>
                  <a:pt x="7000240" y="243332"/>
                  <a:pt x="7038912" y="133350"/>
                  <a:pt x="7141909" y="0"/>
                </a:cubicBezTo>
                <a:close/>
                <a:moveTo>
                  <a:pt x="8147050" y="0"/>
                </a:moveTo>
                <a:cubicBezTo>
                  <a:pt x="7984554" y="143383"/>
                  <a:pt x="7858252" y="187706"/>
                  <a:pt x="7725537" y="234252"/>
                </a:cubicBezTo>
                <a:cubicBezTo>
                  <a:pt x="7571232" y="288354"/>
                  <a:pt x="7411720" y="344234"/>
                  <a:pt x="7199059" y="556895"/>
                </a:cubicBezTo>
                <a:cubicBezTo>
                  <a:pt x="6986397" y="769557"/>
                  <a:pt x="6930454" y="929069"/>
                  <a:pt x="6876352" y="1083374"/>
                </a:cubicBezTo>
                <a:cubicBezTo>
                  <a:pt x="6823266" y="1234948"/>
                  <a:pt x="6773037" y="1378141"/>
                  <a:pt x="6574727" y="1576451"/>
                </a:cubicBezTo>
                <a:cubicBezTo>
                  <a:pt x="6376416" y="1774762"/>
                  <a:pt x="6233224" y="1824927"/>
                  <a:pt x="6081713" y="1878076"/>
                </a:cubicBezTo>
                <a:cubicBezTo>
                  <a:pt x="5927408" y="1932178"/>
                  <a:pt x="5767832" y="1988122"/>
                  <a:pt x="5555171" y="2200783"/>
                </a:cubicBezTo>
                <a:cubicBezTo>
                  <a:pt x="5342509" y="2413445"/>
                  <a:pt x="5286629" y="2572957"/>
                  <a:pt x="5232527" y="2727198"/>
                </a:cubicBezTo>
                <a:cubicBezTo>
                  <a:pt x="5179378" y="2878773"/>
                  <a:pt x="5129213" y="3021965"/>
                  <a:pt x="4930902" y="3220276"/>
                </a:cubicBezTo>
                <a:cubicBezTo>
                  <a:pt x="4732592" y="3418586"/>
                  <a:pt x="4589399" y="3468751"/>
                  <a:pt x="4437888" y="3521901"/>
                </a:cubicBezTo>
                <a:cubicBezTo>
                  <a:pt x="4283583" y="3576003"/>
                  <a:pt x="4124008" y="3631946"/>
                  <a:pt x="3911346" y="3844608"/>
                </a:cubicBezTo>
                <a:cubicBezTo>
                  <a:pt x="3698684" y="4057269"/>
                  <a:pt x="3642805" y="4216781"/>
                  <a:pt x="3588703" y="4371086"/>
                </a:cubicBezTo>
                <a:cubicBezTo>
                  <a:pt x="3535553" y="4522597"/>
                  <a:pt x="3485388" y="4665790"/>
                  <a:pt x="3287078" y="4864100"/>
                </a:cubicBezTo>
                <a:cubicBezTo>
                  <a:pt x="3088767" y="5062411"/>
                  <a:pt x="2945257" y="5112639"/>
                  <a:pt x="2794000" y="5165725"/>
                </a:cubicBezTo>
                <a:cubicBezTo>
                  <a:pt x="2639695" y="5219827"/>
                  <a:pt x="2480183" y="5275771"/>
                  <a:pt x="2267522" y="5488432"/>
                </a:cubicBezTo>
                <a:cubicBezTo>
                  <a:pt x="2054860" y="5701094"/>
                  <a:pt x="1998917" y="5860606"/>
                  <a:pt x="1944814" y="6014911"/>
                </a:cubicBezTo>
                <a:cubicBezTo>
                  <a:pt x="1891729" y="6166485"/>
                  <a:pt x="1841500" y="6309678"/>
                  <a:pt x="1643189" y="6507988"/>
                </a:cubicBezTo>
                <a:cubicBezTo>
                  <a:pt x="1444879" y="6706299"/>
                  <a:pt x="1301687" y="6756464"/>
                  <a:pt x="1150176" y="6809613"/>
                </a:cubicBezTo>
                <a:cubicBezTo>
                  <a:pt x="1107694" y="6824536"/>
                  <a:pt x="1064768" y="6839522"/>
                  <a:pt x="1020445" y="6858000"/>
                </a:cubicBezTo>
                <a:lnTo>
                  <a:pt x="1277239" y="6858000"/>
                </a:lnTo>
                <a:cubicBezTo>
                  <a:pt x="1402715" y="6809295"/>
                  <a:pt x="1537589" y="6739192"/>
                  <a:pt x="1706055" y="6570853"/>
                </a:cubicBezTo>
                <a:cubicBezTo>
                  <a:pt x="1918716" y="6358192"/>
                  <a:pt x="1974660" y="6198616"/>
                  <a:pt x="2028762" y="6044375"/>
                </a:cubicBezTo>
                <a:cubicBezTo>
                  <a:pt x="2081848" y="5892800"/>
                  <a:pt x="2132076" y="5749608"/>
                  <a:pt x="2330387" y="5551297"/>
                </a:cubicBezTo>
                <a:cubicBezTo>
                  <a:pt x="2528697" y="5352987"/>
                  <a:pt x="2671890" y="5302758"/>
                  <a:pt x="2823401" y="5249672"/>
                </a:cubicBezTo>
                <a:cubicBezTo>
                  <a:pt x="2977706" y="5195570"/>
                  <a:pt x="3137281" y="5139627"/>
                  <a:pt x="3349943" y="4926965"/>
                </a:cubicBezTo>
                <a:cubicBezTo>
                  <a:pt x="3562604" y="4714304"/>
                  <a:pt x="3618484" y="4554792"/>
                  <a:pt x="3672586" y="4400487"/>
                </a:cubicBezTo>
                <a:cubicBezTo>
                  <a:pt x="3725736" y="4248912"/>
                  <a:pt x="3775901" y="4105783"/>
                  <a:pt x="3974211" y="3907472"/>
                </a:cubicBezTo>
                <a:cubicBezTo>
                  <a:pt x="4172522" y="3709162"/>
                  <a:pt x="4315714" y="3658934"/>
                  <a:pt x="4467289" y="3605784"/>
                </a:cubicBezTo>
                <a:cubicBezTo>
                  <a:pt x="4621594" y="3551682"/>
                  <a:pt x="4781106" y="3495739"/>
                  <a:pt x="4993767" y="3283141"/>
                </a:cubicBezTo>
                <a:cubicBezTo>
                  <a:pt x="5206429" y="3070543"/>
                  <a:pt x="5262309" y="2910904"/>
                  <a:pt x="5316411" y="2756662"/>
                </a:cubicBezTo>
                <a:cubicBezTo>
                  <a:pt x="5369560" y="2605088"/>
                  <a:pt x="5419725" y="2461959"/>
                  <a:pt x="5618036" y="2263648"/>
                </a:cubicBezTo>
                <a:cubicBezTo>
                  <a:pt x="5816346" y="2065338"/>
                  <a:pt x="5959539" y="2015109"/>
                  <a:pt x="6111113" y="1961960"/>
                </a:cubicBezTo>
                <a:cubicBezTo>
                  <a:pt x="6265418" y="1907858"/>
                  <a:pt x="6424930" y="1851914"/>
                  <a:pt x="6637592" y="1639316"/>
                </a:cubicBezTo>
                <a:cubicBezTo>
                  <a:pt x="6850253" y="1426718"/>
                  <a:pt x="6906197" y="1267079"/>
                  <a:pt x="6960235" y="1112774"/>
                </a:cubicBezTo>
                <a:cubicBezTo>
                  <a:pt x="7013385" y="961263"/>
                  <a:pt x="7063613" y="818071"/>
                  <a:pt x="7261924" y="619760"/>
                </a:cubicBezTo>
                <a:cubicBezTo>
                  <a:pt x="7460234" y="421450"/>
                  <a:pt x="7603363" y="371285"/>
                  <a:pt x="7754938" y="318135"/>
                </a:cubicBezTo>
                <a:cubicBezTo>
                  <a:pt x="7908100" y="264414"/>
                  <a:pt x="8066532" y="208915"/>
                  <a:pt x="8276844" y="0"/>
                </a:cubicBezTo>
                <a:close/>
                <a:moveTo>
                  <a:pt x="8597519" y="0"/>
                </a:moveTo>
                <a:cubicBezTo>
                  <a:pt x="8564499" y="67691"/>
                  <a:pt x="8542210" y="131255"/>
                  <a:pt x="8520240" y="193993"/>
                </a:cubicBezTo>
                <a:cubicBezTo>
                  <a:pt x="8467090" y="345567"/>
                  <a:pt x="8416861" y="488696"/>
                  <a:pt x="8218551" y="687007"/>
                </a:cubicBezTo>
                <a:cubicBezTo>
                  <a:pt x="8020241" y="885317"/>
                  <a:pt x="7877112" y="935546"/>
                  <a:pt x="7725537" y="988695"/>
                </a:cubicBezTo>
                <a:cubicBezTo>
                  <a:pt x="7571232" y="1042797"/>
                  <a:pt x="7411720" y="1098677"/>
                  <a:pt x="7199059" y="1311339"/>
                </a:cubicBezTo>
                <a:cubicBezTo>
                  <a:pt x="6986397" y="1524000"/>
                  <a:pt x="6930454" y="1683576"/>
                  <a:pt x="6876352" y="1837817"/>
                </a:cubicBezTo>
                <a:cubicBezTo>
                  <a:pt x="6823266" y="1989392"/>
                  <a:pt x="6773037" y="2132584"/>
                  <a:pt x="6574727" y="2330895"/>
                </a:cubicBezTo>
                <a:cubicBezTo>
                  <a:pt x="6376416" y="2529205"/>
                  <a:pt x="6233224" y="2579370"/>
                  <a:pt x="6081713" y="2632520"/>
                </a:cubicBezTo>
                <a:cubicBezTo>
                  <a:pt x="5927408" y="2686622"/>
                  <a:pt x="5767832" y="2742565"/>
                  <a:pt x="5555171" y="2955227"/>
                </a:cubicBezTo>
                <a:cubicBezTo>
                  <a:pt x="5342509" y="3167888"/>
                  <a:pt x="5286312" y="3327400"/>
                  <a:pt x="5232400" y="3481705"/>
                </a:cubicBezTo>
                <a:cubicBezTo>
                  <a:pt x="5179251" y="3633216"/>
                  <a:pt x="5129086" y="3776409"/>
                  <a:pt x="4930775" y="3974719"/>
                </a:cubicBezTo>
                <a:cubicBezTo>
                  <a:pt x="4732465" y="4173030"/>
                  <a:pt x="4589272" y="4223195"/>
                  <a:pt x="4437761" y="4276344"/>
                </a:cubicBezTo>
                <a:cubicBezTo>
                  <a:pt x="4283456" y="4330446"/>
                  <a:pt x="4123881" y="4386390"/>
                  <a:pt x="3911219" y="4599051"/>
                </a:cubicBezTo>
                <a:cubicBezTo>
                  <a:pt x="3698558" y="4811713"/>
                  <a:pt x="3642678" y="4971225"/>
                  <a:pt x="3588576" y="5125530"/>
                </a:cubicBezTo>
                <a:cubicBezTo>
                  <a:pt x="3535426" y="5277104"/>
                  <a:pt x="3485261" y="5420233"/>
                  <a:pt x="3286951" y="5618544"/>
                </a:cubicBezTo>
                <a:cubicBezTo>
                  <a:pt x="3088640" y="5816854"/>
                  <a:pt x="2945257" y="5867400"/>
                  <a:pt x="2794000" y="5920232"/>
                </a:cubicBezTo>
                <a:cubicBezTo>
                  <a:pt x="2639695" y="5974271"/>
                  <a:pt x="2480183" y="6030214"/>
                  <a:pt x="2267522" y="6242876"/>
                </a:cubicBezTo>
                <a:cubicBezTo>
                  <a:pt x="2054860" y="6455537"/>
                  <a:pt x="1998917" y="6615049"/>
                  <a:pt x="1944814" y="6769354"/>
                </a:cubicBezTo>
                <a:cubicBezTo>
                  <a:pt x="1934401" y="6799072"/>
                  <a:pt x="1924114" y="6828473"/>
                  <a:pt x="1913064" y="6858254"/>
                </a:cubicBezTo>
                <a:lnTo>
                  <a:pt x="2007934" y="6858254"/>
                </a:lnTo>
                <a:cubicBezTo>
                  <a:pt x="2015236" y="6838379"/>
                  <a:pt x="2022158" y="6818694"/>
                  <a:pt x="2029016" y="6799072"/>
                </a:cubicBezTo>
                <a:cubicBezTo>
                  <a:pt x="2082102" y="6647498"/>
                  <a:pt x="2132330" y="6504306"/>
                  <a:pt x="2330641" y="6305995"/>
                </a:cubicBezTo>
                <a:cubicBezTo>
                  <a:pt x="2528951" y="6107684"/>
                  <a:pt x="2672144" y="6057456"/>
                  <a:pt x="2823655" y="6004370"/>
                </a:cubicBezTo>
                <a:cubicBezTo>
                  <a:pt x="2977388" y="5949950"/>
                  <a:pt x="3136900" y="5894070"/>
                  <a:pt x="3349625" y="5681409"/>
                </a:cubicBezTo>
                <a:cubicBezTo>
                  <a:pt x="3562350" y="5468747"/>
                  <a:pt x="3618166" y="5309235"/>
                  <a:pt x="3672269" y="5154930"/>
                </a:cubicBezTo>
                <a:cubicBezTo>
                  <a:pt x="3725418" y="5003356"/>
                  <a:pt x="3775583" y="4860227"/>
                  <a:pt x="3973894" y="4661916"/>
                </a:cubicBezTo>
                <a:cubicBezTo>
                  <a:pt x="4172204" y="4463606"/>
                  <a:pt x="4315397" y="4413377"/>
                  <a:pt x="4466971" y="4360228"/>
                </a:cubicBezTo>
                <a:cubicBezTo>
                  <a:pt x="4621276" y="4306126"/>
                  <a:pt x="4780788" y="4250246"/>
                  <a:pt x="4993450" y="4037584"/>
                </a:cubicBezTo>
                <a:cubicBezTo>
                  <a:pt x="5206111" y="3824922"/>
                  <a:pt x="5261991" y="3665411"/>
                  <a:pt x="5316093" y="3511106"/>
                </a:cubicBezTo>
                <a:cubicBezTo>
                  <a:pt x="5369243" y="3359531"/>
                  <a:pt x="5419408" y="3216402"/>
                  <a:pt x="5617718" y="3018092"/>
                </a:cubicBezTo>
                <a:cubicBezTo>
                  <a:pt x="5816029" y="2819781"/>
                  <a:pt x="5959221" y="2769553"/>
                  <a:pt x="6110796" y="2716403"/>
                </a:cubicBezTo>
                <a:cubicBezTo>
                  <a:pt x="6265101" y="2662301"/>
                  <a:pt x="6424613" y="2606421"/>
                  <a:pt x="6637274" y="2393760"/>
                </a:cubicBezTo>
                <a:cubicBezTo>
                  <a:pt x="6849936" y="2181098"/>
                  <a:pt x="6905879" y="2021523"/>
                  <a:pt x="6959918" y="1867281"/>
                </a:cubicBezTo>
                <a:cubicBezTo>
                  <a:pt x="7013068" y="1715707"/>
                  <a:pt x="7063295" y="1572514"/>
                  <a:pt x="7261607" y="1374204"/>
                </a:cubicBezTo>
                <a:cubicBezTo>
                  <a:pt x="7459917" y="1175893"/>
                  <a:pt x="7603045" y="1125728"/>
                  <a:pt x="7754620" y="1072579"/>
                </a:cubicBezTo>
                <a:cubicBezTo>
                  <a:pt x="7908925" y="1018477"/>
                  <a:pt x="8068501" y="962533"/>
                  <a:pt x="8281099" y="749872"/>
                </a:cubicBezTo>
                <a:cubicBezTo>
                  <a:pt x="8493696" y="537210"/>
                  <a:pt x="8549704" y="377698"/>
                  <a:pt x="8603806" y="223393"/>
                </a:cubicBezTo>
                <a:cubicBezTo>
                  <a:pt x="8629777" y="149352"/>
                  <a:pt x="8654986" y="77343"/>
                  <a:pt x="8697151" y="0"/>
                </a:cubicBezTo>
                <a:close/>
                <a:moveTo>
                  <a:pt x="9603549" y="0"/>
                </a:moveTo>
                <a:cubicBezTo>
                  <a:pt x="9522016" y="45784"/>
                  <a:pt x="9446768" y="72136"/>
                  <a:pt x="9369361" y="99251"/>
                </a:cubicBezTo>
                <a:cubicBezTo>
                  <a:pt x="9214803" y="153353"/>
                  <a:pt x="9055100" y="209550"/>
                  <a:pt x="8842566" y="421957"/>
                </a:cubicBezTo>
                <a:cubicBezTo>
                  <a:pt x="8630031" y="634365"/>
                  <a:pt x="8574024" y="794131"/>
                  <a:pt x="8519922" y="948436"/>
                </a:cubicBezTo>
                <a:cubicBezTo>
                  <a:pt x="8466772" y="1100011"/>
                  <a:pt x="8416544" y="1243140"/>
                  <a:pt x="8218234" y="1441514"/>
                </a:cubicBezTo>
                <a:cubicBezTo>
                  <a:pt x="8019923" y="1639888"/>
                  <a:pt x="7876794" y="1689989"/>
                  <a:pt x="7725219" y="1743139"/>
                </a:cubicBezTo>
                <a:cubicBezTo>
                  <a:pt x="7570915" y="1797241"/>
                  <a:pt x="7411403" y="1853184"/>
                  <a:pt x="7198741" y="2065782"/>
                </a:cubicBezTo>
                <a:cubicBezTo>
                  <a:pt x="6986080" y="2278380"/>
                  <a:pt x="6930136" y="2438019"/>
                  <a:pt x="6876034" y="2592261"/>
                </a:cubicBezTo>
                <a:cubicBezTo>
                  <a:pt x="6822948" y="2743835"/>
                  <a:pt x="6772719" y="2887028"/>
                  <a:pt x="6574409" y="3085338"/>
                </a:cubicBezTo>
                <a:cubicBezTo>
                  <a:pt x="6376099" y="3283649"/>
                  <a:pt x="6232906" y="3333750"/>
                  <a:pt x="6081395" y="3386963"/>
                </a:cubicBezTo>
                <a:cubicBezTo>
                  <a:pt x="5927090" y="3441065"/>
                  <a:pt x="5767515" y="3497009"/>
                  <a:pt x="5554853" y="3709670"/>
                </a:cubicBezTo>
                <a:cubicBezTo>
                  <a:pt x="5342192" y="3922332"/>
                  <a:pt x="5286312" y="4081844"/>
                  <a:pt x="5232400" y="4236149"/>
                </a:cubicBezTo>
                <a:cubicBezTo>
                  <a:pt x="5179251" y="4387723"/>
                  <a:pt x="5129086" y="4530852"/>
                  <a:pt x="4930775" y="4729163"/>
                </a:cubicBezTo>
                <a:cubicBezTo>
                  <a:pt x="4732465" y="4927473"/>
                  <a:pt x="4589272" y="4977638"/>
                  <a:pt x="4437761" y="5030788"/>
                </a:cubicBezTo>
                <a:cubicBezTo>
                  <a:pt x="4283456" y="5084890"/>
                  <a:pt x="4123881" y="5140833"/>
                  <a:pt x="3911219" y="5353495"/>
                </a:cubicBezTo>
                <a:cubicBezTo>
                  <a:pt x="3698558" y="5566156"/>
                  <a:pt x="3642487" y="5725668"/>
                  <a:pt x="3588385" y="5880100"/>
                </a:cubicBezTo>
                <a:cubicBezTo>
                  <a:pt x="3535236" y="6031675"/>
                  <a:pt x="3485071" y="6174804"/>
                  <a:pt x="3286760" y="6373114"/>
                </a:cubicBezTo>
                <a:cubicBezTo>
                  <a:pt x="3088450" y="6571425"/>
                  <a:pt x="2945257" y="6621653"/>
                  <a:pt x="2793683" y="6674803"/>
                </a:cubicBezTo>
                <a:cubicBezTo>
                  <a:pt x="2680399" y="6714490"/>
                  <a:pt x="2564321" y="6755194"/>
                  <a:pt x="2426526" y="6858127"/>
                </a:cubicBezTo>
                <a:lnTo>
                  <a:pt x="2588641" y="6858127"/>
                </a:lnTo>
                <a:cubicBezTo>
                  <a:pt x="2670302" y="6812281"/>
                  <a:pt x="2745613" y="6785864"/>
                  <a:pt x="2823083" y="6758686"/>
                </a:cubicBezTo>
                <a:cubicBezTo>
                  <a:pt x="2977388" y="6704584"/>
                  <a:pt x="3136964" y="6648641"/>
                  <a:pt x="3349625" y="6435979"/>
                </a:cubicBezTo>
                <a:cubicBezTo>
                  <a:pt x="3562287" y="6223318"/>
                  <a:pt x="3618166" y="6063806"/>
                  <a:pt x="3672269" y="5909501"/>
                </a:cubicBezTo>
                <a:cubicBezTo>
                  <a:pt x="3725418" y="5757926"/>
                  <a:pt x="3775583" y="5614797"/>
                  <a:pt x="3973894" y="5416487"/>
                </a:cubicBezTo>
                <a:cubicBezTo>
                  <a:pt x="4172204" y="5218176"/>
                  <a:pt x="4315397" y="5167948"/>
                  <a:pt x="4466971" y="5114798"/>
                </a:cubicBezTo>
                <a:cubicBezTo>
                  <a:pt x="4621276" y="5060760"/>
                  <a:pt x="4780788" y="5004816"/>
                  <a:pt x="4993450" y="4792155"/>
                </a:cubicBezTo>
                <a:cubicBezTo>
                  <a:pt x="5206111" y="4579493"/>
                  <a:pt x="5261991" y="4419981"/>
                  <a:pt x="5316093" y="4265676"/>
                </a:cubicBezTo>
                <a:cubicBezTo>
                  <a:pt x="5369243" y="4114102"/>
                  <a:pt x="5419408" y="3970972"/>
                  <a:pt x="5617718" y="3772662"/>
                </a:cubicBezTo>
                <a:cubicBezTo>
                  <a:pt x="5816029" y="3574352"/>
                  <a:pt x="5959221" y="3524123"/>
                  <a:pt x="6110796" y="3470974"/>
                </a:cubicBezTo>
                <a:cubicBezTo>
                  <a:pt x="6265101" y="3416935"/>
                  <a:pt x="6424613" y="3360991"/>
                  <a:pt x="6637274" y="3148330"/>
                </a:cubicBezTo>
                <a:cubicBezTo>
                  <a:pt x="6849936" y="2935669"/>
                  <a:pt x="6905879" y="2776157"/>
                  <a:pt x="6959918" y="2621852"/>
                </a:cubicBezTo>
                <a:cubicBezTo>
                  <a:pt x="7013068" y="2470277"/>
                  <a:pt x="7063295" y="2327085"/>
                  <a:pt x="7261607" y="2128774"/>
                </a:cubicBezTo>
                <a:cubicBezTo>
                  <a:pt x="7459917" y="1930464"/>
                  <a:pt x="7603045" y="1880298"/>
                  <a:pt x="7754620" y="1827149"/>
                </a:cubicBezTo>
                <a:cubicBezTo>
                  <a:pt x="7908925" y="1773047"/>
                  <a:pt x="8068501" y="1717104"/>
                  <a:pt x="8281099" y="1504506"/>
                </a:cubicBezTo>
                <a:cubicBezTo>
                  <a:pt x="8493696" y="1291908"/>
                  <a:pt x="8549704" y="1132269"/>
                  <a:pt x="8603806" y="977963"/>
                </a:cubicBezTo>
                <a:cubicBezTo>
                  <a:pt x="8656955" y="826452"/>
                  <a:pt x="8707120" y="683260"/>
                  <a:pt x="8905431" y="484950"/>
                </a:cubicBezTo>
                <a:cubicBezTo>
                  <a:pt x="9103741" y="286639"/>
                  <a:pt x="9246933" y="236411"/>
                  <a:pt x="9398508" y="183325"/>
                </a:cubicBezTo>
                <a:cubicBezTo>
                  <a:pt x="9511665" y="143637"/>
                  <a:pt x="9627680" y="102933"/>
                  <a:pt x="9765411" y="127"/>
                </a:cubicBezTo>
                <a:close/>
                <a:moveTo>
                  <a:pt x="10185082" y="0"/>
                </a:moveTo>
                <a:cubicBezTo>
                  <a:pt x="10177844" y="19812"/>
                  <a:pt x="10170922" y="39497"/>
                  <a:pt x="10164064" y="59055"/>
                </a:cubicBezTo>
                <a:cubicBezTo>
                  <a:pt x="10110915" y="210629"/>
                  <a:pt x="10060749" y="353759"/>
                  <a:pt x="9862439" y="552069"/>
                </a:cubicBezTo>
                <a:cubicBezTo>
                  <a:pt x="9664129" y="750380"/>
                  <a:pt x="9520936" y="800608"/>
                  <a:pt x="9369361" y="853758"/>
                </a:cubicBezTo>
                <a:cubicBezTo>
                  <a:pt x="9215120" y="907796"/>
                  <a:pt x="9055544" y="963740"/>
                  <a:pt x="8842883" y="1176401"/>
                </a:cubicBezTo>
                <a:cubicBezTo>
                  <a:pt x="8630221" y="1389063"/>
                  <a:pt x="8574342" y="1548575"/>
                  <a:pt x="8520240" y="1702880"/>
                </a:cubicBezTo>
                <a:cubicBezTo>
                  <a:pt x="8467090" y="1854454"/>
                  <a:pt x="8416861" y="1997647"/>
                  <a:pt x="8218551" y="2195957"/>
                </a:cubicBezTo>
                <a:cubicBezTo>
                  <a:pt x="8020241" y="2394268"/>
                  <a:pt x="7877112" y="2444433"/>
                  <a:pt x="7725537" y="2497582"/>
                </a:cubicBezTo>
                <a:cubicBezTo>
                  <a:pt x="7571232" y="2551684"/>
                  <a:pt x="7411720" y="2607628"/>
                  <a:pt x="7199059" y="2820226"/>
                </a:cubicBezTo>
                <a:cubicBezTo>
                  <a:pt x="6986397" y="3032824"/>
                  <a:pt x="6930454" y="3192463"/>
                  <a:pt x="6876352" y="3346768"/>
                </a:cubicBezTo>
                <a:cubicBezTo>
                  <a:pt x="6823266" y="3498342"/>
                  <a:pt x="6773037" y="3641471"/>
                  <a:pt x="6574727" y="3839782"/>
                </a:cubicBezTo>
                <a:cubicBezTo>
                  <a:pt x="6376416" y="4038092"/>
                  <a:pt x="6233224" y="4088321"/>
                  <a:pt x="6081713" y="4141407"/>
                </a:cubicBezTo>
                <a:cubicBezTo>
                  <a:pt x="5927408" y="4195509"/>
                  <a:pt x="5767832" y="4251452"/>
                  <a:pt x="5555171" y="4464114"/>
                </a:cubicBezTo>
                <a:cubicBezTo>
                  <a:pt x="5342509" y="4676775"/>
                  <a:pt x="5286312" y="4836287"/>
                  <a:pt x="5232400" y="4990592"/>
                </a:cubicBezTo>
                <a:cubicBezTo>
                  <a:pt x="5179251" y="5142167"/>
                  <a:pt x="5129086" y="5285296"/>
                  <a:pt x="4930775" y="5483606"/>
                </a:cubicBezTo>
                <a:cubicBezTo>
                  <a:pt x="4732465" y="5681917"/>
                  <a:pt x="4589272" y="5732145"/>
                  <a:pt x="4437761" y="5785231"/>
                </a:cubicBezTo>
                <a:cubicBezTo>
                  <a:pt x="4283456" y="5839333"/>
                  <a:pt x="4123881" y="5895277"/>
                  <a:pt x="3911219" y="6107938"/>
                </a:cubicBezTo>
                <a:cubicBezTo>
                  <a:pt x="3698558" y="6320600"/>
                  <a:pt x="3642678" y="6480112"/>
                  <a:pt x="3588576" y="6634417"/>
                </a:cubicBezTo>
                <a:cubicBezTo>
                  <a:pt x="3562604" y="6708457"/>
                  <a:pt x="3537331" y="6780467"/>
                  <a:pt x="3495103" y="6858000"/>
                </a:cubicBezTo>
                <a:lnTo>
                  <a:pt x="3595116" y="6858000"/>
                </a:lnTo>
                <a:cubicBezTo>
                  <a:pt x="3628136" y="6790245"/>
                  <a:pt x="3650425" y="6726619"/>
                  <a:pt x="3672459" y="6663818"/>
                </a:cubicBezTo>
                <a:cubicBezTo>
                  <a:pt x="3725609" y="6512243"/>
                  <a:pt x="3775774" y="6369114"/>
                  <a:pt x="3974084" y="6170803"/>
                </a:cubicBezTo>
                <a:cubicBezTo>
                  <a:pt x="4172395" y="5972493"/>
                  <a:pt x="4315587" y="5922264"/>
                  <a:pt x="4467162" y="5869178"/>
                </a:cubicBezTo>
                <a:cubicBezTo>
                  <a:pt x="4621467" y="5815076"/>
                  <a:pt x="4780979" y="5759133"/>
                  <a:pt x="4993640" y="5546471"/>
                </a:cubicBezTo>
                <a:cubicBezTo>
                  <a:pt x="5206302" y="5333810"/>
                  <a:pt x="5262182" y="5174298"/>
                  <a:pt x="5316284" y="5019993"/>
                </a:cubicBezTo>
                <a:cubicBezTo>
                  <a:pt x="5369433" y="4868418"/>
                  <a:pt x="5419598" y="4725289"/>
                  <a:pt x="5617909" y="4526979"/>
                </a:cubicBezTo>
                <a:cubicBezTo>
                  <a:pt x="5816219" y="4328668"/>
                  <a:pt x="5959412" y="4278440"/>
                  <a:pt x="6110986" y="4225354"/>
                </a:cubicBezTo>
                <a:cubicBezTo>
                  <a:pt x="6265291" y="4171252"/>
                  <a:pt x="6424803" y="4115308"/>
                  <a:pt x="6637465" y="3902647"/>
                </a:cubicBezTo>
                <a:cubicBezTo>
                  <a:pt x="6850126" y="3689985"/>
                  <a:pt x="6906069" y="3530473"/>
                  <a:pt x="6960108" y="3376168"/>
                </a:cubicBezTo>
                <a:cubicBezTo>
                  <a:pt x="7013257" y="3224594"/>
                  <a:pt x="7063486" y="3081465"/>
                  <a:pt x="7261797" y="2883091"/>
                </a:cubicBezTo>
                <a:cubicBezTo>
                  <a:pt x="7460107" y="2684717"/>
                  <a:pt x="7603236" y="2634615"/>
                  <a:pt x="7754811" y="2581466"/>
                </a:cubicBezTo>
                <a:cubicBezTo>
                  <a:pt x="7909116" y="2527364"/>
                  <a:pt x="8068691" y="2471420"/>
                  <a:pt x="8281289" y="2258822"/>
                </a:cubicBezTo>
                <a:cubicBezTo>
                  <a:pt x="8493887" y="2046224"/>
                  <a:pt x="8549894" y="1886585"/>
                  <a:pt x="8603996" y="1732280"/>
                </a:cubicBezTo>
                <a:cubicBezTo>
                  <a:pt x="8657145" y="1580769"/>
                  <a:pt x="8707310" y="1437577"/>
                  <a:pt x="8905621" y="1239266"/>
                </a:cubicBezTo>
                <a:cubicBezTo>
                  <a:pt x="9103931" y="1040955"/>
                  <a:pt x="9247124" y="990791"/>
                  <a:pt x="9398698" y="937641"/>
                </a:cubicBezTo>
                <a:cubicBezTo>
                  <a:pt x="9552940" y="883539"/>
                  <a:pt x="9712516" y="827596"/>
                  <a:pt x="9925177" y="614934"/>
                </a:cubicBezTo>
                <a:cubicBezTo>
                  <a:pt x="10137839" y="402273"/>
                  <a:pt x="10193719" y="242761"/>
                  <a:pt x="10247820" y="88456"/>
                </a:cubicBezTo>
                <a:cubicBezTo>
                  <a:pt x="10258234" y="58801"/>
                  <a:pt x="10268458" y="29464"/>
                  <a:pt x="10279570" y="0"/>
                </a:cubicBezTo>
                <a:close/>
                <a:moveTo>
                  <a:pt x="10915332" y="0"/>
                </a:moveTo>
                <a:cubicBezTo>
                  <a:pt x="10789983" y="48705"/>
                  <a:pt x="10654982" y="118872"/>
                  <a:pt x="10486898" y="287020"/>
                </a:cubicBezTo>
                <a:cubicBezTo>
                  <a:pt x="10274300" y="499682"/>
                  <a:pt x="10218356" y="659194"/>
                  <a:pt x="10164255" y="813499"/>
                </a:cubicBezTo>
                <a:cubicBezTo>
                  <a:pt x="10111105" y="965073"/>
                  <a:pt x="10060940" y="1108202"/>
                  <a:pt x="9862630" y="1306513"/>
                </a:cubicBezTo>
                <a:cubicBezTo>
                  <a:pt x="9664319" y="1504823"/>
                  <a:pt x="9521127" y="1555052"/>
                  <a:pt x="9369552" y="1608201"/>
                </a:cubicBezTo>
                <a:cubicBezTo>
                  <a:pt x="9215247" y="1662303"/>
                  <a:pt x="9055735" y="1718183"/>
                  <a:pt x="8843073" y="1930845"/>
                </a:cubicBezTo>
                <a:cubicBezTo>
                  <a:pt x="8630412" y="2143506"/>
                  <a:pt x="8574532" y="2303082"/>
                  <a:pt x="8520430" y="2457323"/>
                </a:cubicBezTo>
                <a:cubicBezTo>
                  <a:pt x="8467281" y="2608898"/>
                  <a:pt x="8417052" y="2752090"/>
                  <a:pt x="8218742" y="2950401"/>
                </a:cubicBezTo>
                <a:cubicBezTo>
                  <a:pt x="8020432" y="3148711"/>
                  <a:pt x="7877302" y="3198876"/>
                  <a:pt x="7725728" y="3252026"/>
                </a:cubicBezTo>
                <a:cubicBezTo>
                  <a:pt x="7571423" y="3306128"/>
                  <a:pt x="7411911" y="3362071"/>
                  <a:pt x="7199249" y="3574733"/>
                </a:cubicBezTo>
                <a:cubicBezTo>
                  <a:pt x="6986588" y="3787394"/>
                  <a:pt x="6930644" y="3946906"/>
                  <a:pt x="6876543" y="4101211"/>
                </a:cubicBezTo>
                <a:cubicBezTo>
                  <a:pt x="6823457" y="4252786"/>
                  <a:pt x="6773228" y="4395915"/>
                  <a:pt x="6574918" y="4594225"/>
                </a:cubicBezTo>
                <a:cubicBezTo>
                  <a:pt x="6376607" y="4792536"/>
                  <a:pt x="6232906" y="4842764"/>
                  <a:pt x="6081395" y="4895850"/>
                </a:cubicBezTo>
                <a:cubicBezTo>
                  <a:pt x="5927090" y="4949952"/>
                  <a:pt x="5767515" y="5005896"/>
                  <a:pt x="5554853" y="5218557"/>
                </a:cubicBezTo>
                <a:cubicBezTo>
                  <a:pt x="5342192" y="5431219"/>
                  <a:pt x="5286312" y="5590731"/>
                  <a:pt x="5232400" y="5745036"/>
                </a:cubicBezTo>
                <a:cubicBezTo>
                  <a:pt x="5179251" y="5896610"/>
                  <a:pt x="5129086" y="6039739"/>
                  <a:pt x="4930775" y="6238050"/>
                </a:cubicBezTo>
                <a:cubicBezTo>
                  <a:pt x="4732465" y="6436360"/>
                  <a:pt x="4589272" y="6486589"/>
                  <a:pt x="4437761" y="6539738"/>
                </a:cubicBezTo>
                <a:cubicBezTo>
                  <a:pt x="4284536" y="6593395"/>
                  <a:pt x="4126103" y="6648958"/>
                  <a:pt x="3915601" y="6858000"/>
                </a:cubicBezTo>
                <a:lnTo>
                  <a:pt x="4045458" y="6858000"/>
                </a:lnTo>
                <a:cubicBezTo>
                  <a:pt x="4208082" y="6714427"/>
                  <a:pt x="4334383" y="6670104"/>
                  <a:pt x="4467162" y="6623622"/>
                </a:cubicBezTo>
                <a:cubicBezTo>
                  <a:pt x="4621467" y="6569519"/>
                  <a:pt x="4780979" y="6513576"/>
                  <a:pt x="4993640" y="6300915"/>
                </a:cubicBezTo>
                <a:cubicBezTo>
                  <a:pt x="5206302" y="6088253"/>
                  <a:pt x="5262182" y="5928741"/>
                  <a:pt x="5316284" y="5774436"/>
                </a:cubicBezTo>
                <a:cubicBezTo>
                  <a:pt x="5369433" y="5622862"/>
                  <a:pt x="5419598" y="5479733"/>
                  <a:pt x="5617909" y="5281422"/>
                </a:cubicBezTo>
                <a:cubicBezTo>
                  <a:pt x="5816219" y="5083112"/>
                  <a:pt x="5959412" y="5032883"/>
                  <a:pt x="6110986" y="4979797"/>
                </a:cubicBezTo>
                <a:cubicBezTo>
                  <a:pt x="6265291" y="4925695"/>
                  <a:pt x="6424803" y="4869752"/>
                  <a:pt x="6637465" y="4657090"/>
                </a:cubicBezTo>
                <a:cubicBezTo>
                  <a:pt x="6850126" y="4444429"/>
                  <a:pt x="6906069" y="4284917"/>
                  <a:pt x="6960108" y="4130612"/>
                </a:cubicBezTo>
                <a:cubicBezTo>
                  <a:pt x="7013257" y="3979037"/>
                  <a:pt x="7063486" y="3835908"/>
                  <a:pt x="7261797" y="3637597"/>
                </a:cubicBezTo>
                <a:cubicBezTo>
                  <a:pt x="7460107" y="3439287"/>
                  <a:pt x="7603236" y="3389059"/>
                  <a:pt x="7754811" y="3335909"/>
                </a:cubicBezTo>
                <a:cubicBezTo>
                  <a:pt x="7909116" y="3281807"/>
                  <a:pt x="8068691" y="3225864"/>
                  <a:pt x="8281289" y="3013266"/>
                </a:cubicBezTo>
                <a:cubicBezTo>
                  <a:pt x="8493887" y="2800668"/>
                  <a:pt x="8549894" y="2641029"/>
                  <a:pt x="8603996" y="2486787"/>
                </a:cubicBezTo>
                <a:cubicBezTo>
                  <a:pt x="8657145" y="2335213"/>
                  <a:pt x="8707310" y="2192020"/>
                  <a:pt x="8905621" y="1993710"/>
                </a:cubicBezTo>
                <a:cubicBezTo>
                  <a:pt x="9103931" y="1795399"/>
                  <a:pt x="9247124" y="1745234"/>
                  <a:pt x="9398698" y="1692085"/>
                </a:cubicBezTo>
                <a:cubicBezTo>
                  <a:pt x="9552940" y="1637983"/>
                  <a:pt x="9712516" y="1582039"/>
                  <a:pt x="9925177" y="1369378"/>
                </a:cubicBezTo>
                <a:cubicBezTo>
                  <a:pt x="10137839" y="1156716"/>
                  <a:pt x="10193719" y="997204"/>
                  <a:pt x="10247820" y="842899"/>
                </a:cubicBezTo>
                <a:cubicBezTo>
                  <a:pt x="10300970" y="691325"/>
                  <a:pt x="10351135" y="548196"/>
                  <a:pt x="10549445" y="349885"/>
                </a:cubicBezTo>
                <a:cubicBezTo>
                  <a:pt x="10747756" y="151575"/>
                  <a:pt x="10890758" y="101600"/>
                  <a:pt x="11042650" y="48260"/>
                </a:cubicBezTo>
                <a:cubicBezTo>
                  <a:pt x="11085068" y="33401"/>
                  <a:pt x="11127867" y="18352"/>
                  <a:pt x="11172063" y="0"/>
                </a:cubicBezTo>
                <a:close/>
                <a:moveTo>
                  <a:pt x="11780838" y="0"/>
                </a:moveTo>
                <a:cubicBezTo>
                  <a:pt x="11733403" y="125286"/>
                  <a:pt x="11671300" y="252095"/>
                  <a:pt x="11506200" y="417195"/>
                </a:cubicBezTo>
                <a:cubicBezTo>
                  <a:pt x="11307890" y="615506"/>
                  <a:pt x="11164697" y="665671"/>
                  <a:pt x="11013122" y="718820"/>
                </a:cubicBezTo>
                <a:cubicBezTo>
                  <a:pt x="10858881" y="772922"/>
                  <a:pt x="10699306" y="828802"/>
                  <a:pt x="10486644" y="1041463"/>
                </a:cubicBezTo>
                <a:cubicBezTo>
                  <a:pt x="10273982" y="1254125"/>
                  <a:pt x="10218103" y="1413637"/>
                  <a:pt x="10164001" y="1567942"/>
                </a:cubicBezTo>
                <a:cubicBezTo>
                  <a:pt x="10110851" y="1719517"/>
                  <a:pt x="10060686" y="1862645"/>
                  <a:pt x="9862376" y="2060956"/>
                </a:cubicBezTo>
                <a:cubicBezTo>
                  <a:pt x="9664065" y="2259267"/>
                  <a:pt x="9520872" y="2309495"/>
                  <a:pt x="9369298" y="2362645"/>
                </a:cubicBezTo>
                <a:cubicBezTo>
                  <a:pt x="9214993" y="2416747"/>
                  <a:pt x="9055481" y="2472690"/>
                  <a:pt x="8842819" y="2685288"/>
                </a:cubicBezTo>
                <a:cubicBezTo>
                  <a:pt x="8630158" y="2897886"/>
                  <a:pt x="8574278" y="3057525"/>
                  <a:pt x="8520176" y="3211767"/>
                </a:cubicBezTo>
                <a:cubicBezTo>
                  <a:pt x="8467027" y="3363341"/>
                  <a:pt x="8416798" y="3506534"/>
                  <a:pt x="8218488" y="3704844"/>
                </a:cubicBezTo>
                <a:cubicBezTo>
                  <a:pt x="8020177" y="3903155"/>
                  <a:pt x="7877048" y="3953320"/>
                  <a:pt x="7725474" y="4006469"/>
                </a:cubicBezTo>
                <a:cubicBezTo>
                  <a:pt x="7571169" y="4060571"/>
                  <a:pt x="7411656" y="4116515"/>
                  <a:pt x="7198995" y="4329176"/>
                </a:cubicBezTo>
                <a:cubicBezTo>
                  <a:pt x="6986334" y="4541838"/>
                  <a:pt x="6930390" y="4701350"/>
                  <a:pt x="6876288" y="4855655"/>
                </a:cubicBezTo>
                <a:cubicBezTo>
                  <a:pt x="6823202" y="5007229"/>
                  <a:pt x="6772974" y="5150358"/>
                  <a:pt x="6574663" y="5348669"/>
                </a:cubicBezTo>
                <a:cubicBezTo>
                  <a:pt x="6376353" y="5546979"/>
                  <a:pt x="6233160" y="5597208"/>
                  <a:pt x="6081649" y="5650357"/>
                </a:cubicBezTo>
                <a:cubicBezTo>
                  <a:pt x="5927344" y="5704396"/>
                  <a:pt x="5767769" y="5760339"/>
                  <a:pt x="5555107" y="5973001"/>
                </a:cubicBezTo>
                <a:cubicBezTo>
                  <a:pt x="5342446" y="6185662"/>
                  <a:pt x="5286566" y="6345174"/>
                  <a:pt x="5232464" y="6499479"/>
                </a:cubicBezTo>
                <a:cubicBezTo>
                  <a:pt x="5192078" y="6614605"/>
                  <a:pt x="5153470" y="6724777"/>
                  <a:pt x="5050346" y="6858000"/>
                </a:cubicBezTo>
                <a:lnTo>
                  <a:pt x="5160328" y="6858000"/>
                </a:lnTo>
                <a:cubicBezTo>
                  <a:pt x="5243576" y="6736588"/>
                  <a:pt x="5280343" y="6631559"/>
                  <a:pt x="5316347" y="6528880"/>
                </a:cubicBezTo>
                <a:cubicBezTo>
                  <a:pt x="5369497" y="6377305"/>
                  <a:pt x="5419662" y="6234176"/>
                  <a:pt x="5617972" y="6035866"/>
                </a:cubicBezTo>
                <a:cubicBezTo>
                  <a:pt x="5816283" y="5837555"/>
                  <a:pt x="5959475" y="5787390"/>
                  <a:pt x="6111050" y="5734241"/>
                </a:cubicBezTo>
                <a:cubicBezTo>
                  <a:pt x="6265355" y="5680139"/>
                  <a:pt x="6424867" y="5624195"/>
                  <a:pt x="6637528" y="5411534"/>
                </a:cubicBezTo>
                <a:cubicBezTo>
                  <a:pt x="6850190" y="5198872"/>
                  <a:pt x="6906133" y="5039360"/>
                  <a:pt x="6960172" y="4885055"/>
                </a:cubicBezTo>
                <a:cubicBezTo>
                  <a:pt x="7013321" y="4733481"/>
                  <a:pt x="7063550" y="4590352"/>
                  <a:pt x="7261860" y="4392041"/>
                </a:cubicBezTo>
                <a:cubicBezTo>
                  <a:pt x="7460170" y="4193731"/>
                  <a:pt x="7603300" y="4143502"/>
                  <a:pt x="7754874" y="4090353"/>
                </a:cubicBezTo>
                <a:cubicBezTo>
                  <a:pt x="7909179" y="4036251"/>
                  <a:pt x="8068755" y="3980371"/>
                  <a:pt x="8281353" y="3767709"/>
                </a:cubicBezTo>
                <a:cubicBezTo>
                  <a:pt x="8493951" y="3555047"/>
                  <a:pt x="8549957" y="3395536"/>
                  <a:pt x="8604059" y="3241231"/>
                </a:cubicBezTo>
                <a:cubicBezTo>
                  <a:pt x="8657209" y="3089656"/>
                  <a:pt x="8707374" y="2946464"/>
                  <a:pt x="8905684" y="2748153"/>
                </a:cubicBezTo>
                <a:cubicBezTo>
                  <a:pt x="9103995" y="2549843"/>
                  <a:pt x="9247188" y="2499678"/>
                  <a:pt x="9398762" y="2446528"/>
                </a:cubicBezTo>
                <a:cubicBezTo>
                  <a:pt x="9553004" y="2392426"/>
                  <a:pt x="9712579" y="2336483"/>
                  <a:pt x="9925241" y="2123821"/>
                </a:cubicBezTo>
                <a:cubicBezTo>
                  <a:pt x="10137902" y="1911160"/>
                  <a:pt x="10193782" y="1751648"/>
                  <a:pt x="10247884" y="1597343"/>
                </a:cubicBezTo>
                <a:cubicBezTo>
                  <a:pt x="10301033" y="1445832"/>
                  <a:pt x="10351198" y="1302639"/>
                  <a:pt x="10549509" y="1104329"/>
                </a:cubicBezTo>
                <a:cubicBezTo>
                  <a:pt x="10747819" y="906018"/>
                  <a:pt x="10891012" y="855853"/>
                  <a:pt x="11042586" y="802704"/>
                </a:cubicBezTo>
                <a:cubicBezTo>
                  <a:pt x="11196828" y="748602"/>
                  <a:pt x="11356404" y="692658"/>
                  <a:pt x="11569065" y="480060"/>
                </a:cubicBezTo>
                <a:cubicBezTo>
                  <a:pt x="11760200" y="288671"/>
                  <a:pt x="11824589" y="140272"/>
                  <a:pt x="11875008" y="0"/>
                </a:cubicBezTo>
                <a:close/>
                <a:moveTo>
                  <a:pt x="12130722" y="152400"/>
                </a:moveTo>
                <a:cubicBezTo>
                  <a:pt x="11918124" y="365062"/>
                  <a:pt x="11862181" y="524574"/>
                  <a:pt x="11808079" y="678879"/>
                </a:cubicBezTo>
                <a:cubicBezTo>
                  <a:pt x="11754930" y="830453"/>
                  <a:pt x="11704765" y="973646"/>
                  <a:pt x="11506454" y="1171956"/>
                </a:cubicBezTo>
                <a:cubicBezTo>
                  <a:pt x="11308144" y="1370267"/>
                  <a:pt x="11164951" y="1420432"/>
                  <a:pt x="11013377" y="1473581"/>
                </a:cubicBezTo>
                <a:cubicBezTo>
                  <a:pt x="10859135" y="1527683"/>
                  <a:pt x="10699559" y="1583627"/>
                  <a:pt x="10486898" y="1796225"/>
                </a:cubicBezTo>
                <a:cubicBezTo>
                  <a:pt x="10274236" y="2008823"/>
                  <a:pt x="10218356" y="2168398"/>
                  <a:pt x="10164255" y="2322703"/>
                </a:cubicBezTo>
                <a:cubicBezTo>
                  <a:pt x="10111105" y="2474278"/>
                  <a:pt x="10060940" y="2617470"/>
                  <a:pt x="9862630" y="2815781"/>
                </a:cubicBezTo>
                <a:cubicBezTo>
                  <a:pt x="9664319" y="3014091"/>
                  <a:pt x="9521127" y="3064256"/>
                  <a:pt x="9369552" y="3117406"/>
                </a:cubicBezTo>
                <a:cubicBezTo>
                  <a:pt x="9215247" y="3171508"/>
                  <a:pt x="9055735" y="3227451"/>
                  <a:pt x="8843073" y="3440049"/>
                </a:cubicBezTo>
                <a:cubicBezTo>
                  <a:pt x="8630412" y="3652647"/>
                  <a:pt x="8574532" y="3812286"/>
                  <a:pt x="8520430" y="3966591"/>
                </a:cubicBezTo>
                <a:cubicBezTo>
                  <a:pt x="8467281" y="4118102"/>
                  <a:pt x="8417052" y="4261295"/>
                  <a:pt x="8218742" y="4459605"/>
                </a:cubicBezTo>
                <a:cubicBezTo>
                  <a:pt x="8020432" y="4657916"/>
                  <a:pt x="7877302" y="4708081"/>
                  <a:pt x="7725728" y="4761230"/>
                </a:cubicBezTo>
                <a:cubicBezTo>
                  <a:pt x="7571423" y="4815332"/>
                  <a:pt x="7411911" y="4871276"/>
                  <a:pt x="7199249" y="5083937"/>
                </a:cubicBezTo>
                <a:cubicBezTo>
                  <a:pt x="6986588" y="5296599"/>
                  <a:pt x="6930644" y="5456111"/>
                  <a:pt x="6876543" y="5610416"/>
                </a:cubicBezTo>
                <a:cubicBezTo>
                  <a:pt x="6823457" y="5761990"/>
                  <a:pt x="6773228" y="5905119"/>
                  <a:pt x="6574918" y="6103430"/>
                </a:cubicBezTo>
                <a:cubicBezTo>
                  <a:pt x="6376607" y="6301740"/>
                  <a:pt x="6233414" y="6351969"/>
                  <a:pt x="6081903" y="6405118"/>
                </a:cubicBezTo>
                <a:cubicBezTo>
                  <a:pt x="5927598" y="6459220"/>
                  <a:pt x="5768023" y="6515164"/>
                  <a:pt x="5555361" y="6727762"/>
                </a:cubicBezTo>
                <a:cubicBezTo>
                  <a:pt x="5513667" y="6768846"/>
                  <a:pt x="5474380" y="6812344"/>
                  <a:pt x="5437696" y="6858000"/>
                </a:cubicBezTo>
                <a:lnTo>
                  <a:pt x="5553774" y="6858000"/>
                </a:lnTo>
                <a:cubicBezTo>
                  <a:pt x="5573205" y="6836157"/>
                  <a:pt x="5594414" y="6813550"/>
                  <a:pt x="5617718" y="6790309"/>
                </a:cubicBezTo>
                <a:cubicBezTo>
                  <a:pt x="5816029" y="6591999"/>
                  <a:pt x="5959221" y="6541834"/>
                  <a:pt x="6110796" y="6488684"/>
                </a:cubicBezTo>
                <a:cubicBezTo>
                  <a:pt x="6265101" y="6434582"/>
                  <a:pt x="6424613" y="6378639"/>
                  <a:pt x="6637274" y="6165977"/>
                </a:cubicBezTo>
                <a:cubicBezTo>
                  <a:pt x="6849936" y="5953316"/>
                  <a:pt x="6905879" y="5793804"/>
                  <a:pt x="6959918" y="5639499"/>
                </a:cubicBezTo>
                <a:cubicBezTo>
                  <a:pt x="7013068" y="5487924"/>
                  <a:pt x="7063295" y="5344795"/>
                  <a:pt x="7261607" y="5146485"/>
                </a:cubicBezTo>
                <a:cubicBezTo>
                  <a:pt x="7459917" y="4948174"/>
                  <a:pt x="7603045" y="4897946"/>
                  <a:pt x="7754620" y="4844796"/>
                </a:cubicBezTo>
                <a:cubicBezTo>
                  <a:pt x="7908925" y="4790758"/>
                  <a:pt x="8068501" y="4734814"/>
                  <a:pt x="8281099" y="4522153"/>
                </a:cubicBezTo>
                <a:cubicBezTo>
                  <a:pt x="8493696" y="4309491"/>
                  <a:pt x="8549704" y="4149979"/>
                  <a:pt x="8603806" y="3995674"/>
                </a:cubicBezTo>
                <a:cubicBezTo>
                  <a:pt x="8656955" y="3844100"/>
                  <a:pt x="8707120" y="3700971"/>
                  <a:pt x="8905431" y="3502597"/>
                </a:cubicBezTo>
                <a:cubicBezTo>
                  <a:pt x="9103741" y="3304222"/>
                  <a:pt x="9246933" y="3254121"/>
                  <a:pt x="9398508" y="3200972"/>
                </a:cubicBezTo>
                <a:cubicBezTo>
                  <a:pt x="9552749" y="3146870"/>
                  <a:pt x="9712325" y="3090926"/>
                  <a:pt x="9924986" y="2878328"/>
                </a:cubicBezTo>
                <a:cubicBezTo>
                  <a:pt x="10137648" y="2665730"/>
                  <a:pt x="10193528" y="2506091"/>
                  <a:pt x="10247630" y="2351786"/>
                </a:cubicBezTo>
                <a:cubicBezTo>
                  <a:pt x="10300780" y="2200275"/>
                  <a:pt x="10350944" y="2057083"/>
                  <a:pt x="10549255" y="1858772"/>
                </a:cubicBezTo>
                <a:cubicBezTo>
                  <a:pt x="10747566" y="1660462"/>
                  <a:pt x="10890758" y="1610297"/>
                  <a:pt x="11042332" y="1557147"/>
                </a:cubicBezTo>
                <a:cubicBezTo>
                  <a:pt x="11196574" y="1503045"/>
                  <a:pt x="11356149" y="1447102"/>
                  <a:pt x="11568811" y="1234504"/>
                </a:cubicBezTo>
                <a:cubicBezTo>
                  <a:pt x="11781472" y="1021905"/>
                  <a:pt x="11837353" y="862266"/>
                  <a:pt x="11891455" y="707962"/>
                </a:cubicBezTo>
                <a:cubicBezTo>
                  <a:pt x="11944350" y="556705"/>
                  <a:pt x="11994579" y="413766"/>
                  <a:pt x="12192000" y="215900"/>
                </a:cubicBezTo>
                <a:lnTo>
                  <a:pt x="12192000" y="93282"/>
                </a:lnTo>
                <a:cubicBezTo>
                  <a:pt x="12171870" y="111527"/>
                  <a:pt x="12151296" y="131234"/>
                  <a:pt x="12130215" y="152400"/>
                </a:cubicBezTo>
                <a:close/>
                <a:moveTo>
                  <a:pt x="12130722" y="906844"/>
                </a:moveTo>
                <a:cubicBezTo>
                  <a:pt x="11918124" y="1119505"/>
                  <a:pt x="11862181" y="1279081"/>
                  <a:pt x="11808079" y="1433322"/>
                </a:cubicBezTo>
                <a:cubicBezTo>
                  <a:pt x="11754930" y="1584897"/>
                  <a:pt x="11704765" y="1728089"/>
                  <a:pt x="11506454" y="1926400"/>
                </a:cubicBezTo>
                <a:cubicBezTo>
                  <a:pt x="11308144" y="2124710"/>
                  <a:pt x="11164951" y="2174875"/>
                  <a:pt x="11013377" y="2228025"/>
                </a:cubicBezTo>
                <a:cubicBezTo>
                  <a:pt x="10859135" y="2282127"/>
                  <a:pt x="10699559" y="2338070"/>
                  <a:pt x="10486898" y="2550668"/>
                </a:cubicBezTo>
                <a:cubicBezTo>
                  <a:pt x="10274236" y="2763266"/>
                  <a:pt x="10218356" y="2922905"/>
                  <a:pt x="10164255" y="3077147"/>
                </a:cubicBezTo>
                <a:cubicBezTo>
                  <a:pt x="10111105" y="3228721"/>
                  <a:pt x="10060940" y="3371914"/>
                  <a:pt x="9862630" y="3570224"/>
                </a:cubicBezTo>
                <a:cubicBezTo>
                  <a:pt x="9664319" y="3768534"/>
                  <a:pt x="9521127" y="3818700"/>
                  <a:pt x="9369552" y="3871849"/>
                </a:cubicBezTo>
                <a:cubicBezTo>
                  <a:pt x="9215247" y="3925951"/>
                  <a:pt x="9055735" y="3981895"/>
                  <a:pt x="8843073" y="4194493"/>
                </a:cubicBezTo>
                <a:cubicBezTo>
                  <a:pt x="8630412" y="4407091"/>
                  <a:pt x="8574532" y="4566730"/>
                  <a:pt x="8520430" y="4721035"/>
                </a:cubicBezTo>
                <a:cubicBezTo>
                  <a:pt x="8467281" y="4872609"/>
                  <a:pt x="8417052" y="5015738"/>
                  <a:pt x="8218742" y="5214049"/>
                </a:cubicBezTo>
                <a:cubicBezTo>
                  <a:pt x="8020432" y="5412359"/>
                  <a:pt x="7877302" y="5462588"/>
                  <a:pt x="7725728" y="5515674"/>
                </a:cubicBezTo>
                <a:cubicBezTo>
                  <a:pt x="7571423" y="5569776"/>
                  <a:pt x="7411911" y="5625719"/>
                  <a:pt x="7199249" y="5838381"/>
                </a:cubicBezTo>
                <a:cubicBezTo>
                  <a:pt x="6986588" y="6051042"/>
                  <a:pt x="6930644" y="6210554"/>
                  <a:pt x="6876543" y="6364859"/>
                </a:cubicBezTo>
                <a:cubicBezTo>
                  <a:pt x="6823457" y="6516434"/>
                  <a:pt x="6773228" y="6659563"/>
                  <a:pt x="6574918" y="6857937"/>
                </a:cubicBezTo>
                <a:lnTo>
                  <a:pt x="6574536" y="6858318"/>
                </a:lnTo>
                <a:lnTo>
                  <a:pt x="6697155" y="6858318"/>
                </a:lnTo>
                <a:cubicBezTo>
                  <a:pt x="6861619" y="6676200"/>
                  <a:pt x="6911785" y="6533070"/>
                  <a:pt x="6960426" y="6394260"/>
                </a:cubicBezTo>
                <a:cubicBezTo>
                  <a:pt x="7013575" y="6242685"/>
                  <a:pt x="7063804" y="6099556"/>
                  <a:pt x="7262114" y="5901246"/>
                </a:cubicBezTo>
                <a:cubicBezTo>
                  <a:pt x="7460425" y="5702935"/>
                  <a:pt x="7603554" y="5652707"/>
                  <a:pt x="7755128" y="5599621"/>
                </a:cubicBezTo>
                <a:cubicBezTo>
                  <a:pt x="7909433" y="5545519"/>
                  <a:pt x="8069009" y="5489575"/>
                  <a:pt x="8281606" y="5276914"/>
                </a:cubicBezTo>
                <a:cubicBezTo>
                  <a:pt x="8494205" y="5064252"/>
                  <a:pt x="8550211" y="4904740"/>
                  <a:pt x="8604314" y="4750435"/>
                </a:cubicBezTo>
                <a:cubicBezTo>
                  <a:pt x="8657463" y="4598861"/>
                  <a:pt x="8707628" y="4455732"/>
                  <a:pt x="8905939" y="4257358"/>
                </a:cubicBezTo>
                <a:cubicBezTo>
                  <a:pt x="9104249" y="4058984"/>
                  <a:pt x="9247442" y="4008882"/>
                  <a:pt x="9399016" y="3955733"/>
                </a:cubicBezTo>
                <a:cubicBezTo>
                  <a:pt x="9553257" y="3901631"/>
                  <a:pt x="9712833" y="3845687"/>
                  <a:pt x="9925494" y="3633089"/>
                </a:cubicBezTo>
                <a:cubicBezTo>
                  <a:pt x="10138156" y="3420491"/>
                  <a:pt x="10194036" y="3260852"/>
                  <a:pt x="10248138" y="3106611"/>
                </a:cubicBezTo>
                <a:cubicBezTo>
                  <a:pt x="10301288" y="2955036"/>
                  <a:pt x="10351453" y="2811844"/>
                  <a:pt x="10549763" y="2613533"/>
                </a:cubicBezTo>
                <a:cubicBezTo>
                  <a:pt x="10748073" y="2415223"/>
                  <a:pt x="10890758" y="2364740"/>
                  <a:pt x="11042650" y="2311400"/>
                </a:cubicBezTo>
                <a:cubicBezTo>
                  <a:pt x="11196892" y="2257298"/>
                  <a:pt x="11356467" y="2201355"/>
                  <a:pt x="11569129" y="1988757"/>
                </a:cubicBezTo>
                <a:cubicBezTo>
                  <a:pt x="11781790" y="1776159"/>
                  <a:pt x="11837670" y="1616520"/>
                  <a:pt x="11891772" y="1462278"/>
                </a:cubicBezTo>
                <a:cubicBezTo>
                  <a:pt x="11944794" y="1310958"/>
                  <a:pt x="11994896" y="1168019"/>
                  <a:pt x="12192318" y="970280"/>
                </a:cubicBezTo>
                <a:lnTo>
                  <a:pt x="12192318" y="847725"/>
                </a:lnTo>
                <a:cubicBezTo>
                  <a:pt x="12171997" y="865886"/>
                  <a:pt x="12151296" y="885489"/>
                  <a:pt x="12130215" y="906526"/>
                </a:cubicBezTo>
                <a:close/>
                <a:moveTo>
                  <a:pt x="12130722" y="1661287"/>
                </a:moveTo>
                <a:cubicBezTo>
                  <a:pt x="11918124" y="1873948"/>
                  <a:pt x="11862181" y="2033524"/>
                  <a:pt x="11808079" y="2187766"/>
                </a:cubicBezTo>
                <a:cubicBezTo>
                  <a:pt x="11754930" y="2339340"/>
                  <a:pt x="11704765" y="2482533"/>
                  <a:pt x="11506454" y="2680843"/>
                </a:cubicBezTo>
                <a:cubicBezTo>
                  <a:pt x="11308144" y="2879154"/>
                  <a:pt x="11164951" y="2929319"/>
                  <a:pt x="11013377" y="2982468"/>
                </a:cubicBezTo>
                <a:cubicBezTo>
                  <a:pt x="10859135" y="3036570"/>
                  <a:pt x="10699559" y="3092514"/>
                  <a:pt x="10486898" y="3305112"/>
                </a:cubicBezTo>
                <a:cubicBezTo>
                  <a:pt x="10274236" y="3517709"/>
                  <a:pt x="10218356" y="3677349"/>
                  <a:pt x="10164255" y="3831653"/>
                </a:cubicBezTo>
                <a:cubicBezTo>
                  <a:pt x="10111105" y="3983165"/>
                  <a:pt x="10060940" y="4126357"/>
                  <a:pt x="9862630" y="4324668"/>
                </a:cubicBezTo>
                <a:cubicBezTo>
                  <a:pt x="9664319" y="4522978"/>
                  <a:pt x="9521127" y="4573143"/>
                  <a:pt x="9369552" y="4626293"/>
                </a:cubicBezTo>
                <a:cubicBezTo>
                  <a:pt x="9215247" y="4680395"/>
                  <a:pt x="9055735" y="4736338"/>
                  <a:pt x="8843073" y="4949000"/>
                </a:cubicBezTo>
                <a:cubicBezTo>
                  <a:pt x="8630412" y="5161661"/>
                  <a:pt x="8574532" y="5321173"/>
                  <a:pt x="8520430" y="5475478"/>
                </a:cubicBezTo>
                <a:cubicBezTo>
                  <a:pt x="8467281" y="5627053"/>
                  <a:pt x="8417052" y="5770182"/>
                  <a:pt x="8218742" y="5968492"/>
                </a:cubicBezTo>
                <a:cubicBezTo>
                  <a:pt x="8020432" y="6166803"/>
                  <a:pt x="7877302" y="6217031"/>
                  <a:pt x="7725728" y="6270181"/>
                </a:cubicBezTo>
                <a:cubicBezTo>
                  <a:pt x="7571423" y="6324219"/>
                  <a:pt x="7411911" y="6380163"/>
                  <a:pt x="7199249" y="6592824"/>
                </a:cubicBezTo>
                <a:cubicBezTo>
                  <a:pt x="7101015" y="6691122"/>
                  <a:pt x="7036182" y="6778054"/>
                  <a:pt x="6989699" y="6858318"/>
                </a:cubicBezTo>
                <a:lnTo>
                  <a:pt x="7094030" y="6858318"/>
                </a:lnTo>
                <a:cubicBezTo>
                  <a:pt x="7142925" y="6785166"/>
                  <a:pt x="7199313" y="6717220"/>
                  <a:pt x="7262241" y="6655689"/>
                </a:cubicBezTo>
                <a:cubicBezTo>
                  <a:pt x="7460552" y="6457379"/>
                  <a:pt x="7603681" y="6407214"/>
                  <a:pt x="7755256" y="6354064"/>
                </a:cubicBezTo>
                <a:cubicBezTo>
                  <a:pt x="7909560" y="6299962"/>
                  <a:pt x="8069136" y="6244019"/>
                  <a:pt x="8281734" y="6031357"/>
                </a:cubicBezTo>
                <a:cubicBezTo>
                  <a:pt x="8494331" y="5818696"/>
                  <a:pt x="8550339" y="5659184"/>
                  <a:pt x="8604441" y="5504879"/>
                </a:cubicBezTo>
                <a:cubicBezTo>
                  <a:pt x="8657590" y="5353304"/>
                  <a:pt x="8707755" y="5210175"/>
                  <a:pt x="8906066" y="5011865"/>
                </a:cubicBezTo>
                <a:cubicBezTo>
                  <a:pt x="9104376" y="4813554"/>
                  <a:pt x="9247569" y="4763326"/>
                  <a:pt x="9399143" y="4710176"/>
                </a:cubicBezTo>
                <a:cubicBezTo>
                  <a:pt x="9553384" y="4656074"/>
                  <a:pt x="9712960" y="4600194"/>
                  <a:pt x="9925621" y="4387533"/>
                </a:cubicBezTo>
                <a:cubicBezTo>
                  <a:pt x="10138283" y="4174871"/>
                  <a:pt x="10194163" y="4015359"/>
                  <a:pt x="10248265" y="3861054"/>
                </a:cubicBezTo>
                <a:cubicBezTo>
                  <a:pt x="10301415" y="3709480"/>
                  <a:pt x="10351580" y="3566287"/>
                  <a:pt x="10549890" y="3367977"/>
                </a:cubicBezTo>
                <a:cubicBezTo>
                  <a:pt x="10748201" y="3169666"/>
                  <a:pt x="10891393" y="3119501"/>
                  <a:pt x="11042968" y="3066352"/>
                </a:cubicBezTo>
                <a:cubicBezTo>
                  <a:pt x="11197209" y="3012250"/>
                  <a:pt x="11356784" y="2956370"/>
                  <a:pt x="11569446" y="2743708"/>
                </a:cubicBezTo>
                <a:cubicBezTo>
                  <a:pt x="11782107" y="2531047"/>
                  <a:pt x="11837988" y="2371535"/>
                  <a:pt x="11892090" y="2217230"/>
                </a:cubicBezTo>
                <a:cubicBezTo>
                  <a:pt x="11945112" y="2065909"/>
                  <a:pt x="11995214" y="1922970"/>
                  <a:pt x="12192635" y="1725232"/>
                </a:cubicBezTo>
                <a:lnTo>
                  <a:pt x="12192635" y="1602169"/>
                </a:lnTo>
                <a:cubicBezTo>
                  <a:pt x="12172124" y="1620330"/>
                  <a:pt x="12151296" y="1639932"/>
                  <a:pt x="12130215" y="1660970"/>
                </a:cubicBezTo>
                <a:close/>
                <a:moveTo>
                  <a:pt x="12130722" y="2415731"/>
                </a:moveTo>
                <a:cubicBezTo>
                  <a:pt x="11918124" y="2628392"/>
                  <a:pt x="11862181" y="2787968"/>
                  <a:pt x="11808079" y="2942273"/>
                </a:cubicBezTo>
                <a:cubicBezTo>
                  <a:pt x="11754930" y="3093784"/>
                  <a:pt x="11704765" y="3236976"/>
                  <a:pt x="11506454" y="3435287"/>
                </a:cubicBezTo>
                <a:cubicBezTo>
                  <a:pt x="11308144" y="3633597"/>
                  <a:pt x="11164951" y="3683762"/>
                  <a:pt x="11013377" y="3736912"/>
                </a:cubicBezTo>
                <a:cubicBezTo>
                  <a:pt x="10859135" y="3791014"/>
                  <a:pt x="10699559" y="3846957"/>
                  <a:pt x="10486898" y="4059619"/>
                </a:cubicBezTo>
                <a:cubicBezTo>
                  <a:pt x="10274236" y="4272280"/>
                  <a:pt x="10218356" y="4431792"/>
                  <a:pt x="10164255" y="4586097"/>
                </a:cubicBezTo>
                <a:cubicBezTo>
                  <a:pt x="10111105" y="4737608"/>
                  <a:pt x="10060940" y="4880801"/>
                  <a:pt x="9862630" y="5079111"/>
                </a:cubicBezTo>
                <a:cubicBezTo>
                  <a:pt x="9664319" y="5277422"/>
                  <a:pt x="9521127" y="5327587"/>
                  <a:pt x="9369552" y="5380736"/>
                </a:cubicBezTo>
                <a:cubicBezTo>
                  <a:pt x="9215247" y="5434838"/>
                  <a:pt x="9055735" y="5490782"/>
                  <a:pt x="8843073" y="5703443"/>
                </a:cubicBezTo>
                <a:cubicBezTo>
                  <a:pt x="8630412" y="5916105"/>
                  <a:pt x="8574532" y="6075617"/>
                  <a:pt x="8520430" y="6229922"/>
                </a:cubicBezTo>
                <a:cubicBezTo>
                  <a:pt x="8467281" y="6381496"/>
                  <a:pt x="8417052" y="6524625"/>
                  <a:pt x="8218742" y="6722936"/>
                </a:cubicBezTo>
                <a:cubicBezTo>
                  <a:pt x="8170419" y="6771894"/>
                  <a:pt x="8118475" y="6817169"/>
                  <a:pt x="8063357" y="6858318"/>
                </a:cubicBezTo>
                <a:lnTo>
                  <a:pt x="8204200" y="6858318"/>
                </a:lnTo>
                <a:cubicBezTo>
                  <a:pt x="8229156" y="6836410"/>
                  <a:pt x="8254873" y="6812217"/>
                  <a:pt x="8281353" y="6785801"/>
                </a:cubicBezTo>
                <a:cubicBezTo>
                  <a:pt x="8494014" y="6573203"/>
                  <a:pt x="8549957" y="6413627"/>
                  <a:pt x="8604059" y="6259322"/>
                </a:cubicBezTo>
                <a:cubicBezTo>
                  <a:pt x="8657209" y="6107748"/>
                  <a:pt x="8707374" y="5964619"/>
                  <a:pt x="8905684" y="5766308"/>
                </a:cubicBezTo>
                <a:cubicBezTo>
                  <a:pt x="9103995" y="5567998"/>
                  <a:pt x="9247188" y="5517769"/>
                  <a:pt x="9398762" y="5464620"/>
                </a:cubicBezTo>
                <a:cubicBezTo>
                  <a:pt x="9553004" y="5410581"/>
                  <a:pt x="9712579" y="5354638"/>
                  <a:pt x="9925241" y="5141976"/>
                </a:cubicBezTo>
                <a:cubicBezTo>
                  <a:pt x="10137902" y="4929315"/>
                  <a:pt x="10193782" y="4769803"/>
                  <a:pt x="10247884" y="4615498"/>
                </a:cubicBezTo>
                <a:cubicBezTo>
                  <a:pt x="10301033" y="4463923"/>
                  <a:pt x="10351198" y="4320794"/>
                  <a:pt x="10549509" y="4122484"/>
                </a:cubicBezTo>
                <a:cubicBezTo>
                  <a:pt x="10747819" y="3924173"/>
                  <a:pt x="10890758" y="3873500"/>
                  <a:pt x="11042650" y="3820478"/>
                </a:cubicBezTo>
                <a:cubicBezTo>
                  <a:pt x="11196892" y="3766376"/>
                  <a:pt x="11356467" y="3710496"/>
                  <a:pt x="11569129" y="3497834"/>
                </a:cubicBezTo>
                <a:cubicBezTo>
                  <a:pt x="11781790" y="3285172"/>
                  <a:pt x="11837670" y="3125661"/>
                  <a:pt x="11891772" y="2971356"/>
                </a:cubicBezTo>
                <a:cubicBezTo>
                  <a:pt x="11944794" y="2820035"/>
                  <a:pt x="11994896" y="2677097"/>
                  <a:pt x="12192318" y="2479358"/>
                </a:cubicBezTo>
                <a:lnTo>
                  <a:pt x="12192318" y="2356612"/>
                </a:lnTo>
                <a:cubicBezTo>
                  <a:pt x="12171997" y="2374773"/>
                  <a:pt x="12151296" y="2394375"/>
                  <a:pt x="12130215" y="2415413"/>
                </a:cubicBezTo>
                <a:close/>
                <a:moveTo>
                  <a:pt x="12130722" y="3170238"/>
                </a:moveTo>
                <a:cubicBezTo>
                  <a:pt x="11918124" y="3382836"/>
                  <a:pt x="11862181" y="3542411"/>
                  <a:pt x="11808079" y="3696716"/>
                </a:cubicBezTo>
                <a:cubicBezTo>
                  <a:pt x="11754930" y="3848291"/>
                  <a:pt x="11704765" y="3991420"/>
                  <a:pt x="11506454" y="4189730"/>
                </a:cubicBezTo>
                <a:cubicBezTo>
                  <a:pt x="11308144" y="4388041"/>
                  <a:pt x="11164951" y="4438269"/>
                  <a:pt x="11013377" y="4491355"/>
                </a:cubicBezTo>
                <a:cubicBezTo>
                  <a:pt x="10859135" y="4545457"/>
                  <a:pt x="10699559" y="4601401"/>
                  <a:pt x="10486898" y="4814062"/>
                </a:cubicBezTo>
                <a:cubicBezTo>
                  <a:pt x="10274236" y="5026724"/>
                  <a:pt x="10218356" y="5186236"/>
                  <a:pt x="10164255" y="5340541"/>
                </a:cubicBezTo>
                <a:cubicBezTo>
                  <a:pt x="10111105" y="5492115"/>
                  <a:pt x="10060940" y="5635244"/>
                  <a:pt x="9862630" y="5833555"/>
                </a:cubicBezTo>
                <a:cubicBezTo>
                  <a:pt x="9664319" y="6031865"/>
                  <a:pt x="9521127" y="6082094"/>
                  <a:pt x="9369552" y="6135180"/>
                </a:cubicBezTo>
                <a:cubicBezTo>
                  <a:pt x="9215247" y="6189282"/>
                  <a:pt x="9055735" y="6245225"/>
                  <a:pt x="8843073" y="6457887"/>
                </a:cubicBezTo>
                <a:cubicBezTo>
                  <a:pt x="8687371" y="6613589"/>
                  <a:pt x="8615680" y="6740843"/>
                  <a:pt x="8567293" y="6858318"/>
                </a:cubicBezTo>
                <a:lnTo>
                  <a:pt x="8664004" y="6858318"/>
                </a:lnTo>
                <a:cubicBezTo>
                  <a:pt x="8709279" y="6757606"/>
                  <a:pt x="8775573" y="6651118"/>
                  <a:pt x="8905939" y="6520752"/>
                </a:cubicBezTo>
                <a:cubicBezTo>
                  <a:pt x="9104249" y="6322441"/>
                  <a:pt x="9247442" y="6272213"/>
                  <a:pt x="9399016" y="6219063"/>
                </a:cubicBezTo>
                <a:cubicBezTo>
                  <a:pt x="9553257" y="6165025"/>
                  <a:pt x="9712833" y="6109081"/>
                  <a:pt x="9925494" y="5896420"/>
                </a:cubicBezTo>
                <a:cubicBezTo>
                  <a:pt x="10138156" y="5683758"/>
                  <a:pt x="10194036" y="5524246"/>
                  <a:pt x="10248138" y="5369941"/>
                </a:cubicBezTo>
                <a:cubicBezTo>
                  <a:pt x="10301288" y="5218367"/>
                  <a:pt x="10351453" y="5075238"/>
                  <a:pt x="10549763" y="4876927"/>
                </a:cubicBezTo>
                <a:cubicBezTo>
                  <a:pt x="10748073" y="4678617"/>
                  <a:pt x="10891266" y="4628388"/>
                  <a:pt x="11042841" y="4575239"/>
                </a:cubicBezTo>
                <a:cubicBezTo>
                  <a:pt x="11197082" y="4521200"/>
                  <a:pt x="11356657" y="4465257"/>
                  <a:pt x="11569319" y="4252595"/>
                </a:cubicBezTo>
                <a:cubicBezTo>
                  <a:pt x="11781981" y="4039934"/>
                  <a:pt x="11837860" y="3880422"/>
                  <a:pt x="11891962" y="3726116"/>
                </a:cubicBezTo>
                <a:cubicBezTo>
                  <a:pt x="11944985" y="3574796"/>
                  <a:pt x="11995086" y="3431921"/>
                  <a:pt x="12192508" y="3234119"/>
                </a:cubicBezTo>
                <a:lnTo>
                  <a:pt x="12192508" y="3111119"/>
                </a:lnTo>
                <a:cubicBezTo>
                  <a:pt x="12172061" y="3129280"/>
                  <a:pt x="12151296" y="3148883"/>
                  <a:pt x="12130215" y="3169920"/>
                </a:cubicBezTo>
                <a:close/>
                <a:moveTo>
                  <a:pt x="12130722" y="3924681"/>
                </a:moveTo>
                <a:cubicBezTo>
                  <a:pt x="11918124" y="4137279"/>
                  <a:pt x="11862181" y="4296855"/>
                  <a:pt x="11808079" y="4451160"/>
                </a:cubicBezTo>
                <a:cubicBezTo>
                  <a:pt x="11754930" y="4602734"/>
                  <a:pt x="11704765" y="4745863"/>
                  <a:pt x="11506454" y="4944174"/>
                </a:cubicBezTo>
                <a:cubicBezTo>
                  <a:pt x="11308144" y="5142484"/>
                  <a:pt x="11164951" y="5192713"/>
                  <a:pt x="11013377" y="5245799"/>
                </a:cubicBezTo>
                <a:cubicBezTo>
                  <a:pt x="10859135" y="5299901"/>
                  <a:pt x="10699559" y="5355844"/>
                  <a:pt x="10486898" y="5568506"/>
                </a:cubicBezTo>
                <a:cubicBezTo>
                  <a:pt x="10274236" y="5781167"/>
                  <a:pt x="10218356" y="5940679"/>
                  <a:pt x="10164255" y="6094984"/>
                </a:cubicBezTo>
                <a:cubicBezTo>
                  <a:pt x="10111105" y="6246559"/>
                  <a:pt x="10060940" y="6389688"/>
                  <a:pt x="9862630" y="6587998"/>
                </a:cubicBezTo>
                <a:cubicBezTo>
                  <a:pt x="9702356" y="6748272"/>
                  <a:pt x="9578086" y="6811836"/>
                  <a:pt x="9456230" y="6858318"/>
                </a:cubicBezTo>
                <a:lnTo>
                  <a:pt x="9663620" y="6858318"/>
                </a:lnTo>
                <a:cubicBezTo>
                  <a:pt x="9742869" y="6811899"/>
                  <a:pt x="9828720" y="6747637"/>
                  <a:pt x="9925368" y="6650863"/>
                </a:cubicBezTo>
                <a:cubicBezTo>
                  <a:pt x="10137966" y="6438202"/>
                  <a:pt x="10193909" y="6278690"/>
                  <a:pt x="10248011" y="6124385"/>
                </a:cubicBezTo>
                <a:cubicBezTo>
                  <a:pt x="10301160" y="5972810"/>
                  <a:pt x="10351326" y="5829681"/>
                  <a:pt x="10549636" y="5631371"/>
                </a:cubicBezTo>
                <a:cubicBezTo>
                  <a:pt x="10747946" y="5433060"/>
                  <a:pt x="10891139" y="5382832"/>
                  <a:pt x="11042714" y="5329746"/>
                </a:cubicBezTo>
                <a:cubicBezTo>
                  <a:pt x="11196955" y="5275644"/>
                  <a:pt x="11356531" y="5219700"/>
                  <a:pt x="11569192" y="5007039"/>
                </a:cubicBezTo>
                <a:cubicBezTo>
                  <a:pt x="11781854" y="4794377"/>
                  <a:pt x="11837733" y="4634865"/>
                  <a:pt x="11891835" y="4480560"/>
                </a:cubicBezTo>
                <a:cubicBezTo>
                  <a:pt x="11944858" y="4329240"/>
                  <a:pt x="11994959" y="4186365"/>
                  <a:pt x="12192381" y="3988626"/>
                </a:cubicBezTo>
                <a:lnTo>
                  <a:pt x="12192381" y="3865563"/>
                </a:lnTo>
                <a:cubicBezTo>
                  <a:pt x="12171997" y="3883552"/>
                  <a:pt x="12151296" y="3903136"/>
                  <a:pt x="12130215" y="3924300"/>
                </a:cubicBezTo>
                <a:close/>
                <a:moveTo>
                  <a:pt x="12130722" y="4679125"/>
                </a:moveTo>
                <a:cubicBezTo>
                  <a:pt x="11918124" y="4891786"/>
                  <a:pt x="11862181" y="5051298"/>
                  <a:pt x="11808079" y="5205603"/>
                </a:cubicBezTo>
                <a:cubicBezTo>
                  <a:pt x="11754930" y="5357178"/>
                  <a:pt x="11704765" y="5500307"/>
                  <a:pt x="11506454" y="5698617"/>
                </a:cubicBezTo>
                <a:cubicBezTo>
                  <a:pt x="11308144" y="5896928"/>
                  <a:pt x="11164951" y="5947156"/>
                  <a:pt x="11013377" y="6000306"/>
                </a:cubicBezTo>
                <a:cubicBezTo>
                  <a:pt x="10859135" y="6054344"/>
                  <a:pt x="10699559" y="6110288"/>
                  <a:pt x="10486898" y="6322949"/>
                </a:cubicBezTo>
                <a:cubicBezTo>
                  <a:pt x="10274236" y="6535611"/>
                  <a:pt x="10218356" y="6695123"/>
                  <a:pt x="10164255" y="6849428"/>
                </a:cubicBezTo>
                <a:cubicBezTo>
                  <a:pt x="10163239" y="6852412"/>
                  <a:pt x="10162159" y="6855333"/>
                  <a:pt x="10161143" y="6858318"/>
                </a:cubicBezTo>
                <a:lnTo>
                  <a:pt x="10255314" y="6858318"/>
                </a:lnTo>
                <a:cubicBezTo>
                  <a:pt x="10306114" y="6714173"/>
                  <a:pt x="10360406" y="6575171"/>
                  <a:pt x="10549763" y="6385814"/>
                </a:cubicBezTo>
                <a:cubicBezTo>
                  <a:pt x="10748073" y="6187504"/>
                  <a:pt x="10891266" y="6137275"/>
                  <a:pt x="11042841" y="6084189"/>
                </a:cubicBezTo>
                <a:cubicBezTo>
                  <a:pt x="11197082" y="6030087"/>
                  <a:pt x="11356657" y="5974144"/>
                  <a:pt x="11569319" y="5761482"/>
                </a:cubicBezTo>
                <a:cubicBezTo>
                  <a:pt x="11781981" y="5548821"/>
                  <a:pt x="11837860" y="5389309"/>
                  <a:pt x="11891962" y="5235004"/>
                </a:cubicBezTo>
                <a:cubicBezTo>
                  <a:pt x="11944985" y="5083683"/>
                  <a:pt x="11995086" y="4940808"/>
                  <a:pt x="12192508" y="4743069"/>
                </a:cubicBezTo>
                <a:lnTo>
                  <a:pt x="12192508" y="4620006"/>
                </a:lnTo>
                <a:cubicBezTo>
                  <a:pt x="12172061" y="4638167"/>
                  <a:pt x="12151296" y="4657770"/>
                  <a:pt x="12130215" y="4678807"/>
                </a:cubicBezTo>
                <a:close/>
                <a:moveTo>
                  <a:pt x="12130722" y="5433568"/>
                </a:moveTo>
                <a:cubicBezTo>
                  <a:pt x="11918124" y="5646230"/>
                  <a:pt x="11862181" y="5805742"/>
                  <a:pt x="11808079" y="5960047"/>
                </a:cubicBezTo>
                <a:cubicBezTo>
                  <a:pt x="11754930" y="6111621"/>
                  <a:pt x="11704765" y="6254750"/>
                  <a:pt x="11506454" y="6453124"/>
                </a:cubicBezTo>
                <a:cubicBezTo>
                  <a:pt x="11308144" y="6651498"/>
                  <a:pt x="11164951" y="6701600"/>
                  <a:pt x="11013377" y="6754749"/>
                </a:cubicBezTo>
                <a:cubicBezTo>
                  <a:pt x="10935335" y="6782118"/>
                  <a:pt x="10855960" y="6809931"/>
                  <a:pt x="10768965" y="6858318"/>
                </a:cubicBezTo>
                <a:lnTo>
                  <a:pt x="10987342" y="6858318"/>
                </a:lnTo>
                <a:cubicBezTo>
                  <a:pt x="11005820" y="6851587"/>
                  <a:pt x="11024235" y="6845110"/>
                  <a:pt x="11042841" y="6838632"/>
                </a:cubicBezTo>
                <a:cubicBezTo>
                  <a:pt x="11197145" y="6784531"/>
                  <a:pt x="11356657" y="6728587"/>
                  <a:pt x="11569319" y="6515926"/>
                </a:cubicBezTo>
                <a:cubicBezTo>
                  <a:pt x="11781981" y="6303264"/>
                  <a:pt x="11837860" y="6143752"/>
                  <a:pt x="11891962" y="5989447"/>
                </a:cubicBezTo>
                <a:cubicBezTo>
                  <a:pt x="11944985" y="5838127"/>
                  <a:pt x="11995086" y="5695252"/>
                  <a:pt x="12192508" y="5497513"/>
                </a:cubicBezTo>
                <a:lnTo>
                  <a:pt x="12192508" y="5374450"/>
                </a:lnTo>
                <a:cubicBezTo>
                  <a:pt x="12172061" y="5392611"/>
                  <a:pt x="12151296" y="5412213"/>
                  <a:pt x="12130215" y="5433251"/>
                </a:cubicBezTo>
                <a:close/>
                <a:moveTo>
                  <a:pt x="12130722" y="6188012"/>
                </a:moveTo>
                <a:cubicBezTo>
                  <a:pt x="11918124" y="6400673"/>
                  <a:pt x="11862181" y="6560185"/>
                  <a:pt x="11808079" y="6714490"/>
                </a:cubicBezTo>
                <a:cubicBezTo>
                  <a:pt x="11791252" y="6762623"/>
                  <a:pt x="11774678" y="6809740"/>
                  <a:pt x="11753532" y="6858318"/>
                </a:cubicBezTo>
                <a:lnTo>
                  <a:pt x="11849100" y="6858318"/>
                </a:lnTo>
                <a:cubicBezTo>
                  <a:pt x="11864784" y="6819393"/>
                  <a:pt x="11878056" y="6781482"/>
                  <a:pt x="11891264" y="6744018"/>
                </a:cubicBezTo>
                <a:cubicBezTo>
                  <a:pt x="11944286" y="6592761"/>
                  <a:pt x="11994388" y="6449822"/>
                  <a:pt x="12191809" y="6252083"/>
                </a:cubicBezTo>
                <a:lnTo>
                  <a:pt x="12191809" y="6128893"/>
                </a:lnTo>
                <a:cubicBezTo>
                  <a:pt x="12171807" y="6147054"/>
                  <a:pt x="12151296" y="6166657"/>
                  <a:pt x="12130215" y="6187694"/>
                </a:cubicBezTo>
                <a:close/>
              </a:path>
            </a:pathLst>
          </a:custGeom>
          <a:solidFill>
            <a:schemeClr val="bg1">
              <a:lumMod val="85000"/>
              <a:lumOff val="15000"/>
              <a:alpha val="50000"/>
            </a:schemeClr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4" name="Picture Placeholder 12">
            <a:extLst>
              <a:ext uri="{FF2B5EF4-FFF2-40B4-BE49-F238E27FC236}">
                <a16:creationId xmlns:a16="http://schemas.microsoft.com/office/drawing/2014/main" id="{4D5E149C-007F-414E-BFD0-A14C4775D362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096000" y="762000"/>
            <a:ext cx="3133725" cy="5334001"/>
          </a:xfrm>
          <a:prstGeom prst="rect">
            <a:avLst/>
          </a:prstGeom>
          <a:pattFill prst="pct5">
            <a:fgClr>
              <a:schemeClr val="bg1">
                <a:lumMod val="50000"/>
                <a:lumOff val="50000"/>
              </a:schemeClr>
            </a:fgClr>
            <a:bgClr>
              <a:schemeClr val="bg1"/>
            </a:bgClr>
          </a:pattFill>
        </p:spPr>
        <p:txBody>
          <a:bodyPr/>
          <a:lstStyle>
            <a:lvl1pPr>
              <a:defRPr sz="1200"/>
            </a:lvl1pPr>
          </a:lstStyle>
          <a:p>
            <a:endParaRPr lang="en-ID"/>
          </a:p>
        </p:txBody>
      </p:sp>
      <p:sp>
        <p:nvSpPr>
          <p:cNvPr id="5" name="Picture Placeholder 12">
            <a:extLst>
              <a:ext uri="{FF2B5EF4-FFF2-40B4-BE49-F238E27FC236}">
                <a16:creationId xmlns:a16="http://schemas.microsoft.com/office/drawing/2014/main" id="{354EC1C4-CB4B-4FDA-8138-7A3BA1477EE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9896475" y="762000"/>
            <a:ext cx="2295525" cy="5334001"/>
          </a:xfrm>
          <a:prstGeom prst="rect">
            <a:avLst/>
          </a:prstGeom>
          <a:pattFill prst="pct5">
            <a:fgClr>
              <a:schemeClr val="bg1">
                <a:lumMod val="50000"/>
                <a:lumOff val="50000"/>
              </a:schemeClr>
            </a:fgClr>
            <a:bgClr>
              <a:schemeClr val="bg1"/>
            </a:bgClr>
          </a:pattFill>
        </p:spPr>
        <p:txBody>
          <a:bodyPr/>
          <a:lstStyle>
            <a:lvl1pPr>
              <a:defRPr sz="12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83630587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Graphic 7">
            <a:extLst>
              <a:ext uri="{FF2B5EF4-FFF2-40B4-BE49-F238E27FC236}">
                <a16:creationId xmlns:a16="http://schemas.microsoft.com/office/drawing/2014/main" id="{F986C1C9-1BA6-4802-9C31-A2A74122C980}"/>
              </a:ext>
            </a:extLst>
          </p:cNvPr>
          <p:cNvSpPr/>
          <p:nvPr userDrawn="1"/>
        </p:nvSpPr>
        <p:spPr>
          <a:xfrm>
            <a:off x="0" y="0"/>
            <a:ext cx="12192634" cy="6858317"/>
          </a:xfrm>
          <a:custGeom>
            <a:avLst/>
            <a:gdLst>
              <a:gd name="connsiteX0" fmla="*/ 439039 w 12192634"/>
              <a:gd name="connsiteY0" fmla="*/ 0 h 6858317"/>
              <a:gd name="connsiteX1" fmla="*/ 384493 w 12192634"/>
              <a:gd name="connsiteY1" fmla="*/ 143701 h 6858317"/>
              <a:gd name="connsiteX2" fmla="*/ 61849 w 12192634"/>
              <a:gd name="connsiteY2" fmla="*/ 670243 h 6858317"/>
              <a:gd name="connsiteX3" fmla="*/ 0 w 12192634"/>
              <a:gd name="connsiteY3" fmla="*/ 729171 h 6858317"/>
              <a:gd name="connsiteX4" fmla="*/ 0 w 12192634"/>
              <a:gd name="connsiteY4" fmla="*/ 606362 h 6858317"/>
              <a:gd name="connsiteX5" fmla="*/ 300609 w 12192634"/>
              <a:gd name="connsiteY5" fmla="*/ 114300 h 6858317"/>
              <a:gd name="connsiteX6" fmla="*/ 342900 w 12192634"/>
              <a:gd name="connsiteY6" fmla="*/ 0 h 6858317"/>
              <a:gd name="connsiteX7" fmla="*/ 1204976 w 12192634"/>
              <a:gd name="connsiteY7" fmla="*/ 0 h 6858317"/>
              <a:gd name="connsiteX8" fmla="*/ 1149795 w 12192634"/>
              <a:gd name="connsiteY8" fmla="*/ 19558 h 6858317"/>
              <a:gd name="connsiteX9" fmla="*/ 623316 w 12192634"/>
              <a:gd name="connsiteY9" fmla="*/ 342265 h 6858317"/>
              <a:gd name="connsiteX10" fmla="*/ 300609 w 12192634"/>
              <a:gd name="connsiteY10" fmla="*/ 868744 h 6858317"/>
              <a:gd name="connsiteX11" fmla="*/ 0 w 12192634"/>
              <a:gd name="connsiteY11" fmla="*/ 1360805 h 6858317"/>
              <a:gd name="connsiteX12" fmla="*/ 0 w 12192634"/>
              <a:gd name="connsiteY12" fmla="*/ 1483551 h 6858317"/>
              <a:gd name="connsiteX13" fmla="*/ 61849 w 12192634"/>
              <a:gd name="connsiteY13" fmla="*/ 1424686 h 6858317"/>
              <a:gd name="connsiteX14" fmla="*/ 384493 w 12192634"/>
              <a:gd name="connsiteY14" fmla="*/ 898144 h 6858317"/>
              <a:gd name="connsiteX15" fmla="*/ 686181 w 12192634"/>
              <a:gd name="connsiteY15" fmla="*/ 405130 h 6858317"/>
              <a:gd name="connsiteX16" fmla="*/ 1179259 w 12192634"/>
              <a:gd name="connsiteY16" fmla="*/ 103442 h 6858317"/>
              <a:gd name="connsiteX17" fmla="*/ 1423353 w 12192634"/>
              <a:gd name="connsiteY17" fmla="*/ 0 h 6858317"/>
              <a:gd name="connsiteX18" fmla="*/ 1937258 w 12192634"/>
              <a:gd name="connsiteY18" fmla="*/ 0 h 6858317"/>
              <a:gd name="connsiteX19" fmla="*/ 1642872 w 12192634"/>
              <a:gd name="connsiteY19" fmla="*/ 472377 h 6858317"/>
              <a:gd name="connsiteX20" fmla="*/ 1149795 w 12192634"/>
              <a:gd name="connsiteY20" fmla="*/ 774002 h 6858317"/>
              <a:gd name="connsiteX21" fmla="*/ 623316 w 12192634"/>
              <a:gd name="connsiteY21" fmla="*/ 1096709 h 6858317"/>
              <a:gd name="connsiteX22" fmla="*/ 300609 w 12192634"/>
              <a:gd name="connsiteY22" fmla="*/ 1623187 h 6858317"/>
              <a:gd name="connsiteX23" fmla="*/ 0 w 12192634"/>
              <a:gd name="connsiteY23" fmla="*/ 2115249 h 6858317"/>
              <a:gd name="connsiteX24" fmla="*/ 0 w 12192634"/>
              <a:gd name="connsiteY24" fmla="*/ 2238058 h 6858317"/>
              <a:gd name="connsiteX25" fmla="*/ 61849 w 12192634"/>
              <a:gd name="connsiteY25" fmla="*/ 2179130 h 6858317"/>
              <a:gd name="connsiteX26" fmla="*/ 384493 w 12192634"/>
              <a:gd name="connsiteY26" fmla="*/ 1652651 h 6858317"/>
              <a:gd name="connsiteX27" fmla="*/ 686181 w 12192634"/>
              <a:gd name="connsiteY27" fmla="*/ 1159574 h 6858317"/>
              <a:gd name="connsiteX28" fmla="*/ 1179259 w 12192634"/>
              <a:gd name="connsiteY28" fmla="*/ 857885 h 6858317"/>
              <a:gd name="connsiteX29" fmla="*/ 1705737 w 12192634"/>
              <a:gd name="connsiteY29" fmla="*/ 535242 h 6858317"/>
              <a:gd name="connsiteX30" fmla="*/ 2028444 w 12192634"/>
              <a:gd name="connsiteY30" fmla="*/ 8763 h 6858317"/>
              <a:gd name="connsiteX31" fmla="*/ 2031492 w 12192634"/>
              <a:gd name="connsiteY31" fmla="*/ 0 h 6858317"/>
              <a:gd name="connsiteX32" fmla="*/ 2528570 w 12192634"/>
              <a:gd name="connsiteY32" fmla="*/ 0 h 6858317"/>
              <a:gd name="connsiteX33" fmla="*/ 2266950 w 12192634"/>
              <a:gd name="connsiteY33" fmla="*/ 207264 h 6858317"/>
              <a:gd name="connsiteX34" fmla="*/ 1944243 w 12192634"/>
              <a:gd name="connsiteY34" fmla="*/ 733743 h 6858317"/>
              <a:gd name="connsiteX35" fmla="*/ 1642872 w 12192634"/>
              <a:gd name="connsiteY35" fmla="*/ 1226820 h 6858317"/>
              <a:gd name="connsiteX36" fmla="*/ 1149795 w 12192634"/>
              <a:gd name="connsiteY36" fmla="*/ 1528445 h 6858317"/>
              <a:gd name="connsiteX37" fmla="*/ 623316 w 12192634"/>
              <a:gd name="connsiteY37" fmla="*/ 1851152 h 6858317"/>
              <a:gd name="connsiteX38" fmla="*/ 300609 w 12192634"/>
              <a:gd name="connsiteY38" fmla="*/ 2377694 h 6858317"/>
              <a:gd name="connsiteX39" fmla="*/ 0 w 12192634"/>
              <a:gd name="connsiteY39" fmla="*/ 2869692 h 6858317"/>
              <a:gd name="connsiteX40" fmla="*/ 0 w 12192634"/>
              <a:gd name="connsiteY40" fmla="*/ 2992438 h 6858317"/>
              <a:gd name="connsiteX41" fmla="*/ 61849 w 12192634"/>
              <a:gd name="connsiteY41" fmla="*/ 2933700 h 6858317"/>
              <a:gd name="connsiteX42" fmla="*/ 384493 w 12192634"/>
              <a:gd name="connsiteY42" fmla="*/ 2407222 h 6858317"/>
              <a:gd name="connsiteX43" fmla="*/ 686181 w 12192634"/>
              <a:gd name="connsiteY43" fmla="*/ 1914144 h 6858317"/>
              <a:gd name="connsiteX44" fmla="*/ 1179259 w 12192634"/>
              <a:gd name="connsiteY44" fmla="*/ 1612519 h 6858317"/>
              <a:gd name="connsiteX45" fmla="*/ 1705737 w 12192634"/>
              <a:gd name="connsiteY45" fmla="*/ 1289812 h 6858317"/>
              <a:gd name="connsiteX46" fmla="*/ 2028444 w 12192634"/>
              <a:gd name="connsiteY46" fmla="*/ 763334 h 6858317"/>
              <a:gd name="connsiteX47" fmla="*/ 2330069 w 12192634"/>
              <a:gd name="connsiteY47" fmla="*/ 270256 h 6858317"/>
              <a:gd name="connsiteX48" fmla="*/ 2735834 w 12192634"/>
              <a:gd name="connsiteY48" fmla="*/ 127 h 6858317"/>
              <a:gd name="connsiteX49" fmla="*/ 3528632 w 12192634"/>
              <a:gd name="connsiteY49" fmla="*/ 0 h 6858317"/>
              <a:gd name="connsiteX50" fmla="*/ 3286760 w 12192634"/>
              <a:gd name="connsiteY50" fmla="*/ 337376 h 6858317"/>
              <a:gd name="connsiteX51" fmla="*/ 2794000 w 12192634"/>
              <a:gd name="connsiteY51" fmla="*/ 639064 h 6858317"/>
              <a:gd name="connsiteX52" fmla="*/ 2267522 w 12192634"/>
              <a:gd name="connsiteY52" fmla="*/ 961708 h 6858317"/>
              <a:gd name="connsiteX53" fmla="*/ 1944814 w 12192634"/>
              <a:gd name="connsiteY53" fmla="*/ 1488250 h 6858317"/>
              <a:gd name="connsiteX54" fmla="*/ 1643189 w 12192634"/>
              <a:gd name="connsiteY54" fmla="*/ 1981264 h 6858317"/>
              <a:gd name="connsiteX55" fmla="*/ 1150112 w 12192634"/>
              <a:gd name="connsiteY55" fmla="*/ 2282889 h 6858317"/>
              <a:gd name="connsiteX56" fmla="*/ 623634 w 12192634"/>
              <a:gd name="connsiteY56" fmla="*/ 2605596 h 6858317"/>
              <a:gd name="connsiteX57" fmla="*/ 300609 w 12192634"/>
              <a:gd name="connsiteY57" fmla="*/ 3132138 h 6858317"/>
              <a:gd name="connsiteX58" fmla="*/ 0 w 12192634"/>
              <a:gd name="connsiteY58" fmla="*/ 3624136 h 6858317"/>
              <a:gd name="connsiteX59" fmla="*/ 0 w 12192634"/>
              <a:gd name="connsiteY59" fmla="*/ 3746945 h 6858317"/>
              <a:gd name="connsiteX60" fmla="*/ 61849 w 12192634"/>
              <a:gd name="connsiteY60" fmla="*/ 3688016 h 6858317"/>
              <a:gd name="connsiteX61" fmla="*/ 384493 w 12192634"/>
              <a:gd name="connsiteY61" fmla="*/ 3161538 h 6858317"/>
              <a:gd name="connsiteX62" fmla="*/ 686181 w 12192634"/>
              <a:gd name="connsiteY62" fmla="*/ 2668461 h 6858317"/>
              <a:gd name="connsiteX63" fmla="*/ 1179259 w 12192634"/>
              <a:gd name="connsiteY63" fmla="*/ 2366836 h 6858317"/>
              <a:gd name="connsiteX64" fmla="*/ 1705737 w 12192634"/>
              <a:gd name="connsiteY64" fmla="*/ 2044129 h 6858317"/>
              <a:gd name="connsiteX65" fmla="*/ 2028444 w 12192634"/>
              <a:gd name="connsiteY65" fmla="*/ 1517650 h 6858317"/>
              <a:gd name="connsiteX66" fmla="*/ 2330069 w 12192634"/>
              <a:gd name="connsiteY66" fmla="*/ 1024573 h 6858317"/>
              <a:gd name="connsiteX67" fmla="*/ 2823083 w 12192634"/>
              <a:gd name="connsiteY67" fmla="*/ 722948 h 6858317"/>
              <a:gd name="connsiteX68" fmla="*/ 3349625 w 12192634"/>
              <a:gd name="connsiteY68" fmla="*/ 400050 h 6858317"/>
              <a:gd name="connsiteX69" fmla="*/ 3625342 w 12192634"/>
              <a:gd name="connsiteY69" fmla="*/ 0 h 6858317"/>
              <a:gd name="connsiteX70" fmla="*/ 3987800 w 12192634"/>
              <a:gd name="connsiteY70" fmla="*/ 0 h 6858317"/>
              <a:gd name="connsiteX71" fmla="*/ 3910902 w 12192634"/>
              <a:gd name="connsiteY71" fmla="*/ 72327 h 6858317"/>
              <a:gd name="connsiteX72" fmla="*/ 3588385 w 12192634"/>
              <a:gd name="connsiteY72" fmla="*/ 598805 h 6858317"/>
              <a:gd name="connsiteX73" fmla="*/ 3286760 w 12192634"/>
              <a:gd name="connsiteY73" fmla="*/ 1091883 h 6858317"/>
              <a:gd name="connsiteX74" fmla="*/ 2793683 w 12192634"/>
              <a:gd name="connsiteY74" fmla="*/ 1393508 h 6858317"/>
              <a:gd name="connsiteX75" fmla="*/ 2267204 w 12192634"/>
              <a:gd name="connsiteY75" fmla="*/ 1716151 h 6858317"/>
              <a:gd name="connsiteX76" fmla="*/ 1944497 w 12192634"/>
              <a:gd name="connsiteY76" fmla="*/ 2242693 h 6858317"/>
              <a:gd name="connsiteX77" fmla="*/ 1642872 w 12192634"/>
              <a:gd name="connsiteY77" fmla="*/ 2735707 h 6858317"/>
              <a:gd name="connsiteX78" fmla="*/ 1149795 w 12192634"/>
              <a:gd name="connsiteY78" fmla="*/ 3037396 h 6858317"/>
              <a:gd name="connsiteX79" fmla="*/ 623316 w 12192634"/>
              <a:gd name="connsiteY79" fmla="*/ 3360039 h 6858317"/>
              <a:gd name="connsiteX80" fmla="*/ 300609 w 12192634"/>
              <a:gd name="connsiteY80" fmla="*/ 3886581 h 6858317"/>
              <a:gd name="connsiteX81" fmla="*/ 0 w 12192634"/>
              <a:gd name="connsiteY81" fmla="*/ 4378643 h 6858317"/>
              <a:gd name="connsiteX82" fmla="*/ 0 w 12192634"/>
              <a:gd name="connsiteY82" fmla="*/ 4501325 h 6858317"/>
              <a:gd name="connsiteX83" fmla="*/ 61849 w 12192634"/>
              <a:gd name="connsiteY83" fmla="*/ 4442460 h 6858317"/>
              <a:gd name="connsiteX84" fmla="*/ 384493 w 12192634"/>
              <a:gd name="connsiteY84" fmla="*/ 3915982 h 6858317"/>
              <a:gd name="connsiteX85" fmla="*/ 686181 w 12192634"/>
              <a:gd name="connsiteY85" fmla="*/ 3422904 h 6858317"/>
              <a:gd name="connsiteX86" fmla="*/ 1179259 w 12192634"/>
              <a:gd name="connsiteY86" fmla="*/ 3121279 h 6858317"/>
              <a:gd name="connsiteX87" fmla="*/ 1705737 w 12192634"/>
              <a:gd name="connsiteY87" fmla="*/ 2798572 h 6858317"/>
              <a:gd name="connsiteX88" fmla="*/ 2028444 w 12192634"/>
              <a:gd name="connsiteY88" fmla="*/ 2272094 h 6858317"/>
              <a:gd name="connsiteX89" fmla="*/ 2330069 w 12192634"/>
              <a:gd name="connsiteY89" fmla="*/ 1779016 h 6858317"/>
              <a:gd name="connsiteX90" fmla="*/ 2823083 w 12192634"/>
              <a:gd name="connsiteY90" fmla="*/ 1477391 h 6858317"/>
              <a:gd name="connsiteX91" fmla="*/ 3349625 w 12192634"/>
              <a:gd name="connsiteY91" fmla="*/ 1154684 h 6858317"/>
              <a:gd name="connsiteX92" fmla="*/ 3672269 w 12192634"/>
              <a:gd name="connsiteY92" fmla="*/ 628206 h 6858317"/>
              <a:gd name="connsiteX93" fmla="*/ 3973894 w 12192634"/>
              <a:gd name="connsiteY93" fmla="*/ 135192 h 6858317"/>
              <a:gd name="connsiteX94" fmla="*/ 4129088 w 12192634"/>
              <a:gd name="connsiteY94" fmla="*/ 0 h 6858317"/>
              <a:gd name="connsiteX95" fmla="*/ 5098669 w 12192634"/>
              <a:gd name="connsiteY95" fmla="*/ 0 h 6858317"/>
              <a:gd name="connsiteX96" fmla="*/ 4930585 w 12192634"/>
              <a:gd name="connsiteY96" fmla="*/ 202438 h 6858317"/>
              <a:gd name="connsiteX97" fmla="*/ 4437571 w 12192634"/>
              <a:gd name="connsiteY97" fmla="*/ 504127 h 6858317"/>
              <a:gd name="connsiteX98" fmla="*/ 3911028 w 12192634"/>
              <a:gd name="connsiteY98" fmla="*/ 826770 h 6858317"/>
              <a:gd name="connsiteX99" fmla="*/ 3588385 w 12192634"/>
              <a:gd name="connsiteY99" fmla="*/ 1353249 h 6858317"/>
              <a:gd name="connsiteX100" fmla="*/ 3286760 w 12192634"/>
              <a:gd name="connsiteY100" fmla="*/ 1846326 h 6858317"/>
              <a:gd name="connsiteX101" fmla="*/ 2793683 w 12192634"/>
              <a:gd name="connsiteY101" fmla="*/ 2147951 h 6858317"/>
              <a:gd name="connsiteX102" fmla="*/ 2267204 w 12192634"/>
              <a:gd name="connsiteY102" fmla="*/ 2470658 h 6858317"/>
              <a:gd name="connsiteX103" fmla="*/ 1944497 w 12192634"/>
              <a:gd name="connsiteY103" fmla="*/ 2997137 h 6858317"/>
              <a:gd name="connsiteX104" fmla="*/ 1642872 w 12192634"/>
              <a:gd name="connsiteY104" fmla="*/ 3490151 h 6858317"/>
              <a:gd name="connsiteX105" fmla="*/ 1149795 w 12192634"/>
              <a:gd name="connsiteY105" fmla="*/ 3791839 h 6858317"/>
              <a:gd name="connsiteX106" fmla="*/ 623316 w 12192634"/>
              <a:gd name="connsiteY106" fmla="*/ 4114483 h 6858317"/>
              <a:gd name="connsiteX107" fmla="*/ 300609 w 12192634"/>
              <a:gd name="connsiteY107" fmla="*/ 4641025 h 6858317"/>
              <a:gd name="connsiteX108" fmla="*/ 0 w 12192634"/>
              <a:gd name="connsiteY108" fmla="*/ 5133086 h 6858317"/>
              <a:gd name="connsiteX109" fmla="*/ 0 w 12192634"/>
              <a:gd name="connsiteY109" fmla="*/ 5255832 h 6858317"/>
              <a:gd name="connsiteX110" fmla="*/ 61849 w 12192634"/>
              <a:gd name="connsiteY110" fmla="*/ 5196967 h 6858317"/>
              <a:gd name="connsiteX111" fmla="*/ 384493 w 12192634"/>
              <a:gd name="connsiteY111" fmla="*/ 4670425 h 6858317"/>
              <a:gd name="connsiteX112" fmla="*/ 686181 w 12192634"/>
              <a:gd name="connsiteY112" fmla="*/ 4177347 h 6858317"/>
              <a:gd name="connsiteX113" fmla="*/ 1179259 w 12192634"/>
              <a:gd name="connsiteY113" fmla="*/ 3875722 h 6858317"/>
              <a:gd name="connsiteX114" fmla="*/ 1705737 w 12192634"/>
              <a:gd name="connsiteY114" fmla="*/ 3553016 h 6858317"/>
              <a:gd name="connsiteX115" fmla="*/ 2028444 w 12192634"/>
              <a:gd name="connsiteY115" fmla="*/ 3026537 h 6858317"/>
              <a:gd name="connsiteX116" fmla="*/ 2330069 w 12192634"/>
              <a:gd name="connsiteY116" fmla="*/ 2533460 h 6858317"/>
              <a:gd name="connsiteX117" fmla="*/ 2823083 w 12192634"/>
              <a:gd name="connsiteY117" fmla="*/ 2231835 h 6858317"/>
              <a:gd name="connsiteX118" fmla="*/ 3349625 w 12192634"/>
              <a:gd name="connsiteY118" fmla="*/ 1909191 h 6858317"/>
              <a:gd name="connsiteX119" fmla="*/ 3672269 w 12192634"/>
              <a:gd name="connsiteY119" fmla="*/ 1382649 h 6858317"/>
              <a:gd name="connsiteX120" fmla="*/ 3973894 w 12192634"/>
              <a:gd name="connsiteY120" fmla="*/ 889635 h 6858317"/>
              <a:gd name="connsiteX121" fmla="*/ 4466971 w 12192634"/>
              <a:gd name="connsiteY121" fmla="*/ 588010 h 6858317"/>
              <a:gd name="connsiteX122" fmla="*/ 4993450 w 12192634"/>
              <a:gd name="connsiteY122" fmla="*/ 265303 h 6858317"/>
              <a:gd name="connsiteX123" fmla="*/ 5203063 w 12192634"/>
              <a:gd name="connsiteY123" fmla="*/ 0 h 6858317"/>
              <a:gd name="connsiteX124" fmla="*/ 5495290 w 12192634"/>
              <a:gd name="connsiteY124" fmla="*/ 0 h 6858317"/>
              <a:gd name="connsiteX125" fmla="*/ 5232400 w 12192634"/>
              <a:gd name="connsiteY125" fmla="*/ 463868 h 6858317"/>
              <a:gd name="connsiteX126" fmla="*/ 4930775 w 12192634"/>
              <a:gd name="connsiteY126" fmla="*/ 956882 h 6858317"/>
              <a:gd name="connsiteX127" fmla="*/ 4437761 w 12192634"/>
              <a:gd name="connsiteY127" fmla="*/ 1258570 h 6858317"/>
              <a:gd name="connsiteX128" fmla="*/ 3911219 w 12192634"/>
              <a:gd name="connsiteY128" fmla="*/ 1581214 h 6858317"/>
              <a:gd name="connsiteX129" fmla="*/ 3588576 w 12192634"/>
              <a:gd name="connsiteY129" fmla="*/ 2107692 h 6858317"/>
              <a:gd name="connsiteX130" fmla="*/ 3286951 w 12192634"/>
              <a:gd name="connsiteY130" fmla="*/ 2600770 h 6858317"/>
              <a:gd name="connsiteX131" fmla="*/ 2794000 w 12192634"/>
              <a:gd name="connsiteY131" fmla="*/ 2902395 h 6858317"/>
              <a:gd name="connsiteX132" fmla="*/ 2267522 w 12192634"/>
              <a:gd name="connsiteY132" fmla="*/ 3225102 h 6858317"/>
              <a:gd name="connsiteX133" fmla="*/ 1944814 w 12192634"/>
              <a:gd name="connsiteY133" fmla="*/ 3751580 h 6858317"/>
              <a:gd name="connsiteX134" fmla="*/ 1643189 w 12192634"/>
              <a:gd name="connsiteY134" fmla="*/ 4244594 h 6858317"/>
              <a:gd name="connsiteX135" fmla="*/ 1149858 w 12192634"/>
              <a:gd name="connsiteY135" fmla="*/ 4546600 h 6858317"/>
              <a:gd name="connsiteX136" fmla="*/ 623316 w 12192634"/>
              <a:gd name="connsiteY136" fmla="*/ 4869244 h 6858317"/>
              <a:gd name="connsiteX137" fmla="*/ 300609 w 12192634"/>
              <a:gd name="connsiteY137" fmla="*/ 5395786 h 6858317"/>
              <a:gd name="connsiteX138" fmla="*/ 0 w 12192634"/>
              <a:gd name="connsiteY138" fmla="*/ 5887530 h 6858317"/>
              <a:gd name="connsiteX139" fmla="*/ 0 w 12192634"/>
              <a:gd name="connsiteY139" fmla="*/ 6010339 h 6858317"/>
              <a:gd name="connsiteX140" fmla="*/ 61849 w 12192634"/>
              <a:gd name="connsiteY140" fmla="*/ 5951411 h 6858317"/>
              <a:gd name="connsiteX141" fmla="*/ 384493 w 12192634"/>
              <a:gd name="connsiteY141" fmla="*/ 5424869 h 6858317"/>
              <a:gd name="connsiteX142" fmla="*/ 686181 w 12192634"/>
              <a:gd name="connsiteY142" fmla="*/ 4931791 h 6858317"/>
              <a:gd name="connsiteX143" fmla="*/ 1179259 w 12192634"/>
              <a:gd name="connsiteY143" fmla="*/ 4630166 h 6858317"/>
              <a:gd name="connsiteX144" fmla="*/ 1705737 w 12192634"/>
              <a:gd name="connsiteY144" fmla="*/ 4307459 h 6858317"/>
              <a:gd name="connsiteX145" fmla="*/ 2028444 w 12192634"/>
              <a:gd name="connsiteY145" fmla="*/ 3780981 h 6858317"/>
              <a:gd name="connsiteX146" fmla="*/ 2330069 w 12192634"/>
              <a:gd name="connsiteY146" fmla="*/ 3287966 h 6858317"/>
              <a:gd name="connsiteX147" fmla="*/ 2823083 w 12192634"/>
              <a:gd name="connsiteY147" fmla="*/ 2986278 h 6858317"/>
              <a:gd name="connsiteX148" fmla="*/ 3349625 w 12192634"/>
              <a:gd name="connsiteY148" fmla="*/ 2663635 h 6858317"/>
              <a:gd name="connsiteX149" fmla="*/ 3672269 w 12192634"/>
              <a:gd name="connsiteY149" fmla="*/ 2137156 h 6858317"/>
              <a:gd name="connsiteX150" fmla="*/ 3973894 w 12192634"/>
              <a:gd name="connsiteY150" fmla="*/ 1644079 h 6858317"/>
              <a:gd name="connsiteX151" fmla="*/ 4466971 w 12192634"/>
              <a:gd name="connsiteY151" fmla="*/ 1342454 h 6858317"/>
              <a:gd name="connsiteX152" fmla="*/ 4993450 w 12192634"/>
              <a:gd name="connsiteY152" fmla="*/ 1019747 h 6858317"/>
              <a:gd name="connsiteX153" fmla="*/ 5316093 w 12192634"/>
              <a:gd name="connsiteY153" fmla="*/ 493268 h 6858317"/>
              <a:gd name="connsiteX154" fmla="*/ 5617718 w 12192634"/>
              <a:gd name="connsiteY154" fmla="*/ 254 h 6858317"/>
              <a:gd name="connsiteX155" fmla="*/ 5617718 w 12192634"/>
              <a:gd name="connsiteY155" fmla="*/ 254 h 6858317"/>
              <a:gd name="connsiteX156" fmla="*/ 6638290 w 12192634"/>
              <a:gd name="connsiteY156" fmla="*/ 0 h 6858317"/>
              <a:gd name="connsiteX157" fmla="*/ 6574473 w 12192634"/>
              <a:gd name="connsiteY157" fmla="*/ 67501 h 6858317"/>
              <a:gd name="connsiteX158" fmla="*/ 6081459 w 12192634"/>
              <a:gd name="connsiteY158" fmla="*/ 369189 h 6858317"/>
              <a:gd name="connsiteX159" fmla="*/ 5554917 w 12192634"/>
              <a:gd name="connsiteY159" fmla="*/ 691833 h 6858317"/>
              <a:gd name="connsiteX160" fmla="*/ 5232400 w 12192634"/>
              <a:gd name="connsiteY160" fmla="*/ 1218311 h 6858317"/>
              <a:gd name="connsiteX161" fmla="*/ 4930775 w 12192634"/>
              <a:gd name="connsiteY161" fmla="*/ 1711325 h 6858317"/>
              <a:gd name="connsiteX162" fmla="*/ 4437571 w 12192634"/>
              <a:gd name="connsiteY162" fmla="*/ 2012950 h 6858317"/>
              <a:gd name="connsiteX163" fmla="*/ 3911028 w 12192634"/>
              <a:gd name="connsiteY163" fmla="*/ 2335594 h 6858317"/>
              <a:gd name="connsiteX164" fmla="*/ 3588385 w 12192634"/>
              <a:gd name="connsiteY164" fmla="*/ 2862072 h 6858317"/>
              <a:gd name="connsiteX165" fmla="*/ 3286760 w 12192634"/>
              <a:gd name="connsiteY165" fmla="*/ 3355150 h 6858317"/>
              <a:gd name="connsiteX166" fmla="*/ 2793683 w 12192634"/>
              <a:gd name="connsiteY166" fmla="*/ 3656775 h 6858317"/>
              <a:gd name="connsiteX167" fmla="*/ 2267204 w 12192634"/>
              <a:gd name="connsiteY167" fmla="*/ 3979482 h 6858317"/>
              <a:gd name="connsiteX168" fmla="*/ 1944497 w 12192634"/>
              <a:gd name="connsiteY168" fmla="*/ 4505960 h 6858317"/>
              <a:gd name="connsiteX169" fmla="*/ 1642872 w 12192634"/>
              <a:gd name="connsiteY169" fmla="*/ 4999038 h 6858317"/>
              <a:gd name="connsiteX170" fmla="*/ 1149795 w 12192634"/>
              <a:gd name="connsiteY170" fmla="*/ 5300663 h 6858317"/>
              <a:gd name="connsiteX171" fmla="*/ 623316 w 12192634"/>
              <a:gd name="connsiteY171" fmla="*/ 5623370 h 6858317"/>
              <a:gd name="connsiteX172" fmla="*/ 300609 w 12192634"/>
              <a:gd name="connsiteY172" fmla="*/ 6149848 h 6858317"/>
              <a:gd name="connsiteX173" fmla="*/ 0 w 12192634"/>
              <a:gd name="connsiteY173" fmla="*/ 6642100 h 6858317"/>
              <a:gd name="connsiteX174" fmla="*/ 0 w 12192634"/>
              <a:gd name="connsiteY174" fmla="*/ 6764845 h 6858317"/>
              <a:gd name="connsiteX175" fmla="*/ 61849 w 12192634"/>
              <a:gd name="connsiteY175" fmla="*/ 6705600 h 6858317"/>
              <a:gd name="connsiteX176" fmla="*/ 384493 w 12192634"/>
              <a:gd name="connsiteY176" fmla="*/ 6179058 h 6858317"/>
              <a:gd name="connsiteX177" fmla="*/ 686181 w 12192634"/>
              <a:gd name="connsiteY177" fmla="*/ 5685981 h 6858317"/>
              <a:gd name="connsiteX178" fmla="*/ 1179259 w 12192634"/>
              <a:gd name="connsiteY178" fmla="*/ 5384356 h 6858317"/>
              <a:gd name="connsiteX179" fmla="*/ 1705737 w 12192634"/>
              <a:gd name="connsiteY179" fmla="*/ 5061649 h 6858317"/>
              <a:gd name="connsiteX180" fmla="*/ 2028444 w 12192634"/>
              <a:gd name="connsiteY180" fmla="*/ 4535170 h 6858317"/>
              <a:gd name="connsiteX181" fmla="*/ 2330069 w 12192634"/>
              <a:gd name="connsiteY181" fmla="*/ 4042156 h 6858317"/>
              <a:gd name="connsiteX182" fmla="*/ 2823083 w 12192634"/>
              <a:gd name="connsiteY182" fmla="*/ 3740468 h 6858317"/>
              <a:gd name="connsiteX183" fmla="*/ 3349625 w 12192634"/>
              <a:gd name="connsiteY183" fmla="*/ 3417824 h 6858317"/>
              <a:gd name="connsiteX184" fmla="*/ 3672269 w 12192634"/>
              <a:gd name="connsiteY184" fmla="*/ 2891346 h 6858317"/>
              <a:gd name="connsiteX185" fmla="*/ 3973894 w 12192634"/>
              <a:gd name="connsiteY185" fmla="*/ 2398268 h 6858317"/>
              <a:gd name="connsiteX186" fmla="*/ 4466971 w 12192634"/>
              <a:gd name="connsiteY186" fmla="*/ 2096643 h 6858317"/>
              <a:gd name="connsiteX187" fmla="*/ 4993450 w 12192634"/>
              <a:gd name="connsiteY187" fmla="*/ 1773936 h 6858317"/>
              <a:gd name="connsiteX188" fmla="*/ 5316093 w 12192634"/>
              <a:gd name="connsiteY188" fmla="*/ 1247458 h 6858317"/>
              <a:gd name="connsiteX189" fmla="*/ 5617718 w 12192634"/>
              <a:gd name="connsiteY189" fmla="*/ 754444 h 6858317"/>
              <a:gd name="connsiteX190" fmla="*/ 6110796 w 12192634"/>
              <a:gd name="connsiteY190" fmla="*/ 452819 h 6858317"/>
              <a:gd name="connsiteX191" fmla="*/ 6637274 w 12192634"/>
              <a:gd name="connsiteY191" fmla="*/ 130112 h 6858317"/>
              <a:gd name="connsiteX192" fmla="*/ 6754369 w 12192634"/>
              <a:gd name="connsiteY192" fmla="*/ 0 h 6858317"/>
              <a:gd name="connsiteX193" fmla="*/ 7031990 w 12192634"/>
              <a:gd name="connsiteY193" fmla="*/ 0 h 6858317"/>
              <a:gd name="connsiteX194" fmla="*/ 6875970 w 12192634"/>
              <a:gd name="connsiteY194" fmla="*/ 328930 h 6858317"/>
              <a:gd name="connsiteX195" fmla="*/ 6574345 w 12192634"/>
              <a:gd name="connsiteY195" fmla="*/ 822008 h 6858317"/>
              <a:gd name="connsiteX196" fmla="*/ 6081395 w 12192634"/>
              <a:gd name="connsiteY196" fmla="*/ 1123950 h 6858317"/>
              <a:gd name="connsiteX197" fmla="*/ 5554853 w 12192634"/>
              <a:gd name="connsiteY197" fmla="*/ 1446594 h 6858317"/>
              <a:gd name="connsiteX198" fmla="*/ 5232400 w 12192634"/>
              <a:gd name="connsiteY198" fmla="*/ 1972755 h 6858317"/>
              <a:gd name="connsiteX199" fmla="*/ 4930775 w 12192634"/>
              <a:gd name="connsiteY199" fmla="*/ 2465832 h 6858317"/>
              <a:gd name="connsiteX200" fmla="*/ 4437761 w 12192634"/>
              <a:gd name="connsiteY200" fmla="*/ 2767457 h 6858317"/>
              <a:gd name="connsiteX201" fmla="*/ 3911219 w 12192634"/>
              <a:gd name="connsiteY201" fmla="*/ 3090101 h 6858317"/>
              <a:gd name="connsiteX202" fmla="*/ 3588576 w 12192634"/>
              <a:gd name="connsiteY202" fmla="*/ 3616643 h 6858317"/>
              <a:gd name="connsiteX203" fmla="*/ 3286951 w 12192634"/>
              <a:gd name="connsiteY203" fmla="*/ 4109657 h 6858317"/>
              <a:gd name="connsiteX204" fmla="*/ 2793873 w 12192634"/>
              <a:gd name="connsiteY204" fmla="*/ 4411282 h 6858317"/>
              <a:gd name="connsiteX205" fmla="*/ 2267395 w 12192634"/>
              <a:gd name="connsiteY205" fmla="*/ 4733989 h 6858317"/>
              <a:gd name="connsiteX206" fmla="*/ 1944688 w 12192634"/>
              <a:gd name="connsiteY206" fmla="*/ 5260467 h 6858317"/>
              <a:gd name="connsiteX207" fmla="*/ 1643063 w 12192634"/>
              <a:gd name="connsiteY207" fmla="*/ 5753545 h 6858317"/>
              <a:gd name="connsiteX208" fmla="*/ 1149985 w 12192634"/>
              <a:gd name="connsiteY208" fmla="*/ 6055170 h 6858317"/>
              <a:gd name="connsiteX209" fmla="*/ 623507 w 12192634"/>
              <a:gd name="connsiteY209" fmla="*/ 6377877 h 6858317"/>
              <a:gd name="connsiteX210" fmla="*/ 316992 w 12192634"/>
              <a:gd name="connsiteY210" fmla="*/ 6858000 h 6858317"/>
              <a:gd name="connsiteX211" fmla="*/ 411671 w 12192634"/>
              <a:gd name="connsiteY211" fmla="*/ 6858000 h 6858317"/>
              <a:gd name="connsiteX212" fmla="*/ 686181 w 12192634"/>
              <a:gd name="connsiteY212" fmla="*/ 6440742 h 6858317"/>
              <a:gd name="connsiteX213" fmla="*/ 1179259 w 12192634"/>
              <a:gd name="connsiteY213" fmla="*/ 6139053 h 6858317"/>
              <a:gd name="connsiteX214" fmla="*/ 1705737 w 12192634"/>
              <a:gd name="connsiteY214" fmla="*/ 5816410 h 6858317"/>
              <a:gd name="connsiteX215" fmla="*/ 2028444 w 12192634"/>
              <a:gd name="connsiteY215" fmla="*/ 5289868 h 6858317"/>
              <a:gd name="connsiteX216" fmla="*/ 2330069 w 12192634"/>
              <a:gd name="connsiteY216" fmla="*/ 4796854 h 6858317"/>
              <a:gd name="connsiteX217" fmla="*/ 2823083 w 12192634"/>
              <a:gd name="connsiteY217" fmla="*/ 4495165 h 6858317"/>
              <a:gd name="connsiteX218" fmla="*/ 3349625 w 12192634"/>
              <a:gd name="connsiteY218" fmla="*/ 4172522 h 6858317"/>
              <a:gd name="connsiteX219" fmla="*/ 3672269 w 12192634"/>
              <a:gd name="connsiteY219" fmla="*/ 3646043 h 6858317"/>
              <a:gd name="connsiteX220" fmla="*/ 3973894 w 12192634"/>
              <a:gd name="connsiteY220" fmla="*/ 3152966 h 6858317"/>
              <a:gd name="connsiteX221" fmla="*/ 4466971 w 12192634"/>
              <a:gd name="connsiteY221" fmla="*/ 2851341 h 6858317"/>
              <a:gd name="connsiteX222" fmla="*/ 4993450 w 12192634"/>
              <a:gd name="connsiteY222" fmla="*/ 2528697 h 6858317"/>
              <a:gd name="connsiteX223" fmla="*/ 5316093 w 12192634"/>
              <a:gd name="connsiteY223" fmla="*/ 2002219 h 6858317"/>
              <a:gd name="connsiteX224" fmla="*/ 5617718 w 12192634"/>
              <a:gd name="connsiteY224" fmla="*/ 1509141 h 6858317"/>
              <a:gd name="connsiteX225" fmla="*/ 6110796 w 12192634"/>
              <a:gd name="connsiteY225" fmla="*/ 1207516 h 6858317"/>
              <a:gd name="connsiteX226" fmla="*/ 6637274 w 12192634"/>
              <a:gd name="connsiteY226" fmla="*/ 884873 h 6858317"/>
              <a:gd name="connsiteX227" fmla="*/ 6959918 w 12192634"/>
              <a:gd name="connsiteY227" fmla="*/ 358331 h 6858317"/>
              <a:gd name="connsiteX228" fmla="*/ 7141909 w 12192634"/>
              <a:gd name="connsiteY228" fmla="*/ 0 h 6858317"/>
              <a:gd name="connsiteX229" fmla="*/ 8147050 w 12192634"/>
              <a:gd name="connsiteY229" fmla="*/ 0 h 6858317"/>
              <a:gd name="connsiteX230" fmla="*/ 7725537 w 12192634"/>
              <a:gd name="connsiteY230" fmla="*/ 234252 h 6858317"/>
              <a:gd name="connsiteX231" fmla="*/ 7199059 w 12192634"/>
              <a:gd name="connsiteY231" fmla="*/ 556895 h 6858317"/>
              <a:gd name="connsiteX232" fmla="*/ 6876352 w 12192634"/>
              <a:gd name="connsiteY232" fmla="*/ 1083374 h 6858317"/>
              <a:gd name="connsiteX233" fmla="*/ 6574727 w 12192634"/>
              <a:gd name="connsiteY233" fmla="*/ 1576451 h 6858317"/>
              <a:gd name="connsiteX234" fmla="*/ 6081713 w 12192634"/>
              <a:gd name="connsiteY234" fmla="*/ 1878076 h 6858317"/>
              <a:gd name="connsiteX235" fmla="*/ 5555171 w 12192634"/>
              <a:gd name="connsiteY235" fmla="*/ 2200783 h 6858317"/>
              <a:gd name="connsiteX236" fmla="*/ 5232527 w 12192634"/>
              <a:gd name="connsiteY236" fmla="*/ 2727198 h 6858317"/>
              <a:gd name="connsiteX237" fmla="*/ 4930902 w 12192634"/>
              <a:gd name="connsiteY237" fmla="*/ 3220276 h 6858317"/>
              <a:gd name="connsiteX238" fmla="*/ 4437888 w 12192634"/>
              <a:gd name="connsiteY238" fmla="*/ 3521901 h 6858317"/>
              <a:gd name="connsiteX239" fmla="*/ 3911346 w 12192634"/>
              <a:gd name="connsiteY239" fmla="*/ 3844608 h 6858317"/>
              <a:gd name="connsiteX240" fmla="*/ 3588703 w 12192634"/>
              <a:gd name="connsiteY240" fmla="*/ 4371086 h 6858317"/>
              <a:gd name="connsiteX241" fmla="*/ 3287078 w 12192634"/>
              <a:gd name="connsiteY241" fmla="*/ 4864100 h 6858317"/>
              <a:gd name="connsiteX242" fmla="*/ 2794000 w 12192634"/>
              <a:gd name="connsiteY242" fmla="*/ 5165725 h 6858317"/>
              <a:gd name="connsiteX243" fmla="*/ 2267522 w 12192634"/>
              <a:gd name="connsiteY243" fmla="*/ 5488432 h 6858317"/>
              <a:gd name="connsiteX244" fmla="*/ 1944814 w 12192634"/>
              <a:gd name="connsiteY244" fmla="*/ 6014911 h 6858317"/>
              <a:gd name="connsiteX245" fmla="*/ 1643189 w 12192634"/>
              <a:gd name="connsiteY245" fmla="*/ 6507988 h 6858317"/>
              <a:gd name="connsiteX246" fmla="*/ 1150176 w 12192634"/>
              <a:gd name="connsiteY246" fmla="*/ 6809613 h 6858317"/>
              <a:gd name="connsiteX247" fmla="*/ 1020445 w 12192634"/>
              <a:gd name="connsiteY247" fmla="*/ 6858000 h 6858317"/>
              <a:gd name="connsiteX248" fmla="*/ 1277239 w 12192634"/>
              <a:gd name="connsiteY248" fmla="*/ 6858000 h 6858317"/>
              <a:gd name="connsiteX249" fmla="*/ 1706055 w 12192634"/>
              <a:gd name="connsiteY249" fmla="*/ 6570853 h 6858317"/>
              <a:gd name="connsiteX250" fmla="*/ 2028762 w 12192634"/>
              <a:gd name="connsiteY250" fmla="*/ 6044375 h 6858317"/>
              <a:gd name="connsiteX251" fmla="*/ 2330387 w 12192634"/>
              <a:gd name="connsiteY251" fmla="*/ 5551297 h 6858317"/>
              <a:gd name="connsiteX252" fmla="*/ 2823401 w 12192634"/>
              <a:gd name="connsiteY252" fmla="*/ 5249672 h 6858317"/>
              <a:gd name="connsiteX253" fmla="*/ 3349943 w 12192634"/>
              <a:gd name="connsiteY253" fmla="*/ 4926965 h 6858317"/>
              <a:gd name="connsiteX254" fmla="*/ 3672586 w 12192634"/>
              <a:gd name="connsiteY254" fmla="*/ 4400487 h 6858317"/>
              <a:gd name="connsiteX255" fmla="*/ 3974211 w 12192634"/>
              <a:gd name="connsiteY255" fmla="*/ 3907472 h 6858317"/>
              <a:gd name="connsiteX256" fmla="*/ 4467289 w 12192634"/>
              <a:gd name="connsiteY256" fmla="*/ 3605784 h 6858317"/>
              <a:gd name="connsiteX257" fmla="*/ 4993767 w 12192634"/>
              <a:gd name="connsiteY257" fmla="*/ 3283141 h 6858317"/>
              <a:gd name="connsiteX258" fmla="*/ 5316411 w 12192634"/>
              <a:gd name="connsiteY258" fmla="*/ 2756662 h 6858317"/>
              <a:gd name="connsiteX259" fmla="*/ 5618036 w 12192634"/>
              <a:gd name="connsiteY259" fmla="*/ 2263648 h 6858317"/>
              <a:gd name="connsiteX260" fmla="*/ 6111113 w 12192634"/>
              <a:gd name="connsiteY260" fmla="*/ 1961960 h 6858317"/>
              <a:gd name="connsiteX261" fmla="*/ 6637592 w 12192634"/>
              <a:gd name="connsiteY261" fmla="*/ 1639316 h 6858317"/>
              <a:gd name="connsiteX262" fmla="*/ 6960235 w 12192634"/>
              <a:gd name="connsiteY262" fmla="*/ 1112774 h 6858317"/>
              <a:gd name="connsiteX263" fmla="*/ 7261924 w 12192634"/>
              <a:gd name="connsiteY263" fmla="*/ 619760 h 6858317"/>
              <a:gd name="connsiteX264" fmla="*/ 7754938 w 12192634"/>
              <a:gd name="connsiteY264" fmla="*/ 318135 h 6858317"/>
              <a:gd name="connsiteX265" fmla="*/ 8276844 w 12192634"/>
              <a:gd name="connsiteY265" fmla="*/ 0 h 6858317"/>
              <a:gd name="connsiteX266" fmla="*/ 8597519 w 12192634"/>
              <a:gd name="connsiteY266" fmla="*/ 0 h 6858317"/>
              <a:gd name="connsiteX267" fmla="*/ 8520240 w 12192634"/>
              <a:gd name="connsiteY267" fmla="*/ 193993 h 6858317"/>
              <a:gd name="connsiteX268" fmla="*/ 8218551 w 12192634"/>
              <a:gd name="connsiteY268" fmla="*/ 687007 h 6858317"/>
              <a:gd name="connsiteX269" fmla="*/ 7725537 w 12192634"/>
              <a:gd name="connsiteY269" fmla="*/ 988695 h 6858317"/>
              <a:gd name="connsiteX270" fmla="*/ 7199059 w 12192634"/>
              <a:gd name="connsiteY270" fmla="*/ 1311339 h 6858317"/>
              <a:gd name="connsiteX271" fmla="*/ 6876352 w 12192634"/>
              <a:gd name="connsiteY271" fmla="*/ 1837817 h 6858317"/>
              <a:gd name="connsiteX272" fmla="*/ 6574727 w 12192634"/>
              <a:gd name="connsiteY272" fmla="*/ 2330895 h 6858317"/>
              <a:gd name="connsiteX273" fmla="*/ 6081713 w 12192634"/>
              <a:gd name="connsiteY273" fmla="*/ 2632520 h 6858317"/>
              <a:gd name="connsiteX274" fmla="*/ 5555171 w 12192634"/>
              <a:gd name="connsiteY274" fmla="*/ 2955227 h 6858317"/>
              <a:gd name="connsiteX275" fmla="*/ 5232400 w 12192634"/>
              <a:gd name="connsiteY275" fmla="*/ 3481705 h 6858317"/>
              <a:gd name="connsiteX276" fmla="*/ 4930775 w 12192634"/>
              <a:gd name="connsiteY276" fmla="*/ 3974719 h 6858317"/>
              <a:gd name="connsiteX277" fmla="*/ 4437761 w 12192634"/>
              <a:gd name="connsiteY277" fmla="*/ 4276344 h 6858317"/>
              <a:gd name="connsiteX278" fmla="*/ 3911219 w 12192634"/>
              <a:gd name="connsiteY278" fmla="*/ 4599051 h 6858317"/>
              <a:gd name="connsiteX279" fmla="*/ 3588576 w 12192634"/>
              <a:gd name="connsiteY279" fmla="*/ 5125530 h 6858317"/>
              <a:gd name="connsiteX280" fmla="*/ 3286951 w 12192634"/>
              <a:gd name="connsiteY280" fmla="*/ 5618544 h 6858317"/>
              <a:gd name="connsiteX281" fmla="*/ 2794000 w 12192634"/>
              <a:gd name="connsiteY281" fmla="*/ 5920232 h 6858317"/>
              <a:gd name="connsiteX282" fmla="*/ 2267522 w 12192634"/>
              <a:gd name="connsiteY282" fmla="*/ 6242876 h 6858317"/>
              <a:gd name="connsiteX283" fmla="*/ 1944814 w 12192634"/>
              <a:gd name="connsiteY283" fmla="*/ 6769354 h 6858317"/>
              <a:gd name="connsiteX284" fmla="*/ 1913064 w 12192634"/>
              <a:gd name="connsiteY284" fmla="*/ 6858254 h 6858317"/>
              <a:gd name="connsiteX285" fmla="*/ 2007934 w 12192634"/>
              <a:gd name="connsiteY285" fmla="*/ 6858254 h 6858317"/>
              <a:gd name="connsiteX286" fmla="*/ 2029016 w 12192634"/>
              <a:gd name="connsiteY286" fmla="*/ 6799072 h 6858317"/>
              <a:gd name="connsiteX287" fmla="*/ 2330641 w 12192634"/>
              <a:gd name="connsiteY287" fmla="*/ 6305995 h 6858317"/>
              <a:gd name="connsiteX288" fmla="*/ 2823655 w 12192634"/>
              <a:gd name="connsiteY288" fmla="*/ 6004370 h 6858317"/>
              <a:gd name="connsiteX289" fmla="*/ 3349625 w 12192634"/>
              <a:gd name="connsiteY289" fmla="*/ 5681409 h 6858317"/>
              <a:gd name="connsiteX290" fmla="*/ 3672269 w 12192634"/>
              <a:gd name="connsiteY290" fmla="*/ 5154930 h 6858317"/>
              <a:gd name="connsiteX291" fmla="*/ 3973894 w 12192634"/>
              <a:gd name="connsiteY291" fmla="*/ 4661916 h 6858317"/>
              <a:gd name="connsiteX292" fmla="*/ 4466971 w 12192634"/>
              <a:gd name="connsiteY292" fmla="*/ 4360228 h 6858317"/>
              <a:gd name="connsiteX293" fmla="*/ 4993450 w 12192634"/>
              <a:gd name="connsiteY293" fmla="*/ 4037584 h 6858317"/>
              <a:gd name="connsiteX294" fmla="*/ 5316093 w 12192634"/>
              <a:gd name="connsiteY294" fmla="*/ 3511106 h 6858317"/>
              <a:gd name="connsiteX295" fmla="*/ 5617718 w 12192634"/>
              <a:gd name="connsiteY295" fmla="*/ 3018092 h 6858317"/>
              <a:gd name="connsiteX296" fmla="*/ 6110796 w 12192634"/>
              <a:gd name="connsiteY296" fmla="*/ 2716403 h 6858317"/>
              <a:gd name="connsiteX297" fmla="*/ 6637274 w 12192634"/>
              <a:gd name="connsiteY297" fmla="*/ 2393760 h 6858317"/>
              <a:gd name="connsiteX298" fmla="*/ 6959918 w 12192634"/>
              <a:gd name="connsiteY298" fmla="*/ 1867281 h 6858317"/>
              <a:gd name="connsiteX299" fmla="*/ 7261607 w 12192634"/>
              <a:gd name="connsiteY299" fmla="*/ 1374204 h 6858317"/>
              <a:gd name="connsiteX300" fmla="*/ 7754620 w 12192634"/>
              <a:gd name="connsiteY300" fmla="*/ 1072579 h 6858317"/>
              <a:gd name="connsiteX301" fmla="*/ 8281099 w 12192634"/>
              <a:gd name="connsiteY301" fmla="*/ 749872 h 6858317"/>
              <a:gd name="connsiteX302" fmla="*/ 8603806 w 12192634"/>
              <a:gd name="connsiteY302" fmla="*/ 223393 h 6858317"/>
              <a:gd name="connsiteX303" fmla="*/ 8697151 w 12192634"/>
              <a:gd name="connsiteY303" fmla="*/ 0 h 6858317"/>
              <a:gd name="connsiteX304" fmla="*/ 9603549 w 12192634"/>
              <a:gd name="connsiteY304" fmla="*/ 0 h 6858317"/>
              <a:gd name="connsiteX305" fmla="*/ 9369361 w 12192634"/>
              <a:gd name="connsiteY305" fmla="*/ 99251 h 6858317"/>
              <a:gd name="connsiteX306" fmla="*/ 8842566 w 12192634"/>
              <a:gd name="connsiteY306" fmla="*/ 421957 h 6858317"/>
              <a:gd name="connsiteX307" fmla="*/ 8519922 w 12192634"/>
              <a:gd name="connsiteY307" fmla="*/ 948436 h 6858317"/>
              <a:gd name="connsiteX308" fmla="*/ 8218234 w 12192634"/>
              <a:gd name="connsiteY308" fmla="*/ 1441514 h 6858317"/>
              <a:gd name="connsiteX309" fmla="*/ 7725219 w 12192634"/>
              <a:gd name="connsiteY309" fmla="*/ 1743139 h 6858317"/>
              <a:gd name="connsiteX310" fmla="*/ 7198741 w 12192634"/>
              <a:gd name="connsiteY310" fmla="*/ 2065782 h 6858317"/>
              <a:gd name="connsiteX311" fmla="*/ 6876034 w 12192634"/>
              <a:gd name="connsiteY311" fmla="*/ 2592261 h 6858317"/>
              <a:gd name="connsiteX312" fmla="*/ 6574409 w 12192634"/>
              <a:gd name="connsiteY312" fmla="*/ 3085338 h 6858317"/>
              <a:gd name="connsiteX313" fmla="*/ 6081395 w 12192634"/>
              <a:gd name="connsiteY313" fmla="*/ 3386963 h 6858317"/>
              <a:gd name="connsiteX314" fmla="*/ 5554853 w 12192634"/>
              <a:gd name="connsiteY314" fmla="*/ 3709670 h 6858317"/>
              <a:gd name="connsiteX315" fmla="*/ 5232400 w 12192634"/>
              <a:gd name="connsiteY315" fmla="*/ 4236149 h 6858317"/>
              <a:gd name="connsiteX316" fmla="*/ 4930775 w 12192634"/>
              <a:gd name="connsiteY316" fmla="*/ 4729163 h 6858317"/>
              <a:gd name="connsiteX317" fmla="*/ 4437761 w 12192634"/>
              <a:gd name="connsiteY317" fmla="*/ 5030788 h 6858317"/>
              <a:gd name="connsiteX318" fmla="*/ 3911219 w 12192634"/>
              <a:gd name="connsiteY318" fmla="*/ 5353495 h 6858317"/>
              <a:gd name="connsiteX319" fmla="*/ 3588385 w 12192634"/>
              <a:gd name="connsiteY319" fmla="*/ 5880100 h 6858317"/>
              <a:gd name="connsiteX320" fmla="*/ 3286760 w 12192634"/>
              <a:gd name="connsiteY320" fmla="*/ 6373114 h 6858317"/>
              <a:gd name="connsiteX321" fmla="*/ 2793683 w 12192634"/>
              <a:gd name="connsiteY321" fmla="*/ 6674803 h 6858317"/>
              <a:gd name="connsiteX322" fmla="*/ 2426526 w 12192634"/>
              <a:gd name="connsiteY322" fmla="*/ 6858127 h 6858317"/>
              <a:gd name="connsiteX323" fmla="*/ 2588641 w 12192634"/>
              <a:gd name="connsiteY323" fmla="*/ 6858127 h 6858317"/>
              <a:gd name="connsiteX324" fmla="*/ 2823083 w 12192634"/>
              <a:gd name="connsiteY324" fmla="*/ 6758686 h 6858317"/>
              <a:gd name="connsiteX325" fmla="*/ 3349625 w 12192634"/>
              <a:gd name="connsiteY325" fmla="*/ 6435979 h 6858317"/>
              <a:gd name="connsiteX326" fmla="*/ 3672269 w 12192634"/>
              <a:gd name="connsiteY326" fmla="*/ 5909501 h 6858317"/>
              <a:gd name="connsiteX327" fmla="*/ 3973894 w 12192634"/>
              <a:gd name="connsiteY327" fmla="*/ 5416487 h 6858317"/>
              <a:gd name="connsiteX328" fmla="*/ 4466971 w 12192634"/>
              <a:gd name="connsiteY328" fmla="*/ 5114798 h 6858317"/>
              <a:gd name="connsiteX329" fmla="*/ 4993450 w 12192634"/>
              <a:gd name="connsiteY329" fmla="*/ 4792155 h 6858317"/>
              <a:gd name="connsiteX330" fmla="*/ 5316093 w 12192634"/>
              <a:gd name="connsiteY330" fmla="*/ 4265676 h 6858317"/>
              <a:gd name="connsiteX331" fmla="*/ 5617718 w 12192634"/>
              <a:gd name="connsiteY331" fmla="*/ 3772662 h 6858317"/>
              <a:gd name="connsiteX332" fmla="*/ 6110796 w 12192634"/>
              <a:gd name="connsiteY332" fmla="*/ 3470974 h 6858317"/>
              <a:gd name="connsiteX333" fmla="*/ 6637274 w 12192634"/>
              <a:gd name="connsiteY333" fmla="*/ 3148330 h 6858317"/>
              <a:gd name="connsiteX334" fmla="*/ 6959918 w 12192634"/>
              <a:gd name="connsiteY334" fmla="*/ 2621852 h 6858317"/>
              <a:gd name="connsiteX335" fmla="*/ 7261607 w 12192634"/>
              <a:gd name="connsiteY335" fmla="*/ 2128774 h 6858317"/>
              <a:gd name="connsiteX336" fmla="*/ 7754620 w 12192634"/>
              <a:gd name="connsiteY336" fmla="*/ 1827149 h 6858317"/>
              <a:gd name="connsiteX337" fmla="*/ 8281099 w 12192634"/>
              <a:gd name="connsiteY337" fmla="*/ 1504506 h 6858317"/>
              <a:gd name="connsiteX338" fmla="*/ 8603806 w 12192634"/>
              <a:gd name="connsiteY338" fmla="*/ 977963 h 6858317"/>
              <a:gd name="connsiteX339" fmla="*/ 8905431 w 12192634"/>
              <a:gd name="connsiteY339" fmla="*/ 484950 h 6858317"/>
              <a:gd name="connsiteX340" fmla="*/ 9398508 w 12192634"/>
              <a:gd name="connsiteY340" fmla="*/ 183325 h 6858317"/>
              <a:gd name="connsiteX341" fmla="*/ 9765411 w 12192634"/>
              <a:gd name="connsiteY341" fmla="*/ 127 h 6858317"/>
              <a:gd name="connsiteX342" fmla="*/ 10185082 w 12192634"/>
              <a:gd name="connsiteY342" fmla="*/ 0 h 6858317"/>
              <a:gd name="connsiteX343" fmla="*/ 10164064 w 12192634"/>
              <a:gd name="connsiteY343" fmla="*/ 59055 h 6858317"/>
              <a:gd name="connsiteX344" fmla="*/ 9862439 w 12192634"/>
              <a:gd name="connsiteY344" fmla="*/ 552069 h 6858317"/>
              <a:gd name="connsiteX345" fmla="*/ 9369361 w 12192634"/>
              <a:gd name="connsiteY345" fmla="*/ 853758 h 6858317"/>
              <a:gd name="connsiteX346" fmla="*/ 8842883 w 12192634"/>
              <a:gd name="connsiteY346" fmla="*/ 1176401 h 6858317"/>
              <a:gd name="connsiteX347" fmla="*/ 8520240 w 12192634"/>
              <a:gd name="connsiteY347" fmla="*/ 1702880 h 6858317"/>
              <a:gd name="connsiteX348" fmla="*/ 8218551 w 12192634"/>
              <a:gd name="connsiteY348" fmla="*/ 2195957 h 6858317"/>
              <a:gd name="connsiteX349" fmla="*/ 7725537 w 12192634"/>
              <a:gd name="connsiteY349" fmla="*/ 2497582 h 6858317"/>
              <a:gd name="connsiteX350" fmla="*/ 7199059 w 12192634"/>
              <a:gd name="connsiteY350" fmla="*/ 2820226 h 6858317"/>
              <a:gd name="connsiteX351" fmla="*/ 6876352 w 12192634"/>
              <a:gd name="connsiteY351" fmla="*/ 3346768 h 6858317"/>
              <a:gd name="connsiteX352" fmla="*/ 6574727 w 12192634"/>
              <a:gd name="connsiteY352" fmla="*/ 3839782 h 6858317"/>
              <a:gd name="connsiteX353" fmla="*/ 6081713 w 12192634"/>
              <a:gd name="connsiteY353" fmla="*/ 4141407 h 6858317"/>
              <a:gd name="connsiteX354" fmla="*/ 5555171 w 12192634"/>
              <a:gd name="connsiteY354" fmla="*/ 4464114 h 6858317"/>
              <a:gd name="connsiteX355" fmla="*/ 5232400 w 12192634"/>
              <a:gd name="connsiteY355" fmla="*/ 4990592 h 6858317"/>
              <a:gd name="connsiteX356" fmla="*/ 4930775 w 12192634"/>
              <a:gd name="connsiteY356" fmla="*/ 5483606 h 6858317"/>
              <a:gd name="connsiteX357" fmla="*/ 4437761 w 12192634"/>
              <a:gd name="connsiteY357" fmla="*/ 5785231 h 6858317"/>
              <a:gd name="connsiteX358" fmla="*/ 3911219 w 12192634"/>
              <a:gd name="connsiteY358" fmla="*/ 6107938 h 6858317"/>
              <a:gd name="connsiteX359" fmla="*/ 3588576 w 12192634"/>
              <a:gd name="connsiteY359" fmla="*/ 6634417 h 6858317"/>
              <a:gd name="connsiteX360" fmla="*/ 3495103 w 12192634"/>
              <a:gd name="connsiteY360" fmla="*/ 6858000 h 6858317"/>
              <a:gd name="connsiteX361" fmla="*/ 3595116 w 12192634"/>
              <a:gd name="connsiteY361" fmla="*/ 6858000 h 6858317"/>
              <a:gd name="connsiteX362" fmla="*/ 3672459 w 12192634"/>
              <a:gd name="connsiteY362" fmla="*/ 6663818 h 6858317"/>
              <a:gd name="connsiteX363" fmla="*/ 3974084 w 12192634"/>
              <a:gd name="connsiteY363" fmla="*/ 6170803 h 6858317"/>
              <a:gd name="connsiteX364" fmla="*/ 4467162 w 12192634"/>
              <a:gd name="connsiteY364" fmla="*/ 5869178 h 6858317"/>
              <a:gd name="connsiteX365" fmla="*/ 4993640 w 12192634"/>
              <a:gd name="connsiteY365" fmla="*/ 5546471 h 6858317"/>
              <a:gd name="connsiteX366" fmla="*/ 5316284 w 12192634"/>
              <a:gd name="connsiteY366" fmla="*/ 5019993 h 6858317"/>
              <a:gd name="connsiteX367" fmla="*/ 5617909 w 12192634"/>
              <a:gd name="connsiteY367" fmla="*/ 4526979 h 6858317"/>
              <a:gd name="connsiteX368" fmla="*/ 6110986 w 12192634"/>
              <a:gd name="connsiteY368" fmla="*/ 4225354 h 6858317"/>
              <a:gd name="connsiteX369" fmla="*/ 6637465 w 12192634"/>
              <a:gd name="connsiteY369" fmla="*/ 3902647 h 6858317"/>
              <a:gd name="connsiteX370" fmla="*/ 6960108 w 12192634"/>
              <a:gd name="connsiteY370" fmla="*/ 3376168 h 6858317"/>
              <a:gd name="connsiteX371" fmla="*/ 7261797 w 12192634"/>
              <a:gd name="connsiteY371" fmla="*/ 2883091 h 6858317"/>
              <a:gd name="connsiteX372" fmla="*/ 7754811 w 12192634"/>
              <a:gd name="connsiteY372" fmla="*/ 2581466 h 6858317"/>
              <a:gd name="connsiteX373" fmla="*/ 8281289 w 12192634"/>
              <a:gd name="connsiteY373" fmla="*/ 2258822 h 6858317"/>
              <a:gd name="connsiteX374" fmla="*/ 8603996 w 12192634"/>
              <a:gd name="connsiteY374" fmla="*/ 1732280 h 6858317"/>
              <a:gd name="connsiteX375" fmla="*/ 8905621 w 12192634"/>
              <a:gd name="connsiteY375" fmla="*/ 1239266 h 6858317"/>
              <a:gd name="connsiteX376" fmla="*/ 9398698 w 12192634"/>
              <a:gd name="connsiteY376" fmla="*/ 937641 h 6858317"/>
              <a:gd name="connsiteX377" fmla="*/ 9925177 w 12192634"/>
              <a:gd name="connsiteY377" fmla="*/ 614934 h 6858317"/>
              <a:gd name="connsiteX378" fmla="*/ 10247820 w 12192634"/>
              <a:gd name="connsiteY378" fmla="*/ 88456 h 6858317"/>
              <a:gd name="connsiteX379" fmla="*/ 10279570 w 12192634"/>
              <a:gd name="connsiteY379" fmla="*/ 0 h 6858317"/>
              <a:gd name="connsiteX380" fmla="*/ 10915332 w 12192634"/>
              <a:gd name="connsiteY380" fmla="*/ 0 h 6858317"/>
              <a:gd name="connsiteX381" fmla="*/ 10486898 w 12192634"/>
              <a:gd name="connsiteY381" fmla="*/ 287020 h 6858317"/>
              <a:gd name="connsiteX382" fmla="*/ 10164255 w 12192634"/>
              <a:gd name="connsiteY382" fmla="*/ 813499 h 6858317"/>
              <a:gd name="connsiteX383" fmla="*/ 9862630 w 12192634"/>
              <a:gd name="connsiteY383" fmla="*/ 1306513 h 6858317"/>
              <a:gd name="connsiteX384" fmla="*/ 9369552 w 12192634"/>
              <a:gd name="connsiteY384" fmla="*/ 1608201 h 6858317"/>
              <a:gd name="connsiteX385" fmla="*/ 8843073 w 12192634"/>
              <a:gd name="connsiteY385" fmla="*/ 1930845 h 6858317"/>
              <a:gd name="connsiteX386" fmla="*/ 8520430 w 12192634"/>
              <a:gd name="connsiteY386" fmla="*/ 2457323 h 6858317"/>
              <a:gd name="connsiteX387" fmla="*/ 8218742 w 12192634"/>
              <a:gd name="connsiteY387" fmla="*/ 2950401 h 6858317"/>
              <a:gd name="connsiteX388" fmla="*/ 7725728 w 12192634"/>
              <a:gd name="connsiteY388" fmla="*/ 3252026 h 6858317"/>
              <a:gd name="connsiteX389" fmla="*/ 7199249 w 12192634"/>
              <a:gd name="connsiteY389" fmla="*/ 3574733 h 6858317"/>
              <a:gd name="connsiteX390" fmla="*/ 6876543 w 12192634"/>
              <a:gd name="connsiteY390" fmla="*/ 4101211 h 6858317"/>
              <a:gd name="connsiteX391" fmla="*/ 6574918 w 12192634"/>
              <a:gd name="connsiteY391" fmla="*/ 4594225 h 6858317"/>
              <a:gd name="connsiteX392" fmla="*/ 6081395 w 12192634"/>
              <a:gd name="connsiteY392" fmla="*/ 4895850 h 6858317"/>
              <a:gd name="connsiteX393" fmla="*/ 5554853 w 12192634"/>
              <a:gd name="connsiteY393" fmla="*/ 5218557 h 6858317"/>
              <a:gd name="connsiteX394" fmla="*/ 5232400 w 12192634"/>
              <a:gd name="connsiteY394" fmla="*/ 5745036 h 6858317"/>
              <a:gd name="connsiteX395" fmla="*/ 4930775 w 12192634"/>
              <a:gd name="connsiteY395" fmla="*/ 6238050 h 6858317"/>
              <a:gd name="connsiteX396" fmla="*/ 4437761 w 12192634"/>
              <a:gd name="connsiteY396" fmla="*/ 6539738 h 6858317"/>
              <a:gd name="connsiteX397" fmla="*/ 3915601 w 12192634"/>
              <a:gd name="connsiteY397" fmla="*/ 6858000 h 6858317"/>
              <a:gd name="connsiteX398" fmla="*/ 4045458 w 12192634"/>
              <a:gd name="connsiteY398" fmla="*/ 6858000 h 6858317"/>
              <a:gd name="connsiteX399" fmla="*/ 4467162 w 12192634"/>
              <a:gd name="connsiteY399" fmla="*/ 6623622 h 6858317"/>
              <a:gd name="connsiteX400" fmla="*/ 4993640 w 12192634"/>
              <a:gd name="connsiteY400" fmla="*/ 6300915 h 6858317"/>
              <a:gd name="connsiteX401" fmla="*/ 5316284 w 12192634"/>
              <a:gd name="connsiteY401" fmla="*/ 5774436 h 6858317"/>
              <a:gd name="connsiteX402" fmla="*/ 5617909 w 12192634"/>
              <a:gd name="connsiteY402" fmla="*/ 5281422 h 6858317"/>
              <a:gd name="connsiteX403" fmla="*/ 6110986 w 12192634"/>
              <a:gd name="connsiteY403" fmla="*/ 4979797 h 6858317"/>
              <a:gd name="connsiteX404" fmla="*/ 6637465 w 12192634"/>
              <a:gd name="connsiteY404" fmla="*/ 4657090 h 6858317"/>
              <a:gd name="connsiteX405" fmla="*/ 6960108 w 12192634"/>
              <a:gd name="connsiteY405" fmla="*/ 4130612 h 6858317"/>
              <a:gd name="connsiteX406" fmla="*/ 7261797 w 12192634"/>
              <a:gd name="connsiteY406" fmla="*/ 3637597 h 6858317"/>
              <a:gd name="connsiteX407" fmla="*/ 7754811 w 12192634"/>
              <a:gd name="connsiteY407" fmla="*/ 3335909 h 6858317"/>
              <a:gd name="connsiteX408" fmla="*/ 8281289 w 12192634"/>
              <a:gd name="connsiteY408" fmla="*/ 3013266 h 6858317"/>
              <a:gd name="connsiteX409" fmla="*/ 8603996 w 12192634"/>
              <a:gd name="connsiteY409" fmla="*/ 2486787 h 6858317"/>
              <a:gd name="connsiteX410" fmla="*/ 8905621 w 12192634"/>
              <a:gd name="connsiteY410" fmla="*/ 1993710 h 6858317"/>
              <a:gd name="connsiteX411" fmla="*/ 9398698 w 12192634"/>
              <a:gd name="connsiteY411" fmla="*/ 1692085 h 6858317"/>
              <a:gd name="connsiteX412" fmla="*/ 9925177 w 12192634"/>
              <a:gd name="connsiteY412" fmla="*/ 1369378 h 6858317"/>
              <a:gd name="connsiteX413" fmla="*/ 10247820 w 12192634"/>
              <a:gd name="connsiteY413" fmla="*/ 842899 h 6858317"/>
              <a:gd name="connsiteX414" fmla="*/ 10549445 w 12192634"/>
              <a:gd name="connsiteY414" fmla="*/ 349885 h 6858317"/>
              <a:gd name="connsiteX415" fmla="*/ 11042650 w 12192634"/>
              <a:gd name="connsiteY415" fmla="*/ 48260 h 6858317"/>
              <a:gd name="connsiteX416" fmla="*/ 11172063 w 12192634"/>
              <a:gd name="connsiteY416" fmla="*/ 0 h 6858317"/>
              <a:gd name="connsiteX417" fmla="*/ 11780838 w 12192634"/>
              <a:gd name="connsiteY417" fmla="*/ 0 h 6858317"/>
              <a:gd name="connsiteX418" fmla="*/ 11506200 w 12192634"/>
              <a:gd name="connsiteY418" fmla="*/ 417195 h 6858317"/>
              <a:gd name="connsiteX419" fmla="*/ 11013122 w 12192634"/>
              <a:gd name="connsiteY419" fmla="*/ 718820 h 6858317"/>
              <a:gd name="connsiteX420" fmla="*/ 10486644 w 12192634"/>
              <a:gd name="connsiteY420" fmla="*/ 1041463 h 6858317"/>
              <a:gd name="connsiteX421" fmla="*/ 10164001 w 12192634"/>
              <a:gd name="connsiteY421" fmla="*/ 1567942 h 6858317"/>
              <a:gd name="connsiteX422" fmla="*/ 9862376 w 12192634"/>
              <a:gd name="connsiteY422" fmla="*/ 2060956 h 6858317"/>
              <a:gd name="connsiteX423" fmla="*/ 9369298 w 12192634"/>
              <a:gd name="connsiteY423" fmla="*/ 2362645 h 6858317"/>
              <a:gd name="connsiteX424" fmla="*/ 8842819 w 12192634"/>
              <a:gd name="connsiteY424" fmla="*/ 2685288 h 6858317"/>
              <a:gd name="connsiteX425" fmla="*/ 8520176 w 12192634"/>
              <a:gd name="connsiteY425" fmla="*/ 3211767 h 6858317"/>
              <a:gd name="connsiteX426" fmla="*/ 8218488 w 12192634"/>
              <a:gd name="connsiteY426" fmla="*/ 3704844 h 6858317"/>
              <a:gd name="connsiteX427" fmla="*/ 7725474 w 12192634"/>
              <a:gd name="connsiteY427" fmla="*/ 4006469 h 6858317"/>
              <a:gd name="connsiteX428" fmla="*/ 7198995 w 12192634"/>
              <a:gd name="connsiteY428" fmla="*/ 4329176 h 6858317"/>
              <a:gd name="connsiteX429" fmla="*/ 6876288 w 12192634"/>
              <a:gd name="connsiteY429" fmla="*/ 4855655 h 6858317"/>
              <a:gd name="connsiteX430" fmla="*/ 6574663 w 12192634"/>
              <a:gd name="connsiteY430" fmla="*/ 5348669 h 6858317"/>
              <a:gd name="connsiteX431" fmla="*/ 6081649 w 12192634"/>
              <a:gd name="connsiteY431" fmla="*/ 5650357 h 6858317"/>
              <a:gd name="connsiteX432" fmla="*/ 5555107 w 12192634"/>
              <a:gd name="connsiteY432" fmla="*/ 5973001 h 6858317"/>
              <a:gd name="connsiteX433" fmla="*/ 5232464 w 12192634"/>
              <a:gd name="connsiteY433" fmla="*/ 6499479 h 6858317"/>
              <a:gd name="connsiteX434" fmla="*/ 5050346 w 12192634"/>
              <a:gd name="connsiteY434" fmla="*/ 6858000 h 6858317"/>
              <a:gd name="connsiteX435" fmla="*/ 5160328 w 12192634"/>
              <a:gd name="connsiteY435" fmla="*/ 6858000 h 6858317"/>
              <a:gd name="connsiteX436" fmla="*/ 5316347 w 12192634"/>
              <a:gd name="connsiteY436" fmla="*/ 6528880 h 6858317"/>
              <a:gd name="connsiteX437" fmla="*/ 5617972 w 12192634"/>
              <a:gd name="connsiteY437" fmla="*/ 6035866 h 6858317"/>
              <a:gd name="connsiteX438" fmla="*/ 6111050 w 12192634"/>
              <a:gd name="connsiteY438" fmla="*/ 5734241 h 6858317"/>
              <a:gd name="connsiteX439" fmla="*/ 6637528 w 12192634"/>
              <a:gd name="connsiteY439" fmla="*/ 5411534 h 6858317"/>
              <a:gd name="connsiteX440" fmla="*/ 6960172 w 12192634"/>
              <a:gd name="connsiteY440" fmla="*/ 4885055 h 6858317"/>
              <a:gd name="connsiteX441" fmla="*/ 7261860 w 12192634"/>
              <a:gd name="connsiteY441" fmla="*/ 4392041 h 6858317"/>
              <a:gd name="connsiteX442" fmla="*/ 7754874 w 12192634"/>
              <a:gd name="connsiteY442" fmla="*/ 4090353 h 6858317"/>
              <a:gd name="connsiteX443" fmla="*/ 8281353 w 12192634"/>
              <a:gd name="connsiteY443" fmla="*/ 3767709 h 6858317"/>
              <a:gd name="connsiteX444" fmla="*/ 8604059 w 12192634"/>
              <a:gd name="connsiteY444" fmla="*/ 3241231 h 6858317"/>
              <a:gd name="connsiteX445" fmla="*/ 8905684 w 12192634"/>
              <a:gd name="connsiteY445" fmla="*/ 2748153 h 6858317"/>
              <a:gd name="connsiteX446" fmla="*/ 9398762 w 12192634"/>
              <a:gd name="connsiteY446" fmla="*/ 2446528 h 6858317"/>
              <a:gd name="connsiteX447" fmla="*/ 9925241 w 12192634"/>
              <a:gd name="connsiteY447" fmla="*/ 2123821 h 6858317"/>
              <a:gd name="connsiteX448" fmla="*/ 10247884 w 12192634"/>
              <a:gd name="connsiteY448" fmla="*/ 1597343 h 6858317"/>
              <a:gd name="connsiteX449" fmla="*/ 10549509 w 12192634"/>
              <a:gd name="connsiteY449" fmla="*/ 1104329 h 6858317"/>
              <a:gd name="connsiteX450" fmla="*/ 11042586 w 12192634"/>
              <a:gd name="connsiteY450" fmla="*/ 802704 h 6858317"/>
              <a:gd name="connsiteX451" fmla="*/ 11569065 w 12192634"/>
              <a:gd name="connsiteY451" fmla="*/ 480060 h 6858317"/>
              <a:gd name="connsiteX452" fmla="*/ 11875008 w 12192634"/>
              <a:gd name="connsiteY452" fmla="*/ 0 h 6858317"/>
              <a:gd name="connsiteX453" fmla="*/ 12130722 w 12192634"/>
              <a:gd name="connsiteY453" fmla="*/ 152400 h 6858317"/>
              <a:gd name="connsiteX454" fmla="*/ 11808079 w 12192634"/>
              <a:gd name="connsiteY454" fmla="*/ 678879 h 6858317"/>
              <a:gd name="connsiteX455" fmla="*/ 11506454 w 12192634"/>
              <a:gd name="connsiteY455" fmla="*/ 1171956 h 6858317"/>
              <a:gd name="connsiteX456" fmla="*/ 11013377 w 12192634"/>
              <a:gd name="connsiteY456" fmla="*/ 1473581 h 6858317"/>
              <a:gd name="connsiteX457" fmla="*/ 10486898 w 12192634"/>
              <a:gd name="connsiteY457" fmla="*/ 1796225 h 6858317"/>
              <a:gd name="connsiteX458" fmla="*/ 10164255 w 12192634"/>
              <a:gd name="connsiteY458" fmla="*/ 2322703 h 6858317"/>
              <a:gd name="connsiteX459" fmla="*/ 9862630 w 12192634"/>
              <a:gd name="connsiteY459" fmla="*/ 2815781 h 6858317"/>
              <a:gd name="connsiteX460" fmla="*/ 9369552 w 12192634"/>
              <a:gd name="connsiteY460" fmla="*/ 3117406 h 6858317"/>
              <a:gd name="connsiteX461" fmla="*/ 8843073 w 12192634"/>
              <a:gd name="connsiteY461" fmla="*/ 3440049 h 6858317"/>
              <a:gd name="connsiteX462" fmla="*/ 8520430 w 12192634"/>
              <a:gd name="connsiteY462" fmla="*/ 3966591 h 6858317"/>
              <a:gd name="connsiteX463" fmla="*/ 8218742 w 12192634"/>
              <a:gd name="connsiteY463" fmla="*/ 4459605 h 6858317"/>
              <a:gd name="connsiteX464" fmla="*/ 7725728 w 12192634"/>
              <a:gd name="connsiteY464" fmla="*/ 4761230 h 6858317"/>
              <a:gd name="connsiteX465" fmla="*/ 7199249 w 12192634"/>
              <a:gd name="connsiteY465" fmla="*/ 5083937 h 6858317"/>
              <a:gd name="connsiteX466" fmla="*/ 6876543 w 12192634"/>
              <a:gd name="connsiteY466" fmla="*/ 5610416 h 6858317"/>
              <a:gd name="connsiteX467" fmla="*/ 6574918 w 12192634"/>
              <a:gd name="connsiteY467" fmla="*/ 6103430 h 6858317"/>
              <a:gd name="connsiteX468" fmla="*/ 6081903 w 12192634"/>
              <a:gd name="connsiteY468" fmla="*/ 6405118 h 6858317"/>
              <a:gd name="connsiteX469" fmla="*/ 5555361 w 12192634"/>
              <a:gd name="connsiteY469" fmla="*/ 6727762 h 6858317"/>
              <a:gd name="connsiteX470" fmla="*/ 5437696 w 12192634"/>
              <a:gd name="connsiteY470" fmla="*/ 6858000 h 6858317"/>
              <a:gd name="connsiteX471" fmla="*/ 5553774 w 12192634"/>
              <a:gd name="connsiteY471" fmla="*/ 6858000 h 6858317"/>
              <a:gd name="connsiteX472" fmla="*/ 5617718 w 12192634"/>
              <a:gd name="connsiteY472" fmla="*/ 6790309 h 6858317"/>
              <a:gd name="connsiteX473" fmla="*/ 6110796 w 12192634"/>
              <a:gd name="connsiteY473" fmla="*/ 6488684 h 6858317"/>
              <a:gd name="connsiteX474" fmla="*/ 6637274 w 12192634"/>
              <a:gd name="connsiteY474" fmla="*/ 6165977 h 6858317"/>
              <a:gd name="connsiteX475" fmla="*/ 6959918 w 12192634"/>
              <a:gd name="connsiteY475" fmla="*/ 5639499 h 6858317"/>
              <a:gd name="connsiteX476" fmla="*/ 7261607 w 12192634"/>
              <a:gd name="connsiteY476" fmla="*/ 5146485 h 6858317"/>
              <a:gd name="connsiteX477" fmla="*/ 7754620 w 12192634"/>
              <a:gd name="connsiteY477" fmla="*/ 4844796 h 6858317"/>
              <a:gd name="connsiteX478" fmla="*/ 8281099 w 12192634"/>
              <a:gd name="connsiteY478" fmla="*/ 4522153 h 6858317"/>
              <a:gd name="connsiteX479" fmla="*/ 8603806 w 12192634"/>
              <a:gd name="connsiteY479" fmla="*/ 3995674 h 6858317"/>
              <a:gd name="connsiteX480" fmla="*/ 8905431 w 12192634"/>
              <a:gd name="connsiteY480" fmla="*/ 3502597 h 6858317"/>
              <a:gd name="connsiteX481" fmla="*/ 9398508 w 12192634"/>
              <a:gd name="connsiteY481" fmla="*/ 3200972 h 6858317"/>
              <a:gd name="connsiteX482" fmla="*/ 9924986 w 12192634"/>
              <a:gd name="connsiteY482" fmla="*/ 2878328 h 6858317"/>
              <a:gd name="connsiteX483" fmla="*/ 10247630 w 12192634"/>
              <a:gd name="connsiteY483" fmla="*/ 2351786 h 6858317"/>
              <a:gd name="connsiteX484" fmla="*/ 10549255 w 12192634"/>
              <a:gd name="connsiteY484" fmla="*/ 1858772 h 6858317"/>
              <a:gd name="connsiteX485" fmla="*/ 11042332 w 12192634"/>
              <a:gd name="connsiteY485" fmla="*/ 1557147 h 6858317"/>
              <a:gd name="connsiteX486" fmla="*/ 11568811 w 12192634"/>
              <a:gd name="connsiteY486" fmla="*/ 1234504 h 6858317"/>
              <a:gd name="connsiteX487" fmla="*/ 11891455 w 12192634"/>
              <a:gd name="connsiteY487" fmla="*/ 707962 h 6858317"/>
              <a:gd name="connsiteX488" fmla="*/ 12192000 w 12192634"/>
              <a:gd name="connsiteY488" fmla="*/ 215900 h 6858317"/>
              <a:gd name="connsiteX489" fmla="*/ 12192000 w 12192634"/>
              <a:gd name="connsiteY489" fmla="*/ 93282 h 6858317"/>
              <a:gd name="connsiteX490" fmla="*/ 12130215 w 12192634"/>
              <a:gd name="connsiteY490" fmla="*/ 152400 h 6858317"/>
              <a:gd name="connsiteX491" fmla="*/ 12130722 w 12192634"/>
              <a:gd name="connsiteY491" fmla="*/ 906844 h 6858317"/>
              <a:gd name="connsiteX492" fmla="*/ 11808079 w 12192634"/>
              <a:gd name="connsiteY492" fmla="*/ 1433322 h 6858317"/>
              <a:gd name="connsiteX493" fmla="*/ 11506454 w 12192634"/>
              <a:gd name="connsiteY493" fmla="*/ 1926400 h 6858317"/>
              <a:gd name="connsiteX494" fmla="*/ 11013377 w 12192634"/>
              <a:gd name="connsiteY494" fmla="*/ 2228025 h 6858317"/>
              <a:gd name="connsiteX495" fmla="*/ 10486898 w 12192634"/>
              <a:gd name="connsiteY495" fmla="*/ 2550668 h 6858317"/>
              <a:gd name="connsiteX496" fmla="*/ 10164255 w 12192634"/>
              <a:gd name="connsiteY496" fmla="*/ 3077147 h 6858317"/>
              <a:gd name="connsiteX497" fmla="*/ 9862630 w 12192634"/>
              <a:gd name="connsiteY497" fmla="*/ 3570224 h 6858317"/>
              <a:gd name="connsiteX498" fmla="*/ 9369552 w 12192634"/>
              <a:gd name="connsiteY498" fmla="*/ 3871849 h 6858317"/>
              <a:gd name="connsiteX499" fmla="*/ 8843073 w 12192634"/>
              <a:gd name="connsiteY499" fmla="*/ 4194493 h 6858317"/>
              <a:gd name="connsiteX500" fmla="*/ 8520430 w 12192634"/>
              <a:gd name="connsiteY500" fmla="*/ 4721035 h 6858317"/>
              <a:gd name="connsiteX501" fmla="*/ 8218742 w 12192634"/>
              <a:gd name="connsiteY501" fmla="*/ 5214049 h 6858317"/>
              <a:gd name="connsiteX502" fmla="*/ 7725728 w 12192634"/>
              <a:gd name="connsiteY502" fmla="*/ 5515674 h 6858317"/>
              <a:gd name="connsiteX503" fmla="*/ 7199249 w 12192634"/>
              <a:gd name="connsiteY503" fmla="*/ 5838381 h 6858317"/>
              <a:gd name="connsiteX504" fmla="*/ 6876543 w 12192634"/>
              <a:gd name="connsiteY504" fmla="*/ 6364859 h 6858317"/>
              <a:gd name="connsiteX505" fmla="*/ 6574918 w 12192634"/>
              <a:gd name="connsiteY505" fmla="*/ 6857937 h 6858317"/>
              <a:gd name="connsiteX506" fmla="*/ 6574536 w 12192634"/>
              <a:gd name="connsiteY506" fmla="*/ 6858318 h 6858317"/>
              <a:gd name="connsiteX507" fmla="*/ 6697155 w 12192634"/>
              <a:gd name="connsiteY507" fmla="*/ 6858318 h 6858317"/>
              <a:gd name="connsiteX508" fmla="*/ 6960426 w 12192634"/>
              <a:gd name="connsiteY508" fmla="*/ 6394260 h 6858317"/>
              <a:gd name="connsiteX509" fmla="*/ 7262114 w 12192634"/>
              <a:gd name="connsiteY509" fmla="*/ 5901246 h 6858317"/>
              <a:gd name="connsiteX510" fmla="*/ 7755128 w 12192634"/>
              <a:gd name="connsiteY510" fmla="*/ 5599621 h 6858317"/>
              <a:gd name="connsiteX511" fmla="*/ 8281606 w 12192634"/>
              <a:gd name="connsiteY511" fmla="*/ 5276914 h 6858317"/>
              <a:gd name="connsiteX512" fmla="*/ 8604314 w 12192634"/>
              <a:gd name="connsiteY512" fmla="*/ 4750435 h 6858317"/>
              <a:gd name="connsiteX513" fmla="*/ 8905939 w 12192634"/>
              <a:gd name="connsiteY513" fmla="*/ 4257358 h 6858317"/>
              <a:gd name="connsiteX514" fmla="*/ 9399016 w 12192634"/>
              <a:gd name="connsiteY514" fmla="*/ 3955733 h 6858317"/>
              <a:gd name="connsiteX515" fmla="*/ 9925494 w 12192634"/>
              <a:gd name="connsiteY515" fmla="*/ 3633089 h 6858317"/>
              <a:gd name="connsiteX516" fmla="*/ 10248138 w 12192634"/>
              <a:gd name="connsiteY516" fmla="*/ 3106611 h 6858317"/>
              <a:gd name="connsiteX517" fmla="*/ 10549763 w 12192634"/>
              <a:gd name="connsiteY517" fmla="*/ 2613533 h 6858317"/>
              <a:gd name="connsiteX518" fmla="*/ 11042650 w 12192634"/>
              <a:gd name="connsiteY518" fmla="*/ 2311400 h 6858317"/>
              <a:gd name="connsiteX519" fmla="*/ 11569129 w 12192634"/>
              <a:gd name="connsiteY519" fmla="*/ 1988757 h 6858317"/>
              <a:gd name="connsiteX520" fmla="*/ 11891772 w 12192634"/>
              <a:gd name="connsiteY520" fmla="*/ 1462278 h 6858317"/>
              <a:gd name="connsiteX521" fmla="*/ 12192318 w 12192634"/>
              <a:gd name="connsiteY521" fmla="*/ 970280 h 6858317"/>
              <a:gd name="connsiteX522" fmla="*/ 12192318 w 12192634"/>
              <a:gd name="connsiteY522" fmla="*/ 847725 h 6858317"/>
              <a:gd name="connsiteX523" fmla="*/ 12130215 w 12192634"/>
              <a:gd name="connsiteY523" fmla="*/ 906526 h 6858317"/>
              <a:gd name="connsiteX524" fmla="*/ 12130722 w 12192634"/>
              <a:gd name="connsiteY524" fmla="*/ 1661287 h 6858317"/>
              <a:gd name="connsiteX525" fmla="*/ 11808079 w 12192634"/>
              <a:gd name="connsiteY525" fmla="*/ 2187766 h 6858317"/>
              <a:gd name="connsiteX526" fmla="*/ 11506454 w 12192634"/>
              <a:gd name="connsiteY526" fmla="*/ 2680843 h 6858317"/>
              <a:gd name="connsiteX527" fmla="*/ 11013377 w 12192634"/>
              <a:gd name="connsiteY527" fmla="*/ 2982468 h 6858317"/>
              <a:gd name="connsiteX528" fmla="*/ 10486898 w 12192634"/>
              <a:gd name="connsiteY528" fmla="*/ 3305112 h 6858317"/>
              <a:gd name="connsiteX529" fmla="*/ 10164255 w 12192634"/>
              <a:gd name="connsiteY529" fmla="*/ 3831653 h 6858317"/>
              <a:gd name="connsiteX530" fmla="*/ 9862630 w 12192634"/>
              <a:gd name="connsiteY530" fmla="*/ 4324668 h 6858317"/>
              <a:gd name="connsiteX531" fmla="*/ 9369552 w 12192634"/>
              <a:gd name="connsiteY531" fmla="*/ 4626293 h 6858317"/>
              <a:gd name="connsiteX532" fmla="*/ 8843073 w 12192634"/>
              <a:gd name="connsiteY532" fmla="*/ 4949000 h 6858317"/>
              <a:gd name="connsiteX533" fmla="*/ 8520430 w 12192634"/>
              <a:gd name="connsiteY533" fmla="*/ 5475478 h 6858317"/>
              <a:gd name="connsiteX534" fmla="*/ 8218742 w 12192634"/>
              <a:gd name="connsiteY534" fmla="*/ 5968492 h 6858317"/>
              <a:gd name="connsiteX535" fmla="*/ 7725728 w 12192634"/>
              <a:gd name="connsiteY535" fmla="*/ 6270181 h 6858317"/>
              <a:gd name="connsiteX536" fmla="*/ 7199249 w 12192634"/>
              <a:gd name="connsiteY536" fmla="*/ 6592824 h 6858317"/>
              <a:gd name="connsiteX537" fmla="*/ 6989699 w 12192634"/>
              <a:gd name="connsiteY537" fmla="*/ 6858318 h 6858317"/>
              <a:gd name="connsiteX538" fmla="*/ 7094030 w 12192634"/>
              <a:gd name="connsiteY538" fmla="*/ 6858318 h 6858317"/>
              <a:gd name="connsiteX539" fmla="*/ 7262241 w 12192634"/>
              <a:gd name="connsiteY539" fmla="*/ 6655689 h 6858317"/>
              <a:gd name="connsiteX540" fmla="*/ 7755256 w 12192634"/>
              <a:gd name="connsiteY540" fmla="*/ 6354064 h 6858317"/>
              <a:gd name="connsiteX541" fmla="*/ 8281734 w 12192634"/>
              <a:gd name="connsiteY541" fmla="*/ 6031357 h 6858317"/>
              <a:gd name="connsiteX542" fmla="*/ 8604441 w 12192634"/>
              <a:gd name="connsiteY542" fmla="*/ 5504879 h 6858317"/>
              <a:gd name="connsiteX543" fmla="*/ 8906066 w 12192634"/>
              <a:gd name="connsiteY543" fmla="*/ 5011865 h 6858317"/>
              <a:gd name="connsiteX544" fmla="*/ 9399143 w 12192634"/>
              <a:gd name="connsiteY544" fmla="*/ 4710176 h 6858317"/>
              <a:gd name="connsiteX545" fmla="*/ 9925621 w 12192634"/>
              <a:gd name="connsiteY545" fmla="*/ 4387533 h 6858317"/>
              <a:gd name="connsiteX546" fmla="*/ 10248265 w 12192634"/>
              <a:gd name="connsiteY546" fmla="*/ 3861054 h 6858317"/>
              <a:gd name="connsiteX547" fmla="*/ 10549890 w 12192634"/>
              <a:gd name="connsiteY547" fmla="*/ 3367977 h 6858317"/>
              <a:gd name="connsiteX548" fmla="*/ 11042968 w 12192634"/>
              <a:gd name="connsiteY548" fmla="*/ 3066352 h 6858317"/>
              <a:gd name="connsiteX549" fmla="*/ 11569446 w 12192634"/>
              <a:gd name="connsiteY549" fmla="*/ 2743708 h 6858317"/>
              <a:gd name="connsiteX550" fmla="*/ 11892090 w 12192634"/>
              <a:gd name="connsiteY550" fmla="*/ 2217230 h 6858317"/>
              <a:gd name="connsiteX551" fmla="*/ 12192635 w 12192634"/>
              <a:gd name="connsiteY551" fmla="*/ 1725232 h 6858317"/>
              <a:gd name="connsiteX552" fmla="*/ 12192635 w 12192634"/>
              <a:gd name="connsiteY552" fmla="*/ 1602169 h 6858317"/>
              <a:gd name="connsiteX553" fmla="*/ 12130215 w 12192634"/>
              <a:gd name="connsiteY553" fmla="*/ 1660970 h 6858317"/>
              <a:gd name="connsiteX554" fmla="*/ 12130722 w 12192634"/>
              <a:gd name="connsiteY554" fmla="*/ 2415731 h 6858317"/>
              <a:gd name="connsiteX555" fmla="*/ 11808079 w 12192634"/>
              <a:gd name="connsiteY555" fmla="*/ 2942273 h 6858317"/>
              <a:gd name="connsiteX556" fmla="*/ 11506454 w 12192634"/>
              <a:gd name="connsiteY556" fmla="*/ 3435287 h 6858317"/>
              <a:gd name="connsiteX557" fmla="*/ 11013377 w 12192634"/>
              <a:gd name="connsiteY557" fmla="*/ 3736912 h 6858317"/>
              <a:gd name="connsiteX558" fmla="*/ 10486898 w 12192634"/>
              <a:gd name="connsiteY558" fmla="*/ 4059619 h 6858317"/>
              <a:gd name="connsiteX559" fmla="*/ 10164255 w 12192634"/>
              <a:gd name="connsiteY559" fmla="*/ 4586097 h 6858317"/>
              <a:gd name="connsiteX560" fmla="*/ 9862630 w 12192634"/>
              <a:gd name="connsiteY560" fmla="*/ 5079111 h 6858317"/>
              <a:gd name="connsiteX561" fmla="*/ 9369552 w 12192634"/>
              <a:gd name="connsiteY561" fmla="*/ 5380736 h 6858317"/>
              <a:gd name="connsiteX562" fmla="*/ 8843073 w 12192634"/>
              <a:gd name="connsiteY562" fmla="*/ 5703443 h 6858317"/>
              <a:gd name="connsiteX563" fmla="*/ 8520430 w 12192634"/>
              <a:gd name="connsiteY563" fmla="*/ 6229922 h 6858317"/>
              <a:gd name="connsiteX564" fmla="*/ 8218742 w 12192634"/>
              <a:gd name="connsiteY564" fmla="*/ 6722936 h 6858317"/>
              <a:gd name="connsiteX565" fmla="*/ 8063357 w 12192634"/>
              <a:gd name="connsiteY565" fmla="*/ 6858318 h 6858317"/>
              <a:gd name="connsiteX566" fmla="*/ 8204200 w 12192634"/>
              <a:gd name="connsiteY566" fmla="*/ 6858318 h 6858317"/>
              <a:gd name="connsiteX567" fmla="*/ 8281353 w 12192634"/>
              <a:gd name="connsiteY567" fmla="*/ 6785801 h 6858317"/>
              <a:gd name="connsiteX568" fmla="*/ 8604059 w 12192634"/>
              <a:gd name="connsiteY568" fmla="*/ 6259322 h 6858317"/>
              <a:gd name="connsiteX569" fmla="*/ 8905684 w 12192634"/>
              <a:gd name="connsiteY569" fmla="*/ 5766308 h 6858317"/>
              <a:gd name="connsiteX570" fmla="*/ 9398762 w 12192634"/>
              <a:gd name="connsiteY570" fmla="*/ 5464620 h 6858317"/>
              <a:gd name="connsiteX571" fmla="*/ 9925241 w 12192634"/>
              <a:gd name="connsiteY571" fmla="*/ 5141976 h 6858317"/>
              <a:gd name="connsiteX572" fmla="*/ 10247884 w 12192634"/>
              <a:gd name="connsiteY572" fmla="*/ 4615498 h 6858317"/>
              <a:gd name="connsiteX573" fmla="*/ 10549509 w 12192634"/>
              <a:gd name="connsiteY573" fmla="*/ 4122484 h 6858317"/>
              <a:gd name="connsiteX574" fmla="*/ 11042650 w 12192634"/>
              <a:gd name="connsiteY574" fmla="*/ 3820478 h 6858317"/>
              <a:gd name="connsiteX575" fmla="*/ 11569129 w 12192634"/>
              <a:gd name="connsiteY575" fmla="*/ 3497834 h 6858317"/>
              <a:gd name="connsiteX576" fmla="*/ 11891772 w 12192634"/>
              <a:gd name="connsiteY576" fmla="*/ 2971356 h 6858317"/>
              <a:gd name="connsiteX577" fmla="*/ 12192318 w 12192634"/>
              <a:gd name="connsiteY577" fmla="*/ 2479358 h 6858317"/>
              <a:gd name="connsiteX578" fmla="*/ 12192318 w 12192634"/>
              <a:gd name="connsiteY578" fmla="*/ 2356612 h 6858317"/>
              <a:gd name="connsiteX579" fmla="*/ 12130215 w 12192634"/>
              <a:gd name="connsiteY579" fmla="*/ 2415413 h 6858317"/>
              <a:gd name="connsiteX580" fmla="*/ 12130722 w 12192634"/>
              <a:gd name="connsiteY580" fmla="*/ 3170238 h 6858317"/>
              <a:gd name="connsiteX581" fmla="*/ 11808079 w 12192634"/>
              <a:gd name="connsiteY581" fmla="*/ 3696716 h 6858317"/>
              <a:gd name="connsiteX582" fmla="*/ 11506454 w 12192634"/>
              <a:gd name="connsiteY582" fmla="*/ 4189730 h 6858317"/>
              <a:gd name="connsiteX583" fmla="*/ 11013377 w 12192634"/>
              <a:gd name="connsiteY583" fmla="*/ 4491355 h 6858317"/>
              <a:gd name="connsiteX584" fmla="*/ 10486898 w 12192634"/>
              <a:gd name="connsiteY584" fmla="*/ 4814062 h 6858317"/>
              <a:gd name="connsiteX585" fmla="*/ 10164255 w 12192634"/>
              <a:gd name="connsiteY585" fmla="*/ 5340541 h 6858317"/>
              <a:gd name="connsiteX586" fmla="*/ 9862630 w 12192634"/>
              <a:gd name="connsiteY586" fmla="*/ 5833555 h 6858317"/>
              <a:gd name="connsiteX587" fmla="*/ 9369552 w 12192634"/>
              <a:gd name="connsiteY587" fmla="*/ 6135180 h 6858317"/>
              <a:gd name="connsiteX588" fmla="*/ 8843073 w 12192634"/>
              <a:gd name="connsiteY588" fmla="*/ 6457887 h 6858317"/>
              <a:gd name="connsiteX589" fmla="*/ 8567293 w 12192634"/>
              <a:gd name="connsiteY589" fmla="*/ 6858318 h 6858317"/>
              <a:gd name="connsiteX590" fmla="*/ 8664004 w 12192634"/>
              <a:gd name="connsiteY590" fmla="*/ 6858318 h 6858317"/>
              <a:gd name="connsiteX591" fmla="*/ 8905939 w 12192634"/>
              <a:gd name="connsiteY591" fmla="*/ 6520752 h 6858317"/>
              <a:gd name="connsiteX592" fmla="*/ 9399016 w 12192634"/>
              <a:gd name="connsiteY592" fmla="*/ 6219063 h 6858317"/>
              <a:gd name="connsiteX593" fmla="*/ 9925494 w 12192634"/>
              <a:gd name="connsiteY593" fmla="*/ 5896420 h 6858317"/>
              <a:gd name="connsiteX594" fmla="*/ 10248138 w 12192634"/>
              <a:gd name="connsiteY594" fmla="*/ 5369941 h 6858317"/>
              <a:gd name="connsiteX595" fmla="*/ 10549763 w 12192634"/>
              <a:gd name="connsiteY595" fmla="*/ 4876927 h 6858317"/>
              <a:gd name="connsiteX596" fmla="*/ 11042841 w 12192634"/>
              <a:gd name="connsiteY596" fmla="*/ 4575239 h 6858317"/>
              <a:gd name="connsiteX597" fmla="*/ 11569319 w 12192634"/>
              <a:gd name="connsiteY597" fmla="*/ 4252595 h 6858317"/>
              <a:gd name="connsiteX598" fmla="*/ 11891962 w 12192634"/>
              <a:gd name="connsiteY598" fmla="*/ 3726116 h 6858317"/>
              <a:gd name="connsiteX599" fmla="*/ 12192508 w 12192634"/>
              <a:gd name="connsiteY599" fmla="*/ 3234119 h 6858317"/>
              <a:gd name="connsiteX600" fmla="*/ 12192508 w 12192634"/>
              <a:gd name="connsiteY600" fmla="*/ 3111119 h 6858317"/>
              <a:gd name="connsiteX601" fmla="*/ 12130215 w 12192634"/>
              <a:gd name="connsiteY601" fmla="*/ 3169920 h 6858317"/>
              <a:gd name="connsiteX602" fmla="*/ 12130722 w 12192634"/>
              <a:gd name="connsiteY602" fmla="*/ 3924681 h 6858317"/>
              <a:gd name="connsiteX603" fmla="*/ 11808079 w 12192634"/>
              <a:gd name="connsiteY603" fmla="*/ 4451160 h 6858317"/>
              <a:gd name="connsiteX604" fmla="*/ 11506454 w 12192634"/>
              <a:gd name="connsiteY604" fmla="*/ 4944174 h 6858317"/>
              <a:gd name="connsiteX605" fmla="*/ 11013377 w 12192634"/>
              <a:gd name="connsiteY605" fmla="*/ 5245799 h 6858317"/>
              <a:gd name="connsiteX606" fmla="*/ 10486898 w 12192634"/>
              <a:gd name="connsiteY606" fmla="*/ 5568506 h 6858317"/>
              <a:gd name="connsiteX607" fmla="*/ 10164255 w 12192634"/>
              <a:gd name="connsiteY607" fmla="*/ 6094984 h 6858317"/>
              <a:gd name="connsiteX608" fmla="*/ 9862630 w 12192634"/>
              <a:gd name="connsiteY608" fmla="*/ 6587998 h 6858317"/>
              <a:gd name="connsiteX609" fmla="*/ 9456230 w 12192634"/>
              <a:gd name="connsiteY609" fmla="*/ 6858318 h 6858317"/>
              <a:gd name="connsiteX610" fmla="*/ 9663620 w 12192634"/>
              <a:gd name="connsiteY610" fmla="*/ 6858318 h 6858317"/>
              <a:gd name="connsiteX611" fmla="*/ 9925368 w 12192634"/>
              <a:gd name="connsiteY611" fmla="*/ 6650863 h 6858317"/>
              <a:gd name="connsiteX612" fmla="*/ 10248011 w 12192634"/>
              <a:gd name="connsiteY612" fmla="*/ 6124385 h 6858317"/>
              <a:gd name="connsiteX613" fmla="*/ 10549636 w 12192634"/>
              <a:gd name="connsiteY613" fmla="*/ 5631371 h 6858317"/>
              <a:gd name="connsiteX614" fmla="*/ 11042714 w 12192634"/>
              <a:gd name="connsiteY614" fmla="*/ 5329746 h 6858317"/>
              <a:gd name="connsiteX615" fmla="*/ 11569192 w 12192634"/>
              <a:gd name="connsiteY615" fmla="*/ 5007039 h 6858317"/>
              <a:gd name="connsiteX616" fmla="*/ 11891835 w 12192634"/>
              <a:gd name="connsiteY616" fmla="*/ 4480560 h 6858317"/>
              <a:gd name="connsiteX617" fmla="*/ 12192381 w 12192634"/>
              <a:gd name="connsiteY617" fmla="*/ 3988626 h 6858317"/>
              <a:gd name="connsiteX618" fmla="*/ 12192381 w 12192634"/>
              <a:gd name="connsiteY618" fmla="*/ 3865563 h 6858317"/>
              <a:gd name="connsiteX619" fmla="*/ 12130215 w 12192634"/>
              <a:gd name="connsiteY619" fmla="*/ 3924300 h 6858317"/>
              <a:gd name="connsiteX620" fmla="*/ 12130722 w 12192634"/>
              <a:gd name="connsiteY620" fmla="*/ 4679125 h 6858317"/>
              <a:gd name="connsiteX621" fmla="*/ 11808079 w 12192634"/>
              <a:gd name="connsiteY621" fmla="*/ 5205603 h 6858317"/>
              <a:gd name="connsiteX622" fmla="*/ 11506454 w 12192634"/>
              <a:gd name="connsiteY622" fmla="*/ 5698617 h 6858317"/>
              <a:gd name="connsiteX623" fmla="*/ 11013377 w 12192634"/>
              <a:gd name="connsiteY623" fmla="*/ 6000306 h 6858317"/>
              <a:gd name="connsiteX624" fmla="*/ 10486898 w 12192634"/>
              <a:gd name="connsiteY624" fmla="*/ 6322949 h 6858317"/>
              <a:gd name="connsiteX625" fmla="*/ 10164255 w 12192634"/>
              <a:gd name="connsiteY625" fmla="*/ 6849428 h 6858317"/>
              <a:gd name="connsiteX626" fmla="*/ 10161143 w 12192634"/>
              <a:gd name="connsiteY626" fmla="*/ 6858318 h 6858317"/>
              <a:gd name="connsiteX627" fmla="*/ 10255314 w 12192634"/>
              <a:gd name="connsiteY627" fmla="*/ 6858318 h 6858317"/>
              <a:gd name="connsiteX628" fmla="*/ 10549763 w 12192634"/>
              <a:gd name="connsiteY628" fmla="*/ 6385814 h 6858317"/>
              <a:gd name="connsiteX629" fmla="*/ 11042841 w 12192634"/>
              <a:gd name="connsiteY629" fmla="*/ 6084189 h 6858317"/>
              <a:gd name="connsiteX630" fmla="*/ 11569319 w 12192634"/>
              <a:gd name="connsiteY630" fmla="*/ 5761482 h 6858317"/>
              <a:gd name="connsiteX631" fmla="*/ 11891962 w 12192634"/>
              <a:gd name="connsiteY631" fmla="*/ 5235004 h 6858317"/>
              <a:gd name="connsiteX632" fmla="*/ 12192508 w 12192634"/>
              <a:gd name="connsiteY632" fmla="*/ 4743069 h 6858317"/>
              <a:gd name="connsiteX633" fmla="*/ 12192508 w 12192634"/>
              <a:gd name="connsiteY633" fmla="*/ 4620006 h 6858317"/>
              <a:gd name="connsiteX634" fmla="*/ 12130215 w 12192634"/>
              <a:gd name="connsiteY634" fmla="*/ 4678807 h 6858317"/>
              <a:gd name="connsiteX635" fmla="*/ 12130722 w 12192634"/>
              <a:gd name="connsiteY635" fmla="*/ 5433568 h 6858317"/>
              <a:gd name="connsiteX636" fmla="*/ 11808079 w 12192634"/>
              <a:gd name="connsiteY636" fmla="*/ 5960047 h 6858317"/>
              <a:gd name="connsiteX637" fmla="*/ 11506454 w 12192634"/>
              <a:gd name="connsiteY637" fmla="*/ 6453124 h 6858317"/>
              <a:gd name="connsiteX638" fmla="*/ 11013377 w 12192634"/>
              <a:gd name="connsiteY638" fmla="*/ 6754749 h 6858317"/>
              <a:gd name="connsiteX639" fmla="*/ 10768965 w 12192634"/>
              <a:gd name="connsiteY639" fmla="*/ 6858318 h 6858317"/>
              <a:gd name="connsiteX640" fmla="*/ 10987342 w 12192634"/>
              <a:gd name="connsiteY640" fmla="*/ 6858318 h 6858317"/>
              <a:gd name="connsiteX641" fmla="*/ 11042841 w 12192634"/>
              <a:gd name="connsiteY641" fmla="*/ 6838632 h 6858317"/>
              <a:gd name="connsiteX642" fmla="*/ 11569319 w 12192634"/>
              <a:gd name="connsiteY642" fmla="*/ 6515926 h 6858317"/>
              <a:gd name="connsiteX643" fmla="*/ 11891962 w 12192634"/>
              <a:gd name="connsiteY643" fmla="*/ 5989447 h 6858317"/>
              <a:gd name="connsiteX644" fmla="*/ 12192508 w 12192634"/>
              <a:gd name="connsiteY644" fmla="*/ 5497513 h 6858317"/>
              <a:gd name="connsiteX645" fmla="*/ 12192508 w 12192634"/>
              <a:gd name="connsiteY645" fmla="*/ 5374450 h 6858317"/>
              <a:gd name="connsiteX646" fmla="*/ 12130215 w 12192634"/>
              <a:gd name="connsiteY646" fmla="*/ 5433251 h 6858317"/>
              <a:gd name="connsiteX647" fmla="*/ 12130722 w 12192634"/>
              <a:gd name="connsiteY647" fmla="*/ 6188012 h 6858317"/>
              <a:gd name="connsiteX648" fmla="*/ 11808079 w 12192634"/>
              <a:gd name="connsiteY648" fmla="*/ 6714490 h 6858317"/>
              <a:gd name="connsiteX649" fmla="*/ 11753532 w 12192634"/>
              <a:gd name="connsiteY649" fmla="*/ 6858318 h 6858317"/>
              <a:gd name="connsiteX650" fmla="*/ 11849100 w 12192634"/>
              <a:gd name="connsiteY650" fmla="*/ 6858318 h 6858317"/>
              <a:gd name="connsiteX651" fmla="*/ 11891264 w 12192634"/>
              <a:gd name="connsiteY651" fmla="*/ 6744018 h 6858317"/>
              <a:gd name="connsiteX652" fmla="*/ 12191809 w 12192634"/>
              <a:gd name="connsiteY652" fmla="*/ 6252083 h 6858317"/>
              <a:gd name="connsiteX653" fmla="*/ 12191809 w 12192634"/>
              <a:gd name="connsiteY653" fmla="*/ 6128893 h 6858317"/>
              <a:gd name="connsiteX654" fmla="*/ 12130215 w 12192634"/>
              <a:gd name="connsiteY654" fmla="*/ 6187694 h 68583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</a:cxnLst>
            <a:rect l="l" t="t" r="r" b="b"/>
            <a:pathLst>
              <a:path w="12192634" h="6858317">
                <a:moveTo>
                  <a:pt x="439039" y="0"/>
                </a:moveTo>
                <a:cubicBezTo>
                  <a:pt x="417894" y="48387"/>
                  <a:pt x="401384" y="95631"/>
                  <a:pt x="384493" y="143701"/>
                </a:cubicBezTo>
                <a:cubicBezTo>
                  <a:pt x="330200" y="298006"/>
                  <a:pt x="274511" y="457581"/>
                  <a:pt x="61849" y="670243"/>
                </a:cubicBezTo>
                <a:cubicBezTo>
                  <a:pt x="40704" y="691388"/>
                  <a:pt x="20130" y="711200"/>
                  <a:pt x="0" y="729171"/>
                </a:cubicBezTo>
                <a:lnTo>
                  <a:pt x="0" y="606362"/>
                </a:lnTo>
                <a:cubicBezTo>
                  <a:pt x="197485" y="408559"/>
                  <a:pt x="247650" y="265621"/>
                  <a:pt x="300609" y="114300"/>
                </a:cubicBezTo>
                <a:cubicBezTo>
                  <a:pt x="313754" y="76772"/>
                  <a:pt x="327025" y="38862"/>
                  <a:pt x="342900" y="0"/>
                </a:cubicBezTo>
                <a:close/>
                <a:moveTo>
                  <a:pt x="1204976" y="0"/>
                </a:moveTo>
                <a:cubicBezTo>
                  <a:pt x="1186625" y="6668"/>
                  <a:pt x="1168273" y="13081"/>
                  <a:pt x="1149795" y="19558"/>
                </a:cubicBezTo>
                <a:cubicBezTo>
                  <a:pt x="995553" y="73660"/>
                  <a:pt x="835977" y="129604"/>
                  <a:pt x="623316" y="342265"/>
                </a:cubicBezTo>
                <a:cubicBezTo>
                  <a:pt x="410655" y="554927"/>
                  <a:pt x="354711" y="714439"/>
                  <a:pt x="300609" y="868744"/>
                </a:cubicBezTo>
                <a:cubicBezTo>
                  <a:pt x="247650" y="1020064"/>
                  <a:pt x="197485" y="1163003"/>
                  <a:pt x="0" y="1360805"/>
                </a:cubicBezTo>
                <a:lnTo>
                  <a:pt x="0" y="1483551"/>
                </a:lnTo>
                <a:cubicBezTo>
                  <a:pt x="20151" y="1465390"/>
                  <a:pt x="40767" y="1445768"/>
                  <a:pt x="61849" y="1424686"/>
                </a:cubicBezTo>
                <a:cubicBezTo>
                  <a:pt x="274511" y="1212025"/>
                  <a:pt x="330454" y="1052449"/>
                  <a:pt x="384493" y="898144"/>
                </a:cubicBezTo>
                <a:cubicBezTo>
                  <a:pt x="437642" y="746633"/>
                  <a:pt x="487871" y="603250"/>
                  <a:pt x="686181" y="405130"/>
                </a:cubicBezTo>
                <a:cubicBezTo>
                  <a:pt x="884491" y="207010"/>
                  <a:pt x="1027684" y="156591"/>
                  <a:pt x="1179259" y="103442"/>
                </a:cubicBezTo>
                <a:cubicBezTo>
                  <a:pt x="1257300" y="76200"/>
                  <a:pt x="1336485" y="48324"/>
                  <a:pt x="1423353" y="0"/>
                </a:cubicBezTo>
                <a:close/>
                <a:moveTo>
                  <a:pt x="1937258" y="0"/>
                </a:moveTo>
                <a:cubicBezTo>
                  <a:pt x="1886458" y="144018"/>
                  <a:pt x="1832166" y="283083"/>
                  <a:pt x="1642872" y="472377"/>
                </a:cubicBezTo>
                <a:cubicBezTo>
                  <a:pt x="1444562" y="670687"/>
                  <a:pt x="1301369" y="720852"/>
                  <a:pt x="1149795" y="774002"/>
                </a:cubicBezTo>
                <a:cubicBezTo>
                  <a:pt x="995553" y="828104"/>
                  <a:pt x="835977" y="884047"/>
                  <a:pt x="623316" y="1096709"/>
                </a:cubicBezTo>
                <a:cubicBezTo>
                  <a:pt x="410655" y="1309370"/>
                  <a:pt x="354711" y="1468882"/>
                  <a:pt x="300609" y="1623187"/>
                </a:cubicBezTo>
                <a:cubicBezTo>
                  <a:pt x="247650" y="1774508"/>
                  <a:pt x="197485" y="1917700"/>
                  <a:pt x="0" y="2115249"/>
                </a:cubicBezTo>
                <a:lnTo>
                  <a:pt x="0" y="2238058"/>
                </a:lnTo>
                <a:cubicBezTo>
                  <a:pt x="20130" y="2219833"/>
                  <a:pt x="40704" y="2200275"/>
                  <a:pt x="61849" y="2179130"/>
                </a:cubicBezTo>
                <a:cubicBezTo>
                  <a:pt x="274511" y="1966468"/>
                  <a:pt x="330454" y="1806956"/>
                  <a:pt x="384493" y="1652651"/>
                </a:cubicBezTo>
                <a:cubicBezTo>
                  <a:pt x="437642" y="1501077"/>
                  <a:pt x="487871" y="1357884"/>
                  <a:pt x="686181" y="1159574"/>
                </a:cubicBezTo>
                <a:cubicBezTo>
                  <a:pt x="884491" y="961263"/>
                  <a:pt x="1027684" y="911035"/>
                  <a:pt x="1179259" y="857885"/>
                </a:cubicBezTo>
                <a:cubicBezTo>
                  <a:pt x="1333500" y="803783"/>
                  <a:pt x="1493076" y="747903"/>
                  <a:pt x="1705737" y="535242"/>
                </a:cubicBezTo>
                <a:cubicBezTo>
                  <a:pt x="1918398" y="322580"/>
                  <a:pt x="1974342" y="163005"/>
                  <a:pt x="2028444" y="8763"/>
                </a:cubicBezTo>
                <a:lnTo>
                  <a:pt x="2031492" y="0"/>
                </a:lnTo>
                <a:close/>
                <a:moveTo>
                  <a:pt x="2528570" y="0"/>
                </a:moveTo>
                <a:cubicBezTo>
                  <a:pt x="2449449" y="46419"/>
                  <a:pt x="2363788" y="110681"/>
                  <a:pt x="2266950" y="207264"/>
                </a:cubicBezTo>
                <a:cubicBezTo>
                  <a:pt x="2054289" y="419925"/>
                  <a:pt x="1998345" y="579501"/>
                  <a:pt x="1944243" y="733743"/>
                </a:cubicBezTo>
                <a:cubicBezTo>
                  <a:pt x="1891411" y="885317"/>
                  <a:pt x="1841500" y="1028700"/>
                  <a:pt x="1642872" y="1226820"/>
                </a:cubicBezTo>
                <a:cubicBezTo>
                  <a:pt x="1444244" y="1424940"/>
                  <a:pt x="1301369" y="1475359"/>
                  <a:pt x="1149795" y="1528445"/>
                </a:cubicBezTo>
                <a:cubicBezTo>
                  <a:pt x="995553" y="1582547"/>
                  <a:pt x="835977" y="1638491"/>
                  <a:pt x="623316" y="1851152"/>
                </a:cubicBezTo>
                <a:cubicBezTo>
                  <a:pt x="410655" y="2063814"/>
                  <a:pt x="354711" y="2223389"/>
                  <a:pt x="300609" y="2377694"/>
                </a:cubicBezTo>
                <a:cubicBezTo>
                  <a:pt x="247650" y="2528951"/>
                  <a:pt x="197485" y="2671890"/>
                  <a:pt x="0" y="2869692"/>
                </a:cubicBezTo>
                <a:lnTo>
                  <a:pt x="0" y="2992438"/>
                </a:lnTo>
                <a:cubicBezTo>
                  <a:pt x="20151" y="2974448"/>
                  <a:pt x="40767" y="2954865"/>
                  <a:pt x="61849" y="2933700"/>
                </a:cubicBezTo>
                <a:cubicBezTo>
                  <a:pt x="274511" y="2721039"/>
                  <a:pt x="330454" y="2561527"/>
                  <a:pt x="384493" y="2407222"/>
                </a:cubicBezTo>
                <a:cubicBezTo>
                  <a:pt x="437642" y="2255647"/>
                  <a:pt x="487871" y="2112455"/>
                  <a:pt x="686181" y="1914144"/>
                </a:cubicBezTo>
                <a:cubicBezTo>
                  <a:pt x="884491" y="1715834"/>
                  <a:pt x="1027684" y="1665605"/>
                  <a:pt x="1179259" y="1612519"/>
                </a:cubicBezTo>
                <a:cubicBezTo>
                  <a:pt x="1333500" y="1558417"/>
                  <a:pt x="1493076" y="1502474"/>
                  <a:pt x="1705737" y="1289812"/>
                </a:cubicBezTo>
                <a:cubicBezTo>
                  <a:pt x="1918398" y="1077151"/>
                  <a:pt x="1974342" y="917638"/>
                  <a:pt x="2028444" y="763334"/>
                </a:cubicBezTo>
                <a:cubicBezTo>
                  <a:pt x="2081530" y="611759"/>
                  <a:pt x="2131759" y="468567"/>
                  <a:pt x="2330069" y="270256"/>
                </a:cubicBezTo>
                <a:cubicBezTo>
                  <a:pt x="2490089" y="110236"/>
                  <a:pt x="2614232" y="46673"/>
                  <a:pt x="2735834" y="127"/>
                </a:cubicBezTo>
                <a:close/>
                <a:moveTo>
                  <a:pt x="3528632" y="0"/>
                </a:moveTo>
                <a:cubicBezTo>
                  <a:pt x="3483356" y="100648"/>
                  <a:pt x="3416999" y="207137"/>
                  <a:pt x="3286760" y="337376"/>
                </a:cubicBezTo>
                <a:cubicBezTo>
                  <a:pt x="3088450" y="535750"/>
                  <a:pt x="2945257" y="585915"/>
                  <a:pt x="2794000" y="639064"/>
                </a:cubicBezTo>
                <a:cubicBezTo>
                  <a:pt x="2639695" y="693166"/>
                  <a:pt x="2480183" y="749110"/>
                  <a:pt x="2267522" y="961708"/>
                </a:cubicBezTo>
                <a:cubicBezTo>
                  <a:pt x="2054860" y="1174306"/>
                  <a:pt x="1998917" y="1333945"/>
                  <a:pt x="1944814" y="1488250"/>
                </a:cubicBezTo>
                <a:cubicBezTo>
                  <a:pt x="1891729" y="1639761"/>
                  <a:pt x="1841500" y="1782953"/>
                  <a:pt x="1643189" y="1981264"/>
                </a:cubicBezTo>
                <a:cubicBezTo>
                  <a:pt x="1444879" y="2179574"/>
                  <a:pt x="1301687" y="2229803"/>
                  <a:pt x="1150112" y="2282889"/>
                </a:cubicBezTo>
                <a:cubicBezTo>
                  <a:pt x="995871" y="2336991"/>
                  <a:pt x="836295" y="2392934"/>
                  <a:pt x="623634" y="2605596"/>
                </a:cubicBezTo>
                <a:cubicBezTo>
                  <a:pt x="410972" y="2818257"/>
                  <a:pt x="354711" y="2978150"/>
                  <a:pt x="300609" y="3132138"/>
                </a:cubicBezTo>
                <a:cubicBezTo>
                  <a:pt x="247650" y="3283458"/>
                  <a:pt x="197485" y="3426333"/>
                  <a:pt x="0" y="3624136"/>
                </a:cubicBezTo>
                <a:lnTo>
                  <a:pt x="0" y="3746945"/>
                </a:lnTo>
                <a:cubicBezTo>
                  <a:pt x="20130" y="3728720"/>
                  <a:pt x="40704" y="3708845"/>
                  <a:pt x="61849" y="3688016"/>
                </a:cubicBezTo>
                <a:cubicBezTo>
                  <a:pt x="274511" y="3475355"/>
                  <a:pt x="330200" y="3315843"/>
                  <a:pt x="384493" y="3161538"/>
                </a:cubicBezTo>
                <a:cubicBezTo>
                  <a:pt x="437642" y="3009964"/>
                  <a:pt x="487871" y="2866771"/>
                  <a:pt x="686181" y="2668461"/>
                </a:cubicBezTo>
                <a:cubicBezTo>
                  <a:pt x="884491" y="2470150"/>
                  <a:pt x="1027684" y="2419922"/>
                  <a:pt x="1179259" y="2366836"/>
                </a:cubicBezTo>
                <a:cubicBezTo>
                  <a:pt x="1333500" y="2312734"/>
                  <a:pt x="1493076" y="2256790"/>
                  <a:pt x="1705737" y="2044129"/>
                </a:cubicBezTo>
                <a:cubicBezTo>
                  <a:pt x="1918398" y="1831467"/>
                  <a:pt x="1974342" y="1671955"/>
                  <a:pt x="2028444" y="1517650"/>
                </a:cubicBezTo>
                <a:cubicBezTo>
                  <a:pt x="2081530" y="1366076"/>
                  <a:pt x="2131759" y="1222883"/>
                  <a:pt x="2330069" y="1024573"/>
                </a:cubicBezTo>
                <a:cubicBezTo>
                  <a:pt x="2528380" y="826262"/>
                  <a:pt x="2671572" y="776097"/>
                  <a:pt x="2823083" y="722948"/>
                </a:cubicBezTo>
                <a:cubicBezTo>
                  <a:pt x="2977388" y="668846"/>
                  <a:pt x="3136900" y="612902"/>
                  <a:pt x="3349625" y="400050"/>
                </a:cubicBezTo>
                <a:cubicBezTo>
                  <a:pt x="3505200" y="244666"/>
                  <a:pt x="3576891" y="117475"/>
                  <a:pt x="3625342" y="0"/>
                </a:cubicBezTo>
                <a:close/>
                <a:moveTo>
                  <a:pt x="3987800" y="0"/>
                </a:moveTo>
                <a:cubicBezTo>
                  <a:pt x="3962972" y="21908"/>
                  <a:pt x="3937318" y="45911"/>
                  <a:pt x="3910902" y="72327"/>
                </a:cubicBezTo>
                <a:cubicBezTo>
                  <a:pt x="3698431" y="284988"/>
                  <a:pt x="3642487" y="444500"/>
                  <a:pt x="3588385" y="598805"/>
                </a:cubicBezTo>
                <a:cubicBezTo>
                  <a:pt x="3535236" y="750380"/>
                  <a:pt x="3485071" y="893509"/>
                  <a:pt x="3286760" y="1091883"/>
                </a:cubicBezTo>
                <a:cubicBezTo>
                  <a:pt x="3088450" y="1290257"/>
                  <a:pt x="2945257" y="1340358"/>
                  <a:pt x="2793683" y="1393508"/>
                </a:cubicBezTo>
                <a:cubicBezTo>
                  <a:pt x="2639378" y="1447610"/>
                  <a:pt x="2479866" y="1503553"/>
                  <a:pt x="2267204" y="1716151"/>
                </a:cubicBezTo>
                <a:cubicBezTo>
                  <a:pt x="2054542" y="1928749"/>
                  <a:pt x="1998599" y="2088388"/>
                  <a:pt x="1944497" y="2242693"/>
                </a:cubicBezTo>
                <a:cubicBezTo>
                  <a:pt x="1891411" y="2394268"/>
                  <a:pt x="1841183" y="2537397"/>
                  <a:pt x="1642872" y="2735707"/>
                </a:cubicBezTo>
                <a:cubicBezTo>
                  <a:pt x="1444562" y="2934018"/>
                  <a:pt x="1301369" y="2984500"/>
                  <a:pt x="1149795" y="3037396"/>
                </a:cubicBezTo>
                <a:cubicBezTo>
                  <a:pt x="995553" y="3091498"/>
                  <a:pt x="835977" y="3147378"/>
                  <a:pt x="623316" y="3360039"/>
                </a:cubicBezTo>
                <a:cubicBezTo>
                  <a:pt x="410655" y="3572701"/>
                  <a:pt x="354711" y="3732276"/>
                  <a:pt x="300609" y="3886581"/>
                </a:cubicBezTo>
                <a:cubicBezTo>
                  <a:pt x="247650" y="4037902"/>
                  <a:pt x="197485" y="4180777"/>
                  <a:pt x="0" y="4378643"/>
                </a:cubicBezTo>
                <a:lnTo>
                  <a:pt x="0" y="4501325"/>
                </a:lnTo>
                <a:cubicBezTo>
                  <a:pt x="20151" y="4483164"/>
                  <a:pt x="40767" y="4463542"/>
                  <a:pt x="61849" y="4442460"/>
                </a:cubicBezTo>
                <a:cubicBezTo>
                  <a:pt x="274511" y="4229862"/>
                  <a:pt x="330200" y="4070350"/>
                  <a:pt x="384493" y="3915982"/>
                </a:cubicBezTo>
                <a:cubicBezTo>
                  <a:pt x="437642" y="3764407"/>
                  <a:pt x="487871" y="3621215"/>
                  <a:pt x="686181" y="3422904"/>
                </a:cubicBezTo>
                <a:cubicBezTo>
                  <a:pt x="884491" y="3224594"/>
                  <a:pt x="1027684" y="3174429"/>
                  <a:pt x="1179259" y="3121279"/>
                </a:cubicBezTo>
                <a:cubicBezTo>
                  <a:pt x="1333500" y="3067177"/>
                  <a:pt x="1493076" y="3011234"/>
                  <a:pt x="1705737" y="2798572"/>
                </a:cubicBezTo>
                <a:cubicBezTo>
                  <a:pt x="1918398" y="2585911"/>
                  <a:pt x="1974342" y="2426399"/>
                  <a:pt x="2028444" y="2272094"/>
                </a:cubicBezTo>
                <a:cubicBezTo>
                  <a:pt x="2081530" y="2120519"/>
                  <a:pt x="2131759" y="1977390"/>
                  <a:pt x="2330069" y="1779016"/>
                </a:cubicBezTo>
                <a:cubicBezTo>
                  <a:pt x="2528380" y="1580642"/>
                  <a:pt x="2671572" y="1530541"/>
                  <a:pt x="2823083" y="1477391"/>
                </a:cubicBezTo>
                <a:cubicBezTo>
                  <a:pt x="2977388" y="1423289"/>
                  <a:pt x="3136964" y="1367346"/>
                  <a:pt x="3349625" y="1154684"/>
                </a:cubicBezTo>
                <a:cubicBezTo>
                  <a:pt x="3562287" y="942023"/>
                  <a:pt x="3618166" y="782511"/>
                  <a:pt x="3672269" y="628206"/>
                </a:cubicBezTo>
                <a:cubicBezTo>
                  <a:pt x="3725418" y="476631"/>
                  <a:pt x="3775583" y="333502"/>
                  <a:pt x="3973894" y="135192"/>
                </a:cubicBezTo>
                <a:cubicBezTo>
                  <a:pt x="4022160" y="86298"/>
                  <a:pt x="4074039" y="41107"/>
                  <a:pt x="4129088" y="0"/>
                </a:cubicBezTo>
                <a:close/>
                <a:moveTo>
                  <a:pt x="5098669" y="0"/>
                </a:moveTo>
                <a:cubicBezTo>
                  <a:pt x="5049749" y="73077"/>
                  <a:pt x="4993425" y="140915"/>
                  <a:pt x="4930585" y="202438"/>
                </a:cubicBezTo>
                <a:cubicBezTo>
                  <a:pt x="4732274" y="400749"/>
                  <a:pt x="4589082" y="450850"/>
                  <a:pt x="4437571" y="504127"/>
                </a:cubicBezTo>
                <a:cubicBezTo>
                  <a:pt x="4283266" y="558165"/>
                  <a:pt x="4123690" y="614109"/>
                  <a:pt x="3911028" y="826770"/>
                </a:cubicBezTo>
                <a:cubicBezTo>
                  <a:pt x="3698367" y="1039432"/>
                  <a:pt x="3642487" y="1198944"/>
                  <a:pt x="3588385" y="1353249"/>
                </a:cubicBezTo>
                <a:cubicBezTo>
                  <a:pt x="3535236" y="1504823"/>
                  <a:pt x="3485071" y="1648016"/>
                  <a:pt x="3286760" y="1846326"/>
                </a:cubicBezTo>
                <a:cubicBezTo>
                  <a:pt x="3088450" y="2044637"/>
                  <a:pt x="2945257" y="2094802"/>
                  <a:pt x="2793683" y="2147951"/>
                </a:cubicBezTo>
                <a:cubicBezTo>
                  <a:pt x="2639378" y="2202053"/>
                  <a:pt x="2479866" y="2257997"/>
                  <a:pt x="2267204" y="2470658"/>
                </a:cubicBezTo>
                <a:cubicBezTo>
                  <a:pt x="2054542" y="2683320"/>
                  <a:pt x="1998599" y="2842832"/>
                  <a:pt x="1944497" y="2997137"/>
                </a:cubicBezTo>
                <a:cubicBezTo>
                  <a:pt x="1891411" y="3148711"/>
                  <a:pt x="1841183" y="3291840"/>
                  <a:pt x="1642872" y="3490151"/>
                </a:cubicBezTo>
                <a:cubicBezTo>
                  <a:pt x="1444562" y="3688461"/>
                  <a:pt x="1301369" y="3738690"/>
                  <a:pt x="1149795" y="3791839"/>
                </a:cubicBezTo>
                <a:cubicBezTo>
                  <a:pt x="995553" y="3845941"/>
                  <a:pt x="835977" y="3901884"/>
                  <a:pt x="623316" y="4114483"/>
                </a:cubicBezTo>
                <a:cubicBezTo>
                  <a:pt x="410655" y="4327081"/>
                  <a:pt x="354711" y="4486720"/>
                  <a:pt x="300609" y="4641025"/>
                </a:cubicBezTo>
                <a:cubicBezTo>
                  <a:pt x="247650" y="4792345"/>
                  <a:pt x="197485" y="4935220"/>
                  <a:pt x="0" y="5133086"/>
                </a:cubicBezTo>
                <a:lnTo>
                  <a:pt x="0" y="5255832"/>
                </a:lnTo>
                <a:cubicBezTo>
                  <a:pt x="20151" y="5237671"/>
                  <a:pt x="40767" y="5218049"/>
                  <a:pt x="61849" y="5196967"/>
                </a:cubicBezTo>
                <a:cubicBezTo>
                  <a:pt x="274511" y="4984306"/>
                  <a:pt x="330200" y="4824730"/>
                  <a:pt x="384493" y="4670425"/>
                </a:cubicBezTo>
                <a:cubicBezTo>
                  <a:pt x="437642" y="4518851"/>
                  <a:pt x="487871" y="4375658"/>
                  <a:pt x="686181" y="4177347"/>
                </a:cubicBezTo>
                <a:cubicBezTo>
                  <a:pt x="884491" y="3979037"/>
                  <a:pt x="1027684" y="3928872"/>
                  <a:pt x="1179259" y="3875722"/>
                </a:cubicBezTo>
                <a:cubicBezTo>
                  <a:pt x="1333500" y="3821621"/>
                  <a:pt x="1493076" y="3765677"/>
                  <a:pt x="1705737" y="3553016"/>
                </a:cubicBezTo>
                <a:cubicBezTo>
                  <a:pt x="1918398" y="3340354"/>
                  <a:pt x="1974342" y="3180842"/>
                  <a:pt x="2028444" y="3026537"/>
                </a:cubicBezTo>
                <a:cubicBezTo>
                  <a:pt x="2081530" y="2874963"/>
                  <a:pt x="2131759" y="2731834"/>
                  <a:pt x="2330069" y="2533460"/>
                </a:cubicBezTo>
                <a:cubicBezTo>
                  <a:pt x="2528380" y="2335086"/>
                  <a:pt x="2671572" y="2284984"/>
                  <a:pt x="2823083" y="2231835"/>
                </a:cubicBezTo>
                <a:cubicBezTo>
                  <a:pt x="2977388" y="2177733"/>
                  <a:pt x="3136964" y="2121789"/>
                  <a:pt x="3349625" y="1909191"/>
                </a:cubicBezTo>
                <a:cubicBezTo>
                  <a:pt x="3562287" y="1696593"/>
                  <a:pt x="3618166" y="1536954"/>
                  <a:pt x="3672269" y="1382649"/>
                </a:cubicBezTo>
                <a:cubicBezTo>
                  <a:pt x="3725418" y="1231138"/>
                  <a:pt x="3775583" y="1087946"/>
                  <a:pt x="3973894" y="889635"/>
                </a:cubicBezTo>
                <a:cubicBezTo>
                  <a:pt x="4172204" y="691325"/>
                  <a:pt x="4315397" y="641350"/>
                  <a:pt x="4466971" y="588010"/>
                </a:cubicBezTo>
                <a:cubicBezTo>
                  <a:pt x="4621276" y="533908"/>
                  <a:pt x="4780788" y="477964"/>
                  <a:pt x="4993450" y="265303"/>
                </a:cubicBezTo>
                <a:cubicBezTo>
                  <a:pt x="5091684" y="167132"/>
                  <a:pt x="5156200" y="80264"/>
                  <a:pt x="5203063" y="0"/>
                </a:cubicBezTo>
                <a:close/>
                <a:moveTo>
                  <a:pt x="5495290" y="0"/>
                </a:moveTo>
                <a:cubicBezTo>
                  <a:pt x="5331016" y="182118"/>
                  <a:pt x="5280851" y="325120"/>
                  <a:pt x="5232400" y="463868"/>
                </a:cubicBezTo>
                <a:cubicBezTo>
                  <a:pt x="5179251" y="615442"/>
                  <a:pt x="5129086" y="758571"/>
                  <a:pt x="4930775" y="956882"/>
                </a:cubicBezTo>
                <a:cubicBezTo>
                  <a:pt x="4732465" y="1155192"/>
                  <a:pt x="4589272" y="1205421"/>
                  <a:pt x="4437761" y="1258570"/>
                </a:cubicBezTo>
                <a:cubicBezTo>
                  <a:pt x="4283456" y="1312672"/>
                  <a:pt x="4123881" y="1368552"/>
                  <a:pt x="3911219" y="1581214"/>
                </a:cubicBezTo>
                <a:cubicBezTo>
                  <a:pt x="3698558" y="1793875"/>
                  <a:pt x="3642678" y="1953387"/>
                  <a:pt x="3588576" y="2107692"/>
                </a:cubicBezTo>
                <a:cubicBezTo>
                  <a:pt x="3535426" y="2259267"/>
                  <a:pt x="3485261" y="2402459"/>
                  <a:pt x="3286951" y="2600770"/>
                </a:cubicBezTo>
                <a:cubicBezTo>
                  <a:pt x="3088640" y="2799080"/>
                  <a:pt x="2945257" y="2849245"/>
                  <a:pt x="2794000" y="2902395"/>
                </a:cubicBezTo>
                <a:cubicBezTo>
                  <a:pt x="2639695" y="2956497"/>
                  <a:pt x="2480183" y="3012440"/>
                  <a:pt x="2267522" y="3225102"/>
                </a:cubicBezTo>
                <a:cubicBezTo>
                  <a:pt x="2054860" y="3437763"/>
                  <a:pt x="1998917" y="3597275"/>
                  <a:pt x="1944814" y="3751580"/>
                </a:cubicBezTo>
                <a:cubicBezTo>
                  <a:pt x="1891729" y="3903155"/>
                  <a:pt x="1841500" y="4046284"/>
                  <a:pt x="1643189" y="4244594"/>
                </a:cubicBezTo>
                <a:cubicBezTo>
                  <a:pt x="1444879" y="4442905"/>
                  <a:pt x="1301369" y="4493133"/>
                  <a:pt x="1149858" y="4546600"/>
                </a:cubicBezTo>
                <a:cubicBezTo>
                  <a:pt x="995553" y="4600702"/>
                  <a:pt x="835977" y="4656646"/>
                  <a:pt x="623316" y="4869244"/>
                </a:cubicBezTo>
                <a:cubicBezTo>
                  <a:pt x="410655" y="5081842"/>
                  <a:pt x="354711" y="5241481"/>
                  <a:pt x="300609" y="5395786"/>
                </a:cubicBezTo>
                <a:cubicBezTo>
                  <a:pt x="247650" y="5546789"/>
                  <a:pt x="197485" y="5689600"/>
                  <a:pt x="0" y="5887530"/>
                </a:cubicBezTo>
                <a:lnTo>
                  <a:pt x="0" y="6010339"/>
                </a:lnTo>
                <a:cubicBezTo>
                  <a:pt x="20130" y="5992114"/>
                  <a:pt x="40704" y="5972239"/>
                  <a:pt x="61849" y="5951411"/>
                </a:cubicBezTo>
                <a:cubicBezTo>
                  <a:pt x="274511" y="5738749"/>
                  <a:pt x="330454" y="5579174"/>
                  <a:pt x="384493" y="5424869"/>
                </a:cubicBezTo>
                <a:cubicBezTo>
                  <a:pt x="437642" y="5273294"/>
                  <a:pt x="487871" y="5130165"/>
                  <a:pt x="686181" y="4931791"/>
                </a:cubicBezTo>
                <a:cubicBezTo>
                  <a:pt x="884491" y="4733417"/>
                  <a:pt x="1027684" y="4683316"/>
                  <a:pt x="1179259" y="4630166"/>
                </a:cubicBezTo>
                <a:cubicBezTo>
                  <a:pt x="1333564" y="4576064"/>
                  <a:pt x="1493076" y="4520121"/>
                  <a:pt x="1705737" y="4307459"/>
                </a:cubicBezTo>
                <a:cubicBezTo>
                  <a:pt x="1918398" y="4094797"/>
                  <a:pt x="1974342" y="3935286"/>
                  <a:pt x="2028444" y="3780981"/>
                </a:cubicBezTo>
                <a:cubicBezTo>
                  <a:pt x="2081530" y="3629406"/>
                  <a:pt x="2131759" y="3486277"/>
                  <a:pt x="2330069" y="3287966"/>
                </a:cubicBezTo>
                <a:cubicBezTo>
                  <a:pt x="2528380" y="3089656"/>
                  <a:pt x="2671572" y="3039428"/>
                  <a:pt x="2823083" y="2986278"/>
                </a:cubicBezTo>
                <a:cubicBezTo>
                  <a:pt x="2977388" y="2932176"/>
                  <a:pt x="3136964" y="2876233"/>
                  <a:pt x="3349625" y="2663635"/>
                </a:cubicBezTo>
                <a:cubicBezTo>
                  <a:pt x="3562287" y="2451037"/>
                  <a:pt x="3618166" y="2291398"/>
                  <a:pt x="3672269" y="2137156"/>
                </a:cubicBezTo>
                <a:cubicBezTo>
                  <a:pt x="3725418" y="1985582"/>
                  <a:pt x="3775583" y="1842389"/>
                  <a:pt x="3973894" y="1644079"/>
                </a:cubicBezTo>
                <a:cubicBezTo>
                  <a:pt x="4172204" y="1445768"/>
                  <a:pt x="4315397" y="1395603"/>
                  <a:pt x="4466971" y="1342454"/>
                </a:cubicBezTo>
                <a:cubicBezTo>
                  <a:pt x="4621276" y="1288352"/>
                  <a:pt x="4780788" y="1232408"/>
                  <a:pt x="4993450" y="1019747"/>
                </a:cubicBezTo>
                <a:cubicBezTo>
                  <a:pt x="5206111" y="807085"/>
                  <a:pt x="5261991" y="647700"/>
                  <a:pt x="5316093" y="493268"/>
                </a:cubicBezTo>
                <a:cubicBezTo>
                  <a:pt x="5369243" y="341757"/>
                  <a:pt x="5419408" y="198565"/>
                  <a:pt x="5617718" y="254"/>
                </a:cubicBezTo>
                <a:lnTo>
                  <a:pt x="5617718" y="254"/>
                </a:lnTo>
                <a:close/>
                <a:moveTo>
                  <a:pt x="6638290" y="0"/>
                </a:moveTo>
                <a:cubicBezTo>
                  <a:pt x="6618923" y="21802"/>
                  <a:pt x="6597650" y="44302"/>
                  <a:pt x="6574473" y="67501"/>
                </a:cubicBezTo>
                <a:cubicBezTo>
                  <a:pt x="6376162" y="265875"/>
                  <a:pt x="6232970" y="316040"/>
                  <a:pt x="6081459" y="369189"/>
                </a:cubicBezTo>
                <a:cubicBezTo>
                  <a:pt x="5927154" y="423291"/>
                  <a:pt x="5767578" y="479235"/>
                  <a:pt x="5554917" y="691833"/>
                </a:cubicBezTo>
                <a:cubicBezTo>
                  <a:pt x="5342255" y="904430"/>
                  <a:pt x="5286312" y="1064006"/>
                  <a:pt x="5232400" y="1218311"/>
                </a:cubicBezTo>
                <a:cubicBezTo>
                  <a:pt x="5179251" y="1369886"/>
                  <a:pt x="5129086" y="1513015"/>
                  <a:pt x="4930775" y="1711325"/>
                </a:cubicBezTo>
                <a:cubicBezTo>
                  <a:pt x="4732465" y="1909636"/>
                  <a:pt x="4589082" y="1959864"/>
                  <a:pt x="4437571" y="2012950"/>
                </a:cubicBezTo>
                <a:cubicBezTo>
                  <a:pt x="4283266" y="2067052"/>
                  <a:pt x="4123690" y="2122996"/>
                  <a:pt x="3911028" y="2335594"/>
                </a:cubicBezTo>
                <a:cubicBezTo>
                  <a:pt x="3698367" y="2548192"/>
                  <a:pt x="3642487" y="2707831"/>
                  <a:pt x="3588385" y="2862072"/>
                </a:cubicBezTo>
                <a:cubicBezTo>
                  <a:pt x="3535236" y="3013647"/>
                  <a:pt x="3485071" y="3156839"/>
                  <a:pt x="3286760" y="3355150"/>
                </a:cubicBezTo>
                <a:cubicBezTo>
                  <a:pt x="3088450" y="3553460"/>
                  <a:pt x="2945257" y="3603625"/>
                  <a:pt x="2793683" y="3656775"/>
                </a:cubicBezTo>
                <a:cubicBezTo>
                  <a:pt x="2639378" y="3710877"/>
                  <a:pt x="2479866" y="3766820"/>
                  <a:pt x="2267204" y="3979482"/>
                </a:cubicBezTo>
                <a:cubicBezTo>
                  <a:pt x="2054542" y="4192143"/>
                  <a:pt x="1998599" y="4351655"/>
                  <a:pt x="1944497" y="4505960"/>
                </a:cubicBezTo>
                <a:cubicBezTo>
                  <a:pt x="1891411" y="4657535"/>
                  <a:pt x="1841183" y="4800664"/>
                  <a:pt x="1642872" y="4999038"/>
                </a:cubicBezTo>
                <a:cubicBezTo>
                  <a:pt x="1444562" y="5197412"/>
                  <a:pt x="1301369" y="5247513"/>
                  <a:pt x="1149795" y="5300663"/>
                </a:cubicBezTo>
                <a:cubicBezTo>
                  <a:pt x="995553" y="5354765"/>
                  <a:pt x="835977" y="5410708"/>
                  <a:pt x="623316" y="5623370"/>
                </a:cubicBezTo>
                <a:cubicBezTo>
                  <a:pt x="410655" y="5836031"/>
                  <a:pt x="354711" y="5995543"/>
                  <a:pt x="300609" y="6149848"/>
                </a:cubicBezTo>
                <a:cubicBezTo>
                  <a:pt x="247650" y="6301232"/>
                  <a:pt x="197485" y="6444171"/>
                  <a:pt x="0" y="6642100"/>
                </a:cubicBezTo>
                <a:lnTo>
                  <a:pt x="0" y="6764845"/>
                </a:lnTo>
                <a:cubicBezTo>
                  <a:pt x="20151" y="6746494"/>
                  <a:pt x="40767" y="6726745"/>
                  <a:pt x="61849" y="6705600"/>
                </a:cubicBezTo>
                <a:cubicBezTo>
                  <a:pt x="274511" y="6492939"/>
                  <a:pt x="330454" y="6333363"/>
                  <a:pt x="384493" y="6179058"/>
                </a:cubicBezTo>
                <a:cubicBezTo>
                  <a:pt x="437642" y="6027484"/>
                  <a:pt x="487871" y="5884355"/>
                  <a:pt x="686181" y="5685981"/>
                </a:cubicBezTo>
                <a:cubicBezTo>
                  <a:pt x="884491" y="5487607"/>
                  <a:pt x="1027684" y="5437505"/>
                  <a:pt x="1179259" y="5384356"/>
                </a:cubicBezTo>
                <a:cubicBezTo>
                  <a:pt x="1333500" y="5330254"/>
                  <a:pt x="1493076" y="5274310"/>
                  <a:pt x="1705737" y="5061649"/>
                </a:cubicBezTo>
                <a:cubicBezTo>
                  <a:pt x="1918398" y="4848987"/>
                  <a:pt x="1974342" y="4689475"/>
                  <a:pt x="2028444" y="4535170"/>
                </a:cubicBezTo>
                <a:cubicBezTo>
                  <a:pt x="2081530" y="4383596"/>
                  <a:pt x="2131759" y="4240467"/>
                  <a:pt x="2330069" y="4042156"/>
                </a:cubicBezTo>
                <a:cubicBezTo>
                  <a:pt x="2528380" y="3843846"/>
                  <a:pt x="2671572" y="3793617"/>
                  <a:pt x="2823083" y="3740468"/>
                </a:cubicBezTo>
                <a:cubicBezTo>
                  <a:pt x="2977388" y="3686366"/>
                  <a:pt x="3136964" y="3630486"/>
                  <a:pt x="3349625" y="3417824"/>
                </a:cubicBezTo>
                <a:cubicBezTo>
                  <a:pt x="3562287" y="3205163"/>
                  <a:pt x="3618166" y="3045651"/>
                  <a:pt x="3672269" y="2891346"/>
                </a:cubicBezTo>
                <a:cubicBezTo>
                  <a:pt x="3725418" y="2739771"/>
                  <a:pt x="3775583" y="2596579"/>
                  <a:pt x="3973894" y="2398268"/>
                </a:cubicBezTo>
                <a:cubicBezTo>
                  <a:pt x="4172204" y="2199958"/>
                  <a:pt x="4315397" y="2149793"/>
                  <a:pt x="4466971" y="2096643"/>
                </a:cubicBezTo>
                <a:cubicBezTo>
                  <a:pt x="4621276" y="2042541"/>
                  <a:pt x="4780788" y="1986598"/>
                  <a:pt x="4993450" y="1773936"/>
                </a:cubicBezTo>
                <a:cubicBezTo>
                  <a:pt x="5206111" y="1561275"/>
                  <a:pt x="5261991" y="1401763"/>
                  <a:pt x="5316093" y="1247458"/>
                </a:cubicBezTo>
                <a:cubicBezTo>
                  <a:pt x="5369243" y="1095947"/>
                  <a:pt x="5419408" y="952754"/>
                  <a:pt x="5617718" y="754444"/>
                </a:cubicBezTo>
                <a:cubicBezTo>
                  <a:pt x="5816029" y="556133"/>
                  <a:pt x="5959221" y="505968"/>
                  <a:pt x="6110796" y="452819"/>
                </a:cubicBezTo>
                <a:cubicBezTo>
                  <a:pt x="6265101" y="398717"/>
                  <a:pt x="6424613" y="342773"/>
                  <a:pt x="6637274" y="130112"/>
                </a:cubicBezTo>
                <a:cubicBezTo>
                  <a:pt x="6678740" y="89007"/>
                  <a:pt x="6717856" y="45566"/>
                  <a:pt x="6754369" y="0"/>
                </a:cubicBezTo>
                <a:close/>
                <a:moveTo>
                  <a:pt x="7031990" y="0"/>
                </a:moveTo>
                <a:cubicBezTo>
                  <a:pt x="6948742" y="121349"/>
                  <a:pt x="6911975" y="226314"/>
                  <a:pt x="6875970" y="328930"/>
                </a:cubicBezTo>
                <a:cubicBezTo>
                  <a:pt x="6822885" y="480505"/>
                  <a:pt x="6772657" y="623634"/>
                  <a:pt x="6574345" y="822008"/>
                </a:cubicBezTo>
                <a:cubicBezTo>
                  <a:pt x="6376035" y="1020382"/>
                  <a:pt x="6232906" y="1070483"/>
                  <a:pt x="6081395" y="1123950"/>
                </a:cubicBezTo>
                <a:cubicBezTo>
                  <a:pt x="5927090" y="1178052"/>
                  <a:pt x="5767515" y="1233996"/>
                  <a:pt x="5554853" y="1446594"/>
                </a:cubicBezTo>
                <a:cubicBezTo>
                  <a:pt x="5342192" y="1659192"/>
                  <a:pt x="5286312" y="1818513"/>
                  <a:pt x="5232400" y="1972755"/>
                </a:cubicBezTo>
                <a:cubicBezTo>
                  <a:pt x="5179251" y="2124329"/>
                  <a:pt x="5129086" y="2267522"/>
                  <a:pt x="4930775" y="2465832"/>
                </a:cubicBezTo>
                <a:cubicBezTo>
                  <a:pt x="4732465" y="2664143"/>
                  <a:pt x="4589272" y="2714308"/>
                  <a:pt x="4437761" y="2767457"/>
                </a:cubicBezTo>
                <a:cubicBezTo>
                  <a:pt x="4283456" y="2821559"/>
                  <a:pt x="4123881" y="2877503"/>
                  <a:pt x="3911219" y="3090101"/>
                </a:cubicBezTo>
                <a:cubicBezTo>
                  <a:pt x="3698558" y="3302699"/>
                  <a:pt x="3642678" y="3462338"/>
                  <a:pt x="3588576" y="3616643"/>
                </a:cubicBezTo>
                <a:cubicBezTo>
                  <a:pt x="3535426" y="3768153"/>
                  <a:pt x="3485261" y="3911346"/>
                  <a:pt x="3286951" y="4109657"/>
                </a:cubicBezTo>
                <a:cubicBezTo>
                  <a:pt x="3088640" y="4307967"/>
                  <a:pt x="2945448" y="4358196"/>
                  <a:pt x="2793873" y="4411282"/>
                </a:cubicBezTo>
                <a:cubicBezTo>
                  <a:pt x="2639568" y="4465384"/>
                  <a:pt x="2480056" y="4521327"/>
                  <a:pt x="2267395" y="4733989"/>
                </a:cubicBezTo>
                <a:cubicBezTo>
                  <a:pt x="2054733" y="4946650"/>
                  <a:pt x="1998789" y="5106162"/>
                  <a:pt x="1944688" y="5260467"/>
                </a:cubicBezTo>
                <a:cubicBezTo>
                  <a:pt x="1891602" y="5412042"/>
                  <a:pt x="1841373" y="5555171"/>
                  <a:pt x="1643063" y="5753545"/>
                </a:cubicBezTo>
                <a:cubicBezTo>
                  <a:pt x="1444752" y="5951919"/>
                  <a:pt x="1301560" y="6002020"/>
                  <a:pt x="1149985" y="6055170"/>
                </a:cubicBezTo>
                <a:cubicBezTo>
                  <a:pt x="995744" y="6109272"/>
                  <a:pt x="836168" y="6165215"/>
                  <a:pt x="623507" y="6377877"/>
                </a:cubicBezTo>
                <a:cubicBezTo>
                  <a:pt x="431800" y="6569329"/>
                  <a:pt x="367411" y="6717729"/>
                  <a:pt x="316992" y="6858000"/>
                </a:cubicBezTo>
                <a:lnTo>
                  <a:pt x="411671" y="6858000"/>
                </a:lnTo>
                <a:cubicBezTo>
                  <a:pt x="458597" y="6732651"/>
                  <a:pt x="521081" y="6605842"/>
                  <a:pt x="686181" y="6440742"/>
                </a:cubicBezTo>
                <a:cubicBezTo>
                  <a:pt x="884491" y="6242368"/>
                  <a:pt x="1027684" y="6192203"/>
                  <a:pt x="1179259" y="6139053"/>
                </a:cubicBezTo>
                <a:cubicBezTo>
                  <a:pt x="1333500" y="6084951"/>
                  <a:pt x="1493076" y="6029008"/>
                  <a:pt x="1705737" y="5816410"/>
                </a:cubicBezTo>
                <a:cubicBezTo>
                  <a:pt x="1918398" y="5603812"/>
                  <a:pt x="1974342" y="5444173"/>
                  <a:pt x="2028444" y="5289868"/>
                </a:cubicBezTo>
                <a:cubicBezTo>
                  <a:pt x="2081530" y="5138293"/>
                  <a:pt x="2131759" y="4995164"/>
                  <a:pt x="2330069" y="4796854"/>
                </a:cubicBezTo>
                <a:cubicBezTo>
                  <a:pt x="2528380" y="4598543"/>
                  <a:pt x="2671572" y="4548315"/>
                  <a:pt x="2823083" y="4495165"/>
                </a:cubicBezTo>
                <a:cubicBezTo>
                  <a:pt x="2977388" y="4441127"/>
                  <a:pt x="3136964" y="4385183"/>
                  <a:pt x="3349625" y="4172522"/>
                </a:cubicBezTo>
                <a:cubicBezTo>
                  <a:pt x="3562287" y="3959860"/>
                  <a:pt x="3618166" y="3800348"/>
                  <a:pt x="3672269" y="3646043"/>
                </a:cubicBezTo>
                <a:cubicBezTo>
                  <a:pt x="3725418" y="3494469"/>
                  <a:pt x="3775583" y="3351340"/>
                  <a:pt x="3973894" y="3152966"/>
                </a:cubicBezTo>
                <a:cubicBezTo>
                  <a:pt x="4172204" y="2954592"/>
                  <a:pt x="4315397" y="2904490"/>
                  <a:pt x="4466971" y="2851341"/>
                </a:cubicBezTo>
                <a:cubicBezTo>
                  <a:pt x="4621276" y="2797239"/>
                  <a:pt x="4780788" y="2741295"/>
                  <a:pt x="4993450" y="2528697"/>
                </a:cubicBezTo>
                <a:cubicBezTo>
                  <a:pt x="5206111" y="2316099"/>
                  <a:pt x="5261991" y="2156460"/>
                  <a:pt x="5316093" y="2002219"/>
                </a:cubicBezTo>
                <a:cubicBezTo>
                  <a:pt x="5369243" y="1850644"/>
                  <a:pt x="5419408" y="1707452"/>
                  <a:pt x="5617718" y="1509141"/>
                </a:cubicBezTo>
                <a:cubicBezTo>
                  <a:pt x="5816029" y="1310831"/>
                  <a:pt x="5959221" y="1260666"/>
                  <a:pt x="6110796" y="1207516"/>
                </a:cubicBezTo>
                <a:cubicBezTo>
                  <a:pt x="6265101" y="1153414"/>
                  <a:pt x="6424613" y="1097471"/>
                  <a:pt x="6637274" y="884873"/>
                </a:cubicBezTo>
                <a:cubicBezTo>
                  <a:pt x="6849936" y="672275"/>
                  <a:pt x="6905879" y="512636"/>
                  <a:pt x="6959918" y="358331"/>
                </a:cubicBezTo>
                <a:cubicBezTo>
                  <a:pt x="7000240" y="243332"/>
                  <a:pt x="7038912" y="133350"/>
                  <a:pt x="7141909" y="0"/>
                </a:cubicBezTo>
                <a:close/>
                <a:moveTo>
                  <a:pt x="8147050" y="0"/>
                </a:moveTo>
                <a:cubicBezTo>
                  <a:pt x="7984554" y="143383"/>
                  <a:pt x="7858252" y="187706"/>
                  <a:pt x="7725537" y="234252"/>
                </a:cubicBezTo>
                <a:cubicBezTo>
                  <a:pt x="7571232" y="288354"/>
                  <a:pt x="7411720" y="344234"/>
                  <a:pt x="7199059" y="556895"/>
                </a:cubicBezTo>
                <a:cubicBezTo>
                  <a:pt x="6986397" y="769557"/>
                  <a:pt x="6930454" y="929069"/>
                  <a:pt x="6876352" y="1083374"/>
                </a:cubicBezTo>
                <a:cubicBezTo>
                  <a:pt x="6823266" y="1234948"/>
                  <a:pt x="6773037" y="1378141"/>
                  <a:pt x="6574727" y="1576451"/>
                </a:cubicBezTo>
                <a:cubicBezTo>
                  <a:pt x="6376416" y="1774762"/>
                  <a:pt x="6233224" y="1824927"/>
                  <a:pt x="6081713" y="1878076"/>
                </a:cubicBezTo>
                <a:cubicBezTo>
                  <a:pt x="5927408" y="1932178"/>
                  <a:pt x="5767832" y="1988122"/>
                  <a:pt x="5555171" y="2200783"/>
                </a:cubicBezTo>
                <a:cubicBezTo>
                  <a:pt x="5342509" y="2413445"/>
                  <a:pt x="5286629" y="2572957"/>
                  <a:pt x="5232527" y="2727198"/>
                </a:cubicBezTo>
                <a:cubicBezTo>
                  <a:pt x="5179378" y="2878773"/>
                  <a:pt x="5129213" y="3021965"/>
                  <a:pt x="4930902" y="3220276"/>
                </a:cubicBezTo>
                <a:cubicBezTo>
                  <a:pt x="4732592" y="3418586"/>
                  <a:pt x="4589399" y="3468751"/>
                  <a:pt x="4437888" y="3521901"/>
                </a:cubicBezTo>
                <a:cubicBezTo>
                  <a:pt x="4283583" y="3576003"/>
                  <a:pt x="4124008" y="3631946"/>
                  <a:pt x="3911346" y="3844608"/>
                </a:cubicBezTo>
                <a:cubicBezTo>
                  <a:pt x="3698684" y="4057269"/>
                  <a:pt x="3642805" y="4216781"/>
                  <a:pt x="3588703" y="4371086"/>
                </a:cubicBezTo>
                <a:cubicBezTo>
                  <a:pt x="3535553" y="4522597"/>
                  <a:pt x="3485388" y="4665790"/>
                  <a:pt x="3287078" y="4864100"/>
                </a:cubicBezTo>
                <a:cubicBezTo>
                  <a:pt x="3088767" y="5062411"/>
                  <a:pt x="2945257" y="5112639"/>
                  <a:pt x="2794000" y="5165725"/>
                </a:cubicBezTo>
                <a:cubicBezTo>
                  <a:pt x="2639695" y="5219827"/>
                  <a:pt x="2480183" y="5275771"/>
                  <a:pt x="2267522" y="5488432"/>
                </a:cubicBezTo>
                <a:cubicBezTo>
                  <a:pt x="2054860" y="5701094"/>
                  <a:pt x="1998917" y="5860606"/>
                  <a:pt x="1944814" y="6014911"/>
                </a:cubicBezTo>
                <a:cubicBezTo>
                  <a:pt x="1891729" y="6166485"/>
                  <a:pt x="1841500" y="6309678"/>
                  <a:pt x="1643189" y="6507988"/>
                </a:cubicBezTo>
                <a:cubicBezTo>
                  <a:pt x="1444879" y="6706299"/>
                  <a:pt x="1301687" y="6756464"/>
                  <a:pt x="1150176" y="6809613"/>
                </a:cubicBezTo>
                <a:cubicBezTo>
                  <a:pt x="1107694" y="6824536"/>
                  <a:pt x="1064768" y="6839522"/>
                  <a:pt x="1020445" y="6858000"/>
                </a:cubicBezTo>
                <a:lnTo>
                  <a:pt x="1277239" y="6858000"/>
                </a:lnTo>
                <a:cubicBezTo>
                  <a:pt x="1402715" y="6809295"/>
                  <a:pt x="1537589" y="6739192"/>
                  <a:pt x="1706055" y="6570853"/>
                </a:cubicBezTo>
                <a:cubicBezTo>
                  <a:pt x="1918716" y="6358192"/>
                  <a:pt x="1974660" y="6198616"/>
                  <a:pt x="2028762" y="6044375"/>
                </a:cubicBezTo>
                <a:cubicBezTo>
                  <a:pt x="2081848" y="5892800"/>
                  <a:pt x="2132076" y="5749608"/>
                  <a:pt x="2330387" y="5551297"/>
                </a:cubicBezTo>
                <a:cubicBezTo>
                  <a:pt x="2528697" y="5352987"/>
                  <a:pt x="2671890" y="5302758"/>
                  <a:pt x="2823401" y="5249672"/>
                </a:cubicBezTo>
                <a:cubicBezTo>
                  <a:pt x="2977706" y="5195570"/>
                  <a:pt x="3137281" y="5139627"/>
                  <a:pt x="3349943" y="4926965"/>
                </a:cubicBezTo>
                <a:cubicBezTo>
                  <a:pt x="3562604" y="4714304"/>
                  <a:pt x="3618484" y="4554792"/>
                  <a:pt x="3672586" y="4400487"/>
                </a:cubicBezTo>
                <a:cubicBezTo>
                  <a:pt x="3725736" y="4248912"/>
                  <a:pt x="3775901" y="4105783"/>
                  <a:pt x="3974211" y="3907472"/>
                </a:cubicBezTo>
                <a:cubicBezTo>
                  <a:pt x="4172522" y="3709162"/>
                  <a:pt x="4315714" y="3658934"/>
                  <a:pt x="4467289" y="3605784"/>
                </a:cubicBezTo>
                <a:cubicBezTo>
                  <a:pt x="4621594" y="3551682"/>
                  <a:pt x="4781106" y="3495739"/>
                  <a:pt x="4993767" y="3283141"/>
                </a:cubicBezTo>
                <a:cubicBezTo>
                  <a:pt x="5206429" y="3070543"/>
                  <a:pt x="5262309" y="2910904"/>
                  <a:pt x="5316411" y="2756662"/>
                </a:cubicBezTo>
                <a:cubicBezTo>
                  <a:pt x="5369560" y="2605088"/>
                  <a:pt x="5419725" y="2461959"/>
                  <a:pt x="5618036" y="2263648"/>
                </a:cubicBezTo>
                <a:cubicBezTo>
                  <a:pt x="5816346" y="2065338"/>
                  <a:pt x="5959539" y="2015109"/>
                  <a:pt x="6111113" y="1961960"/>
                </a:cubicBezTo>
                <a:cubicBezTo>
                  <a:pt x="6265418" y="1907858"/>
                  <a:pt x="6424930" y="1851914"/>
                  <a:pt x="6637592" y="1639316"/>
                </a:cubicBezTo>
                <a:cubicBezTo>
                  <a:pt x="6850253" y="1426718"/>
                  <a:pt x="6906197" y="1267079"/>
                  <a:pt x="6960235" y="1112774"/>
                </a:cubicBezTo>
                <a:cubicBezTo>
                  <a:pt x="7013385" y="961263"/>
                  <a:pt x="7063613" y="818071"/>
                  <a:pt x="7261924" y="619760"/>
                </a:cubicBezTo>
                <a:cubicBezTo>
                  <a:pt x="7460234" y="421450"/>
                  <a:pt x="7603363" y="371285"/>
                  <a:pt x="7754938" y="318135"/>
                </a:cubicBezTo>
                <a:cubicBezTo>
                  <a:pt x="7908100" y="264414"/>
                  <a:pt x="8066532" y="208915"/>
                  <a:pt x="8276844" y="0"/>
                </a:cubicBezTo>
                <a:close/>
                <a:moveTo>
                  <a:pt x="8597519" y="0"/>
                </a:moveTo>
                <a:cubicBezTo>
                  <a:pt x="8564499" y="67691"/>
                  <a:pt x="8542210" y="131255"/>
                  <a:pt x="8520240" y="193993"/>
                </a:cubicBezTo>
                <a:cubicBezTo>
                  <a:pt x="8467090" y="345567"/>
                  <a:pt x="8416861" y="488696"/>
                  <a:pt x="8218551" y="687007"/>
                </a:cubicBezTo>
                <a:cubicBezTo>
                  <a:pt x="8020241" y="885317"/>
                  <a:pt x="7877112" y="935546"/>
                  <a:pt x="7725537" y="988695"/>
                </a:cubicBezTo>
                <a:cubicBezTo>
                  <a:pt x="7571232" y="1042797"/>
                  <a:pt x="7411720" y="1098677"/>
                  <a:pt x="7199059" y="1311339"/>
                </a:cubicBezTo>
                <a:cubicBezTo>
                  <a:pt x="6986397" y="1524000"/>
                  <a:pt x="6930454" y="1683576"/>
                  <a:pt x="6876352" y="1837817"/>
                </a:cubicBezTo>
                <a:cubicBezTo>
                  <a:pt x="6823266" y="1989392"/>
                  <a:pt x="6773037" y="2132584"/>
                  <a:pt x="6574727" y="2330895"/>
                </a:cubicBezTo>
                <a:cubicBezTo>
                  <a:pt x="6376416" y="2529205"/>
                  <a:pt x="6233224" y="2579370"/>
                  <a:pt x="6081713" y="2632520"/>
                </a:cubicBezTo>
                <a:cubicBezTo>
                  <a:pt x="5927408" y="2686622"/>
                  <a:pt x="5767832" y="2742565"/>
                  <a:pt x="5555171" y="2955227"/>
                </a:cubicBezTo>
                <a:cubicBezTo>
                  <a:pt x="5342509" y="3167888"/>
                  <a:pt x="5286312" y="3327400"/>
                  <a:pt x="5232400" y="3481705"/>
                </a:cubicBezTo>
                <a:cubicBezTo>
                  <a:pt x="5179251" y="3633216"/>
                  <a:pt x="5129086" y="3776409"/>
                  <a:pt x="4930775" y="3974719"/>
                </a:cubicBezTo>
                <a:cubicBezTo>
                  <a:pt x="4732465" y="4173030"/>
                  <a:pt x="4589272" y="4223195"/>
                  <a:pt x="4437761" y="4276344"/>
                </a:cubicBezTo>
                <a:cubicBezTo>
                  <a:pt x="4283456" y="4330446"/>
                  <a:pt x="4123881" y="4386390"/>
                  <a:pt x="3911219" y="4599051"/>
                </a:cubicBezTo>
                <a:cubicBezTo>
                  <a:pt x="3698558" y="4811713"/>
                  <a:pt x="3642678" y="4971225"/>
                  <a:pt x="3588576" y="5125530"/>
                </a:cubicBezTo>
                <a:cubicBezTo>
                  <a:pt x="3535426" y="5277104"/>
                  <a:pt x="3485261" y="5420233"/>
                  <a:pt x="3286951" y="5618544"/>
                </a:cubicBezTo>
                <a:cubicBezTo>
                  <a:pt x="3088640" y="5816854"/>
                  <a:pt x="2945257" y="5867400"/>
                  <a:pt x="2794000" y="5920232"/>
                </a:cubicBezTo>
                <a:cubicBezTo>
                  <a:pt x="2639695" y="5974271"/>
                  <a:pt x="2480183" y="6030214"/>
                  <a:pt x="2267522" y="6242876"/>
                </a:cubicBezTo>
                <a:cubicBezTo>
                  <a:pt x="2054860" y="6455537"/>
                  <a:pt x="1998917" y="6615049"/>
                  <a:pt x="1944814" y="6769354"/>
                </a:cubicBezTo>
                <a:cubicBezTo>
                  <a:pt x="1934401" y="6799072"/>
                  <a:pt x="1924114" y="6828473"/>
                  <a:pt x="1913064" y="6858254"/>
                </a:cubicBezTo>
                <a:lnTo>
                  <a:pt x="2007934" y="6858254"/>
                </a:lnTo>
                <a:cubicBezTo>
                  <a:pt x="2015236" y="6838379"/>
                  <a:pt x="2022158" y="6818694"/>
                  <a:pt x="2029016" y="6799072"/>
                </a:cubicBezTo>
                <a:cubicBezTo>
                  <a:pt x="2082102" y="6647498"/>
                  <a:pt x="2132330" y="6504306"/>
                  <a:pt x="2330641" y="6305995"/>
                </a:cubicBezTo>
                <a:cubicBezTo>
                  <a:pt x="2528951" y="6107684"/>
                  <a:pt x="2672144" y="6057456"/>
                  <a:pt x="2823655" y="6004370"/>
                </a:cubicBezTo>
                <a:cubicBezTo>
                  <a:pt x="2977388" y="5949950"/>
                  <a:pt x="3136900" y="5894070"/>
                  <a:pt x="3349625" y="5681409"/>
                </a:cubicBezTo>
                <a:cubicBezTo>
                  <a:pt x="3562350" y="5468747"/>
                  <a:pt x="3618166" y="5309235"/>
                  <a:pt x="3672269" y="5154930"/>
                </a:cubicBezTo>
                <a:cubicBezTo>
                  <a:pt x="3725418" y="5003356"/>
                  <a:pt x="3775583" y="4860227"/>
                  <a:pt x="3973894" y="4661916"/>
                </a:cubicBezTo>
                <a:cubicBezTo>
                  <a:pt x="4172204" y="4463606"/>
                  <a:pt x="4315397" y="4413377"/>
                  <a:pt x="4466971" y="4360228"/>
                </a:cubicBezTo>
                <a:cubicBezTo>
                  <a:pt x="4621276" y="4306126"/>
                  <a:pt x="4780788" y="4250246"/>
                  <a:pt x="4993450" y="4037584"/>
                </a:cubicBezTo>
                <a:cubicBezTo>
                  <a:pt x="5206111" y="3824922"/>
                  <a:pt x="5261991" y="3665411"/>
                  <a:pt x="5316093" y="3511106"/>
                </a:cubicBezTo>
                <a:cubicBezTo>
                  <a:pt x="5369243" y="3359531"/>
                  <a:pt x="5419408" y="3216402"/>
                  <a:pt x="5617718" y="3018092"/>
                </a:cubicBezTo>
                <a:cubicBezTo>
                  <a:pt x="5816029" y="2819781"/>
                  <a:pt x="5959221" y="2769553"/>
                  <a:pt x="6110796" y="2716403"/>
                </a:cubicBezTo>
                <a:cubicBezTo>
                  <a:pt x="6265101" y="2662301"/>
                  <a:pt x="6424613" y="2606421"/>
                  <a:pt x="6637274" y="2393760"/>
                </a:cubicBezTo>
                <a:cubicBezTo>
                  <a:pt x="6849936" y="2181098"/>
                  <a:pt x="6905879" y="2021523"/>
                  <a:pt x="6959918" y="1867281"/>
                </a:cubicBezTo>
                <a:cubicBezTo>
                  <a:pt x="7013068" y="1715707"/>
                  <a:pt x="7063295" y="1572514"/>
                  <a:pt x="7261607" y="1374204"/>
                </a:cubicBezTo>
                <a:cubicBezTo>
                  <a:pt x="7459917" y="1175893"/>
                  <a:pt x="7603045" y="1125728"/>
                  <a:pt x="7754620" y="1072579"/>
                </a:cubicBezTo>
                <a:cubicBezTo>
                  <a:pt x="7908925" y="1018477"/>
                  <a:pt x="8068501" y="962533"/>
                  <a:pt x="8281099" y="749872"/>
                </a:cubicBezTo>
                <a:cubicBezTo>
                  <a:pt x="8493696" y="537210"/>
                  <a:pt x="8549704" y="377698"/>
                  <a:pt x="8603806" y="223393"/>
                </a:cubicBezTo>
                <a:cubicBezTo>
                  <a:pt x="8629777" y="149352"/>
                  <a:pt x="8654986" y="77343"/>
                  <a:pt x="8697151" y="0"/>
                </a:cubicBezTo>
                <a:close/>
                <a:moveTo>
                  <a:pt x="9603549" y="0"/>
                </a:moveTo>
                <a:cubicBezTo>
                  <a:pt x="9522016" y="45784"/>
                  <a:pt x="9446768" y="72136"/>
                  <a:pt x="9369361" y="99251"/>
                </a:cubicBezTo>
                <a:cubicBezTo>
                  <a:pt x="9214803" y="153353"/>
                  <a:pt x="9055100" y="209550"/>
                  <a:pt x="8842566" y="421957"/>
                </a:cubicBezTo>
                <a:cubicBezTo>
                  <a:pt x="8630031" y="634365"/>
                  <a:pt x="8574024" y="794131"/>
                  <a:pt x="8519922" y="948436"/>
                </a:cubicBezTo>
                <a:cubicBezTo>
                  <a:pt x="8466772" y="1100011"/>
                  <a:pt x="8416544" y="1243140"/>
                  <a:pt x="8218234" y="1441514"/>
                </a:cubicBezTo>
                <a:cubicBezTo>
                  <a:pt x="8019923" y="1639888"/>
                  <a:pt x="7876794" y="1689989"/>
                  <a:pt x="7725219" y="1743139"/>
                </a:cubicBezTo>
                <a:cubicBezTo>
                  <a:pt x="7570915" y="1797241"/>
                  <a:pt x="7411403" y="1853184"/>
                  <a:pt x="7198741" y="2065782"/>
                </a:cubicBezTo>
                <a:cubicBezTo>
                  <a:pt x="6986080" y="2278380"/>
                  <a:pt x="6930136" y="2438019"/>
                  <a:pt x="6876034" y="2592261"/>
                </a:cubicBezTo>
                <a:cubicBezTo>
                  <a:pt x="6822948" y="2743835"/>
                  <a:pt x="6772719" y="2887028"/>
                  <a:pt x="6574409" y="3085338"/>
                </a:cubicBezTo>
                <a:cubicBezTo>
                  <a:pt x="6376099" y="3283649"/>
                  <a:pt x="6232906" y="3333750"/>
                  <a:pt x="6081395" y="3386963"/>
                </a:cubicBezTo>
                <a:cubicBezTo>
                  <a:pt x="5927090" y="3441065"/>
                  <a:pt x="5767515" y="3497009"/>
                  <a:pt x="5554853" y="3709670"/>
                </a:cubicBezTo>
                <a:cubicBezTo>
                  <a:pt x="5342192" y="3922332"/>
                  <a:pt x="5286312" y="4081844"/>
                  <a:pt x="5232400" y="4236149"/>
                </a:cubicBezTo>
                <a:cubicBezTo>
                  <a:pt x="5179251" y="4387723"/>
                  <a:pt x="5129086" y="4530852"/>
                  <a:pt x="4930775" y="4729163"/>
                </a:cubicBezTo>
                <a:cubicBezTo>
                  <a:pt x="4732465" y="4927473"/>
                  <a:pt x="4589272" y="4977638"/>
                  <a:pt x="4437761" y="5030788"/>
                </a:cubicBezTo>
                <a:cubicBezTo>
                  <a:pt x="4283456" y="5084890"/>
                  <a:pt x="4123881" y="5140833"/>
                  <a:pt x="3911219" y="5353495"/>
                </a:cubicBezTo>
                <a:cubicBezTo>
                  <a:pt x="3698558" y="5566156"/>
                  <a:pt x="3642487" y="5725668"/>
                  <a:pt x="3588385" y="5880100"/>
                </a:cubicBezTo>
                <a:cubicBezTo>
                  <a:pt x="3535236" y="6031675"/>
                  <a:pt x="3485071" y="6174804"/>
                  <a:pt x="3286760" y="6373114"/>
                </a:cubicBezTo>
                <a:cubicBezTo>
                  <a:pt x="3088450" y="6571425"/>
                  <a:pt x="2945257" y="6621653"/>
                  <a:pt x="2793683" y="6674803"/>
                </a:cubicBezTo>
                <a:cubicBezTo>
                  <a:pt x="2680399" y="6714490"/>
                  <a:pt x="2564321" y="6755194"/>
                  <a:pt x="2426526" y="6858127"/>
                </a:cubicBezTo>
                <a:lnTo>
                  <a:pt x="2588641" y="6858127"/>
                </a:lnTo>
                <a:cubicBezTo>
                  <a:pt x="2670302" y="6812281"/>
                  <a:pt x="2745613" y="6785864"/>
                  <a:pt x="2823083" y="6758686"/>
                </a:cubicBezTo>
                <a:cubicBezTo>
                  <a:pt x="2977388" y="6704584"/>
                  <a:pt x="3136964" y="6648641"/>
                  <a:pt x="3349625" y="6435979"/>
                </a:cubicBezTo>
                <a:cubicBezTo>
                  <a:pt x="3562287" y="6223318"/>
                  <a:pt x="3618166" y="6063806"/>
                  <a:pt x="3672269" y="5909501"/>
                </a:cubicBezTo>
                <a:cubicBezTo>
                  <a:pt x="3725418" y="5757926"/>
                  <a:pt x="3775583" y="5614797"/>
                  <a:pt x="3973894" y="5416487"/>
                </a:cubicBezTo>
                <a:cubicBezTo>
                  <a:pt x="4172204" y="5218176"/>
                  <a:pt x="4315397" y="5167948"/>
                  <a:pt x="4466971" y="5114798"/>
                </a:cubicBezTo>
                <a:cubicBezTo>
                  <a:pt x="4621276" y="5060760"/>
                  <a:pt x="4780788" y="5004816"/>
                  <a:pt x="4993450" y="4792155"/>
                </a:cubicBezTo>
                <a:cubicBezTo>
                  <a:pt x="5206111" y="4579493"/>
                  <a:pt x="5261991" y="4419981"/>
                  <a:pt x="5316093" y="4265676"/>
                </a:cubicBezTo>
                <a:cubicBezTo>
                  <a:pt x="5369243" y="4114102"/>
                  <a:pt x="5419408" y="3970972"/>
                  <a:pt x="5617718" y="3772662"/>
                </a:cubicBezTo>
                <a:cubicBezTo>
                  <a:pt x="5816029" y="3574352"/>
                  <a:pt x="5959221" y="3524123"/>
                  <a:pt x="6110796" y="3470974"/>
                </a:cubicBezTo>
                <a:cubicBezTo>
                  <a:pt x="6265101" y="3416935"/>
                  <a:pt x="6424613" y="3360991"/>
                  <a:pt x="6637274" y="3148330"/>
                </a:cubicBezTo>
                <a:cubicBezTo>
                  <a:pt x="6849936" y="2935669"/>
                  <a:pt x="6905879" y="2776157"/>
                  <a:pt x="6959918" y="2621852"/>
                </a:cubicBezTo>
                <a:cubicBezTo>
                  <a:pt x="7013068" y="2470277"/>
                  <a:pt x="7063295" y="2327085"/>
                  <a:pt x="7261607" y="2128774"/>
                </a:cubicBezTo>
                <a:cubicBezTo>
                  <a:pt x="7459917" y="1930464"/>
                  <a:pt x="7603045" y="1880298"/>
                  <a:pt x="7754620" y="1827149"/>
                </a:cubicBezTo>
                <a:cubicBezTo>
                  <a:pt x="7908925" y="1773047"/>
                  <a:pt x="8068501" y="1717104"/>
                  <a:pt x="8281099" y="1504506"/>
                </a:cubicBezTo>
                <a:cubicBezTo>
                  <a:pt x="8493696" y="1291908"/>
                  <a:pt x="8549704" y="1132269"/>
                  <a:pt x="8603806" y="977963"/>
                </a:cubicBezTo>
                <a:cubicBezTo>
                  <a:pt x="8656955" y="826452"/>
                  <a:pt x="8707120" y="683260"/>
                  <a:pt x="8905431" y="484950"/>
                </a:cubicBezTo>
                <a:cubicBezTo>
                  <a:pt x="9103741" y="286639"/>
                  <a:pt x="9246933" y="236411"/>
                  <a:pt x="9398508" y="183325"/>
                </a:cubicBezTo>
                <a:cubicBezTo>
                  <a:pt x="9511665" y="143637"/>
                  <a:pt x="9627680" y="102933"/>
                  <a:pt x="9765411" y="127"/>
                </a:cubicBezTo>
                <a:close/>
                <a:moveTo>
                  <a:pt x="10185082" y="0"/>
                </a:moveTo>
                <a:cubicBezTo>
                  <a:pt x="10177844" y="19812"/>
                  <a:pt x="10170922" y="39497"/>
                  <a:pt x="10164064" y="59055"/>
                </a:cubicBezTo>
                <a:cubicBezTo>
                  <a:pt x="10110915" y="210629"/>
                  <a:pt x="10060749" y="353759"/>
                  <a:pt x="9862439" y="552069"/>
                </a:cubicBezTo>
                <a:cubicBezTo>
                  <a:pt x="9664129" y="750380"/>
                  <a:pt x="9520936" y="800608"/>
                  <a:pt x="9369361" y="853758"/>
                </a:cubicBezTo>
                <a:cubicBezTo>
                  <a:pt x="9215120" y="907796"/>
                  <a:pt x="9055544" y="963740"/>
                  <a:pt x="8842883" y="1176401"/>
                </a:cubicBezTo>
                <a:cubicBezTo>
                  <a:pt x="8630221" y="1389063"/>
                  <a:pt x="8574342" y="1548575"/>
                  <a:pt x="8520240" y="1702880"/>
                </a:cubicBezTo>
                <a:cubicBezTo>
                  <a:pt x="8467090" y="1854454"/>
                  <a:pt x="8416861" y="1997647"/>
                  <a:pt x="8218551" y="2195957"/>
                </a:cubicBezTo>
                <a:cubicBezTo>
                  <a:pt x="8020241" y="2394268"/>
                  <a:pt x="7877112" y="2444433"/>
                  <a:pt x="7725537" y="2497582"/>
                </a:cubicBezTo>
                <a:cubicBezTo>
                  <a:pt x="7571232" y="2551684"/>
                  <a:pt x="7411720" y="2607628"/>
                  <a:pt x="7199059" y="2820226"/>
                </a:cubicBezTo>
                <a:cubicBezTo>
                  <a:pt x="6986397" y="3032824"/>
                  <a:pt x="6930454" y="3192463"/>
                  <a:pt x="6876352" y="3346768"/>
                </a:cubicBezTo>
                <a:cubicBezTo>
                  <a:pt x="6823266" y="3498342"/>
                  <a:pt x="6773037" y="3641471"/>
                  <a:pt x="6574727" y="3839782"/>
                </a:cubicBezTo>
                <a:cubicBezTo>
                  <a:pt x="6376416" y="4038092"/>
                  <a:pt x="6233224" y="4088321"/>
                  <a:pt x="6081713" y="4141407"/>
                </a:cubicBezTo>
                <a:cubicBezTo>
                  <a:pt x="5927408" y="4195509"/>
                  <a:pt x="5767832" y="4251452"/>
                  <a:pt x="5555171" y="4464114"/>
                </a:cubicBezTo>
                <a:cubicBezTo>
                  <a:pt x="5342509" y="4676775"/>
                  <a:pt x="5286312" y="4836287"/>
                  <a:pt x="5232400" y="4990592"/>
                </a:cubicBezTo>
                <a:cubicBezTo>
                  <a:pt x="5179251" y="5142167"/>
                  <a:pt x="5129086" y="5285296"/>
                  <a:pt x="4930775" y="5483606"/>
                </a:cubicBezTo>
                <a:cubicBezTo>
                  <a:pt x="4732465" y="5681917"/>
                  <a:pt x="4589272" y="5732145"/>
                  <a:pt x="4437761" y="5785231"/>
                </a:cubicBezTo>
                <a:cubicBezTo>
                  <a:pt x="4283456" y="5839333"/>
                  <a:pt x="4123881" y="5895277"/>
                  <a:pt x="3911219" y="6107938"/>
                </a:cubicBezTo>
                <a:cubicBezTo>
                  <a:pt x="3698558" y="6320600"/>
                  <a:pt x="3642678" y="6480112"/>
                  <a:pt x="3588576" y="6634417"/>
                </a:cubicBezTo>
                <a:cubicBezTo>
                  <a:pt x="3562604" y="6708457"/>
                  <a:pt x="3537331" y="6780467"/>
                  <a:pt x="3495103" y="6858000"/>
                </a:cubicBezTo>
                <a:lnTo>
                  <a:pt x="3595116" y="6858000"/>
                </a:lnTo>
                <a:cubicBezTo>
                  <a:pt x="3628136" y="6790245"/>
                  <a:pt x="3650425" y="6726619"/>
                  <a:pt x="3672459" y="6663818"/>
                </a:cubicBezTo>
                <a:cubicBezTo>
                  <a:pt x="3725609" y="6512243"/>
                  <a:pt x="3775774" y="6369114"/>
                  <a:pt x="3974084" y="6170803"/>
                </a:cubicBezTo>
                <a:cubicBezTo>
                  <a:pt x="4172395" y="5972493"/>
                  <a:pt x="4315587" y="5922264"/>
                  <a:pt x="4467162" y="5869178"/>
                </a:cubicBezTo>
                <a:cubicBezTo>
                  <a:pt x="4621467" y="5815076"/>
                  <a:pt x="4780979" y="5759133"/>
                  <a:pt x="4993640" y="5546471"/>
                </a:cubicBezTo>
                <a:cubicBezTo>
                  <a:pt x="5206302" y="5333810"/>
                  <a:pt x="5262182" y="5174298"/>
                  <a:pt x="5316284" y="5019993"/>
                </a:cubicBezTo>
                <a:cubicBezTo>
                  <a:pt x="5369433" y="4868418"/>
                  <a:pt x="5419598" y="4725289"/>
                  <a:pt x="5617909" y="4526979"/>
                </a:cubicBezTo>
                <a:cubicBezTo>
                  <a:pt x="5816219" y="4328668"/>
                  <a:pt x="5959412" y="4278440"/>
                  <a:pt x="6110986" y="4225354"/>
                </a:cubicBezTo>
                <a:cubicBezTo>
                  <a:pt x="6265291" y="4171252"/>
                  <a:pt x="6424803" y="4115308"/>
                  <a:pt x="6637465" y="3902647"/>
                </a:cubicBezTo>
                <a:cubicBezTo>
                  <a:pt x="6850126" y="3689985"/>
                  <a:pt x="6906069" y="3530473"/>
                  <a:pt x="6960108" y="3376168"/>
                </a:cubicBezTo>
                <a:cubicBezTo>
                  <a:pt x="7013257" y="3224594"/>
                  <a:pt x="7063486" y="3081465"/>
                  <a:pt x="7261797" y="2883091"/>
                </a:cubicBezTo>
                <a:cubicBezTo>
                  <a:pt x="7460107" y="2684717"/>
                  <a:pt x="7603236" y="2634615"/>
                  <a:pt x="7754811" y="2581466"/>
                </a:cubicBezTo>
                <a:cubicBezTo>
                  <a:pt x="7909116" y="2527364"/>
                  <a:pt x="8068691" y="2471420"/>
                  <a:pt x="8281289" y="2258822"/>
                </a:cubicBezTo>
                <a:cubicBezTo>
                  <a:pt x="8493887" y="2046224"/>
                  <a:pt x="8549894" y="1886585"/>
                  <a:pt x="8603996" y="1732280"/>
                </a:cubicBezTo>
                <a:cubicBezTo>
                  <a:pt x="8657145" y="1580769"/>
                  <a:pt x="8707310" y="1437577"/>
                  <a:pt x="8905621" y="1239266"/>
                </a:cubicBezTo>
                <a:cubicBezTo>
                  <a:pt x="9103931" y="1040955"/>
                  <a:pt x="9247124" y="990791"/>
                  <a:pt x="9398698" y="937641"/>
                </a:cubicBezTo>
                <a:cubicBezTo>
                  <a:pt x="9552940" y="883539"/>
                  <a:pt x="9712516" y="827596"/>
                  <a:pt x="9925177" y="614934"/>
                </a:cubicBezTo>
                <a:cubicBezTo>
                  <a:pt x="10137839" y="402273"/>
                  <a:pt x="10193719" y="242761"/>
                  <a:pt x="10247820" y="88456"/>
                </a:cubicBezTo>
                <a:cubicBezTo>
                  <a:pt x="10258234" y="58801"/>
                  <a:pt x="10268458" y="29464"/>
                  <a:pt x="10279570" y="0"/>
                </a:cubicBezTo>
                <a:close/>
                <a:moveTo>
                  <a:pt x="10915332" y="0"/>
                </a:moveTo>
                <a:cubicBezTo>
                  <a:pt x="10789983" y="48705"/>
                  <a:pt x="10654982" y="118872"/>
                  <a:pt x="10486898" y="287020"/>
                </a:cubicBezTo>
                <a:cubicBezTo>
                  <a:pt x="10274300" y="499682"/>
                  <a:pt x="10218356" y="659194"/>
                  <a:pt x="10164255" y="813499"/>
                </a:cubicBezTo>
                <a:cubicBezTo>
                  <a:pt x="10111105" y="965073"/>
                  <a:pt x="10060940" y="1108202"/>
                  <a:pt x="9862630" y="1306513"/>
                </a:cubicBezTo>
                <a:cubicBezTo>
                  <a:pt x="9664319" y="1504823"/>
                  <a:pt x="9521127" y="1555052"/>
                  <a:pt x="9369552" y="1608201"/>
                </a:cubicBezTo>
                <a:cubicBezTo>
                  <a:pt x="9215247" y="1662303"/>
                  <a:pt x="9055735" y="1718183"/>
                  <a:pt x="8843073" y="1930845"/>
                </a:cubicBezTo>
                <a:cubicBezTo>
                  <a:pt x="8630412" y="2143506"/>
                  <a:pt x="8574532" y="2303082"/>
                  <a:pt x="8520430" y="2457323"/>
                </a:cubicBezTo>
                <a:cubicBezTo>
                  <a:pt x="8467281" y="2608898"/>
                  <a:pt x="8417052" y="2752090"/>
                  <a:pt x="8218742" y="2950401"/>
                </a:cubicBezTo>
                <a:cubicBezTo>
                  <a:pt x="8020432" y="3148711"/>
                  <a:pt x="7877302" y="3198876"/>
                  <a:pt x="7725728" y="3252026"/>
                </a:cubicBezTo>
                <a:cubicBezTo>
                  <a:pt x="7571423" y="3306128"/>
                  <a:pt x="7411911" y="3362071"/>
                  <a:pt x="7199249" y="3574733"/>
                </a:cubicBezTo>
                <a:cubicBezTo>
                  <a:pt x="6986588" y="3787394"/>
                  <a:pt x="6930644" y="3946906"/>
                  <a:pt x="6876543" y="4101211"/>
                </a:cubicBezTo>
                <a:cubicBezTo>
                  <a:pt x="6823457" y="4252786"/>
                  <a:pt x="6773228" y="4395915"/>
                  <a:pt x="6574918" y="4594225"/>
                </a:cubicBezTo>
                <a:cubicBezTo>
                  <a:pt x="6376607" y="4792536"/>
                  <a:pt x="6232906" y="4842764"/>
                  <a:pt x="6081395" y="4895850"/>
                </a:cubicBezTo>
                <a:cubicBezTo>
                  <a:pt x="5927090" y="4949952"/>
                  <a:pt x="5767515" y="5005896"/>
                  <a:pt x="5554853" y="5218557"/>
                </a:cubicBezTo>
                <a:cubicBezTo>
                  <a:pt x="5342192" y="5431219"/>
                  <a:pt x="5286312" y="5590731"/>
                  <a:pt x="5232400" y="5745036"/>
                </a:cubicBezTo>
                <a:cubicBezTo>
                  <a:pt x="5179251" y="5896610"/>
                  <a:pt x="5129086" y="6039739"/>
                  <a:pt x="4930775" y="6238050"/>
                </a:cubicBezTo>
                <a:cubicBezTo>
                  <a:pt x="4732465" y="6436360"/>
                  <a:pt x="4589272" y="6486589"/>
                  <a:pt x="4437761" y="6539738"/>
                </a:cubicBezTo>
                <a:cubicBezTo>
                  <a:pt x="4284536" y="6593395"/>
                  <a:pt x="4126103" y="6648958"/>
                  <a:pt x="3915601" y="6858000"/>
                </a:cubicBezTo>
                <a:lnTo>
                  <a:pt x="4045458" y="6858000"/>
                </a:lnTo>
                <a:cubicBezTo>
                  <a:pt x="4208082" y="6714427"/>
                  <a:pt x="4334383" y="6670104"/>
                  <a:pt x="4467162" y="6623622"/>
                </a:cubicBezTo>
                <a:cubicBezTo>
                  <a:pt x="4621467" y="6569519"/>
                  <a:pt x="4780979" y="6513576"/>
                  <a:pt x="4993640" y="6300915"/>
                </a:cubicBezTo>
                <a:cubicBezTo>
                  <a:pt x="5206302" y="6088253"/>
                  <a:pt x="5262182" y="5928741"/>
                  <a:pt x="5316284" y="5774436"/>
                </a:cubicBezTo>
                <a:cubicBezTo>
                  <a:pt x="5369433" y="5622862"/>
                  <a:pt x="5419598" y="5479733"/>
                  <a:pt x="5617909" y="5281422"/>
                </a:cubicBezTo>
                <a:cubicBezTo>
                  <a:pt x="5816219" y="5083112"/>
                  <a:pt x="5959412" y="5032883"/>
                  <a:pt x="6110986" y="4979797"/>
                </a:cubicBezTo>
                <a:cubicBezTo>
                  <a:pt x="6265291" y="4925695"/>
                  <a:pt x="6424803" y="4869752"/>
                  <a:pt x="6637465" y="4657090"/>
                </a:cubicBezTo>
                <a:cubicBezTo>
                  <a:pt x="6850126" y="4444429"/>
                  <a:pt x="6906069" y="4284917"/>
                  <a:pt x="6960108" y="4130612"/>
                </a:cubicBezTo>
                <a:cubicBezTo>
                  <a:pt x="7013257" y="3979037"/>
                  <a:pt x="7063486" y="3835908"/>
                  <a:pt x="7261797" y="3637597"/>
                </a:cubicBezTo>
                <a:cubicBezTo>
                  <a:pt x="7460107" y="3439287"/>
                  <a:pt x="7603236" y="3389059"/>
                  <a:pt x="7754811" y="3335909"/>
                </a:cubicBezTo>
                <a:cubicBezTo>
                  <a:pt x="7909116" y="3281807"/>
                  <a:pt x="8068691" y="3225864"/>
                  <a:pt x="8281289" y="3013266"/>
                </a:cubicBezTo>
                <a:cubicBezTo>
                  <a:pt x="8493887" y="2800668"/>
                  <a:pt x="8549894" y="2641029"/>
                  <a:pt x="8603996" y="2486787"/>
                </a:cubicBezTo>
                <a:cubicBezTo>
                  <a:pt x="8657145" y="2335213"/>
                  <a:pt x="8707310" y="2192020"/>
                  <a:pt x="8905621" y="1993710"/>
                </a:cubicBezTo>
                <a:cubicBezTo>
                  <a:pt x="9103931" y="1795399"/>
                  <a:pt x="9247124" y="1745234"/>
                  <a:pt x="9398698" y="1692085"/>
                </a:cubicBezTo>
                <a:cubicBezTo>
                  <a:pt x="9552940" y="1637983"/>
                  <a:pt x="9712516" y="1582039"/>
                  <a:pt x="9925177" y="1369378"/>
                </a:cubicBezTo>
                <a:cubicBezTo>
                  <a:pt x="10137839" y="1156716"/>
                  <a:pt x="10193719" y="997204"/>
                  <a:pt x="10247820" y="842899"/>
                </a:cubicBezTo>
                <a:cubicBezTo>
                  <a:pt x="10300970" y="691325"/>
                  <a:pt x="10351135" y="548196"/>
                  <a:pt x="10549445" y="349885"/>
                </a:cubicBezTo>
                <a:cubicBezTo>
                  <a:pt x="10747756" y="151575"/>
                  <a:pt x="10890758" y="101600"/>
                  <a:pt x="11042650" y="48260"/>
                </a:cubicBezTo>
                <a:cubicBezTo>
                  <a:pt x="11085068" y="33401"/>
                  <a:pt x="11127867" y="18352"/>
                  <a:pt x="11172063" y="0"/>
                </a:cubicBezTo>
                <a:close/>
                <a:moveTo>
                  <a:pt x="11780838" y="0"/>
                </a:moveTo>
                <a:cubicBezTo>
                  <a:pt x="11733403" y="125286"/>
                  <a:pt x="11671300" y="252095"/>
                  <a:pt x="11506200" y="417195"/>
                </a:cubicBezTo>
                <a:cubicBezTo>
                  <a:pt x="11307890" y="615506"/>
                  <a:pt x="11164697" y="665671"/>
                  <a:pt x="11013122" y="718820"/>
                </a:cubicBezTo>
                <a:cubicBezTo>
                  <a:pt x="10858881" y="772922"/>
                  <a:pt x="10699306" y="828802"/>
                  <a:pt x="10486644" y="1041463"/>
                </a:cubicBezTo>
                <a:cubicBezTo>
                  <a:pt x="10273982" y="1254125"/>
                  <a:pt x="10218103" y="1413637"/>
                  <a:pt x="10164001" y="1567942"/>
                </a:cubicBezTo>
                <a:cubicBezTo>
                  <a:pt x="10110851" y="1719517"/>
                  <a:pt x="10060686" y="1862645"/>
                  <a:pt x="9862376" y="2060956"/>
                </a:cubicBezTo>
                <a:cubicBezTo>
                  <a:pt x="9664065" y="2259267"/>
                  <a:pt x="9520872" y="2309495"/>
                  <a:pt x="9369298" y="2362645"/>
                </a:cubicBezTo>
                <a:cubicBezTo>
                  <a:pt x="9214993" y="2416747"/>
                  <a:pt x="9055481" y="2472690"/>
                  <a:pt x="8842819" y="2685288"/>
                </a:cubicBezTo>
                <a:cubicBezTo>
                  <a:pt x="8630158" y="2897886"/>
                  <a:pt x="8574278" y="3057525"/>
                  <a:pt x="8520176" y="3211767"/>
                </a:cubicBezTo>
                <a:cubicBezTo>
                  <a:pt x="8467027" y="3363341"/>
                  <a:pt x="8416798" y="3506534"/>
                  <a:pt x="8218488" y="3704844"/>
                </a:cubicBezTo>
                <a:cubicBezTo>
                  <a:pt x="8020177" y="3903155"/>
                  <a:pt x="7877048" y="3953320"/>
                  <a:pt x="7725474" y="4006469"/>
                </a:cubicBezTo>
                <a:cubicBezTo>
                  <a:pt x="7571169" y="4060571"/>
                  <a:pt x="7411656" y="4116515"/>
                  <a:pt x="7198995" y="4329176"/>
                </a:cubicBezTo>
                <a:cubicBezTo>
                  <a:pt x="6986334" y="4541838"/>
                  <a:pt x="6930390" y="4701350"/>
                  <a:pt x="6876288" y="4855655"/>
                </a:cubicBezTo>
                <a:cubicBezTo>
                  <a:pt x="6823202" y="5007229"/>
                  <a:pt x="6772974" y="5150358"/>
                  <a:pt x="6574663" y="5348669"/>
                </a:cubicBezTo>
                <a:cubicBezTo>
                  <a:pt x="6376353" y="5546979"/>
                  <a:pt x="6233160" y="5597208"/>
                  <a:pt x="6081649" y="5650357"/>
                </a:cubicBezTo>
                <a:cubicBezTo>
                  <a:pt x="5927344" y="5704396"/>
                  <a:pt x="5767769" y="5760339"/>
                  <a:pt x="5555107" y="5973001"/>
                </a:cubicBezTo>
                <a:cubicBezTo>
                  <a:pt x="5342446" y="6185662"/>
                  <a:pt x="5286566" y="6345174"/>
                  <a:pt x="5232464" y="6499479"/>
                </a:cubicBezTo>
                <a:cubicBezTo>
                  <a:pt x="5192078" y="6614605"/>
                  <a:pt x="5153470" y="6724777"/>
                  <a:pt x="5050346" y="6858000"/>
                </a:cubicBezTo>
                <a:lnTo>
                  <a:pt x="5160328" y="6858000"/>
                </a:lnTo>
                <a:cubicBezTo>
                  <a:pt x="5243576" y="6736588"/>
                  <a:pt x="5280343" y="6631559"/>
                  <a:pt x="5316347" y="6528880"/>
                </a:cubicBezTo>
                <a:cubicBezTo>
                  <a:pt x="5369497" y="6377305"/>
                  <a:pt x="5419662" y="6234176"/>
                  <a:pt x="5617972" y="6035866"/>
                </a:cubicBezTo>
                <a:cubicBezTo>
                  <a:pt x="5816283" y="5837555"/>
                  <a:pt x="5959475" y="5787390"/>
                  <a:pt x="6111050" y="5734241"/>
                </a:cubicBezTo>
                <a:cubicBezTo>
                  <a:pt x="6265355" y="5680139"/>
                  <a:pt x="6424867" y="5624195"/>
                  <a:pt x="6637528" y="5411534"/>
                </a:cubicBezTo>
                <a:cubicBezTo>
                  <a:pt x="6850190" y="5198872"/>
                  <a:pt x="6906133" y="5039360"/>
                  <a:pt x="6960172" y="4885055"/>
                </a:cubicBezTo>
                <a:cubicBezTo>
                  <a:pt x="7013321" y="4733481"/>
                  <a:pt x="7063550" y="4590352"/>
                  <a:pt x="7261860" y="4392041"/>
                </a:cubicBezTo>
                <a:cubicBezTo>
                  <a:pt x="7460170" y="4193731"/>
                  <a:pt x="7603300" y="4143502"/>
                  <a:pt x="7754874" y="4090353"/>
                </a:cubicBezTo>
                <a:cubicBezTo>
                  <a:pt x="7909179" y="4036251"/>
                  <a:pt x="8068755" y="3980371"/>
                  <a:pt x="8281353" y="3767709"/>
                </a:cubicBezTo>
                <a:cubicBezTo>
                  <a:pt x="8493951" y="3555047"/>
                  <a:pt x="8549957" y="3395536"/>
                  <a:pt x="8604059" y="3241231"/>
                </a:cubicBezTo>
                <a:cubicBezTo>
                  <a:pt x="8657209" y="3089656"/>
                  <a:pt x="8707374" y="2946464"/>
                  <a:pt x="8905684" y="2748153"/>
                </a:cubicBezTo>
                <a:cubicBezTo>
                  <a:pt x="9103995" y="2549843"/>
                  <a:pt x="9247188" y="2499678"/>
                  <a:pt x="9398762" y="2446528"/>
                </a:cubicBezTo>
                <a:cubicBezTo>
                  <a:pt x="9553004" y="2392426"/>
                  <a:pt x="9712579" y="2336483"/>
                  <a:pt x="9925241" y="2123821"/>
                </a:cubicBezTo>
                <a:cubicBezTo>
                  <a:pt x="10137902" y="1911160"/>
                  <a:pt x="10193782" y="1751648"/>
                  <a:pt x="10247884" y="1597343"/>
                </a:cubicBezTo>
                <a:cubicBezTo>
                  <a:pt x="10301033" y="1445832"/>
                  <a:pt x="10351198" y="1302639"/>
                  <a:pt x="10549509" y="1104329"/>
                </a:cubicBezTo>
                <a:cubicBezTo>
                  <a:pt x="10747819" y="906018"/>
                  <a:pt x="10891012" y="855853"/>
                  <a:pt x="11042586" y="802704"/>
                </a:cubicBezTo>
                <a:cubicBezTo>
                  <a:pt x="11196828" y="748602"/>
                  <a:pt x="11356404" y="692658"/>
                  <a:pt x="11569065" y="480060"/>
                </a:cubicBezTo>
                <a:cubicBezTo>
                  <a:pt x="11760200" y="288671"/>
                  <a:pt x="11824589" y="140272"/>
                  <a:pt x="11875008" y="0"/>
                </a:cubicBezTo>
                <a:close/>
                <a:moveTo>
                  <a:pt x="12130722" y="152400"/>
                </a:moveTo>
                <a:cubicBezTo>
                  <a:pt x="11918124" y="365062"/>
                  <a:pt x="11862181" y="524574"/>
                  <a:pt x="11808079" y="678879"/>
                </a:cubicBezTo>
                <a:cubicBezTo>
                  <a:pt x="11754930" y="830453"/>
                  <a:pt x="11704765" y="973646"/>
                  <a:pt x="11506454" y="1171956"/>
                </a:cubicBezTo>
                <a:cubicBezTo>
                  <a:pt x="11308144" y="1370267"/>
                  <a:pt x="11164951" y="1420432"/>
                  <a:pt x="11013377" y="1473581"/>
                </a:cubicBezTo>
                <a:cubicBezTo>
                  <a:pt x="10859135" y="1527683"/>
                  <a:pt x="10699559" y="1583627"/>
                  <a:pt x="10486898" y="1796225"/>
                </a:cubicBezTo>
                <a:cubicBezTo>
                  <a:pt x="10274236" y="2008823"/>
                  <a:pt x="10218356" y="2168398"/>
                  <a:pt x="10164255" y="2322703"/>
                </a:cubicBezTo>
                <a:cubicBezTo>
                  <a:pt x="10111105" y="2474278"/>
                  <a:pt x="10060940" y="2617470"/>
                  <a:pt x="9862630" y="2815781"/>
                </a:cubicBezTo>
                <a:cubicBezTo>
                  <a:pt x="9664319" y="3014091"/>
                  <a:pt x="9521127" y="3064256"/>
                  <a:pt x="9369552" y="3117406"/>
                </a:cubicBezTo>
                <a:cubicBezTo>
                  <a:pt x="9215247" y="3171508"/>
                  <a:pt x="9055735" y="3227451"/>
                  <a:pt x="8843073" y="3440049"/>
                </a:cubicBezTo>
                <a:cubicBezTo>
                  <a:pt x="8630412" y="3652647"/>
                  <a:pt x="8574532" y="3812286"/>
                  <a:pt x="8520430" y="3966591"/>
                </a:cubicBezTo>
                <a:cubicBezTo>
                  <a:pt x="8467281" y="4118102"/>
                  <a:pt x="8417052" y="4261295"/>
                  <a:pt x="8218742" y="4459605"/>
                </a:cubicBezTo>
                <a:cubicBezTo>
                  <a:pt x="8020432" y="4657916"/>
                  <a:pt x="7877302" y="4708081"/>
                  <a:pt x="7725728" y="4761230"/>
                </a:cubicBezTo>
                <a:cubicBezTo>
                  <a:pt x="7571423" y="4815332"/>
                  <a:pt x="7411911" y="4871276"/>
                  <a:pt x="7199249" y="5083937"/>
                </a:cubicBezTo>
                <a:cubicBezTo>
                  <a:pt x="6986588" y="5296599"/>
                  <a:pt x="6930644" y="5456111"/>
                  <a:pt x="6876543" y="5610416"/>
                </a:cubicBezTo>
                <a:cubicBezTo>
                  <a:pt x="6823457" y="5761990"/>
                  <a:pt x="6773228" y="5905119"/>
                  <a:pt x="6574918" y="6103430"/>
                </a:cubicBezTo>
                <a:cubicBezTo>
                  <a:pt x="6376607" y="6301740"/>
                  <a:pt x="6233414" y="6351969"/>
                  <a:pt x="6081903" y="6405118"/>
                </a:cubicBezTo>
                <a:cubicBezTo>
                  <a:pt x="5927598" y="6459220"/>
                  <a:pt x="5768023" y="6515164"/>
                  <a:pt x="5555361" y="6727762"/>
                </a:cubicBezTo>
                <a:cubicBezTo>
                  <a:pt x="5513667" y="6768846"/>
                  <a:pt x="5474380" y="6812344"/>
                  <a:pt x="5437696" y="6858000"/>
                </a:cubicBezTo>
                <a:lnTo>
                  <a:pt x="5553774" y="6858000"/>
                </a:lnTo>
                <a:cubicBezTo>
                  <a:pt x="5573205" y="6836157"/>
                  <a:pt x="5594414" y="6813550"/>
                  <a:pt x="5617718" y="6790309"/>
                </a:cubicBezTo>
                <a:cubicBezTo>
                  <a:pt x="5816029" y="6591999"/>
                  <a:pt x="5959221" y="6541834"/>
                  <a:pt x="6110796" y="6488684"/>
                </a:cubicBezTo>
                <a:cubicBezTo>
                  <a:pt x="6265101" y="6434582"/>
                  <a:pt x="6424613" y="6378639"/>
                  <a:pt x="6637274" y="6165977"/>
                </a:cubicBezTo>
                <a:cubicBezTo>
                  <a:pt x="6849936" y="5953316"/>
                  <a:pt x="6905879" y="5793804"/>
                  <a:pt x="6959918" y="5639499"/>
                </a:cubicBezTo>
                <a:cubicBezTo>
                  <a:pt x="7013068" y="5487924"/>
                  <a:pt x="7063295" y="5344795"/>
                  <a:pt x="7261607" y="5146485"/>
                </a:cubicBezTo>
                <a:cubicBezTo>
                  <a:pt x="7459917" y="4948174"/>
                  <a:pt x="7603045" y="4897946"/>
                  <a:pt x="7754620" y="4844796"/>
                </a:cubicBezTo>
                <a:cubicBezTo>
                  <a:pt x="7908925" y="4790758"/>
                  <a:pt x="8068501" y="4734814"/>
                  <a:pt x="8281099" y="4522153"/>
                </a:cubicBezTo>
                <a:cubicBezTo>
                  <a:pt x="8493696" y="4309491"/>
                  <a:pt x="8549704" y="4149979"/>
                  <a:pt x="8603806" y="3995674"/>
                </a:cubicBezTo>
                <a:cubicBezTo>
                  <a:pt x="8656955" y="3844100"/>
                  <a:pt x="8707120" y="3700971"/>
                  <a:pt x="8905431" y="3502597"/>
                </a:cubicBezTo>
                <a:cubicBezTo>
                  <a:pt x="9103741" y="3304222"/>
                  <a:pt x="9246933" y="3254121"/>
                  <a:pt x="9398508" y="3200972"/>
                </a:cubicBezTo>
                <a:cubicBezTo>
                  <a:pt x="9552749" y="3146870"/>
                  <a:pt x="9712325" y="3090926"/>
                  <a:pt x="9924986" y="2878328"/>
                </a:cubicBezTo>
                <a:cubicBezTo>
                  <a:pt x="10137648" y="2665730"/>
                  <a:pt x="10193528" y="2506091"/>
                  <a:pt x="10247630" y="2351786"/>
                </a:cubicBezTo>
                <a:cubicBezTo>
                  <a:pt x="10300780" y="2200275"/>
                  <a:pt x="10350944" y="2057083"/>
                  <a:pt x="10549255" y="1858772"/>
                </a:cubicBezTo>
                <a:cubicBezTo>
                  <a:pt x="10747566" y="1660462"/>
                  <a:pt x="10890758" y="1610297"/>
                  <a:pt x="11042332" y="1557147"/>
                </a:cubicBezTo>
                <a:cubicBezTo>
                  <a:pt x="11196574" y="1503045"/>
                  <a:pt x="11356149" y="1447102"/>
                  <a:pt x="11568811" y="1234504"/>
                </a:cubicBezTo>
                <a:cubicBezTo>
                  <a:pt x="11781472" y="1021905"/>
                  <a:pt x="11837353" y="862266"/>
                  <a:pt x="11891455" y="707962"/>
                </a:cubicBezTo>
                <a:cubicBezTo>
                  <a:pt x="11944350" y="556705"/>
                  <a:pt x="11994579" y="413766"/>
                  <a:pt x="12192000" y="215900"/>
                </a:cubicBezTo>
                <a:lnTo>
                  <a:pt x="12192000" y="93282"/>
                </a:lnTo>
                <a:cubicBezTo>
                  <a:pt x="12171870" y="111527"/>
                  <a:pt x="12151296" y="131234"/>
                  <a:pt x="12130215" y="152400"/>
                </a:cubicBezTo>
                <a:close/>
                <a:moveTo>
                  <a:pt x="12130722" y="906844"/>
                </a:moveTo>
                <a:cubicBezTo>
                  <a:pt x="11918124" y="1119505"/>
                  <a:pt x="11862181" y="1279081"/>
                  <a:pt x="11808079" y="1433322"/>
                </a:cubicBezTo>
                <a:cubicBezTo>
                  <a:pt x="11754930" y="1584897"/>
                  <a:pt x="11704765" y="1728089"/>
                  <a:pt x="11506454" y="1926400"/>
                </a:cubicBezTo>
                <a:cubicBezTo>
                  <a:pt x="11308144" y="2124710"/>
                  <a:pt x="11164951" y="2174875"/>
                  <a:pt x="11013377" y="2228025"/>
                </a:cubicBezTo>
                <a:cubicBezTo>
                  <a:pt x="10859135" y="2282127"/>
                  <a:pt x="10699559" y="2338070"/>
                  <a:pt x="10486898" y="2550668"/>
                </a:cubicBezTo>
                <a:cubicBezTo>
                  <a:pt x="10274236" y="2763266"/>
                  <a:pt x="10218356" y="2922905"/>
                  <a:pt x="10164255" y="3077147"/>
                </a:cubicBezTo>
                <a:cubicBezTo>
                  <a:pt x="10111105" y="3228721"/>
                  <a:pt x="10060940" y="3371914"/>
                  <a:pt x="9862630" y="3570224"/>
                </a:cubicBezTo>
                <a:cubicBezTo>
                  <a:pt x="9664319" y="3768534"/>
                  <a:pt x="9521127" y="3818700"/>
                  <a:pt x="9369552" y="3871849"/>
                </a:cubicBezTo>
                <a:cubicBezTo>
                  <a:pt x="9215247" y="3925951"/>
                  <a:pt x="9055735" y="3981895"/>
                  <a:pt x="8843073" y="4194493"/>
                </a:cubicBezTo>
                <a:cubicBezTo>
                  <a:pt x="8630412" y="4407091"/>
                  <a:pt x="8574532" y="4566730"/>
                  <a:pt x="8520430" y="4721035"/>
                </a:cubicBezTo>
                <a:cubicBezTo>
                  <a:pt x="8467281" y="4872609"/>
                  <a:pt x="8417052" y="5015738"/>
                  <a:pt x="8218742" y="5214049"/>
                </a:cubicBezTo>
                <a:cubicBezTo>
                  <a:pt x="8020432" y="5412359"/>
                  <a:pt x="7877302" y="5462588"/>
                  <a:pt x="7725728" y="5515674"/>
                </a:cubicBezTo>
                <a:cubicBezTo>
                  <a:pt x="7571423" y="5569776"/>
                  <a:pt x="7411911" y="5625719"/>
                  <a:pt x="7199249" y="5838381"/>
                </a:cubicBezTo>
                <a:cubicBezTo>
                  <a:pt x="6986588" y="6051042"/>
                  <a:pt x="6930644" y="6210554"/>
                  <a:pt x="6876543" y="6364859"/>
                </a:cubicBezTo>
                <a:cubicBezTo>
                  <a:pt x="6823457" y="6516434"/>
                  <a:pt x="6773228" y="6659563"/>
                  <a:pt x="6574918" y="6857937"/>
                </a:cubicBezTo>
                <a:lnTo>
                  <a:pt x="6574536" y="6858318"/>
                </a:lnTo>
                <a:lnTo>
                  <a:pt x="6697155" y="6858318"/>
                </a:lnTo>
                <a:cubicBezTo>
                  <a:pt x="6861619" y="6676200"/>
                  <a:pt x="6911785" y="6533070"/>
                  <a:pt x="6960426" y="6394260"/>
                </a:cubicBezTo>
                <a:cubicBezTo>
                  <a:pt x="7013575" y="6242685"/>
                  <a:pt x="7063804" y="6099556"/>
                  <a:pt x="7262114" y="5901246"/>
                </a:cubicBezTo>
                <a:cubicBezTo>
                  <a:pt x="7460425" y="5702935"/>
                  <a:pt x="7603554" y="5652707"/>
                  <a:pt x="7755128" y="5599621"/>
                </a:cubicBezTo>
                <a:cubicBezTo>
                  <a:pt x="7909433" y="5545519"/>
                  <a:pt x="8069009" y="5489575"/>
                  <a:pt x="8281606" y="5276914"/>
                </a:cubicBezTo>
                <a:cubicBezTo>
                  <a:pt x="8494205" y="5064252"/>
                  <a:pt x="8550211" y="4904740"/>
                  <a:pt x="8604314" y="4750435"/>
                </a:cubicBezTo>
                <a:cubicBezTo>
                  <a:pt x="8657463" y="4598861"/>
                  <a:pt x="8707628" y="4455732"/>
                  <a:pt x="8905939" y="4257358"/>
                </a:cubicBezTo>
                <a:cubicBezTo>
                  <a:pt x="9104249" y="4058984"/>
                  <a:pt x="9247442" y="4008882"/>
                  <a:pt x="9399016" y="3955733"/>
                </a:cubicBezTo>
                <a:cubicBezTo>
                  <a:pt x="9553257" y="3901631"/>
                  <a:pt x="9712833" y="3845687"/>
                  <a:pt x="9925494" y="3633089"/>
                </a:cubicBezTo>
                <a:cubicBezTo>
                  <a:pt x="10138156" y="3420491"/>
                  <a:pt x="10194036" y="3260852"/>
                  <a:pt x="10248138" y="3106611"/>
                </a:cubicBezTo>
                <a:cubicBezTo>
                  <a:pt x="10301288" y="2955036"/>
                  <a:pt x="10351453" y="2811844"/>
                  <a:pt x="10549763" y="2613533"/>
                </a:cubicBezTo>
                <a:cubicBezTo>
                  <a:pt x="10748073" y="2415223"/>
                  <a:pt x="10890758" y="2364740"/>
                  <a:pt x="11042650" y="2311400"/>
                </a:cubicBezTo>
                <a:cubicBezTo>
                  <a:pt x="11196892" y="2257298"/>
                  <a:pt x="11356467" y="2201355"/>
                  <a:pt x="11569129" y="1988757"/>
                </a:cubicBezTo>
                <a:cubicBezTo>
                  <a:pt x="11781790" y="1776159"/>
                  <a:pt x="11837670" y="1616520"/>
                  <a:pt x="11891772" y="1462278"/>
                </a:cubicBezTo>
                <a:cubicBezTo>
                  <a:pt x="11944794" y="1310958"/>
                  <a:pt x="11994896" y="1168019"/>
                  <a:pt x="12192318" y="970280"/>
                </a:cubicBezTo>
                <a:lnTo>
                  <a:pt x="12192318" y="847725"/>
                </a:lnTo>
                <a:cubicBezTo>
                  <a:pt x="12171997" y="865886"/>
                  <a:pt x="12151296" y="885489"/>
                  <a:pt x="12130215" y="906526"/>
                </a:cubicBezTo>
                <a:close/>
                <a:moveTo>
                  <a:pt x="12130722" y="1661287"/>
                </a:moveTo>
                <a:cubicBezTo>
                  <a:pt x="11918124" y="1873948"/>
                  <a:pt x="11862181" y="2033524"/>
                  <a:pt x="11808079" y="2187766"/>
                </a:cubicBezTo>
                <a:cubicBezTo>
                  <a:pt x="11754930" y="2339340"/>
                  <a:pt x="11704765" y="2482533"/>
                  <a:pt x="11506454" y="2680843"/>
                </a:cubicBezTo>
                <a:cubicBezTo>
                  <a:pt x="11308144" y="2879154"/>
                  <a:pt x="11164951" y="2929319"/>
                  <a:pt x="11013377" y="2982468"/>
                </a:cubicBezTo>
                <a:cubicBezTo>
                  <a:pt x="10859135" y="3036570"/>
                  <a:pt x="10699559" y="3092514"/>
                  <a:pt x="10486898" y="3305112"/>
                </a:cubicBezTo>
                <a:cubicBezTo>
                  <a:pt x="10274236" y="3517709"/>
                  <a:pt x="10218356" y="3677349"/>
                  <a:pt x="10164255" y="3831653"/>
                </a:cubicBezTo>
                <a:cubicBezTo>
                  <a:pt x="10111105" y="3983165"/>
                  <a:pt x="10060940" y="4126357"/>
                  <a:pt x="9862630" y="4324668"/>
                </a:cubicBezTo>
                <a:cubicBezTo>
                  <a:pt x="9664319" y="4522978"/>
                  <a:pt x="9521127" y="4573143"/>
                  <a:pt x="9369552" y="4626293"/>
                </a:cubicBezTo>
                <a:cubicBezTo>
                  <a:pt x="9215247" y="4680395"/>
                  <a:pt x="9055735" y="4736338"/>
                  <a:pt x="8843073" y="4949000"/>
                </a:cubicBezTo>
                <a:cubicBezTo>
                  <a:pt x="8630412" y="5161661"/>
                  <a:pt x="8574532" y="5321173"/>
                  <a:pt x="8520430" y="5475478"/>
                </a:cubicBezTo>
                <a:cubicBezTo>
                  <a:pt x="8467281" y="5627053"/>
                  <a:pt x="8417052" y="5770182"/>
                  <a:pt x="8218742" y="5968492"/>
                </a:cubicBezTo>
                <a:cubicBezTo>
                  <a:pt x="8020432" y="6166803"/>
                  <a:pt x="7877302" y="6217031"/>
                  <a:pt x="7725728" y="6270181"/>
                </a:cubicBezTo>
                <a:cubicBezTo>
                  <a:pt x="7571423" y="6324219"/>
                  <a:pt x="7411911" y="6380163"/>
                  <a:pt x="7199249" y="6592824"/>
                </a:cubicBezTo>
                <a:cubicBezTo>
                  <a:pt x="7101015" y="6691122"/>
                  <a:pt x="7036182" y="6778054"/>
                  <a:pt x="6989699" y="6858318"/>
                </a:cubicBezTo>
                <a:lnTo>
                  <a:pt x="7094030" y="6858318"/>
                </a:lnTo>
                <a:cubicBezTo>
                  <a:pt x="7142925" y="6785166"/>
                  <a:pt x="7199313" y="6717220"/>
                  <a:pt x="7262241" y="6655689"/>
                </a:cubicBezTo>
                <a:cubicBezTo>
                  <a:pt x="7460552" y="6457379"/>
                  <a:pt x="7603681" y="6407214"/>
                  <a:pt x="7755256" y="6354064"/>
                </a:cubicBezTo>
                <a:cubicBezTo>
                  <a:pt x="7909560" y="6299962"/>
                  <a:pt x="8069136" y="6244019"/>
                  <a:pt x="8281734" y="6031357"/>
                </a:cubicBezTo>
                <a:cubicBezTo>
                  <a:pt x="8494331" y="5818696"/>
                  <a:pt x="8550339" y="5659184"/>
                  <a:pt x="8604441" y="5504879"/>
                </a:cubicBezTo>
                <a:cubicBezTo>
                  <a:pt x="8657590" y="5353304"/>
                  <a:pt x="8707755" y="5210175"/>
                  <a:pt x="8906066" y="5011865"/>
                </a:cubicBezTo>
                <a:cubicBezTo>
                  <a:pt x="9104376" y="4813554"/>
                  <a:pt x="9247569" y="4763326"/>
                  <a:pt x="9399143" y="4710176"/>
                </a:cubicBezTo>
                <a:cubicBezTo>
                  <a:pt x="9553384" y="4656074"/>
                  <a:pt x="9712960" y="4600194"/>
                  <a:pt x="9925621" y="4387533"/>
                </a:cubicBezTo>
                <a:cubicBezTo>
                  <a:pt x="10138283" y="4174871"/>
                  <a:pt x="10194163" y="4015359"/>
                  <a:pt x="10248265" y="3861054"/>
                </a:cubicBezTo>
                <a:cubicBezTo>
                  <a:pt x="10301415" y="3709480"/>
                  <a:pt x="10351580" y="3566287"/>
                  <a:pt x="10549890" y="3367977"/>
                </a:cubicBezTo>
                <a:cubicBezTo>
                  <a:pt x="10748201" y="3169666"/>
                  <a:pt x="10891393" y="3119501"/>
                  <a:pt x="11042968" y="3066352"/>
                </a:cubicBezTo>
                <a:cubicBezTo>
                  <a:pt x="11197209" y="3012250"/>
                  <a:pt x="11356784" y="2956370"/>
                  <a:pt x="11569446" y="2743708"/>
                </a:cubicBezTo>
                <a:cubicBezTo>
                  <a:pt x="11782107" y="2531047"/>
                  <a:pt x="11837988" y="2371535"/>
                  <a:pt x="11892090" y="2217230"/>
                </a:cubicBezTo>
                <a:cubicBezTo>
                  <a:pt x="11945112" y="2065909"/>
                  <a:pt x="11995214" y="1922970"/>
                  <a:pt x="12192635" y="1725232"/>
                </a:cubicBezTo>
                <a:lnTo>
                  <a:pt x="12192635" y="1602169"/>
                </a:lnTo>
                <a:cubicBezTo>
                  <a:pt x="12172124" y="1620330"/>
                  <a:pt x="12151296" y="1639932"/>
                  <a:pt x="12130215" y="1660970"/>
                </a:cubicBezTo>
                <a:close/>
                <a:moveTo>
                  <a:pt x="12130722" y="2415731"/>
                </a:moveTo>
                <a:cubicBezTo>
                  <a:pt x="11918124" y="2628392"/>
                  <a:pt x="11862181" y="2787968"/>
                  <a:pt x="11808079" y="2942273"/>
                </a:cubicBezTo>
                <a:cubicBezTo>
                  <a:pt x="11754930" y="3093784"/>
                  <a:pt x="11704765" y="3236976"/>
                  <a:pt x="11506454" y="3435287"/>
                </a:cubicBezTo>
                <a:cubicBezTo>
                  <a:pt x="11308144" y="3633597"/>
                  <a:pt x="11164951" y="3683762"/>
                  <a:pt x="11013377" y="3736912"/>
                </a:cubicBezTo>
                <a:cubicBezTo>
                  <a:pt x="10859135" y="3791014"/>
                  <a:pt x="10699559" y="3846957"/>
                  <a:pt x="10486898" y="4059619"/>
                </a:cubicBezTo>
                <a:cubicBezTo>
                  <a:pt x="10274236" y="4272280"/>
                  <a:pt x="10218356" y="4431792"/>
                  <a:pt x="10164255" y="4586097"/>
                </a:cubicBezTo>
                <a:cubicBezTo>
                  <a:pt x="10111105" y="4737608"/>
                  <a:pt x="10060940" y="4880801"/>
                  <a:pt x="9862630" y="5079111"/>
                </a:cubicBezTo>
                <a:cubicBezTo>
                  <a:pt x="9664319" y="5277422"/>
                  <a:pt x="9521127" y="5327587"/>
                  <a:pt x="9369552" y="5380736"/>
                </a:cubicBezTo>
                <a:cubicBezTo>
                  <a:pt x="9215247" y="5434838"/>
                  <a:pt x="9055735" y="5490782"/>
                  <a:pt x="8843073" y="5703443"/>
                </a:cubicBezTo>
                <a:cubicBezTo>
                  <a:pt x="8630412" y="5916105"/>
                  <a:pt x="8574532" y="6075617"/>
                  <a:pt x="8520430" y="6229922"/>
                </a:cubicBezTo>
                <a:cubicBezTo>
                  <a:pt x="8467281" y="6381496"/>
                  <a:pt x="8417052" y="6524625"/>
                  <a:pt x="8218742" y="6722936"/>
                </a:cubicBezTo>
                <a:cubicBezTo>
                  <a:pt x="8170419" y="6771894"/>
                  <a:pt x="8118475" y="6817169"/>
                  <a:pt x="8063357" y="6858318"/>
                </a:cubicBezTo>
                <a:lnTo>
                  <a:pt x="8204200" y="6858318"/>
                </a:lnTo>
                <a:cubicBezTo>
                  <a:pt x="8229156" y="6836410"/>
                  <a:pt x="8254873" y="6812217"/>
                  <a:pt x="8281353" y="6785801"/>
                </a:cubicBezTo>
                <a:cubicBezTo>
                  <a:pt x="8494014" y="6573203"/>
                  <a:pt x="8549957" y="6413627"/>
                  <a:pt x="8604059" y="6259322"/>
                </a:cubicBezTo>
                <a:cubicBezTo>
                  <a:pt x="8657209" y="6107748"/>
                  <a:pt x="8707374" y="5964619"/>
                  <a:pt x="8905684" y="5766308"/>
                </a:cubicBezTo>
                <a:cubicBezTo>
                  <a:pt x="9103995" y="5567998"/>
                  <a:pt x="9247188" y="5517769"/>
                  <a:pt x="9398762" y="5464620"/>
                </a:cubicBezTo>
                <a:cubicBezTo>
                  <a:pt x="9553004" y="5410581"/>
                  <a:pt x="9712579" y="5354638"/>
                  <a:pt x="9925241" y="5141976"/>
                </a:cubicBezTo>
                <a:cubicBezTo>
                  <a:pt x="10137902" y="4929315"/>
                  <a:pt x="10193782" y="4769803"/>
                  <a:pt x="10247884" y="4615498"/>
                </a:cubicBezTo>
                <a:cubicBezTo>
                  <a:pt x="10301033" y="4463923"/>
                  <a:pt x="10351198" y="4320794"/>
                  <a:pt x="10549509" y="4122484"/>
                </a:cubicBezTo>
                <a:cubicBezTo>
                  <a:pt x="10747819" y="3924173"/>
                  <a:pt x="10890758" y="3873500"/>
                  <a:pt x="11042650" y="3820478"/>
                </a:cubicBezTo>
                <a:cubicBezTo>
                  <a:pt x="11196892" y="3766376"/>
                  <a:pt x="11356467" y="3710496"/>
                  <a:pt x="11569129" y="3497834"/>
                </a:cubicBezTo>
                <a:cubicBezTo>
                  <a:pt x="11781790" y="3285172"/>
                  <a:pt x="11837670" y="3125661"/>
                  <a:pt x="11891772" y="2971356"/>
                </a:cubicBezTo>
                <a:cubicBezTo>
                  <a:pt x="11944794" y="2820035"/>
                  <a:pt x="11994896" y="2677097"/>
                  <a:pt x="12192318" y="2479358"/>
                </a:cubicBezTo>
                <a:lnTo>
                  <a:pt x="12192318" y="2356612"/>
                </a:lnTo>
                <a:cubicBezTo>
                  <a:pt x="12171997" y="2374773"/>
                  <a:pt x="12151296" y="2394375"/>
                  <a:pt x="12130215" y="2415413"/>
                </a:cubicBezTo>
                <a:close/>
                <a:moveTo>
                  <a:pt x="12130722" y="3170238"/>
                </a:moveTo>
                <a:cubicBezTo>
                  <a:pt x="11918124" y="3382836"/>
                  <a:pt x="11862181" y="3542411"/>
                  <a:pt x="11808079" y="3696716"/>
                </a:cubicBezTo>
                <a:cubicBezTo>
                  <a:pt x="11754930" y="3848291"/>
                  <a:pt x="11704765" y="3991420"/>
                  <a:pt x="11506454" y="4189730"/>
                </a:cubicBezTo>
                <a:cubicBezTo>
                  <a:pt x="11308144" y="4388041"/>
                  <a:pt x="11164951" y="4438269"/>
                  <a:pt x="11013377" y="4491355"/>
                </a:cubicBezTo>
                <a:cubicBezTo>
                  <a:pt x="10859135" y="4545457"/>
                  <a:pt x="10699559" y="4601401"/>
                  <a:pt x="10486898" y="4814062"/>
                </a:cubicBezTo>
                <a:cubicBezTo>
                  <a:pt x="10274236" y="5026724"/>
                  <a:pt x="10218356" y="5186236"/>
                  <a:pt x="10164255" y="5340541"/>
                </a:cubicBezTo>
                <a:cubicBezTo>
                  <a:pt x="10111105" y="5492115"/>
                  <a:pt x="10060940" y="5635244"/>
                  <a:pt x="9862630" y="5833555"/>
                </a:cubicBezTo>
                <a:cubicBezTo>
                  <a:pt x="9664319" y="6031865"/>
                  <a:pt x="9521127" y="6082094"/>
                  <a:pt x="9369552" y="6135180"/>
                </a:cubicBezTo>
                <a:cubicBezTo>
                  <a:pt x="9215247" y="6189282"/>
                  <a:pt x="9055735" y="6245225"/>
                  <a:pt x="8843073" y="6457887"/>
                </a:cubicBezTo>
                <a:cubicBezTo>
                  <a:pt x="8687371" y="6613589"/>
                  <a:pt x="8615680" y="6740843"/>
                  <a:pt x="8567293" y="6858318"/>
                </a:cubicBezTo>
                <a:lnTo>
                  <a:pt x="8664004" y="6858318"/>
                </a:lnTo>
                <a:cubicBezTo>
                  <a:pt x="8709279" y="6757606"/>
                  <a:pt x="8775573" y="6651118"/>
                  <a:pt x="8905939" y="6520752"/>
                </a:cubicBezTo>
                <a:cubicBezTo>
                  <a:pt x="9104249" y="6322441"/>
                  <a:pt x="9247442" y="6272213"/>
                  <a:pt x="9399016" y="6219063"/>
                </a:cubicBezTo>
                <a:cubicBezTo>
                  <a:pt x="9553257" y="6165025"/>
                  <a:pt x="9712833" y="6109081"/>
                  <a:pt x="9925494" y="5896420"/>
                </a:cubicBezTo>
                <a:cubicBezTo>
                  <a:pt x="10138156" y="5683758"/>
                  <a:pt x="10194036" y="5524246"/>
                  <a:pt x="10248138" y="5369941"/>
                </a:cubicBezTo>
                <a:cubicBezTo>
                  <a:pt x="10301288" y="5218367"/>
                  <a:pt x="10351453" y="5075238"/>
                  <a:pt x="10549763" y="4876927"/>
                </a:cubicBezTo>
                <a:cubicBezTo>
                  <a:pt x="10748073" y="4678617"/>
                  <a:pt x="10891266" y="4628388"/>
                  <a:pt x="11042841" y="4575239"/>
                </a:cubicBezTo>
                <a:cubicBezTo>
                  <a:pt x="11197082" y="4521200"/>
                  <a:pt x="11356657" y="4465257"/>
                  <a:pt x="11569319" y="4252595"/>
                </a:cubicBezTo>
                <a:cubicBezTo>
                  <a:pt x="11781981" y="4039934"/>
                  <a:pt x="11837860" y="3880422"/>
                  <a:pt x="11891962" y="3726116"/>
                </a:cubicBezTo>
                <a:cubicBezTo>
                  <a:pt x="11944985" y="3574796"/>
                  <a:pt x="11995086" y="3431921"/>
                  <a:pt x="12192508" y="3234119"/>
                </a:cubicBezTo>
                <a:lnTo>
                  <a:pt x="12192508" y="3111119"/>
                </a:lnTo>
                <a:cubicBezTo>
                  <a:pt x="12172061" y="3129280"/>
                  <a:pt x="12151296" y="3148883"/>
                  <a:pt x="12130215" y="3169920"/>
                </a:cubicBezTo>
                <a:close/>
                <a:moveTo>
                  <a:pt x="12130722" y="3924681"/>
                </a:moveTo>
                <a:cubicBezTo>
                  <a:pt x="11918124" y="4137279"/>
                  <a:pt x="11862181" y="4296855"/>
                  <a:pt x="11808079" y="4451160"/>
                </a:cubicBezTo>
                <a:cubicBezTo>
                  <a:pt x="11754930" y="4602734"/>
                  <a:pt x="11704765" y="4745863"/>
                  <a:pt x="11506454" y="4944174"/>
                </a:cubicBezTo>
                <a:cubicBezTo>
                  <a:pt x="11308144" y="5142484"/>
                  <a:pt x="11164951" y="5192713"/>
                  <a:pt x="11013377" y="5245799"/>
                </a:cubicBezTo>
                <a:cubicBezTo>
                  <a:pt x="10859135" y="5299901"/>
                  <a:pt x="10699559" y="5355844"/>
                  <a:pt x="10486898" y="5568506"/>
                </a:cubicBezTo>
                <a:cubicBezTo>
                  <a:pt x="10274236" y="5781167"/>
                  <a:pt x="10218356" y="5940679"/>
                  <a:pt x="10164255" y="6094984"/>
                </a:cubicBezTo>
                <a:cubicBezTo>
                  <a:pt x="10111105" y="6246559"/>
                  <a:pt x="10060940" y="6389688"/>
                  <a:pt x="9862630" y="6587998"/>
                </a:cubicBezTo>
                <a:cubicBezTo>
                  <a:pt x="9702356" y="6748272"/>
                  <a:pt x="9578086" y="6811836"/>
                  <a:pt x="9456230" y="6858318"/>
                </a:cubicBezTo>
                <a:lnTo>
                  <a:pt x="9663620" y="6858318"/>
                </a:lnTo>
                <a:cubicBezTo>
                  <a:pt x="9742869" y="6811899"/>
                  <a:pt x="9828720" y="6747637"/>
                  <a:pt x="9925368" y="6650863"/>
                </a:cubicBezTo>
                <a:cubicBezTo>
                  <a:pt x="10137966" y="6438202"/>
                  <a:pt x="10193909" y="6278690"/>
                  <a:pt x="10248011" y="6124385"/>
                </a:cubicBezTo>
                <a:cubicBezTo>
                  <a:pt x="10301160" y="5972810"/>
                  <a:pt x="10351326" y="5829681"/>
                  <a:pt x="10549636" y="5631371"/>
                </a:cubicBezTo>
                <a:cubicBezTo>
                  <a:pt x="10747946" y="5433060"/>
                  <a:pt x="10891139" y="5382832"/>
                  <a:pt x="11042714" y="5329746"/>
                </a:cubicBezTo>
                <a:cubicBezTo>
                  <a:pt x="11196955" y="5275644"/>
                  <a:pt x="11356531" y="5219700"/>
                  <a:pt x="11569192" y="5007039"/>
                </a:cubicBezTo>
                <a:cubicBezTo>
                  <a:pt x="11781854" y="4794377"/>
                  <a:pt x="11837733" y="4634865"/>
                  <a:pt x="11891835" y="4480560"/>
                </a:cubicBezTo>
                <a:cubicBezTo>
                  <a:pt x="11944858" y="4329240"/>
                  <a:pt x="11994959" y="4186365"/>
                  <a:pt x="12192381" y="3988626"/>
                </a:cubicBezTo>
                <a:lnTo>
                  <a:pt x="12192381" y="3865563"/>
                </a:lnTo>
                <a:cubicBezTo>
                  <a:pt x="12171997" y="3883552"/>
                  <a:pt x="12151296" y="3903136"/>
                  <a:pt x="12130215" y="3924300"/>
                </a:cubicBezTo>
                <a:close/>
                <a:moveTo>
                  <a:pt x="12130722" y="4679125"/>
                </a:moveTo>
                <a:cubicBezTo>
                  <a:pt x="11918124" y="4891786"/>
                  <a:pt x="11862181" y="5051298"/>
                  <a:pt x="11808079" y="5205603"/>
                </a:cubicBezTo>
                <a:cubicBezTo>
                  <a:pt x="11754930" y="5357178"/>
                  <a:pt x="11704765" y="5500307"/>
                  <a:pt x="11506454" y="5698617"/>
                </a:cubicBezTo>
                <a:cubicBezTo>
                  <a:pt x="11308144" y="5896928"/>
                  <a:pt x="11164951" y="5947156"/>
                  <a:pt x="11013377" y="6000306"/>
                </a:cubicBezTo>
                <a:cubicBezTo>
                  <a:pt x="10859135" y="6054344"/>
                  <a:pt x="10699559" y="6110288"/>
                  <a:pt x="10486898" y="6322949"/>
                </a:cubicBezTo>
                <a:cubicBezTo>
                  <a:pt x="10274236" y="6535611"/>
                  <a:pt x="10218356" y="6695123"/>
                  <a:pt x="10164255" y="6849428"/>
                </a:cubicBezTo>
                <a:cubicBezTo>
                  <a:pt x="10163239" y="6852412"/>
                  <a:pt x="10162159" y="6855333"/>
                  <a:pt x="10161143" y="6858318"/>
                </a:cubicBezTo>
                <a:lnTo>
                  <a:pt x="10255314" y="6858318"/>
                </a:lnTo>
                <a:cubicBezTo>
                  <a:pt x="10306114" y="6714173"/>
                  <a:pt x="10360406" y="6575171"/>
                  <a:pt x="10549763" y="6385814"/>
                </a:cubicBezTo>
                <a:cubicBezTo>
                  <a:pt x="10748073" y="6187504"/>
                  <a:pt x="10891266" y="6137275"/>
                  <a:pt x="11042841" y="6084189"/>
                </a:cubicBezTo>
                <a:cubicBezTo>
                  <a:pt x="11197082" y="6030087"/>
                  <a:pt x="11356657" y="5974144"/>
                  <a:pt x="11569319" y="5761482"/>
                </a:cubicBezTo>
                <a:cubicBezTo>
                  <a:pt x="11781981" y="5548821"/>
                  <a:pt x="11837860" y="5389309"/>
                  <a:pt x="11891962" y="5235004"/>
                </a:cubicBezTo>
                <a:cubicBezTo>
                  <a:pt x="11944985" y="5083683"/>
                  <a:pt x="11995086" y="4940808"/>
                  <a:pt x="12192508" y="4743069"/>
                </a:cubicBezTo>
                <a:lnTo>
                  <a:pt x="12192508" y="4620006"/>
                </a:lnTo>
                <a:cubicBezTo>
                  <a:pt x="12172061" y="4638167"/>
                  <a:pt x="12151296" y="4657770"/>
                  <a:pt x="12130215" y="4678807"/>
                </a:cubicBezTo>
                <a:close/>
                <a:moveTo>
                  <a:pt x="12130722" y="5433568"/>
                </a:moveTo>
                <a:cubicBezTo>
                  <a:pt x="11918124" y="5646230"/>
                  <a:pt x="11862181" y="5805742"/>
                  <a:pt x="11808079" y="5960047"/>
                </a:cubicBezTo>
                <a:cubicBezTo>
                  <a:pt x="11754930" y="6111621"/>
                  <a:pt x="11704765" y="6254750"/>
                  <a:pt x="11506454" y="6453124"/>
                </a:cubicBezTo>
                <a:cubicBezTo>
                  <a:pt x="11308144" y="6651498"/>
                  <a:pt x="11164951" y="6701600"/>
                  <a:pt x="11013377" y="6754749"/>
                </a:cubicBezTo>
                <a:cubicBezTo>
                  <a:pt x="10935335" y="6782118"/>
                  <a:pt x="10855960" y="6809931"/>
                  <a:pt x="10768965" y="6858318"/>
                </a:cubicBezTo>
                <a:lnTo>
                  <a:pt x="10987342" y="6858318"/>
                </a:lnTo>
                <a:cubicBezTo>
                  <a:pt x="11005820" y="6851587"/>
                  <a:pt x="11024235" y="6845110"/>
                  <a:pt x="11042841" y="6838632"/>
                </a:cubicBezTo>
                <a:cubicBezTo>
                  <a:pt x="11197145" y="6784531"/>
                  <a:pt x="11356657" y="6728587"/>
                  <a:pt x="11569319" y="6515926"/>
                </a:cubicBezTo>
                <a:cubicBezTo>
                  <a:pt x="11781981" y="6303264"/>
                  <a:pt x="11837860" y="6143752"/>
                  <a:pt x="11891962" y="5989447"/>
                </a:cubicBezTo>
                <a:cubicBezTo>
                  <a:pt x="11944985" y="5838127"/>
                  <a:pt x="11995086" y="5695252"/>
                  <a:pt x="12192508" y="5497513"/>
                </a:cubicBezTo>
                <a:lnTo>
                  <a:pt x="12192508" y="5374450"/>
                </a:lnTo>
                <a:cubicBezTo>
                  <a:pt x="12172061" y="5392611"/>
                  <a:pt x="12151296" y="5412213"/>
                  <a:pt x="12130215" y="5433251"/>
                </a:cubicBezTo>
                <a:close/>
                <a:moveTo>
                  <a:pt x="12130722" y="6188012"/>
                </a:moveTo>
                <a:cubicBezTo>
                  <a:pt x="11918124" y="6400673"/>
                  <a:pt x="11862181" y="6560185"/>
                  <a:pt x="11808079" y="6714490"/>
                </a:cubicBezTo>
                <a:cubicBezTo>
                  <a:pt x="11791252" y="6762623"/>
                  <a:pt x="11774678" y="6809740"/>
                  <a:pt x="11753532" y="6858318"/>
                </a:cubicBezTo>
                <a:lnTo>
                  <a:pt x="11849100" y="6858318"/>
                </a:lnTo>
                <a:cubicBezTo>
                  <a:pt x="11864784" y="6819393"/>
                  <a:pt x="11878056" y="6781482"/>
                  <a:pt x="11891264" y="6744018"/>
                </a:cubicBezTo>
                <a:cubicBezTo>
                  <a:pt x="11944286" y="6592761"/>
                  <a:pt x="11994388" y="6449822"/>
                  <a:pt x="12191809" y="6252083"/>
                </a:cubicBezTo>
                <a:lnTo>
                  <a:pt x="12191809" y="6128893"/>
                </a:lnTo>
                <a:cubicBezTo>
                  <a:pt x="12171807" y="6147054"/>
                  <a:pt x="12151296" y="6166657"/>
                  <a:pt x="12130215" y="6187694"/>
                </a:cubicBezTo>
                <a:close/>
              </a:path>
            </a:pathLst>
          </a:custGeom>
          <a:solidFill>
            <a:schemeClr val="bg1">
              <a:lumMod val="85000"/>
              <a:lumOff val="15000"/>
              <a:alpha val="50000"/>
            </a:schemeClr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4" name="Picture Placeholder 12">
            <a:extLst>
              <a:ext uri="{FF2B5EF4-FFF2-40B4-BE49-F238E27FC236}">
                <a16:creationId xmlns:a16="http://schemas.microsoft.com/office/drawing/2014/main" id="{3CD871E2-3ECC-4EAF-99EB-DAFCD0D6446D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739935" y="3057525"/>
            <a:ext cx="3133725" cy="3038476"/>
          </a:xfrm>
          <a:prstGeom prst="rect">
            <a:avLst/>
          </a:prstGeom>
          <a:pattFill prst="pct5">
            <a:fgClr>
              <a:schemeClr val="bg1">
                <a:lumMod val="50000"/>
                <a:lumOff val="50000"/>
              </a:schemeClr>
            </a:fgClr>
            <a:bgClr>
              <a:schemeClr val="bg1"/>
            </a:bgClr>
          </a:pattFill>
        </p:spPr>
        <p:txBody>
          <a:bodyPr/>
          <a:lstStyle>
            <a:lvl1pPr>
              <a:defRPr sz="1200"/>
            </a:lvl1pPr>
          </a:lstStyle>
          <a:p>
            <a:endParaRPr lang="en-ID"/>
          </a:p>
        </p:txBody>
      </p:sp>
      <p:sp>
        <p:nvSpPr>
          <p:cNvPr id="5" name="Picture Placeholder 12">
            <a:extLst>
              <a:ext uri="{FF2B5EF4-FFF2-40B4-BE49-F238E27FC236}">
                <a16:creationId xmlns:a16="http://schemas.microsoft.com/office/drawing/2014/main" id="{9BC345C6-0CD0-4EC9-8050-FBF61180C00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529138" y="3057525"/>
            <a:ext cx="3133725" cy="3038476"/>
          </a:xfrm>
          <a:prstGeom prst="rect">
            <a:avLst/>
          </a:prstGeom>
          <a:pattFill prst="pct5">
            <a:fgClr>
              <a:schemeClr val="bg1">
                <a:lumMod val="50000"/>
                <a:lumOff val="50000"/>
              </a:schemeClr>
            </a:fgClr>
            <a:bgClr>
              <a:schemeClr val="bg1"/>
            </a:bgClr>
          </a:pattFill>
        </p:spPr>
        <p:txBody>
          <a:bodyPr/>
          <a:lstStyle>
            <a:lvl1pPr>
              <a:defRPr sz="1200"/>
            </a:lvl1pPr>
          </a:lstStyle>
          <a:p>
            <a:endParaRPr lang="en-ID"/>
          </a:p>
        </p:txBody>
      </p:sp>
      <p:sp>
        <p:nvSpPr>
          <p:cNvPr id="6" name="Picture Placeholder 12">
            <a:extLst>
              <a:ext uri="{FF2B5EF4-FFF2-40B4-BE49-F238E27FC236}">
                <a16:creationId xmlns:a16="http://schemas.microsoft.com/office/drawing/2014/main" id="{ABC057CF-B61D-424B-8D94-8C5CC8FF1692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8318341" y="3057525"/>
            <a:ext cx="3133725" cy="3038476"/>
          </a:xfrm>
          <a:prstGeom prst="rect">
            <a:avLst/>
          </a:prstGeom>
          <a:pattFill prst="pct5">
            <a:fgClr>
              <a:schemeClr val="bg1">
                <a:lumMod val="50000"/>
                <a:lumOff val="50000"/>
              </a:schemeClr>
            </a:fgClr>
            <a:bgClr>
              <a:schemeClr val="bg1"/>
            </a:bgClr>
          </a:pattFill>
        </p:spPr>
        <p:txBody>
          <a:bodyPr/>
          <a:lstStyle>
            <a:lvl1pPr>
              <a:defRPr sz="12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6030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raphic 7">
            <a:extLst>
              <a:ext uri="{FF2B5EF4-FFF2-40B4-BE49-F238E27FC236}">
                <a16:creationId xmlns:a16="http://schemas.microsoft.com/office/drawing/2014/main" id="{0D948BDE-89A4-4147-843E-4915A3DD9ABB}"/>
              </a:ext>
            </a:extLst>
          </p:cNvPr>
          <p:cNvSpPr/>
          <p:nvPr userDrawn="1"/>
        </p:nvSpPr>
        <p:spPr>
          <a:xfrm>
            <a:off x="0" y="0"/>
            <a:ext cx="12192634" cy="6858317"/>
          </a:xfrm>
          <a:custGeom>
            <a:avLst/>
            <a:gdLst>
              <a:gd name="connsiteX0" fmla="*/ 439039 w 12192634"/>
              <a:gd name="connsiteY0" fmla="*/ 0 h 6858317"/>
              <a:gd name="connsiteX1" fmla="*/ 384493 w 12192634"/>
              <a:gd name="connsiteY1" fmla="*/ 143701 h 6858317"/>
              <a:gd name="connsiteX2" fmla="*/ 61849 w 12192634"/>
              <a:gd name="connsiteY2" fmla="*/ 670243 h 6858317"/>
              <a:gd name="connsiteX3" fmla="*/ 0 w 12192634"/>
              <a:gd name="connsiteY3" fmla="*/ 729171 h 6858317"/>
              <a:gd name="connsiteX4" fmla="*/ 0 w 12192634"/>
              <a:gd name="connsiteY4" fmla="*/ 606362 h 6858317"/>
              <a:gd name="connsiteX5" fmla="*/ 300609 w 12192634"/>
              <a:gd name="connsiteY5" fmla="*/ 114300 h 6858317"/>
              <a:gd name="connsiteX6" fmla="*/ 342900 w 12192634"/>
              <a:gd name="connsiteY6" fmla="*/ 0 h 6858317"/>
              <a:gd name="connsiteX7" fmla="*/ 1204976 w 12192634"/>
              <a:gd name="connsiteY7" fmla="*/ 0 h 6858317"/>
              <a:gd name="connsiteX8" fmla="*/ 1149795 w 12192634"/>
              <a:gd name="connsiteY8" fmla="*/ 19558 h 6858317"/>
              <a:gd name="connsiteX9" fmla="*/ 623316 w 12192634"/>
              <a:gd name="connsiteY9" fmla="*/ 342265 h 6858317"/>
              <a:gd name="connsiteX10" fmla="*/ 300609 w 12192634"/>
              <a:gd name="connsiteY10" fmla="*/ 868744 h 6858317"/>
              <a:gd name="connsiteX11" fmla="*/ 0 w 12192634"/>
              <a:gd name="connsiteY11" fmla="*/ 1360805 h 6858317"/>
              <a:gd name="connsiteX12" fmla="*/ 0 w 12192634"/>
              <a:gd name="connsiteY12" fmla="*/ 1483551 h 6858317"/>
              <a:gd name="connsiteX13" fmla="*/ 61849 w 12192634"/>
              <a:gd name="connsiteY13" fmla="*/ 1424686 h 6858317"/>
              <a:gd name="connsiteX14" fmla="*/ 384493 w 12192634"/>
              <a:gd name="connsiteY14" fmla="*/ 898144 h 6858317"/>
              <a:gd name="connsiteX15" fmla="*/ 686181 w 12192634"/>
              <a:gd name="connsiteY15" fmla="*/ 405130 h 6858317"/>
              <a:gd name="connsiteX16" fmla="*/ 1179259 w 12192634"/>
              <a:gd name="connsiteY16" fmla="*/ 103442 h 6858317"/>
              <a:gd name="connsiteX17" fmla="*/ 1423353 w 12192634"/>
              <a:gd name="connsiteY17" fmla="*/ 0 h 6858317"/>
              <a:gd name="connsiteX18" fmla="*/ 1937258 w 12192634"/>
              <a:gd name="connsiteY18" fmla="*/ 0 h 6858317"/>
              <a:gd name="connsiteX19" fmla="*/ 1642872 w 12192634"/>
              <a:gd name="connsiteY19" fmla="*/ 472377 h 6858317"/>
              <a:gd name="connsiteX20" fmla="*/ 1149795 w 12192634"/>
              <a:gd name="connsiteY20" fmla="*/ 774002 h 6858317"/>
              <a:gd name="connsiteX21" fmla="*/ 623316 w 12192634"/>
              <a:gd name="connsiteY21" fmla="*/ 1096709 h 6858317"/>
              <a:gd name="connsiteX22" fmla="*/ 300609 w 12192634"/>
              <a:gd name="connsiteY22" fmla="*/ 1623187 h 6858317"/>
              <a:gd name="connsiteX23" fmla="*/ 0 w 12192634"/>
              <a:gd name="connsiteY23" fmla="*/ 2115249 h 6858317"/>
              <a:gd name="connsiteX24" fmla="*/ 0 w 12192634"/>
              <a:gd name="connsiteY24" fmla="*/ 2238058 h 6858317"/>
              <a:gd name="connsiteX25" fmla="*/ 61849 w 12192634"/>
              <a:gd name="connsiteY25" fmla="*/ 2179130 h 6858317"/>
              <a:gd name="connsiteX26" fmla="*/ 384493 w 12192634"/>
              <a:gd name="connsiteY26" fmla="*/ 1652651 h 6858317"/>
              <a:gd name="connsiteX27" fmla="*/ 686181 w 12192634"/>
              <a:gd name="connsiteY27" fmla="*/ 1159574 h 6858317"/>
              <a:gd name="connsiteX28" fmla="*/ 1179259 w 12192634"/>
              <a:gd name="connsiteY28" fmla="*/ 857885 h 6858317"/>
              <a:gd name="connsiteX29" fmla="*/ 1705737 w 12192634"/>
              <a:gd name="connsiteY29" fmla="*/ 535242 h 6858317"/>
              <a:gd name="connsiteX30" fmla="*/ 2028444 w 12192634"/>
              <a:gd name="connsiteY30" fmla="*/ 8763 h 6858317"/>
              <a:gd name="connsiteX31" fmla="*/ 2031492 w 12192634"/>
              <a:gd name="connsiteY31" fmla="*/ 0 h 6858317"/>
              <a:gd name="connsiteX32" fmla="*/ 2528570 w 12192634"/>
              <a:gd name="connsiteY32" fmla="*/ 0 h 6858317"/>
              <a:gd name="connsiteX33" fmla="*/ 2266950 w 12192634"/>
              <a:gd name="connsiteY33" fmla="*/ 207264 h 6858317"/>
              <a:gd name="connsiteX34" fmla="*/ 1944243 w 12192634"/>
              <a:gd name="connsiteY34" fmla="*/ 733743 h 6858317"/>
              <a:gd name="connsiteX35" fmla="*/ 1642872 w 12192634"/>
              <a:gd name="connsiteY35" fmla="*/ 1226820 h 6858317"/>
              <a:gd name="connsiteX36" fmla="*/ 1149795 w 12192634"/>
              <a:gd name="connsiteY36" fmla="*/ 1528445 h 6858317"/>
              <a:gd name="connsiteX37" fmla="*/ 623316 w 12192634"/>
              <a:gd name="connsiteY37" fmla="*/ 1851152 h 6858317"/>
              <a:gd name="connsiteX38" fmla="*/ 300609 w 12192634"/>
              <a:gd name="connsiteY38" fmla="*/ 2377694 h 6858317"/>
              <a:gd name="connsiteX39" fmla="*/ 0 w 12192634"/>
              <a:gd name="connsiteY39" fmla="*/ 2869692 h 6858317"/>
              <a:gd name="connsiteX40" fmla="*/ 0 w 12192634"/>
              <a:gd name="connsiteY40" fmla="*/ 2992438 h 6858317"/>
              <a:gd name="connsiteX41" fmla="*/ 61849 w 12192634"/>
              <a:gd name="connsiteY41" fmla="*/ 2933700 h 6858317"/>
              <a:gd name="connsiteX42" fmla="*/ 384493 w 12192634"/>
              <a:gd name="connsiteY42" fmla="*/ 2407222 h 6858317"/>
              <a:gd name="connsiteX43" fmla="*/ 686181 w 12192634"/>
              <a:gd name="connsiteY43" fmla="*/ 1914144 h 6858317"/>
              <a:gd name="connsiteX44" fmla="*/ 1179259 w 12192634"/>
              <a:gd name="connsiteY44" fmla="*/ 1612519 h 6858317"/>
              <a:gd name="connsiteX45" fmla="*/ 1705737 w 12192634"/>
              <a:gd name="connsiteY45" fmla="*/ 1289812 h 6858317"/>
              <a:gd name="connsiteX46" fmla="*/ 2028444 w 12192634"/>
              <a:gd name="connsiteY46" fmla="*/ 763334 h 6858317"/>
              <a:gd name="connsiteX47" fmla="*/ 2330069 w 12192634"/>
              <a:gd name="connsiteY47" fmla="*/ 270256 h 6858317"/>
              <a:gd name="connsiteX48" fmla="*/ 2735834 w 12192634"/>
              <a:gd name="connsiteY48" fmla="*/ 127 h 6858317"/>
              <a:gd name="connsiteX49" fmla="*/ 3528632 w 12192634"/>
              <a:gd name="connsiteY49" fmla="*/ 0 h 6858317"/>
              <a:gd name="connsiteX50" fmla="*/ 3286760 w 12192634"/>
              <a:gd name="connsiteY50" fmla="*/ 337376 h 6858317"/>
              <a:gd name="connsiteX51" fmla="*/ 2794000 w 12192634"/>
              <a:gd name="connsiteY51" fmla="*/ 639064 h 6858317"/>
              <a:gd name="connsiteX52" fmla="*/ 2267522 w 12192634"/>
              <a:gd name="connsiteY52" fmla="*/ 961708 h 6858317"/>
              <a:gd name="connsiteX53" fmla="*/ 1944814 w 12192634"/>
              <a:gd name="connsiteY53" fmla="*/ 1488250 h 6858317"/>
              <a:gd name="connsiteX54" fmla="*/ 1643189 w 12192634"/>
              <a:gd name="connsiteY54" fmla="*/ 1981264 h 6858317"/>
              <a:gd name="connsiteX55" fmla="*/ 1150112 w 12192634"/>
              <a:gd name="connsiteY55" fmla="*/ 2282889 h 6858317"/>
              <a:gd name="connsiteX56" fmla="*/ 623634 w 12192634"/>
              <a:gd name="connsiteY56" fmla="*/ 2605596 h 6858317"/>
              <a:gd name="connsiteX57" fmla="*/ 300609 w 12192634"/>
              <a:gd name="connsiteY57" fmla="*/ 3132138 h 6858317"/>
              <a:gd name="connsiteX58" fmla="*/ 0 w 12192634"/>
              <a:gd name="connsiteY58" fmla="*/ 3624136 h 6858317"/>
              <a:gd name="connsiteX59" fmla="*/ 0 w 12192634"/>
              <a:gd name="connsiteY59" fmla="*/ 3746945 h 6858317"/>
              <a:gd name="connsiteX60" fmla="*/ 61849 w 12192634"/>
              <a:gd name="connsiteY60" fmla="*/ 3688016 h 6858317"/>
              <a:gd name="connsiteX61" fmla="*/ 384493 w 12192634"/>
              <a:gd name="connsiteY61" fmla="*/ 3161538 h 6858317"/>
              <a:gd name="connsiteX62" fmla="*/ 686181 w 12192634"/>
              <a:gd name="connsiteY62" fmla="*/ 2668461 h 6858317"/>
              <a:gd name="connsiteX63" fmla="*/ 1179259 w 12192634"/>
              <a:gd name="connsiteY63" fmla="*/ 2366836 h 6858317"/>
              <a:gd name="connsiteX64" fmla="*/ 1705737 w 12192634"/>
              <a:gd name="connsiteY64" fmla="*/ 2044129 h 6858317"/>
              <a:gd name="connsiteX65" fmla="*/ 2028444 w 12192634"/>
              <a:gd name="connsiteY65" fmla="*/ 1517650 h 6858317"/>
              <a:gd name="connsiteX66" fmla="*/ 2330069 w 12192634"/>
              <a:gd name="connsiteY66" fmla="*/ 1024573 h 6858317"/>
              <a:gd name="connsiteX67" fmla="*/ 2823083 w 12192634"/>
              <a:gd name="connsiteY67" fmla="*/ 722948 h 6858317"/>
              <a:gd name="connsiteX68" fmla="*/ 3349625 w 12192634"/>
              <a:gd name="connsiteY68" fmla="*/ 400050 h 6858317"/>
              <a:gd name="connsiteX69" fmla="*/ 3625342 w 12192634"/>
              <a:gd name="connsiteY69" fmla="*/ 0 h 6858317"/>
              <a:gd name="connsiteX70" fmla="*/ 3987800 w 12192634"/>
              <a:gd name="connsiteY70" fmla="*/ 0 h 6858317"/>
              <a:gd name="connsiteX71" fmla="*/ 3910902 w 12192634"/>
              <a:gd name="connsiteY71" fmla="*/ 72327 h 6858317"/>
              <a:gd name="connsiteX72" fmla="*/ 3588385 w 12192634"/>
              <a:gd name="connsiteY72" fmla="*/ 598805 h 6858317"/>
              <a:gd name="connsiteX73" fmla="*/ 3286760 w 12192634"/>
              <a:gd name="connsiteY73" fmla="*/ 1091883 h 6858317"/>
              <a:gd name="connsiteX74" fmla="*/ 2793683 w 12192634"/>
              <a:gd name="connsiteY74" fmla="*/ 1393508 h 6858317"/>
              <a:gd name="connsiteX75" fmla="*/ 2267204 w 12192634"/>
              <a:gd name="connsiteY75" fmla="*/ 1716151 h 6858317"/>
              <a:gd name="connsiteX76" fmla="*/ 1944497 w 12192634"/>
              <a:gd name="connsiteY76" fmla="*/ 2242693 h 6858317"/>
              <a:gd name="connsiteX77" fmla="*/ 1642872 w 12192634"/>
              <a:gd name="connsiteY77" fmla="*/ 2735707 h 6858317"/>
              <a:gd name="connsiteX78" fmla="*/ 1149795 w 12192634"/>
              <a:gd name="connsiteY78" fmla="*/ 3037396 h 6858317"/>
              <a:gd name="connsiteX79" fmla="*/ 623316 w 12192634"/>
              <a:gd name="connsiteY79" fmla="*/ 3360039 h 6858317"/>
              <a:gd name="connsiteX80" fmla="*/ 300609 w 12192634"/>
              <a:gd name="connsiteY80" fmla="*/ 3886581 h 6858317"/>
              <a:gd name="connsiteX81" fmla="*/ 0 w 12192634"/>
              <a:gd name="connsiteY81" fmla="*/ 4378643 h 6858317"/>
              <a:gd name="connsiteX82" fmla="*/ 0 w 12192634"/>
              <a:gd name="connsiteY82" fmla="*/ 4501325 h 6858317"/>
              <a:gd name="connsiteX83" fmla="*/ 61849 w 12192634"/>
              <a:gd name="connsiteY83" fmla="*/ 4442460 h 6858317"/>
              <a:gd name="connsiteX84" fmla="*/ 384493 w 12192634"/>
              <a:gd name="connsiteY84" fmla="*/ 3915982 h 6858317"/>
              <a:gd name="connsiteX85" fmla="*/ 686181 w 12192634"/>
              <a:gd name="connsiteY85" fmla="*/ 3422904 h 6858317"/>
              <a:gd name="connsiteX86" fmla="*/ 1179259 w 12192634"/>
              <a:gd name="connsiteY86" fmla="*/ 3121279 h 6858317"/>
              <a:gd name="connsiteX87" fmla="*/ 1705737 w 12192634"/>
              <a:gd name="connsiteY87" fmla="*/ 2798572 h 6858317"/>
              <a:gd name="connsiteX88" fmla="*/ 2028444 w 12192634"/>
              <a:gd name="connsiteY88" fmla="*/ 2272094 h 6858317"/>
              <a:gd name="connsiteX89" fmla="*/ 2330069 w 12192634"/>
              <a:gd name="connsiteY89" fmla="*/ 1779016 h 6858317"/>
              <a:gd name="connsiteX90" fmla="*/ 2823083 w 12192634"/>
              <a:gd name="connsiteY90" fmla="*/ 1477391 h 6858317"/>
              <a:gd name="connsiteX91" fmla="*/ 3349625 w 12192634"/>
              <a:gd name="connsiteY91" fmla="*/ 1154684 h 6858317"/>
              <a:gd name="connsiteX92" fmla="*/ 3672269 w 12192634"/>
              <a:gd name="connsiteY92" fmla="*/ 628206 h 6858317"/>
              <a:gd name="connsiteX93" fmla="*/ 3973894 w 12192634"/>
              <a:gd name="connsiteY93" fmla="*/ 135192 h 6858317"/>
              <a:gd name="connsiteX94" fmla="*/ 4129088 w 12192634"/>
              <a:gd name="connsiteY94" fmla="*/ 0 h 6858317"/>
              <a:gd name="connsiteX95" fmla="*/ 5098669 w 12192634"/>
              <a:gd name="connsiteY95" fmla="*/ 0 h 6858317"/>
              <a:gd name="connsiteX96" fmla="*/ 4930585 w 12192634"/>
              <a:gd name="connsiteY96" fmla="*/ 202438 h 6858317"/>
              <a:gd name="connsiteX97" fmla="*/ 4437571 w 12192634"/>
              <a:gd name="connsiteY97" fmla="*/ 504127 h 6858317"/>
              <a:gd name="connsiteX98" fmla="*/ 3911028 w 12192634"/>
              <a:gd name="connsiteY98" fmla="*/ 826770 h 6858317"/>
              <a:gd name="connsiteX99" fmla="*/ 3588385 w 12192634"/>
              <a:gd name="connsiteY99" fmla="*/ 1353249 h 6858317"/>
              <a:gd name="connsiteX100" fmla="*/ 3286760 w 12192634"/>
              <a:gd name="connsiteY100" fmla="*/ 1846326 h 6858317"/>
              <a:gd name="connsiteX101" fmla="*/ 2793683 w 12192634"/>
              <a:gd name="connsiteY101" fmla="*/ 2147951 h 6858317"/>
              <a:gd name="connsiteX102" fmla="*/ 2267204 w 12192634"/>
              <a:gd name="connsiteY102" fmla="*/ 2470658 h 6858317"/>
              <a:gd name="connsiteX103" fmla="*/ 1944497 w 12192634"/>
              <a:gd name="connsiteY103" fmla="*/ 2997137 h 6858317"/>
              <a:gd name="connsiteX104" fmla="*/ 1642872 w 12192634"/>
              <a:gd name="connsiteY104" fmla="*/ 3490151 h 6858317"/>
              <a:gd name="connsiteX105" fmla="*/ 1149795 w 12192634"/>
              <a:gd name="connsiteY105" fmla="*/ 3791839 h 6858317"/>
              <a:gd name="connsiteX106" fmla="*/ 623316 w 12192634"/>
              <a:gd name="connsiteY106" fmla="*/ 4114483 h 6858317"/>
              <a:gd name="connsiteX107" fmla="*/ 300609 w 12192634"/>
              <a:gd name="connsiteY107" fmla="*/ 4641025 h 6858317"/>
              <a:gd name="connsiteX108" fmla="*/ 0 w 12192634"/>
              <a:gd name="connsiteY108" fmla="*/ 5133086 h 6858317"/>
              <a:gd name="connsiteX109" fmla="*/ 0 w 12192634"/>
              <a:gd name="connsiteY109" fmla="*/ 5255832 h 6858317"/>
              <a:gd name="connsiteX110" fmla="*/ 61849 w 12192634"/>
              <a:gd name="connsiteY110" fmla="*/ 5196967 h 6858317"/>
              <a:gd name="connsiteX111" fmla="*/ 384493 w 12192634"/>
              <a:gd name="connsiteY111" fmla="*/ 4670425 h 6858317"/>
              <a:gd name="connsiteX112" fmla="*/ 686181 w 12192634"/>
              <a:gd name="connsiteY112" fmla="*/ 4177347 h 6858317"/>
              <a:gd name="connsiteX113" fmla="*/ 1179259 w 12192634"/>
              <a:gd name="connsiteY113" fmla="*/ 3875722 h 6858317"/>
              <a:gd name="connsiteX114" fmla="*/ 1705737 w 12192634"/>
              <a:gd name="connsiteY114" fmla="*/ 3553016 h 6858317"/>
              <a:gd name="connsiteX115" fmla="*/ 2028444 w 12192634"/>
              <a:gd name="connsiteY115" fmla="*/ 3026537 h 6858317"/>
              <a:gd name="connsiteX116" fmla="*/ 2330069 w 12192634"/>
              <a:gd name="connsiteY116" fmla="*/ 2533460 h 6858317"/>
              <a:gd name="connsiteX117" fmla="*/ 2823083 w 12192634"/>
              <a:gd name="connsiteY117" fmla="*/ 2231835 h 6858317"/>
              <a:gd name="connsiteX118" fmla="*/ 3349625 w 12192634"/>
              <a:gd name="connsiteY118" fmla="*/ 1909191 h 6858317"/>
              <a:gd name="connsiteX119" fmla="*/ 3672269 w 12192634"/>
              <a:gd name="connsiteY119" fmla="*/ 1382649 h 6858317"/>
              <a:gd name="connsiteX120" fmla="*/ 3973894 w 12192634"/>
              <a:gd name="connsiteY120" fmla="*/ 889635 h 6858317"/>
              <a:gd name="connsiteX121" fmla="*/ 4466971 w 12192634"/>
              <a:gd name="connsiteY121" fmla="*/ 588010 h 6858317"/>
              <a:gd name="connsiteX122" fmla="*/ 4993450 w 12192634"/>
              <a:gd name="connsiteY122" fmla="*/ 265303 h 6858317"/>
              <a:gd name="connsiteX123" fmla="*/ 5203063 w 12192634"/>
              <a:gd name="connsiteY123" fmla="*/ 0 h 6858317"/>
              <a:gd name="connsiteX124" fmla="*/ 5495290 w 12192634"/>
              <a:gd name="connsiteY124" fmla="*/ 0 h 6858317"/>
              <a:gd name="connsiteX125" fmla="*/ 5232400 w 12192634"/>
              <a:gd name="connsiteY125" fmla="*/ 463868 h 6858317"/>
              <a:gd name="connsiteX126" fmla="*/ 4930775 w 12192634"/>
              <a:gd name="connsiteY126" fmla="*/ 956882 h 6858317"/>
              <a:gd name="connsiteX127" fmla="*/ 4437761 w 12192634"/>
              <a:gd name="connsiteY127" fmla="*/ 1258570 h 6858317"/>
              <a:gd name="connsiteX128" fmla="*/ 3911219 w 12192634"/>
              <a:gd name="connsiteY128" fmla="*/ 1581214 h 6858317"/>
              <a:gd name="connsiteX129" fmla="*/ 3588576 w 12192634"/>
              <a:gd name="connsiteY129" fmla="*/ 2107692 h 6858317"/>
              <a:gd name="connsiteX130" fmla="*/ 3286951 w 12192634"/>
              <a:gd name="connsiteY130" fmla="*/ 2600770 h 6858317"/>
              <a:gd name="connsiteX131" fmla="*/ 2794000 w 12192634"/>
              <a:gd name="connsiteY131" fmla="*/ 2902395 h 6858317"/>
              <a:gd name="connsiteX132" fmla="*/ 2267522 w 12192634"/>
              <a:gd name="connsiteY132" fmla="*/ 3225102 h 6858317"/>
              <a:gd name="connsiteX133" fmla="*/ 1944814 w 12192634"/>
              <a:gd name="connsiteY133" fmla="*/ 3751580 h 6858317"/>
              <a:gd name="connsiteX134" fmla="*/ 1643189 w 12192634"/>
              <a:gd name="connsiteY134" fmla="*/ 4244594 h 6858317"/>
              <a:gd name="connsiteX135" fmla="*/ 1149858 w 12192634"/>
              <a:gd name="connsiteY135" fmla="*/ 4546600 h 6858317"/>
              <a:gd name="connsiteX136" fmla="*/ 623316 w 12192634"/>
              <a:gd name="connsiteY136" fmla="*/ 4869244 h 6858317"/>
              <a:gd name="connsiteX137" fmla="*/ 300609 w 12192634"/>
              <a:gd name="connsiteY137" fmla="*/ 5395786 h 6858317"/>
              <a:gd name="connsiteX138" fmla="*/ 0 w 12192634"/>
              <a:gd name="connsiteY138" fmla="*/ 5887530 h 6858317"/>
              <a:gd name="connsiteX139" fmla="*/ 0 w 12192634"/>
              <a:gd name="connsiteY139" fmla="*/ 6010339 h 6858317"/>
              <a:gd name="connsiteX140" fmla="*/ 61849 w 12192634"/>
              <a:gd name="connsiteY140" fmla="*/ 5951411 h 6858317"/>
              <a:gd name="connsiteX141" fmla="*/ 384493 w 12192634"/>
              <a:gd name="connsiteY141" fmla="*/ 5424869 h 6858317"/>
              <a:gd name="connsiteX142" fmla="*/ 686181 w 12192634"/>
              <a:gd name="connsiteY142" fmla="*/ 4931791 h 6858317"/>
              <a:gd name="connsiteX143" fmla="*/ 1179259 w 12192634"/>
              <a:gd name="connsiteY143" fmla="*/ 4630166 h 6858317"/>
              <a:gd name="connsiteX144" fmla="*/ 1705737 w 12192634"/>
              <a:gd name="connsiteY144" fmla="*/ 4307459 h 6858317"/>
              <a:gd name="connsiteX145" fmla="*/ 2028444 w 12192634"/>
              <a:gd name="connsiteY145" fmla="*/ 3780981 h 6858317"/>
              <a:gd name="connsiteX146" fmla="*/ 2330069 w 12192634"/>
              <a:gd name="connsiteY146" fmla="*/ 3287966 h 6858317"/>
              <a:gd name="connsiteX147" fmla="*/ 2823083 w 12192634"/>
              <a:gd name="connsiteY147" fmla="*/ 2986278 h 6858317"/>
              <a:gd name="connsiteX148" fmla="*/ 3349625 w 12192634"/>
              <a:gd name="connsiteY148" fmla="*/ 2663635 h 6858317"/>
              <a:gd name="connsiteX149" fmla="*/ 3672269 w 12192634"/>
              <a:gd name="connsiteY149" fmla="*/ 2137156 h 6858317"/>
              <a:gd name="connsiteX150" fmla="*/ 3973894 w 12192634"/>
              <a:gd name="connsiteY150" fmla="*/ 1644079 h 6858317"/>
              <a:gd name="connsiteX151" fmla="*/ 4466971 w 12192634"/>
              <a:gd name="connsiteY151" fmla="*/ 1342454 h 6858317"/>
              <a:gd name="connsiteX152" fmla="*/ 4993450 w 12192634"/>
              <a:gd name="connsiteY152" fmla="*/ 1019747 h 6858317"/>
              <a:gd name="connsiteX153" fmla="*/ 5316093 w 12192634"/>
              <a:gd name="connsiteY153" fmla="*/ 493268 h 6858317"/>
              <a:gd name="connsiteX154" fmla="*/ 5617718 w 12192634"/>
              <a:gd name="connsiteY154" fmla="*/ 254 h 6858317"/>
              <a:gd name="connsiteX155" fmla="*/ 5617718 w 12192634"/>
              <a:gd name="connsiteY155" fmla="*/ 254 h 6858317"/>
              <a:gd name="connsiteX156" fmla="*/ 6638290 w 12192634"/>
              <a:gd name="connsiteY156" fmla="*/ 0 h 6858317"/>
              <a:gd name="connsiteX157" fmla="*/ 6574473 w 12192634"/>
              <a:gd name="connsiteY157" fmla="*/ 67501 h 6858317"/>
              <a:gd name="connsiteX158" fmla="*/ 6081459 w 12192634"/>
              <a:gd name="connsiteY158" fmla="*/ 369189 h 6858317"/>
              <a:gd name="connsiteX159" fmla="*/ 5554917 w 12192634"/>
              <a:gd name="connsiteY159" fmla="*/ 691833 h 6858317"/>
              <a:gd name="connsiteX160" fmla="*/ 5232400 w 12192634"/>
              <a:gd name="connsiteY160" fmla="*/ 1218311 h 6858317"/>
              <a:gd name="connsiteX161" fmla="*/ 4930775 w 12192634"/>
              <a:gd name="connsiteY161" fmla="*/ 1711325 h 6858317"/>
              <a:gd name="connsiteX162" fmla="*/ 4437571 w 12192634"/>
              <a:gd name="connsiteY162" fmla="*/ 2012950 h 6858317"/>
              <a:gd name="connsiteX163" fmla="*/ 3911028 w 12192634"/>
              <a:gd name="connsiteY163" fmla="*/ 2335594 h 6858317"/>
              <a:gd name="connsiteX164" fmla="*/ 3588385 w 12192634"/>
              <a:gd name="connsiteY164" fmla="*/ 2862072 h 6858317"/>
              <a:gd name="connsiteX165" fmla="*/ 3286760 w 12192634"/>
              <a:gd name="connsiteY165" fmla="*/ 3355150 h 6858317"/>
              <a:gd name="connsiteX166" fmla="*/ 2793683 w 12192634"/>
              <a:gd name="connsiteY166" fmla="*/ 3656775 h 6858317"/>
              <a:gd name="connsiteX167" fmla="*/ 2267204 w 12192634"/>
              <a:gd name="connsiteY167" fmla="*/ 3979482 h 6858317"/>
              <a:gd name="connsiteX168" fmla="*/ 1944497 w 12192634"/>
              <a:gd name="connsiteY168" fmla="*/ 4505960 h 6858317"/>
              <a:gd name="connsiteX169" fmla="*/ 1642872 w 12192634"/>
              <a:gd name="connsiteY169" fmla="*/ 4999038 h 6858317"/>
              <a:gd name="connsiteX170" fmla="*/ 1149795 w 12192634"/>
              <a:gd name="connsiteY170" fmla="*/ 5300663 h 6858317"/>
              <a:gd name="connsiteX171" fmla="*/ 623316 w 12192634"/>
              <a:gd name="connsiteY171" fmla="*/ 5623370 h 6858317"/>
              <a:gd name="connsiteX172" fmla="*/ 300609 w 12192634"/>
              <a:gd name="connsiteY172" fmla="*/ 6149848 h 6858317"/>
              <a:gd name="connsiteX173" fmla="*/ 0 w 12192634"/>
              <a:gd name="connsiteY173" fmla="*/ 6642100 h 6858317"/>
              <a:gd name="connsiteX174" fmla="*/ 0 w 12192634"/>
              <a:gd name="connsiteY174" fmla="*/ 6764845 h 6858317"/>
              <a:gd name="connsiteX175" fmla="*/ 61849 w 12192634"/>
              <a:gd name="connsiteY175" fmla="*/ 6705600 h 6858317"/>
              <a:gd name="connsiteX176" fmla="*/ 384493 w 12192634"/>
              <a:gd name="connsiteY176" fmla="*/ 6179058 h 6858317"/>
              <a:gd name="connsiteX177" fmla="*/ 686181 w 12192634"/>
              <a:gd name="connsiteY177" fmla="*/ 5685981 h 6858317"/>
              <a:gd name="connsiteX178" fmla="*/ 1179259 w 12192634"/>
              <a:gd name="connsiteY178" fmla="*/ 5384356 h 6858317"/>
              <a:gd name="connsiteX179" fmla="*/ 1705737 w 12192634"/>
              <a:gd name="connsiteY179" fmla="*/ 5061649 h 6858317"/>
              <a:gd name="connsiteX180" fmla="*/ 2028444 w 12192634"/>
              <a:gd name="connsiteY180" fmla="*/ 4535170 h 6858317"/>
              <a:gd name="connsiteX181" fmla="*/ 2330069 w 12192634"/>
              <a:gd name="connsiteY181" fmla="*/ 4042156 h 6858317"/>
              <a:gd name="connsiteX182" fmla="*/ 2823083 w 12192634"/>
              <a:gd name="connsiteY182" fmla="*/ 3740468 h 6858317"/>
              <a:gd name="connsiteX183" fmla="*/ 3349625 w 12192634"/>
              <a:gd name="connsiteY183" fmla="*/ 3417824 h 6858317"/>
              <a:gd name="connsiteX184" fmla="*/ 3672269 w 12192634"/>
              <a:gd name="connsiteY184" fmla="*/ 2891346 h 6858317"/>
              <a:gd name="connsiteX185" fmla="*/ 3973894 w 12192634"/>
              <a:gd name="connsiteY185" fmla="*/ 2398268 h 6858317"/>
              <a:gd name="connsiteX186" fmla="*/ 4466971 w 12192634"/>
              <a:gd name="connsiteY186" fmla="*/ 2096643 h 6858317"/>
              <a:gd name="connsiteX187" fmla="*/ 4993450 w 12192634"/>
              <a:gd name="connsiteY187" fmla="*/ 1773936 h 6858317"/>
              <a:gd name="connsiteX188" fmla="*/ 5316093 w 12192634"/>
              <a:gd name="connsiteY188" fmla="*/ 1247458 h 6858317"/>
              <a:gd name="connsiteX189" fmla="*/ 5617718 w 12192634"/>
              <a:gd name="connsiteY189" fmla="*/ 754444 h 6858317"/>
              <a:gd name="connsiteX190" fmla="*/ 6110796 w 12192634"/>
              <a:gd name="connsiteY190" fmla="*/ 452819 h 6858317"/>
              <a:gd name="connsiteX191" fmla="*/ 6637274 w 12192634"/>
              <a:gd name="connsiteY191" fmla="*/ 130112 h 6858317"/>
              <a:gd name="connsiteX192" fmla="*/ 6754369 w 12192634"/>
              <a:gd name="connsiteY192" fmla="*/ 0 h 6858317"/>
              <a:gd name="connsiteX193" fmla="*/ 7031990 w 12192634"/>
              <a:gd name="connsiteY193" fmla="*/ 0 h 6858317"/>
              <a:gd name="connsiteX194" fmla="*/ 6875970 w 12192634"/>
              <a:gd name="connsiteY194" fmla="*/ 328930 h 6858317"/>
              <a:gd name="connsiteX195" fmla="*/ 6574345 w 12192634"/>
              <a:gd name="connsiteY195" fmla="*/ 822008 h 6858317"/>
              <a:gd name="connsiteX196" fmla="*/ 6081395 w 12192634"/>
              <a:gd name="connsiteY196" fmla="*/ 1123950 h 6858317"/>
              <a:gd name="connsiteX197" fmla="*/ 5554853 w 12192634"/>
              <a:gd name="connsiteY197" fmla="*/ 1446594 h 6858317"/>
              <a:gd name="connsiteX198" fmla="*/ 5232400 w 12192634"/>
              <a:gd name="connsiteY198" fmla="*/ 1972755 h 6858317"/>
              <a:gd name="connsiteX199" fmla="*/ 4930775 w 12192634"/>
              <a:gd name="connsiteY199" fmla="*/ 2465832 h 6858317"/>
              <a:gd name="connsiteX200" fmla="*/ 4437761 w 12192634"/>
              <a:gd name="connsiteY200" fmla="*/ 2767457 h 6858317"/>
              <a:gd name="connsiteX201" fmla="*/ 3911219 w 12192634"/>
              <a:gd name="connsiteY201" fmla="*/ 3090101 h 6858317"/>
              <a:gd name="connsiteX202" fmla="*/ 3588576 w 12192634"/>
              <a:gd name="connsiteY202" fmla="*/ 3616643 h 6858317"/>
              <a:gd name="connsiteX203" fmla="*/ 3286951 w 12192634"/>
              <a:gd name="connsiteY203" fmla="*/ 4109657 h 6858317"/>
              <a:gd name="connsiteX204" fmla="*/ 2793873 w 12192634"/>
              <a:gd name="connsiteY204" fmla="*/ 4411282 h 6858317"/>
              <a:gd name="connsiteX205" fmla="*/ 2267395 w 12192634"/>
              <a:gd name="connsiteY205" fmla="*/ 4733989 h 6858317"/>
              <a:gd name="connsiteX206" fmla="*/ 1944688 w 12192634"/>
              <a:gd name="connsiteY206" fmla="*/ 5260467 h 6858317"/>
              <a:gd name="connsiteX207" fmla="*/ 1643063 w 12192634"/>
              <a:gd name="connsiteY207" fmla="*/ 5753545 h 6858317"/>
              <a:gd name="connsiteX208" fmla="*/ 1149985 w 12192634"/>
              <a:gd name="connsiteY208" fmla="*/ 6055170 h 6858317"/>
              <a:gd name="connsiteX209" fmla="*/ 623507 w 12192634"/>
              <a:gd name="connsiteY209" fmla="*/ 6377877 h 6858317"/>
              <a:gd name="connsiteX210" fmla="*/ 316992 w 12192634"/>
              <a:gd name="connsiteY210" fmla="*/ 6858000 h 6858317"/>
              <a:gd name="connsiteX211" fmla="*/ 411671 w 12192634"/>
              <a:gd name="connsiteY211" fmla="*/ 6858000 h 6858317"/>
              <a:gd name="connsiteX212" fmla="*/ 686181 w 12192634"/>
              <a:gd name="connsiteY212" fmla="*/ 6440742 h 6858317"/>
              <a:gd name="connsiteX213" fmla="*/ 1179259 w 12192634"/>
              <a:gd name="connsiteY213" fmla="*/ 6139053 h 6858317"/>
              <a:gd name="connsiteX214" fmla="*/ 1705737 w 12192634"/>
              <a:gd name="connsiteY214" fmla="*/ 5816410 h 6858317"/>
              <a:gd name="connsiteX215" fmla="*/ 2028444 w 12192634"/>
              <a:gd name="connsiteY215" fmla="*/ 5289868 h 6858317"/>
              <a:gd name="connsiteX216" fmla="*/ 2330069 w 12192634"/>
              <a:gd name="connsiteY216" fmla="*/ 4796854 h 6858317"/>
              <a:gd name="connsiteX217" fmla="*/ 2823083 w 12192634"/>
              <a:gd name="connsiteY217" fmla="*/ 4495165 h 6858317"/>
              <a:gd name="connsiteX218" fmla="*/ 3349625 w 12192634"/>
              <a:gd name="connsiteY218" fmla="*/ 4172522 h 6858317"/>
              <a:gd name="connsiteX219" fmla="*/ 3672269 w 12192634"/>
              <a:gd name="connsiteY219" fmla="*/ 3646043 h 6858317"/>
              <a:gd name="connsiteX220" fmla="*/ 3973894 w 12192634"/>
              <a:gd name="connsiteY220" fmla="*/ 3152966 h 6858317"/>
              <a:gd name="connsiteX221" fmla="*/ 4466971 w 12192634"/>
              <a:gd name="connsiteY221" fmla="*/ 2851341 h 6858317"/>
              <a:gd name="connsiteX222" fmla="*/ 4993450 w 12192634"/>
              <a:gd name="connsiteY222" fmla="*/ 2528697 h 6858317"/>
              <a:gd name="connsiteX223" fmla="*/ 5316093 w 12192634"/>
              <a:gd name="connsiteY223" fmla="*/ 2002219 h 6858317"/>
              <a:gd name="connsiteX224" fmla="*/ 5617718 w 12192634"/>
              <a:gd name="connsiteY224" fmla="*/ 1509141 h 6858317"/>
              <a:gd name="connsiteX225" fmla="*/ 6110796 w 12192634"/>
              <a:gd name="connsiteY225" fmla="*/ 1207516 h 6858317"/>
              <a:gd name="connsiteX226" fmla="*/ 6637274 w 12192634"/>
              <a:gd name="connsiteY226" fmla="*/ 884873 h 6858317"/>
              <a:gd name="connsiteX227" fmla="*/ 6959918 w 12192634"/>
              <a:gd name="connsiteY227" fmla="*/ 358331 h 6858317"/>
              <a:gd name="connsiteX228" fmla="*/ 7141909 w 12192634"/>
              <a:gd name="connsiteY228" fmla="*/ 0 h 6858317"/>
              <a:gd name="connsiteX229" fmla="*/ 8147050 w 12192634"/>
              <a:gd name="connsiteY229" fmla="*/ 0 h 6858317"/>
              <a:gd name="connsiteX230" fmla="*/ 7725537 w 12192634"/>
              <a:gd name="connsiteY230" fmla="*/ 234252 h 6858317"/>
              <a:gd name="connsiteX231" fmla="*/ 7199059 w 12192634"/>
              <a:gd name="connsiteY231" fmla="*/ 556895 h 6858317"/>
              <a:gd name="connsiteX232" fmla="*/ 6876352 w 12192634"/>
              <a:gd name="connsiteY232" fmla="*/ 1083374 h 6858317"/>
              <a:gd name="connsiteX233" fmla="*/ 6574727 w 12192634"/>
              <a:gd name="connsiteY233" fmla="*/ 1576451 h 6858317"/>
              <a:gd name="connsiteX234" fmla="*/ 6081713 w 12192634"/>
              <a:gd name="connsiteY234" fmla="*/ 1878076 h 6858317"/>
              <a:gd name="connsiteX235" fmla="*/ 5555171 w 12192634"/>
              <a:gd name="connsiteY235" fmla="*/ 2200783 h 6858317"/>
              <a:gd name="connsiteX236" fmla="*/ 5232527 w 12192634"/>
              <a:gd name="connsiteY236" fmla="*/ 2727198 h 6858317"/>
              <a:gd name="connsiteX237" fmla="*/ 4930902 w 12192634"/>
              <a:gd name="connsiteY237" fmla="*/ 3220276 h 6858317"/>
              <a:gd name="connsiteX238" fmla="*/ 4437888 w 12192634"/>
              <a:gd name="connsiteY238" fmla="*/ 3521901 h 6858317"/>
              <a:gd name="connsiteX239" fmla="*/ 3911346 w 12192634"/>
              <a:gd name="connsiteY239" fmla="*/ 3844608 h 6858317"/>
              <a:gd name="connsiteX240" fmla="*/ 3588703 w 12192634"/>
              <a:gd name="connsiteY240" fmla="*/ 4371086 h 6858317"/>
              <a:gd name="connsiteX241" fmla="*/ 3287078 w 12192634"/>
              <a:gd name="connsiteY241" fmla="*/ 4864100 h 6858317"/>
              <a:gd name="connsiteX242" fmla="*/ 2794000 w 12192634"/>
              <a:gd name="connsiteY242" fmla="*/ 5165725 h 6858317"/>
              <a:gd name="connsiteX243" fmla="*/ 2267522 w 12192634"/>
              <a:gd name="connsiteY243" fmla="*/ 5488432 h 6858317"/>
              <a:gd name="connsiteX244" fmla="*/ 1944814 w 12192634"/>
              <a:gd name="connsiteY244" fmla="*/ 6014911 h 6858317"/>
              <a:gd name="connsiteX245" fmla="*/ 1643189 w 12192634"/>
              <a:gd name="connsiteY245" fmla="*/ 6507988 h 6858317"/>
              <a:gd name="connsiteX246" fmla="*/ 1150176 w 12192634"/>
              <a:gd name="connsiteY246" fmla="*/ 6809613 h 6858317"/>
              <a:gd name="connsiteX247" fmla="*/ 1020445 w 12192634"/>
              <a:gd name="connsiteY247" fmla="*/ 6858000 h 6858317"/>
              <a:gd name="connsiteX248" fmla="*/ 1277239 w 12192634"/>
              <a:gd name="connsiteY248" fmla="*/ 6858000 h 6858317"/>
              <a:gd name="connsiteX249" fmla="*/ 1706055 w 12192634"/>
              <a:gd name="connsiteY249" fmla="*/ 6570853 h 6858317"/>
              <a:gd name="connsiteX250" fmla="*/ 2028762 w 12192634"/>
              <a:gd name="connsiteY250" fmla="*/ 6044375 h 6858317"/>
              <a:gd name="connsiteX251" fmla="*/ 2330387 w 12192634"/>
              <a:gd name="connsiteY251" fmla="*/ 5551297 h 6858317"/>
              <a:gd name="connsiteX252" fmla="*/ 2823401 w 12192634"/>
              <a:gd name="connsiteY252" fmla="*/ 5249672 h 6858317"/>
              <a:gd name="connsiteX253" fmla="*/ 3349943 w 12192634"/>
              <a:gd name="connsiteY253" fmla="*/ 4926965 h 6858317"/>
              <a:gd name="connsiteX254" fmla="*/ 3672586 w 12192634"/>
              <a:gd name="connsiteY254" fmla="*/ 4400487 h 6858317"/>
              <a:gd name="connsiteX255" fmla="*/ 3974211 w 12192634"/>
              <a:gd name="connsiteY255" fmla="*/ 3907472 h 6858317"/>
              <a:gd name="connsiteX256" fmla="*/ 4467289 w 12192634"/>
              <a:gd name="connsiteY256" fmla="*/ 3605784 h 6858317"/>
              <a:gd name="connsiteX257" fmla="*/ 4993767 w 12192634"/>
              <a:gd name="connsiteY257" fmla="*/ 3283141 h 6858317"/>
              <a:gd name="connsiteX258" fmla="*/ 5316411 w 12192634"/>
              <a:gd name="connsiteY258" fmla="*/ 2756662 h 6858317"/>
              <a:gd name="connsiteX259" fmla="*/ 5618036 w 12192634"/>
              <a:gd name="connsiteY259" fmla="*/ 2263648 h 6858317"/>
              <a:gd name="connsiteX260" fmla="*/ 6111113 w 12192634"/>
              <a:gd name="connsiteY260" fmla="*/ 1961960 h 6858317"/>
              <a:gd name="connsiteX261" fmla="*/ 6637592 w 12192634"/>
              <a:gd name="connsiteY261" fmla="*/ 1639316 h 6858317"/>
              <a:gd name="connsiteX262" fmla="*/ 6960235 w 12192634"/>
              <a:gd name="connsiteY262" fmla="*/ 1112774 h 6858317"/>
              <a:gd name="connsiteX263" fmla="*/ 7261924 w 12192634"/>
              <a:gd name="connsiteY263" fmla="*/ 619760 h 6858317"/>
              <a:gd name="connsiteX264" fmla="*/ 7754938 w 12192634"/>
              <a:gd name="connsiteY264" fmla="*/ 318135 h 6858317"/>
              <a:gd name="connsiteX265" fmla="*/ 8276844 w 12192634"/>
              <a:gd name="connsiteY265" fmla="*/ 0 h 6858317"/>
              <a:gd name="connsiteX266" fmla="*/ 8597519 w 12192634"/>
              <a:gd name="connsiteY266" fmla="*/ 0 h 6858317"/>
              <a:gd name="connsiteX267" fmla="*/ 8520240 w 12192634"/>
              <a:gd name="connsiteY267" fmla="*/ 193993 h 6858317"/>
              <a:gd name="connsiteX268" fmla="*/ 8218551 w 12192634"/>
              <a:gd name="connsiteY268" fmla="*/ 687007 h 6858317"/>
              <a:gd name="connsiteX269" fmla="*/ 7725537 w 12192634"/>
              <a:gd name="connsiteY269" fmla="*/ 988695 h 6858317"/>
              <a:gd name="connsiteX270" fmla="*/ 7199059 w 12192634"/>
              <a:gd name="connsiteY270" fmla="*/ 1311339 h 6858317"/>
              <a:gd name="connsiteX271" fmla="*/ 6876352 w 12192634"/>
              <a:gd name="connsiteY271" fmla="*/ 1837817 h 6858317"/>
              <a:gd name="connsiteX272" fmla="*/ 6574727 w 12192634"/>
              <a:gd name="connsiteY272" fmla="*/ 2330895 h 6858317"/>
              <a:gd name="connsiteX273" fmla="*/ 6081713 w 12192634"/>
              <a:gd name="connsiteY273" fmla="*/ 2632520 h 6858317"/>
              <a:gd name="connsiteX274" fmla="*/ 5555171 w 12192634"/>
              <a:gd name="connsiteY274" fmla="*/ 2955227 h 6858317"/>
              <a:gd name="connsiteX275" fmla="*/ 5232400 w 12192634"/>
              <a:gd name="connsiteY275" fmla="*/ 3481705 h 6858317"/>
              <a:gd name="connsiteX276" fmla="*/ 4930775 w 12192634"/>
              <a:gd name="connsiteY276" fmla="*/ 3974719 h 6858317"/>
              <a:gd name="connsiteX277" fmla="*/ 4437761 w 12192634"/>
              <a:gd name="connsiteY277" fmla="*/ 4276344 h 6858317"/>
              <a:gd name="connsiteX278" fmla="*/ 3911219 w 12192634"/>
              <a:gd name="connsiteY278" fmla="*/ 4599051 h 6858317"/>
              <a:gd name="connsiteX279" fmla="*/ 3588576 w 12192634"/>
              <a:gd name="connsiteY279" fmla="*/ 5125530 h 6858317"/>
              <a:gd name="connsiteX280" fmla="*/ 3286951 w 12192634"/>
              <a:gd name="connsiteY280" fmla="*/ 5618544 h 6858317"/>
              <a:gd name="connsiteX281" fmla="*/ 2794000 w 12192634"/>
              <a:gd name="connsiteY281" fmla="*/ 5920232 h 6858317"/>
              <a:gd name="connsiteX282" fmla="*/ 2267522 w 12192634"/>
              <a:gd name="connsiteY282" fmla="*/ 6242876 h 6858317"/>
              <a:gd name="connsiteX283" fmla="*/ 1944814 w 12192634"/>
              <a:gd name="connsiteY283" fmla="*/ 6769354 h 6858317"/>
              <a:gd name="connsiteX284" fmla="*/ 1913064 w 12192634"/>
              <a:gd name="connsiteY284" fmla="*/ 6858254 h 6858317"/>
              <a:gd name="connsiteX285" fmla="*/ 2007934 w 12192634"/>
              <a:gd name="connsiteY285" fmla="*/ 6858254 h 6858317"/>
              <a:gd name="connsiteX286" fmla="*/ 2029016 w 12192634"/>
              <a:gd name="connsiteY286" fmla="*/ 6799072 h 6858317"/>
              <a:gd name="connsiteX287" fmla="*/ 2330641 w 12192634"/>
              <a:gd name="connsiteY287" fmla="*/ 6305995 h 6858317"/>
              <a:gd name="connsiteX288" fmla="*/ 2823655 w 12192634"/>
              <a:gd name="connsiteY288" fmla="*/ 6004370 h 6858317"/>
              <a:gd name="connsiteX289" fmla="*/ 3349625 w 12192634"/>
              <a:gd name="connsiteY289" fmla="*/ 5681409 h 6858317"/>
              <a:gd name="connsiteX290" fmla="*/ 3672269 w 12192634"/>
              <a:gd name="connsiteY290" fmla="*/ 5154930 h 6858317"/>
              <a:gd name="connsiteX291" fmla="*/ 3973894 w 12192634"/>
              <a:gd name="connsiteY291" fmla="*/ 4661916 h 6858317"/>
              <a:gd name="connsiteX292" fmla="*/ 4466971 w 12192634"/>
              <a:gd name="connsiteY292" fmla="*/ 4360228 h 6858317"/>
              <a:gd name="connsiteX293" fmla="*/ 4993450 w 12192634"/>
              <a:gd name="connsiteY293" fmla="*/ 4037584 h 6858317"/>
              <a:gd name="connsiteX294" fmla="*/ 5316093 w 12192634"/>
              <a:gd name="connsiteY294" fmla="*/ 3511106 h 6858317"/>
              <a:gd name="connsiteX295" fmla="*/ 5617718 w 12192634"/>
              <a:gd name="connsiteY295" fmla="*/ 3018092 h 6858317"/>
              <a:gd name="connsiteX296" fmla="*/ 6110796 w 12192634"/>
              <a:gd name="connsiteY296" fmla="*/ 2716403 h 6858317"/>
              <a:gd name="connsiteX297" fmla="*/ 6637274 w 12192634"/>
              <a:gd name="connsiteY297" fmla="*/ 2393760 h 6858317"/>
              <a:gd name="connsiteX298" fmla="*/ 6959918 w 12192634"/>
              <a:gd name="connsiteY298" fmla="*/ 1867281 h 6858317"/>
              <a:gd name="connsiteX299" fmla="*/ 7261607 w 12192634"/>
              <a:gd name="connsiteY299" fmla="*/ 1374204 h 6858317"/>
              <a:gd name="connsiteX300" fmla="*/ 7754620 w 12192634"/>
              <a:gd name="connsiteY300" fmla="*/ 1072579 h 6858317"/>
              <a:gd name="connsiteX301" fmla="*/ 8281099 w 12192634"/>
              <a:gd name="connsiteY301" fmla="*/ 749872 h 6858317"/>
              <a:gd name="connsiteX302" fmla="*/ 8603806 w 12192634"/>
              <a:gd name="connsiteY302" fmla="*/ 223393 h 6858317"/>
              <a:gd name="connsiteX303" fmla="*/ 8697151 w 12192634"/>
              <a:gd name="connsiteY303" fmla="*/ 0 h 6858317"/>
              <a:gd name="connsiteX304" fmla="*/ 9603549 w 12192634"/>
              <a:gd name="connsiteY304" fmla="*/ 0 h 6858317"/>
              <a:gd name="connsiteX305" fmla="*/ 9369361 w 12192634"/>
              <a:gd name="connsiteY305" fmla="*/ 99251 h 6858317"/>
              <a:gd name="connsiteX306" fmla="*/ 8842566 w 12192634"/>
              <a:gd name="connsiteY306" fmla="*/ 421957 h 6858317"/>
              <a:gd name="connsiteX307" fmla="*/ 8519922 w 12192634"/>
              <a:gd name="connsiteY307" fmla="*/ 948436 h 6858317"/>
              <a:gd name="connsiteX308" fmla="*/ 8218234 w 12192634"/>
              <a:gd name="connsiteY308" fmla="*/ 1441514 h 6858317"/>
              <a:gd name="connsiteX309" fmla="*/ 7725219 w 12192634"/>
              <a:gd name="connsiteY309" fmla="*/ 1743139 h 6858317"/>
              <a:gd name="connsiteX310" fmla="*/ 7198741 w 12192634"/>
              <a:gd name="connsiteY310" fmla="*/ 2065782 h 6858317"/>
              <a:gd name="connsiteX311" fmla="*/ 6876034 w 12192634"/>
              <a:gd name="connsiteY311" fmla="*/ 2592261 h 6858317"/>
              <a:gd name="connsiteX312" fmla="*/ 6574409 w 12192634"/>
              <a:gd name="connsiteY312" fmla="*/ 3085338 h 6858317"/>
              <a:gd name="connsiteX313" fmla="*/ 6081395 w 12192634"/>
              <a:gd name="connsiteY313" fmla="*/ 3386963 h 6858317"/>
              <a:gd name="connsiteX314" fmla="*/ 5554853 w 12192634"/>
              <a:gd name="connsiteY314" fmla="*/ 3709670 h 6858317"/>
              <a:gd name="connsiteX315" fmla="*/ 5232400 w 12192634"/>
              <a:gd name="connsiteY315" fmla="*/ 4236149 h 6858317"/>
              <a:gd name="connsiteX316" fmla="*/ 4930775 w 12192634"/>
              <a:gd name="connsiteY316" fmla="*/ 4729163 h 6858317"/>
              <a:gd name="connsiteX317" fmla="*/ 4437761 w 12192634"/>
              <a:gd name="connsiteY317" fmla="*/ 5030788 h 6858317"/>
              <a:gd name="connsiteX318" fmla="*/ 3911219 w 12192634"/>
              <a:gd name="connsiteY318" fmla="*/ 5353495 h 6858317"/>
              <a:gd name="connsiteX319" fmla="*/ 3588385 w 12192634"/>
              <a:gd name="connsiteY319" fmla="*/ 5880100 h 6858317"/>
              <a:gd name="connsiteX320" fmla="*/ 3286760 w 12192634"/>
              <a:gd name="connsiteY320" fmla="*/ 6373114 h 6858317"/>
              <a:gd name="connsiteX321" fmla="*/ 2793683 w 12192634"/>
              <a:gd name="connsiteY321" fmla="*/ 6674803 h 6858317"/>
              <a:gd name="connsiteX322" fmla="*/ 2426526 w 12192634"/>
              <a:gd name="connsiteY322" fmla="*/ 6858127 h 6858317"/>
              <a:gd name="connsiteX323" fmla="*/ 2588641 w 12192634"/>
              <a:gd name="connsiteY323" fmla="*/ 6858127 h 6858317"/>
              <a:gd name="connsiteX324" fmla="*/ 2823083 w 12192634"/>
              <a:gd name="connsiteY324" fmla="*/ 6758686 h 6858317"/>
              <a:gd name="connsiteX325" fmla="*/ 3349625 w 12192634"/>
              <a:gd name="connsiteY325" fmla="*/ 6435979 h 6858317"/>
              <a:gd name="connsiteX326" fmla="*/ 3672269 w 12192634"/>
              <a:gd name="connsiteY326" fmla="*/ 5909501 h 6858317"/>
              <a:gd name="connsiteX327" fmla="*/ 3973894 w 12192634"/>
              <a:gd name="connsiteY327" fmla="*/ 5416487 h 6858317"/>
              <a:gd name="connsiteX328" fmla="*/ 4466971 w 12192634"/>
              <a:gd name="connsiteY328" fmla="*/ 5114798 h 6858317"/>
              <a:gd name="connsiteX329" fmla="*/ 4993450 w 12192634"/>
              <a:gd name="connsiteY329" fmla="*/ 4792155 h 6858317"/>
              <a:gd name="connsiteX330" fmla="*/ 5316093 w 12192634"/>
              <a:gd name="connsiteY330" fmla="*/ 4265676 h 6858317"/>
              <a:gd name="connsiteX331" fmla="*/ 5617718 w 12192634"/>
              <a:gd name="connsiteY331" fmla="*/ 3772662 h 6858317"/>
              <a:gd name="connsiteX332" fmla="*/ 6110796 w 12192634"/>
              <a:gd name="connsiteY332" fmla="*/ 3470974 h 6858317"/>
              <a:gd name="connsiteX333" fmla="*/ 6637274 w 12192634"/>
              <a:gd name="connsiteY333" fmla="*/ 3148330 h 6858317"/>
              <a:gd name="connsiteX334" fmla="*/ 6959918 w 12192634"/>
              <a:gd name="connsiteY334" fmla="*/ 2621852 h 6858317"/>
              <a:gd name="connsiteX335" fmla="*/ 7261607 w 12192634"/>
              <a:gd name="connsiteY335" fmla="*/ 2128774 h 6858317"/>
              <a:gd name="connsiteX336" fmla="*/ 7754620 w 12192634"/>
              <a:gd name="connsiteY336" fmla="*/ 1827149 h 6858317"/>
              <a:gd name="connsiteX337" fmla="*/ 8281099 w 12192634"/>
              <a:gd name="connsiteY337" fmla="*/ 1504506 h 6858317"/>
              <a:gd name="connsiteX338" fmla="*/ 8603806 w 12192634"/>
              <a:gd name="connsiteY338" fmla="*/ 977963 h 6858317"/>
              <a:gd name="connsiteX339" fmla="*/ 8905431 w 12192634"/>
              <a:gd name="connsiteY339" fmla="*/ 484950 h 6858317"/>
              <a:gd name="connsiteX340" fmla="*/ 9398508 w 12192634"/>
              <a:gd name="connsiteY340" fmla="*/ 183325 h 6858317"/>
              <a:gd name="connsiteX341" fmla="*/ 9765411 w 12192634"/>
              <a:gd name="connsiteY341" fmla="*/ 127 h 6858317"/>
              <a:gd name="connsiteX342" fmla="*/ 10185082 w 12192634"/>
              <a:gd name="connsiteY342" fmla="*/ 0 h 6858317"/>
              <a:gd name="connsiteX343" fmla="*/ 10164064 w 12192634"/>
              <a:gd name="connsiteY343" fmla="*/ 59055 h 6858317"/>
              <a:gd name="connsiteX344" fmla="*/ 9862439 w 12192634"/>
              <a:gd name="connsiteY344" fmla="*/ 552069 h 6858317"/>
              <a:gd name="connsiteX345" fmla="*/ 9369361 w 12192634"/>
              <a:gd name="connsiteY345" fmla="*/ 853758 h 6858317"/>
              <a:gd name="connsiteX346" fmla="*/ 8842883 w 12192634"/>
              <a:gd name="connsiteY346" fmla="*/ 1176401 h 6858317"/>
              <a:gd name="connsiteX347" fmla="*/ 8520240 w 12192634"/>
              <a:gd name="connsiteY347" fmla="*/ 1702880 h 6858317"/>
              <a:gd name="connsiteX348" fmla="*/ 8218551 w 12192634"/>
              <a:gd name="connsiteY348" fmla="*/ 2195957 h 6858317"/>
              <a:gd name="connsiteX349" fmla="*/ 7725537 w 12192634"/>
              <a:gd name="connsiteY349" fmla="*/ 2497582 h 6858317"/>
              <a:gd name="connsiteX350" fmla="*/ 7199059 w 12192634"/>
              <a:gd name="connsiteY350" fmla="*/ 2820226 h 6858317"/>
              <a:gd name="connsiteX351" fmla="*/ 6876352 w 12192634"/>
              <a:gd name="connsiteY351" fmla="*/ 3346768 h 6858317"/>
              <a:gd name="connsiteX352" fmla="*/ 6574727 w 12192634"/>
              <a:gd name="connsiteY352" fmla="*/ 3839782 h 6858317"/>
              <a:gd name="connsiteX353" fmla="*/ 6081713 w 12192634"/>
              <a:gd name="connsiteY353" fmla="*/ 4141407 h 6858317"/>
              <a:gd name="connsiteX354" fmla="*/ 5555171 w 12192634"/>
              <a:gd name="connsiteY354" fmla="*/ 4464114 h 6858317"/>
              <a:gd name="connsiteX355" fmla="*/ 5232400 w 12192634"/>
              <a:gd name="connsiteY355" fmla="*/ 4990592 h 6858317"/>
              <a:gd name="connsiteX356" fmla="*/ 4930775 w 12192634"/>
              <a:gd name="connsiteY356" fmla="*/ 5483606 h 6858317"/>
              <a:gd name="connsiteX357" fmla="*/ 4437761 w 12192634"/>
              <a:gd name="connsiteY357" fmla="*/ 5785231 h 6858317"/>
              <a:gd name="connsiteX358" fmla="*/ 3911219 w 12192634"/>
              <a:gd name="connsiteY358" fmla="*/ 6107938 h 6858317"/>
              <a:gd name="connsiteX359" fmla="*/ 3588576 w 12192634"/>
              <a:gd name="connsiteY359" fmla="*/ 6634417 h 6858317"/>
              <a:gd name="connsiteX360" fmla="*/ 3495103 w 12192634"/>
              <a:gd name="connsiteY360" fmla="*/ 6858000 h 6858317"/>
              <a:gd name="connsiteX361" fmla="*/ 3595116 w 12192634"/>
              <a:gd name="connsiteY361" fmla="*/ 6858000 h 6858317"/>
              <a:gd name="connsiteX362" fmla="*/ 3672459 w 12192634"/>
              <a:gd name="connsiteY362" fmla="*/ 6663818 h 6858317"/>
              <a:gd name="connsiteX363" fmla="*/ 3974084 w 12192634"/>
              <a:gd name="connsiteY363" fmla="*/ 6170803 h 6858317"/>
              <a:gd name="connsiteX364" fmla="*/ 4467162 w 12192634"/>
              <a:gd name="connsiteY364" fmla="*/ 5869178 h 6858317"/>
              <a:gd name="connsiteX365" fmla="*/ 4993640 w 12192634"/>
              <a:gd name="connsiteY365" fmla="*/ 5546471 h 6858317"/>
              <a:gd name="connsiteX366" fmla="*/ 5316284 w 12192634"/>
              <a:gd name="connsiteY366" fmla="*/ 5019993 h 6858317"/>
              <a:gd name="connsiteX367" fmla="*/ 5617909 w 12192634"/>
              <a:gd name="connsiteY367" fmla="*/ 4526979 h 6858317"/>
              <a:gd name="connsiteX368" fmla="*/ 6110986 w 12192634"/>
              <a:gd name="connsiteY368" fmla="*/ 4225354 h 6858317"/>
              <a:gd name="connsiteX369" fmla="*/ 6637465 w 12192634"/>
              <a:gd name="connsiteY369" fmla="*/ 3902647 h 6858317"/>
              <a:gd name="connsiteX370" fmla="*/ 6960108 w 12192634"/>
              <a:gd name="connsiteY370" fmla="*/ 3376168 h 6858317"/>
              <a:gd name="connsiteX371" fmla="*/ 7261797 w 12192634"/>
              <a:gd name="connsiteY371" fmla="*/ 2883091 h 6858317"/>
              <a:gd name="connsiteX372" fmla="*/ 7754811 w 12192634"/>
              <a:gd name="connsiteY372" fmla="*/ 2581466 h 6858317"/>
              <a:gd name="connsiteX373" fmla="*/ 8281289 w 12192634"/>
              <a:gd name="connsiteY373" fmla="*/ 2258822 h 6858317"/>
              <a:gd name="connsiteX374" fmla="*/ 8603996 w 12192634"/>
              <a:gd name="connsiteY374" fmla="*/ 1732280 h 6858317"/>
              <a:gd name="connsiteX375" fmla="*/ 8905621 w 12192634"/>
              <a:gd name="connsiteY375" fmla="*/ 1239266 h 6858317"/>
              <a:gd name="connsiteX376" fmla="*/ 9398698 w 12192634"/>
              <a:gd name="connsiteY376" fmla="*/ 937641 h 6858317"/>
              <a:gd name="connsiteX377" fmla="*/ 9925177 w 12192634"/>
              <a:gd name="connsiteY377" fmla="*/ 614934 h 6858317"/>
              <a:gd name="connsiteX378" fmla="*/ 10247820 w 12192634"/>
              <a:gd name="connsiteY378" fmla="*/ 88456 h 6858317"/>
              <a:gd name="connsiteX379" fmla="*/ 10279570 w 12192634"/>
              <a:gd name="connsiteY379" fmla="*/ 0 h 6858317"/>
              <a:gd name="connsiteX380" fmla="*/ 10915332 w 12192634"/>
              <a:gd name="connsiteY380" fmla="*/ 0 h 6858317"/>
              <a:gd name="connsiteX381" fmla="*/ 10486898 w 12192634"/>
              <a:gd name="connsiteY381" fmla="*/ 287020 h 6858317"/>
              <a:gd name="connsiteX382" fmla="*/ 10164255 w 12192634"/>
              <a:gd name="connsiteY382" fmla="*/ 813499 h 6858317"/>
              <a:gd name="connsiteX383" fmla="*/ 9862630 w 12192634"/>
              <a:gd name="connsiteY383" fmla="*/ 1306513 h 6858317"/>
              <a:gd name="connsiteX384" fmla="*/ 9369552 w 12192634"/>
              <a:gd name="connsiteY384" fmla="*/ 1608201 h 6858317"/>
              <a:gd name="connsiteX385" fmla="*/ 8843073 w 12192634"/>
              <a:gd name="connsiteY385" fmla="*/ 1930845 h 6858317"/>
              <a:gd name="connsiteX386" fmla="*/ 8520430 w 12192634"/>
              <a:gd name="connsiteY386" fmla="*/ 2457323 h 6858317"/>
              <a:gd name="connsiteX387" fmla="*/ 8218742 w 12192634"/>
              <a:gd name="connsiteY387" fmla="*/ 2950401 h 6858317"/>
              <a:gd name="connsiteX388" fmla="*/ 7725728 w 12192634"/>
              <a:gd name="connsiteY388" fmla="*/ 3252026 h 6858317"/>
              <a:gd name="connsiteX389" fmla="*/ 7199249 w 12192634"/>
              <a:gd name="connsiteY389" fmla="*/ 3574733 h 6858317"/>
              <a:gd name="connsiteX390" fmla="*/ 6876543 w 12192634"/>
              <a:gd name="connsiteY390" fmla="*/ 4101211 h 6858317"/>
              <a:gd name="connsiteX391" fmla="*/ 6574918 w 12192634"/>
              <a:gd name="connsiteY391" fmla="*/ 4594225 h 6858317"/>
              <a:gd name="connsiteX392" fmla="*/ 6081395 w 12192634"/>
              <a:gd name="connsiteY392" fmla="*/ 4895850 h 6858317"/>
              <a:gd name="connsiteX393" fmla="*/ 5554853 w 12192634"/>
              <a:gd name="connsiteY393" fmla="*/ 5218557 h 6858317"/>
              <a:gd name="connsiteX394" fmla="*/ 5232400 w 12192634"/>
              <a:gd name="connsiteY394" fmla="*/ 5745036 h 6858317"/>
              <a:gd name="connsiteX395" fmla="*/ 4930775 w 12192634"/>
              <a:gd name="connsiteY395" fmla="*/ 6238050 h 6858317"/>
              <a:gd name="connsiteX396" fmla="*/ 4437761 w 12192634"/>
              <a:gd name="connsiteY396" fmla="*/ 6539738 h 6858317"/>
              <a:gd name="connsiteX397" fmla="*/ 3915601 w 12192634"/>
              <a:gd name="connsiteY397" fmla="*/ 6858000 h 6858317"/>
              <a:gd name="connsiteX398" fmla="*/ 4045458 w 12192634"/>
              <a:gd name="connsiteY398" fmla="*/ 6858000 h 6858317"/>
              <a:gd name="connsiteX399" fmla="*/ 4467162 w 12192634"/>
              <a:gd name="connsiteY399" fmla="*/ 6623622 h 6858317"/>
              <a:gd name="connsiteX400" fmla="*/ 4993640 w 12192634"/>
              <a:gd name="connsiteY400" fmla="*/ 6300915 h 6858317"/>
              <a:gd name="connsiteX401" fmla="*/ 5316284 w 12192634"/>
              <a:gd name="connsiteY401" fmla="*/ 5774436 h 6858317"/>
              <a:gd name="connsiteX402" fmla="*/ 5617909 w 12192634"/>
              <a:gd name="connsiteY402" fmla="*/ 5281422 h 6858317"/>
              <a:gd name="connsiteX403" fmla="*/ 6110986 w 12192634"/>
              <a:gd name="connsiteY403" fmla="*/ 4979797 h 6858317"/>
              <a:gd name="connsiteX404" fmla="*/ 6637465 w 12192634"/>
              <a:gd name="connsiteY404" fmla="*/ 4657090 h 6858317"/>
              <a:gd name="connsiteX405" fmla="*/ 6960108 w 12192634"/>
              <a:gd name="connsiteY405" fmla="*/ 4130612 h 6858317"/>
              <a:gd name="connsiteX406" fmla="*/ 7261797 w 12192634"/>
              <a:gd name="connsiteY406" fmla="*/ 3637597 h 6858317"/>
              <a:gd name="connsiteX407" fmla="*/ 7754811 w 12192634"/>
              <a:gd name="connsiteY407" fmla="*/ 3335909 h 6858317"/>
              <a:gd name="connsiteX408" fmla="*/ 8281289 w 12192634"/>
              <a:gd name="connsiteY408" fmla="*/ 3013266 h 6858317"/>
              <a:gd name="connsiteX409" fmla="*/ 8603996 w 12192634"/>
              <a:gd name="connsiteY409" fmla="*/ 2486787 h 6858317"/>
              <a:gd name="connsiteX410" fmla="*/ 8905621 w 12192634"/>
              <a:gd name="connsiteY410" fmla="*/ 1993710 h 6858317"/>
              <a:gd name="connsiteX411" fmla="*/ 9398698 w 12192634"/>
              <a:gd name="connsiteY411" fmla="*/ 1692085 h 6858317"/>
              <a:gd name="connsiteX412" fmla="*/ 9925177 w 12192634"/>
              <a:gd name="connsiteY412" fmla="*/ 1369378 h 6858317"/>
              <a:gd name="connsiteX413" fmla="*/ 10247820 w 12192634"/>
              <a:gd name="connsiteY413" fmla="*/ 842899 h 6858317"/>
              <a:gd name="connsiteX414" fmla="*/ 10549445 w 12192634"/>
              <a:gd name="connsiteY414" fmla="*/ 349885 h 6858317"/>
              <a:gd name="connsiteX415" fmla="*/ 11042650 w 12192634"/>
              <a:gd name="connsiteY415" fmla="*/ 48260 h 6858317"/>
              <a:gd name="connsiteX416" fmla="*/ 11172063 w 12192634"/>
              <a:gd name="connsiteY416" fmla="*/ 0 h 6858317"/>
              <a:gd name="connsiteX417" fmla="*/ 11780838 w 12192634"/>
              <a:gd name="connsiteY417" fmla="*/ 0 h 6858317"/>
              <a:gd name="connsiteX418" fmla="*/ 11506200 w 12192634"/>
              <a:gd name="connsiteY418" fmla="*/ 417195 h 6858317"/>
              <a:gd name="connsiteX419" fmla="*/ 11013122 w 12192634"/>
              <a:gd name="connsiteY419" fmla="*/ 718820 h 6858317"/>
              <a:gd name="connsiteX420" fmla="*/ 10486644 w 12192634"/>
              <a:gd name="connsiteY420" fmla="*/ 1041463 h 6858317"/>
              <a:gd name="connsiteX421" fmla="*/ 10164001 w 12192634"/>
              <a:gd name="connsiteY421" fmla="*/ 1567942 h 6858317"/>
              <a:gd name="connsiteX422" fmla="*/ 9862376 w 12192634"/>
              <a:gd name="connsiteY422" fmla="*/ 2060956 h 6858317"/>
              <a:gd name="connsiteX423" fmla="*/ 9369298 w 12192634"/>
              <a:gd name="connsiteY423" fmla="*/ 2362645 h 6858317"/>
              <a:gd name="connsiteX424" fmla="*/ 8842819 w 12192634"/>
              <a:gd name="connsiteY424" fmla="*/ 2685288 h 6858317"/>
              <a:gd name="connsiteX425" fmla="*/ 8520176 w 12192634"/>
              <a:gd name="connsiteY425" fmla="*/ 3211767 h 6858317"/>
              <a:gd name="connsiteX426" fmla="*/ 8218488 w 12192634"/>
              <a:gd name="connsiteY426" fmla="*/ 3704844 h 6858317"/>
              <a:gd name="connsiteX427" fmla="*/ 7725474 w 12192634"/>
              <a:gd name="connsiteY427" fmla="*/ 4006469 h 6858317"/>
              <a:gd name="connsiteX428" fmla="*/ 7198995 w 12192634"/>
              <a:gd name="connsiteY428" fmla="*/ 4329176 h 6858317"/>
              <a:gd name="connsiteX429" fmla="*/ 6876288 w 12192634"/>
              <a:gd name="connsiteY429" fmla="*/ 4855655 h 6858317"/>
              <a:gd name="connsiteX430" fmla="*/ 6574663 w 12192634"/>
              <a:gd name="connsiteY430" fmla="*/ 5348669 h 6858317"/>
              <a:gd name="connsiteX431" fmla="*/ 6081649 w 12192634"/>
              <a:gd name="connsiteY431" fmla="*/ 5650357 h 6858317"/>
              <a:gd name="connsiteX432" fmla="*/ 5555107 w 12192634"/>
              <a:gd name="connsiteY432" fmla="*/ 5973001 h 6858317"/>
              <a:gd name="connsiteX433" fmla="*/ 5232464 w 12192634"/>
              <a:gd name="connsiteY433" fmla="*/ 6499479 h 6858317"/>
              <a:gd name="connsiteX434" fmla="*/ 5050346 w 12192634"/>
              <a:gd name="connsiteY434" fmla="*/ 6858000 h 6858317"/>
              <a:gd name="connsiteX435" fmla="*/ 5160328 w 12192634"/>
              <a:gd name="connsiteY435" fmla="*/ 6858000 h 6858317"/>
              <a:gd name="connsiteX436" fmla="*/ 5316347 w 12192634"/>
              <a:gd name="connsiteY436" fmla="*/ 6528880 h 6858317"/>
              <a:gd name="connsiteX437" fmla="*/ 5617972 w 12192634"/>
              <a:gd name="connsiteY437" fmla="*/ 6035866 h 6858317"/>
              <a:gd name="connsiteX438" fmla="*/ 6111050 w 12192634"/>
              <a:gd name="connsiteY438" fmla="*/ 5734241 h 6858317"/>
              <a:gd name="connsiteX439" fmla="*/ 6637528 w 12192634"/>
              <a:gd name="connsiteY439" fmla="*/ 5411534 h 6858317"/>
              <a:gd name="connsiteX440" fmla="*/ 6960172 w 12192634"/>
              <a:gd name="connsiteY440" fmla="*/ 4885055 h 6858317"/>
              <a:gd name="connsiteX441" fmla="*/ 7261860 w 12192634"/>
              <a:gd name="connsiteY441" fmla="*/ 4392041 h 6858317"/>
              <a:gd name="connsiteX442" fmla="*/ 7754874 w 12192634"/>
              <a:gd name="connsiteY442" fmla="*/ 4090353 h 6858317"/>
              <a:gd name="connsiteX443" fmla="*/ 8281353 w 12192634"/>
              <a:gd name="connsiteY443" fmla="*/ 3767709 h 6858317"/>
              <a:gd name="connsiteX444" fmla="*/ 8604059 w 12192634"/>
              <a:gd name="connsiteY444" fmla="*/ 3241231 h 6858317"/>
              <a:gd name="connsiteX445" fmla="*/ 8905684 w 12192634"/>
              <a:gd name="connsiteY445" fmla="*/ 2748153 h 6858317"/>
              <a:gd name="connsiteX446" fmla="*/ 9398762 w 12192634"/>
              <a:gd name="connsiteY446" fmla="*/ 2446528 h 6858317"/>
              <a:gd name="connsiteX447" fmla="*/ 9925241 w 12192634"/>
              <a:gd name="connsiteY447" fmla="*/ 2123821 h 6858317"/>
              <a:gd name="connsiteX448" fmla="*/ 10247884 w 12192634"/>
              <a:gd name="connsiteY448" fmla="*/ 1597343 h 6858317"/>
              <a:gd name="connsiteX449" fmla="*/ 10549509 w 12192634"/>
              <a:gd name="connsiteY449" fmla="*/ 1104329 h 6858317"/>
              <a:gd name="connsiteX450" fmla="*/ 11042586 w 12192634"/>
              <a:gd name="connsiteY450" fmla="*/ 802704 h 6858317"/>
              <a:gd name="connsiteX451" fmla="*/ 11569065 w 12192634"/>
              <a:gd name="connsiteY451" fmla="*/ 480060 h 6858317"/>
              <a:gd name="connsiteX452" fmla="*/ 11875008 w 12192634"/>
              <a:gd name="connsiteY452" fmla="*/ 0 h 6858317"/>
              <a:gd name="connsiteX453" fmla="*/ 12130722 w 12192634"/>
              <a:gd name="connsiteY453" fmla="*/ 152400 h 6858317"/>
              <a:gd name="connsiteX454" fmla="*/ 11808079 w 12192634"/>
              <a:gd name="connsiteY454" fmla="*/ 678879 h 6858317"/>
              <a:gd name="connsiteX455" fmla="*/ 11506454 w 12192634"/>
              <a:gd name="connsiteY455" fmla="*/ 1171956 h 6858317"/>
              <a:gd name="connsiteX456" fmla="*/ 11013377 w 12192634"/>
              <a:gd name="connsiteY456" fmla="*/ 1473581 h 6858317"/>
              <a:gd name="connsiteX457" fmla="*/ 10486898 w 12192634"/>
              <a:gd name="connsiteY457" fmla="*/ 1796225 h 6858317"/>
              <a:gd name="connsiteX458" fmla="*/ 10164255 w 12192634"/>
              <a:gd name="connsiteY458" fmla="*/ 2322703 h 6858317"/>
              <a:gd name="connsiteX459" fmla="*/ 9862630 w 12192634"/>
              <a:gd name="connsiteY459" fmla="*/ 2815781 h 6858317"/>
              <a:gd name="connsiteX460" fmla="*/ 9369552 w 12192634"/>
              <a:gd name="connsiteY460" fmla="*/ 3117406 h 6858317"/>
              <a:gd name="connsiteX461" fmla="*/ 8843073 w 12192634"/>
              <a:gd name="connsiteY461" fmla="*/ 3440049 h 6858317"/>
              <a:gd name="connsiteX462" fmla="*/ 8520430 w 12192634"/>
              <a:gd name="connsiteY462" fmla="*/ 3966591 h 6858317"/>
              <a:gd name="connsiteX463" fmla="*/ 8218742 w 12192634"/>
              <a:gd name="connsiteY463" fmla="*/ 4459605 h 6858317"/>
              <a:gd name="connsiteX464" fmla="*/ 7725728 w 12192634"/>
              <a:gd name="connsiteY464" fmla="*/ 4761230 h 6858317"/>
              <a:gd name="connsiteX465" fmla="*/ 7199249 w 12192634"/>
              <a:gd name="connsiteY465" fmla="*/ 5083937 h 6858317"/>
              <a:gd name="connsiteX466" fmla="*/ 6876543 w 12192634"/>
              <a:gd name="connsiteY466" fmla="*/ 5610416 h 6858317"/>
              <a:gd name="connsiteX467" fmla="*/ 6574918 w 12192634"/>
              <a:gd name="connsiteY467" fmla="*/ 6103430 h 6858317"/>
              <a:gd name="connsiteX468" fmla="*/ 6081903 w 12192634"/>
              <a:gd name="connsiteY468" fmla="*/ 6405118 h 6858317"/>
              <a:gd name="connsiteX469" fmla="*/ 5555361 w 12192634"/>
              <a:gd name="connsiteY469" fmla="*/ 6727762 h 6858317"/>
              <a:gd name="connsiteX470" fmla="*/ 5437696 w 12192634"/>
              <a:gd name="connsiteY470" fmla="*/ 6858000 h 6858317"/>
              <a:gd name="connsiteX471" fmla="*/ 5553774 w 12192634"/>
              <a:gd name="connsiteY471" fmla="*/ 6858000 h 6858317"/>
              <a:gd name="connsiteX472" fmla="*/ 5617718 w 12192634"/>
              <a:gd name="connsiteY472" fmla="*/ 6790309 h 6858317"/>
              <a:gd name="connsiteX473" fmla="*/ 6110796 w 12192634"/>
              <a:gd name="connsiteY473" fmla="*/ 6488684 h 6858317"/>
              <a:gd name="connsiteX474" fmla="*/ 6637274 w 12192634"/>
              <a:gd name="connsiteY474" fmla="*/ 6165977 h 6858317"/>
              <a:gd name="connsiteX475" fmla="*/ 6959918 w 12192634"/>
              <a:gd name="connsiteY475" fmla="*/ 5639499 h 6858317"/>
              <a:gd name="connsiteX476" fmla="*/ 7261607 w 12192634"/>
              <a:gd name="connsiteY476" fmla="*/ 5146485 h 6858317"/>
              <a:gd name="connsiteX477" fmla="*/ 7754620 w 12192634"/>
              <a:gd name="connsiteY477" fmla="*/ 4844796 h 6858317"/>
              <a:gd name="connsiteX478" fmla="*/ 8281099 w 12192634"/>
              <a:gd name="connsiteY478" fmla="*/ 4522153 h 6858317"/>
              <a:gd name="connsiteX479" fmla="*/ 8603806 w 12192634"/>
              <a:gd name="connsiteY479" fmla="*/ 3995674 h 6858317"/>
              <a:gd name="connsiteX480" fmla="*/ 8905431 w 12192634"/>
              <a:gd name="connsiteY480" fmla="*/ 3502597 h 6858317"/>
              <a:gd name="connsiteX481" fmla="*/ 9398508 w 12192634"/>
              <a:gd name="connsiteY481" fmla="*/ 3200972 h 6858317"/>
              <a:gd name="connsiteX482" fmla="*/ 9924986 w 12192634"/>
              <a:gd name="connsiteY482" fmla="*/ 2878328 h 6858317"/>
              <a:gd name="connsiteX483" fmla="*/ 10247630 w 12192634"/>
              <a:gd name="connsiteY483" fmla="*/ 2351786 h 6858317"/>
              <a:gd name="connsiteX484" fmla="*/ 10549255 w 12192634"/>
              <a:gd name="connsiteY484" fmla="*/ 1858772 h 6858317"/>
              <a:gd name="connsiteX485" fmla="*/ 11042332 w 12192634"/>
              <a:gd name="connsiteY485" fmla="*/ 1557147 h 6858317"/>
              <a:gd name="connsiteX486" fmla="*/ 11568811 w 12192634"/>
              <a:gd name="connsiteY486" fmla="*/ 1234504 h 6858317"/>
              <a:gd name="connsiteX487" fmla="*/ 11891455 w 12192634"/>
              <a:gd name="connsiteY487" fmla="*/ 707962 h 6858317"/>
              <a:gd name="connsiteX488" fmla="*/ 12192000 w 12192634"/>
              <a:gd name="connsiteY488" fmla="*/ 215900 h 6858317"/>
              <a:gd name="connsiteX489" fmla="*/ 12192000 w 12192634"/>
              <a:gd name="connsiteY489" fmla="*/ 93282 h 6858317"/>
              <a:gd name="connsiteX490" fmla="*/ 12130215 w 12192634"/>
              <a:gd name="connsiteY490" fmla="*/ 152400 h 6858317"/>
              <a:gd name="connsiteX491" fmla="*/ 12130722 w 12192634"/>
              <a:gd name="connsiteY491" fmla="*/ 906844 h 6858317"/>
              <a:gd name="connsiteX492" fmla="*/ 11808079 w 12192634"/>
              <a:gd name="connsiteY492" fmla="*/ 1433322 h 6858317"/>
              <a:gd name="connsiteX493" fmla="*/ 11506454 w 12192634"/>
              <a:gd name="connsiteY493" fmla="*/ 1926400 h 6858317"/>
              <a:gd name="connsiteX494" fmla="*/ 11013377 w 12192634"/>
              <a:gd name="connsiteY494" fmla="*/ 2228025 h 6858317"/>
              <a:gd name="connsiteX495" fmla="*/ 10486898 w 12192634"/>
              <a:gd name="connsiteY495" fmla="*/ 2550668 h 6858317"/>
              <a:gd name="connsiteX496" fmla="*/ 10164255 w 12192634"/>
              <a:gd name="connsiteY496" fmla="*/ 3077147 h 6858317"/>
              <a:gd name="connsiteX497" fmla="*/ 9862630 w 12192634"/>
              <a:gd name="connsiteY497" fmla="*/ 3570224 h 6858317"/>
              <a:gd name="connsiteX498" fmla="*/ 9369552 w 12192634"/>
              <a:gd name="connsiteY498" fmla="*/ 3871849 h 6858317"/>
              <a:gd name="connsiteX499" fmla="*/ 8843073 w 12192634"/>
              <a:gd name="connsiteY499" fmla="*/ 4194493 h 6858317"/>
              <a:gd name="connsiteX500" fmla="*/ 8520430 w 12192634"/>
              <a:gd name="connsiteY500" fmla="*/ 4721035 h 6858317"/>
              <a:gd name="connsiteX501" fmla="*/ 8218742 w 12192634"/>
              <a:gd name="connsiteY501" fmla="*/ 5214049 h 6858317"/>
              <a:gd name="connsiteX502" fmla="*/ 7725728 w 12192634"/>
              <a:gd name="connsiteY502" fmla="*/ 5515674 h 6858317"/>
              <a:gd name="connsiteX503" fmla="*/ 7199249 w 12192634"/>
              <a:gd name="connsiteY503" fmla="*/ 5838381 h 6858317"/>
              <a:gd name="connsiteX504" fmla="*/ 6876543 w 12192634"/>
              <a:gd name="connsiteY504" fmla="*/ 6364859 h 6858317"/>
              <a:gd name="connsiteX505" fmla="*/ 6574918 w 12192634"/>
              <a:gd name="connsiteY505" fmla="*/ 6857937 h 6858317"/>
              <a:gd name="connsiteX506" fmla="*/ 6574536 w 12192634"/>
              <a:gd name="connsiteY506" fmla="*/ 6858318 h 6858317"/>
              <a:gd name="connsiteX507" fmla="*/ 6697155 w 12192634"/>
              <a:gd name="connsiteY507" fmla="*/ 6858318 h 6858317"/>
              <a:gd name="connsiteX508" fmla="*/ 6960426 w 12192634"/>
              <a:gd name="connsiteY508" fmla="*/ 6394260 h 6858317"/>
              <a:gd name="connsiteX509" fmla="*/ 7262114 w 12192634"/>
              <a:gd name="connsiteY509" fmla="*/ 5901246 h 6858317"/>
              <a:gd name="connsiteX510" fmla="*/ 7755128 w 12192634"/>
              <a:gd name="connsiteY510" fmla="*/ 5599621 h 6858317"/>
              <a:gd name="connsiteX511" fmla="*/ 8281606 w 12192634"/>
              <a:gd name="connsiteY511" fmla="*/ 5276914 h 6858317"/>
              <a:gd name="connsiteX512" fmla="*/ 8604314 w 12192634"/>
              <a:gd name="connsiteY512" fmla="*/ 4750435 h 6858317"/>
              <a:gd name="connsiteX513" fmla="*/ 8905939 w 12192634"/>
              <a:gd name="connsiteY513" fmla="*/ 4257358 h 6858317"/>
              <a:gd name="connsiteX514" fmla="*/ 9399016 w 12192634"/>
              <a:gd name="connsiteY514" fmla="*/ 3955733 h 6858317"/>
              <a:gd name="connsiteX515" fmla="*/ 9925494 w 12192634"/>
              <a:gd name="connsiteY515" fmla="*/ 3633089 h 6858317"/>
              <a:gd name="connsiteX516" fmla="*/ 10248138 w 12192634"/>
              <a:gd name="connsiteY516" fmla="*/ 3106611 h 6858317"/>
              <a:gd name="connsiteX517" fmla="*/ 10549763 w 12192634"/>
              <a:gd name="connsiteY517" fmla="*/ 2613533 h 6858317"/>
              <a:gd name="connsiteX518" fmla="*/ 11042650 w 12192634"/>
              <a:gd name="connsiteY518" fmla="*/ 2311400 h 6858317"/>
              <a:gd name="connsiteX519" fmla="*/ 11569129 w 12192634"/>
              <a:gd name="connsiteY519" fmla="*/ 1988757 h 6858317"/>
              <a:gd name="connsiteX520" fmla="*/ 11891772 w 12192634"/>
              <a:gd name="connsiteY520" fmla="*/ 1462278 h 6858317"/>
              <a:gd name="connsiteX521" fmla="*/ 12192318 w 12192634"/>
              <a:gd name="connsiteY521" fmla="*/ 970280 h 6858317"/>
              <a:gd name="connsiteX522" fmla="*/ 12192318 w 12192634"/>
              <a:gd name="connsiteY522" fmla="*/ 847725 h 6858317"/>
              <a:gd name="connsiteX523" fmla="*/ 12130215 w 12192634"/>
              <a:gd name="connsiteY523" fmla="*/ 906526 h 6858317"/>
              <a:gd name="connsiteX524" fmla="*/ 12130722 w 12192634"/>
              <a:gd name="connsiteY524" fmla="*/ 1661287 h 6858317"/>
              <a:gd name="connsiteX525" fmla="*/ 11808079 w 12192634"/>
              <a:gd name="connsiteY525" fmla="*/ 2187766 h 6858317"/>
              <a:gd name="connsiteX526" fmla="*/ 11506454 w 12192634"/>
              <a:gd name="connsiteY526" fmla="*/ 2680843 h 6858317"/>
              <a:gd name="connsiteX527" fmla="*/ 11013377 w 12192634"/>
              <a:gd name="connsiteY527" fmla="*/ 2982468 h 6858317"/>
              <a:gd name="connsiteX528" fmla="*/ 10486898 w 12192634"/>
              <a:gd name="connsiteY528" fmla="*/ 3305112 h 6858317"/>
              <a:gd name="connsiteX529" fmla="*/ 10164255 w 12192634"/>
              <a:gd name="connsiteY529" fmla="*/ 3831653 h 6858317"/>
              <a:gd name="connsiteX530" fmla="*/ 9862630 w 12192634"/>
              <a:gd name="connsiteY530" fmla="*/ 4324668 h 6858317"/>
              <a:gd name="connsiteX531" fmla="*/ 9369552 w 12192634"/>
              <a:gd name="connsiteY531" fmla="*/ 4626293 h 6858317"/>
              <a:gd name="connsiteX532" fmla="*/ 8843073 w 12192634"/>
              <a:gd name="connsiteY532" fmla="*/ 4949000 h 6858317"/>
              <a:gd name="connsiteX533" fmla="*/ 8520430 w 12192634"/>
              <a:gd name="connsiteY533" fmla="*/ 5475478 h 6858317"/>
              <a:gd name="connsiteX534" fmla="*/ 8218742 w 12192634"/>
              <a:gd name="connsiteY534" fmla="*/ 5968492 h 6858317"/>
              <a:gd name="connsiteX535" fmla="*/ 7725728 w 12192634"/>
              <a:gd name="connsiteY535" fmla="*/ 6270181 h 6858317"/>
              <a:gd name="connsiteX536" fmla="*/ 7199249 w 12192634"/>
              <a:gd name="connsiteY536" fmla="*/ 6592824 h 6858317"/>
              <a:gd name="connsiteX537" fmla="*/ 6989699 w 12192634"/>
              <a:gd name="connsiteY537" fmla="*/ 6858318 h 6858317"/>
              <a:gd name="connsiteX538" fmla="*/ 7094030 w 12192634"/>
              <a:gd name="connsiteY538" fmla="*/ 6858318 h 6858317"/>
              <a:gd name="connsiteX539" fmla="*/ 7262241 w 12192634"/>
              <a:gd name="connsiteY539" fmla="*/ 6655689 h 6858317"/>
              <a:gd name="connsiteX540" fmla="*/ 7755256 w 12192634"/>
              <a:gd name="connsiteY540" fmla="*/ 6354064 h 6858317"/>
              <a:gd name="connsiteX541" fmla="*/ 8281734 w 12192634"/>
              <a:gd name="connsiteY541" fmla="*/ 6031357 h 6858317"/>
              <a:gd name="connsiteX542" fmla="*/ 8604441 w 12192634"/>
              <a:gd name="connsiteY542" fmla="*/ 5504879 h 6858317"/>
              <a:gd name="connsiteX543" fmla="*/ 8906066 w 12192634"/>
              <a:gd name="connsiteY543" fmla="*/ 5011865 h 6858317"/>
              <a:gd name="connsiteX544" fmla="*/ 9399143 w 12192634"/>
              <a:gd name="connsiteY544" fmla="*/ 4710176 h 6858317"/>
              <a:gd name="connsiteX545" fmla="*/ 9925621 w 12192634"/>
              <a:gd name="connsiteY545" fmla="*/ 4387533 h 6858317"/>
              <a:gd name="connsiteX546" fmla="*/ 10248265 w 12192634"/>
              <a:gd name="connsiteY546" fmla="*/ 3861054 h 6858317"/>
              <a:gd name="connsiteX547" fmla="*/ 10549890 w 12192634"/>
              <a:gd name="connsiteY547" fmla="*/ 3367977 h 6858317"/>
              <a:gd name="connsiteX548" fmla="*/ 11042968 w 12192634"/>
              <a:gd name="connsiteY548" fmla="*/ 3066352 h 6858317"/>
              <a:gd name="connsiteX549" fmla="*/ 11569446 w 12192634"/>
              <a:gd name="connsiteY549" fmla="*/ 2743708 h 6858317"/>
              <a:gd name="connsiteX550" fmla="*/ 11892090 w 12192634"/>
              <a:gd name="connsiteY550" fmla="*/ 2217230 h 6858317"/>
              <a:gd name="connsiteX551" fmla="*/ 12192635 w 12192634"/>
              <a:gd name="connsiteY551" fmla="*/ 1725232 h 6858317"/>
              <a:gd name="connsiteX552" fmla="*/ 12192635 w 12192634"/>
              <a:gd name="connsiteY552" fmla="*/ 1602169 h 6858317"/>
              <a:gd name="connsiteX553" fmla="*/ 12130215 w 12192634"/>
              <a:gd name="connsiteY553" fmla="*/ 1660970 h 6858317"/>
              <a:gd name="connsiteX554" fmla="*/ 12130722 w 12192634"/>
              <a:gd name="connsiteY554" fmla="*/ 2415731 h 6858317"/>
              <a:gd name="connsiteX555" fmla="*/ 11808079 w 12192634"/>
              <a:gd name="connsiteY555" fmla="*/ 2942273 h 6858317"/>
              <a:gd name="connsiteX556" fmla="*/ 11506454 w 12192634"/>
              <a:gd name="connsiteY556" fmla="*/ 3435287 h 6858317"/>
              <a:gd name="connsiteX557" fmla="*/ 11013377 w 12192634"/>
              <a:gd name="connsiteY557" fmla="*/ 3736912 h 6858317"/>
              <a:gd name="connsiteX558" fmla="*/ 10486898 w 12192634"/>
              <a:gd name="connsiteY558" fmla="*/ 4059619 h 6858317"/>
              <a:gd name="connsiteX559" fmla="*/ 10164255 w 12192634"/>
              <a:gd name="connsiteY559" fmla="*/ 4586097 h 6858317"/>
              <a:gd name="connsiteX560" fmla="*/ 9862630 w 12192634"/>
              <a:gd name="connsiteY560" fmla="*/ 5079111 h 6858317"/>
              <a:gd name="connsiteX561" fmla="*/ 9369552 w 12192634"/>
              <a:gd name="connsiteY561" fmla="*/ 5380736 h 6858317"/>
              <a:gd name="connsiteX562" fmla="*/ 8843073 w 12192634"/>
              <a:gd name="connsiteY562" fmla="*/ 5703443 h 6858317"/>
              <a:gd name="connsiteX563" fmla="*/ 8520430 w 12192634"/>
              <a:gd name="connsiteY563" fmla="*/ 6229922 h 6858317"/>
              <a:gd name="connsiteX564" fmla="*/ 8218742 w 12192634"/>
              <a:gd name="connsiteY564" fmla="*/ 6722936 h 6858317"/>
              <a:gd name="connsiteX565" fmla="*/ 8063357 w 12192634"/>
              <a:gd name="connsiteY565" fmla="*/ 6858318 h 6858317"/>
              <a:gd name="connsiteX566" fmla="*/ 8204200 w 12192634"/>
              <a:gd name="connsiteY566" fmla="*/ 6858318 h 6858317"/>
              <a:gd name="connsiteX567" fmla="*/ 8281353 w 12192634"/>
              <a:gd name="connsiteY567" fmla="*/ 6785801 h 6858317"/>
              <a:gd name="connsiteX568" fmla="*/ 8604059 w 12192634"/>
              <a:gd name="connsiteY568" fmla="*/ 6259322 h 6858317"/>
              <a:gd name="connsiteX569" fmla="*/ 8905684 w 12192634"/>
              <a:gd name="connsiteY569" fmla="*/ 5766308 h 6858317"/>
              <a:gd name="connsiteX570" fmla="*/ 9398762 w 12192634"/>
              <a:gd name="connsiteY570" fmla="*/ 5464620 h 6858317"/>
              <a:gd name="connsiteX571" fmla="*/ 9925241 w 12192634"/>
              <a:gd name="connsiteY571" fmla="*/ 5141976 h 6858317"/>
              <a:gd name="connsiteX572" fmla="*/ 10247884 w 12192634"/>
              <a:gd name="connsiteY572" fmla="*/ 4615498 h 6858317"/>
              <a:gd name="connsiteX573" fmla="*/ 10549509 w 12192634"/>
              <a:gd name="connsiteY573" fmla="*/ 4122484 h 6858317"/>
              <a:gd name="connsiteX574" fmla="*/ 11042650 w 12192634"/>
              <a:gd name="connsiteY574" fmla="*/ 3820478 h 6858317"/>
              <a:gd name="connsiteX575" fmla="*/ 11569129 w 12192634"/>
              <a:gd name="connsiteY575" fmla="*/ 3497834 h 6858317"/>
              <a:gd name="connsiteX576" fmla="*/ 11891772 w 12192634"/>
              <a:gd name="connsiteY576" fmla="*/ 2971356 h 6858317"/>
              <a:gd name="connsiteX577" fmla="*/ 12192318 w 12192634"/>
              <a:gd name="connsiteY577" fmla="*/ 2479358 h 6858317"/>
              <a:gd name="connsiteX578" fmla="*/ 12192318 w 12192634"/>
              <a:gd name="connsiteY578" fmla="*/ 2356612 h 6858317"/>
              <a:gd name="connsiteX579" fmla="*/ 12130215 w 12192634"/>
              <a:gd name="connsiteY579" fmla="*/ 2415413 h 6858317"/>
              <a:gd name="connsiteX580" fmla="*/ 12130722 w 12192634"/>
              <a:gd name="connsiteY580" fmla="*/ 3170238 h 6858317"/>
              <a:gd name="connsiteX581" fmla="*/ 11808079 w 12192634"/>
              <a:gd name="connsiteY581" fmla="*/ 3696716 h 6858317"/>
              <a:gd name="connsiteX582" fmla="*/ 11506454 w 12192634"/>
              <a:gd name="connsiteY582" fmla="*/ 4189730 h 6858317"/>
              <a:gd name="connsiteX583" fmla="*/ 11013377 w 12192634"/>
              <a:gd name="connsiteY583" fmla="*/ 4491355 h 6858317"/>
              <a:gd name="connsiteX584" fmla="*/ 10486898 w 12192634"/>
              <a:gd name="connsiteY584" fmla="*/ 4814062 h 6858317"/>
              <a:gd name="connsiteX585" fmla="*/ 10164255 w 12192634"/>
              <a:gd name="connsiteY585" fmla="*/ 5340541 h 6858317"/>
              <a:gd name="connsiteX586" fmla="*/ 9862630 w 12192634"/>
              <a:gd name="connsiteY586" fmla="*/ 5833555 h 6858317"/>
              <a:gd name="connsiteX587" fmla="*/ 9369552 w 12192634"/>
              <a:gd name="connsiteY587" fmla="*/ 6135180 h 6858317"/>
              <a:gd name="connsiteX588" fmla="*/ 8843073 w 12192634"/>
              <a:gd name="connsiteY588" fmla="*/ 6457887 h 6858317"/>
              <a:gd name="connsiteX589" fmla="*/ 8567293 w 12192634"/>
              <a:gd name="connsiteY589" fmla="*/ 6858318 h 6858317"/>
              <a:gd name="connsiteX590" fmla="*/ 8664004 w 12192634"/>
              <a:gd name="connsiteY590" fmla="*/ 6858318 h 6858317"/>
              <a:gd name="connsiteX591" fmla="*/ 8905939 w 12192634"/>
              <a:gd name="connsiteY591" fmla="*/ 6520752 h 6858317"/>
              <a:gd name="connsiteX592" fmla="*/ 9399016 w 12192634"/>
              <a:gd name="connsiteY592" fmla="*/ 6219063 h 6858317"/>
              <a:gd name="connsiteX593" fmla="*/ 9925494 w 12192634"/>
              <a:gd name="connsiteY593" fmla="*/ 5896420 h 6858317"/>
              <a:gd name="connsiteX594" fmla="*/ 10248138 w 12192634"/>
              <a:gd name="connsiteY594" fmla="*/ 5369941 h 6858317"/>
              <a:gd name="connsiteX595" fmla="*/ 10549763 w 12192634"/>
              <a:gd name="connsiteY595" fmla="*/ 4876927 h 6858317"/>
              <a:gd name="connsiteX596" fmla="*/ 11042841 w 12192634"/>
              <a:gd name="connsiteY596" fmla="*/ 4575239 h 6858317"/>
              <a:gd name="connsiteX597" fmla="*/ 11569319 w 12192634"/>
              <a:gd name="connsiteY597" fmla="*/ 4252595 h 6858317"/>
              <a:gd name="connsiteX598" fmla="*/ 11891962 w 12192634"/>
              <a:gd name="connsiteY598" fmla="*/ 3726116 h 6858317"/>
              <a:gd name="connsiteX599" fmla="*/ 12192508 w 12192634"/>
              <a:gd name="connsiteY599" fmla="*/ 3234119 h 6858317"/>
              <a:gd name="connsiteX600" fmla="*/ 12192508 w 12192634"/>
              <a:gd name="connsiteY600" fmla="*/ 3111119 h 6858317"/>
              <a:gd name="connsiteX601" fmla="*/ 12130215 w 12192634"/>
              <a:gd name="connsiteY601" fmla="*/ 3169920 h 6858317"/>
              <a:gd name="connsiteX602" fmla="*/ 12130722 w 12192634"/>
              <a:gd name="connsiteY602" fmla="*/ 3924681 h 6858317"/>
              <a:gd name="connsiteX603" fmla="*/ 11808079 w 12192634"/>
              <a:gd name="connsiteY603" fmla="*/ 4451160 h 6858317"/>
              <a:gd name="connsiteX604" fmla="*/ 11506454 w 12192634"/>
              <a:gd name="connsiteY604" fmla="*/ 4944174 h 6858317"/>
              <a:gd name="connsiteX605" fmla="*/ 11013377 w 12192634"/>
              <a:gd name="connsiteY605" fmla="*/ 5245799 h 6858317"/>
              <a:gd name="connsiteX606" fmla="*/ 10486898 w 12192634"/>
              <a:gd name="connsiteY606" fmla="*/ 5568506 h 6858317"/>
              <a:gd name="connsiteX607" fmla="*/ 10164255 w 12192634"/>
              <a:gd name="connsiteY607" fmla="*/ 6094984 h 6858317"/>
              <a:gd name="connsiteX608" fmla="*/ 9862630 w 12192634"/>
              <a:gd name="connsiteY608" fmla="*/ 6587998 h 6858317"/>
              <a:gd name="connsiteX609" fmla="*/ 9456230 w 12192634"/>
              <a:gd name="connsiteY609" fmla="*/ 6858318 h 6858317"/>
              <a:gd name="connsiteX610" fmla="*/ 9663620 w 12192634"/>
              <a:gd name="connsiteY610" fmla="*/ 6858318 h 6858317"/>
              <a:gd name="connsiteX611" fmla="*/ 9925368 w 12192634"/>
              <a:gd name="connsiteY611" fmla="*/ 6650863 h 6858317"/>
              <a:gd name="connsiteX612" fmla="*/ 10248011 w 12192634"/>
              <a:gd name="connsiteY612" fmla="*/ 6124385 h 6858317"/>
              <a:gd name="connsiteX613" fmla="*/ 10549636 w 12192634"/>
              <a:gd name="connsiteY613" fmla="*/ 5631371 h 6858317"/>
              <a:gd name="connsiteX614" fmla="*/ 11042714 w 12192634"/>
              <a:gd name="connsiteY614" fmla="*/ 5329746 h 6858317"/>
              <a:gd name="connsiteX615" fmla="*/ 11569192 w 12192634"/>
              <a:gd name="connsiteY615" fmla="*/ 5007039 h 6858317"/>
              <a:gd name="connsiteX616" fmla="*/ 11891835 w 12192634"/>
              <a:gd name="connsiteY616" fmla="*/ 4480560 h 6858317"/>
              <a:gd name="connsiteX617" fmla="*/ 12192381 w 12192634"/>
              <a:gd name="connsiteY617" fmla="*/ 3988626 h 6858317"/>
              <a:gd name="connsiteX618" fmla="*/ 12192381 w 12192634"/>
              <a:gd name="connsiteY618" fmla="*/ 3865563 h 6858317"/>
              <a:gd name="connsiteX619" fmla="*/ 12130215 w 12192634"/>
              <a:gd name="connsiteY619" fmla="*/ 3924300 h 6858317"/>
              <a:gd name="connsiteX620" fmla="*/ 12130722 w 12192634"/>
              <a:gd name="connsiteY620" fmla="*/ 4679125 h 6858317"/>
              <a:gd name="connsiteX621" fmla="*/ 11808079 w 12192634"/>
              <a:gd name="connsiteY621" fmla="*/ 5205603 h 6858317"/>
              <a:gd name="connsiteX622" fmla="*/ 11506454 w 12192634"/>
              <a:gd name="connsiteY622" fmla="*/ 5698617 h 6858317"/>
              <a:gd name="connsiteX623" fmla="*/ 11013377 w 12192634"/>
              <a:gd name="connsiteY623" fmla="*/ 6000306 h 6858317"/>
              <a:gd name="connsiteX624" fmla="*/ 10486898 w 12192634"/>
              <a:gd name="connsiteY624" fmla="*/ 6322949 h 6858317"/>
              <a:gd name="connsiteX625" fmla="*/ 10164255 w 12192634"/>
              <a:gd name="connsiteY625" fmla="*/ 6849428 h 6858317"/>
              <a:gd name="connsiteX626" fmla="*/ 10161143 w 12192634"/>
              <a:gd name="connsiteY626" fmla="*/ 6858318 h 6858317"/>
              <a:gd name="connsiteX627" fmla="*/ 10255314 w 12192634"/>
              <a:gd name="connsiteY627" fmla="*/ 6858318 h 6858317"/>
              <a:gd name="connsiteX628" fmla="*/ 10549763 w 12192634"/>
              <a:gd name="connsiteY628" fmla="*/ 6385814 h 6858317"/>
              <a:gd name="connsiteX629" fmla="*/ 11042841 w 12192634"/>
              <a:gd name="connsiteY629" fmla="*/ 6084189 h 6858317"/>
              <a:gd name="connsiteX630" fmla="*/ 11569319 w 12192634"/>
              <a:gd name="connsiteY630" fmla="*/ 5761482 h 6858317"/>
              <a:gd name="connsiteX631" fmla="*/ 11891962 w 12192634"/>
              <a:gd name="connsiteY631" fmla="*/ 5235004 h 6858317"/>
              <a:gd name="connsiteX632" fmla="*/ 12192508 w 12192634"/>
              <a:gd name="connsiteY632" fmla="*/ 4743069 h 6858317"/>
              <a:gd name="connsiteX633" fmla="*/ 12192508 w 12192634"/>
              <a:gd name="connsiteY633" fmla="*/ 4620006 h 6858317"/>
              <a:gd name="connsiteX634" fmla="*/ 12130215 w 12192634"/>
              <a:gd name="connsiteY634" fmla="*/ 4678807 h 6858317"/>
              <a:gd name="connsiteX635" fmla="*/ 12130722 w 12192634"/>
              <a:gd name="connsiteY635" fmla="*/ 5433568 h 6858317"/>
              <a:gd name="connsiteX636" fmla="*/ 11808079 w 12192634"/>
              <a:gd name="connsiteY636" fmla="*/ 5960047 h 6858317"/>
              <a:gd name="connsiteX637" fmla="*/ 11506454 w 12192634"/>
              <a:gd name="connsiteY637" fmla="*/ 6453124 h 6858317"/>
              <a:gd name="connsiteX638" fmla="*/ 11013377 w 12192634"/>
              <a:gd name="connsiteY638" fmla="*/ 6754749 h 6858317"/>
              <a:gd name="connsiteX639" fmla="*/ 10768965 w 12192634"/>
              <a:gd name="connsiteY639" fmla="*/ 6858318 h 6858317"/>
              <a:gd name="connsiteX640" fmla="*/ 10987342 w 12192634"/>
              <a:gd name="connsiteY640" fmla="*/ 6858318 h 6858317"/>
              <a:gd name="connsiteX641" fmla="*/ 11042841 w 12192634"/>
              <a:gd name="connsiteY641" fmla="*/ 6838632 h 6858317"/>
              <a:gd name="connsiteX642" fmla="*/ 11569319 w 12192634"/>
              <a:gd name="connsiteY642" fmla="*/ 6515926 h 6858317"/>
              <a:gd name="connsiteX643" fmla="*/ 11891962 w 12192634"/>
              <a:gd name="connsiteY643" fmla="*/ 5989447 h 6858317"/>
              <a:gd name="connsiteX644" fmla="*/ 12192508 w 12192634"/>
              <a:gd name="connsiteY644" fmla="*/ 5497513 h 6858317"/>
              <a:gd name="connsiteX645" fmla="*/ 12192508 w 12192634"/>
              <a:gd name="connsiteY645" fmla="*/ 5374450 h 6858317"/>
              <a:gd name="connsiteX646" fmla="*/ 12130215 w 12192634"/>
              <a:gd name="connsiteY646" fmla="*/ 5433251 h 6858317"/>
              <a:gd name="connsiteX647" fmla="*/ 12130722 w 12192634"/>
              <a:gd name="connsiteY647" fmla="*/ 6188012 h 6858317"/>
              <a:gd name="connsiteX648" fmla="*/ 11808079 w 12192634"/>
              <a:gd name="connsiteY648" fmla="*/ 6714490 h 6858317"/>
              <a:gd name="connsiteX649" fmla="*/ 11753532 w 12192634"/>
              <a:gd name="connsiteY649" fmla="*/ 6858318 h 6858317"/>
              <a:gd name="connsiteX650" fmla="*/ 11849100 w 12192634"/>
              <a:gd name="connsiteY650" fmla="*/ 6858318 h 6858317"/>
              <a:gd name="connsiteX651" fmla="*/ 11891264 w 12192634"/>
              <a:gd name="connsiteY651" fmla="*/ 6744018 h 6858317"/>
              <a:gd name="connsiteX652" fmla="*/ 12191809 w 12192634"/>
              <a:gd name="connsiteY652" fmla="*/ 6252083 h 6858317"/>
              <a:gd name="connsiteX653" fmla="*/ 12191809 w 12192634"/>
              <a:gd name="connsiteY653" fmla="*/ 6128893 h 6858317"/>
              <a:gd name="connsiteX654" fmla="*/ 12130215 w 12192634"/>
              <a:gd name="connsiteY654" fmla="*/ 6187694 h 68583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</a:cxnLst>
            <a:rect l="l" t="t" r="r" b="b"/>
            <a:pathLst>
              <a:path w="12192634" h="6858317">
                <a:moveTo>
                  <a:pt x="439039" y="0"/>
                </a:moveTo>
                <a:cubicBezTo>
                  <a:pt x="417894" y="48387"/>
                  <a:pt x="401384" y="95631"/>
                  <a:pt x="384493" y="143701"/>
                </a:cubicBezTo>
                <a:cubicBezTo>
                  <a:pt x="330200" y="298006"/>
                  <a:pt x="274511" y="457581"/>
                  <a:pt x="61849" y="670243"/>
                </a:cubicBezTo>
                <a:cubicBezTo>
                  <a:pt x="40704" y="691388"/>
                  <a:pt x="20130" y="711200"/>
                  <a:pt x="0" y="729171"/>
                </a:cubicBezTo>
                <a:lnTo>
                  <a:pt x="0" y="606362"/>
                </a:lnTo>
                <a:cubicBezTo>
                  <a:pt x="197485" y="408559"/>
                  <a:pt x="247650" y="265621"/>
                  <a:pt x="300609" y="114300"/>
                </a:cubicBezTo>
                <a:cubicBezTo>
                  <a:pt x="313754" y="76772"/>
                  <a:pt x="327025" y="38862"/>
                  <a:pt x="342900" y="0"/>
                </a:cubicBezTo>
                <a:close/>
                <a:moveTo>
                  <a:pt x="1204976" y="0"/>
                </a:moveTo>
                <a:cubicBezTo>
                  <a:pt x="1186625" y="6668"/>
                  <a:pt x="1168273" y="13081"/>
                  <a:pt x="1149795" y="19558"/>
                </a:cubicBezTo>
                <a:cubicBezTo>
                  <a:pt x="995553" y="73660"/>
                  <a:pt x="835977" y="129604"/>
                  <a:pt x="623316" y="342265"/>
                </a:cubicBezTo>
                <a:cubicBezTo>
                  <a:pt x="410655" y="554927"/>
                  <a:pt x="354711" y="714439"/>
                  <a:pt x="300609" y="868744"/>
                </a:cubicBezTo>
                <a:cubicBezTo>
                  <a:pt x="247650" y="1020064"/>
                  <a:pt x="197485" y="1163003"/>
                  <a:pt x="0" y="1360805"/>
                </a:cubicBezTo>
                <a:lnTo>
                  <a:pt x="0" y="1483551"/>
                </a:lnTo>
                <a:cubicBezTo>
                  <a:pt x="20151" y="1465390"/>
                  <a:pt x="40767" y="1445768"/>
                  <a:pt x="61849" y="1424686"/>
                </a:cubicBezTo>
                <a:cubicBezTo>
                  <a:pt x="274511" y="1212025"/>
                  <a:pt x="330454" y="1052449"/>
                  <a:pt x="384493" y="898144"/>
                </a:cubicBezTo>
                <a:cubicBezTo>
                  <a:pt x="437642" y="746633"/>
                  <a:pt x="487871" y="603250"/>
                  <a:pt x="686181" y="405130"/>
                </a:cubicBezTo>
                <a:cubicBezTo>
                  <a:pt x="884491" y="207010"/>
                  <a:pt x="1027684" y="156591"/>
                  <a:pt x="1179259" y="103442"/>
                </a:cubicBezTo>
                <a:cubicBezTo>
                  <a:pt x="1257300" y="76200"/>
                  <a:pt x="1336485" y="48324"/>
                  <a:pt x="1423353" y="0"/>
                </a:cubicBezTo>
                <a:close/>
                <a:moveTo>
                  <a:pt x="1937258" y="0"/>
                </a:moveTo>
                <a:cubicBezTo>
                  <a:pt x="1886458" y="144018"/>
                  <a:pt x="1832166" y="283083"/>
                  <a:pt x="1642872" y="472377"/>
                </a:cubicBezTo>
                <a:cubicBezTo>
                  <a:pt x="1444562" y="670687"/>
                  <a:pt x="1301369" y="720852"/>
                  <a:pt x="1149795" y="774002"/>
                </a:cubicBezTo>
                <a:cubicBezTo>
                  <a:pt x="995553" y="828104"/>
                  <a:pt x="835977" y="884047"/>
                  <a:pt x="623316" y="1096709"/>
                </a:cubicBezTo>
                <a:cubicBezTo>
                  <a:pt x="410655" y="1309370"/>
                  <a:pt x="354711" y="1468882"/>
                  <a:pt x="300609" y="1623187"/>
                </a:cubicBezTo>
                <a:cubicBezTo>
                  <a:pt x="247650" y="1774508"/>
                  <a:pt x="197485" y="1917700"/>
                  <a:pt x="0" y="2115249"/>
                </a:cubicBezTo>
                <a:lnTo>
                  <a:pt x="0" y="2238058"/>
                </a:lnTo>
                <a:cubicBezTo>
                  <a:pt x="20130" y="2219833"/>
                  <a:pt x="40704" y="2200275"/>
                  <a:pt x="61849" y="2179130"/>
                </a:cubicBezTo>
                <a:cubicBezTo>
                  <a:pt x="274511" y="1966468"/>
                  <a:pt x="330454" y="1806956"/>
                  <a:pt x="384493" y="1652651"/>
                </a:cubicBezTo>
                <a:cubicBezTo>
                  <a:pt x="437642" y="1501077"/>
                  <a:pt x="487871" y="1357884"/>
                  <a:pt x="686181" y="1159574"/>
                </a:cubicBezTo>
                <a:cubicBezTo>
                  <a:pt x="884491" y="961263"/>
                  <a:pt x="1027684" y="911035"/>
                  <a:pt x="1179259" y="857885"/>
                </a:cubicBezTo>
                <a:cubicBezTo>
                  <a:pt x="1333500" y="803783"/>
                  <a:pt x="1493076" y="747903"/>
                  <a:pt x="1705737" y="535242"/>
                </a:cubicBezTo>
                <a:cubicBezTo>
                  <a:pt x="1918398" y="322580"/>
                  <a:pt x="1974342" y="163005"/>
                  <a:pt x="2028444" y="8763"/>
                </a:cubicBezTo>
                <a:lnTo>
                  <a:pt x="2031492" y="0"/>
                </a:lnTo>
                <a:close/>
                <a:moveTo>
                  <a:pt x="2528570" y="0"/>
                </a:moveTo>
                <a:cubicBezTo>
                  <a:pt x="2449449" y="46419"/>
                  <a:pt x="2363788" y="110681"/>
                  <a:pt x="2266950" y="207264"/>
                </a:cubicBezTo>
                <a:cubicBezTo>
                  <a:pt x="2054289" y="419925"/>
                  <a:pt x="1998345" y="579501"/>
                  <a:pt x="1944243" y="733743"/>
                </a:cubicBezTo>
                <a:cubicBezTo>
                  <a:pt x="1891411" y="885317"/>
                  <a:pt x="1841500" y="1028700"/>
                  <a:pt x="1642872" y="1226820"/>
                </a:cubicBezTo>
                <a:cubicBezTo>
                  <a:pt x="1444244" y="1424940"/>
                  <a:pt x="1301369" y="1475359"/>
                  <a:pt x="1149795" y="1528445"/>
                </a:cubicBezTo>
                <a:cubicBezTo>
                  <a:pt x="995553" y="1582547"/>
                  <a:pt x="835977" y="1638491"/>
                  <a:pt x="623316" y="1851152"/>
                </a:cubicBezTo>
                <a:cubicBezTo>
                  <a:pt x="410655" y="2063814"/>
                  <a:pt x="354711" y="2223389"/>
                  <a:pt x="300609" y="2377694"/>
                </a:cubicBezTo>
                <a:cubicBezTo>
                  <a:pt x="247650" y="2528951"/>
                  <a:pt x="197485" y="2671890"/>
                  <a:pt x="0" y="2869692"/>
                </a:cubicBezTo>
                <a:lnTo>
                  <a:pt x="0" y="2992438"/>
                </a:lnTo>
                <a:cubicBezTo>
                  <a:pt x="20151" y="2974448"/>
                  <a:pt x="40767" y="2954865"/>
                  <a:pt x="61849" y="2933700"/>
                </a:cubicBezTo>
                <a:cubicBezTo>
                  <a:pt x="274511" y="2721039"/>
                  <a:pt x="330454" y="2561527"/>
                  <a:pt x="384493" y="2407222"/>
                </a:cubicBezTo>
                <a:cubicBezTo>
                  <a:pt x="437642" y="2255647"/>
                  <a:pt x="487871" y="2112455"/>
                  <a:pt x="686181" y="1914144"/>
                </a:cubicBezTo>
                <a:cubicBezTo>
                  <a:pt x="884491" y="1715834"/>
                  <a:pt x="1027684" y="1665605"/>
                  <a:pt x="1179259" y="1612519"/>
                </a:cubicBezTo>
                <a:cubicBezTo>
                  <a:pt x="1333500" y="1558417"/>
                  <a:pt x="1493076" y="1502474"/>
                  <a:pt x="1705737" y="1289812"/>
                </a:cubicBezTo>
                <a:cubicBezTo>
                  <a:pt x="1918398" y="1077151"/>
                  <a:pt x="1974342" y="917638"/>
                  <a:pt x="2028444" y="763334"/>
                </a:cubicBezTo>
                <a:cubicBezTo>
                  <a:pt x="2081530" y="611759"/>
                  <a:pt x="2131759" y="468567"/>
                  <a:pt x="2330069" y="270256"/>
                </a:cubicBezTo>
                <a:cubicBezTo>
                  <a:pt x="2490089" y="110236"/>
                  <a:pt x="2614232" y="46673"/>
                  <a:pt x="2735834" y="127"/>
                </a:cubicBezTo>
                <a:close/>
                <a:moveTo>
                  <a:pt x="3528632" y="0"/>
                </a:moveTo>
                <a:cubicBezTo>
                  <a:pt x="3483356" y="100648"/>
                  <a:pt x="3416999" y="207137"/>
                  <a:pt x="3286760" y="337376"/>
                </a:cubicBezTo>
                <a:cubicBezTo>
                  <a:pt x="3088450" y="535750"/>
                  <a:pt x="2945257" y="585915"/>
                  <a:pt x="2794000" y="639064"/>
                </a:cubicBezTo>
                <a:cubicBezTo>
                  <a:pt x="2639695" y="693166"/>
                  <a:pt x="2480183" y="749110"/>
                  <a:pt x="2267522" y="961708"/>
                </a:cubicBezTo>
                <a:cubicBezTo>
                  <a:pt x="2054860" y="1174306"/>
                  <a:pt x="1998917" y="1333945"/>
                  <a:pt x="1944814" y="1488250"/>
                </a:cubicBezTo>
                <a:cubicBezTo>
                  <a:pt x="1891729" y="1639761"/>
                  <a:pt x="1841500" y="1782953"/>
                  <a:pt x="1643189" y="1981264"/>
                </a:cubicBezTo>
                <a:cubicBezTo>
                  <a:pt x="1444879" y="2179574"/>
                  <a:pt x="1301687" y="2229803"/>
                  <a:pt x="1150112" y="2282889"/>
                </a:cubicBezTo>
                <a:cubicBezTo>
                  <a:pt x="995871" y="2336991"/>
                  <a:pt x="836295" y="2392934"/>
                  <a:pt x="623634" y="2605596"/>
                </a:cubicBezTo>
                <a:cubicBezTo>
                  <a:pt x="410972" y="2818257"/>
                  <a:pt x="354711" y="2978150"/>
                  <a:pt x="300609" y="3132138"/>
                </a:cubicBezTo>
                <a:cubicBezTo>
                  <a:pt x="247650" y="3283458"/>
                  <a:pt x="197485" y="3426333"/>
                  <a:pt x="0" y="3624136"/>
                </a:cubicBezTo>
                <a:lnTo>
                  <a:pt x="0" y="3746945"/>
                </a:lnTo>
                <a:cubicBezTo>
                  <a:pt x="20130" y="3728720"/>
                  <a:pt x="40704" y="3708845"/>
                  <a:pt x="61849" y="3688016"/>
                </a:cubicBezTo>
                <a:cubicBezTo>
                  <a:pt x="274511" y="3475355"/>
                  <a:pt x="330200" y="3315843"/>
                  <a:pt x="384493" y="3161538"/>
                </a:cubicBezTo>
                <a:cubicBezTo>
                  <a:pt x="437642" y="3009964"/>
                  <a:pt x="487871" y="2866771"/>
                  <a:pt x="686181" y="2668461"/>
                </a:cubicBezTo>
                <a:cubicBezTo>
                  <a:pt x="884491" y="2470150"/>
                  <a:pt x="1027684" y="2419922"/>
                  <a:pt x="1179259" y="2366836"/>
                </a:cubicBezTo>
                <a:cubicBezTo>
                  <a:pt x="1333500" y="2312734"/>
                  <a:pt x="1493076" y="2256790"/>
                  <a:pt x="1705737" y="2044129"/>
                </a:cubicBezTo>
                <a:cubicBezTo>
                  <a:pt x="1918398" y="1831467"/>
                  <a:pt x="1974342" y="1671955"/>
                  <a:pt x="2028444" y="1517650"/>
                </a:cubicBezTo>
                <a:cubicBezTo>
                  <a:pt x="2081530" y="1366076"/>
                  <a:pt x="2131759" y="1222883"/>
                  <a:pt x="2330069" y="1024573"/>
                </a:cubicBezTo>
                <a:cubicBezTo>
                  <a:pt x="2528380" y="826262"/>
                  <a:pt x="2671572" y="776097"/>
                  <a:pt x="2823083" y="722948"/>
                </a:cubicBezTo>
                <a:cubicBezTo>
                  <a:pt x="2977388" y="668846"/>
                  <a:pt x="3136900" y="612902"/>
                  <a:pt x="3349625" y="400050"/>
                </a:cubicBezTo>
                <a:cubicBezTo>
                  <a:pt x="3505200" y="244666"/>
                  <a:pt x="3576891" y="117475"/>
                  <a:pt x="3625342" y="0"/>
                </a:cubicBezTo>
                <a:close/>
                <a:moveTo>
                  <a:pt x="3987800" y="0"/>
                </a:moveTo>
                <a:cubicBezTo>
                  <a:pt x="3962972" y="21908"/>
                  <a:pt x="3937318" y="45911"/>
                  <a:pt x="3910902" y="72327"/>
                </a:cubicBezTo>
                <a:cubicBezTo>
                  <a:pt x="3698431" y="284988"/>
                  <a:pt x="3642487" y="444500"/>
                  <a:pt x="3588385" y="598805"/>
                </a:cubicBezTo>
                <a:cubicBezTo>
                  <a:pt x="3535236" y="750380"/>
                  <a:pt x="3485071" y="893509"/>
                  <a:pt x="3286760" y="1091883"/>
                </a:cubicBezTo>
                <a:cubicBezTo>
                  <a:pt x="3088450" y="1290257"/>
                  <a:pt x="2945257" y="1340358"/>
                  <a:pt x="2793683" y="1393508"/>
                </a:cubicBezTo>
                <a:cubicBezTo>
                  <a:pt x="2639378" y="1447610"/>
                  <a:pt x="2479866" y="1503553"/>
                  <a:pt x="2267204" y="1716151"/>
                </a:cubicBezTo>
                <a:cubicBezTo>
                  <a:pt x="2054542" y="1928749"/>
                  <a:pt x="1998599" y="2088388"/>
                  <a:pt x="1944497" y="2242693"/>
                </a:cubicBezTo>
                <a:cubicBezTo>
                  <a:pt x="1891411" y="2394268"/>
                  <a:pt x="1841183" y="2537397"/>
                  <a:pt x="1642872" y="2735707"/>
                </a:cubicBezTo>
                <a:cubicBezTo>
                  <a:pt x="1444562" y="2934018"/>
                  <a:pt x="1301369" y="2984500"/>
                  <a:pt x="1149795" y="3037396"/>
                </a:cubicBezTo>
                <a:cubicBezTo>
                  <a:pt x="995553" y="3091498"/>
                  <a:pt x="835977" y="3147378"/>
                  <a:pt x="623316" y="3360039"/>
                </a:cubicBezTo>
                <a:cubicBezTo>
                  <a:pt x="410655" y="3572701"/>
                  <a:pt x="354711" y="3732276"/>
                  <a:pt x="300609" y="3886581"/>
                </a:cubicBezTo>
                <a:cubicBezTo>
                  <a:pt x="247650" y="4037902"/>
                  <a:pt x="197485" y="4180777"/>
                  <a:pt x="0" y="4378643"/>
                </a:cubicBezTo>
                <a:lnTo>
                  <a:pt x="0" y="4501325"/>
                </a:lnTo>
                <a:cubicBezTo>
                  <a:pt x="20151" y="4483164"/>
                  <a:pt x="40767" y="4463542"/>
                  <a:pt x="61849" y="4442460"/>
                </a:cubicBezTo>
                <a:cubicBezTo>
                  <a:pt x="274511" y="4229862"/>
                  <a:pt x="330200" y="4070350"/>
                  <a:pt x="384493" y="3915982"/>
                </a:cubicBezTo>
                <a:cubicBezTo>
                  <a:pt x="437642" y="3764407"/>
                  <a:pt x="487871" y="3621215"/>
                  <a:pt x="686181" y="3422904"/>
                </a:cubicBezTo>
                <a:cubicBezTo>
                  <a:pt x="884491" y="3224594"/>
                  <a:pt x="1027684" y="3174429"/>
                  <a:pt x="1179259" y="3121279"/>
                </a:cubicBezTo>
                <a:cubicBezTo>
                  <a:pt x="1333500" y="3067177"/>
                  <a:pt x="1493076" y="3011234"/>
                  <a:pt x="1705737" y="2798572"/>
                </a:cubicBezTo>
                <a:cubicBezTo>
                  <a:pt x="1918398" y="2585911"/>
                  <a:pt x="1974342" y="2426399"/>
                  <a:pt x="2028444" y="2272094"/>
                </a:cubicBezTo>
                <a:cubicBezTo>
                  <a:pt x="2081530" y="2120519"/>
                  <a:pt x="2131759" y="1977390"/>
                  <a:pt x="2330069" y="1779016"/>
                </a:cubicBezTo>
                <a:cubicBezTo>
                  <a:pt x="2528380" y="1580642"/>
                  <a:pt x="2671572" y="1530541"/>
                  <a:pt x="2823083" y="1477391"/>
                </a:cubicBezTo>
                <a:cubicBezTo>
                  <a:pt x="2977388" y="1423289"/>
                  <a:pt x="3136964" y="1367346"/>
                  <a:pt x="3349625" y="1154684"/>
                </a:cubicBezTo>
                <a:cubicBezTo>
                  <a:pt x="3562287" y="942023"/>
                  <a:pt x="3618166" y="782511"/>
                  <a:pt x="3672269" y="628206"/>
                </a:cubicBezTo>
                <a:cubicBezTo>
                  <a:pt x="3725418" y="476631"/>
                  <a:pt x="3775583" y="333502"/>
                  <a:pt x="3973894" y="135192"/>
                </a:cubicBezTo>
                <a:cubicBezTo>
                  <a:pt x="4022160" y="86298"/>
                  <a:pt x="4074039" y="41107"/>
                  <a:pt x="4129088" y="0"/>
                </a:cubicBezTo>
                <a:close/>
                <a:moveTo>
                  <a:pt x="5098669" y="0"/>
                </a:moveTo>
                <a:cubicBezTo>
                  <a:pt x="5049749" y="73077"/>
                  <a:pt x="4993425" y="140915"/>
                  <a:pt x="4930585" y="202438"/>
                </a:cubicBezTo>
                <a:cubicBezTo>
                  <a:pt x="4732274" y="400749"/>
                  <a:pt x="4589082" y="450850"/>
                  <a:pt x="4437571" y="504127"/>
                </a:cubicBezTo>
                <a:cubicBezTo>
                  <a:pt x="4283266" y="558165"/>
                  <a:pt x="4123690" y="614109"/>
                  <a:pt x="3911028" y="826770"/>
                </a:cubicBezTo>
                <a:cubicBezTo>
                  <a:pt x="3698367" y="1039432"/>
                  <a:pt x="3642487" y="1198944"/>
                  <a:pt x="3588385" y="1353249"/>
                </a:cubicBezTo>
                <a:cubicBezTo>
                  <a:pt x="3535236" y="1504823"/>
                  <a:pt x="3485071" y="1648016"/>
                  <a:pt x="3286760" y="1846326"/>
                </a:cubicBezTo>
                <a:cubicBezTo>
                  <a:pt x="3088450" y="2044637"/>
                  <a:pt x="2945257" y="2094802"/>
                  <a:pt x="2793683" y="2147951"/>
                </a:cubicBezTo>
                <a:cubicBezTo>
                  <a:pt x="2639378" y="2202053"/>
                  <a:pt x="2479866" y="2257997"/>
                  <a:pt x="2267204" y="2470658"/>
                </a:cubicBezTo>
                <a:cubicBezTo>
                  <a:pt x="2054542" y="2683320"/>
                  <a:pt x="1998599" y="2842832"/>
                  <a:pt x="1944497" y="2997137"/>
                </a:cubicBezTo>
                <a:cubicBezTo>
                  <a:pt x="1891411" y="3148711"/>
                  <a:pt x="1841183" y="3291840"/>
                  <a:pt x="1642872" y="3490151"/>
                </a:cubicBezTo>
                <a:cubicBezTo>
                  <a:pt x="1444562" y="3688461"/>
                  <a:pt x="1301369" y="3738690"/>
                  <a:pt x="1149795" y="3791839"/>
                </a:cubicBezTo>
                <a:cubicBezTo>
                  <a:pt x="995553" y="3845941"/>
                  <a:pt x="835977" y="3901884"/>
                  <a:pt x="623316" y="4114483"/>
                </a:cubicBezTo>
                <a:cubicBezTo>
                  <a:pt x="410655" y="4327081"/>
                  <a:pt x="354711" y="4486720"/>
                  <a:pt x="300609" y="4641025"/>
                </a:cubicBezTo>
                <a:cubicBezTo>
                  <a:pt x="247650" y="4792345"/>
                  <a:pt x="197485" y="4935220"/>
                  <a:pt x="0" y="5133086"/>
                </a:cubicBezTo>
                <a:lnTo>
                  <a:pt x="0" y="5255832"/>
                </a:lnTo>
                <a:cubicBezTo>
                  <a:pt x="20151" y="5237671"/>
                  <a:pt x="40767" y="5218049"/>
                  <a:pt x="61849" y="5196967"/>
                </a:cubicBezTo>
                <a:cubicBezTo>
                  <a:pt x="274511" y="4984306"/>
                  <a:pt x="330200" y="4824730"/>
                  <a:pt x="384493" y="4670425"/>
                </a:cubicBezTo>
                <a:cubicBezTo>
                  <a:pt x="437642" y="4518851"/>
                  <a:pt x="487871" y="4375658"/>
                  <a:pt x="686181" y="4177347"/>
                </a:cubicBezTo>
                <a:cubicBezTo>
                  <a:pt x="884491" y="3979037"/>
                  <a:pt x="1027684" y="3928872"/>
                  <a:pt x="1179259" y="3875722"/>
                </a:cubicBezTo>
                <a:cubicBezTo>
                  <a:pt x="1333500" y="3821621"/>
                  <a:pt x="1493076" y="3765677"/>
                  <a:pt x="1705737" y="3553016"/>
                </a:cubicBezTo>
                <a:cubicBezTo>
                  <a:pt x="1918398" y="3340354"/>
                  <a:pt x="1974342" y="3180842"/>
                  <a:pt x="2028444" y="3026537"/>
                </a:cubicBezTo>
                <a:cubicBezTo>
                  <a:pt x="2081530" y="2874963"/>
                  <a:pt x="2131759" y="2731834"/>
                  <a:pt x="2330069" y="2533460"/>
                </a:cubicBezTo>
                <a:cubicBezTo>
                  <a:pt x="2528380" y="2335086"/>
                  <a:pt x="2671572" y="2284984"/>
                  <a:pt x="2823083" y="2231835"/>
                </a:cubicBezTo>
                <a:cubicBezTo>
                  <a:pt x="2977388" y="2177733"/>
                  <a:pt x="3136964" y="2121789"/>
                  <a:pt x="3349625" y="1909191"/>
                </a:cubicBezTo>
                <a:cubicBezTo>
                  <a:pt x="3562287" y="1696593"/>
                  <a:pt x="3618166" y="1536954"/>
                  <a:pt x="3672269" y="1382649"/>
                </a:cubicBezTo>
                <a:cubicBezTo>
                  <a:pt x="3725418" y="1231138"/>
                  <a:pt x="3775583" y="1087946"/>
                  <a:pt x="3973894" y="889635"/>
                </a:cubicBezTo>
                <a:cubicBezTo>
                  <a:pt x="4172204" y="691325"/>
                  <a:pt x="4315397" y="641350"/>
                  <a:pt x="4466971" y="588010"/>
                </a:cubicBezTo>
                <a:cubicBezTo>
                  <a:pt x="4621276" y="533908"/>
                  <a:pt x="4780788" y="477964"/>
                  <a:pt x="4993450" y="265303"/>
                </a:cubicBezTo>
                <a:cubicBezTo>
                  <a:pt x="5091684" y="167132"/>
                  <a:pt x="5156200" y="80264"/>
                  <a:pt x="5203063" y="0"/>
                </a:cubicBezTo>
                <a:close/>
                <a:moveTo>
                  <a:pt x="5495290" y="0"/>
                </a:moveTo>
                <a:cubicBezTo>
                  <a:pt x="5331016" y="182118"/>
                  <a:pt x="5280851" y="325120"/>
                  <a:pt x="5232400" y="463868"/>
                </a:cubicBezTo>
                <a:cubicBezTo>
                  <a:pt x="5179251" y="615442"/>
                  <a:pt x="5129086" y="758571"/>
                  <a:pt x="4930775" y="956882"/>
                </a:cubicBezTo>
                <a:cubicBezTo>
                  <a:pt x="4732465" y="1155192"/>
                  <a:pt x="4589272" y="1205421"/>
                  <a:pt x="4437761" y="1258570"/>
                </a:cubicBezTo>
                <a:cubicBezTo>
                  <a:pt x="4283456" y="1312672"/>
                  <a:pt x="4123881" y="1368552"/>
                  <a:pt x="3911219" y="1581214"/>
                </a:cubicBezTo>
                <a:cubicBezTo>
                  <a:pt x="3698558" y="1793875"/>
                  <a:pt x="3642678" y="1953387"/>
                  <a:pt x="3588576" y="2107692"/>
                </a:cubicBezTo>
                <a:cubicBezTo>
                  <a:pt x="3535426" y="2259267"/>
                  <a:pt x="3485261" y="2402459"/>
                  <a:pt x="3286951" y="2600770"/>
                </a:cubicBezTo>
                <a:cubicBezTo>
                  <a:pt x="3088640" y="2799080"/>
                  <a:pt x="2945257" y="2849245"/>
                  <a:pt x="2794000" y="2902395"/>
                </a:cubicBezTo>
                <a:cubicBezTo>
                  <a:pt x="2639695" y="2956497"/>
                  <a:pt x="2480183" y="3012440"/>
                  <a:pt x="2267522" y="3225102"/>
                </a:cubicBezTo>
                <a:cubicBezTo>
                  <a:pt x="2054860" y="3437763"/>
                  <a:pt x="1998917" y="3597275"/>
                  <a:pt x="1944814" y="3751580"/>
                </a:cubicBezTo>
                <a:cubicBezTo>
                  <a:pt x="1891729" y="3903155"/>
                  <a:pt x="1841500" y="4046284"/>
                  <a:pt x="1643189" y="4244594"/>
                </a:cubicBezTo>
                <a:cubicBezTo>
                  <a:pt x="1444879" y="4442905"/>
                  <a:pt x="1301369" y="4493133"/>
                  <a:pt x="1149858" y="4546600"/>
                </a:cubicBezTo>
                <a:cubicBezTo>
                  <a:pt x="995553" y="4600702"/>
                  <a:pt x="835977" y="4656646"/>
                  <a:pt x="623316" y="4869244"/>
                </a:cubicBezTo>
                <a:cubicBezTo>
                  <a:pt x="410655" y="5081842"/>
                  <a:pt x="354711" y="5241481"/>
                  <a:pt x="300609" y="5395786"/>
                </a:cubicBezTo>
                <a:cubicBezTo>
                  <a:pt x="247650" y="5546789"/>
                  <a:pt x="197485" y="5689600"/>
                  <a:pt x="0" y="5887530"/>
                </a:cubicBezTo>
                <a:lnTo>
                  <a:pt x="0" y="6010339"/>
                </a:lnTo>
                <a:cubicBezTo>
                  <a:pt x="20130" y="5992114"/>
                  <a:pt x="40704" y="5972239"/>
                  <a:pt x="61849" y="5951411"/>
                </a:cubicBezTo>
                <a:cubicBezTo>
                  <a:pt x="274511" y="5738749"/>
                  <a:pt x="330454" y="5579174"/>
                  <a:pt x="384493" y="5424869"/>
                </a:cubicBezTo>
                <a:cubicBezTo>
                  <a:pt x="437642" y="5273294"/>
                  <a:pt x="487871" y="5130165"/>
                  <a:pt x="686181" y="4931791"/>
                </a:cubicBezTo>
                <a:cubicBezTo>
                  <a:pt x="884491" y="4733417"/>
                  <a:pt x="1027684" y="4683316"/>
                  <a:pt x="1179259" y="4630166"/>
                </a:cubicBezTo>
                <a:cubicBezTo>
                  <a:pt x="1333564" y="4576064"/>
                  <a:pt x="1493076" y="4520121"/>
                  <a:pt x="1705737" y="4307459"/>
                </a:cubicBezTo>
                <a:cubicBezTo>
                  <a:pt x="1918398" y="4094797"/>
                  <a:pt x="1974342" y="3935286"/>
                  <a:pt x="2028444" y="3780981"/>
                </a:cubicBezTo>
                <a:cubicBezTo>
                  <a:pt x="2081530" y="3629406"/>
                  <a:pt x="2131759" y="3486277"/>
                  <a:pt x="2330069" y="3287966"/>
                </a:cubicBezTo>
                <a:cubicBezTo>
                  <a:pt x="2528380" y="3089656"/>
                  <a:pt x="2671572" y="3039428"/>
                  <a:pt x="2823083" y="2986278"/>
                </a:cubicBezTo>
                <a:cubicBezTo>
                  <a:pt x="2977388" y="2932176"/>
                  <a:pt x="3136964" y="2876233"/>
                  <a:pt x="3349625" y="2663635"/>
                </a:cubicBezTo>
                <a:cubicBezTo>
                  <a:pt x="3562287" y="2451037"/>
                  <a:pt x="3618166" y="2291398"/>
                  <a:pt x="3672269" y="2137156"/>
                </a:cubicBezTo>
                <a:cubicBezTo>
                  <a:pt x="3725418" y="1985582"/>
                  <a:pt x="3775583" y="1842389"/>
                  <a:pt x="3973894" y="1644079"/>
                </a:cubicBezTo>
                <a:cubicBezTo>
                  <a:pt x="4172204" y="1445768"/>
                  <a:pt x="4315397" y="1395603"/>
                  <a:pt x="4466971" y="1342454"/>
                </a:cubicBezTo>
                <a:cubicBezTo>
                  <a:pt x="4621276" y="1288352"/>
                  <a:pt x="4780788" y="1232408"/>
                  <a:pt x="4993450" y="1019747"/>
                </a:cubicBezTo>
                <a:cubicBezTo>
                  <a:pt x="5206111" y="807085"/>
                  <a:pt x="5261991" y="647700"/>
                  <a:pt x="5316093" y="493268"/>
                </a:cubicBezTo>
                <a:cubicBezTo>
                  <a:pt x="5369243" y="341757"/>
                  <a:pt x="5419408" y="198565"/>
                  <a:pt x="5617718" y="254"/>
                </a:cubicBezTo>
                <a:lnTo>
                  <a:pt x="5617718" y="254"/>
                </a:lnTo>
                <a:close/>
                <a:moveTo>
                  <a:pt x="6638290" y="0"/>
                </a:moveTo>
                <a:cubicBezTo>
                  <a:pt x="6618923" y="21802"/>
                  <a:pt x="6597650" y="44302"/>
                  <a:pt x="6574473" y="67501"/>
                </a:cubicBezTo>
                <a:cubicBezTo>
                  <a:pt x="6376162" y="265875"/>
                  <a:pt x="6232970" y="316040"/>
                  <a:pt x="6081459" y="369189"/>
                </a:cubicBezTo>
                <a:cubicBezTo>
                  <a:pt x="5927154" y="423291"/>
                  <a:pt x="5767578" y="479235"/>
                  <a:pt x="5554917" y="691833"/>
                </a:cubicBezTo>
                <a:cubicBezTo>
                  <a:pt x="5342255" y="904430"/>
                  <a:pt x="5286312" y="1064006"/>
                  <a:pt x="5232400" y="1218311"/>
                </a:cubicBezTo>
                <a:cubicBezTo>
                  <a:pt x="5179251" y="1369886"/>
                  <a:pt x="5129086" y="1513015"/>
                  <a:pt x="4930775" y="1711325"/>
                </a:cubicBezTo>
                <a:cubicBezTo>
                  <a:pt x="4732465" y="1909636"/>
                  <a:pt x="4589082" y="1959864"/>
                  <a:pt x="4437571" y="2012950"/>
                </a:cubicBezTo>
                <a:cubicBezTo>
                  <a:pt x="4283266" y="2067052"/>
                  <a:pt x="4123690" y="2122996"/>
                  <a:pt x="3911028" y="2335594"/>
                </a:cubicBezTo>
                <a:cubicBezTo>
                  <a:pt x="3698367" y="2548192"/>
                  <a:pt x="3642487" y="2707831"/>
                  <a:pt x="3588385" y="2862072"/>
                </a:cubicBezTo>
                <a:cubicBezTo>
                  <a:pt x="3535236" y="3013647"/>
                  <a:pt x="3485071" y="3156839"/>
                  <a:pt x="3286760" y="3355150"/>
                </a:cubicBezTo>
                <a:cubicBezTo>
                  <a:pt x="3088450" y="3553460"/>
                  <a:pt x="2945257" y="3603625"/>
                  <a:pt x="2793683" y="3656775"/>
                </a:cubicBezTo>
                <a:cubicBezTo>
                  <a:pt x="2639378" y="3710877"/>
                  <a:pt x="2479866" y="3766820"/>
                  <a:pt x="2267204" y="3979482"/>
                </a:cubicBezTo>
                <a:cubicBezTo>
                  <a:pt x="2054542" y="4192143"/>
                  <a:pt x="1998599" y="4351655"/>
                  <a:pt x="1944497" y="4505960"/>
                </a:cubicBezTo>
                <a:cubicBezTo>
                  <a:pt x="1891411" y="4657535"/>
                  <a:pt x="1841183" y="4800664"/>
                  <a:pt x="1642872" y="4999038"/>
                </a:cubicBezTo>
                <a:cubicBezTo>
                  <a:pt x="1444562" y="5197412"/>
                  <a:pt x="1301369" y="5247513"/>
                  <a:pt x="1149795" y="5300663"/>
                </a:cubicBezTo>
                <a:cubicBezTo>
                  <a:pt x="995553" y="5354765"/>
                  <a:pt x="835977" y="5410708"/>
                  <a:pt x="623316" y="5623370"/>
                </a:cubicBezTo>
                <a:cubicBezTo>
                  <a:pt x="410655" y="5836031"/>
                  <a:pt x="354711" y="5995543"/>
                  <a:pt x="300609" y="6149848"/>
                </a:cubicBezTo>
                <a:cubicBezTo>
                  <a:pt x="247650" y="6301232"/>
                  <a:pt x="197485" y="6444171"/>
                  <a:pt x="0" y="6642100"/>
                </a:cubicBezTo>
                <a:lnTo>
                  <a:pt x="0" y="6764845"/>
                </a:lnTo>
                <a:cubicBezTo>
                  <a:pt x="20151" y="6746494"/>
                  <a:pt x="40767" y="6726745"/>
                  <a:pt x="61849" y="6705600"/>
                </a:cubicBezTo>
                <a:cubicBezTo>
                  <a:pt x="274511" y="6492939"/>
                  <a:pt x="330454" y="6333363"/>
                  <a:pt x="384493" y="6179058"/>
                </a:cubicBezTo>
                <a:cubicBezTo>
                  <a:pt x="437642" y="6027484"/>
                  <a:pt x="487871" y="5884355"/>
                  <a:pt x="686181" y="5685981"/>
                </a:cubicBezTo>
                <a:cubicBezTo>
                  <a:pt x="884491" y="5487607"/>
                  <a:pt x="1027684" y="5437505"/>
                  <a:pt x="1179259" y="5384356"/>
                </a:cubicBezTo>
                <a:cubicBezTo>
                  <a:pt x="1333500" y="5330254"/>
                  <a:pt x="1493076" y="5274310"/>
                  <a:pt x="1705737" y="5061649"/>
                </a:cubicBezTo>
                <a:cubicBezTo>
                  <a:pt x="1918398" y="4848987"/>
                  <a:pt x="1974342" y="4689475"/>
                  <a:pt x="2028444" y="4535170"/>
                </a:cubicBezTo>
                <a:cubicBezTo>
                  <a:pt x="2081530" y="4383596"/>
                  <a:pt x="2131759" y="4240467"/>
                  <a:pt x="2330069" y="4042156"/>
                </a:cubicBezTo>
                <a:cubicBezTo>
                  <a:pt x="2528380" y="3843846"/>
                  <a:pt x="2671572" y="3793617"/>
                  <a:pt x="2823083" y="3740468"/>
                </a:cubicBezTo>
                <a:cubicBezTo>
                  <a:pt x="2977388" y="3686366"/>
                  <a:pt x="3136964" y="3630486"/>
                  <a:pt x="3349625" y="3417824"/>
                </a:cubicBezTo>
                <a:cubicBezTo>
                  <a:pt x="3562287" y="3205163"/>
                  <a:pt x="3618166" y="3045651"/>
                  <a:pt x="3672269" y="2891346"/>
                </a:cubicBezTo>
                <a:cubicBezTo>
                  <a:pt x="3725418" y="2739771"/>
                  <a:pt x="3775583" y="2596579"/>
                  <a:pt x="3973894" y="2398268"/>
                </a:cubicBezTo>
                <a:cubicBezTo>
                  <a:pt x="4172204" y="2199958"/>
                  <a:pt x="4315397" y="2149793"/>
                  <a:pt x="4466971" y="2096643"/>
                </a:cubicBezTo>
                <a:cubicBezTo>
                  <a:pt x="4621276" y="2042541"/>
                  <a:pt x="4780788" y="1986598"/>
                  <a:pt x="4993450" y="1773936"/>
                </a:cubicBezTo>
                <a:cubicBezTo>
                  <a:pt x="5206111" y="1561275"/>
                  <a:pt x="5261991" y="1401763"/>
                  <a:pt x="5316093" y="1247458"/>
                </a:cubicBezTo>
                <a:cubicBezTo>
                  <a:pt x="5369243" y="1095947"/>
                  <a:pt x="5419408" y="952754"/>
                  <a:pt x="5617718" y="754444"/>
                </a:cubicBezTo>
                <a:cubicBezTo>
                  <a:pt x="5816029" y="556133"/>
                  <a:pt x="5959221" y="505968"/>
                  <a:pt x="6110796" y="452819"/>
                </a:cubicBezTo>
                <a:cubicBezTo>
                  <a:pt x="6265101" y="398717"/>
                  <a:pt x="6424613" y="342773"/>
                  <a:pt x="6637274" y="130112"/>
                </a:cubicBezTo>
                <a:cubicBezTo>
                  <a:pt x="6678740" y="89007"/>
                  <a:pt x="6717856" y="45566"/>
                  <a:pt x="6754369" y="0"/>
                </a:cubicBezTo>
                <a:close/>
                <a:moveTo>
                  <a:pt x="7031990" y="0"/>
                </a:moveTo>
                <a:cubicBezTo>
                  <a:pt x="6948742" y="121349"/>
                  <a:pt x="6911975" y="226314"/>
                  <a:pt x="6875970" y="328930"/>
                </a:cubicBezTo>
                <a:cubicBezTo>
                  <a:pt x="6822885" y="480505"/>
                  <a:pt x="6772657" y="623634"/>
                  <a:pt x="6574345" y="822008"/>
                </a:cubicBezTo>
                <a:cubicBezTo>
                  <a:pt x="6376035" y="1020382"/>
                  <a:pt x="6232906" y="1070483"/>
                  <a:pt x="6081395" y="1123950"/>
                </a:cubicBezTo>
                <a:cubicBezTo>
                  <a:pt x="5927090" y="1178052"/>
                  <a:pt x="5767515" y="1233996"/>
                  <a:pt x="5554853" y="1446594"/>
                </a:cubicBezTo>
                <a:cubicBezTo>
                  <a:pt x="5342192" y="1659192"/>
                  <a:pt x="5286312" y="1818513"/>
                  <a:pt x="5232400" y="1972755"/>
                </a:cubicBezTo>
                <a:cubicBezTo>
                  <a:pt x="5179251" y="2124329"/>
                  <a:pt x="5129086" y="2267522"/>
                  <a:pt x="4930775" y="2465832"/>
                </a:cubicBezTo>
                <a:cubicBezTo>
                  <a:pt x="4732465" y="2664143"/>
                  <a:pt x="4589272" y="2714308"/>
                  <a:pt x="4437761" y="2767457"/>
                </a:cubicBezTo>
                <a:cubicBezTo>
                  <a:pt x="4283456" y="2821559"/>
                  <a:pt x="4123881" y="2877503"/>
                  <a:pt x="3911219" y="3090101"/>
                </a:cubicBezTo>
                <a:cubicBezTo>
                  <a:pt x="3698558" y="3302699"/>
                  <a:pt x="3642678" y="3462338"/>
                  <a:pt x="3588576" y="3616643"/>
                </a:cubicBezTo>
                <a:cubicBezTo>
                  <a:pt x="3535426" y="3768153"/>
                  <a:pt x="3485261" y="3911346"/>
                  <a:pt x="3286951" y="4109657"/>
                </a:cubicBezTo>
                <a:cubicBezTo>
                  <a:pt x="3088640" y="4307967"/>
                  <a:pt x="2945448" y="4358196"/>
                  <a:pt x="2793873" y="4411282"/>
                </a:cubicBezTo>
                <a:cubicBezTo>
                  <a:pt x="2639568" y="4465384"/>
                  <a:pt x="2480056" y="4521327"/>
                  <a:pt x="2267395" y="4733989"/>
                </a:cubicBezTo>
                <a:cubicBezTo>
                  <a:pt x="2054733" y="4946650"/>
                  <a:pt x="1998789" y="5106162"/>
                  <a:pt x="1944688" y="5260467"/>
                </a:cubicBezTo>
                <a:cubicBezTo>
                  <a:pt x="1891602" y="5412042"/>
                  <a:pt x="1841373" y="5555171"/>
                  <a:pt x="1643063" y="5753545"/>
                </a:cubicBezTo>
                <a:cubicBezTo>
                  <a:pt x="1444752" y="5951919"/>
                  <a:pt x="1301560" y="6002020"/>
                  <a:pt x="1149985" y="6055170"/>
                </a:cubicBezTo>
                <a:cubicBezTo>
                  <a:pt x="995744" y="6109272"/>
                  <a:pt x="836168" y="6165215"/>
                  <a:pt x="623507" y="6377877"/>
                </a:cubicBezTo>
                <a:cubicBezTo>
                  <a:pt x="431800" y="6569329"/>
                  <a:pt x="367411" y="6717729"/>
                  <a:pt x="316992" y="6858000"/>
                </a:cubicBezTo>
                <a:lnTo>
                  <a:pt x="411671" y="6858000"/>
                </a:lnTo>
                <a:cubicBezTo>
                  <a:pt x="458597" y="6732651"/>
                  <a:pt x="521081" y="6605842"/>
                  <a:pt x="686181" y="6440742"/>
                </a:cubicBezTo>
                <a:cubicBezTo>
                  <a:pt x="884491" y="6242368"/>
                  <a:pt x="1027684" y="6192203"/>
                  <a:pt x="1179259" y="6139053"/>
                </a:cubicBezTo>
                <a:cubicBezTo>
                  <a:pt x="1333500" y="6084951"/>
                  <a:pt x="1493076" y="6029008"/>
                  <a:pt x="1705737" y="5816410"/>
                </a:cubicBezTo>
                <a:cubicBezTo>
                  <a:pt x="1918398" y="5603812"/>
                  <a:pt x="1974342" y="5444173"/>
                  <a:pt x="2028444" y="5289868"/>
                </a:cubicBezTo>
                <a:cubicBezTo>
                  <a:pt x="2081530" y="5138293"/>
                  <a:pt x="2131759" y="4995164"/>
                  <a:pt x="2330069" y="4796854"/>
                </a:cubicBezTo>
                <a:cubicBezTo>
                  <a:pt x="2528380" y="4598543"/>
                  <a:pt x="2671572" y="4548315"/>
                  <a:pt x="2823083" y="4495165"/>
                </a:cubicBezTo>
                <a:cubicBezTo>
                  <a:pt x="2977388" y="4441127"/>
                  <a:pt x="3136964" y="4385183"/>
                  <a:pt x="3349625" y="4172522"/>
                </a:cubicBezTo>
                <a:cubicBezTo>
                  <a:pt x="3562287" y="3959860"/>
                  <a:pt x="3618166" y="3800348"/>
                  <a:pt x="3672269" y="3646043"/>
                </a:cubicBezTo>
                <a:cubicBezTo>
                  <a:pt x="3725418" y="3494469"/>
                  <a:pt x="3775583" y="3351340"/>
                  <a:pt x="3973894" y="3152966"/>
                </a:cubicBezTo>
                <a:cubicBezTo>
                  <a:pt x="4172204" y="2954592"/>
                  <a:pt x="4315397" y="2904490"/>
                  <a:pt x="4466971" y="2851341"/>
                </a:cubicBezTo>
                <a:cubicBezTo>
                  <a:pt x="4621276" y="2797239"/>
                  <a:pt x="4780788" y="2741295"/>
                  <a:pt x="4993450" y="2528697"/>
                </a:cubicBezTo>
                <a:cubicBezTo>
                  <a:pt x="5206111" y="2316099"/>
                  <a:pt x="5261991" y="2156460"/>
                  <a:pt x="5316093" y="2002219"/>
                </a:cubicBezTo>
                <a:cubicBezTo>
                  <a:pt x="5369243" y="1850644"/>
                  <a:pt x="5419408" y="1707452"/>
                  <a:pt x="5617718" y="1509141"/>
                </a:cubicBezTo>
                <a:cubicBezTo>
                  <a:pt x="5816029" y="1310831"/>
                  <a:pt x="5959221" y="1260666"/>
                  <a:pt x="6110796" y="1207516"/>
                </a:cubicBezTo>
                <a:cubicBezTo>
                  <a:pt x="6265101" y="1153414"/>
                  <a:pt x="6424613" y="1097471"/>
                  <a:pt x="6637274" y="884873"/>
                </a:cubicBezTo>
                <a:cubicBezTo>
                  <a:pt x="6849936" y="672275"/>
                  <a:pt x="6905879" y="512636"/>
                  <a:pt x="6959918" y="358331"/>
                </a:cubicBezTo>
                <a:cubicBezTo>
                  <a:pt x="7000240" y="243332"/>
                  <a:pt x="7038912" y="133350"/>
                  <a:pt x="7141909" y="0"/>
                </a:cubicBezTo>
                <a:close/>
                <a:moveTo>
                  <a:pt x="8147050" y="0"/>
                </a:moveTo>
                <a:cubicBezTo>
                  <a:pt x="7984554" y="143383"/>
                  <a:pt x="7858252" y="187706"/>
                  <a:pt x="7725537" y="234252"/>
                </a:cubicBezTo>
                <a:cubicBezTo>
                  <a:pt x="7571232" y="288354"/>
                  <a:pt x="7411720" y="344234"/>
                  <a:pt x="7199059" y="556895"/>
                </a:cubicBezTo>
                <a:cubicBezTo>
                  <a:pt x="6986397" y="769557"/>
                  <a:pt x="6930454" y="929069"/>
                  <a:pt x="6876352" y="1083374"/>
                </a:cubicBezTo>
                <a:cubicBezTo>
                  <a:pt x="6823266" y="1234948"/>
                  <a:pt x="6773037" y="1378141"/>
                  <a:pt x="6574727" y="1576451"/>
                </a:cubicBezTo>
                <a:cubicBezTo>
                  <a:pt x="6376416" y="1774762"/>
                  <a:pt x="6233224" y="1824927"/>
                  <a:pt x="6081713" y="1878076"/>
                </a:cubicBezTo>
                <a:cubicBezTo>
                  <a:pt x="5927408" y="1932178"/>
                  <a:pt x="5767832" y="1988122"/>
                  <a:pt x="5555171" y="2200783"/>
                </a:cubicBezTo>
                <a:cubicBezTo>
                  <a:pt x="5342509" y="2413445"/>
                  <a:pt x="5286629" y="2572957"/>
                  <a:pt x="5232527" y="2727198"/>
                </a:cubicBezTo>
                <a:cubicBezTo>
                  <a:pt x="5179378" y="2878773"/>
                  <a:pt x="5129213" y="3021965"/>
                  <a:pt x="4930902" y="3220276"/>
                </a:cubicBezTo>
                <a:cubicBezTo>
                  <a:pt x="4732592" y="3418586"/>
                  <a:pt x="4589399" y="3468751"/>
                  <a:pt x="4437888" y="3521901"/>
                </a:cubicBezTo>
                <a:cubicBezTo>
                  <a:pt x="4283583" y="3576003"/>
                  <a:pt x="4124008" y="3631946"/>
                  <a:pt x="3911346" y="3844608"/>
                </a:cubicBezTo>
                <a:cubicBezTo>
                  <a:pt x="3698684" y="4057269"/>
                  <a:pt x="3642805" y="4216781"/>
                  <a:pt x="3588703" y="4371086"/>
                </a:cubicBezTo>
                <a:cubicBezTo>
                  <a:pt x="3535553" y="4522597"/>
                  <a:pt x="3485388" y="4665790"/>
                  <a:pt x="3287078" y="4864100"/>
                </a:cubicBezTo>
                <a:cubicBezTo>
                  <a:pt x="3088767" y="5062411"/>
                  <a:pt x="2945257" y="5112639"/>
                  <a:pt x="2794000" y="5165725"/>
                </a:cubicBezTo>
                <a:cubicBezTo>
                  <a:pt x="2639695" y="5219827"/>
                  <a:pt x="2480183" y="5275771"/>
                  <a:pt x="2267522" y="5488432"/>
                </a:cubicBezTo>
                <a:cubicBezTo>
                  <a:pt x="2054860" y="5701094"/>
                  <a:pt x="1998917" y="5860606"/>
                  <a:pt x="1944814" y="6014911"/>
                </a:cubicBezTo>
                <a:cubicBezTo>
                  <a:pt x="1891729" y="6166485"/>
                  <a:pt x="1841500" y="6309678"/>
                  <a:pt x="1643189" y="6507988"/>
                </a:cubicBezTo>
                <a:cubicBezTo>
                  <a:pt x="1444879" y="6706299"/>
                  <a:pt x="1301687" y="6756464"/>
                  <a:pt x="1150176" y="6809613"/>
                </a:cubicBezTo>
                <a:cubicBezTo>
                  <a:pt x="1107694" y="6824536"/>
                  <a:pt x="1064768" y="6839522"/>
                  <a:pt x="1020445" y="6858000"/>
                </a:cubicBezTo>
                <a:lnTo>
                  <a:pt x="1277239" y="6858000"/>
                </a:lnTo>
                <a:cubicBezTo>
                  <a:pt x="1402715" y="6809295"/>
                  <a:pt x="1537589" y="6739192"/>
                  <a:pt x="1706055" y="6570853"/>
                </a:cubicBezTo>
                <a:cubicBezTo>
                  <a:pt x="1918716" y="6358192"/>
                  <a:pt x="1974660" y="6198616"/>
                  <a:pt x="2028762" y="6044375"/>
                </a:cubicBezTo>
                <a:cubicBezTo>
                  <a:pt x="2081848" y="5892800"/>
                  <a:pt x="2132076" y="5749608"/>
                  <a:pt x="2330387" y="5551297"/>
                </a:cubicBezTo>
                <a:cubicBezTo>
                  <a:pt x="2528697" y="5352987"/>
                  <a:pt x="2671890" y="5302758"/>
                  <a:pt x="2823401" y="5249672"/>
                </a:cubicBezTo>
                <a:cubicBezTo>
                  <a:pt x="2977706" y="5195570"/>
                  <a:pt x="3137281" y="5139627"/>
                  <a:pt x="3349943" y="4926965"/>
                </a:cubicBezTo>
                <a:cubicBezTo>
                  <a:pt x="3562604" y="4714304"/>
                  <a:pt x="3618484" y="4554792"/>
                  <a:pt x="3672586" y="4400487"/>
                </a:cubicBezTo>
                <a:cubicBezTo>
                  <a:pt x="3725736" y="4248912"/>
                  <a:pt x="3775901" y="4105783"/>
                  <a:pt x="3974211" y="3907472"/>
                </a:cubicBezTo>
                <a:cubicBezTo>
                  <a:pt x="4172522" y="3709162"/>
                  <a:pt x="4315714" y="3658934"/>
                  <a:pt x="4467289" y="3605784"/>
                </a:cubicBezTo>
                <a:cubicBezTo>
                  <a:pt x="4621594" y="3551682"/>
                  <a:pt x="4781106" y="3495739"/>
                  <a:pt x="4993767" y="3283141"/>
                </a:cubicBezTo>
                <a:cubicBezTo>
                  <a:pt x="5206429" y="3070543"/>
                  <a:pt x="5262309" y="2910904"/>
                  <a:pt x="5316411" y="2756662"/>
                </a:cubicBezTo>
                <a:cubicBezTo>
                  <a:pt x="5369560" y="2605088"/>
                  <a:pt x="5419725" y="2461959"/>
                  <a:pt x="5618036" y="2263648"/>
                </a:cubicBezTo>
                <a:cubicBezTo>
                  <a:pt x="5816346" y="2065338"/>
                  <a:pt x="5959539" y="2015109"/>
                  <a:pt x="6111113" y="1961960"/>
                </a:cubicBezTo>
                <a:cubicBezTo>
                  <a:pt x="6265418" y="1907858"/>
                  <a:pt x="6424930" y="1851914"/>
                  <a:pt x="6637592" y="1639316"/>
                </a:cubicBezTo>
                <a:cubicBezTo>
                  <a:pt x="6850253" y="1426718"/>
                  <a:pt x="6906197" y="1267079"/>
                  <a:pt x="6960235" y="1112774"/>
                </a:cubicBezTo>
                <a:cubicBezTo>
                  <a:pt x="7013385" y="961263"/>
                  <a:pt x="7063613" y="818071"/>
                  <a:pt x="7261924" y="619760"/>
                </a:cubicBezTo>
                <a:cubicBezTo>
                  <a:pt x="7460234" y="421450"/>
                  <a:pt x="7603363" y="371285"/>
                  <a:pt x="7754938" y="318135"/>
                </a:cubicBezTo>
                <a:cubicBezTo>
                  <a:pt x="7908100" y="264414"/>
                  <a:pt x="8066532" y="208915"/>
                  <a:pt x="8276844" y="0"/>
                </a:cubicBezTo>
                <a:close/>
                <a:moveTo>
                  <a:pt x="8597519" y="0"/>
                </a:moveTo>
                <a:cubicBezTo>
                  <a:pt x="8564499" y="67691"/>
                  <a:pt x="8542210" y="131255"/>
                  <a:pt x="8520240" y="193993"/>
                </a:cubicBezTo>
                <a:cubicBezTo>
                  <a:pt x="8467090" y="345567"/>
                  <a:pt x="8416861" y="488696"/>
                  <a:pt x="8218551" y="687007"/>
                </a:cubicBezTo>
                <a:cubicBezTo>
                  <a:pt x="8020241" y="885317"/>
                  <a:pt x="7877112" y="935546"/>
                  <a:pt x="7725537" y="988695"/>
                </a:cubicBezTo>
                <a:cubicBezTo>
                  <a:pt x="7571232" y="1042797"/>
                  <a:pt x="7411720" y="1098677"/>
                  <a:pt x="7199059" y="1311339"/>
                </a:cubicBezTo>
                <a:cubicBezTo>
                  <a:pt x="6986397" y="1524000"/>
                  <a:pt x="6930454" y="1683576"/>
                  <a:pt x="6876352" y="1837817"/>
                </a:cubicBezTo>
                <a:cubicBezTo>
                  <a:pt x="6823266" y="1989392"/>
                  <a:pt x="6773037" y="2132584"/>
                  <a:pt x="6574727" y="2330895"/>
                </a:cubicBezTo>
                <a:cubicBezTo>
                  <a:pt x="6376416" y="2529205"/>
                  <a:pt x="6233224" y="2579370"/>
                  <a:pt x="6081713" y="2632520"/>
                </a:cubicBezTo>
                <a:cubicBezTo>
                  <a:pt x="5927408" y="2686622"/>
                  <a:pt x="5767832" y="2742565"/>
                  <a:pt x="5555171" y="2955227"/>
                </a:cubicBezTo>
                <a:cubicBezTo>
                  <a:pt x="5342509" y="3167888"/>
                  <a:pt x="5286312" y="3327400"/>
                  <a:pt x="5232400" y="3481705"/>
                </a:cubicBezTo>
                <a:cubicBezTo>
                  <a:pt x="5179251" y="3633216"/>
                  <a:pt x="5129086" y="3776409"/>
                  <a:pt x="4930775" y="3974719"/>
                </a:cubicBezTo>
                <a:cubicBezTo>
                  <a:pt x="4732465" y="4173030"/>
                  <a:pt x="4589272" y="4223195"/>
                  <a:pt x="4437761" y="4276344"/>
                </a:cubicBezTo>
                <a:cubicBezTo>
                  <a:pt x="4283456" y="4330446"/>
                  <a:pt x="4123881" y="4386390"/>
                  <a:pt x="3911219" y="4599051"/>
                </a:cubicBezTo>
                <a:cubicBezTo>
                  <a:pt x="3698558" y="4811713"/>
                  <a:pt x="3642678" y="4971225"/>
                  <a:pt x="3588576" y="5125530"/>
                </a:cubicBezTo>
                <a:cubicBezTo>
                  <a:pt x="3535426" y="5277104"/>
                  <a:pt x="3485261" y="5420233"/>
                  <a:pt x="3286951" y="5618544"/>
                </a:cubicBezTo>
                <a:cubicBezTo>
                  <a:pt x="3088640" y="5816854"/>
                  <a:pt x="2945257" y="5867400"/>
                  <a:pt x="2794000" y="5920232"/>
                </a:cubicBezTo>
                <a:cubicBezTo>
                  <a:pt x="2639695" y="5974271"/>
                  <a:pt x="2480183" y="6030214"/>
                  <a:pt x="2267522" y="6242876"/>
                </a:cubicBezTo>
                <a:cubicBezTo>
                  <a:pt x="2054860" y="6455537"/>
                  <a:pt x="1998917" y="6615049"/>
                  <a:pt x="1944814" y="6769354"/>
                </a:cubicBezTo>
                <a:cubicBezTo>
                  <a:pt x="1934401" y="6799072"/>
                  <a:pt x="1924114" y="6828473"/>
                  <a:pt x="1913064" y="6858254"/>
                </a:cubicBezTo>
                <a:lnTo>
                  <a:pt x="2007934" y="6858254"/>
                </a:lnTo>
                <a:cubicBezTo>
                  <a:pt x="2015236" y="6838379"/>
                  <a:pt x="2022158" y="6818694"/>
                  <a:pt x="2029016" y="6799072"/>
                </a:cubicBezTo>
                <a:cubicBezTo>
                  <a:pt x="2082102" y="6647498"/>
                  <a:pt x="2132330" y="6504306"/>
                  <a:pt x="2330641" y="6305995"/>
                </a:cubicBezTo>
                <a:cubicBezTo>
                  <a:pt x="2528951" y="6107684"/>
                  <a:pt x="2672144" y="6057456"/>
                  <a:pt x="2823655" y="6004370"/>
                </a:cubicBezTo>
                <a:cubicBezTo>
                  <a:pt x="2977388" y="5949950"/>
                  <a:pt x="3136900" y="5894070"/>
                  <a:pt x="3349625" y="5681409"/>
                </a:cubicBezTo>
                <a:cubicBezTo>
                  <a:pt x="3562350" y="5468747"/>
                  <a:pt x="3618166" y="5309235"/>
                  <a:pt x="3672269" y="5154930"/>
                </a:cubicBezTo>
                <a:cubicBezTo>
                  <a:pt x="3725418" y="5003356"/>
                  <a:pt x="3775583" y="4860227"/>
                  <a:pt x="3973894" y="4661916"/>
                </a:cubicBezTo>
                <a:cubicBezTo>
                  <a:pt x="4172204" y="4463606"/>
                  <a:pt x="4315397" y="4413377"/>
                  <a:pt x="4466971" y="4360228"/>
                </a:cubicBezTo>
                <a:cubicBezTo>
                  <a:pt x="4621276" y="4306126"/>
                  <a:pt x="4780788" y="4250246"/>
                  <a:pt x="4993450" y="4037584"/>
                </a:cubicBezTo>
                <a:cubicBezTo>
                  <a:pt x="5206111" y="3824922"/>
                  <a:pt x="5261991" y="3665411"/>
                  <a:pt x="5316093" y="3511106"/>
                </a:cubicBezTo>
                <a:cubicBezTo>
                  <a:pt x="5369243" y="3359531"/>
                  <a:pt x="5419408" y="3216402"/>
                  <a:pt x="5617718" y="3018092"/>
                </a:cubicBezTo>
                <a:cubicBezTo>
                  <a:pt x="5816029" y="2819781"/>
                  <a:pt x="5959221" y="2769553"/>
                  <a:pt x="6110796" y="2716403"/>
                </a:cubicBezTo>
                <a:cubicBezTo>
                  <a:pt x="6265101" y="2662301"/>
                  <a:pt x="6424613" y="2606421"/>
                  <a:pt x="6637274" y="2393760"/>
                </a:cubicBezTo>
                <a:cubicBezTo>
                  <a:pt x="6849936" y="2181098"/>
                  <a:pt x="6905879" y="2021523"/>
                  <a:pt x="6959918" y="1867281"/>
                </a:cubicBezTo>
                <a:cubicBezTo>
                  <a:pt x="7013068" y="1715707"/>
                  <a:pt x="7063295" y="1572514"/>
                  <a:pt x="7261607" y="1374204"/>
                </a:cubicBezTo>
                <a:cubicBezTo>
                  <a:pt x="7459917" y="1175893"/>
                  <a:pt x="7603045" y="1125728"/>
                  <a:pt x="7754620" y="1072579"/>
                </a:cubicBezTo>
                <a:cubicBezTo>
                  <a:pt x="7908925" y="1018477"/>
                  <a:pt x="8068501" y="962533"/>
                  <a:pt x="8281099" y="749872"/>
                </a:cubicBezTo>
                <a:cubicBezTo>
                  <a:pt x="8493696" y="537210"/>
                  <a:pt x="8549704" y="377698"/>
                  <a:pt x="8603806" y="223393"/>
                </a:cubicBezTo>
                <a:cubicBezTo>
                  <a:pt x="8629777" y="149352"/>
                  <a:pt x="8654986" y="77343"/>
                  <a:pt x="8697151" y="0"/>
                </a:cubicBezTo>
                <a:close/>
                <a:moveTo>
                  <a:pt x="9603549" y="0"/>
                </a:moveTo>
                <a:cubicBezTo>
                  <a:pt x="9522016" y="45784"/>
                  <a:pt x="9446768" y="72136"/>
                  <a:pt x="9369361" y="99251"/>
                </a:cubicBezTo>
                <a:cubicBezTo>
                  <a:pt x="9214803" y="153353"/>
                  <a:pt x="9055100" y="209550"/>
                  <a:pt x="8842566" y="421957"/>
                </a:cubicBezTo>
                <a:cubicBezTo>
                  <a:pt x="8630031" y="634365"/>
                  <a:pt x="8574024" y="794131"/>
                  <a:pt x="8519922" y="948436"/>
                </a:cubicBezTo>
                <a:cubicBezTo>
                  <a:pt x="8466772" y="1100011"/>
                  <a:pt x="8416544" y="1243140"/>
                  <a:pt x="8218234" y="1441514"/>
                </a:cubicBezTo>
                <a:cubicBezTo>
                  <a:pt x="8019923" y="1639888"/>
                  <a:pt x="7876794" y="1689989"/>
                  <a:pt x="7725219" y="1743139"/>
                </a:cubicBezTo>
                <a:cubicBezTo>
                  <a:pt x="7570915" y="1797241"/>
                  <a:pt x="7411403" y="1853184"/>
                  <a:pt x="7198741" y="2065782"/>
                </a:cubicBezTo>
                <a:cubicBezTo>
                  <a:pt x="6986080" y="2278380"/>
                  <a:pt x="6930136" y="2438019"/>
                  <a:pt x="6876034" y="2592261"/>
                </a:cubicBezTo>
                <a:cubicBezTo>
                  <a:pt x="6822948" y="2743835"/>
                  <a:pt x="6772719" y="2887028"/>
                  <a:pt x="6574409" y="3085338"/>
                </a:cubicBezTo>
                <a:cubicBezTo>
                  <a:pt x="6376099" y="3283649"/>
                  <a:pt x="6232906" y="3333750"/>
                  <a:pt x="6081395" y="3386963"/>
                </a:cubicBezTo>
                <a:cubicBezTo>
                  <a:pt x="5927090" y="3441065"/>
                  <a:pt x="5767515" y="3497009"/>
                  <a:pt x="5554853" y="3709670"/>
                </a:cubicBezTo>
                <a:cubicBezTo>
                  <a:pt x="5342192" y="3922332"/>
                  <a:pt x="5286312" y="4081844"/>
                  <a:pt x="5232400" y="4236149"/>
                </a:cubicBezTo>
                <a:cubicBezTo>
                  <a:pt x="5179251" y="4387723"/>
                  <a:pt x="5129086" y="4530852"/>
                  <a:pt x="4930775" y="4729163"/>
                </a:cubicBezTo>
                <a:cubicBezTo>
                  <a:pt x="4732465" y="4927473"/>
                  <a:pt x="4589272" y="4977638"/>
                  <a:pt x="4437761" y="5030788"/>
                </a:cubicBezTo>
                <a:cubicBezTo>
                  <a:pt x="4283456" y="5084890"/>
                  <a:pt x="4123881" y="5140833"/>
                  <a:pt x="3911219" y="5353495"/>
                </a:cubicBezTo>
                <a:cubicBezTo>
                  <a:pt x="3698558" y="5566156"/>
                  <a:pt x="3642487" y="5725668"/>
                  <a:pt x="3588385" y="5880100"/>
                </a:cubicBezTo>
                <a:cubicBezTo>
                  <a:pt x="3535236" y="6031675"/>
                  <a:pt x="3485071" y="6174804"/>
                  <a:pt x="3286760" y="6373114"/>
                </a:cubicBezTo>
                <a:cubicBezTo>
                  <a:pt x="3088450" y="6571425"/>
                  <a:pt x="2945257" y="6621653"/>
                  <a:pt x="2793683" y="6674803"/>
                </a:cubicBezTo>
                <a:cubicBezTo>
                  <a:pt x="2680399" y="6714490"/>
                  <a:pt x="2564321" y="6755194"/>
                  <a:pt x="2426526" y="6858127"/>
                </a:cubicBezTo>
                <a:lnTo>
                  <a:pt x="2588641" y="6858127"/>
                </a:lnTo>
                <a:cubicBezTo>
                  <a:pt x="2670302" y="6812281"/>
                  <a:pt x="2745613" y="6785864"/>
                  <a:pt x="2823083" y="6758686"/>
                </a:cubicBezTo>
                <a:cubicBezTo>
                  <a:pt x="2977388" y="6704584"/>
                  <a:pt x="3136964" y="6648641"/>
                  <a:pt x="3349625" y="6435979"/>
                </a:cubicBezTo>
                <a:cubicBezTo>
                  <a:pt x="3562287" y="6223318"/>
                  <a:pt x="3618166" y="6063806"/>
                  <a:pt x="3672269" y="5909501"/>
                </a:cubicBezTo>
                <a:cubicBezTo>
                  <a:pt x="3725418" y="5757926"/>
                  <a:pt x="3775583" y="5614797"/>
                  <a:pt x="3973894" y="5416487"/>
                </a:cubicBezTo>
                <a:cubicBezTo>
                  <a:pt x="4172204" y="5218176"/>
                  <a:pt x="4315397" y="5167948"/>
                  <a:pt x="4466971" y="5114798"/>
                </a:cubicBezTo>
                <a:cubicBezTo>
                  <a:pt x="4621276" y="5060760"/>
                  <a:pt x="4780788" y="5004816"/>
                  <a:pt x="4993450" y="4792155"/>
                </a:cubicBezTo>
                <a:cubicBezTo>
                  <a:pt x="5206111" y="4579493"/>
                  <a:pt x="5261991" y="4419981"/>
                  <a:pt x="5316093" y="4265676"/>
                </a:cubicBezTo>
                <a:cubicBezTo>
                  <a:pt x="5369243" y="4114102"/>
                  <a:pt x="5419408" y="3970972"/>
                  <a:pt x="5617718" y="3772662"/>
                </a:cubicBezTo>
                <a:cubicBezTo>
                  <a:pt x="5816029" y="3574352"/>
                  <a:pt x="5959221" y="3524123"/>
                  <a:pt x="6110796" y="3470974"/>
                </a:cubicBezTo>
                <a:cubicBezTo>
                  <a:pt x="6265101" y="3416935"/>
                  <a:pt x="6424613" y="3360991"/>
                  <a:pt x="6637274" y="3148330"/>
                </a:cubicBezTo>
                <a:cubicBezTo>
                  <a:pt x="6849936" y="2935669"/>
                  <a:pt x="6905879" y="2776157"/>
                  <a:pt x="6959918" y="2621852"/>
                </a:cubicBezTo>
                <a:cubicBezTo>
                  <a:pt x="7013068" y="2470277"/>
                  <a:pt x="7063295" y="2327085"/>
                  <a:pt x="7261607" y="2128774"/>
                </a:cubicBezTo>
                <a:cubicBezTo>
                  <a:pt x="7459917" y="1930464"/>
                  <a:pt x="7603045" y="1880298"/>
                  <a:pt x="7754620" y="1827149"/>
                </a:cubicBezTo>
                <a:cubicBezTo>
                  <a:pt x="7908925" y="1773047"/>
                  <a:pt x="8068501" y="1717104"/>
                  <a:pt x="8281099" y="1504506"/>
                </a:cubicBezTo>
                <a:cubicBezTo>
                  <a:pt x="8493696" y="1291908"/>
                  <a:pt x="8549704" y="1132269"/>
                  <a:pt x="8603806" y="977963"/>
                </a:cubicBezTo>
                <a:cubicBezTo>
                  <a:pt x="8656955" y="826452"/>
                  <a:pt x="8707120" y="683260"/>
                  <a:pt x="8905431" y="484950"/>
                </a:cubicBezTo>
                <a:cubicBezTo>
                  <a:pt x="9103741" y="286639"/>
                  <a:pt x="9246933" y="236411"/>
                  <a:pt x="9398508" y="183325"/>
                </a:cubicBezTo>
                <a:cubicBezTo>
                  <a:pt x="9511665" y="143637"/>
                  <a:pt x="9627680" y="102933"/>
                  <a:pt x="9765411" y="127"/>
                </a:cubicBezTo>
                <a:close/>
                <a:moveTo>
                  <a:pt x="10185082" y="0"/>
                </a:moveTo>
                <a:cubicBezTo>
                  <a:pt x="10177844" y="19812"/>
                  <a:pt x="10170922" y="39497"/>
                  <a:pt x="10164064" y="59055"/>
                </a:cubicBezTo>
                <a:cubicBezTo>
                  <a:pt x="10110915" y="210629"/>
                  <a:pt x="10060749" y="353759"/>
                  <a:pt x="9862439" y="552069"/>
                </a:cubicBezTo>
                <a:cubicBezTo>
                  <a:pt x="9664129" y="750380"/>
                  <a:pt x="9520936" y="800608"/>
                  <a:pt x="9369361" y="853758"/>
                </a:cubicBezTo>
                <a:cubicBezTo>
                  <a:pt x="9215120" y="907796"/>
                  <a:pt x="9055544" y="963740"/>
                  <a:pt x="8842883" y="1176401"/>
                </a:cubicBezTo>
                <a:cubicBezTo>
                  <a:pt x="8630221" y="1389063"/>
                  <a:pt x="8574342" y="1548575"/>
                  <a:pt x="8520240" y="1702880"/>
                </a:cubicBezTo>
                <a:cubicBezTo>
                  <a:pt x="8467090" y="1854454"/>
                  <a:pt x="8416861" y="1997647"/>
                  <a:pt x="8218551" y="2195957"/>
                </a:cubicBezTo>
                <a:cubicBezTo>
                  <a:pt x="8020241" y="2394268"/>
                  <a:pt x="7877112" y="2444433"/>
                  <a:pt x="7725537" y="2497582"/>
                </a:cubicBezTo>
                <a:cubicBezTo>
                  <a:pt x="7571232" y="2551684"/>
                  <a:pt x="7411720" y="2607628"/>
                  <a:pt x="7199059" y="2820226"/>
                </a:cubicBezTo>
                <a:cubicBezTo>
                  <a:pt x="6986397" y="3032824"/>
                  <a:pt x="6930454" y="3192463"/>
                  <a:pt x="6876352" y="3346768"/>
                </a:cubicBezTo>
                <a:cubicBezTo>
                  <a:pt x="6823266" y="3498342"/>
                  <a:pt x="6773037" y="3641471"/>
                  <a:pt x="6574727" y="3839782"/>
                </a:cubicBezTo>
                <a:cubicBezTo>
                  <a:pt x="6376416" y="4038092"/>
                  <a:pt x="6233224" y="4088321"/>
                  <a:pt x="6081713" y="4141407"/>
                </a:cubicBezTo>
                <a:cubicBezTo>
                  <a:pt x="5927408" y="4195509"/>
                  <a:pt x="5767832" y="4251452"/>
                  <a:pt x="5555171" y="4464114"/>
                </a:cubicBezTo>
                <a:cubicBezTo>
                  <a:pt x="5342509" y="4676775"/>
                  <a:pt x="5286312" y="4836287"/>
                  <a:pt x="5232400" y="4990592"/>
                </a:cubicBezTo>
                <a:cubicBezTo>
                  <a:pt x="5179251" y="5142167"/>
                  <a:pt x="5129086" y="5285296"/>
                  <a:pt x="4930775" y="5483606"/>
                </a:cubicBezTo>
                <a:cubicBezTo>
                  <a:pt x="4732465" y="5681917"/>
                  <a:pt x="4589272" y="5732145"/>
                  <a:pt x="4437761" y="5785231"/>
                </a:cubicBezTo>
                <a:cubicBezTo>
                  <a:pt x="4283456" y="5839333"/>
                  <a:pt x="4123881" y="5895277"/>
                  <a:pt x="3911219" y="6107938"/>
                </a:cubicBezTo>
                <a:cubicBezTo>
                  <a:pt x="3698558" y="6320600"/>
                  <a:pt x="3642678" y="6480112"/>
                  <a:pt x="3588576" y="6634417"/>
                </a:cubicBezTo>
                <a:cubicBezTo>
                  <a:pt x="3562604" y="6708457"/>
                  <a:pt x="3537331" y="6780467"/>
                  <a:pt x="3495103" y="6858000"/>
                </a:cubicBezTo>
                <a:lnTo>
                  <a:pt x="3595116" y="6858000"/>
                </a:lnTo>
                <a:cubicBezTo>
                  <a:pt x="3628136" y="6790245"/>
                  <a:pt x="3650425" y="6726619"/>
                  <a:pt x="3672459" y="6663818"/>
                </a:cubicBezTo>
                <a:cubicBezTo>
                  <a:pt x="3725609" y="6512243"/>
                  <a:pt x="3775774" y="6369114"/>
                  <a:pt x="3974084" y="6170803"/>
                </a:cubicBezTo>
                <a:cubicBezTo>
                  <a:pt x="4172395" y="5972493"/>
                  <a:pt x="4315587" y="5922264"/>
                  <a:pt x="4467162" y="5869178"/>
                </a:cubicBezTo>
                <a:cubicBezTo>
                  <a:pt x="4621467" y="5815076"/>
                  <a:pt x="4780979" y="5759133"/>
                  <a:pt x="4993640" y="5546471"/>
                </a:cubicBezTo>
                <a:cubicBezTo>
                  <a:pt x="5206302" y="5333810"/>
                  <a:pt x="5262182" y="5174298"/>
                  <a:pt x="5316284" y="5019993"/>
                </a:cubicBezTo>
                <a:cubicBezTo>
                  <a:pt x="5369433" y="4868418"/>
                  <a:pt x="5419598" y="4725289"/>
                  <a:pt x="5617909" y="4526979"/>
                </a:cubicBezTo>
                <a:cubicBezTo>
                  <a:pt x="5816219" y="4328668"/>
                  <a:pt x="5959412" y="4278440"/>
                  <a:pt x="6110986" y="4225354"/>
                </a:cubicBezTo>
                <a:cubicBezTo>
                  <a:pt x="6265291" y="4171252"/>
                  <a:pt x="6424803" y="4115308"/>
                  <a:pt x="6637465" y="3902647"/>
                </a:cubicBezTo>
                <a:cubicBezTo>
                  <a:pt x="6850126" y="3689985"/>
                  <a:pt x="6906069" y="3530473"/>
                  <a:pt x="6960108" y="3376168"/>
                </a:cubicBezTo>
                <a:cubicBezTo>
                  <a:pt x="7013257" y="3224594"/>
                  <a:pt x="7063486" y="3081465"/>
                  <a:pt x="7261797" y="2883091"/>
                </a:cubicBezTo>
                <a:cubicBezTo>
                  <a:pt x="7460107" y="2684717"/>
                  <a:pt x="7603236" y="2634615"/>
                  <a:pt x="7754811" y="2581466"/>
                </a:cubicBezTo>
                <a:cubicBezTo>
                  <a:pt x="7909116" y="2527364"/>
                  <a:pt x="8068691" y="2471420"/>
                  <a:pt x="8281289" y="2258822"/>
                </a:cubicBezTo>
                <a:cubicBezTo>
                  <a:pt x="8493887" y="2046224"/>
                  <a:pt x="8549894" y="1886585"/>
                  <a:pt x="8603996" y="1732280"/>
                </a:cubicBezTo>
                <a:cubicBezTo>
                  <a:pt x="8657145" y="1580769"/>
                  <a:pt x="8707310" y="1437577"/>
                  <a:pt x="8905621" y="1239266"/>
                </a:cubicBezTo>
                <a:cubicBezTo>
                  <a:pt x="9103931" y="1040955"/>
                  <a:pt x="9247124" y="990791"/>
                  <a:pt x="9398698" y="937641"/>
                </a:cubicBezTo>
                <a:cubicBezTo>
                  <a:pt x="9552940" y="883539"/>
                  <a:pt x="9712516" y="827596"/>
                  <a:pt x="9925177" y="614934"/>
                </a:cubicBezTo>
                <a:cubicBezTo>
                  <a:pt x="10137839" y="402273"/>
                  <a:pt x="10193719" y="242761"/>
                  <a:pt x="10247820" y="88456"/>
                </a:cubicBezTo>
                <a:cubicBezTo>
                  <a:pt x="10258234" y="58801"/>
                  <a:pt x="10268458" y="29464"/>
                  <a:pt x="10279570" y="0"/>
                </a:cubicBezTo>
                <a:close/>
                <a:moveTo>
                  <a:pt x="10915332" y="0"/>
                </a:moveTo>
                <a:cubicBezTo>
                  <a:pt x="10789983" y="48705"/>
                  <a:pt x="10654982" y="118872"/>
                  <a:pt x="10486898" y="287020"/>
                </a:cubicBezTo>
                <a:cubicBezTo>
                  <a:pt x="10274300" y="499682"/>
                  <a:pt x="10218356" y="659194"/>
                  <a:pt x="10164255" y="813499"/>
                </a:cubicBezTo>
                <a:cubicBezTo>
                  <a:pt x="10111105" y="965073"/>
                  <a:pt x="10060940" y="1108202"/>
                  <a:pt x="9862630" y="1306513"/>
                </a:cubicBezTo>
                <a:cubicBezTo>
                  <a:pt x="9664319" y="1504823"/>
                  <a:pt x="9521127" y="1555052"/>
                  <a:pt x="9369552" y="1608201"/>
                </a:cubicBezTo>
                <a:cubicBezTo>
                  <a:pt x="9215247" y="1662303"/>
                  <a:pt x="9055735" y="1718183"/>
                  <a:pt x="8843073" y="1930845"/>
                </a:cubicBezTo>
                <a:cubicBezTo>
                  <a:pt x="8630412" y="2143506"/>
                  <a:pt x="8574532" y="2303082"/>
                  <a:pt x="8520430" y="2457323"/>
                </a:cubicBezTo>
                <a:cubicBezTo>
                  <a:pt x="8467281" y="2608898"/>
                  <a:pt x="8417052" y="2752090"/>
                  <a:pt x="8218742" y="2950401"/>
                </a:cubicBezTo>
                <a:cubicBezTo>
                  <a:pt x="8020432" y="3148711"/>
                  <a:pt x="7877302" y="3198876"/>
                  <a:pt x="7725728" y="3252026"/>
                </a:cubicBezTo>
                <a:cubicBezTo>
                  <a:pt x="7571423" y="3306128"/>
                  <a:pt x="7411911" y="3362071"/>
                  <a:pt x="7199249" y="3574733"/>
                </a:cubicBezTo>
                <a:cubicBezTo>
                  <a:pt x="6986588" y="3787394"/>
                  <a:pt x="6930644" y="3946906"/>
                  <a:pt x="6876543" y="4101211"/>
                </a:cubicBezTo>
                <a:cubicBezTo>
                  <a:pt x="6823457" y="4252786"/>
                  <a:pt x="6773228" y="4395915"/>
                  <a:pt x="6574918" y="4594225"/>
                </a:cubicBezTo>
                <a:cubicBezTo>
                  <a:pt x="6376607" y="4792536"/>
                  <a:pt x="6232906" y="4842764"/>
                  <a:pt x="6081395" y="4895850"/>
                </a:cubicBezTo>
                <a:cubicBezTo>
                  <a:pt x="5927090" y="4949952"/>
                  <a:pt x="5767515" y="5005896"/>
                  <a:pt x="5554853" y="5218557"/>
                </a:cubicBezTo>
                <a:cubicBezTo>
                  <a:pt x="5342192" y="5431219"/>
                  <a:pt x="5286312" y="5590731"/>
                  <a:pt x="5232400" y="5745036"/>
                </a:cubicBezTo>
                <a:cubicBezTo>
                  <a:pt x="5179251" y="5896610"/>
                  <a:pt x="5129086" y="6039739"/>
                  <a:pt x="4930775" y="6238050"/>
                </a:cubicBezTo>
                <a:cubicBezTo>
                  <a:pt x="4732465" y="6436360"/>
                  <a:pt x="4589272" y="6486589"/>
                  <a:pt x="4437761" y="6539738"/>
                </a:cubicBezTo>
                <a:cubicBezTo>
                  <a:pt x="4284536" y="6593395"/>
                  <a:pt x="4126103" y="6648958"/>
                  <a:pt x="3915601" y="6858000"/>
                </a:cubicBezTo>
                <a:lnTo>
                  <a:pt x="4045458" y="6858000"/>
                </a:lnTo>
                <a:cubicBezTo>
                  <a:pt x="4208082" y="6714427"/>
                  <a:pt x="4334383" y="6670104"/>
                  <a:pt x="4467162" y="6623622"/>
                </a:cubicBezTo>
                <a:cubicBezTo>
                  <a:pt x="4621467" y="6569519"/>
                  <a:pt x="4780979" y="6513576"/>
                  <a:pt x="4993640" y="6300915"/>
                </a:cubicBezTo>
                <a:cubicBezTo>
                  <a:pt x="5206302" y="6088253"/>
                  <a:pt x="5262182" y="5928741"/>
                  <a:pt x="5316284" y="5774436"/>
                </a:cubicBezTo>
                <a:cubicBezTo>
                  <a:pt x="5369433" y="5622862"/>
                  <a:pt x="5419598" y="5479733"/>
                  <a:pt x="5617909" y="5281422"/>
                </a:cubicBezTo>
                <a:cubicBezTo>
                  <a:pt x="5816219" y="5083112"/>
                  <a:pt x="5959412" y="5032883"/>
                  <a:pt x="6110986" y="4979797"/>
                </a:cubicBezTo>
                <a:cubicBezTo>
                  <a:pt x="6265291" y="4925695"/>
                  <a:pt x="6424803" y="4869752"/>
                  <a:pt x="6637465" y="4657090"/>
                </a:cubicBezTo>
                <a:cubicBezTo>
                  <a:pt x="6850126" y="4444429"/>
                  <a:pt x="6906069" y="4284917"/>
                  <a:pt x="6960108" y="4130612"/>
                </a:cubicBezTo>
                <a:cubicBezTo>
                  <a:pt x="7013257" y="3979037"/>
                  <a:pt x="7063486" y="3835908"/>
                  <a:pt x="7261797" y="3637597"/>
                </a:cubicBezTo>
                <a:cubicBezTo>
                  <a:pt x="7460107" y="3439287"/>
                  <a:pt x="7603236" y="3389059"/>
                  <a:pt x="7754811" y="3335909"/>
                </a:cubicBezTo>
                <a:cubicBezTo>
                  <a:pt x="7909116" y="3281807"/>
                  <a:pt x="8068691" y="3225864"/>
                  <a:pt x="8281289" y="3013266"/>
                </a:cubicBezTo>
                <a:cubicBezTo>
                  <a:pt x="8493887" y="2800668"/>
                  <a:pt x="8549894" y="2641029"/>
                  <a:pt x="8603996" y="2486787"/>
                </a:cubicBezTo>
                <a:cubicBezTo>
                  <a:pt x="8657145" y="2335213"/>
                  <a:pt x="8707310" y="2192020"/>
                  <a:pt x="8905621" y="1993710"/>
                </a:cubicBezTo>
                <a:cubicBezTo>
                  <a:pt x="9103931" y="1795399"/>
                  <a:pt x="9247124" y="1745234"/>
                  <a:pt x="9398698" y="1692085"/>
                </a:cubicBezTo>
                <a:cubicBezTo>
                  <a:pt x="9552940" y="1637983"/>
                  <a:pt x="9712516" y="1582039"/>
                  <a:pt x="9925177" y="1369378"/>
                </a:cubicBezTo>
                <a:cubicBezTo>
                  <a:pt x="10137839" y="1156716"/>
                  <a:pt x="10193719" y="997204"/>
                  <a:pt x="10247820" y="842899"/>
                </a:cubicBezTo>
                <a:cubicBezTo>
                  <a:pt x="10300970" y="691325"/>
                  <a:pt x="10351135" y="548196"/>
                  <a:pt x="10549445" y="349885"/>
                </a:cubicBezTo>
                <a:cubicBezTo>
                  <a:pt x="10747756" y="151575"/>
                  <a:pt x="10890758" y="101600"/>
                  <a:pt x="11042650" y="48260"/>
                </a:cubicBezTo>
                <a:cubicBezTo>
                  <a:pt x="11085068" y="33401"/>
                  <a:pt x="11127867" y="18352"/>
                  <a:pt x="11172063" y="0"/>
                </a:cubicBezTo>
                <a:close/>
                <a:moveTo>
                  <a:pt x="11780838" y="0"/>
                </a:moveTo>
                <a:cubicBezTo>
                  <a:pt x="11733403" y="125286"/>
                  <a:pt x="11671300" y="252095"/>
                  <a:pt x="11506200" y="417195"/>
                </a:cubicBezTo>
                <a:cubicBezTo>
                  <a:pt x="11307890" y="615506"/>
                  <a:pt x="11164697" y="665671"/>
                  <a:pt x="11013122" y="718820"/>
                </a:cubicBezTo>
                <a:cubicBezTo>
                  <a:pt x="10858881" y="772922"/>
                  <a:pt x="10699306" y="828802"/>
                  <a:pt x="10486644" y="1041463"/>
                </a:cubicBezTo>
                <a:cubicBezTo>
                  <a:pt x="10273982" y="1254125"/>
                  <a:pt x="10218103" y="1413637"/>
                  <a:pt x="10164001" y="1567942"/>
                </a:cubicBezTo>
                <a:cubicBezTo>
                  <a:pt x="10110851" y="1719517"/>
                  <a:pt x="10060686" y="1862645"/>
                  <a:pt x="9862376" y="2060956"/>
                </a:cubicBezTo>
                <a:cubicBezTo>
                  <a:pt x="9664065" y="2259267"/>
                  <a:pt x="9520872" y="2309495"/>
                  <a:pt x="9369298" y="2362645"/>
                </a:cubicBezTo>
                <a:cubicBezTo>
                  <a:pt x="9214993" y="2416747"/>
                  <a:pt x="9055481" y="2472690"/>
                  <a:pt x="8842819" y="2685288"/>
                </a:cubicBezTo>
                <a:cubicBezTo>
                  <a:pt x="8630158" y="2897886"/>
                  <a:pt x="8574278" y="3057525"/>
                  <a:pt x="8520176" y="3211767"/>
                </a:cubicBezTo>
                <a:cubicBezTo>
                  <a:pt x="8467027" y="3363341"/>
                  <a:pt x="8416798" y="3506534"/>
                  <a:pt x="8218488" y="3704844"/>
                </a:cubicBezTo>
                <a:cubicBezTo>
                  <a:pt x="8020177" y="3903155"/>
                  <a:pt x="7877048" y="3953320"/>
                  <a:pt x="7725474" y="4006469"/>
                </a:cubicBezTo>
                <a:cubicBezTo>
                  <a:pt x="7571169" y="4060571"/>
                  <a:pt x="7411656" y="4116515"/>
                  <a:pt x="7198995" y="4329176"/>
                </a:cubicBezTo>
                <a:cubicBezTo>
                  <a:pt x="6986334" y="4541838"/>
                  <a:pt x="6930390" y="4701350"/>
                  <a:pt x="6876288" y="4855655"/>
                </a:cubicBezTo>
                <a:cubicBezTo>
                  <a:pt x="6823202" y="5007229"/>
                  <a:pt x="6772974" y="5150358"/>
                  <a:pt x="6574663" y="5348669"/>
                </a:cubicBezTo>
                <a:cubicBezTo>
                  <a:pt x="6376353" y="5546979"/>
                  <a:pt x="6233160" y="5597208"/>
                  <a:pt x="6081649" y="5650357"/>
                </a:cubicBezTo>
                <a:cubicBezTo>
                  <a:pt x="5927344" y="5704396"/>
                  <a:pt x="5767769" y="5760339"/>
                  <a:pt x="5555107" y="5973001"/>
                </a:cubicBezTo>
                <a:cubicBezTo>
                  <a:pt x="5342446" y="6185662"/>
                  <a:pt x="5286566" y="6345174"/>
                  <a:pt x="5232464" y="6499479"/>
                </a:cubicBezTo>
                <a:cubicBezTo>
                  <a:pt x="5192078" y="6614605"/>
                  <a:pt x="5153470" y="6724777"/>
                  <a:pt x="5050346" y="6858000"/>
                </a:cubicBezTo>
                <a:lnTo>
                  <a:pt x="5160328" y="6858000"/>
                </a:lnTo>
                <a:cubicBezTo>
                  <a:pt x="5243576" y="6736588"/>
                  <a:pt x="5280343" y="6631559"/>
                  <a:pt x="5316347" y="6528880"/>
                </a:cubicBezTo>
                <a:cubicBezTo>
                  <a:pt x="5369497" y="6377305"/>
                  <a:pt x="5419662" y="6234176"/>
                  <a:pt x="5617972" y="6035866"/>
                </a:cubicBezTo>
                <a:cubicBezTo>
                  <a:pt x="5816283" y="5837555"/>
                  <a:pt x="5959475" y="5787390"/>
                  <a:pt x="6111050" y="5734241"/>
                </a:cubicBezTo>
                <a:cubicBezTo>
                  <a:pt x="6265355" y="5680139"/>
                  <a:pt x="6424867" y="5624195"/>
                  <a:pt x="6637528" y="5411534"/>
                </a:cubicBezTo>
                <a:cubicBezTo>
                  <a:pt x="6850190" y="5198872"/>
                  <a:pt x="6906133" y="5039360"/>
                  <a:pt x="6960172" y="4885055"/>
                </a:cubicBezTo>
                <a:cubicBezTo>
                  <a:pt x="7013321" y="4733481"/>
                  <a:pt x="7063550" y="4590352"/>
                  <a:pt x="7261860" y="4392041"/>
                </a:cubicBezTo>
                <a:cubicBezTo>
                  <a:pt x="7460170" y="4193731"/>
                  <a:pt x="7603300" y="4143502"/>
                  <a:pt x="7754874" y="4090353"/>
                </a:cubicBezTo>
                <a:cubicBezTo>
                  <a:pt x="7909179" y="4036251"/>
                  <a:pt x="8068755" y="3980371"/>
                  <a:pt x="8281353" y="3767709"/>
                </a:cubicBezTo>
                <a:cubicBezTo>
                  <a:pt x="8493951" y="3555047"/>
                  <a:pt x="8549957" y="3395536"/>
                  <a:pt x="8604059" y="3241231"/>
                </a:cubicBezTo>
                <a:cubicBezTo>
                  <a:pt x="8657209" y="3089656"/>
                  <a:pt x="8707374" y="2946464"/>
                  <a:pt x="8905684" y="2748153"/>
                </a:cubicBezTo>
                <a:cubicBezTo>
                  <a:pt x="9103995" y="2549843"/>
                  <a:pt x="9247188" y="2499678"/>
                  <a:pt x="9398762" y="2446528"/>
                </a:cubicBezTo>
                <a:cubicBezTo>
                  <a:pt x="9553004" y="2392426"/>
                  <a:pt x="9712579" y="2336483"/>
                  <a:pt x="9925241" y="2123821"/>
                </a:cubicBezTo>
                <a:cubicBezTo>
                  <a:pt x="10137902" y="1911160"/>
                  <a:pt x="10193782" y="1751648"/>
                  <a:pt x="10247884" y="1597343"/>
                </a:cubicBezTo>
                <a:cubicBezTo>
                  <a:pt x="10301033" y="1445832"/>
                  <a:pt x="10351198" y="1302639"/>
                  <a:pt x="10549509" y="1104329"/>
                </a:cubicBezTo>
                <a:cubicBezTo>
                  <a:pt x="10747819" y="906018"/>
                  <a:pt x="10891012" y="855853"/>
                  <a:pt x="11042586" y="802704"/>
                </a:cubicBezTo>
                <a:cubicBezTo>
                  <a:pt x="11196828" y="748602"/>
                  <a:pt x="11356404" y="692658"/>
                  <a:pt x="11569065" y="480060"/>
                </a:cubicBezTo>
                <a:cubicBezTo>
                  <a:pt x="11760200" y="288671"/>
                  <a:pt x="11824589" y="140272"/>
                  <a:pt x="11875008" y="0"/>
                </a:cubicBezTo>
                <a:close/>
                <a:moveTo>
                  <a:pt x="12130722" y="152400"/>
                </a:moveTo>
                <a:cubicBezTo>
                  <a:pt x="11918124" y="365062"/>
                  <a:pt x="11862181" y="524574"/>
                  <a:pt x="11808079" y="678879"/>
                </a:cubicBezTo>
                <a:cubicBezTo>
                  <a:pt x="11754930" y="830453"/>
                  <a:pt x="11704765" y="973646"/>
                  <a:pt x="11506454" y="1171956"/>
                </a:cubicBezTo>
                <a:cubicBezTo>
                  <a:pt x="11308144" y="1370267"/>
                  <a:pt x="11164951" y="1420432"/>
                  <a:pt x="11013377" y="1473581"/>
                </a:cubicBezTo>
                <a:cubicBezTo>
                  <a:pt x="10859135" y="1527683"/>
                  <a:pt x="10699559" y="1583627"/>
                  <a:pt x="10486898" y="1796225"/>
                </a:cubicBezTo>
                <a:cubicBezTo>
                  <a:pt x="10274236" y="2008823"/>
                  <a:pt x="10218356" y="2168398"/>
                  <a:pt x="10164255" y="2322703"/>
                </a:cubicBezTo>
                <a:cubicBezTo>
                  <a:pt x="10111105" y="2474278"/>
                  <a:pt x="10060940" y="2617470"/>
                  <a:pt x="9862630" y="2815781"/>
                </a:cubicBezTo>
                <a:cubicBezTo>
                  <a:pt x="9664319" y="3014091"/>
                  <a:pt x="9521127" y="3064256"/>
                  <a:pt x="9369552" y="3117406"/>
                </a:cubicBezTo>
                <a:cubicBezTo>
                  <a:pt x="9215247" y="3171508"/>
                  <a:pt x="9055735" y="3227451"/>
                  <a:pt x="8843073" y="3440049"/>
                </a:cubicBezTo>
                <a:cubicBezTo>
                  <a:pt x="8630412" y="3652647"/>
                  <a:pt x="8574532" y="3812286"/>
                  <a:pt x="8520430" y="3966591"/>
                </a:cubicBezTo>
                <a:cubicBezTo>
                  <a:pt x="8467281" y="4118102"/>
                  <a:pt x="8417052" y="4261295"/>
                  <a:pt x="8218742" y="4459605"/>
                </a:cubicBezTo>
                <a:cubicBezTo>
                  <a:pt x="8020432" y="4657916"/>
                  <a:pt x="7877302" y="4708081"/>
                  <a:pt x="7725728" y="4761230"/>
                </a:cubicBezTo>
                <a:cubicBezTo>
                  <a:pt x="7571423" y="4815332"/>
                  <a:pt x="7411911" y="4871276"/>
                  <a:pt x="7199249" y="5083937"/>
                </a:cubicBezTo>
                <a:cubicBezTo>
                  <a:pt x="6986588" y="5296599"/>
                  <a:pt x="6930644" y="5456111"/>
                  <a:pt x="6876543" y="5610416"/>
                </a:cubicBezTo>
                <a:cubicBezTo>
                  <a:pt x="6823457" y="5761990"/>
                  <a:pt x="6773228" y="5905119"/>
                  <a:pt x="6574918" y="6103430"/>
                </a:cubicBezTo>
                <a:cubicBezTo>
                  <a:pt x="6376607" y="6301740"/>
                  <a:pt x="6233414" y="6351969"/>
                  <a:pt x="6081903" y="6405118"/>
                </a:cubicBezTo>
                <a:cubicBezTo>
                  <a:pt x="5927598" y="6459220"/>
                  <a:pt x="5768023" y="6515164"/>
                  <a:pt x="5555361" y="6727762"/>
                </a:cubicBezTo>
                <a:cubicBezTo>
                  <a:pt x="5513667" y="6768846"/>
                  <a:pt x="5474380" y="6812344"/>
                  <a:pt x="5437696" y="6858000"/>
                </a:cubicBezTo>
                <a:lnTo>
                  <a:pt x="5553774" y="6858000"/>
                </a:lnTo>
                <a:cubicBezTo>
                  <a:pt x="5573205" y="6836157"/>
                  <a:pt x="5594414" y="6813550"/>
                  <a:pt x="5617718" y="6790309"/>
                </a:cubicBezTo>
                <a:cubicBezTo>
                  <a:pt x="5816029" y="6591999"/>
                  <a:pt x="5959221" y="6541834"/>
                  <a:pt x="6110796" y="6488684"/>
                </a:cubicBezTo>
                <a:cubicBezTo>
                  <a:pt x="6265101" y="6434582"/>
                  <a:pt x="6424613" y="6378639"/>
                  <a:pt x="6637274" y="6165977"/>
                </a:cubicBezTo>
                <a:cubicBezTo>
                  <a:pt x="6849936" y="5953316"/>
                  <a:pt x="6905879" y="5793804"/>
                  <a:pt x="6959918" y="5639499"/>
                </a:cubicBezTo>
                <a:cubicBezTo>
                  <a:pt x="7013068" y="5487924"/>
                  <a:pt x="7063295" y="5344795"/>
                  <a:pt x="7261607" y="5146485"/>
                </a:cubicBezTo>
                <a:cubicBezTo>
                  <a:pt x="7459917" y="4948174"/>
                  <a:pt x="7603045" y="4897946"/>
                  <a:pt x="7754620" y="4844796"/>
                </a:cubicBezTo>
                <a:cubicBezTo>
                  <a:pt x="7908925" y="4790758"/>
                  <a:pt x="8068501" y="4734814"/>
                  <a:pt x="8281099" y="4522153"/>
                </a:cubicBezTo>
                <a:cubicBezTo>
                  <a:pt x="8493696" y="4309491"/>
                  <a:pt x="8549704" y="4149979"/>
                  <a:pt x="8603806" y="3995674"/>
                </a:cubicBezTo>
                <a:cubicBezTo>
                  <a:pt x="8656955" y="3844100"/>
                  <a:pt x="8707120" y="3700971"/>
                  <a:pt x="8905431" y="3502597"/>
                </a:cubicBezTo>
                <a:cubicBezTo>
                  <a:pt x="9103741" y="3304222"/>
                  <a:pt x="9246933" y="3254121"/>
                  <a:pt x="9398508" y="3200972"/>
                </a:cubicBezTo>
                <a:cubicBezTo>
                  <a:pt x="9552749" y="3146870"/>
                  <a:pt x="9712325" y="3090926"/>
                  <a:pt x="9924986" y="2878328"/>
                </a:cubicBezTo>
                <a:cubicBezTo>
                  <a:pt x="10137648" y="2665730"/>
                  <a:pt x="10193528" y="2506091"/>
                  <a:pt x="10247630" y="2351786"/>
                </a:cubicBezTo>
                <a:cubicBezTo>
                  <a:pt x="10300780" y="2200275"/>
                  <a:pt x="10350944" y="2057083"/>
                  <a:pt x="10549255" y="1858772"/>
                </a:cubicBezTo>
                <a:cubicBezTo>
                  <a:pt x="10747566" y="1660462"/>
                  <a:pt x="10890758" y="1610297"/>
                  <a:pt x="11042332" y="1557147"/>
                </a:cubicBezTo>
                <a:cubicBezTo>
                  <a:pt x="11196574" y="1503045"/>
                  <a:pt x="11356149" y="1447102"/>
                  <a:pt x="11568811" y="1234504"/>
                </a:cubicBezTo>
                <a:cubicBezTo>
                  <a:pt x="11781472" y="1021905"/>
                  <a:pt x="11837353" y="862266"/>
                  <a:pt x="11891455" y="707962"/>
                </a:cubicBezTo>
                <a:cubicBezTo>
                  <a:pt x="11944350" y="556705"/>
                  <a:pt x="11994579" y="413766"/>
                  <a:pt x="12192000" y="215900"/>
                </a:cubicBezTo>
                <a:lnTo>
                  <a:pt x="12192000" y="93282"/>
                </a:lnTo>
                <a:cubicBezTo>
                  <a:pt x="12171870" y="111527"/>
                  <a:pt x="12151296" y="131234"/>
                  <a:pt x="12130215" y="152400"/>
                </a:cubicBezTo>
                <a:close/>
                <a:moveTo>
                  <a:pt x="12130722" y="906844"/>
                </a:moveTo>
                <a:cubicBezTo>
                  <a:pt x="11918124" y="1119505"/>
                  <a:pt x="11862181" y="1279081"/>
                  <a:pt x="11808079" y="1433322"/>
                </a:cubicBezTo>
                <a:cubicBezTo>
                  <a:pt x="11754930" y="1584897"/>
                  <a:pt x="11704765" y="1728089"/>
                  <a:pt x="11506454" y="1926400"/>
                </a:cubicBezTo>
                <a:cubicBezTo>
                  <a:pt x="11308144" y="2124710"/>
                  <a:pt x="11164951" y="2174875"/>
                  <a:pt x="11013377" y="2228025"/>
                </a:cubicBezTo>
                <a:cubicBezTo>
                  <a:pt x="10859135" y="2282127"/>
                  <a:pt x="10699559" y="2338070"/>
                  <a:pt x="10486898" y="2550668"/>
                </a:cubicBezTo>
                <a:cubicBezTo>
                  <a:pt x="10274236" y="2763266"/>
                  <a:pt x="10218356" y="2922905"/>
                  <a:pt x="10164255" y="3077147"/>
                </a:cubicBezTo>
                <a:cubicBezTo>
                  <a:pt x="10111105" y="3228721"/>
                  <a:pt x="10060940" y="3371914"/>
                  <a:pt x="9862630" y="3570224"/>
                </a:cubicBezTo>
                <a:cubicBezTo>
                  <a:pt x="9664319" y="3768534"/>
                  <a:pt x="9521127" y="3818700"/>
                  <a:pt x="9369552" y="3871849"/>
                </a:cubicBezTo>
                <a:cubicBezTo>
                  <a:pt x="9215247" y="3925951"/>
                  <a:pt x="9055735" y="3981895"/>
                  <a:pt x="8843073" y="4194493"/>
                </a:cubicBezTo>
                <a:cubicBezTo>
                  <a:pt x="8630412" y="4407091"/>
                  <a:pt x="8574532" y="4566730"/>
                  <a:pt x="8520430" y="4721035"/>
                </a:cubicBezTo>
                <a:cubicBezTo>
                  <a:pt x="8467281" y="4872609"/>
                  <a:pt x="8417052" y="5015738"/>
                  <a:pt x="8218742" y="5214049"/>
                </a:cubicBezTo>
                <a:cubicBezTo>
                  <a:pt x="8020432" y="5412359"/>
                  <a:pt x="7877302" y="5462588"/>
                  <a:pt x="7725728" y="5515674"/>
                </a:cubicBezTo>
                <a:cubicBezTo>
                  <a:pt x="7571423" y="5569776"/>
                  <a:pt x="7411911" y="5625719"/>
                  <a:pt x="7199249" y="5838381"/>
                </a:cubicBezTo>
                <a:cubicBezTo>
                  <a:pt x="6986588" y="6051042"/>
                  <a:pt x="6930644" y="6210554"/>
                  <a:pt x="6876543" y="6364859"/>
                </a:cubicBezTo>
                <a:cubicBezTo>
                  <a:pt x="6823457" y="6516434"/>
                  <a:pt x="6773228" y="6659563"/>
                  <a:pt x="6574918" y="6857937"/>
                </a:cubicBezTo>
                <a:lnTo>
                  <a:pt x="6574536" y="6858318"/>
                </a:lnTo>
                <a:lnTo>
                  <a:pt x="6697155" y="6858318"/>
                </a:lnTo>
                <a:cubicBezTo>
                  <a:pt x="6861619" y="6676200"/>
                  <a:pt x="6911785" y="6533070"/>
                  <a:pt x="6960426" y="6394260"/>
                </a:cubicBezTo>
                <a:cubicBezTo>
                  <a:pt x="7013575" y="6242685"/>
                  <a:pt x="7063804" y="6099556"/>
                  <a:pt x="7262114" y="5901246"/>
                </a:cubicBezTo>
                <a:cubicBezTo>
                  <a:pt x="7460425" y="5702935"/>
                  <a:pt x="7603554" y="5652707"/>
                  <a:pt x="7755128" y="5599621"/>
                </a:cubicBezTo>
                <a:cubicBezTo>
                  <a:pt x="7909433" y="5545519"/>
                  <a:pt x="8069009" y="5489575"/>
                  <a:pt x="8281606" y="5276914"/>
                </a:cubicBezTo>
                <a:cubicBezTo>
                  <a:pt x="8494205" y="5064252"/>
                  <a:pt x="8550211" y="4904740"/>
                  <a:pt x="8604314" y="4750435"/>
                </a:cubicBezTo>
                <a:cubicBezTo>
                  <a:pt x="8657463" y="4598861"/>
                  <a:pt x="8707628" y="4455732"/>
                  <a:pt x="8905939" y="4257358"/>
                </a:cubicBezTo>
                <a:cubicBezTo>
                  <a:pt x="9104249" y="4058984"/>
                  <a:pt x="9247442" y="4008882"/>
                  <a:pt x="9399016" y="3955733"/>
                </a:cubicBezTo>
                <a:cubicBezTo>
                  <a:pt x="9553257" y="3901631"/>
                  <a:pt x="9712833" y="3845687"/>
                  <a:pt x="9925494" y="3633089"/>
                </a:cubicBezTo>
                <a:cubicBezTo>
                  <a:pt x="10138156" y="3420491"/>
                  <a:pt x="10194036" y="3260852"/>
                  <a:pt x="10248138" y="3106611"/>
                </a:cubicBezTo>
                <a:cubicBezTo>
                  <a:pt x="10301288" y="2955036"/>
                  <a:pt x="10351453" y="2811844"/>
                  <a:pt x="10549763" y="2613533"/>
                </a:cubicBezTo>
                <a:cubicBezTo>
                  <a:pt x="10748073" y="2415223"/>
                  <a:pt x="10890758" y="2364740"/>
                  <a:pt x="11042650" y="2311400"/>
                </a:cubicBezTo>
                <a:cubicBezTo>
                  <a:pt x="11196892" y="2257298"/>
                  <a:pt x="11356467" y="2201355"/>
                  <a:pt x="11569129" y="1988757"/>
                </a:cubicBezTo>
                <a:cubicBezTo>
                  <a:pt x="11781790" y="1776159"/>
                  <a:pt x="11837670" y="1616520"/>
                  <a:pt x="11891772" y="1462278"/>
                </a:cubicBezTo>
                <a:cubicBezTo>
                  <a:pt x="11944794" y="1310958"/>
                  <a:pt x="11994896" y="1168019"/>
                  <a:pt x="12192318" y="970280"/>
                </a:cubicBezTo>
                <a:lnTo>
                  <a:pt x="12192318" y="847725"/>
                </a:lnTo>
                <a:cubicBezTo>
                  <a:pt x="12171997" y="865886"/>
                  <a:pt x="12151296" y="885489"/>
                  <a:pt x="12130215" y="906526"/>
                </a:cubicBezTo>
                <a:close/>
                <a:moveTo>
                  <a:pt x="12130722" y="1661287"/>
                </a:moveTo>
                <a:cubicBezTo>
                  <a:pt x="11918124" y="1873948"/>
                  <a:pt x="11862181" y="2033524"/>
                  <a:pt x="11808079" y="2187766"/>
                </a:cubicBezTo>
                <a:cubicBezTo>
                  <a:pt x="11754930" y="2339340"/>
                  <a:pt x="11704765" y="2482533"/>
                  <a:pt x="11506454" y="2680843"/>
                </a:cubicBezTo>
                <a:cubicBezTo>
                  <a:pt x="11308144" y="2879154"/>
                  <a:pt x="11164951" y="2929319"/>
                  <a:pt x="11013377" y="2982468"/>
                </a:cubicBezTo>
                <a:cubicBezTo>
                  <a:pt x="10859135" y="3036570"/>
                  <a:pt x="10699559" y="3092514"/>
                  <a:pt x="10486898" y="3305112"/>
                </a:cubicBezTo>
                <a:cubicBezTo>
                  <a:pt x="10274236" y="3517709"/>
                  <a:pt x="10218356" y="3677349"/>
                  <a:pt x="10164255" y="3831653"/>
                </a:cubicBezTo>
                <a:cubicBezTo>
                  <a:pt x="10111105" y="3983165"/>
                  <a:pt x="10060940" y="4126357"/>
                  <a:pt x="9862630" y="4324668"/>
                </a:cubicBezTo>
                <a:cubicBezTo>
                  <a:pt x="9664319" y="4522978"/>
                  <a:pt x="9521127" y="4573143"/>
                  <a:pt x="9369552" y="4626293"/>
                </a:cubicBezTo>
                <a:cubicBezTo>
                  <a:pt x="9215247" y="4680395"/>
                  <a:pt x="9055735" y="4736338"/>
                  <a:pt x="8843073" y="4949000"/>
                </a:cubicBezTo>
                <a:cubicBezTo>
                  <a:pt x="8630412" y="5161661"/>
                  <a:pt x="8574532" y="5321173"/>
                  <a:pt x="8520430" y="5475478"/>
                </a:cubicBezTo>
                <a:cubicBezTo>
                  <a:pt x="8467281" y="5627053"/>
                  <a:pt x="8417052" y="5770182"/>
                  <a:pt x="8218742" y="5968492"/>
                </a:cubicBezTo>
                <a:cubicBezTo>
                  <a:pt x="8020432" y="6166803"/>
                  <a:pt x="7877302" y="6217031"/>
                  <a:pt x="7725728" y="6270181"/>
                </a:cubicBezTo>
                <a:cubicBezTo>
                  <a:pt x="7571423" y="6324219"/>
                  <a:pt x="7411911" y="6380163"/>
                  <a:pt x="7199249" y="6592824"/>
                </a:cubicBezTo>
                <a:cubicBezTo>
                  <a:pt x="7101015" y="6691122"/>
                  <a:pt x="7036182" y="6778054"/>
                  <a:pt x="6989699" y="6858318"/>
                </a:cubicBezTo>
                <a:lnTo>
                  <a:pt x="7094030" y="6858318"/>
                </a:lnTo>
                <a:cubicBezTo>
                  <a:pt x="7142925" y="6785166"/>
                  <a:pt x="7199313" y="6717220"/>
                  <a:pt x="7262241" y="6655689"/>
                </a:cubicBezTo>
                <a:cubicBezTo>
                  <a:pt x="7460552" y="6457379"/>
                  <a:pt x="7603681" y="6407214"/>
                  <a:pt x="7755256" y="6354064"/>
                </a:cubicBezTo>
                <a:cubicBezTo>
                  <a:pt x="7909560" y="6299962"/>
                  <a:pt x="8069136" y="6244019"/>
                  <a:pt x="8281734" y="6031357"/>
                </a:cubicBezTo>
                <a:cubicBezTo>
                  <a:pt x="8494331" y="5818696"/>
                  <a:pt x="8550339" y="5659184"/>
                  <a:pt x="8604441" y="5504879"/>
                </a:cubicBezTo>
                <a:cubicBezTo>
                  <a:pt x="8657590" y="5353304"/>
                  <a:pt x="8707755" y="5210175"/>
                  <a:pt x="8906066" y="5011865"/>
                </a:cubicBezTo>
                <a:cubicBezTo>
                  <a:pt x="9104376" y="4813554"/>
                  <a:pt x="9247569" y="4763326"/>
                  <a:pt x="9399143" y="4710176"/>
                </a:cubicBezTo>
                <a:cubicBezTo>
                  <a:pt x="9553384" y="4656074"/>
                  <a:pt x="9712960" y="4600194"/>
                  <a:pt x="9925621" y="4387533"/>
                </a:cubicBezTo>
                <a:cubicBezTo>
                  <a:pt x="10138283" y="4174871"/>
                  <a:pt x="10194163" y="4015359"/>
                  <a:pt x="10248265" y="3861054"/>
                </a:cubicBezTo>
                <a:cubicBezTo>
                  <a:pt x="10301415" y="3709480"/>
                  <a:pt x="10351580" y="3566287"/>
                  <a:pt x="10549890" y="3367977"/>
                </a:cubicBezTo>
                <a:cubicBezTo>
                  <a:pt x="10748201" y="3169666"/>
                  <a:pt x="10891393" y="3119501"/>
                  <a:pt x="11042968" y="3066352"/>
                </a:cubicBezTo>
                <a:cubicBezTo>
                  <a:pt x="11197209" y="3012250"/>
                  <a:pt x="11356784" y="2956370"/>
                  <a:pt x="11569446" y="2743708"/>
                </a:cubicBezTo>
                <a:cubicBezTo>
                  <a:pt x="11782107" y="2531047"/>
                  <a:pt x="11837988" y="2371535"/>
                  <a:pt x="11892090" y="2217230"/>
                </a:cubicBezTo>
                <a:cubicBezTo>
                  <a:pt x="11945112" y="2065909"/>
                  <a:pt x="11995214" y="1922970"/>
                  <a:pt x="12192635" y="1725232"/>
                </a:cubicBezTo>
                <a:lnTo>
                  <a:pt x="12192635" y="1602169"/>
                </a:lnTo>
                <a:cubicBezTo>
                  <a:pt x="12172124" y="1620330"/>
                  <a:pt x="12151296" y="1639932"/>
                  <a:pt x="12130215" y="1660970"/>
                </a:cubicBezTo>
                <a:close/>
                <a:moveTo>
                  <a:pt x="12130722" y="2415731"/>
                </a:moveTo>
                <a:cubicBezTo>
                  <a:pt x="11918124" y="2628392"/>
                  <a:pt x="11862181" y="2787968"/>
                  <a:pt x="11808079" y="2942273"/>
                </a:cubicBezTo>
                <a:cubicBezTo>
                  <a:pt x="11754930" y="3093784"/>
                  <a:pt x="11704765" y="3236976"/>
                  <a:pt x="11506454" y="3435287"/>
                </a:cubicBezTo>
                <a:cubicBezTo>
                  <a:pt x="11308144" y="3633597"/>
                  <a:pt x="11164951" y="3683762"/>
                  <a:pt x="11013377" y="3736912"/>
                </a:cubicBezTo>
                <a:cubicBezTo>
                  <a:pt x="10859135" y="3791014"/>
                  <a:pt x="10699559" y="3846957"/>
                  <a:pt x="10486898" y="4059619"/>
                </a:cubicBezTo>
                <a:cubicBezTo>
                  <a:pt x="10274236" y="4272280"/>
                  <a:pt x="10218356" y="4431792"/>
                  <a:pt x="10164255" y="4586097"/>
                </a:cubicBezTo>
                <a:cubicBezTo>
                  <a:pt x="10111105" y="4737608"/>
                  <a:pt x="10060940" y="4880801"/>
                  <a:pt x="9862630" y="5079111"/>
                </a:cubicBezTo>
                <a:cubicBezTo>
                  <a:pt x="9664319" y="5277422"/>
                  <a:pt x="9521127" y="5327587"/>
                  <a:pt x="9369552" y="5380736"/>
                </a:cubicBezTo>
                <a:cubicBezTo>
                  <a:pt x="9215247" y="5434838"/>
                  <a:pt x="9055735" y="5490782"/>
                  <a:pt x="8843073" y="5703443"/>
                </a:cubicBezTo>
                <a:cubicBezTo>
                  <a:pt x="8630412" y="5916105"/>
                  <a:pt x="8574532" y="6075617"/>
                  <a:pt x="8520430" y="6229922"/>
                </a:cubicBezTo>
                <a:cubicBezTo>
                  <a:pt x="8467281" y="6381496"/>
                  <a:pt x="8417052" y="6524625"/>
                  <a:pt x="8218742" y="6722936"/>
                </a:cubicBezTo>
                <a:cubicBezTo>
                  <a:pt x="8170419" y="6771894"/>
                  <a:pt x="8118475" y="6817169"/>
                  <a:pt x="8063357" y="6858318"/>
                </a:cubicBezTo>
                <a:lnTo>
                  <a:pt x="8204200" y="6858318"/>
                </a:lnTo>
                <a:cubicBezTo>
                  <a:pt x="8229156" y="6836410"/>
                  <a:pt x="8254873" y="6812217"/>
                  <a:pt x="8281353" y="6785801"/>
                </a:cubicBezTo>
                <a:cubicBezTo>
                  <a:pt x="8494014" y="6573203"/>
                  <a:pt x="8549957" y="6413627"/>
                  <a:pt x="8604059" y="6259322"/>
                </a:cubicBezTo>
                <a:cubicBezTo>
                  <a:pt x="8657209" y="6107748"/>
                  <a:pt x="8707374" y="5964619"/>
                  <a:pt x="8905684" y="5766308"/>
                </a:cubicBezTo>
                <a:cubicBezTo>
                  <a:pt x="9103995" y="5567998"/>
                  <a:pt x="9247188" y="5517769"/>
                  <a:pt x="9398762" y="5464620"/>
                </a:cubicBezTo>
                <a:cubicBezTo>
                  <a:pt x="9553004" y="5410581"/>
                  <a:pt x="9712579" y="5354638"/>
                  <a:pt x="9925241" y="5141976"/>
                </a:cubicBezTo>
                <a:cubicBezTo>
                  <a:pt x="10137902" y="4929315"/>
                  <a:pt x="10193782" y="4769803"/>
                  <a:pt x="10247884" y="4615498"/>
                </a:cubicBezTo>
                <a:cubicBezTo>
                  <a:pt x="10301033" y="4463923"/>
                  <a:pt x="10351198" y="4320794"/>
                  <a:pt x="10549509" y="4122484"/>
                </a:cubicBezTo>
                <a:cubicBezTo>
                  <a:pt x="10747819" y="3924173"/>
                  <a:pt x="10890758" y="3873500"/>
                  <a:pt x="11042650" y="3820478"/>
                </a:cubicBezTo>
                <a:cubicBezTo>
                  <a:pt x="11196892" y="3766376"/>
                  <a:pt x="11356467" y="3710496"/>
                  <a:pt x="11569129" y="3497834"/>
                </a:cubicBezTo>
                <a:cubicBezTo>
                  <a:pt x="11781790" y="3285172"/>
                  <a:pt x="11837670" y="3125661"/>
                  <a:pt x="11891772" y="2971356"/>
                </a:cubicBezTo>
                <a:cubicBezTo>
                  <a:pt x="11944794" y="2820035"/>
                  <a:pt x="11994896" y="2677097"/>
                  <a:pt x="12192318" y="2479358"/>
                </a:cubicBezTo>
                <a:lnTo>
                  <a:pt x="12192318" y="2356612"/>
                </a:lnTo>
                <a:cubicBezTo>
                  <a:pt x="12171997" y="2374773"/>
                  <a:pt x="12151296" y="2394375"/>
                  <a:pt x="12130215" y="2415413"/>
                </a:cubicBezTo>
                <a:close/>
                <a:moveTo>
                  <a:pt x="12130722" y="3170238"/>
                </a:moveTo>
                <a:cubicBezTo>
                  <a:pt x="11918124" y="3382836"/>
                  <a:pt x="11862181" y="3542411"/>
                  <a:pt x="11808079" y="3696716"/>
                </a:cubicBezTo>
                <a:cubicBezTo>
                  <a:pt x="11754930" y="3848291"/>
                  <a:pt x="11704765" y="3991420"/>
                  <a:pt x="11506454" y="4189730"/>
                </a:cubicBezTo>
                <a:cubicBezTo>
                  <a:pt x="11308144" y="4388041"/>
                  <a:pt x="11164951" y="4438269"/>
                  <a:pt x="11013377" y="4491355"/>
                </a:cubicBezTo>
                <a:cubicBezTo>
                  <a:pt x="10859135" y="4545457"/>
                  <a:pt x="10699559" y="4601401"/>
                  <a:pt x="10486898" y="4814062"/>
                </a:cubicBezTo>
                <a:cubicBezTo>
                  <a:pt x="10274236" y="5026724"/>
                  <a:pt x="10218356" y="5186236"/>
                  <a:pt x="10164255" y="5340541"/>
                </a:cubicBezTo>
                <a:cubicBezTo>
                  <a:pt x="10111105" y="5492115"/>
                  <a:pt x="10060940" y="5635244"/>
                  <a:pt x="9862630" y="5833555"/>
                </a:cubicBezTo>
                <a:cubicBezTo>
                  <a:pt x="9664319" y="6031865"/>
                  <a:pt x="9521127" y="6082094"/>
                  <a:pt x="9369552" y="6135180"/>
                </a:cubicBezTo>
                <a:cubicBezTo>
                  <a:pt x="9215247" y="6189282"/>
                  <a:pt x="9055735" y="6245225"/>
                  <a:pt x="8843073" y="6457887"/>
                </a:cubicBezTo>
                <a:cubicBezTo>
                  <a:pt x="8687371" y="6613589"/>
                  <a:pt x="8615680" y="6740843"/>
                  <a:pt x="8567293" y="6858318"/>
                </a:cubicBezTo>
                <a:lnTo>
                  <a:pt x="8664004" y="6858318"/>
                </a:lnTo>
                <a:cubicBezTo>
                  <a:pt x="8709279" y="6757606"/>
                  <a:pt x="8775573" y="6651118"/>
                  <a:pt x="8905939" y="6520752"/>
                </a:cubicBezTo>
                <a:cubicBezTo>
                  <a:pt x="9104249" y="6322441"/>
                  <a:pt x="9247442" y="6272213"/>
                  <a:pt x="9399016" y="6219063"/>
                </a:cubicBezTo>
                <a:cubicBezTo>
                  <a:pt x="9553257" y="6165025"/>
                  <a:pt x="9712833" y="6109081"/>
                  <a:pt x="9925494" y="5896420"/>
                </a:cubicBezTo>
                <a:cubicBezTo>
                  <a:pt x="10138156" y="5683758"/>
                  <a:pt x="10194036" y="5524246"/>
                  <a:pt x="10248138" y="5369941"/>
                </a:cubicBezTo>
                <a:cubicBezTo>
                  <a:pt x="10301288" y="5218367"/>
                  <a:pt x="10351453" y="5075238"/>
                  <a:pt x="10549763" y="4876927"/>
                </a:cubicBezTo>
                <a:cubicBezTo>
                  <a:pt x="10748073" y="4678617"/>
                  <a:pt x="10891266" y="4628388"/>
                  <a:pt x="11042841" y="4575239"/>
                </a:cubicBezTo>
                <a:cubicBezTo>
                  <a:pt x="11197082" y="4521200"/>
                  <a:pt x="11356657" y="4465257"/>
                  <a:pt x="11569319" y="4252595"/>
                </a:cubicBezTo>
                <a:cubicBezTo>
                  <a:pt x="11781981" y="4039934"/>
                  <a:pt x="11837860" y="3880422"/>
                  <a:pt x="11891962" y="3726116"/>
                </a:cubicBezTo>
                <a:cubicBezTo>
                  <a:pt x="11944985" y="3574796"/>
                  <a:pt x="11995086" y="3431921"/>
                  <a:pt x="12192508" y="3234119"/>
                </a:cubicBezTo>
                <a:lnTo>
                  <a:pt x="12192508" y="3111119"/>
                </a:lnTo>
                <a:cubicBezTo>
                  <a:pt x="12172061" y="3129280"/>
                  <a:pt x="12151296" y="3148883"/>
                  <a:pt x="12130215" y="3169920"/>
                </a:cubicBezTo>
                <a:close/>
                <a:moveTo>
                  <a:pt x="12130722" y="3924681"/>
                </a:moveTo>
                <a:cubicBezTo>
                  <a:pt x="11918124" y="4137279"/>
                  <a:pt x="11862181" y="4296855"/>
                  <a:pt x="11808079" y="4451160"/>
                </a:cubicBezTo>
                <a:cubicBezTo>
                  <a:pt x="11754930" y="4602734"/>
                  <a:pt x="11704765" y="4745863"/>
                  <a:pt x="11506454" y="4944174"/>
                </a:cubicBezTo>
                <a:cubicBezTo>
                  <a:pt x="11308144" y="5142484"/>
                  <a:pt x="11164951" y="5192713"/>
                  <a:pt x="11013377" y="5245799"/>
                </a:cubicBezTo>
                <a:cubicBezTo>
                  <a:pt x="10859135" y="5299901"/>
                  <a:pt x="10699559" y="5355844"/>
                  <a:pt x="10486898" y="5568506"/>
                </a:cubicBezTo>
                <a:cubicBezTo>
                  <a:pt x="10274236" y="5781167"/>
                  <a:pt x="10218356" y="5940679"/>
                  <a:pt x="10164255" y="6094984"/>
                </a:cubicBezTo>
                <a:cubicBezTo>
                  <a:pt x="10111105" y="6246559"/>
                  <a:pt x="10060940" y="6389688"/>
                  <a:pt x="9862630" y="6587998"/>
                </a:cubicBezTo>
                <a:cubicBezTo>
                  <a:pt x="9702356" y="6748272"/>
                  <a:pt x="9578086" y="6811836"/>
                  <a:pt x="9456230" y="6858318"/>
                </a:cubicBezTo>
                <a:lnTo>
                  <a:pt x="9663620" y="6858318"/>
                </a:lnTo>
                <a:cubicBezTo>
                  <a:pt x="9742869" y="6811899"/>
                  <a:pt x="9828720" y="6747637"/>
                  <a:pt x="9925368" y="6650863"/>
                </a:cubicBezTo>
                <a:cubicBezTo>
                  <a:pt x="10137966" y="6438202"/>
                  <a:pt x="10193909" y="6278690"/>
                  <a:pt x="10248011" y="6124385"/>
                </a:cubicBezTo>
                <a:cubicBezTo>
                  <a:pt x="10301160" y="5972810"/>
                  <a:pt x="10351326" y="5829681"/>
                  <a:pt x="10549636" y="5631371"/>
                </a:cubicBezTo>
                <a:cubicBezTo>
                  <a:pt x="10747946" y="5433060"/>
                  <a:pt x="10891139" y="5382832"/>
                  <a:pt x="11042714" y="5329746"/>
                </a:cubicBezTo>
                <a:cubicBezTo>
                  <a:pt x="11196955" y="5275644"/>
                  <a:pt x="11356531" y="5219700"/>
                  <a:pt x="11569192" y="5007039"/>
                </a:cubicBezTo>
                <a:cubicBezTo>
                  <a:pt x="11781854" y="4794377"/>
                  <a:pt x="11837733" y="4634865"/>
                  <a:pt x="11891835" y="4480560"/>
                </a:cubicBezTo>
                <a:cubicBezTo>
                  <a:pt x="11944858" y="4329240"/>
                  <a:pt x="11994959" y="4186365"/>
                  <a:pt x="12192381" y="3988626"/>
                </a:cubicBezTo>
                <a:lnTo>
                  <a:pt x="12192381" y="3865563"/>
                </a:lnTo>
                <a:cubicBezTo>
                  <a:pt x="12171997" y="3883552"/>
                  <a:pt x="12151296" y="3903136"/>
                  <a:pt x="12130215" y="3924300"/>
                </a:cubicBezTo>
                <a:close/>
                <a:moveTo>
                  <a:pt x="12130722" y="4679125"/>
                </a:moveTo>
                <a:cubicBezTo>
                  <a:pt x="11918124" y="4891786"/>
                  <a:pt x="11862181" y="5051298"/>
                  <a:pt x="11808079" y="5205603"/>
                </a:cubicBezTo>
                <a:cubicBezTo>
                  <a:pt x="11754930" y="5357178"/>
                  <a:pt x="11704765" y="5500307"/>
                  <a:pt x="11506454" y="5698617"/>
                </a:cubicBezTo>
                <a:cubicBezTo>
                  <a:pt x="11308144" y="5896928"/>
                  <a:pt x="11164951" y="5947156"/>
                  <a:pt x="11013377" y="6000306"/>
                </a:cubicBezTo>
                <a:cubicBezTo>
                  <a:pt x="10859135" y="6054344"/>
                  <a:pt x="10699559" y="6110288"/>
                  <a:pt x="10486898" y="6322949"/>
                </a:cubicBezTo>
                <a:cubicBezTo>
                  <a:pt x="10274236" y="6535611"/>
                  <a:pt x="10218356" y="6695123"/>
                  <a:pt x="10164255" y="6849428"/>
                </a:cubicBezTo>
                <a:cubicBezTo>
                  <a:pt x="10163239" y="6852412"/>
                  <a:pt x="10162159" y="6855333"/>
                  <a:pt x="10161143" y="6858318"/>
                </a:cubicBezTo>
                <a:lnTo>
                  <a:pt x="10255314" y="6858318"/>
                </a:lnTo>
                <a:cubicBezTo>
                  <a:pt x="10306114" y="6714173"/>
                  <a:pt x="10360406" y="6575171"/>
                  <a:pt x="10549763" y="6385814"/>
                </a:cubicBezTo>
                <a:cubicBezTo>
                  <a:pt x="10748073" y="6187504"/>
                  <a:pt x="10891266" y="6137275"/>
                  <a:pt x="11042841" y="6084189"/>
                </a:cubicBezTo>
                <a:cubicBezTo>
                  <a:pt x="11197082" y="6030087"/>
                  <a:pt x="11356657" y="5974144"/>
                  <a:pt x="11569319" y="5761482"/>
                </a:cubicBezTo>
                <a:cubicBezTo>
                  <a:pt x="11781981" y="5548821"/>
                  <a:pt x="11837860" y="5389309"/>
                  <a:pt x="11891962" y="5235004"/>
                </a:cubicBezTo>
                <a:cubicBezTo>
                  <a:pt x="11944985" y="5083683"/>
                  <a:pt x="11995086" y="4940808"/>
                  <a:pt x="12192508" y="4743069"/>
                </a:cubicBezTo>
                <a:lnTo>
                  <a:pt x="12192508" y="4620006"/>
                </a:lnTo>
                <a:cubicBezTo>
                  <a:pt x="12172061" y="4638167"/>
                  <a:pt x="12151296" y="4657770"/>
                  <a:pt x="12130215" y="4678807"/>
                </a:cubicBezTo>
                <a:close/>
                <a:moveTo>
                  <a:pt x="12130722" y="5433568"/>
                </a:moveTo>
                <a:cubicBezTo>
                  <a:pt x="11918124" y="5646230"/>
                  <a:pt x="11862181" y="5805742"/>
                  <a:pt x="11808079" y="5960047"/>
                </a:cubicBezTo>
                <a:cubicBezTo>
                  <a:pt x="11754930" y="6111621"/>
                  <a:pt x="11704765" y="6254750"/>
                  <a:pt x="11506454" y="6453124"/>
                </a:cubicBezTo>
                <a:cubicBezTo>
                  <a:pt x="11308144" y="6651498"/>
                  <a:pt x="11164951" y="6701600"/>
                  <a:pt x="11013377" y="6754749"/>
                </a:cubicBezTo>
                <a:cubicBezTo>
                  <a:pt x="10935335" y="6782118"/>
                  <a:pt x="10855960" y="6809931"/>
                  <a:pt x="10768965" y="6858318"/>
                </a:cubicBezTo>
                <a:lnTo>
                  <a:pt x="10987342" y="6858318"/>
                </a:lnTo>
                <a:cubicBezTo>
                  <a:pt x="11005820" y="6851587"/>
                  <a:pt x="11024235" y="6845110"/>
                  <a:pt x="11042841" y="6838632"/>
                </a:cubicBezTo>
                <a:cubicBezTo>
                  <a:pt x="11197145" y="6784531"/>
                  <a:pt x="11356657" y="6728587"/>
                  <a:pt x="11569319" y="6515926"/>
                </a:cubicBezTo>
                <a:cubicBezTo>
                  <a:pt x="11781981" y="6303264"/>
                  <a:pt x="11837860" y="6143752"/>
                  <a:pt x="11891962" y="5989447"/>
                </a:cubicBezTo>
                <a:cubicBezTo>
                  <a:pt x="11944985" y="5838127"/>
                  <a:pt x="11995086" y="5695252"/>
                  <a:pt x="12192508" y="5497513"/>
                </a:cubicBezTo>
                <a:lnTo>
                  <a:pt x="12192508" y="5374450"/>
                </a:lnTo>
                <a:cubicBezTo>
                  <a:pt x="12172061" y="5392611"/>
                  <a:pt x="12151296" y="5412213"/>
                  <a:pt x="12130215" y="5433251"/>
                </a:cubicBezTo>
                <a:close/>
                <a:moveTo>
                  <a:pt x="12130722" y="6188012"/>
                </a:moveTo>
                <a:cubicBezTo>
                  <a:pt x="11918124" y="6400673"/>
                  <a:pt x="11862181" y="6560185"/>
                  <a:pt x="11808079" y="6714490"/>
                </a:cubicBezTo>
                <a:cubicBezTo>
                  <a:pt x="11791252" y="6762623"/>
                  <a:pt x="11774678" y="6809740"/>
                  <a:pt x="11753532" y="6858318"/>
                </a:cubicBezTo>
                <a:lnTo>
                  <a:pt x="11849100" y="6858318"/>
                </a:lnTo>
                <a:cubicBezTo>
                  <a:pt x="11864784" y="6819393"/>
                  <a:pt x="11878056" y="6781482"/>
                  <a:pt x="11891264" y="6744018"/>
                </a:cubicBezTo>
                <a:cubicBezTo>
                  <a:pt x="11944286" y="6592761"/>
                  <a:pt x="11994388" y="6449822"/>
                  <a:pt x="12191809" y="6252083"/>
                </a:cubicBezTo>
                <a:lnTo>
                  <a:pt x="12191809" y="6128893"/>
                </a:lnTo>
                <a:cubicBezTo>
                  <a:pt x="12171807" y="6147054"/>
                  <a:pt x="12151296" y="6166657"/>
                  <a:pt x="12130215" y="6187694"/>
                </a:cubicBezTo>
                <a:close/>
              </a:path>
            </a:pathLst>
          </a:custGeom>
          <a:solidFill>
            <a:schemeClr val="bg1">
              <a:lumMod val="85000"/>
              <a:lumOff val="15000"/>
              <a:alpha val="50000"/>
            </a:schemeClr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4" name="Picture Placeholder 12">
            <a:extLst>
              <a:ext uri="{FF2B5EF4-FFF2-40B4-BE49-F238E27FC236}">
                <a16:creationId xmlns:a16="http://schemas.microsoft.com/office/drawing/2014/main" id="{1708A3C3-833C-4702-B342-9FBF15F005D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216764" y="784645"/>
            <a:ext cx="3441711" cy="4606505"/>
          </a:xfrm>
          <a:prstGeom prst="rect">
            <a:avLst/>
          </a:prstGeom>
          <a:pattFill prst="pct5">
            <a:fgClr>
              <a:schemeClr val="bg1">
                <a:lumMod val="50000"/>
                <a:lumOff val="50000"/>
              </a:schemeClr>
            </a:fgClr>
            <a:bgClr>
              <a:schemeClr val="bg1"/>
            </a:bgClr>
          </a:pattFill>
        </p:spPr>
        <p:txBody>
          <a:bodyPr/>
          <a:lstStyle>
            <a:lvl1pPr>
              <a:defRPr sz="12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5236956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8_Custom Layout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raphic 7">
            <a:extLst>
              <a:ext uri="{FF2B5EF4-FFF2-40B4-BE49-F238E27FC236}">
                <a16:creationId xmlns:a16="http://schemas.microsoft.com/office/drawing/2014/main" id="{D88B0758-7F03-48B3-AA83-64E481556601}"/>
              </a:ext>
            </a:extLst>
          </p:cNvPr>
          <p:cNvSpPr/>
          <p:nvPr userDrawn="1"/>
        </p:nvSpPr>
        <p:spPr>
          <a:xfrm>
            <a:off x="0" y="0"/>
            <a:ext cx="12192634" cy="6858317"/>
          </a:xfrm>
          <a:custGeom>
            <a:avLst/>
            <a:gdLst>
              <a:gd name="connsiteX0" fmla="*/ 439039 w 12192634"/>
              <a:gd name="connsiteY0" fmla="*/ 0 h 6858317"/>
              <a:gd name="connsiteX1" fmla="*/ 384493 w 12192634"/>
              <a:gd name="connsiteY1" fmla="*/ 143701 h 6858317"/>
              <a:gd name="connsiteX2" fmla="*/ 61849 w 12192634"/>
              <a:gd name="connsiteY2" fmla="*/ 670243 h 6858317"/>
              <a:gd name="connsiteX3" fmla="*/ 0 w 12192634"/>
              <a:gd name="connsiteY3" fmla="*/ 729171 h 6858317"/>
              <a:gd name="connsiteX4" fmla="*/ 0 w 12192634"/>
              <a:gd name="connsiteY4" fmla="*/ 606362 h 6858317"/>
              <a:gd name="connsiteX5" fmla="*/ 300609 w 12192634"/>
              <a:gd name="connsiteY5" fmla="*/ 114300 h 6858317"/>
              <a:gd name="connsiteX6" fmla="*/ 342900 w 12192634"/>
              <a:gd name="connsiteY6" fmla="*/ 0 h 6858317"/>
              <a:gd name="connsiteX7" fmla="*/ 1204976 w 12192634"/>
              <a:gd name="connsiteY7" fmla="*/ 0 h 6858317"/>
              <a:gd name="connsiteX8" fmla="*/ 1149795 w 12192634"/>
              <a:gd name="connsiteY8" fmla="*/ 19558 h 6858317"/>
              <a:gd name="connsiteX9" fmla="*/ 623316 w 12192634"/>
              <a:gd name="connsiteY9" fmla="*/ 342265 h 6858317"/>
              <a:gd name="connsiteX10" fmla="*/ 300609 w 12192634"/>
              <a:gd name="connsiteY10" fmla="*/ 868744 h 6858317"/>
              <a:gd name="connsiteX11" fmla="*/ 0 w 12192634"/>
              <a:gd name="connsiteY11" fmla="*/ 1360805 h 6858317"/>
              <a:gd name="connsiteX12" fmla="*/ 0 w 12192634"/>
              <a:gd name="connsiteY12" fmla="*/ 1483551 h 6858317"/>
              <a:gd name="connsiteX13" fmla="*/ 61849 w 12192634"/>
              <a:gd name="connsiteY13" fmla="*/ 1424686 h 6858317"/>
              <a:gd name="connsiteX14" fmla="*/ 384493 w 12192634"/>
              <a:gd name="connsiteY14" fmla="*/ 898144 h 6858317"/>
              <a:gd name="connsiteX15" fmla="*/ 686181 w 12192634"/>
              <a:gd name="connsiteY15" fmla="*/ 405130 h 6858317"/>
              <a:gd name="connsiteX16" fmla="*/ 1179259 w 12192634"/>
              <a:gd name="connsiteY16" fmla="*/ 103442 h 6858317"/>
              <a:gd name="connsiteX17" fmla="*/ 1423353 w 12192634"/>
              <a:gd name="connsiteY17" fmla="*/ 0 h 6858317"/>
              <a:gd name="connsiteX18" fmla="*/ 1937258 w 12192634"/>
              <a:gd name="connsiteY18" fmla="*/ 0 h 6858317"/>
              <a:gd name="connsiteX19" fmla="*/ 1642872 w 12192634"/>
              <a:gd name="connsiteY19" fmla="*/ 472377 h 6858317"/>
              <a:gd name="connsiteX20" fmla="*/ 1149795 w 12192634"/>
              <a:gd name="connsiteY20" fmla="*/ 774002 h 6858317"/>
              <a:gd name="connsiteX21" fmla="*/ 623316 w 12192634"/>
              <a:gd name="connsiteY21" fmla="*/ 1096709 h 6858317"/>
              <a:gd name="connsiteX22" fmla="*/ 300609 w 12192634"/>
              <a:gd name="connsiteY22" fmla="*/ 1623187 h 6858317"/>
              <a:gd name="connsiteX23" fmla="*/ 0 w 12192634"/>
              <a:gd name="connsiteY23" fmla="*/ 2115249 h 6858317"/>
              <a:gd name="connsiteX24" fmla="*/ 0 w 12192634"/>
              <a:gd name="connsiteY24" fmla="*/ 2238058 h 6858317"/>
              <a:gd name="connsiteX25" fmla="*/ 61849 w 12192634"/>
              <a:gd name="connsiteY25" fmla="*/ 2179130 h 6858317"/>
              <a:gd name="connsiteX26" fmla="*/ 384493 w 12192634"/>
              <a:gd name="connsiteY26" fmla="*/ 1652651 h 6858317"/>
              <a:gd name="connsiteX27" fmla="*/ 686181 w 12192634"/>
              <a:gd name="connsiteY27" fmla="*/ 1159574 h 6858317"/>
              <a:gd name="connsiteX28" fmla="*/ 1179259 w 12192634"/>
              <a:gd name="connsiteY28" fmla="*/ 857885 h 6858317"/>
              <a:gd name="connsiteX29" fmla="*/ 1705737 w 12192634"/>
              <a:gd name="connsiteY29" fmla="*/ 535242 h 6858317"/>
              <a:gd name="connsiteX30" fmla="*/ 2028444 w 12192634"/>
              <a:gd name="connsiteY30" fmla="*/ 8763 h 6858317"/>
              <a:gd name="connsiteX31" fmla="*/ 2031492 w 12192634"/>
              <a:gd name="connsiteY31" fmla="*/ 0 h 6858317"/>
              <a:gd name="connsiteX32" fmla="*/ 2528570 w 12192634"/>
              <a:gd name="connsiteY32" fmla="*/ 0 h 6858317"/>
              <a:gd name="connsiteX33" fmla="*/ 2266950 w 12192634"/>
              <a:gd name="connsiteY33" fmla="*/ 207264 h 6858317"/>
              <a:gd name="connsiteX34" fmla="*/ 1944243 w 12192634"/>
              <a:gd name="connsiteY34" fmla="*/ 733743 h 6858317"/>
              <a:gd name="connsiteX35" fmla="*/ 1642872 w 12192634"/>
              <a:gd name="connsiteY35" fmla="*/ 1226820 h 6858317"/>
              <a:gd name="connsiteX36" fmla="*/ 1149795 w 12192634"/>
              <a:gd name="connsiteY36" fmla="*/ 1528445 h 6858317"/>
              <a:gd name="connsiteX37" fmla="*/ 623316 w 12192634"/>
              <a:gd name="connsiteY37" fmla="*/ 1851152 h 6858317"/>
              <a:gd name="connsiteX38" fmla="*/ 300609 w 12192634"/>
              <a:gd name="connsiteY38" fmla="*/ 2377694 h 6858317"/>
              <a:gd name="connsiteX39" fmla="*/ 0 w 12192634"/>
              <a:gd name="connsiteY39" fmla="*/ 2869692 h 6858317"/>
              <a:gd name="connsiteX40" fmla="*/ 0 w 12192634"/>
              <a:gd name="connsiteY40" fmla="*/ 2992438 h 6858317"/>
              <a:gd name="connsiteX41" fmla="*/ 61849 w 12192634"/>
              <a:gd name="connsiteY41" fmla="*/ 2933700 h 6858317"/>
              <a:gd name="connsiteX42" fmla="*/ 384493 w 12192634"/>
              <a:gd name="connsiteY42" fmla="*/ 2407222 h 6858317"/>
              <a:gd name="connsiteX43" fmla="*/ 686181 w 12192634"/>
              <a:gd name="connsiteY43" fmla="*/ 1914144 h 6858317"/>
              <a:gd name="connsiteX44" fmla="*/ 1179259 w 12192634"/>
              <a:gd name="connsiteY44" fmla="*/ 1612519 h 6858317"/>
              <a:gd name="connsiteX45" fmla="*/ 1705737 w 12192634"/>
              <a:gd name="connsiteY45" fmla="*/ 1289812 h 6858317"/>
              <a:gd name="connsiteX46" fmla="*/ 2028444 w 12192634"/>
              <a:gd name="connsiteY46" fmla="*/ 763334 h 6858317"/>
              <a:gd name="connsiteX47" fmla="*/ 2330069 w 12192634"/>
              <a:gd name="connsiteY47" fmla="*/ 270256 h 6858317"/>
              <a:gd name="connsiteX48" fmla="*/ 2735834 w 12192634"/>
              <a:gd name="connsiteY48" fmla="*/ 127 h 6858317"/>
              <a:gd name="connsiteX49" fmla="*/ 3528632 w 12192634"/>
              <a:gd name="connsiteY49" fmla="*/ 0 h 6858317"/>
              <a:gd name="connsiteX50" fmla="*/ 3286760 w 12192634"/>
              <a:gd name="connsiteY50" fmla="*/ 337376 h 6858317"/>
              <a:gd name="connsiteX51" fmla="*/ 2794000 w 12192634"/>
              <a:gd name="connsiteY51" fmla="*/ 639064 h 6858317"/>
              <a:gd name="connsiteX52" fmla="*/ 2267522 w 12192634"/>
              <a:gd name="connsiteY52" fmla="*/ 961708 h 6858317"/>
              <a:gd name="connsiteX53" fmla="*/ 1944814 w 12192634"/>
              <a:gd name="connsiteY53" fmla="*/ 1488250 h 6858317"/>
              <a:gd name="connsiteX54" fmla="*/ 1643189 w 12192634"/>
              <a:gd name="connsiteY54" fmla="*/ 1981264 h 6858317"/>
              <a:gd name="connsiteX55" fmla="*/ 1150112 w 12192634"/>
              <a:gd name="connsiteY55" fmla="*/ 2282889 h 6858317"/>
              <a:gd name="connsiteX56" fmla="*/ 623634 w 12192634"/>
              <a:gd name="connsiteY56" fmla="*/ 2605596 h 6858317"/>
              <a:gd name="connsiteX57" fmla="*/ 300609 w 12192634"/>
              <a:gd name="connsiteY57" fmla="*/ 3132138 h 6858317"/>
              <a:gd name="connsiteX58" fmla="*/ 0 w 12192634"/>
              <a:gd name="connsiteY58" fmla="*/ 3624136 h 6858317"/>
              <a:gd name="connsiteX59" fmla="*/ 0 w 12192634"/>
              <a:gd name="connsiteY59" fmla="*/ 3746945 h 6858317"/>
              <a:gd name="connsiteX60" fmla="*/ 61849 w 12192634"/>
              <a:gd name="connsiteY60" fmla="*/ 3688016 h 6858317"/>
              <a:gd name="connsiteX61" fmla="*/ 384493 w 12192634"/>
              <a:gd name="connsiteY61" fmla="*/ 3161538 h 6858317"/>
              <a:gd name="connsiteX62" fmla="*/ 686181 w 12192634"/>
              <a:gd name="connsiteY62" fmla="*/ 2668461 h 6858317"/>
              <a:gd name="connsiteX63" fmla="*/ 1179259 w 12192634"/>
              <a:gd name="connsiteY63" fmla="*/ 2366836 h 6858317"/>
              <a:gd name="connsiteX64" fmla="*/ 1705737 w 12192634"/>
              <a:gd name="connsiteY64" fmla="*/ 2044129 h 6858317"/>
              <a:gd name="connsiteX65" fmla="*/ 2028444 w 12192634"/>
              <a:gd name="connsiteY65" fmla="*/ 1517650 h 6858317"/>
              <a:gd name="connsiteX66" fmla="*/ 2330069 w 12192634"/>
              <a:gd name="connsiteY66" fmla="*/ 1024573 h 6858317"/>
              <a:gd name="connsiteX67" fmla="*/ 2823083 w 12192634"/>
              <a:gd name="connsiteY67" fmla="*/ 722948 h 6858317"/>
              <a:gd name="connsiteX68" fmla="*/ 3349625 w 12192634"/>
              <a:gd name="connsiteY68" fmla="*/ 400050 h 6858317"/>
              <a:gd name="connsiteX69" fmla="*/ 3625342 w 12192634"/>
              <a:gd name="connsiteY69" fmla="*/ 0 h 6858317"/>
              <a:gd name="connsiteX70" fmla="*/ 3987800 w 12192634"/>
              <a:gd name="connsiteY70" fmla="*/ 0 h 6858317"/>
              <a:gd name="connsiteX71" fmla="*/ 3910902 w 12192634"/>
              <a:gd name="connsiteY71" fmla="*/ 72327 h 6858317"/>
              <a:gd name="connsiteX72" fmla="*/ 3588385 w 12192634"/>
              <a:gd name="connsiteY72" fmla="*/ 598805 h 6858317"/>
              <a:gd name="connsiteX73" fmla="*/ 3286760 w 12192634"/>
              <a:gd name="connsiteY73" fmla="*/ 1091883 h 6858317"/>
              <a:gd name="connsiteX74" fmla="*/ 2793683 w 12192634"/>
              <a:gd name="connsiteY74" fmla="*/ 1393508 h 6858317"/>
              <a:gd name="connsiteX75" fmla="*/ 2267204 w 12192634"/>
              <a:gd name="connsiteY75" fmla="*/ 1716151 h 6858317"/>
              <a:gd name="connsiteX76" fmla="*/ 1944497 w 12192634"/>
              <a:gd name="connsiteY76" fmla="*/ 2242693 h 6858317"/>
              <a:gd name="connsiteX77" fmla="*/ 1642872 w 12192634"/>
              <a:gd name="connsiteY77" fmla="*/ 2735707 h 6858317"/>
              <a:gd name="connsiteX78" fmla="*/ 1149795 w 12192634"/>
              <a:gd name="connsiteY78" fmla="*/ 3037396 h 6858317"/>
              <a:gd name="connsiteX79" fmla="*/ 623316 w 12192634"/>
              <a:gd name="connsiteY79" fmla="*/ 3360039 h 6858317"/>
              <a:gd name="connsiteX80" fmla="*/ 300609 w 12192634"/>
              <a:gd name="connsiteY80" fmla="*/ 3886581 h 6858317"/>
              <a:gd name="connsiteX81" fmla="*/ 0 w 12192634"/>
              <a:gd name="connsiteY81" fmla="*/ 4378643 h 6858317"/>
              <a:gd name="connsiteX82" fmla="*/ 0 w 12192634"/>
              <a:gd name="connsiteY82" fmla="*/ 4501325 h 6858317"/>
              <a:gd name="connsiteX83" fmla="*/ 61849 w 12192634"/>
              <a:gd name="connsiteY83" fmla="*/ 4442460 h 6858317"/>
              <a:gd name="connsiteX84" fmla="*/ 384493 w 12192634"/>
              <a:gd name="connsiteY84" fmla="*/ 3915982 h 6858317"/>
              <a:gd name="connsiteX85" fmla="*/ 686181 w 12192634"/>
              <a:gd name="connsiteY85" fmla="*/ 3422904 h 6858317"/>
              <a:gd name="connsiteX86" fmla="*/ 1179259 w 12192634"/>
              <a:gd name="connsiteY86" fmla="*/ 3121279 h 6858317"/>
              <a:gd name="connsiteX87" fmla="*/ 1705737 w 12192634"/>
              <a:gd name="connsiteY87" fmla="*/ 2798572 h 6858317"/>
              <a:gd name="connsiteX88" fmla="*/ 2028444 w 12192634"/>
              <a:gd name="connsiteY88" fmla="*/ 2272094 h 6858317"/>
              <a:gd name="connsiteX89" fmla="*/ 2330069 w 12192634"/>
              <a:gd name="connsiteY89" fmla="*/ 1779016 h 6858317"/>
              <a:gd name="connsiteX90" fmla="*/ 2823083 w 12192634"/>
              <a:gd name="connsiteY90" fmla="*/ 1477391 h 6858317"/>
              <a:gd name="connsiteX91" fmla="*/ 3349625 w 12192634"/>
              <a:gd name="connsiteY91" fmla="*/ 1154684 h 6858317"/>
              <a:gd name="connsiteX92" fmla="*/ 3672269 w 12192634"/>
              <a:gd name="connsiteY92" fmla="*/ 628206 h 6858317"/>
              <a:gd name="connsiteX93" fmla="*/ 3973894 w 12192634"/>
              <a:gd name="connsiteY93" fmla="*/ 135192 h 6858317"/>
              <a:gd name="connsiteX94" fmla="*/ 4129088 w 12192634"/>
              <a:gd name="connsiteY94" fmla="*/ 0 h 6858317"/>
              <a:gd name="connsiteX95" fmla="*/ 5098669 w 12192634"/>
              <a:gd name="connsiteY95" fmla="*/ 0 h 6858317"/>
              <a:gd name="connsiteX96" fmla="*/ 4930585 w 12192634"/>
              <a:gd name="connsiteY96" fmla="*/ 202438 h 6858317"/>
              <a:gd name="connsiteX97" fmla="*/ 4437571 w 12192634"/>
              <a:gd name="connsiteY97" fmla="*/ 504127 h 6858317"/>
              <a:gd name="connsiteX98" fmla="*/ 3911028 w 12192634"/>
              <a:gd name="connsiteY98" fmla="*/ 826770 h 6858317"/>
              <a:gd name="connsiteX99" fmla="*/ 3588385 w 12192634"/>
              <a:gd name="connsiteY99" fmla="*/ 1353249 h 6858317"/>
              <a:gd name="connsiteX100" fmla="*/ 3286760 w 12192634"/>
              <a:gd name="connsiteY100" fmla="*/ 1846326 h 6858317"/>
              <a:gd name="connsiteX101" fmla="*/ 2793683 w 12192634"/>
              <a:gd name="connsiteY101" fmla="*/ 2147951 h 6858317"/>
              <a:gd name="connsiteX102" fmla="*/ 2267204 w 12192634"/>
              <a:gd name="connsiteY102" fmla="*/ 2470658 h 6858317"/>
              <a:gd name="connsiteX103" fmla="*/ 1944497 w 12192634"/>
              <a:gd name="connsiteY103" fmla="*/ 2997137 h 6858317"/>
              <a:gd name="connsiteX104" fmla="*/ 1642872 w 12192634"/>
              <a:gd name="connsiteY104" fmla="*/ 3490151 h 6858317"/>
              <a:gd name="connsiteX105" fmla="*/ 1149795 w 12192634"/>
              <a:gd name="connsiteY105" fmla="*/ 3791839 h 6858317"/>
              <a:gd name="connsiteX106" fmla="*/ 623316 w 12192634"/>
              <a:gd name="connsiteY106" fmla="*/ 4114483 h 6858317"/>
              <a:gd name="connsiteX107" fmla="*/ 300609 w 12192634"/>
              <a:gd name="connsiteY107" fmla="*/ 4641025 h 6858317"/>
              <a:gd name="connsiteX108" fmla="*/ 0 w 12192634"/>
              <a:gd name="connsiteY108" fmla="*/ 5133086 h 6858317"/>
              <a:gd name="connsiteX109" fmla="*/ 0 w 12192634"/>
              <a:gd name="connsiteY109" fmla="*/ 5255832 h 6858317"/>
              <a:gd name="connsiteX110" fmla="*/ 61849 w 12192634"/>
              <a:gd name="connsiteY110" fmla="*/ 5196967 h 6858317"/>
              <a:gd name="connsiteX111" fmla="*/ 384493 w 12192634"/>
              <a:gd name="connsiteY111" fmla="*/ 4670425 h 6858317"/>
              <a:gd name="connsiteX112" fmla="*/ 686181 w 12192634"/>
              <a:gd name="connsiteY112" fmla="*/ 4177347 h 6858317"/>
              <a:gd name="connsiteX113" fmla="*/ 1179259 w 12192634"/>
              <a:gd name="connsiteY113" fmla="*/ 3875722 h 6858317"/>
              <a:gd name="connsiteX114" fmla="*/ 1705737 w 12192634"/>
              <a:gd name="connsiteY114" fmla="*/ 3553016 h 6858317"/>
              <a:gd name="connsiteX115" fmla="*/ 2028444 w 12192634"/>
              <a:gd name="connsiteY115" fmla="*/ 3026537 h 6858317"/>
              <a:gd name="connsiteX116" fmla="*/ 2330069 w 12192634"/>
              <a:gd name="connsiteY116" fmla="*/ 2533460 h 6858317"/>
              <a:gd name="connsiteX117" fmla="*/ 2823083 w 12192634"/>
              <a:gd name="connsiteY117" fmla="*/ 2231835 h 6858317"/>
              <a:gd name="connsiteX118" fmla="*/ 3349625 w 12192634"/>
              <a:gd name="connsiteY118" fmla="*/ 1909191 h 6858317"/>
              <a:gd name="connsiteX119" fmla="*/ 3672269 w 12192634"/>
              <a:gd name="connsiteY119" fmla="*/ 1382649 h 6858317"/>
              <a:gd name="connsiteX120" fmla="*/ 3973894 w 12192634"/>
              <a:gd name="connsiteY120" fmla="*/ 889635 h 6858317"/>
              <a:gd name="connsiteX121" fmla="*/ 4466971 w 12192634"/>
              <a:gd name="connsiteY121" fmla="*/ 588010 h 6858317"/>
              <a:gd name="connsiteX122" fmla="*/ 4993450 w 12192634"/>
              <a:gd name="connsiteY122" fmla="*/ 265303 h 6858317"/>
              <a:gd name="connsiteX123" fmla="*/ 5203063 w 12192634"/>
              <a:gd name="connsiteY123" fmla="*/ 0 h 6858317"/>
              <a:gd name="connsiteX124" fmla="*/ 5495290 w 12192634"/>
              <a:gd name="connsiteY124" fmla="*/ 0 h 6858317"/>
              <a:gd name="connsiteX125" fmla="*/ 5232400 w 12192634"/>
              <a:gd name="connsiteY125" fmla="*/ 463868 h 6858317"/>
              <a:gd name="connsiteX126" fmla="*/ 4930775 w 12192634"/>
              <a:gd name="connsiteY126" fmla="*/ 956882 h 6858317"/>
              <a:gd name="connsiteX127" fmla="*/ 4437761 w 12192634"/>
              <a:gd name="connsiteY127" fmla="*/ 1258570 h 6858317"/>
              <a:gd name="connsiteX128" fmla="*/ 3911219 w 12192634"/>
              <a:gd name="connsiteY128" fmla="*/ 1581214 h 6858317"/>
              <a:gd name="connsiteX129" fmla="*/ 3588576 w 12192634"/>
              <a:gd name="connsiteY129" fmla="*/ 2107692 h 6858317"/>
              <a:gd name="connsiteX130" fmla="*/ 3286951 w 12192634"/>
              <a:gd name="connsiteY130" fmla="*/ 2600770 h 6858317"/>
              <a:gd name="connsiteX131" fmla="*/ 2794000 w 12192634"/>
              <a:gd name="connsiteY131" fmla="*/ 2902395 h 6858317"/>
              <a:gd name="connsiteX132" fmla="*/ 2267522 w 12192634"/>
              <a:gd name="connsiteY132" fmla="*/ 3225102 h 6858317"/>
              <a:gd name="connsiteX133" fmla="*/ 1944814 w 12192634"/>
              <a:gd name="connsiteY133" fmla="*/ 3751580 h 6858317"/>
              <a:gd name="connsiteX134" fmla="*/ 1643189 w 12192634"/>
              <a:gd name="connsiteY134" fmla="*/ 4244594 h 6858317"/>
              <a:gd name="connsiteX135" fmla="*/ 1149858 w 12192634"/>
              <a:gd name="connsiteY135" fmla="*/ 4546600 h 6858317"/>
              <a:gd name="connsiteX136" fmla="*/ 623316 w 12192634"/>
              <a:gd name="connsiteY136" fmla="*/ 4869244 h 6858317"/>
              <a:gd name="connsiteX137" fmla="*/ 300609 w 12192634"/>
              <a:gd name="connsiteY137" fmla="*/ 5395786 h 6858317"/>
              <a:gd name="connsiteX138" fmla="*/ 0 w 12192634"/>
              <a:gd name="connsiteY138" fmla="*/ 5887530 h 6858317"/>
              <a:gd name="connsiteX139" fmla="*/ 0 w 12192634"/>
              <a:gd name="connsiteY139" fmla="*/ 6010339 h 6858317"/>
              <a:gd name="connsiteX140" fmla="*/ 61849 w 12192634"/>
              <a:gd name="connsiteY140" fmla="*/ 5951411 h 6858317"/>
              <a:gd name="connsiteX141" fmla="*/ 384493 w 12192634"/>
              <a:gd name="connsiteY141" fmla="*/ 5424869 h 6858317"/>
              <a:gd name="connsiteX142" fmla="*/ 686181 w 12192634"/>
              <a:gd name="connsiteY142" fmla="*/ 4931791 h 6858317"/>
              <a:gd name="connsiteX143" fmla="*/ 1179259 w 12192634"/>
              <a:gd name="connsiteY143" fmla="*/ 4630166 h 6858317"/>
              <a:gd name="connsiteX144" fmla="*/ 1705737 w 12192634"/>
              <a:gd name="connsiteY144" fmla="*/ 4307459 h 6858317"/>
              <a:gd name="connsiteX145" fmla="*/ 2028444 w 12192634"/>
              <a:gd name="connsiteY145" fmla="*/ 3780981 h 6858317"/>
              <a:gd name="connsiteX146" fmla="*/ 2330069 w 12192634"/>
              <a:gd name="connsiteY146" fmla="*/ 3287966 h 6858317"/>
              <a:gd name="connsiteX147" fmla="*/ 2823083 w 12192634"/>
              <a:gd name="connsiteY147" fmla="*/ 2986278 h 6858317"/>
              <a:gd name="connsiteX148" fmla="*/ 3349625 w 12192634"/>
              <a:gd name="connsiteY148" fmla="*/ 2663635 h 6858317"/>
              <a:gd name="connsiteX149" fmla="*/ 3672269 w 12192634"/>
              <a:gd name="connsiteY149" fmla="*/ 2137156 h 6858317"/>
              <a:gd name="connsiteX150" fmla="*/ 3973894 w 12192634"/>
              <a:gd name="connsiteY150" fmla="*/ 1644079 h 6858317"/>
              <a:gd name="connsiteX151" fmla="*/ 4466971 w 12192634"/>
              <a:gd name="connsiteY151" fmla="*/ 1342454 h 6858317"/>
              <a:gd name="connsiteX152" fmla="*/ 4993450 w 12192634"/>
              <a:gd name="connsiteY152" fmla="*/ 1019747 h 6858317"/>
              <a:gd name="connsiteX153" fmla="*/ 5316093 w 12192634"/>
              <a:gd name="connsiteY153" fmla="*/ 493268 h 6858317"/>
              <a:gd name="connsiteX154" fmla="*/ 5617718 w 12192634"/>
              <a:gd name="connsiteY154" fmla="*/ 254 h 6858317"/>
              <a:gd name="connsiteX155" fmla="*/ 5617718 w 12192634"/>
              <a:gd name="connsiteY155" fmla="*/ 254 h 6858317"/>
              <a:gd name="connsiteX156" fmla="*/ 6638290 w 12192634"/>
              <a:gd name="connsiteY156" fmla="*/ 0 h 6858317"/>
              <a:gd name="connsiteX157" fmla="*/ 6574473 w 12192634"/>
              <a:gd name="connsiteY157" fmla="*/ 67501 h 6858317"/>
              <a:gd name="connsiteX158" fmla="*/ 6081459 w 12192634"/>
              <a:gd name="connsiteY158" fmla="*/ 369189 h 6858317"/>
              <a:gd name="connsiteX159" fmla="*/ 5554917 w 12192634"/>
              <a:gd name="connsiteY159" fmla="*/ 691833 h 6858317"/>
              <a:gd name="connsiteX160" fmla="*/ 5232400 w 12192634"/>
              <a:gd name="connsiteY160" fmla="*/ 1218311 h 6858317"/>
              <a:gd name="connsiteX161" fmla="*/ 4930775 w 12192634"/>
              <a:gd name="connsiteY161" fmla="*/ 1711325 h 6858317"/>
              <a:gd name="connsiteX162" fmla="*/ 4437571 w 12192634"/>
              <a:gd name="connsiteY162" fmla="*/ 2012950 h 6858317"/>
              <a:gd name="connsiteX163" fmla="*/ 3911028 w 12192634"/>
              <a:gd name="connsiteY163" fmla="*/ 2335594 h 6858317"/>
              <a:gd name="connsiteX164" fmla="*/ 3588385 w 12192634"/>
              <a:gd name="connsiteY164" fmla="*/ 2862072 h 6858317"/>
              <a:gd name="connsiteX165" fmla="*/ 3286760 w 12192634"/>
              <a:gd name="connsiteY165" fmla="*/ 3355150 h 6858317"/>
              <a:gd name="connsiteX166" fmla="*/ 2793683 w 12192634"/>
              <a:gd name="connsiteY166" fmla="*/ 3656775 h 6858317"/>
              <a:gd name="connsiteX167" fmla="*/ 2267204 w 12192634"/>
              <a:gd name="connsiteY167" fmla="*/ 3979482 h 6858317"/>
              <a:gd name="connsiteX168" fmla="*/ 1944497 w 12192634"/>
              <a:gd name="connsiteY168" fmla="*/ 4505960 h 6858317"/>
              <a:gd name="connsiteX169" fmla="*/ 1642872 w 12192634"/>
              <a:gd name="connsiteY169" fmla="*/ 4999038 h 6858317"/>
              <a:gd name="connsiteX170" fmla="*/ 1149795 w 12192634"/>
              <a:gd name="connsiteY170" fmla="*/ 5300663 h 6858317"/>
              <a:gd name="connsiteX171" fmla="*/ 623316 w 12192634"/>
              <a:gd name="connsiteY171" fmla="*/ 5623370 h 6858317"/>
              <a:gd name="connsiteX172" fmla="*/ 300609 w 12192634"/>
              <a:gd name="connsiteY172" fmla="*/ 6149848 h 6858317"/>
              <a:gd name="connsiteX173" fmla="*/ 0 w 12192634"/>
              <a:gd name="connsiteY173" fmla="*/ 6642100 h 6858317"/>
              <a:gd name="connsiteX174" fmla="*/ 0 w 12192634"/>
              <a:gd name="connsiteY174" fmla="*/ 6764845 h 6858317"/>
              <a:gd name="connsiteX175" fmla="*/ 61849 w 12192634"/>
              <a:gd name="connsiteY175" fmla="*/ 6705600 h 6858317"/>
              <a:gd name="connsiteX176" fmla="*/ 384493 w 12192634"/>
              <a:gd name="connsiteY176" fmla="*/ 6179058 h 6858317"/>
              <a:gd name="connsiteX177" fmla="*/ 686181 w 12192634"/>
              <a:gd name="connsiteY177" fmla="*/ 5685981 h 6858317"/>
              <a:gd name="connsiteX178" fmla="*/ 1179259 w 12192634"/>
              <a:gd name="connsiteY178" fmla="*/ 5384356 h 6858317"/>
              <a:gd name="connsiteX179" fmla="*/ 1705737 w 12192634"/>
              <a:gd name="connsiteY179" fmla="*/ 5061649 h 6858317"/>
              <a:gd name="connsiteX180" fmla="*/ 2028444 w 12192634"/>
              <a:gd name="connsiteY180" fmla="*/ 4535170 h 6858317"/>
              <a:gd name="connsiteX181" fmla="*/ 2330069 w 12192634"/>
              <a:gd name="connsiteY181" fmla="*/ 4042156 h 6858317"/>
              <a:gd name="connsiteX182" fmla="*/ 2823083 w 12192634"/>
              <a:gd name="connsiteY182" fmla="*/ 3740468 h 6858317"/>
              <a:gd name="connsiteX183" fmla="*/ 3349625 w 12192634"/>
              <a:gd name="connsiteY183" fmla="*/ 3417824 h 6858317"/>
              <a:gd name="connsiteX184" fmla="*/ 3672269 w 12192634"/>
              <a:gd name="connsiteY184" fmla="*/ 2891346 h 6858317"/>
              <a:gd name="connsiteX185" fmla="*/ 3973894 w 12192634"/>
              <a:gd name="connsiteY185" fmla="*/ 2398268 h 6858317"/>
              <a:gd name="connsiteX186" fmla="*/ 4466971 w 12192634"/>
              <a:gd name="connsiteY186" fmla="*/ 2096643 h 6858317"/>
              <a:gd name="connsiteX187" fmla="*/ 4993450 w 12192634"/>
              <a:gd name="connsiteY187" fmla="*/ 1773936 h 6858317"/>
              <a:gd name="connsiteX188" fmla="*/ 5316093 w 12192634"/>
              <a:gd name="connsiteY188" fmla="*/ 1247458 h 6858317"/>
              <a:gd name="connsiteX189" fmla="*/ 5617718 w 12192634"/>
              <a:gd name="connsiteY189" fmla="*/ 754444 h 6858317"/>
              <a:gd name="connsiteX190" fmla="*/ 6110796 w 12192634"/>
              <a:gd name="connsiteY190" fmla="*/ 452819 h 6858317"/>
              <a:gd name="connsiteX191" fmla="*/ 6637274 w 12192634"/>
              <a:gd name="connsiteY191" fmla="*/ 130112 h 6858317"/>
              <a:gd name="connsiteX192" fmla="*/ 6754369 w 12192634"/>
              <a:gd name="connsiteY192" fmla="*/ 0 h 6858317"/>
              <a:gd name="connsiteX193" fmla="*/ 7031990 w 12192634"/>
              <a:gd name="connsiteY193" fmla="*/ 0 h 6858317"/>
              <a:gd name="connsiteX194" fmla="*/ 6875970 w 12192634"/>
              <a:gd name="connsiteY194" fmla="*/ 328930 h 6858317"/>
              <a:gd name="connsiteX195" fmla="*/ 6574345 w 12192634"/>
              <a:gd name="connsiteY195" fmla="*/ 822008 h 6858317"/>
              <a:gd name="connsiteX196" fmla="*/ 6081395 w 12192634"/>
              <a:gd name="connsiteY196" fmla="*/ 1123950 h 6858317"/>
              <a:gd name="connsiteX197" fmla="*/ 5554853 w 12192634"/>
              <a:gd name="connsiteY197" fmla="*/ 1446594 h 6858317"/>
              <a:gd name="connsiteX198" fmla="*/ 5232400 w 12192634"/>
              <a:gd name="connsiteY198" fmla="*/ 1972755 h 6858317"/>
              <a:gd name="connsiteX199" fmla="*/ 4930775 w 12192634"/>
              <a:gd name="connsiteY199" fmla="*/ 2465832 h 6858317"/>
              <a:gd name="connsiteX200" fmla="*/ 4437761 w 12192634"/>
              <a:gd name="connsiteY200" fmla="*/ 2767457 h 6858317"/>
              <a:gd name="connsiteX201" fmla="*/ 3911219 w 12192634"/>
              <a:gd name="connsiteY201" fmla="*/ 3090101 h 6858317"/>
              <a:gd name="connsiteX202" fmla="*/ 3588576 w 12192634"/>
              <a:gd name="connsiteY202" fmla="*/ 3616643 h 6858317"/>
              <a:gd name="connsiteX203" fmla="*/ 3286951 w 12192634"/>
              <a:gd name="connsiteY203" fmla="*/ 4109657 h 6858317"/>
              <a:gd name="connsiteX204" fmla="*/ 2793873 w 12192634"/>
              <a:gd name="connsiteY204" fmla="*/ 4411282 h 6858317"/>
              <a:gd name="connsiteX205" fmla="*/ 2267395 w 12192634"/>
              <a:gd name="connsiteY205" fmla="*/ 4733989 h 6858317"/>
              <a:gd name="connsiteX206" fmla="*/ 1944688 w 12192634"/>
              <a:gd name="connsiteY206" fmla="*/ 5260467 h 6858317"/>
              <a:gd name="connsiteX207" fmla="*/ 1643063 w 12192634"/>
              <a:gd name="connsiteY207" fmla="*/ 5753545 h 6858317"/>
              <a:gd name="connsiteX208" fmla="*/ 1149985 w 12192634"/>
              <a:gd name="connsiteY208" fmla="*/ 6055170 h 6858317"/>
              <a:gd name="connsiteX209" fmla="*/ 623507 w 12192634"/>
              <a:gd name="connsiteY209" fmla="*/ 6377877 h 6858317"/>
              <a:gd name="connsiteX210" fmla="*/ 316992 w 12192634"/>
              <a:gd name="connsiteY210" fmla="*/ 6858000 h 6858317"/>
              <a:gd name="connsiteX211" fmla="*/ 411671 w 12192634"/>
              <a:gd name="connsiteY211" fmla="*/ 6858000 h 6858317"/>
              <a:gd name="connsiteX212" fmla="*/ 686181 w 12192634"/>
              <a:gd name="connsiteY212" fmla="*/ 6440742 h 6858317"/>
              <a:gd name="connsiteX213" fmla="*/ 1179259 w 12192634"/>
              <a:gd name="connsiteY213" fmla="*/ 6139053 h 6858317"/>
              <a:gd name="connsiteX214" fmla="*/ 1705737 w 12192634"/>
              <a:gd name="connsiteY214" fmla="*/ 5816410 h 6858317"/>
              <a:gd name="connsiteX215" fmla="*/ 2028444 w 12192634"/>
              <a:gd name="connsiteY215" fmla="*/ 5289868 h 6858317"/>
              <a:gd name="connsiteX216" fmla="*/ 2330069 w 12192634"/>
              <a:gd name="connsiteY216" fmla="*/ 4796854 h 6858317"/>
              <a:gd name="connsiteX217" fmla="*/ 2823083 w 12192634"/>
              <a:gd name="connsiteY217" fmla="*/ 4495165 h 6858317"/>
              <a:gd name="connsiteX218" fmla="*/ 3349625 w 12192634"/>
              <a:gd name="connsiteY218" fmla="*/ 4172522 h 6858317"/>
              <a:gd name="connsiteX219" fmla="*/ 3672269 w 12192634"/>
              <a:gd name="connsiteY219" fmla="*/ 3646043 h 6858317"/>
              <a:gd name="connsiteX220" fmla="*/ 3973894 w 12192634"/>
              <a:gd name="connsiteY220" fmla="*/ 3152966 h 6858317"/>
              <a:gd name="connsiteX221" fmla="*/ 4466971 w 12192634"/>
              <a:gd name="connsiteY221" fmla="*/ 2851341 h 6858317"/>
              <a:gd name="connsiteX222" fmla="*/ 4993450 w 12192634"/>
              <a:gd name="connsiteY222" fmla="*/ 2528697 h 6858317"/>
              <a:gd name="connsiteX223" fmla="*/ 5316093 w 12192634"/>
              <a:gd name="connsiteY223" fmla="*/ 2002219 h 6858317"/>
              <a:gd name="connsiteX224" fmla="*/ 5617718 w 12192634"/>
              <a:gd name="connsiteY224" fmla="*/ 1509141 h 6858317"/>
              <a:gd name="connsiteX225" fmla="*/ 6110796 w 12192634"/>
              <a:gd name="connsiteY225" fmla="*/ 1207516 h 6858317"/>
              <a:gd name="connsiteX226" fmla="*/ 6637274 w 12192634"/>
              <a:gd name="connsiteY226" fmla="*/ 884873 h 6858317"/>
              <a:gd name="connsiteX227" fmla="*/ 6959918 w 12192634"/>
              <a:gd name="connsiteY227" fmla="*/ 358331 h 6858317"/>
              <a:gd name="connsiteX228" fmla="*/ 7141909 w 12192634"/>
              <a:gd name="connsiteY228" fmla="*/ 0 h 6858317"/>
              <a:gd name="connsiteX229" fmla="*/ 8147050 w 12192634"/>
              <a:gd name="connsiteY229" fmla="*/ 0 h 6858317"/>
              <a:gd name="connsiteX230" fmla="*/ 7725537 w 12192634"/>
              <a:gd name="connsiteY230" fmla="*/ 234252 h 6858317"/>
              <a:gd name="connsiteX231" fmla="*/ 7199059 w 12192634"/>
              <a:gd name="connsiteY231" fmla="*/ 556895 h 6858317"/>
              <a:gd name="connsiteX232" fmla="*/ 6876352 w 12192634"/>
              <a:gd name="connsiteY232" fmla="*/ 1083374 h 6858317"/>
              <a:gd name="connsiteX233" fmla="*/ 6574727 w 12192634"/>
              <a:gd name="connsiteY233" fmla="*/ 1576451 h 6858317"/>
              <a:gd name="connsiteX234" fmla="*/ 6081713 w 12192634"/>
              <a:gd name="connsiteY234" fmla="*/ 1878076 h 6858317"/>
              <a:gd name="connsiteX235" fmla="*/ 5555171 w 12192634"/>
              <a:gd name="connsiteY235" fmla="*/ 2200783 h 6858317"/>
              <a:gd name="connsiteX236" fmla="*/ 5232527 w 12192634"/>
              <a:gd name="connsiteY236" fmla="*/ 2727198 h 6858317"/>
              <a:gd name="connsiteX237" fmla="*/ 4930902 w 12192634"/>
              <a:gd name="connsiteY237" fmla="*/ 3220276 h 6858317"/>
              <a:gd name="connsiteX238" fmla="*/ 4437888 w 12192634"/>
              <a:gd name="connsiteY238" fmla="*/ 3521901 h 6858317"/>
              <a:gd name="connsiteX239" fmla="*/ 3911346 w 12192634"/>
              <a:gd name="connsiteY239" fmla="*/ 3844608 h 6858317"/>
              <a:gd name="connsiteX240" fmla="*/ 3588703 w 12192634"/>
              <a:gd name="connsiteY240" fmla="*/ 4371086 h 6858317"/>
              <a:gd name="connsiteX241" fmla="*/ 3287078 w 12192634"/>
              <a:gd name="connsiteY241" fmla="*/ 4864100 h 6858317"/>
              <a:gd name="connsiteX242" fmla="*/ 2794000 w 12192634"/>
              <a:gd name="connsiteY242" fmla="*/ 5165725 h 6858317"/>
              <a:gd name="connsiteX243" fmla="*/ 2267522 w 12192634"/>
              <a:gd name="connsiteY243" fmla="*/ 5488432 h 6858317"/>
              <a:gd name="connsiteX244" fmla="*/ 1944814 w 12192634"/>
              <a:gd name="connsiteY244" fmla="*/ 6014911 h 6858317"/>
              <a:gd name="connsiteX245" fmla="*/ 1643189 w 12192634"/>
              <a:gd name="connsiteY245" fmla="*/ 6507988 h 6858317"/>
              <a:gd name="connsiteX246" fmla="*/ 1150176 w 12192634"/>
              <a:gd name="connsiteY246" fmla="*/ 6809613 h 6858317"/>
              <a:gd name="connsiteX247" fmla="*/ 1020445 w 12192634"/>
              <a:gd name="connsiteY247" fmla="*/ 6858000 h 6858317"/>
              <a:gd name="connsiteX248" fmla="*/ 1277239 w 12192634"/>
              <a:gd name="connsiteY248" fmla="*/ 6858000 h 6858317"/>
              <a:gd name="connsiteX249" fmla="*/ 1706055 w 12192634"/>
              <a:gd name="connsiteY249" fmla="*/ 6570853 h 6858317"/>
              <a:gd name="connsiteX250" fmla="*/ 2028762 w 12192634"/>
              <a:gd name="connsiteY250" fmla="*/ 6044375 h 6858317"/>
              <a:gd name="connsiteX251" fmla="*/ 2330387 w 12192634"/>
              <a:gd name="connsiteY251" fmla="*/ 5551297 h 6858317"/>
              <a:gd name="connsiteX252" fmla="*/ 2823401 w 12192634"/>
              <a:gd name="connsiteY252" fmla="*/ 5249672 h 6858317"/>
              <a:gd name="connsiteX253" fmla="*/ 3349943 w 12192634"/>
              <a:gd name="connsiteY253" fmla="*/ 4926965 h 6858317"/>
              <a:gd name="connsiteX254" fmla="*/ 3672586 w 12192634"/>
              <a:gd name="connsiteY254" fmla="*/ 4400487 h 6858317"/>
              <a:gd name="connsiteX255" fmla="*/ 3974211 w 12192634"/>
              <a:gd name="connsiteY255" fmla="*/ 3907472 h 6858317"/>
              <a:gd name="connsiteX256" fmla="*/ 4467289 w 12192634"/>
              <a:gd name="connsiteY256" fmla="*/ 3605784 h 6858317"/>
              <a:gd name="connsiteX257" fmla="*/ 4993767 w 12192634"/>
              <a:gd name="connsiteY257" fmla="*/ 3283141 h 6858317"/>
              <a:gd name="connsiteX258" fmla="*/ 5316411 w 12192634"/>
              <a:gd name="connsiteY258" fmla="*/ 2756662 h 6858317"/>
              <a:gd name="connsiteX259" fmla="*/ 5618036 w 12192634"/>
              <a:gd name="connsiteY259" fmla="*/ 2263648 h 6858317"/>
              <a:gd name="connsiteX260" fmla="*/ 6111113 w 12192634"/>
              <a:gd name="connsiteY260" fmla="*/ 1961960 h 6858317"/>
              <a:gd name="connsiteX261" fmla="*/ 6637592 w 12192634"/>
              <a:gd name="connsiteY261" fmla="*/ 1639316 h 6858317"/>
              <a:gd name="connsiteX262" fmla="*/ 6960235 w 12192634"/>
              <a:gd name="connsiteY262" fmla="*/ 1112774 h 6858317"/>
              <a:gd name="connsiteX263" fmla="*/ 7261924 w 12192634"/>
              <a:gd name="connsiteY263" fmla="*/ 619760 h 6858317"/>
              <a:gd name="connsiteX264" fmla="*/ 7754938 w 12192634"/>
              <a:gd name="connsiteY264" fmla="*/ 318135 h 6858317"/>
              <a:gd name="connsiteX265" fmla="*/ 8276844 w 12192634"/>
              <a:gd name="connsiteY265" fmla="*/ 0 h 6858317"/>
              <a:gd name="connsiteX266" fmla="*/ 8597519 w 12192634"/>
              <a:gd name="connsiteY266" fmla="*/ 0 h 6858317"/>
              <a:gd name="connsiteX267" fmla="*/ 8520240 w 12192634"/>
              <a:gd name="connsiteY267" fmla="*/ 193993 h 6858317"/>
              <a:gd name="connsiteX268" fmla="*/ 8218551 w 12192634"/>
              <a:gd name="connsiteY268" fmla="*/ 687007 h 6858317"/>
              <a:gd name="connsiteX269" fmla="*/ 7725537 w 12192634"/>
              <a:gd name="connsiteY269" fmla="*/ 988695 h 6858317"/>
              <a:gd name="connsiteX270" fmla="*/ 7199059 w 12192634"/>
              <a:gd name="connsiteY270" fmla="*/ 1311339 h 6858317"/>
              <a:gd name="connsiteX271" fmla="*/ 6876352 w 12192634"/>
              <a:gd name="connsiteY271" fmla="*/ 1837817 h 6858317"/>
              <a:gd name="connsiteX272" fmla="*/ 6574727 w 12192634"/>
              <a:gd name="connsiteY272" fmla="*/ 2330895 h 6858317"/>
              <a:gd name="connsiteX273" fmla="*/ 6081713 w 12192634"/>
              <a:gd name="connsiteY273" fmla="*/ 2632520 h 6858317"/>
              <a:gd name="connsiteX274" fmla="*/ 5555171 w 12192634"/>
              <a:gd name="connsiteY274" fmla="*/ 2955227 h 6858317"/>
              <a:gd name="connsiteX275" fmla="*/ 5232400 w 12192634"/>
              <a:gd name="connsiteY275" fmla="*/ 3481705 h 6858317"/>
              <a:gd name="connsiteX276" fmla="*/ 4930775 w 12192634"/>
              <a:gd name="connsiteY276" fmla="*/ 3974719 h 6858317"/>
              <a:gd name="connsiteX277" fmla="*/ 4437761 w 12192634"/>
              <a:gd name="connsiteY277" fmla="*/ 4276344 h 6858317"/>
              <a:gd name="connsiteX278" fmla="*/ 3911219 w 12192634"/>
              <a:gd name="connsiteY278" fmla="*/ 4599051 h 6858317"/>
              <a:gd name="connsiteX279" fmla="*/ 3588576 w 12192634"/>
              <a:gd name="connsiteY279" fmla="*/ 5125530 h 6858317"/>
              <a:gd name="connsiteX280" fmla="*/ 3286951 w 12192634"/>
              <a:gd name="connsiteY280" fmla="*/ 5618544 h 6858317"/>
              <a:gd name="connsiteX281" fmla="*/ 2794000 w 12192634"/>
              <a:gd name="connsiteY281" fmla="*/ 5920232 h 6858317"/>
              <a:gd name="connsiteX282" fmla="*/ 2267522 w 12192634"/>
              <a:gd name="connsiteY282" fmla="*/ 6242876 h 6858317"/>
              <a:gd name="connsiteX283" fmla="*/ 1944814 w 12192634"/>
              <a:gd name="connsiteY283" fmla="*/ 6769354 h 6858317"/>
              <a:gd name="connsiteX284" fmla="*/ 1913064 w 12192634"/>
              <a:gd name="connsiteY284" fmla="*/ 6858254 h 6858317"/>
              <a:gd name="connsiteX285" fmla="*/ 2007934 w 12192634"/>
              <a:gd name="connsiteY285" fmla="*/ 6858254 h 6858317"/>
              <a:gd name="connsiteX286" fmla="*/ 2029016 w 12192634"/>
              <a:gd name="connsiteY286" fmla="*/ 6799072 h 6858317"/>
              <a:gd name="connsiteX287" fmla="*/ 2330641 w 12192634"/>
              <a:gd name="connsiteY287" fmla="*/ 6305995 h 6858317"/>
              <a:gd name="connsiteX288" fmla="*/ 2823655 w 12192634"/>
              <a:gd name="connsiteY288" fmla="*/ 6004370 h 6858317"/>
              <a:gd name="connsiteX289" fmla="*/ 3349625 w 12192634"/>
              <a:gd name="connsiteY289" fmla="*/ 5681409 h 6858317"/>
              <a:gd name="connsiteX290" fmla="*/ 3672269 w 12192634"/>
              <a:gd name="connsiteY290" fmla="*/ 5154930 h 6858317"/>
              <a:gd name="connsiteX291" fmla="*/ 3973894 w 12192634"/>
              <a:gd name="connsiteY291" fmla="*/ 4661916 h 6858317"/>
              <a:gd name="connsiteX292" fmla="*/ 4466971 w 12192634"/>
              <a:gd name="connsiteY292" fmla="*/ 4360228 h 6858317"/>
              <a:gd name="connsiteX293" fmla="*/ 4993450 w 12192634"/>
              <a:gd name="connsiteY293" fmla="*/ 4037584 h 6858317"/>
              <a:gd name="connsiteX294" fmla="*/ 5316093 w 12192634"/>
              <a:gd name="connsiteY294" fmla="*/ 3511106 h 6858317"/>
              <a:gd name="connsiteX295" fmla="*/ 5617718 w 12192634"/>
              <a:gd name="connsiteY295" fmla="*/ 3018092 h 6858317"/>
              <a:gd name="connsiteX296" fmla="*/ 6110796 w 12192634"/>
              <a:gd name="connsiteY296" fmla="*/ 2716403 h 6858317"/>
              <a:gd name="connsiteX297" fmla="*/ 6637274 w 12192634"/>
              <a:gd name="connsiteY297" fmla="*/ 2393760 h 6858317"/>
              <a:gd name="connsiteX298" fmla="*/ 6959918 w 12192634"/>
              <a:gd name="connsiteY298" fmla="*/ 1867281 h 6858317"/>
              <a:gd name="connsiteX299" fmla="*/ 7261607 w 12192634"/>
              <a:gd name="connsiteY299" fmla="*/ 1374204 h 6858317"/>
              <a:gd name="connsiteX300" fmla="*/ 7754620 w 12192634"/>
              <a:gd name="connsiteY300" fmla="*/ 1072579 h 6858317"/>
              <a:gd name="connsiteX301" fmla="*/ 8281099 w 12192634"/>
              <a:gd name="connsiteY301" fmla="*/ 749872 h 6858317"/>
              <a:gd name="connsiteX302" fmla="*/ 8603806 w 12192634"/>
              <a:gd name="connsiteY302" fmla="*/ 223393 h 6858317"/>
              <a:gd name="connsiteX303" fmla="*/ 8697151 w 12192634"/>
              <a:gd name="connsiteY303" fmla="*/ 0 h 6858317"/>
              <a:gd name="connsiteX304" fmla="*/ 9603549 w 12192634"/>
              <a:gd name="connsiteY304" fmla="*/ 0 h 6858317"/>
              <a:gd name="connsiteX305" fmla="*/ 9369361 w 12192634"/>
              <a:gd name="connsiteY305" fmla="*/ 99251 h 6858317"/>
              <a:gd name="connsiteX306" fmla="*/ 8842566 w 12192634"/>
              <a:gd name="connsiteY306" fmla="*/ 421957 h 6858317"/>
              <a:gd name="connsiteX307" fmla="*/ 8519922 w 12192634"/>
              <a:gd name="connsiteY307" fmla="*/ 948436 h 6858317"/>
              <a:gd name="connsiteX308" fmla="*/ 8218234 w 12192634"/>
              <a:gd name="connsiteY308" fmla="*/ 1441514 h 6858317"/>
              <a:gd name="connsiteX309" fmla="*/ 7725219 w 12192634"/>
              <a:gd name="connsiteY309" fmla="*/ 1743139 h 6858317"/>
              <a:gd name="connsiteX310" fmla="*/ 7198741 w 12192634"/>
              <a:gd name="connsiteY310" fmla="*/ 2065782 h 6858317"/>
              <a:gd name="connsiteX311" fmla="*/ 6876034 w 12192634"/>
              <a:gd name="connsiteY311" fmla="*/ 2592261 h 6858317"/>
              <a:gd name="connsiteX312" fmla="*/ 6574409 w 12192634"/>
              <a:gd name="connsiteY312" fmla="*/ 3085338 h 6858317"/>
              <a:gd name="connsiteX313" fmla="*/ 6081395 w 12192634"/>
              <a:gd name="connsiteY313" fmla="*/ 3386963 h 6858317"/>
              <a:gd name="connsiteX314" fmla="*/ 5554853 w 12192634"/>
              <a:gd name="connsiteY314" fmla="*/ 3709670 h 6858317"/>
              <a:gd name="connsiteX315" fmla="*/ 5232400 w 12192634"/>
              <a:gd name="connsiteY315" fmla="*/ 4236149 h 6858317"/>
              <a:gd name="connsiteX316" fmla="*/ 4930775 w 12192634"/>
              <a:gd name="connsiteY316" fmla="*/ 4729163 h 6858317"/>
              <a:gd name="connsiteX317" fmla="*/ 4437761 w 12192634"/>
              <a:gd name="connsiteY317" fmla="*/ 5030788 h 6858317"/>
              <a:gd name="connsiteX318" fmla="*/ 3911219 w 12192634"/>
              <a:gd name="connsiteY318" fmla="*/ 5353495 h 6858317"/>
              <a:gd name="connsiteX319" fmla="*/ 3588385 w 12192634"/>
              <a:gd name="connsiteY319" fmla="*/ 5880100 h 6858317"/>
              <a:gd name="connsiteX320" fmla="*/ 3286760 w 12192634"/>
              <a:gd name="connsiteY320" fmla="*/ 6373114 h 6858317"/>
              <a:gd name="connsiteX321" fmla="*/ 2793683 w 12192634"/>
              <a:gd name="connsiteY321" fmla="*/ 6674803 h 6858317"/>
              <a:gd name="connsiteX322" fmla="*/ 2426526 w 12192634"/>
              <a:gd name="connsiteY322" fmla="*/ 6858127 h 6858317"/>
              <a:gd name="connsiteX323" fmla="*/ 2588641 w 12192634"/>
              <a:gd name="connsiteY323" fmla="*/ 6858127 h 6858317"/>
              <a:gd name="connsiteX324" fmla="*/ 2823083 w 12192634"/>
              <a:gd name="connsiteY324" fmla="*/ 6758686 h 6858317"/>
              <a:gd name="connsiteX325" fmla="*/ 3349625 w 12192634"/>
              <a:gd name="connsiteY325" fmla="*/ 6435979 h 6858317"/>
              <a:gd name="connsiteX326" fmla="*/ 3672269 w 12192634"/>
              <a:gd name="connsiteY326" fmla="*/ 5909501 h 6858317"/>
              <a:gd name="connsiteX327" fmla="*/ 3973894 w 12192634"/>
              <a:gd name="connsiteY327" fmla="*/ 5416487 h 6858317"/>
              <a:gd name="connsiteX328" fmla="*/ 4466971 w 12192634"/>
              <a:gd name="connsiteY328" fmla="*/ 5114798 h 6858317"/>
              <a:gd name="connsiteX329" fmla="*/ 4993450 w 12192634"/>
              <a:gd name="connsiteY329" fmla="*/ 4792155 h 6858317"/>
              <a:gd name="connsiteX330" fmla="*/ 5316093 w 12192634"/>
              <a:gd name="connsiteY330" fmla="*/ 4265676 h 6858317"/>
              <a:gd name="connsiteX331" fmla="*/ 5617718 w 12192634"/>
              <a:gd name="connsiteY331" fmla="*/ 3772662 h 6858317"/>
              <a:gd name="connsiteX332" fmla="*/ 6110796 w 12192634"/>
              <a:gd name="connsiteY332" fmla="*/ 3470974 h 6858317"/>
              <a:gd name="connsiteX333" fmla="*/ 6637274 w 12192634"/>
              <a:gd name="connsiteY333" fmla="*/ 3148330 h 6858317"/>
              <a:gd name="connsiteX334" fmla="*/ 6959918 w 12192634"/>
              <a:gd name="connsiteY334" fmla="*/ 2621852 h 6858317"/>
              <a:gd name="connsiteX335" fmla="*/ 7261607 w 12192634"/>
              <a:gd name="connsiteY335" fmla="*/ 2128774 h 6858317"/>
              <a:gd name="connsiteX336" fmla="*/ 7754620 w 12192634"/>
              <a:gd name="connsiteY336" fmla="*/ 1827149 h 6858317"/>
              <a:gd name="connsiteX337" fmla="*/ 8281099 w 12192634"/>
              <a:gd name="connsiteY337" fmla="*/ 1504506 h 6858317"/>
              <a:gd name="connsiteX338" fmla="*/ 8603806 w 12192634"/>
              <a:gd name="connsiteY338" fmla="*/ 977963 h 6858317"/>
              <a:gd name="connsiteX339" fmla="*/ 8905431 w 12192634"/>
              <a:gd name="connsiteY339" fmla="*/ 484950 h 6858317"/>
              <a:gd name="connsiteX340" fmla="*/ 9398508 w 12192634"/>
              <a:gd name="connsiteY340" fmla="*/ 183325 h 6858317"/>
              <a:gd name="connsiteX341" fmla="*/ 9765411 w 12192634"/>
              <a:gd name="connsiteY341" fmla="*/ 127 h 6858317"/>
              <a:gd name="connsiteX342" fmla="*/ 10185082 w 12192634"/>
              <a:gd name="connsiteY342" fmla="*/ 0 h 6858317"/>
              <a:gd name="connsiteX343" fmla="*/ 10164064 w 12192634"/>
              <a:gd name="connsiteY343" fmla="*/ 59055 h 6858317"/>
              <a:gd name="connsiteX344" fmla="*/ 9862439 w 12192634"/>
              <a:gd name="connsiteY344" fmla="*/ 552069 h 6858317"/>
              <a:gd name="connsiteX345" fmla="*/ 9369361 w 12192634"/>
              <a:gd name="connsiteY345" fmla="*/ 853758 h 6858317"/>
              <a:gd name="connsiteX346" fmla="*/ 8842883 w 12192634"/>
              <a:gd name="connsiteY346" fmla="*/ 1176401 h 6858317"/>
              <a:gd name="connsiteX347" fmla="*/ 8520240 w 12192634"/>
              <a:gd name="connsiteY347" fmla="*/ 1702880 h 6858317"/>
              <a:gd name="connsiteX348" fmla="*/ 8218551 w 12192634"/>
              <a:gd name="connsiteY348" fmla="*/ 2195957 h 6858317"/>
              <a:gd name="connsiteX349" fmla="*/ 7725537 w 12192634"/>
              <a:gd name="connsiteY349" fmla="*/ 2497582 h 6858317"/>
              <a:gd name="connsiteX350" fmla="*/ 7199059 w 12192634"/>
              <a:gd name="connsiteY350" fmla="*/ 2820226 h 6858317"/>
              <a:gd name="connsiteX351" fmla="*/ 6876352 w 12192634"/>
              <a:gd name="connsiteY351" fmla="*/ 3346768 h 6858317"/>
              <a:gd name="connsiteX352" fmla="*/ 6574727 w 12192634"/>
              <a:gd name="connsiteY352" fmla="*/ 3839782 h 6858317"/>
              <a:gd name="connsiteX353" fmla="*/ 6081713 w 12192634"/>
              <a:gd name="connsiteY353" fmla="*/ 4141407 h 6858317"/>
              <a:gd name="connsiteX354" fmla="*/ 5555171 w 12192634"/>
              <a:gd name="connsiteY354" fmla="*/ 4464114 h 6858317"/>
              <a:gd name="connsiteX355" fmla="*/ 5232400 w 12192634"/>
              <a:gd name="connsiteY355" fmla="*/ 4990592 h 6858317"/>
              <a:gd name="connsiteX356" fmla="*/ 4930775 w 12192634"/>
              <a:gd name="connsiteY356" fmla="*/ 5483606 h 6858317"/>
              <a:gd name="connsiteX357" fmla="*/ 4437761 w 12192634"/>
              <a:gd name="connsiteY357" fmla="*/ 5785231 h 6858317"/>
              <a:gd name="connsiteX358" fmla="*/ 3911219 w 12192634"/>
              <a:gd name="connsiteY358" fmla="*/ 6107938 h 6858317"/>
              <a:gd name="connsiteX359" fmla="*/ 3588576 w 12192634"/>
              <a:gd name="connsiteY359" fmla="*/ 6634417 h 6858317"/>
              <a:gd name="connsiteX360" fmla="*/ 3495103 w 12192634"/>
              <a:gd name="connsiteY360" fmla="*/ 6858000 h 6858317"/>
              <a:gd name="connsiteX361" fmla="*/ 3595116 w 12192634"/>
              <a:gd name="connsiteY361" fmla="*/ 6858000 h 6858317"/>
              <a:gd name="connsiteX362" fmla="*/ 3672459 w 12192634"/>
              <a:gd name="connsiteY362" fmla="*/ 6663818 h 6858317"/>
              <a:gd name="connsiteX363" fmla="*/ 3974084 w 12192634"/>
              <a:gd name="connsiteY363" fmla="*/ 6170803 h 6858317"/>
              <a:gd name="connsiteX364" fmla="*/ 4467162 w 12192634"/>
              <a:gd name="connsiteY364" fmla="*/ 5869178 h 6858317"/>
              <a:gd name="connsiteX365" fmla="*/ 4993640 w 12192634"/>
              <a:gd name="connsiteY365" fmla="*/ 5546471 h 6858317"/>
              <a:gd name="connsiteX366" fmla="*/ 5316284 w 12192634"/>
              <a:gd name="connsiteY366" fmla="*/ 5019993 h 6858317"/>
              <a:gd name="connsiteX367" fmla="*/ 5617909 w 12192634"/>
              <a:gd name="connsiteY367" fmla="*/ 4526979 h 6858317"/>
              <a:gd name="connsiteX368" fmla="*/ 6110986 w 12192634"/>
              <a:gd name="connsiteY368" fmla="*/ 4225354 h 6858317"/>
              <a:gd name="connsiteX369" fmla="*/ 6637465 w 12192634"/>
              <a:gd name="connsiteY369" fmla="*/ 3902647 h 6858317"/>
              <a:gd name="connsiteX370" fmla="*/ 6960108 w 12192634"/>
              <a:gd name="connsiteY370" fmla="*/ 3376168 h 6858317"/>
              <a:gd name="connsiteX371" fmla="*/ 7261797 w 12192634"/>
              <a:gd name="connsiteY371" fmla="*/ 2883091 h 6858317"/>
              <a:gd name="connsiteX372" fmla="*/ 7754811 w 12192634"/>
              <a:gd name="connsiteY372" fmla="*/ 2581466 h 6858317"/>
              <a:gd name="connsiteX373" fmla="*/ 8281289 w 12192634"/>
              <a:gd name="connsiteY373" fmla="*/ 2258822 h 6858317"/>
              <a:gd name="connsiteX374" fmla="*/ 8603996 w 12192634"/>
              <a:gd name="connsiteY374" fmla="*/ 1732280 h 6858317"/>
              <a:gd name="connsiteX375" fmla="*/ 8905621 w 12192634"/>
              <a:gd name="connsiteY375" fmla="*/ 1239266 h 6858317"/>
              <a:gd name="connsiteX376" fmla="*/ 9398698 w 12192634"/>
              <a:gd name="connsiteY376" fmla="*/ 937641 h 6858317"/>
              <a:gd name="connsiteX377" fmla="*/ 9925177 w 12192634"/>
              <a:gd name="connsiteY377" fmla="*/ 614934 h 6858317"/>
              <a:gd name="connsiteX378" fmla="*/ 10247820 w 12192634"/>
              <a:gd name="connsiteY378" fmla="*/ 88456 h 6858317"/>
              <a:gd name="connsiteX379" fmla="*/ 10279570 w 12192634"/>
              <a:gd name="connsiteY379" fmla="*/ 0 h 6858317"/>
              <a:gd name="connsiteX380" fmla="*/ 10915332 w 12192634"/>
              <a:gd name="connsiteY380" fmla="*/ 0 h 6858317"/>
              <a:gd name="connsiteX381" fmla="*/ 10486898 w 12192634"/>
              <a:gd name="connsiteY381" fmla="*/ 287020 h 6858317"/>
              <a:gd name="connsiteX382" fmla="*/ 10164255 w 12192634"/>
              <a:gd name="connsiteY382" fmla="*/ 813499 h 6858317"/>
              <a:gd name="connsiteX383" fmla="*/ 9862630 w 12192634"/>
              <a:gd name="connsiteY383" fmla="*/ 1306513 h 6858317"/>
              <a:gd name="connsiteX384" fmla="*/ 9369552 w 12192634"/>
              <a:gd name="connsiteY384" fmla="*/ 1608201 h 6858317"/>
              <a:gd name="connsiteX385" fmla="*/ 8843073 w 12192634"/>
              <a:gd name="connsiteY385" fmla="*/ 1930845 h 6858317"/>
              <a:gd name="connsiteX386" fmla="*/ 8520430 w 12192634"/>
              <a:gd name="connsiteY386" fmla="*/ 2457323 h 6858317"/>
              <a:gd name="connsiteX387" fmla="*/ 8218742 w 12192634"/>
              <a:gd name="connsiteY387" fmla="*/ 2950401 h 6858317"/>
              <a:gd name="connsiteX388" fmla="*/ 7725728 w 12192634"/>
              <a:gd name="connsiteY388" fmla="*/ 3252026 h 6858317"/>
              <a:gd name="connsiteX389" fmla="*/ 7199249 w 12192634"/>
              <a:gd name="connsiteY389" fmla="*/ 3574733 h 6858317"/>
              <a:gd name="connsiteX390" fmla="*/ 6876543 w 12192634"/>
              <a:gd name="connsiteY390" fmla="*/ 4101211 h 6858317"/>
              <a:gd name="connsiteX391" fmla="*/ 6574918 w 12192634"/>
              <a:gd name="connsiteY391" fmla="*/ 4594225 h 6858317"/>
              <a:gd name="connsiteX392" fmla="*/ 6081395 w 12192634"/>
              <a:gd name="connsiteY392" fmla="*/ 4895850 h 6858317"/>
              <a:gd name="connsiteX393" fmla="*/ 5554853 w 12192634"/>
              <a:gd name="connsiteY393" fmla="*/ 5218557 h 6858317"/>
              <a:gd name="connsiteX394" fmla="*/ 5232400 w 12192634"/>
              <a:gd name="connsiteY394" fmla="*/ 5745036 h 6858317"/>
              <a:gd name="connsiteX395" fmla="*/ 4930775 w 12192634"/>
              <a:gd name="connsiteY395" fmla="*/ 6238050 h 6858317"/>
              <a:gd name="connsiteX396" fmla="*/ 4437761 w 12192634"/>
              <a:gd name="connsiteY396" fmla="*/ 6539738 h 6858317"/>
              <a:gd name="connsiteX397" fmla="*/ 3915601 w 12192634"/>
              <a:gd name="connsiteY397" fmla="*/ 6858000 h 6858317"/>
              <a:gd name="connsiteX398" fmla="*/ 4045458 w 12192634"/>
              <a:gd name="connsiteY398" fmla="*/ 6858000 h 6858317"/>
              <a:gd name="connsiteX399" fmla="*/ 4467162 w 12192634"/>
              <a:gd name="connsiteY399" fmla="*/ 6623622 h 6858317"/>
              <a:gd name="connsiteX400" fmla="*/ 4993640 w 12192634"/>
              <a:gd name="connsiteY400" fmla="*/ 6300915 h 6858317"/>
              <a:gd name="connsiteX401" fmla="*/ 5316284 w 12192634"/>
              <a:gd name="connsiteY401" fmla="*/ 5774436 h 6858317"/>
              <a:gd name="connsiteX402" fmla="*/ 5617909 w 12192634"/>
              <a:gd name="connsiteY402" fmla="*/ 5281422 h 6858317"/>
              <a:gd name="connsiteX403" fmla="*/ 6110986 w 12192634"/>
              <a:gd name="connsiteY403" fmla="*/ 4979797 h 6858317"/>
              <a:gd name="connsiteX404" fmla="*/ 6637465 w 12192634"/>
              <a:gd name="connsiteY404" fmla="*/ 4657090 h 6858317"/>
              <a:gd name="connsiteX405" fmla="*/ 6960108 w 12192634"/>
              <a:gd name="connsiteY405" fmla="*/ 4130612 h 6858317"/>
              <a:gd name="connsiteX406" fmla="*/ 7261797 w 12192634"/>
              <a:gd name="connsiteY406" fmla="*/ 3637597 h 6858317"/>
              <a:gd name="connsiteX407" fmla="*/ 7754811 w 12192634"/>
              <a:gd name="connsiteY407" fmla="*/ 3335909 h 6858317"/>
              <a:gd name="connsiteX408" fmla="*/ 8281289 w 12192634"/>
              <a:gd name="connsiteY408" fmla="*/ 3013266 h 6858317"/>
              <a:gd name="connsiteX409" fmla="*/ 8603996 w 12192634"/>
              <a:gd name="connsiteY409" fmla="*/ 2486787 h 6858317"/>
              <a:gd name="connsiteX410" fmla="*/ 8905621 w 12192634"/>
              <a:gd name="connsiteY410" fmla="*/ 1993710 h 6858317"/>
              <a:gd name="connsiteX411" fmla="*/ 9398698 w 12192634"/>
              <a:gd name="connsiteY411" fmla="*/ 1692085 h 6858317"/>
              <a:gd name="connsiteX412" fmla="*/ 9925177 w 12192634"/>
              <a:gd name="connsiteY412" fmla="*/ 1369378 h 6858317"/>
              <a:gd name="connsiteX413" fmla="*/ 10247820 w 12192634"/>
              <a:gd name="connsiteY413" fmla="*/ 842899 h 6858317"/>
              <a:gd name="connsiteX414" fmla="*/ 10549445 w 12192634"/>
              <a:gd name="connsiteY414" fmla="*/ 349885 h 6858317"/>
              <a:gd name="connsiteX415" fmla="*/ 11042650 w 12192634"/>
              <a:gd name="connsiteY415" fmla="*/ 48260 h 6858317"/>
              <a:gd name="connsiteX416" fmla="*/ 11172063 w 12192634"/>
              <a:gd name="connsiteY416" fmla="*/ 0 h 6858317"/>
              <a:gd name="connsiteX417" fmla="*/ 11780838 w 12192634"/>
              <a:gd name="connsiteY417" fmla="*/ 0 h 6858317"/>
              <a:gd name="connsiteX418" fmla="*/ 11506200 w 12192634"/>
              <a:gd name="connsiteY418" fmla="*/ 417195 h 6858317"/>
              <a:gd name="connsiteX419" fmla="*/ 11013122 w 12192634"/>
              <a:gd name="connsiteY419" fmla="*/ 718820 h 6858317"/>
              <a:gd name="connsiteX420" fmla="*/ 10486644 w 12192634"/>
              <a:gd name="connsiteY420" fmla="*/ 1041463 h 6858317"/>
              <a:gd name="connsiteX421" fmla="*/ 10164001 w 12192634"/>
              <a:gd name="connsiteY421" fmla="*/ 1567942 h 6858317"/>
              <a:gd name="connsiteX422" fmla="*/ 9862376 w 12192634"/>
              <a:gd name="connsiteY422" fmla="*/ 2060956 h 6858317"/>
              <a:gd name="connsiteX423" fmla="*/ 9369298 w 12192634"/>
              <a:gd name="connsiteY423" fmla="*/ 2362645 h 6858317"/>
              <a:gd name="connsiteX424" fmla="*/ 8842819 w 12192634"/>
              <a:gd name="connsiteY424" fmla="*/ 2685288 h 6858317"/>
              <a:gd name="connsiteX425" fmla="*/ 8520176 w 12192634"/>
              <a:gd name="connsiteY425" fmla="*/ 3211767 h 6858317"/>
              <a:gd name="connsiteX426" fmla="*/ 8218488 w 12192634"/>
              <a:gd name="connsiteY426" fmla="*/ 3704844 h 6858317"/>
              <a:gd name="connsiteX427" fmla="*/ 7725474 w 12192634"/>
              <a:gd name="connsiteY427" fmla="*/ 4006469 h 6858317"/>
              <a:gd name="connsiteX428" fmla="*/ 7198995 w 12192634"/>
              <a:gd name="connsiteY428" fmla="*/ 4329176 h 6858317"/>
              <a:gd name="connsiteX429" fmla="*/ 6876288 w 12192634"/>
              <a:gd name="connsiteY429" fmla="*/ 4855655 h 6858317"/>
              <a:gd name="connsiteX430" fmla="*/ 6574663 w 12192634"/>
              <a:gd name="connsiteY430" fmla="*/ 5348669 h 6858317"/>
              <a:gd name="connsiteX431" fmla="*/ 6081649 w 12192634"/>
              <a:gd name="connsiteY431" fmla="*/ 5650357 h 6858317"/>
              <a:gd name="connsiteX432" fmla="*/ 5555107 w 12192634"/>
              <a:gd name="connsiteY432" fmla="*/ 5973001 h 6858317"/>
              <a:gd name="connsiteX433" fmla="*/ 5232464 w 12192634"/>
              <a:gd name="connsiteY433" fmla="*/ 6499479 h 6858317"/>
              <a:gd name="connsiteX434" fmla="*/ 5050346 w 12192634"/>
              <a:gd name="connsiteY434" fmla="*/ 6858000 h 6858317"/>
              <a:gd name="connsiteX435" fmla="*/ 5160328 w 12192634"/>
              <a:gd name="connsiteY435" fmla="*/ 6858000 h 6858317"/>
              <a:gd name="connsiteX436" fmla="*/ 5316347 w 12192634"/>
              <a:gd name="connsiteY436" fmla="*/ 6528880 h 6858317"/>
              <a:gd name="connsiteX437" fmla="*/ 5617972 w 12192634"/>
              <a:gd name="connsiteY437" fmla="*/ 6035866 h 6858317"/>
              <a:gd name="connsiteX438" fmla="*/ 6111050 w 12192634"/>
              <a:gd name="connsiteY438" fmla="*/ 5734241 h 6858317"/>
              <a:gd name="connsiteX439" fmla="*/ 6637528 w 12192634"/>
              <a:gd name="connsiteY439" fmla="*/ 5411534 h 6858317"/>
              <a:gd name="connsiteX440" fmla="*/ 6960172 w 12192634"/>
              <a:gd name="connsiteY440" fmla="*/ 4885055 h 6858317"/>
              <a:gd name="connsiteX441" fmla="*/ 7261860 w 12192634"/>
              <a:gd name="connsiteY441" fmla="*/ 4392041 h 6858317"/>
              <a:gd name="connsiteX442" fmla="*/ 7754874 w 12192634"/>
              <a:gd name="connsiteY442" fmla="*/ 4090353 h 6858317"/>
              <a:gd name="connsiteX443" fmla="*/ 8281353 w 12192634"/>
              <a:gd name="connsiteY443" fmla="*/ 3767709 h 6858317"/>
              <a:gd name="connsiteX444" fmla="*/ 8604059 w 12192634"/>
              <a:gd name="connsiteY444" fmla="*/ 3241231 h 6858317"/>
              <a:gd name="connsiteX445" fmla="*/ 8905684 w 12192634"/>
              <a:gd name="connsiteY445" fmla="*/ 2748153 h 6858317"/>
              <a:gd name="connsiteX446" fmla="*/ 9398762 w 12192634"/>
              <a:gd name="connsiteY446" fmla="*/ 2446528 h 6858317"/>
              <a:gd name="connsiteX447" fmla="*/ 9925241 w 12192634"/>
              <a:gd name="connsiteY447" fmla="*/ 2123821 h 6858317"/>
              <a:gd name="connsiteX448" fmla="*/ 10247884 w 12192634"/>
              <a:gd name="connsiteY448" fmla="*/ 1597343 h 6858317"/>
              <a:gd name="connsiteX449" fmla="*/ 10549509 w 12192634"/>
              <a:gd name="connsiteY449" fmla="*/ 1104329 h 6858317"/>
              <a:gd name="connsiteX450" fmla="*/ 11042586 w 12192634"/>
              <a:gd name="connsiteY450" fmla="*/ 802704 h 6858317"/>
              <a:gd name="connsiteX451" fmla="*/ 11569065 w 12192634"/>
              <a:gd name="connsiteY451" fmla="*/ 480060 h 6858317"/>
              <a:gd name="connsiteX452" fmla="*/ 11875008 w 12192634"/>
              <a:gd name="connsiteY452" fmla="*/ 0 h 6858317"/>
              <a:gd name="connsiteX453" fmla="*/ 12130722 w 12192634"/>
              <a:gd name="connsiteY453" fmla="*/ 152400 h 6858317"/>
              <a:gd name="connsiteX454" fmla="*/ 11808079 w 12192634"/>
              <a:gd name="connsiteY454" fmla="*/ 678879 h 6858317"/>
              <a:gd name="connsiteX455" fmla="*/ 11506454 w 12192634"/>
              <a:gd name="connsiteY455" fmla="*/ 1171956 h 6858317"/>
              <a:gd name="connsiteX456" fmla="*/ 11013377 w 12192634"/>
              <a:gd name="connsiteY456" fmla="*/ 1473581 h 6858317"/>
              <a:gd name="connsiteX457" fmla="*/ 10486898 w 12192634"/>
              <a:gd name="connsiteY457" fmla="*/ 1796225 h 6858317"/>
              <a:gd name="connsiteX458" fmla="*/ 10164255 w 12192634"/>
              <a:gd name="connsiteY458" fmla="*/ 2322703 h 6858317"/>
              <a:gd name="connsiteX459" fmla="*/ 9862630 w 12192634"/>
              <a:gd name="connsiteY459" fmla="*/ 2815781 h 6858317"/>
              <a:gd name="connsiteX460" fmla="*/ 9369552 w 12192634"/>
              <a:gd name="connsiteY460" fmla="*/ 3117406 h 6858317"/>
              <a:gd name="connsiteX461" fmla="*/ 8843073 w 12192634"/>
              <a:gd name="connsiteY461" fmla="*/ 3440049 h 6858317"/>
              <a:gd name="connsiteX462" fmla="*/ 8520430 w 12192634"/>
              <a:gd name="connsiteY462" fmla="*/ 3966591 h 6858317"/>
              <a:gd name="connsiteX463" fmla="*/ 8218742 w 12192634"/>
              <a:gd name="connsiteY463" fmla="*/ 4459605 h 6858317"/>
              <a:gd name="connsiteX464" fmla="*/ 7725728 w 12192634"/>
              <a:gd name="connsiteY464" fmla="*/ 4761230 h 6858317"/>
              <a:gd name="connsiteX465" fmla="*/ 7199249 w 12192634"/>
              <a:gd name="connsiteY465" fmla="*/ 5083937 h 6858317"/>
              <a:gd name="connsiteX466" fmla="*/ 6876543 w 12192634"/>
              <a:gd name="connsiteY466" fmla="*/ 5610416 h 6858317"/>
              <a:gd name="connsiteX467" fmla="*/ 6574918 w 12192634"/>
              <a:gd name="connsiteY467" fmla="*/ 6103430 h 6858317"/>
              <a:gd name="connsiteX468" fmla="*/ 6081903 w 12192634"/>
              <a:gd name="connsiteY468" fmla="*/ 6405118 h 6858317"/>
              <a:gd name="connsiteX469" fmla="*/ 5555361 w 12192634"/>
              <a:gd name="connsiteY469" fmla="*/ 6727762 h 6858317"/>
              <a:gd name="connsiteX470" fmla="*/ 5437696 w 12192634"/>
              <a:gd name="connsiteY470" fmla="*/ 6858000 h 6858317"/>
              <a:gd name="connsiteX471" fmla="*/ 5553774 w 12192634"/>
              <a:gd name="connsiteY471" fmla="*/ 6858000 h 6858317"/>
              <a:gd name="connsiteX472" fmla="*/ 5617718 w 12192634"/>
              <a:gd name="connsiteY472" fmla="*/ 6790309 h 6858317"/>
              <a:gd name="connsiteX473" fmla="*/ 6110796 w 12192634"/>
              <a:gd name="connsiteY473" fmla="*/ 6488684 h 6858317"/>
              <a:gd name="connsiteX474" fmla="*/ 6637274 w 12192634"/>
              <a:gd name="connsiteY474" fmla="*/ 6165977 h 6858317"/>
              <a:gd name="connsiteX475" fmla="*/ 6959918 w 12192634"/>
              <a:gd name="connsiteY475" fmla="*/ 5639499 h 6858317"/>
              <a:gd name="connsiteX476" fmla="*/ 7261607 w 12192634"/>
              <a:gd name="connsiteY476" fmla="*/ 5146485 h 6858317"/>
              <a:gd name="connsiteX477" fmla="*/ 7754620 w 12192634"/>
              <a:gd name="connsiteY477" fmla="*/ 4844796 h 6858317"/>
              <a:gd name="connsiteX478" fmla="*/ 8281099 w 12192634"/>
              <a:gd name="connsiteY478" fmla="*/ 4522153 h 6858317"/>
              <a:gd name="connsiteX479" fmla="*/ 8603806 w 12192634"/>
              <a:gd name="connsiteY479" fmla="*/ 3995674 h 6858317"/>
              <a:gd name="connsiteX480" fmla="*/ 8905431 w 12192634"/>
              <a:gd name="connsiteY480" fmla="*/ 3502597 h 6858317"/>
              <a:gd name="connsiteX481" fmla="*/ 9398508 w 12192634"/>
              <a:gd name="connsiteY481" fmla="*/ 3200972 h 6858317"/>
              <a:gd name="connsiteX482" fmla="*/ 9924986 w 12192634"/>
              <a:gd name="connsiteY482" fmla="*/ 2878328 h 6858317"/>
              <a:gd name="connsiteX483" fmla="*/ 10247630 w 12192634"/>
              <a:gd name="connsiteY483" fmla="*/ 2351786 h 6858317"/>
              <a:gd name="connsiteX484" fmla="*/ 10549255 w 12192634"/>
              <a:gd name="connsiteY484" fmla="*/ 1858772 h 6858317"/>
              <a:gd name="connsiteX485" fmla="*/ 11042332 w 12192634"/>
              <a:gd name="connsiteY485" fmla="*/ 1557147 h 6858317"/>
              <a:gd name="connsiteX486" fmla="*/ 11568811 w 12192634"/>
              <a:gd name="connsiteY486" fmla="*/ 1234504 h 6858317"/>
              <a:gd name="connsiteX487" fmla="*/ 11891455 w 12192634"/>
              <a:gd name="connsiteY487" fmla="*/ 707962 h 6858317"/>
              <a:gd name="connsiteX488" fmla="*/ 12192000 w 12192634"/>
              <a:gd name="connsiteY488" fmla="*/ 215900 h 6858317"/>
              <a:gd name="connsiteX489" fmla="*/ 12192000 w 12192634"/>
              <a:gd name="connsiteY489" fmla="*/ 93282 h 6858317"/>
              <a:gd name="connsiteX490" fmla="*/ 12130215 w 12192634"/>
              <a:gd name="connsiteY490" fmla="*/ 152400 h 6858317"/>
              <a:gd name="connsiteX491" fmla="*/ 12130722 w 12192634"/>
              <a:gd name="connsiteY491" fmla="*/ 906844 h 6858317"/>
              <a:gd name="connsiteX492" fmla="*/ 11808079 w 12192634"/>
              <a:gd name="connsiteY492" fmla="*/ 1433322 h 6858317"/>
              <a:gd name="connsiteX493" fmla="*/ 11506454 w 12192634"/>
              <a:gd name="connsiteY493" fmla="*/ 1926400 h 6858317"/>
              <a:gd name="connsiteX494" fmla="*/ 11013377 w 12192634"/>
              <a:gd name="connsiteY494" fmla="*/ 2228025 h 6858317"/>
              <a:gd name="connsiteX495" fmla="*/ 10486898 w 12192634"/>
              <a:gd name="connsiteY495" fmla="*/ 2550668 h 6858317"/>
              <a:gd name="connsiteX496" fmla="*/ 10164255 w 12192634"/>
              <a:gd name="connsiteY496" fmla="*/ 3077147 h 6858317"/>
              <a:gd name="connsiteX497" fmla="*/ 9862630 w 12192634"/>
              <a:gd name="connsiteY497" fmla="*/ 3570224 h 6858317"/>
              <a:gd name="connsiteX498" fmla="*/ 9369552 w 12192634"/>
              <a:gd name="connsiteY498" fmla="*/ 3871849 h 6858317"/>
              <a:gd name="connsiteX499" fmla="*/ 8843073 w 12192634"/>
              <a:gd name="connsiteY499" fmla="*/ 4194493 h 6858317"/>
              <a:gd name="connsiteX500" fmla="*/ 8520430 w 12192634"/>
              <a:gd name="connsiteY500" fmla="*/ 4721035 h 6858317"/>
              <a:gd name="connsiteX501" fmla="*/ 8218742 w 12192634"/>
              <a:gd name="connsiteY501" fmla="*/ 5214049 h 6858317"/>
              <a:gd name="connsiteX502" fmla="*/ 7725728 w 12192634"/>
              <a:gd name="connsiteY502" fmla="*/ 5515674 h 6858317"/>
              <a:gd name="connsiteX503" fmla="*/ 7199249 w 12192634"/>
              <a:gd name="connsiteY503" fmla="*/ 5838381 h 6858317"/>
              <a:gd name="connsiteX504" fmla="*/ 6876543 w 12192634"/>
              <a:gd name="connsiteY504" fmla="*/ 6364859 h 6858317"/>
              <a:gd name="connsiteX505" fmla="*/ 6574918 w 12192634"/>
              <a:gd name="connsiteY505" fmla="*/ 6857937 h 6858317"/>
              <a:gd name="connsiteX506" fmla="*/ 6574536 w 12192634"/>
              <a:gd name="connsiteY506" fmla="*/ 6858318 h 6858317"/>
              <a:gd name="connsiteX507" fmla="*/ 6697155 w 12192634"/>
              <a:gd name="connsiteY507" fmla="*/ 6858318 h 6858317"/>
              <a:gd name="connsiteX508" fmla="*/ 6960426 w 12192634"/>
              <a:gd name="connsiteY508" fmla="*/ 6394260 h 6858317"/>
              <a:gd name="connsiteX509" fmla="*/ 7262114 w 12192634"/>
              <a:gd name="connsiteY509" fmla="*/ 5901246 h 6858317"/>
              <a:gd name="connsiteX510" fmla="*/ 7755128 w 12192634"/>
              <a:gd name="connsiteY510" fmla="*/ 5599621 h 6858317"/>
              <a:gd name="connsiteX511" fmla="*/ 8281606 w 12192634"/>
              <a:gd name="connsiteY511" fmla="*/ 5276914 h 6858317"/>
              <a:gd name="connsiteX512" fmla="*/ 8604314 w 12192634"/>
              <a:gd name="connsiteY512" fmla="*/ 4750435 h 6858317"/>
              <a:gd name="connsiteX513" fmla="*/ 8905939 w 12192634"/>
              <a:gd name="connsiteY513" fmla="*/ 4257358 h 6858317"/>
              <a:gd name="connsiteX514" fmla="*/ 9399016 w 12192634"/>
              <a:gd name="connsiteY514" fmla="*/ 3955733 h 6858317"/>
              <a:gd name="connsiteX515" fmla="*/ 9925494 w 12192634"/>
              <a:gd name="connsiteY515" fmla="*/ 3633089 h 6858317"/>
              <a:gd name="connsiteX516" fmla="*/ 10248138 w 12192634"/>
              <a:gd name="connsiteY516" fmla="*/ 3106611 h 6858317"/>
              <a:gd name="connsiteX517" fmla="*/ 10549763 w 12192634"/>
              <a:gd name="connsiteY517" fmla="*/ 2613533 h 6858317"/>
              <a:gd name="connsiteX518" fmla="*/ 11042650 w 12192634"/>
              <a:gd name="connsiteY518" fmla="*/ 2311400 h 6858317"/>
              <a:gd name="connsiteX519" fmla="*/ 11569129 w 12192634"/>
              <a:gd name="connsiteY519" fmla="*/ 1988757 h 6858317"/>
              <a:gd name="connsiteX520" fmla="*/ 11891772 w 12192634"/>
              <a:gd name="connsiteY520" fmla="*/ 1462278 h 6858317"/>
              <a:gd name="connsiteX521" fmla="*/ 12192318 w 12192634"/>
              <a:gd name="connsiteY521" fmla="*/ 970280 h 6858317"/>
              <a:gd name="connsiteX522" fmla="*/ 12192318 w 12192634"/>
              <a:gd name="connsiteY522" fmla="*/ 847725 h 6858317"/>
              <a:gd name="connsiteX523" fmla="*/ 12130215 w 12192634"/>
              <a:gd name="connsiteY523" fmla="*/ 906526 h 6858317"/>
              <a:gd name="connsiteX524" fmla="*/ 12130722 w 12192634"/>
              <a:gd name="connsiteY524" fmla="*/ 1661287 h 6858317"/>
              <a:gd name="connsiteX525" fmla="*/ 11808079 w 12192634"/>
              <a:gd name="connsiteY525" fmla="*/ 2187766 h 6858317"/>
              <a:gd name="connsiteX526" fmla="*/ 11506454 w 12192634"/>
              <a:gd name="connsiteY526" fmla="*/ 2680843 h 6858317"/>
              <a:gd name="connsiteX527" fmla="*/ 11013377 w 12192634"/>
              <a:gd name="connsiteY527" fmla="*/ 2982468 h 6858317"/>
              <a:gd name="connsiteX528" fmla="*/ 10486898 w 12192634"/>
              <a:gd name="connsiteY528" fmla="*/ 3305112 h 6858317"/>
              <a:gd name="connsiteX529" fmla="*/ 10164255 w 12192634"/>
              <a:gd name="connsiteY529" fmla="*/ 3831653 h 6858317"/>
              <a:gd name="connsiteX530" fmla="*/ 9862630 w 12192634"/>
              <a:gd name="connsiteY530" fmla="*/ 4324668 h 6858317"/>
              <a:gd name="connsiteX531" fmla="*/ 9369552 w 12192634"/>
              <a:gd name="connsiteY531" fmla="*/ 4626293 h 6858317"/>
              <a:gd name="connsiteX532" fmla="*/ 8843073 w 12192634"/>
              <a:gd name="connsiteY532" fmla="*/ 4949000 h 6858317"/>
              <a:gd name="connsiteX533" fmla="*/ 8520430 w 12192634"/>
              <a:gd name="connsiteY533" fmla="*/ 5475478 h 6858317"/>
              <a:gd name="connsiteX534" fmla="*/ 8218742 w 12192634"/>
              <a:gd name="connsiteY534" fmla="*/ 5968492 h 6858317"/>
              <a:gd name="connsiteX535" fmla="*/ 7725728 w 12192634"/>
              <a:gd name="connsiteY535" fmla="*/ 6270181 h 6858317"/>
              <a:gd name="connsiteX536" fmla="*/ 7199249 w 12192634"/>
              <a:gd name="connsiteY536" fmla="*/ 6592824 h 6858317"/>
              <a:gd name="connsiteX537" fmla="*/ 6989699 w 12192634"/>
              <a:gd name="connsiteY537" fmla="*/ 6858318 h 6858317"/>
              <a:gd name="connsiteX538" fmla="*/ 7094030 w 12192634"/>
              <a:gd name="connsiteY538" fmla="*/ 6858318 h 6858317"/>
              <a:gd name="connsiteX539" fmla="*/ 7262241 w 12192634"/>
              <a:gd name="connsiteY539" fmla="*/ 6655689 h 6858317"/>
              <a:gd name="connsiteX540" fmla="*/ 7755256 w 12192634"/>
              <a:gd name="connsiteY540" fmla="*/ 6354064 h 6858317"/>
              <a:gd name="connsiteX541" fmla="*/ 8281734 w 12192634"/>
              <a:gd name="connsiteY541" fmla="*/ 6031357 h 6858317"/>
              <a:gd name="connsiteX542" fmla="*/ 8604441 w 12192634"/>
              <a:gd name="connsiteY542" fmla="*/ 5504879 h 6858317"/>
              <a:gd name="connsiteX543" fmla="*/ 8906066 w 12192634"/>
              <a:gd name="connsiteY543" fmla="*/ 5011865 h 6858317"/>
              <a:gd name="connsiteX544" fmla="*/ 9399143 w 12192634"/>
              <a:gd name="connsiteY544" fmla="*/ 4710176 h 6858317"/>
              <a:gd name="connsiteX545" fmla="*/ 9925621 w 12192634"/>
              <a:gd name="connsiteY545" fmla="*/ 4387533 h 6858317"/>
              <a:gd name="connsiteX546" fmla="*/ 10248265 w 12192634"/>
              <a:gd name="connsiteY546" fmla="*/ 3861054 h 6858317"/>
              <a:gd name="connsiteX547" fmla="*/ 10549890 w 12192634"/>
              <a:gd name="connsiteY547" fmla="*/ 3367977 h 6858317"/>
              <a:gd name="connsiteX548" fmla="*/ 11042968 w 12192634"/>
              <a:gd name="connsiteY548" fmla="*/ 3066352 h 6858317"/>
              <a:gd name="connsiteX549" fmla="*/ 11569446 w 12192634"/>
              <a:gd name="connsiteY549" fmla="*/ 2743708 h 6858317"/>
              <a:gd name="connsiteX550" fmla="*/ 11892090 w 12192634"/>
              <a:gd name="connsiteY550" fmla="*/ 2217230 h 6858317"/>
              <a:gd name="connsiteX551" fmla="*/ 12192635 w 12192634"/>
              <a:gd name="connsiteY551" fmla="*/ 1725232 h 6858317"/>
              <a:gd name="connsiteX552" fmla="*/ 12192635 w 12192634"/>
              <a:gd name="connsiteY552" fmla="*/ 1602169 h 6858317"/>
              <a:gd name="connsiteX553" fmla="*/ 12130215 w 12192634"/>
              <a:gd name="connsiteY553" fmla="*/ 1660970 h 6858317"/>
              <a:gd name="connsiteX554" fmla="*/ 12130722 w 12192634"/>
              <a:gd name="connsiteY554" fmla="*/ 2415731 h 6858317"/>
              <a:gd name="connsiteX555" fmla="*/ 11808079 w 12192634"/>
              <a:gd name="connsiteY555" fmla="*/ 2942273 h 6858317"/>
              <a:gd name="connsiteX556" fmla="*/ 11506454 w 12192634"/>
              <a:gd name="connsiteY556" fmla="*/ 3435287 h 6858317"/>
              <a:gd name="connsiteX557" fmla="*/ 11013377 w 12192634"/>
              <a:gd name="connsiteY557" fmla="*/ 3736912 h 6858317"/>
              <a:gd name="connsiteX558" fmla="*/ 10486898 w 12192634"/>
              <a:gd name="connsiteY558" fmla="*/ 4059619 h 6858317"/>
              <a:gd name="connsiteX559" fmla="*/ 10164255 w 12192634"/>
              <a:gd name="connsiteY559" fmla="*/ 4586097 h 6858317"/>
              <a:gd name="connsiteX560" fmla="*/ 9862630 w 12192634"/>
              <a:gd name="connsiteY560" fmla="*/ 5079111 h 6858317"/>
              <a:gd name="connsiteX561" fmla="*/ 9369552 w 12192634"/>
              <a:gd name="connsiteY561" fmla="*/ 5380736 h 6858317"/>
              <a:gd name="connsiteX562" fmla="*/ 8843073 w 12192634"/>
              <a:gd name="connsiteY562" fmla="*/ 5703443 h 6858317"/>
              <a:gd name="connsiteX563" fmla="*/ 8520430 w 12192634"/>
              <a:gd name="connsiteY563" fmla="*/ 6229922 h 6858317"/>
              <a:gd name="connsiteX564" fmla="*/ 8218742 w 12192634"/>
              <a:gd name="connsiteY564" fmla="*/ 6722936 h 6858317"/>
              <a:gd name="connsiteX565" fmla="*/ 8063357 w 12192634"/>
              <a:gd name="connsiteY565" fmla="*/ 6858318 h 6858317"/>
              <a:gd name="connsiteX566" fmla="*/ 8204200 w 12192634"/>
              <a:gd name="connsiteY566" fmla="*/ 6858318 h 6858317"/>
              <a:gd name="connsiteX567" fmla="*/ 8281353 w 12192634"/>
              <a:gd name="connsiteY567" fmla="*/ 6785801 h 6858317"/>
              <a:gd name="connsiteX568" fmla="*/ 8604059 w 12192634"/>
              <a:gd name="connsiteY568" fmla="*/ 6259322 h 6858317"/>
              <a:gd name="connsiteX569" fmla="*/ 8905684 w 12192634"/>
              <a:gd name="connsiteY569" fmla="*/ 5766308 h 6858317"/>
              <a:gd name="connsiteX570" fmla="*/ 9398762 w 12192634"/>
              <a:gd name="connsiteY570" fmla="*/ 5464620 h 6858317"/>
              <a:gd name="connsiteX571" fmla="*/ 9925241 w 12192634"/>
              <a:gd name="connsiteY571" fmla="*/ 5141976 h 6858317"/>
              <a:gd name="connsiteX572" fmla="*/ 10247884 w 12192634"/>
              <a:gd name="connsiteY572" fmla="*/ 4615498 h 6858317"/>
              <a:gd name="connsiteX573" fmla="*/ 10549509 w 12192634"/>
              <a:gd name="connsiteY573" fmla="*/ 4122484 h 6858317"/>
              <a:gd name="connsiteX574" fmla="*/ 11042650 w 12192634"/>
              <a:gd name="connsiteY574" fmla="*/ 3820478 h 6858317"/>
              <a:gd name="connsiteX575" fmla="*/ 11569129 w 12192634"/>
              <a:gd name="connsiteY575" fmla="*/ 3497834 h 6858317"/>
              <a:gd name="connsiteX576" fmla="*/ 11891772 w 12192634"/>
              <a:gd name="connsiteY576" fmla="*/ 2971356 h 6858317"/>
              <a:gd name="connsiteX577" fmla="*/ 12192318 w 12192634"/>
              <a:gd name="connsiteY577" fmla="*/ 2479358 h 6858317"/>
              <a:gd name="connsiteX578" fmla="*/ 12192318 w 12192634"/>
              <a:gd name="connsiteY578" fmla="*/ 2356612 h 6858317"/>
              <a:gd name="connsiteX579" fmla="*/ 12130215 w 12192634"/>
              <a:gd name="connsiteY579" fmla="*/ 2415413 h 6858317"/>
              <a:gd name="connsiteX580" fmla="*/ 12130722 w 12192634"/>
              <a:gd name="connsiteY580" fmla="*/ 3170238 h 6858317"/>
              <a:gd name="connsiteX581" fmla="*/ 11808079 w 12192634"/>
              <a:gd name="connsiteY581" fmla="*/ 3696716 h 6858317"/>
              <a:gd name="connsiteX582" fmla="*/ 11506454 w 12192634"/>
              <a:gd name="connsiteY582" fmla="*/ 4189730 h 6858317"/>
              <a:gd name="connsiteX583" fmla="*/ 11013377 w 12192634"/>
              <a:gd name="connsiteY583" fmla="*/ 4491355 h 6858317"/>
              <a:gd name="connsiteX584" fmla="*/ 10486898 w 12192634"/>
              <a:gd name="connsiteY584" fmla="*/ 4814062 h 6858317"/>
              <a:gd name="connsiteX585" fmla="*/ 10164255 w 12192634"/>
              <a:gd name="connsiteY585" fmla="*/ 5340541 h 6858317"/>
              <a:gd name="connsiteX586" fmla="*/ 9862630 w 12192634"/>
              <a:gd name="connsiteY586" fmla="*/ 5833555 h 6858317"/>
              <a:gd name="connsiteX587" fmla="*/ 9369552 w 12192634"/>
              <a:gd name="connsiteY587" fmla="*/ 6135180 h 6858317"/>
              <a:gd name="connsiteX588" fmla="*/ 8843073 w 12192634"/>
              <a:gd name="connsiteY588" fmla="*/ 6457887 h 6858317"/>
              <a:gd name="connsiteX589" fmla="*/ 8567293 w 12192634"/>
              <a:gd name="connsiteY589" fmla="*/ 6858318 h 6858317"/>
              <a:gd name="connsiteX590" fmla="*/ 8664004 w 12192634"/>
              <a:gd name="connsiteY590" fmla="*/ 6858318 h 6858317"/>
              <a:gd name="connsiteX591" fmla="*/ 8905939 w 12192634"/>
              <a:gd name="connsiteY591" fmla="*/ 6520752 h 6858317"/>
              <a:gd name="connsiteX592" fmla="*/ 9399016 w 12192634"/>
              <a:gd name="connsiteY592" fmla="*/ 6219063 h 6858317"/>
              <a:gd name="connsiteX593" fmla="*/ 9925494 w 12192634"/>
              <a:gd name="connsiteY593" fmla="*/ 5896420 h 6858317"/>
              <a:gd name="connsiteX594" fmla="*/ 10248138 w 12192634"/>
              <a:gd name="connsiteY594" fmla="*/ 5369941 h 6858317"/>
              <a:gd name="connsiteX595" fmla="*/ 10549763 w 12192634"/>
              <a:gd name="connsiteY595" fmla="*/ 4876927 h 6858317"/>
              <a:gd name="connsiteX596" fmla="*/ 11042841 w 12192634"/>
              <a:gd name="connsiteY596" fmla="*/ 4575239 h 6858317"/>
              <a:gd name="connsiteX597" fmla="*/ 11569319 w 12192634"/>
              <a:gd name="connsiteY597" fmla="*/ 4252595 h 6858317"/>
              <a:gd name="connsiteX598" fmla="*/ 11891962 w 12192634"/>
              <a:gd name="connsiteY598" fmla="*/ 3726116 h 6858317"/>
              <a:gd name="connsiteX599" fmla="*/ 12192508 w 12192634"/>
              <a:gd name="connsiteY599" fmla="*/ 3234119 h 6858317"/>
              <a:gd name="connsiteX600" fmla="*/ 12192508 w 12192634"/>
              <a:gd name="connsiteY600" fmla="*/ 3111119 h 6858317"/>
              <a:gd name="connsiteX601" fmla="*/ 12130215 w 12192634"/>
              <a:gd name="connsiteY601" fmla="*/ 3169920 h 6858317"/>
              <a:gd name="connsiteX602" fmla="*/ 12130722 w 12192634"/>
              <a:gd name="connsiteY602" fmla="*/ 3924681 h 6858317"/>
              <a:gd name="connsiteX603" fmla="*/ 11808079 w 12192634"/>
              <a:gd name="connsiteY603" fmla="*/ 4451160 h 6858317"/>
              <a:gd name="connsiteX604" fmla="*/ 11506454 w 12192634"/>
              <a:gd name="connsiteY604" fmla="*/ 4944174 h 6858317"/>
              <a:gd name="connsiteX605" fmla="*/ 11013377 w 12192634"/>
              <a:gd name="connsiteY605" fmla="*/ 5245799 h 6858317"/>
              <a:gd name="connsiteX606" fmla="*/ 10486898 w 12192634"/>
              <a:gd name="connsiteY606" fmla="*/ 5568506 h 6858317"/>
              <a:gd name="connsiteX607" fmla="*/ 10164255 w 12192634"/>
              <a:gd name="connsiteY607" fmla="*/ 6094984 h 6858317"/>
              <a:gd name="connsiteX608" fmla="*/ 9862630 w 12192634"/>
              <a:gd name="connsiteY608" fmla="*/ 6587998 h 6858317"/>
              <a:gd name="connsiteX609" fmla="*/ 9456230 w 12192634"/>
              <a:gd name="connsiteY609" fmla="*/ 6858318 h 6858317"/>
              <a:gd name="connsiteX610" fmla="*/ 9663620 w 12192634"/>
              <a:gd name="connsiteY610" fmla="*/ 6858318 h 6858317"/>
              <a:gd name="connsiteX611" fmla="*/ 9925368 w 12192634"/>
              <a:gd name="connsiteY611" fmla="*/ 6650863 h 6858317"/>
              <a:gd name="connsiteX612" fmla="*/ 10248011 w 12192634"/>
              <a:gd name="connsiteY612" fmla="*/ 6124385 h 6858317"/>
              <a:gd name="connsiteX613" fmla="*/ 10549636 w 12192634"/>
              <a:gd name="connsiteY613" fmla="*/ 5631371 h 6858317"/>
              <a:gd name="connsiteX614" fmla="*/ 11042714 w 12192634"/>
              <a:gd name="connsiteY614" fmla="*/ 5329746 h 6858317"/>
              <a:gd name="connsiteX615" fmla="*/ 11569192 w 12192634"/>
              <a:gd name="connsiteY615" fmla="*/ 5007039 h 6858317"/>
              <a:gd name="connsiteX616" fmla="*/ 11891835 w 12192634"/>
              <a:gd name="connsiteY616" fmla="*/ 4480560 h 6858317"/>
              <a:gd name="connsiteX617" fmla="*/ 12192381 w 12192634"/>
              <a:gd name="connsiteY617" fmla="*/ 3988626 h 6858317"/>
              <a:gd name="connsiteX618" fmla="*/ 12192381 w 12192634"/>
              <a:gd name="connsiteY618" fmla="*/ 3865563 h 6858317"/>
              <a:gd name="connsiteX619" fmla="*/ 12130215 w 12192634"/>
              <a:gd name="connsiteY619" fmla="*/ 3924300 h 6858317"/>
              <a:gd name="connsiteX620" fmla="*/ 12130722 w 12192634"/>
              <a:gd name="connsiteY620" fmla="*/ 4679125 h 6858317"/>
              <a:gd name="connsiteX621" fmla="*/ 11808079 w 12192634"/>
              <a:gd name="connsiteY621" fmla="*/ 5205603 h 6858317"/>
              <a:gd name="connsiteX622" fmla="*/ 11506454 w 12192634"/>
              <a:gd name="connsiteY622" fmla="*/ 5698617 h 6858317"/>
              <a:gd name="connsiteX623" fmla="*/ 11013377 w 12192634"/>
              <a:gd name="connsiteY623" fmla="*/ 6000306 h 6858317"/>
              <a:gd name="connsiteX624" fmla="*/ 10486898 w 12192634"/>
              <a:gd name="connsiteY624" fmla="*/ 6322949 h 6858317"/>
              <a:gd name="connsiteX625" fmla="*/ 10164255 w 12192634"/>
              <a:gd name="connsiteY625" fmla="*/ 6849428 h 6858317"/>
              <a:gd name="connsiteX626" fmla="*/ 10161143 w 12192634"/>
              <a:gd name="connsiteY626" fmla="*/ 6858318 h 6858317"/>
              <a:gd name="connsiteX627" fmla="*/ 10255314 w 12192634"/>
              <a:gd name="connsiteY627" fmla="*/ 6858318 h 6858317"/>
              <a:gd name="connsiteX628" fmla="*/ 10549763 w 12192634"/>
              <a:gd name="connsiteY628" fmla="*/ 6385814 h 6858317"/>
              <a:gd name="connsiteX629" fmla="*/ 11042841 w 12192634"/>
              <a:gd name="connsiteY629" fmla="*/ 6084189 h 6858317"/>
              <a:gd name="connsiteX630" fmla="*/ 11569319 w 12192634"/>
              <a:gd name="connsiteY630" fmla="*/ 5761482 h 6858317"/>
              <a:gd name="connsiteX631" fmla="*/ 11891962 w 12192634"/>
              <a:gd name="connsiteY631" fmla="*/ 5235004 h 6858317"/>
              <a:gd name="connsiteX632" fmla="*/ 12192508 w 12192634"/>
              <a:gd name="connsiteY632" fmla="*/ 4743069 h 6858317"/>
              <a:gd name="connsiteX633" fmla="*/ 12192508 w 12192634"/>
              <a:gd name="connsiteY633" fmla="*/ 4620006 h 6858317"/>
              <a:gd name="connsiteX634" fmla="*/ 12130215 w 12192634"/>
              <a:gd name="connsiteY634" fmla="*/ 4678807 h 6858317"/>
              <a:gd name="connsiteX635" fmla="*/ 12130722 w 12192634"/>
              <a:gd name="connsiteY635" fmla="*/ 5433568 h 6858317"/>
              <a:gd name="connsiteX636" fmla="*/ 11808079 w 12192634"/>
              <a:gd name="connsiteY636" fmla="*/ 5960047 h 6858317"/>
              <a:gd name="connsiteX637" fmla="*/ 11506454 w 12192634"/>
              <a:gd name="connsiteY637" fmla="*/ 6453124 h 6858317"/>
              <a:gd name="connsiteX638" fmla="*/ 11013377 w 12192634"/>
              <a:gd name="connsiteY638" fmla="*/ 6754749 h 6858317"/>
              <a:gd name="connsiteX639" fmla="*/ 10768965 w 12192634"/>
              <a:gd name="connsiteY639" fmla="*/ 6858318 h 6858317"/>
              <a:gd name="connsiteX640" fmla="*/ 10987342 w 12192634"/>
              <a:gd name="connsiteY640" fmla="*/ 6858318 h 6858317"/>
              <a:gd name="connsiteX641" fmla="*/ 11042841 w 12192634"/>
              <a:gd name="connsiteY641" fmla="*/ 6838632 h 6858317"/>
              <a:gd name="connsiteX642" fmla="*/ 11569319 w 12192634"/>
              <a:gd name="connsiteY642" fmla="*/ 6515926 h 6858317"/>
              <a:gd name="connsiteX643" fmla="*/ 11891962 w 12192634"/>
              <a:gd name="connsiteY643" fmla="*/ 5989447 h 6858317"/>
              <a:gd name="connsiteX644" fmla="*/ 12192508 w 12192634"/>
              <a:gd name="connsiteY644" fmla="*/ 5497513 h 6858317"/>
              <a:gd name="connsiteX645" fmla="*/ 12192508 w 12192634"/>
              <a:gd name="connsiteY645" fmla="*/ 5374450 h 6858317"/>
              <a:gd name="connsiteX646" fmla="*/ 12130215 w 12192634"/>
              <a:gd name="connsiteY646" fmla="*/ 5433251 h 6858317"/>
              <a:gd name="connsiteX647" fmla="*/ 12130722 w 12192634"/>
              <a:gd name="connsiteY647" fmla="*/ 6188012 h 6858317"/>
              <a:gd name="connsiteX648" fmla="*/ 11808079 w 12192634"/>
              <a:gd name="connsiteY648" fmla="*/ 6714490 h 6858317"/>
              <a:gd name="connsiteX649" fmla="*/ 11753532 w 12192634"/>
              <a:gd name="connsiteY649" fmla="*/ 6858318 h 6858317"/>
              <a:gd name="connsiteX650" fmla="*/ 11849100 w 12192634"/>
              <a:gd name="connsiteY650" fmla="*/ 6858318 h 6858317"/>
              <a:gd name="connsiteX651" fmla="*/ 11891264 w 12192634"/>
              <a:gd name="connsiteY651" fmla="*/ 6744018 h 6858317"/>
              <a:gd name="connsiteX652" fmla="*/ 12191809 w 12192634"/>
              <a:gd name="connsiteY652" fmla="*/ 6252083 h 6858317"/>
              <a:gd name="connsiteX653" fmla="*/ 12191809 w 12192634"/>
              <a:gd name="connsiteY653" fmla="*/ 6128893 h 6858317"/>
              <a:gd name="connsiteX654" fmla="*/ 12130215 w 12192634"/>
              <a:gd name="connsiteY654" fmla="*/ 6187694 h 68583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</a:cxnLst>
            <a:rect l="l" t="t" r="r" b="b"/>
            <a:pathLst>
              <a:path w="12192634" h="6858317">
                <a:moveTo>
                  <a:pt x="439039" y="0"/>
                </a:moveTo>
                <a:cubicBezTo>
                  <a:pt x="417894" y="48387"/>
                  <a:pt x="401384" y="95631"/>
                  <a:pt x="384493" y="143701"/>
                </a:cubicBezTo>
                <a:cubicBezTo>
                  <a:pt x="330200" y="298006"/>
                  <a:pt x="274511" y="457581"/>
                  <a:pt x="61849" y="670243"/>
                </a:cubicBezTo>
                <a:cubicBezTo>
                  <a:pt x="40704" y="691388"/>
                  <a:pt x="20130" y="711200"/>
                  <a:pt x="0" y="729171"/>
                </a:cubicBezTo>
                <a:lnTo>
                  <a:pt x="0" y="606362"/>
                </a:lnTo>
                <a:cubicBezTo>
                  <a:pt x="197485" y="408559"/>
                  <a:pt x="247650" y="265621"/>
                  <a:pt x="300609" y="114300"/>
                </a:cubicBezTo>
                <a:cubicBezTo>
                  <a:pt x="313754" y="76772"/>
                  <a:pt x="327025" y="38862"/>
                  <a:pt x="342900" y="0"/>
                </a:cubicBezTo>
                <a:close/>
                <a:moveTo>
                  <a:pt x="1204976" y="0"/>
                </a:moveTo>
                <a:cubicBezTo>
                  <a:pt x="1186625" y="6668"/>
                  <a:pt x="1168273" y="13081"/>
                  <a:pt x="1149795" y="19558"/>
                </a:cubicBezTo>
                <a:cubicBezTo>
                  <a:pt x="995553" y="73660"/>
                  <a:pt x="835977" y="129604"/>
                  <a:pt x="623316" y="342265"/>
                </a:cubicBezTo>
                <a:cubicBezTo>
                  <a:pt x="410655" y="554927"/>
                  <a:pt x="354711" y="714439"/>
                  <a:pt x="300609" y="868744"/>
                </a:cubicBezTo>
                <a:cubicBezTo>
                  <a:pt x="247650" y="1020064"/>
                  <a:pt x="197485" y="1163003"/>
                  <a:pt x="0" y="1360805"/>
                </a:cubicBezTo>
                <a:lnTo>
                  <a:pt x="0" y="1483551"/>
                </a:lnTo>
                <a:cubicBezTo>
                  <a:pt x="20151" y="1465390"/>
                  <a:pt x="40767" y="1445768"/>
                  <a:pt x="61849" y="1424686"/>
                </a:cubicBezTo>
                <a:cubicBezTo>
                  <a:pt x="274511" y="1212025"/>
                  <a:pt x="330454" y="1052449"/>
                  <a:pt x="384493" y="898144"/>
                </a:cubicBezTo>
                <a:cubicBezTo>
                  <a:pt x="437642" y="746633"/>
                  <a:pt x="487871" y="603250"/>
                  <a:pt x="686181" y="405130"/>
                </a:cubicBezTo>
                <a:cubicBezTo>
                  <a:pt x="884491" y="207010"/>
                  <a:pt x="1027684" y="156591"/>
                  <a:pt x="1179259" y="103442"/>
                </a:cubicBezTo>
                <a:cubicBezTo>
                  <a:pt x="1257300" y="76200"/>
                  <a:pt x="1336485" y="48324"/>
                  <a:pt x="1423353" y="0"/>
                </a:cubicBezTo>
                <a:close/>
                <a:moveTo>
                  <a:pt x="1937258" y="0"/>
                </a:moveTo>
                <a:cubicBezTo>
                  <a:pt x="1886458" y="144018"/>
                  <a:pt x="1832166" y="283083"/>
                  <a:pt x="1642872" y="472377"/>
                </a:cubicBezTo>
                <a:cubicBezTo>
                  <a:pt x="1444562" y="670687"/>
                  <a:pt x="1301369" y="720852"/>
                  <a:pt x="1149795" y="774002"/>
                </a:cubicBezTo>
                <a:cubicBezTo>
                  <a:pt x="995553" y="828104"/>
                  <a:pt x="835977" y="884047"/>
                  <a:pt x="623316" y="1096709"/>
                </a:cubicBezTo>
                <a:cubicBezTo>
                  <a:pt x="410655" y="1309370"/>
                  <a:pt x="354711" y="1468882"/>
                  <a:pt x="300609" y="1623187"/>
                </a:cubicBezTo>
                <a:cubicBezTo>
                  <a:pt x="247650" y="1774508"/>
                  <a:pt x="197485" y="1917700"/>
                  <a:pt x="0" y="2115249"/>
                </a:cubicBezTo>
                <a:lnTo>
                  <a:pt x="0" y="2238058"/>
                </a:lnTo>
                <a:cubicBezTo>
                  <a:pt x="20130" y="2219833"/>
                  <a:pt x="40704" y="2200275"/>
                  <a:pt x="61849" y="2179130"/>
                </a:cubicBezTo>
                <a:cubicBezTo>
                  <a:pt x="274511" y="1966468"/>
                  <a:pt x="330454" y="1806956"/>
                  <a:pt x="384493" y="1652651"/>
                </a:cubicBezTo>
                <a:cubicBezTo>
                  <a:pt x="437642" y="1501077"/>
                  <a:pt x="487871" y="1357884"/>
                  <a:pt x="686181" y="1159574"/>
                </a:cubicBezTo>
                <a:cubicBezTo>
                  <a:pt x="884491" y="961263"/>
                  <a:pt x="1027684" y="911035"/>
                  <a:pt x="1179259" y="857885"/>
                </a:cubicBezTo>
                <a:cubicBezTo>
                  <a:pt x="1333500" y="803783"/>
                  <a:pt x="1493076" y="747903"/>
                  <a:pt x="1705737" y="535242"/>
                </a:cubicBezTo>
                <a:cubicBezTo>
                  <a:pt x="1918398" y="322580"/>
                  <a:pt x="1974342" y="163005"/>
                  <a:pt x="2028444" y="8763"/>
                </a:cubicBezTo>
                <a:lnTo>
                  <a:pt x="2031492" y="0"/>
                </a:lnTo>
                <a:close/>
                <a:moveTo>
                  <a:pt x="2528570" y="0"/>
                </a:moveTo>
                <a:cubicBezTo>
                  <a:pt x="2449449" y="46419"/>
                  <a:pt x="2363788" y="110681"/>
                  <a:pt x="2266950" y="207264"/>
                </a:cubicBezTo>
                <a:cubicBezTo>
                  <a:pt x="2054289" y="419925"/>
                  <a:pt x="1998345" y="579501"/>
                  <a:pt x="1944243" y="733743"/>
                </a:cubicBezTo>
                <a:cubicBezTo>
                  <a:pt x="1891411" y="885317"/>
                  <a:pt x="1841500" y="1028700"/>
                  <a:pt x="1642872" y="1226820"/>
                </a:cubicBezTo>
                <a:cubicBezTo>
                  <a:pt x="1444244" y="1424940"/>
                  <a:pt x="1301369" y="1475359"/>
                  <a:pt x="1149795" y="1528445"/>
                </a:cubicBezTo>
                <a:cubicBezTo>
                  <a:pt x="995553" y="1582547"/>
                  <a:pt x="835977" y="1638491"/>
                  <a:pt x="623316" y="1851152"/>
                </a:cubicBezTo>
                <a:cubicBezTo>
                  <a:pt x="410655" y="2063814"/>
                  <a:pt x="354711" y="2223389"/>
                  <a:pt x="300609" y="2377694"/>
                </a:cubicBezTo>
                <a:cubicBezTo>
                  <a:pt x="247650" y="2528951"/>
                  <a:pt x="197485" y="2671890"/>
                  <a:pt x="0" y="2869692"/>
                </a:cubicBezTo>
                <a:lnTo>
                  <a:pt x="0" y="2992438"/>
                </a:lnTo>
                <a:cubicBezTo>
                  <a:pt x="20151" y="2974448"/>
                  <a:pt x="40767" y="2954865"/>
                  <a:pt x="61849" y="2933700"/>
                </a:cubicBezTo>
                <a:cubicBezTo>
                  <a:pt x="274511" y="2721039"/>
                  <a:pt x="330454" y="2561527"/>
                  <a:pt x="384493" y="2407222"/>
                </a:cubicBezTo>
                <a:cubicBezTo>
                  <a:pt x="437642" y="2255647"/>
                  <a:pt x="487871" y="2112455"/>
                  <a:pt x="686181" y="1914144"/>
                </a:cubicBezTo>
                <a:cubicBezTo>
                  <a:pt x="884491" y="1715834"/>
                  <a:pt x="1027684" y="1665605"/>
                  <a:pt x="1179259" y="1612519"/>
                </a:cubicBezTo>
                <a:cubicBezTo>
                  <a:pt x="1333500" y="1558417"/>
                  <a:pt x="1493076" y="1502474"/>
                  <a:pt x="1705737" y="1289812"/>
                </a:cubicBezTo>
                <a:cubicBezTo>
                  <a:pt x="1918398" y="1077151"/>
                  <a:pt x="1974342" y="917638"/>
                  <a:pt x="2028444" y="763334"/>
                </a:cubicBezTo>
                <a:cubicBezTo>
                  <a:pt x="2081530" y="611759"/>
                  <a:pt x="2131759" y="468567"/>
                  <a:pt x="2330069" y="270256"/>
                </a:cubicBezTo>
                <a:cubicBezTo>
                  <a:pt x="2490089" y="110236"/>
                  <a:pt x="2614232" y="46673"/>
                  <a:pt x="2735834" y="127"/>
                </a:cubicBezTo>
                <a:close/>
                <a:moveTo>
                  <a:pt x="3528632" y="0"/>
                </a:moveTo>
                <a:cubicBezTo>
                  <a:pt x="3483356" y="100648"/>
                  <a:pt x="3416999" y="207137"/>
                  <a:pt x="3286760" y="337376"/>
                </a:cubicBezTo>
                <a:cubicBezTo>
                  <a:pt x="3088450" y="535750"/>
                  <a:pt x="2945257" y="585915"/>
                  <a:pt x="2794000" y="639064"/>
                </a:cubicBezTo>
                <a:cubicBezTo>
                  <a:pt x="2639695" y="693166"/>
                  <a:pt x="2480183" y="749110"/>
                  <a:pt x="2267522" y="961708"/>
                </a:cubicBezTo>
                <a:cubicBezTo>
                  <a:pt x="2054860" y="1174306"/>
                  <a:pt x="1998917" y="1333945"/>
                  <a:pt x="1944814" y="1488250"/>
                </a:cubicBezTo>
                <a:cubicBezTo>
                  <a:pt x="1891729" y="1639761"/>
                  <a:pt x="1841500" y="1782953"/>
                  <a:pt x="1643189" y="1981264"/>
                </a:cubicBezTo>
                <a:cubicBezTo>
                  <a:pt x="1444879" y="2179574"/>
                  <a:pt x="1301687" y="2229803"/>
                  <a:pt x="1150112" y="2282889"/>
                </a:cubicBezTo>
                <a:cubicBezTo>
                  <a:pt x="995871" y="2336991"/>
                  <a:pt x="836295" y="2392934"/>
                  <a:pt x="623634" y="2605596"/>
                </a:cubicBezTo>
                <a:cubicBezTo>
                  <a:pt x="410972" y="2818257"/>
                  <a:pt x="354711" y="2978150"/>
                  <a:pt x="300609" y="3132138"/>
                </a:cubicBezTo>
                <a:cubicBezTo>
                  <a:pt x="247650" y="3283458"/>
                  <a:pt x="197485" y="3426333"/>
                  <a:pt x="0" y="3624136"/>
                </a:cubicBezTo>
                <a:lnTo>
                  <a:pt x="0" y="3746945"/>
                </a:lnTo>
                <a:cubicBezTo>
                  <a:pt x="20130" y="3728720"/>
                  <a:pt x="40704" y="3708845"/>
                  <a:pt x="61849" y="3688016"/>
                </a:cubicBezTo>
                <a:cubicBezTo>
                  <a:pt x="274511" y="3475355"/>
                  <a:pt x="330200" y="3315843"/>
                  <a:pt x="384493" y="3161538"/>
                </a:cubicBezTo>
                <a:cubicBezTo>
                  <a:pt x="437642" y="3009964"/>
                  <a:pt x="487871" y="2866771"/>
                  <a:pt x="686181" y="2668461"/>
                </a:cubicBezTo>
                <a:cubicBezTo>
                  <a:pt x="884491" y="2470150"/>
                  <a:pt x="1027684" y="2419922"/>
                  <a:pt x="1179259" y="2366836"/>
                </a:cubicBezTo>
                <a:cubicBezTo>
                  <a:pt x="1333500" y="2312734"/>
                  <a:pt x="1493076" y="2256790"/>
                  <a:pt x="1705737" y="2044129"/>
                </a:cubicBezTo>
                <a:cubicBezTo>
                  <a:pt x="1918398" y="1831467"/>
                  <a:pt x="1974342" y="1671955"/>
                  <a:pt x="2028444" y="1517650"/>
                </a:cubicBezTo>
                <a:cubicBezTo>
                  <a:pt x="2081530" y="1366076"/>
                  <a:pt x="2131759" y="1222883"/>
                  <a:pt x="2330069" y="1024573"/>
                </a:cubicBezTo>
                <a:cubicBezTo>
                  <a:pt x="2528380" y="826262"/>
                  <a:pt x="2671572" y="776097"/>
                  <a:pt x="2823083" y="722948"/>
                </a:cubicBezTo>
                <a:cubicBezTo>
                  <a:pt x="2977388" y="668846"/>
                  <a:pt x="3136900" y="612902"/>
                  <a:pt x="3349625" y="400050"/>
                </a:cubicBezTo>
                <a:cubicBezTo>
                  <a:pt x="3505200" y="244666"/>
                  <a:pt x="3576891" y="117475"/>
                  <a:pt x="3625342" y="0"/>
                </a:cubicBezTo>
                <a:close/>
                <a:moveTo>
                  <a:pt x="3987800" y="0"/>
                </a:moveTo>
                <a:cubicBezTo>
                  <a:pt x="3962972" y="21908"/>
                  <a:pt x="3937318" y="45911"/>
                  <a:pt x="3910902" y="72327"/>
                </a:cubicBezTo>
                <a:cubicBezTo>
                  <a:pt x="3698431" y="284988"/>
                  <a:pt x="3642487" y="444500"/>
                  <a:pt x="3588385" y="598805"/>
                </a:cubicBezTo>
                <a:cubicBezTo>
                  <a:pt x="3535236" y="750380"/>
                  <a:pt x="3485071" y="893509"/>
                  <a:pt x="3286760" y="1091883"/>
                </a:cubicBezTo>
                <a:cubicBezTo>
                  <a:pt x="3088450" y="1290257"/>
                  <a:pt x="2945257" y="1340358"/>
                  <a:pt x="2793683" y="1393508"/>
                </a:cubicBezTo>
                <a:cubicBezTo>
                  <a:pt x="2639378" y="1447610"/>
                  <a:pt x="2479866" y="1503553"/>
                  <a:pt x="2267204" y="1716151"/>
                </a:cubicBezTo>
                <a:cubicBezTo>
                  <a:pt x="2054542" y="1928749"/>
                  <a:pt x="1998599" y="2088388"/>
                  <a:pt x="1944497" y="2242693"/>
                </a:cubicBezTo>
                <a:cubicBezTo>
                  <a:pt x="1891411" y="2394268"/>
                  <a:pt x="1841183" y="2537397"/>
                  <a:pt x="1642872" y="2735707"/>
                </a:cubicBezTo>
                <a:cubicBezTo>
                  <a:pt x="1444562" y="2934018"/>
                  <a:pt x="1301369" y="2984500"/>
                  <a:pt x="1149795" y="3037396"/>
                </a:cubicBezTo>
                <a:cubicBezTo>
                  <a:pt x="995553" y="3091498"/>
                  <a:pt x="835977" y="3147378"/>
                  <a:pt x="623316" y="3360039"/>
                </a:cubicBezTo>
                <a:cubicBezTo>
                  <a:pt x="410655" y="3572701"/>
                  <a:pt x="354711" y="3732276"/>
                  <a:pt x="300609" y="3886581"/>
                </a:cubicBezTo>
                <a:cubicBezTo>
                  <a:pt x="247650" y="4037902"/>
                  <a:pt x="197485" y="4180777"/>
                  <a:pt x="0" y="4378643"/>
                </a:cubicBezTo>
                <a:lnTo>
                  <a:pt x="0" y="4501325"/>
                </a:lnTo>
                <a:cubicBezTo>
                  <a:pt x="20151" y="4483164"/>
                  <a:pt x="40767" y="4463542"/>
                  <a:pt x="61849" y="4442460"/>
                </a:cubicBezTo>
                <a:cubicBezTo>
                  <a:pt x="274511" y="4229862"/>
                  <a:pt x="330200" y="4070350"/>
                  <a:pt x="384493" y="3915982"/>
                </a:cubicBezTo>
                <a:cubicBezTo>
                  <a:pt x="437642" y="3764407"/>
                  <a:pt x="487871" y="3621215"/>
                  <a:pt x="686181" y="3422904"/>
                </a:cubicBezTo>
                <a:cubicBezTo>
                  <a:pt x="884491" y="3224594"/>
                  <a:pt x="1027684" y="3174429"/>
                  <a:pt x="1179259" y="3121279"/>
                </a:cubicBezTo>
                <a:cubicBezTo>
                  <a:pt x="1333500" y="3067177"/>
                  <a:pt x="1493076" y="3011234"/>
                  <a:pt x="1705737" y="2798572"/>
                </a:cubicBezTo>
                <a:cubicBezTo>
                  <a:pt x="1918398" y="2585911"/>
                  <a:pt x="1974342" y="2426399"/>
                  <a:pt x="2028444" y="2272094"/>
                </a:cubicBezTo>
                <a:cubicBezTo>
                  <a:pt x="2081530" y="2120519"/>
                  <a:pt x="2131759" y="1977390"/>
                  <a:pt x="2330069" y="1779016"/>
                </a:cubicBezTo>
                <a:cubicBezTo>
                  <a:pt x="2528380" y="1580642"/>
                  <a:pt x="2671572" y="1530541"/>
                  <a:pt x="2823083" y="1477391"/>
                </a:cubicBezTo>
                <a:cubicBezTo>
                  <a:pt x="2977388" y="1423289"/>
                  <a:pt x="3136964" y="1367346"/>
                  <a:pt x="3349625" y="1154684"/>
                </a:cubicBezTo>
                <a:cubicBezTo>
                  <a:pt x="3562287" y="942023"/>
                  <a:pt x="3618166" y="782511"/>
                  <a:pt x="3672269" y="628206"/>
                </a:cubicBezTo>
                <a:cubicBezTo>
                  <a:pt x="3725418" y="476631"/>
                  <a:pt x="3775583" y="333502"/>
                  <a:pt x="3973894" y="135192"/>
                </a:cubicBezTo>
                <a:cubicBezTo>
                  <a:pt x="4022160" y="86298"/>
                  <a:pt x="4074039" y="41107"/>
                  <a:pt x="4129088" y="0"/>
                </a:cubicBezTo>
                <a:close/>
                <a:moveTo>
                  <a:pt x="5098669" y="0"/>
                </a:moveTo>
                <a:cubicBezTo>
                  <a:pt x="5049749" y="73077"/>
                  <a:pt x="4993425" y="140915"/>
                  <a:pt x="4930585" y="202438"/>
                </a:cubicBezTo>
                <a:cubicBezTo>
                  <a:pt x="4732274" y="400749"/>
                  <a:pt x="4589082" y="450850"/>
                  <a:pt x="4437571" y="504127"/>
                </a:cubicBezTo>
                <a:cubicBezTo>
                  <a:pt x="4283266" y="558165"/>
                  <a:pt x="4123690" y="614109"/>
                  <a:pt x="3911028" y="826770"/>
                </a:cubicBezTo>
                <a:cubicBezTo>
                  <a:pt x="3698367" y="1039432"/>
                  <a:pt x="3642487" y="1198944"/>
                  <a:pt x="3588385" y="1353249"/>
                </a:cubicBezTo>
                <a:cubicBezTo>
                  <a:pt x="3535236" y="1504823"/>
                  <a:pt x="3485071" y="1648016"/>
                  <a:pt x="3286760" y="1846326"/>
                </a:cubicBezTo>
                <a:cubicBezTo>
                  <a:pt x="3088450" y="2044637"/>
                  <a:pt x="2945257" y="2094802"/>
                  <a:pt x="2793683" y="2147951"/>
                </a:cubicBezTo>
                <a:cubicBezTo>
                  <a:pt x="2639378" y="2202053"/>
                  <a:pt x="2479866" y="2257997"/>
                  <a:pt x="2267204" y="2470658"/>
                </a:cubicBezTo>
                <a:cubicBezTo>
                  <a:pt x="2054542" y="2683320"/>
                  <a:pt x="1998599" y="2842832"/>
                  <a:pt x="1944497" y="2997137"/>
                </a:cubicBezTo>
                <a:cubicBezTo>
                  <a:pt x="1891411" y="3148711"/>
                  <a:pt x="1841183" y="3291840"/>
                  <a:pt x="1642872" y="3490151"/>
                </a:cubicBezTo>
                <a:cubicBezTo>
                  <a:pt x="1444562" y="3688461"/>
                  <a:pt x="1301369" y="3738690"/>
                  <a:pt x="1149795" y="3791839"/>
                </a:cubicBezTo>
                <a:cubicBezTo>
                  <a:pt x="995553" y="3845941"/>
                  <a:pt x="835977" y="3901884"/>
                  <a:pt x="623316" y="4114483"/>
                </a:cubicBezTo>
                <a:cubicBezTo>
                  <a:pt x="410655" y="4327081"/>
                  <a:pt x="354711" y="4486720"/>
                  <a:pt x="300609" y="4641025"/>
                </a:cubicBezTo>
                <a:cubicBezTo>
                  <a:pt x="247650" y="4792345"/>
                  <a:pt x="197485" y="4935220"/>
                  <a:pt x="0" y="5133086"/>
                </a:cubicBezTo>
                <a:lnTo>
                  <a:pt x="0" y="5255832"/>
                </a:lnTo>
                <a:cubicBezTo>
                  <a:pt x="20151" y="5237671"/>
                  <a:pt x="40767" y="5218049"/>
                  <a:pt x="61849" y="5196967"/>
                </a:cubicBezTo>
                <a:cubicBezTo>
                  <a:pt x="274511" y="4984306"/>
                  <a:pt x="330200" y="4824730"/>
                  <a:pt x="384493" y="4670425"/>
                </a:cubicBezTo>
                <a:cubicBezTo>
                  <a:pt x="437642" y="4518851"/>
                  <a:pt x="487871" y="4375658"/>
                  <a:pt x="686181" y="4177347"/>
                </a:cubicBezTo>
                <a:cubicBezTo>
                  <a:pt x="884491" y="3979037"/>
                  <a:pt x="1027684" y="3928872"/>
                  <a:pt x="1179259" y="3875722"/>
                </a:cubicBezTo>
                <a:cubicBezTo>
                  <a:pt x="1333500" y="3821621"/>
                  <a:pt x="1493076" y="3765677"/>
                  <a:pt x="1705737" y="3553016"/>
                </a:cubicBezTo>
                <a:cubicBezTo>
                  <a:pt x="1918398" y="3340354"/>
                  <a:pt x="1974342" y="3180842"/>
                  <a:pt x="2028444" y="3026537"/>
                </a:cubicBezTo>
                <a:cubicBezTo>
                  <a:pt x="2081530" y="2874963"/>
                  <a:pt x="2131759" y="2731834"/>
                  <a:pt x="2330069" y="2533460"/>
                </a:cubicBezTo>
                <a:cubicBezTo>
                  <a:pt x="2528380" y="2335086"/>
                  <a:pt x="2671572" y="2284984"/>
                  <a:pt x="2823083" y="2231835"/>
                </a:cubicBezTo>
                <a:cubicBezTo>
                  <a:pt x="2977388" y="2177733"/>
                  <a:pt x="3136964" y="2121789"/>
                  <a:pt x="3349625" y="1909191"/>
                </a:cubicBezTo>
                <a:cubicBezTo>
                  <a:pt x="3562287" y="1696593"/>
                  <a:pt x="3618166" y="1536954"/>
                  <a:pt x="3672269" y="1382649"/>
                </a:cubicBezTo>
                <a:cubicBezTo>
                  <a:pt x="3725418" y="1231138"/>
                  <a:pt x="3775583" y="1087946"/>
                  <a:pt x="3973894" y="889635"/>
                </a:cubicBezTo>
                <a:cubicBezTo>
                  <a:pt x="4172204" y="691325"/>
                  <a:pt x="4315397" y="641350"/>
                  <a:pt x="4466971" y="588010"/>
                </a:cubicBezTo>
                <a:cubicBezTo>
                  <a:pt x="4621276" y="533908"/>
                  <a:pt x="4780788" y="477964"/>
                  <a:pt x="4993450" y="265303"/>
                </a:cubicBezTo>
                <a:cubicBezTo>
                  <a:pt x="5091684" y="167132"/>
                  <a:pt x="5156200" y="80264"/>
                  <a:pt x="5203063" y="0"/>
                </a:cubicBezTo>
                <a:close/>
                <a:moveTo>
                  <a:pt x="5495290" y="0"/>
                </a:moveTo>
                <a:cubicBezTo>
                  <a:pt x="5331016" y="182118"/>
                  <a:pt x="5280851" y="325120"/>
                  <a:pt x="5232400" y="463868"/>
                </a:cubicBezTo>
                <a:cubicBezTo>
                  <a:pt x="5179251" y="615442"/>
                  <a:pt x="5129086" y="758571"/>
                  <a:pt x="4930775" y="956882"/>
                </a:cubicBezTo>
                <a:cubicBezTo>
                  <a:pt x="4732465" y="1155192"/>
                  <a:pt x="4589272" y="1205421"/>
                  <a:pt x="4437761" y="1258570"/>
                </a:cubicBezTo>
                <a:cubicBezTo>
                  <a:pt x="4283456" y="1312672"/>
                  <a:pt x="4123881" y="1368552"/>
                  <a:pt x="3911219" y="1581214"/>
                </a:cubicBezTo>
                <a:cubicBezTo>
                  <a:pt x="3698558" y="1793875"/>
                  <a:pt x="3642678" y="1953387"/>
                  <a:pt x="3588576" y="2107692"/>
                </a:cubicBezTo>
                <a:cubicBezTo>
                  <a:pt x="3535426" y="2259267"/>
                  <a:pt x="3485261" y="2402459"/>
                  <a:pt x="3286951" y="2600770"/>
                </a:cubicBezTo>
                <a:cubicBezTo>
                  <a:pt x="3088640" y="2799080"/>
                  <a:pt x="2945257" y="2849245"/>
                  <a:pt x="2794000" y="2902395"/>
                </a:cubicBezTo>
                <a:cubicBezTo>
                  <a:pt x="2639695" y="2956497"/>
                  <a:pt x="2480183" y="3012440"/>
                  <a:pt x="2267522" y="3225102"/>
                </a:cubicBezTo>
                <a:cubicBezTo>
                  <a:pt x="2054860" y="3437763"/>
                  <a:pt x="1998917" y="3597275"/>
                  <a:pt x="1944814" y="3751580"/>
                </a:cubicBezTo>
                <a:cubicBezTo>
                  <a:pt x="1891729" y="3903155"/>
                  <a:pt x="1841500" y="4046284"/>
                  <a:pt x="1643189" y="4244594"/>
                </a:cubicBezTo>
                <a:cubicBezTo>
                  <a:pt x="1444879" y="4442905"/>
                  <a:pt x="1301369" y="4493133"/>
                  <a:pt x="1149858" y="4546600"/>
                </a:cubicBezTo>
                <a:cubicBezTo>
                  <a:pt x="995553" y="4600702"/>
                  <a:pt x="835977" y="4656646"/>
                  <a:pt x="623316" y="4869244"/>
                </a:cubicBezTo>
                <a:cubicBezTo>
                  <a:pt x="410655" y="5081842"/>
                  <a:pt x="354711" y="5241481"/>
                  <a:pt x="300609" y="5395786"/>
                </a:cubicBezTo>
                <a:cubicBezTo>
                  <a:pt x="247650" y="5546789"/>
                  <a:pt x="197485" y="5689600"/>
                  <a:pt x="0" y="5887530"/>
                </a:cubicBezTo>
                <a:lnTo>
                  <a:pt x="0" y="6010339"/>
                </a:lnTo>
                <a:cubicBezTo>
                  <a:pt x="20130" y="5992114"/>
                  <a:pt x="40704" y="5972239"/>
                  <a:pt x="61849" y="5951411"/>
                </a:cubicBezTo>
                <a:cubicBezTo>
                  <a:pt x="274511" y="5738749"/>
                  <a:pt x="330454" y="5579174"/>
                  <a:pt x="384493" y="5424869"/>
                </a:cubicBezTo>
                <a:cubicBezTo>
                  <a:pt x="437642" y="5273294"/>
                  <a:pt x="487871" y="5130165"/>
                  <a:pt x="686181" y="4931791"/>
                </a:cubicBezTo>
                <a:cubicBezTo>
                  <a:pt x="884491" y="4733417"/>
                  <a:pt x="1027684" y="4683316"/>
                  <a:pt x="1179259" y="4630166"/>
                </a:cubicBezTo>
                <a:cubicBezTo>
                  <a:pt x="1333564" y="4576064"/>
                  <a:pt x="1493076" y="4520121"/>
                  <a:pt x="1705737" y="4307459"/>
                </a:cubicBezTo>
                <a:cubicBezTo>
                  <a:pt x="1918398" y="4094797"/>
                  <a:pt x="1974342" y="3935286"/>
                  <a:pt x="2028444" y="3780981"/>
                </a:cubicBezTo>
                <a:cubicBezTo>
                  <a:pt x="2081530" y="3629406"/>
                  <a:pt x="2131759" y="3486277"/>
                  <a:pt x="2330069" y="3287966"/>
                </a:cubicBezTo>
                <a:cubicBezTo>
                  <a:pt x="2528380" y="3089656"/>
                  <a:pt x="2671572" y="3039428"/>
                  <a:pt x="2823083" y="2986278"/>
                </a:cubicBezTo>
                <a:cubicBezTo>
                  <a:pt x="2977388" y="2932176"/>
                  <a:pt x="3136964" y="2876233"/>
                  <a:pt x="3349625" y="2663635"/>
                </a:cubicBezTo>
                <a:cubicBezTo>
                  <a:pt x="3562287" y="2451037"/>
                  <a:pt x="3618166" y="2291398"/>
                  <a:pt x="3672269" y="2137156"/>
                </a:cubicBezTo>
                <a:cubicBezTo>
                  <a:pt x="3725418" y="1985582"/>
                  <a:pt x="3775583" y="1842389"/>
                  <a:pt x="3973894" y="1644079"/>
                </a:cubicBezTo>
                <a:cubicBezTo>
                  <a:pt x="4172204" y="1445768"/>
                  <a:pt x="4315397" y="1395603"/>
                  <a:pt x="4466971" y="1342454"/>
                </a:cubicBezTo>
                <a:cubicBezTo>
                  <a:pt x="4621276" y="1288352"/>
                  <a:pt x="4780788" y="1232408"/>
                  <a:pt x="4993450" y="1019747"/>
                </a:cubicBezTo>
                <a:cubicBezTo>
                  <a:pt x="5206111" y="807085"/>
                  <a:pt x="5261991" y="647700"/>
                  <a:pt x="5316093" y="493268"/>
                </a:cubicBezTo>
                <a:cubicBezTo>
                  <a:pt x="5369243" y="341757"/>
                  <a:pt x="5419408" y="198565"/>
                  <a:pt x="5617718" y="254"/>
                </a:cubicBezTo>
                <a:lnTo>
                  <a:pt x="5617718" y="254"/>
                </a:lnTo>
                <a:close/>
                <a:moveTo>
                  <a:pt x="6638290" y="0"/>
                </a:moveTo>
                <a:cubicBezTo>
                  <a:pt x="6618923" y="21802"/>
                  <a:pt x="6597650" y="44302"/>
                  <a:pt x="6574473" y="67501"/>
                </a:cubicBezTo>
                <a:cubicBezTo>
                  <a:pt x="6376162" y="265875"/>
                  <a:pt x="6232970" y="316040"/>
                  <a:pt x="6081459" y="369189"/>
                </a:cubicBezTo>
                <a:cubicBezTo>
                  <a:pt x="5927154" y="423291"/>
                  <a:pt x="5767578" y="479235"/>
                  <a:pt x="5554917" y="691833"/>
                </a:cubicBezTo>
                <a:cubicBezTo>
                  <a:pt x="5342255" y="904430"/>
                  <a:pt x="5286312" y="1064006"/>
                  <a:pt x="5232400" y="1218311"/>
                </a:cubicBezTo>
                <a:cubicBezTo>
                  <a:pt x="5179251" y="1369886"/>
                  <a:pt x="5129086" y="1513015"/>
                  <a:pt x="4930775" y="1711325"/>
                </a:cubicBezTo>
                <a:cubicBezTo>
                  <a:pt x="4732465" y="1909636"/>
                  <a:pt x="4589082" y="1959864"/>
                  <a:pt x="4437571" y="2012950"/>
                </a:cubicBezTo>
                <a:cubicBezTo>
                  <a:pt x="4283266" y="2067052"/>
                  <a:pt x="4123690" y="2122996"/>
                  <a:pt x="3911028" y="2335594"/>
                </a:cubicBezTo>
                <a:cubicBezTo>
                  <a:pt x="3698367" y="2548192"/>
                  <a:pt x="3642487" y="2707831"/>
                  <a:pt x="3588385" y="2862072"/>
                </a:cubicBezTo>
                <a:cubicBezTo>
                  <a:pt x="3535236" y="3013647"/>
                  <a:pt x="3485071" y="3156839"/>
                  <a:pt x="3286760" y="3355150"/>
                </a:cubicBezTo>
                <a:cubicBezTo>
                  <a:pt x="3088450" y="3553460"/>
                  <a:pt x="2945257" y="3603625"/>
                  <a:pt x="2793683" y="3656775"/>
                </a:cubicBezTo>
                <a:cubicBezTo>
                  <a:pt x="2639378" y="3710877"/>
                  <a:pt x="2479866" y="3766820"/>
                  <a:pt x="2267204" y="3979482"/>
                </a:cubicBezTo>
                <a:cubicBezTo>
                  <a:pt x="2054542" y="4192143"/>
                  <a:pt x="1998599" y="4351655"/>
                  <a:pt x="1944497" y="4505960"/>
                </a:cubicBezTo>
                <a:cubicBezTo>
                  <a:pt x="1891411" y="4657535"/>
                  <a:pt x="1841183" y="4800664"/>
                  <a:pt x="1642872" y="4999038"/>
                </a:cubicBezTo>
                <a:cubicBezTo>
                  <a:pt x="1444562" y="5197412"/>
                  <a:pt x="1301369" y="5247513"/>
                  <a:pt x="1149795" y="5300663"/>
                </a:cubicBezTo>
                <a:cubicBezTo>
                  <a:pt x="995553" y="5354765"/>
                  <a:pt x="835977" y="5410708"/>
                  <a:pt x="623316" y="5623370"/>
                </a:cubicBezTo>
                <a:cubicBezTo>
                  <a:pt x="410655" y="5836031"/>
                  <a:pt x="354711" y="5995543"/>
                  <a:pt x="300609" y="6149848"/>
                </a:cubicBezTo>
                <a:cubicBezTo>
                  <a:pt x="247650" y="6301232"/>
                  <a:pt x="197485" y="6444171"/>
                  <a:pt x="0" y="6642100"/>
                </a:cubicBezTo>
                <a:lnTo>
                  <a:pt x="0" y="6764845"/>
                </a:lnTo>
                <a:cubicBezTo>
                  <a:pt x="20151" y="6746494"/>
                  <a:pt x="40767" y="6726745"/>
                  <a:pt x="61849" y="6705600"/>
                </a:cubicBezTo>
                <a:cubicBezTo>
                  <a:pt x="274511" y="6492939"/>
                  <a:pt x="330454" y="6333363"/>
                  <a:pt x="384493" y="6179058"/>
                </a:cubicBezTo>
                <a:cubicBezTo>
                  <a:pt x="437642" y="6027484"/>
                  <a:pt x="487871" y="5884355"/>
                  <a:pt x="686181" y="5685981"/>
                </a:cubicBezTo>
                <a:cubicBezTo>
                  <a:pt x="884491" y="5487607"/>
                  <a:pt x="1027684" y="5437505"/>
                  <a:pt x="1179259" y="5384356"/>
                </a:cubicBezTo>
                <a:cubicBezTo>
                  <a:pt x="1333500" y="5330254"/>
                  <a:pt x="1493076" y="5274310"/>
                  <a:pt x="1705737" y="5061649"/>
                </a:cubicBezTo>
                <a:cubicBezTo>
                  <a:pt x="1918398" y="4848987"/>
                  <a:pt x="1974342" y="4689475"/>
                  <a:pt x="2028444" y="4535170"/>
                </a:cubicBezTo>
                <a:cubicBezTo>
                  <a:pt x="2081530" y="4383596"/>
                  <a:pt x="2131759" y="4240467"/>
                  <a:pt x="2330069" y="4042156"/>
                </a:cubicBezTo>
                <a:cubicBezTo>
                  <a:pt x="2528380" y="3843846"/>
                  <a:pt x="2671572" y="3793617"/>
                  <a:pt x="2823083" y="3740468"/>
                </a:cubicBezTo>
                <a:cubicBezTo>
                  <a:pt x="2977388" y="3686366"/>
                  <a:pt x="3136964" y="3630486"/>
                  <a:pt x="3349625" y="3417824"/>
                </a:cubicBezTo>
                <a:cubicBezTo>
                  <a:pt x="3562287" y="3205163"/>
                  <a:pt x="3618166" y="3045651"/>
                  <a:pt x="3672269" y="2891346"/>
                </a:cubicBezTo>
                <a:cubicBezTo>
                  <a:pt x="3725418" y="2739771"/>
                  <a:pt x="3775583" y="2596579"/>
                  <a:pt x="3973894" y="2398268"/>
                </a:cubicBezTo>
                <a:cubicBezTo>
                  <a:pt x="4172204" y="2199958"/>
                  <a:pt x="4315397" y="2149793"/>
                  <a:pt x="4466971" y="2096643"/>
                </a:cubicBezTo>
                <a:cubicBezTo>
                  <a:pt x="4621276" y="2042541"/>
                  <a:pt x="4780788" y="1986598"/>
                  <a:pt x="4993450" y="1773936"/>
                </a:cubicBezTo>
                <a:cubicBezTo>
                  <a:pt x="5206111" y="1561275"/>
                  <a:pt x="5261991" y="1401763"/>
                  <a:pt x="5316093" y="1247458"/>
                </a:cubicBezTo>
                <a:cubicBezTo>
                  <a:pt x="5369243" y="1095947"/>
                  <a:pt x="5419408" y="952754"/>
                  <a:pt x="5617718" y="754444"/>
                </a:cubicBezTo>
                <a:cubicBezTo>
                  <a:pt x="5816029" y="556133"/>
                  <a:pt x="5959221" y="505968"/>
                  <a:pt x="6110796" y="452819"/>
                </a:cubicBezTo>
                <a:cubicBezTo>
                  <a:pt x="6265101" y="398717"/>
                  <a:pt x="6424613" y="342773"/>
                  <a:pt x="6637274" y="130112"/>
                </a:cubicBezTo>
                <a:cubicBezTo>
                  <a:pt x="6678740" y="89007"/>
                  <a:pt x="6717856" y="45566"/>
                  <a:pt x="6754369" y="0"/>
                </a:cubicBezTo>
                <a:close/>
                <a:moveTo>
                  <a:pt x="7031990" y="0"/>
                </a:moveTo>
                <a:cubicBezTo>
                  <a:pt x="6948742" y="121349"/>
                  <a:pt x="6911975" y="226314"/>
                  <a:pt x="6875970" y="328930"/>
                </a:cubicBezTo>
                <a:cubicBezTo>
                  <a:pt x="6822885" y="480505"/>
                  <a:pt x="6772657" y="623634"/>
                  <a:pt x="6574345" y="822008"/>
                </a:cubicBezTo>
                <a:cubicBezTo>
                  <a:pt x="6376035" y="1020382"/>
                  <a:pt x="6232906" y="1070483"/>
                  <a:pt x="6081395" y="1123950"/>
                </a:cubicBezTo>
                <a:cubicBezTo>
                  <a:pt x="5927090" y="1178052"/>
                  <a:pt x="5767515" y="1233996"/>
                  <a:pt x="5554853" y="1446594"/>
                </a:cubicBezTo>
                <a:cubicBezTo>
                  <a:pt x="5342192" y="1659192"/>
                  <a:pt x="5286312" y="1818513"/>
                  <a:pt x="5232400" y="1972755"/>
                </a:cubicBezTo>
                <a:cubicBezTo>
                  <a:pt x="5179251" y="2124329"/>
                  <a:pt x="5129086" y="2267522"/>
                  <a:pt x="4930775" y="2465832"/>
                </a:cubicBezTo>
                <a:cubicBezTo>
                  <a:pt x="4732465" y="2664143"/>
                  <a:pt x="4589272" y="2714308"/>
                  <a:pt x="4437761" y="2767457"/>
                </a:cubicBezTo>
                <a:cubicBezTo>
                  <a:pt x="4283456" y="2821559"/>
                  <a:pt x="4123881" y="2877503"/>
                  <a:pt x="3911219" y="3090101"/>
                </a:cubicBezTo>
                <a:cubicBezTo>
                  <a:pt x="3698558" y="3302699"/>
                  <a:pt x="3642678" y="3462338"/>
                  <a:pt x="3588576" y="3616643"/>
                </a:cubicBezTo>
                <a:cubicBezTo>
                  <a:pt x="3535426" y="3768153"/>
                  <a:pt x="3485261" y="3911346"/>
                  <a:pt x="3286951" y="4109657"/>
                </a:cubicBezTo>
                <a:cubicBezTo>
                  <a:pt x="3088640" y="4307967"/>
                  <a:pt x="2945448" y="4358196"/>
                  <a:pt x="2793873" y="4411282"/>
                </a:cubicBezTo>
                <a:cubicBezTo>
                  <a:pt x="2639568" y="4465384"/>
                  <a:pt x="2480056" y="4521327"/>
                  <a:pt x="2267395" y="4733989"/>
                </a:cubicBezTo>
                <a:cubicBezTo>
                  <a:pt x="2054733" y="4946650"/>
                  <a:pt x="1998789" y="5106162"/>
                  <a:pt x="1944688" y="5260467"/>
                </a:cubicBezTo>
                <a:cubicBezTo>
                  <a:pt x="1891602" y="5412042"/>
                  <a:pt x="1841373" y="5555171"/>
                  <a:pt x="1643063" y="5753545"/>
                </a:cubicBezTo>
                <a:cubicBezTo>
                  <a:pt x="1444752" y="5951919"/>
                  <a:pt x="1301560" y="6002020"/>
                  <a:pt x="1149985" y="6055170"/>
                </a:cubicBezTo>
                <a:cubicBezTo>
                  <a:pt x="995744" y="6109272"/>
                  <a:pt x="836168" y="6165215"/>
                  <a:pt x="623507" y="6377877"/>
                </a:cubicBezTo>
                <a:cubicBezTo>
                  <a:pt x="431800" y="6569329"/>
                  <a:pt x="367411" y="6717729"/>
                  <a:pt x="316992" y="6858000"/>
                </a:cubicBezTo>
                <a:lnTo>
                  <a:pt x="411671" y="6858000"/>
                </a:lnTo>
                <a:cubicBezTo>
                  <a:pt x="458597" y="6732651"/>
                  <a:pt x="521081" y="6605842"/>
                  <a:pt x="686181" y="6440742"/>
                </a:cubicBezTo>
                <a:cubicBezTo>
                  <a:pt x="884491" y="6242368"/>
                  <a:pt x="1027684" y="6192203"/>
                  <a:pt x="1179259" y="6139053"/>
                </a:cubicBezTo>
                <a:cubicBezTo>
                  <a:pt x="1333500" y="6084951"/>
                  <a:pt x="1493076" y="6029008"/>
                  <a:pt x="1705737" y="5816410"/>
                </a:cubicBezTo>
                <a:cubicBezTo>
                  <a:pt x="1918398" y="5603812"/>
                  <a:pt x="1974342" y="5444173"/>
                  <a:pt x="2028444" y="5289868"/>
                </a:cubicBezTo>
                <a:cubicBezTo>
                  <a:pt x="2081530" y="5138293"/>
                  <a:pt x="2131759" y="4995164"/>
                  <a:pt x="2330069" y="4796854"/>
                </a:cubicBezTo>
                <a:cubicBezTo>
                  <a:pt x="2528380" y="4598543"/>
                  <a:pt x="2671572" y="4548315"/>
                  <a:pt x="2823083" y="4495165"/>
                </a:cubicBezTo>
                <a:cubicBezTo>
                  <a:pt x="2977388" y="4441127"/>
                  <a:pt x="3136964" y="4385183"/>
                  <a:pt x="3349625" y="4172522"/>
                </a:cubicBezTo>
                <a:cubicBezTo>
                  <a:pt x="3562287" y="3959860"/>
                  <a:pt x="3618166" y="3800348"/>
                  <a:pt x="3672269" y="3646043"/>
                </a:cubicBezTo>
                <a:cubicBezTo>
                  <a:pt x="3725418" y="3494469"/>
                  <a:pt x="3775583" y="3351340"/>
                  <a:pt x="3973894" y="3152966"/>
                </a:cubicBezTo>
                <a:cubicBezTo>
                  <a:pt x="4172204" y="2954592"/>
                  <a:pt x="4315397" y="2904490"/>
                  <a:pt x="4466971" y="2851341"/>
                </a:cubicBezTo>
                <a:cubicBezTo>
                  <a:pt x="4621276" y="2797239"/>
                  <a:pt x="4780788" y="2741295"/>
                  <a:pt x="4993450" y="2528697"/>
                </a:cubicBezTo>
                <a:cubicBezTo>
                  <a:pt x="5206111" y="2316099"/>
                  <a:pt x="5261991" y="2156460"/>
                  <a:pt x="5316093" y="2002219"/>
                </a:cubicBezTo>
                <a:cubicBezTo>
                  <a:pt x="5369243" y="1850644"/>
                  <a:pt x="5419408" y="1707452"/>
                  <a:pt x="5617718" y="1509141"/>
                </a:cubicBezTo>
                <a:cubicBezTo>
                  <a:pt x="5816029" y="1310831"/>
                  <a:pt x="5959221" y="1260666"/>
                  <a:pt x="6110796" y="1207516"/>
                </a:cubicBezTo>
                <a:cubicBezTo>
                  <a:pt x="6265101" y="1153414"/>
                  <a:pt x="6424613" y="1097471"/>
                  <a:pt x="6637274" y="884873"/>
                </a:cubicBezTo>
                <a:cubicBezTo>
                  <a:pt x="6849936" y="672275"/>
                  <a:pt x="6905879" y="512636"/>
                  <a:pt x="6959918" y="358331"/>
                </a:cubicBezTo>
                <a:cubicBezTo>
                  <a:pt x="7000240" y="243332"/>
                  <a:pt x="7038912" y="133350"/>
                  <a:pt x="7141909" y="0"/>
                </a:cubicBezTo>
                <a:close/>
                <a:moveTo>
                  <a:pt x="8147050" y="0"/>
                </a:moveTo>
                <a:cubicBezTo>
                  <a:pt x="7984554" y="143383"/>
                  <a:pt x="7858252" y="187706"/>
                  <a:pt x="7725537" y="234252"/>
                </a:cubicBezTo>
                <a:cubicBezTo>
                  <a:pt x="7571232" y="288354"/>
                  <a:pt x="7411720" y="344234"/>
                  <a:pt x="7199059" y="556895"/>
                </a:cubicBezTo>
                <a:cubicBezTo>
                  <a:pt x="6986397" y="769557"/>
                  <a:pt x="6930454" y="929069"/>
                  <a:pt x="6876352" y="1083374"/>
                </a:cubicBezTo>
                <a:cubicBezTo>
                  <a:pt x="6823266" y="1234948"/>
                  <a:pt x="6773037" y="1378141"/>
                  <a:pt x="6574727" y="1576451"/>
                </a:cubicBezTo>
                <a:cubicBezTo>
                  <a:pt x="6376416" y="1774762"/>
                  <a:pt x="6233224" y="1824927"/>
                  <a:pt x="6081713" y="1878076"/>
                </a:cubicBezTo>
                <a:cubicBezTo>
                  <a:pt x="5927408" y="1932178"/>
                  <a:pt x="5767832" y="1988122"/>
                  <a:pt x="5555171" y="2200783"/>
                </a:cubicBezTo>
                <a:cubicBezTo>
                  <a:pt x="5342509" y="2413445"/>
                  <a:pt x="5286629" y="2572957"/>
                  <a:pt x="5232527" y="2727198"/>
                </a:cubicBezTo>
                <a:cubicBezTo>
                  <a:pt x="5179378" y="2878773"/>
                  <a:pt x="5129213" y="3021965"/>
                  <a:pt x="4930902" y="3220276"/>
                </a:cubicBezTo>
                <a:cubicBezTo>
                  <a:pt x="4732592" y="3418586"/>
                  <a:pt x="4589399" y="3468751"/>
                  <a:pt x="4437888" y="3521901"/>
                </a:cubicBezTo>
                <a:cubicBezTo>
                  <a:pt x="4283583" y="3576003"/>
                  <a:pt x="4124008" y="3631946"/>
                  <a:pt x="3911346" y="3844608"/>
                </a:cubicBezTo>
                <a:cubicBezTo>
                  <a:pt x="3698684" y="4057269"/>
                  <a:pt x="3642805" y="4216781"/>
                  <a:pt x="3588703" y="4371086"/>
                </a:cubicBezTo>
                <a:cubicBezTo>
                  <a:pt x="3535553" y="4522597"/>
                  <a:pt x="3485388" y="4665790"/>
                  <a:pt x="3287078" y="4864100"/>
                </a:cubicBezTo>
                <a:cubicBezTo>
                  <a:pt x="3088767" y="5062411"/>
                  <a:pt x="2945257" y="5112639"/>
                  <a:pt x="2794000" y="5165725"/>
                </a:cubicBezTo>
                <a:cubicBezTo>
                  <a:pt x="2639695" y="5219827"/>
                  <a:pt x="2480183" y="5275771"/>
                  <a:pt x="2267522" y="5488432"/>
                </a:cubicBezTo>
                <a:cubicBezTo>
                  <a:pt x="2054860" y="5701094"/>
                  <a:pt x="1998917" y="5860606"/>
                  <a:pt x="1944814" y="6014911"/>
                </a:cubicBezTo>
                <a:cubicBezTo>
                  <a:pt x="1891729" y="6166485"/>
                  <a:pt x="1841500" y="6309678"/>
                  <a:pt x="1643189" y="6507988"/>
                </a:cubicBezTo>
                <a:cubicBezTo>
                  <a:pt x="1444879" y="6706299"/>
                  <a:pt x="1301687" y="6756464"/>
                  <a:pt x="1150176" y="6809613"/>
                </a:cubicBezTo>
                <a:cubicBezTo>
                  <a:pt x="1107694" y="6824536"/>
                  <a:pt x="1064768" y="6839522"/>
                  <a:pt x="1020445" y="6858000"/>
                </a:cubicBezTo>
                <a:lnTo>
                  <a:pt x="1277239" y="6858000"/>
                </a:lnTo>
                <a:cubicBezTo>
                  <a:pt x="1402715" y="6809295"/>
                  <a:pt x="1537589" y="6739192"/>
                  <a:pt x="1706055" y="6570853"/>
                </a:cubicBezTo>
                <a:cubicBezTo>
                  <a:pt x="1918716" y="6358192"/>
                  <a:pt x="1974660" y="6198616"/>
                  <a:pt x="2028762" y="6044375"/>
                </a:cubicBezTo>
                <a:cubicBezTo>
                  <a:pt x="2081848" y="5892800"/>
                  <a:pt x="2132076" y="5749608"/>
                  <a:pt x="2330387" y="5551297"/>
                </a:cubicBezTo>
                <a:cubicBezTo>
                  <a:pt x="2528697" y="5352987"/>
                  <a:pt x="2671890" y="5302758"/>
                  <a:pt x="2823401" y="5249672"/>
                </a:cubicBezTo>
                <a:cubicBezTo>
                  <a:pt x="2977706" y="5195570"/>
                  <a:pt x="3137281" y="5139627"/>
                  <a:pt x="3349943" y="4926965"/>
                </a:cubicBezTo>
                <a:cubicBezTo>
                  <a:pt x="3562604" y="4714304"/>
                  <a:pt x="3618484" y="4554792"/>
                  <a:pt x="3672586" y="4400487"/>
                </a:cubicBezTo>
                <a:cubicBezTo>
                  <a:pt x="3725736" y="4248912"/>
                  <a:pt x="3775901" y="4105783"/>
                  <a:pt x="3974211" y="3907472"/>
                </a:cubicBezTo>
                <a:cubicBezTo>
                  <a:pt x="4172522" y="3709162"/>
                  <a:pt x="4315714" y="3658934"/>
                  <a:pt x="4467289" y="3605784"/>
                </a:cubicBezTo>
                <a:cubicBezTo>
                  <a:pt x="4621594" y="3551682"/>
                  <a:pt x="4781106" y="3495739"/>
                  <a:pt x="4993767" y="3283141"/>
                </a:cubicBezTo>
                <a:cubicBezTo>
                  <a:pt x="5206429" y="3070543"/>
                  <a:pt x="5262309" y="2910904"/>
                  <a:pt x="5316411" y="2756662"/>
                </a:cubicBezTo>
                <a:cubicBezTo>
                  <a:pt x="5369560" y="2605088"/>
                  <a:pt x="5419725" y="2461959"/>
                  <a:pt x="5618036" y="2263648"/>
                </a:cubicBezTo>
                <a:cubicBezTo>
                  <a:pt x="5816346" y="2065338"/>
                  <a:pt x="5959539" y="2015109"/>
                  <a:pt x="6111113" y="1961960"/>
                </a:cubicBezTo>
                <a:cubicBezTo>
                  <a:pt x="6265418" y="1907858"/>
                  <a:pt x="6424930" y="1851914"/>
                  <a:pt x="6637592" y="1639316"/>
                </a:cubicBezTo>
                <a:cubicBezTo>
                  <a:pt x="6850253" y="1426718"/>
                  <a:pt x="6906197" y="1267079"/>
                  <a:pt x="6960235" y="1112774"/>
                </a:cubicBezTo>
                <a:cubicBezTo>
                  <a:pt x="7013385" y="961263"/>
                  <a:pt x="7063613" y="818071"/>
                  <a:pt x="7261924" y="619760"/>
                </a:cubicBezTo>
                <a:cubicBezTo>
                  <a:pt x="7460234" y="421450"/>
                  <a:pt x="7603363" y="371285"/>
                  <a:pt x="7754938" y="318135"/>
                </a:cubicBezTo>
                <a:cubicBezTo>
                  <a:pt x="7908100" y="264414"/>
                  <a:pt x="8066532" y="208915"/>
                  <a:pt x="8276844" y="0"/>
                </a:cubicBezTo>
                <a:close/>
                <a:moveTo>
                  <a:pt x="8597519" y="0"/>
                </a:moveTo>
                <a:cubicBezTo>
                  <a:pt x="8564499" y="67691"/>
                  <a:pt x="8542210" y="131255"/>
                  <a:pt x="8520240" y="193993"/>
                </a:cubicBezTo>
                <a:cubicBezTo>
                  <a:pt x="8467090" y="345567"/>
                  <a:pt x="8416861" y="488696"/>
                  <a:pt x="8218551" y="687007"/>
                </a:cubicBezTo>
                <a:cubicBezTo>
                  <a:pt x="8020241" y="885317"/>
                  <a:pt x="7877112" y="935546"/>
                  <a:pt x="7725537" y="988695"/>
                </a:cubicBezTo>
                <a:cubicBezTo>
                  <a:pt x="7571232" y="1042797"/>
                  <a:pt x="7411720" y="1098677"/>
                  <a:pt x="7199059" y="1311339"/>
                </a:cubicBezTo>
                <a:cubicBezTo>
                  <a:pt x="6986397" y="1524000"/>
                  <a:pt x="6930454" y="1683576"/>
                  <a:pt x="6876352" y="1837817"/>
                </a:cubicBezTo>
                <a:cubicBezTo>
                  <a:pt x="6823266" y="1989392"/>
                  <a:pt x="6773037" y="2132584"/>
                  <a:pt x="6574727" y="2330895"/>
                </a:cubicBezTo>
                <a:cubicBezTo>
                  <a:pt x="6376416" y="2529205"/>
                  <a:pt x="6233224" y="2579370"/>
                  <a:pt x="6081713" y="2632520"/>
                </a:cubicBezTo>
                <a:cubicBezTo>
                  <a:pt x="5927408" y="2686622"/>
                  <a:pt x="5767832" y="2742565"/>
                  <a:pt x="5555171" y="2955227"/>
                </a:cubicBezTo>
                <a:cubicBezTo>
                  <a:pt x="5342509" y="3167888"/>
                  <a:pt x="5286312" y="3327400"/>
                  <a:pt x="5232400" y="3481705"/>
                </a:cubicBezTo>
                <a:cubicBezTo>
                  <a:pt x="5179251" y="3633216"/>
                  <a:pt x="5129086" y="3776409"/>
                  <a:pt x="4930775" y="3974719"/>
                </a:cubicBezTo>
                <a:cubicBezTo>
                  <a:pt x="4732465" y="4173030"/>
                  <a:pt x="4589272" y="4223195"/>
                  <a:pt x="4437761" y="4276344"/>
                </a:cubicBezTo>
                <a:cubicBezTo>
                  <a:pt x="4283456" y="4330446"/>
                  <a:pt x="4123881" y="4386390"/>
                  <a:pt x="3911219" y="4599051"/>
                </a:cubicBezTo>
                <a:cubicBezTo>
                  <a:pt x="3698558" y="4811713"/>
                  <a:pt x="3642678" y="4971225"/>
                  <a:pt x="3588576" y="5125530"/>
                </a:cubicBezTo>
                <a:cubicBezTo>
                  <a:pt x="3535426" y="5277104"/>
                  <a:pt x="3485261" y="5420233"/>
                  <a:pt x="3286951" y="5618544"/>
                </a:cubicBezTo>
                <a:cubicBezTo>
                  <a:pt x="3088640" y="5816854"/>
                  <a:pt x="2945257" y="5867400"/>
                  <a:pt x="2794000" y="5920232"/>
                </a:cubicBezTo>
                <a:cubicBezTo>
                  <a:pt x="2639695" y="5974271"/>
                  <a:pt x="2480183" y="6030214"/>
                  <a:pt x="2267522" y="6242876"/>
                </a:cubicBezTo>
                <a:cubicBezTo>
                  <a:pt x="2054860" y="6455537"/>
                  <a:pt x="1998917" y="6615049"/>
                  <a:pt x="1944814" y="6769354"/>
                </a:cubicBezTo>
                <a:cubicBezTo>
                  <a:pt x="1934401" y="6799072"/>
                  <a:pt x="1924114" y="6828473"/>
                  <a:pt x="1913064" y="6858254"/>
                </a:cubicBezTo>
                <a:lnTo>
                  <a:pt x="2007934" y="6858254"/>
                </a:lnTo>
                <a:cubicBezTo>
                  <a:pt x="2015236" y="6838379"/>
                  <a:pt x="2022158" y="6818694"/>
                  <a:pt x="2029016" y="6799072"/>
                </a:cubicBezTo>
                <a:cubicBezTo>
                  <a:pt x="2082102" y="6647498"/>
                  <a:pt x="2132330" y="6504306"/>
                  <a:pt x="2330641" y="6305995"/>
                </a:cubicBezTo>
                <a:cubicBezTo>
                  <a:pt x="2528951" y="6107684"/>
                  <a:pt x="2672144" y="6057456"/>
                  <a:pt x="2823655" y="6004370"/>
                </a:cubicBezTo>
                <a:cubicBezTo>
                  <a:pt x="2977388" y="5949950"/>
                  <a:pt x="3136900" y="5894070"/>
                  <a:pt x="3349625" y="5681409"/>
                </a:cubicBezTo>
                <a:cubicBezTo>
                  <a:pt x="3562350" y="5468747"/>
                  <a:pt x="3618166" y="5309235"/>
                  <a:pt x="3672269" y="5154930"/>
                </a:cubicBezTo>
                <a:cubicBezTo>
                  <a:pt x="3725418" y="5003356"/>
                  <a:pt x="3775583" y="4860227"/>
                  <a:pt x="3973894" y="4661916"/>
                </a:cubicBezTo>
                <a:cubicBezTo>
                  <a:pt x="4172204" y="4463606"/>
                  <a:pt x="4315397" y="4413377"/>
                  <a:pt x="4466971" y="4360228"/>
                </a:cubicBezTo>
                <a:cubicBezTo>
                  <a:pt x="4621276" y="4306126"/>
                  <a:pt x="4780788" y="4250246"/>
                  <a:pt x="4993450" y="4037584"/>
                </a:cubicBezTo>
                <a:cubicBezTo>
                  <a:pt x="5206111" y="3824922"/>
                  <a:pt x="5261991" y="3665411"/>
                  <a:pt x="5316093" y="3511106"/>
                </a:cubicBezTo>
                <a:cubicBezTo>
                  <a:pt x="5369243" y="3359531"/>
                  <a:pt x="5419408" y="3216402"/>
                  <a:pt x="5617718" y="3018092"/>
                </a:cubicBezTo>
                <a:cubicBezTo>
                  <a:pt x="5816029" y="2819781"/>
                  <a:pt x="5959221" y="2769553"/>
                  <a:pt x="6110796" y="2716403"/>
                </a:cubicBezTo>
                <a:cubicBezTo>
                  <a:pt x="6265101" y="2662301"/>
                  <a:pt x="6424613" y="2606421"/>
                  <a:pt x="6637274" y="2393760"/>
                </a:cubicBezTo>
                <a:cubicBezTo>
                  <a:pt x="6849936" y="2181098"/>
                  <a:pt x="6905879" y="2021523"/>
                  <a:pt x="6959918" y="1867281"/>
                </a:cubicBezTo>
                <a:cubicBezTo>
                  <a:pt x="7013068" y="1715707"/>
                  <a:pt x="7063295" y="1572514"/>
                  <a:pt x="7261607" y="1374204"/>
                </a:cubicBezTo>
                <a:cubicBezTo>
                  <a:pt x="7459917" y="1175893"/>
                  <a:pt x="7603045" y="1125728"/>
                  <a:pt x="7754620" y="1072579"/>
                </a:cubicBezTo>
                <a:cubicBezTo>
                  <a:pt x="7908925" y="1018477"/>
                  <a:pt x="8068501" y="962533"/>
                  <a:pt x="8281099" y="749872"/>
                </a:cubicBezTo>
                <a:cubicBezTo>
                  <a:pt x="8493696" y="537210"/>
                  <a:pt x="8549704" y="377698"/>
                  <a:pt x="8603806" y="223393"/>
                </a:cubicBezTo>
                <a:cubicBezTo>
                  <a:pt x="8629777" y="149352"/>
                  <a:pt x="8654986" y="77343"/>
                  <a:pt x="8697151" y="0"/>
                </a:cubicBezTo>
                <a:close/>
                <a:moveTo>
                  <a:pt x="9603549" y="0"/>
                </a:moveTo>
                <a:cubicBezTo>
                  <a:pt x="9522016" y="45784"/>
                  <a:pt x="9446768" y="72136"/>
                  <a:pt x="9369361" y="99251"/>
                </a:cubicBezTo>
                <a:cubicBezTo>
                  <a:pt x="9214803" y="153353"/>
                  <a:pt x="9055100" y="209550"/>
                  <a:pt x="8842566" y="421957"/>
                </a:cubicBezTo>
                <a:cubicBezTo>
                  <a:pt x="8630031" y="634365"/>
                  <a:pt x="8574024" y="794131"/>
                  <a:pt x="8519922" y="948436"/>
                </a:cubicBezTo>
                <a:cubicBezTo>
                  <a:pt x="8466772" y="1100011"/>
                  <a:pt x="8416544" y="1243140"/>
                  <a:pt x="8218234" y="1441514"/>
                </a:cubicBezTo>
                <a:cubicBezTo>
                  <a:pt x="8019923" y="1639888"/>
                  <a:pt x="7876794" y="1689989"/>
                  <a:pt x="7725219" y="1743139"/>
                </a:cubicBezTo>
                <a:cubicBezTo>
                  <a:pt x="7570915" y="1797241"/>
                  <a:pt x="7411403" y="1853184"/>
                  <a:pt x="7198741" y="2065782"/>
                </a:cubicBezTo>
                <a:cubicBezTo>
                  <a:pt x="6986080" y="2278380"/>
                  <a:pt x="6930136" y="2438019"/>
                  <a:pt x="6876034" y="2592261"/>
                </a:cubicBezTo>
                <a:cubicBezTo>
                  <a:pt x="6822948" y="2743835"/>
                  <a:pt x="6772719" y="2887028"/>
                  <a:pt x="6574409" y="3085338"/>
                </a:cubicBezTo>
                <a:cubicBezTo>
                  <a:pt x="6376099" y="3283649"/>
                  <a:pt x="6232906" y="3333750"/>
                  <a:pt x="6081395" y="3386963"/>
                </a:cubicBezTo>
                <a:cubicBezTo>
                  <a:pt x="5927090" y="3441065"/>
                  <a:pt x="5767515" y="3497009"/>
                  <a:pt x="5554853" y="3709670"/>
                </a:cubicBezTo>
                <a:cubicBezTo>
                  <a:pt x="5342192" y="3922332"/>
                  <a:pt x="5286312" y="4081844"/>
                  <a:pt x="5232400" y="4236149"/>
                </a:cubicBezTo>
                <a:cubicBezTo>
                  <a:pt x="5179251" y="4387723"/>
                  <a:pt x="5129086" y="4530852"/>
                  <a:pt x="4930775" y="4729163"/>
                </a:cubicBezTo>
                <a:cubicBezTo>
                  <a:pt x="4732465" y="4927473"/>
                  <a:pt x="4589272" y="4977638"/>
                  <a:pt x="4437761" y="5030788"/>
                </a:cubicBezTo>
                <a:cubicBezTo>
                  <a:pt x="4283456" y="5084890"/>
                  <a:pt x="4123881" y="5140833"/>
                  <a:pt x="3911219" y="5353495"/>
                </a:cubicBezTo>
                <a:cubicBezTo>
                  <a:pt x="3698558" y="5566156"/>
                  <a:pt x="3642487" y="5725668"/>
                  <a:pt x="3588385" y="5880100"/>
                </a:cubicBezTo>
                <a:cubicBezTo>
                  <a:pt x="3535236" y="6031675"/>
                  <a:pt x="3485071" y="6174804"/>
                  <a:pt x="3286760" y="6373114"/>
                </a:cubicBezTo>
                <a:cubicBezTo>
                  <a:pt x="3088450" y="6571425"/>
                  <a:pt x="2945257" y="6621653"/>
                  <a:pt x="2793683" y="6674803"/>
                </a:cubicBezTo>
                <a:cubicBezTo>
                  <a:pt x="2680399" y="6714490"/>
                  <a:pt x="2564321" y="6755194"/>
                  <a:pt x="2426526" y="6858127"/>
                </a:cubicBezTo>
                <a:lnTo>
                  <a:pt x="2588641" y="6858127"/>
                </a:lnTo>
                <a:cubicBezTo>
                  <a:pt x="2670302" y="6812281"/>
                  <a:pt x="2745613" y="6785864"/>
                  <a:pt x="2823083" y="6758686"/>
                </a:cubicBezTo>
                <a:cubicBezTo>
                  <a:pt x="2977388" y="6704584"/>
                  <a:pt x="3136964" y="6648641"/>
                  <a:pt x="3349625" y="6435979"/>
                </a:cubicBezTo>
                <a:cubicBezTo>
                  <a:pt x="3562287" y="6223318"/>
                  <a:pt x="3618166" y="6063806"/>
                  <a:pt x="3672269" y="5909501"/>
                </a:cubicBezTo>
                <a:cubicBezTo>
                  <a:pt x="3725418" y="5757926"/>
                  <a:pt x="3775583" y="5614797"/>
                  <a:pt x="3973894" y="5416487"/>
                </a:cubicBezTo>
                <a:cubicBezTo>
                  <a:pt x="4172204" y="5218176"/>
                  <a:pt x="4315397" y="5167948"/>
                  <a:pt x="4466971" y="5114798"/>
                </a:cubicBezTo>
                <a:cubicBezTo>
                  <a:pt x="4621276" y="5060760"/>
                  <a:pt x="4780788" y="5004816"/>
                  <a:pt x="4993450" y="4792155"/>
                </a:cubicBezTo>
                <a:cubicBezTo>
                  <a:pt x="5206111" y="4579493"/>
                  <a:pt x="5261991" y="4419981"/>
                  <a:pt x="5316093" y="4265676"/>
                </a:cubicBezTo>
                <a:cubicBezTo>
                  <a:pt x="5369243" y="4114102"/>
                  <a:pt x="5419408" y="3970972"/>
                  <a:pt x="5617718" y="3772662"/>
                </a:cubicBezTo>
                <a:cubicBezTo>
                  <a:pt x="5816029" y="3574352"/>
                  <a:pt x="5959221" y="3524123"/>
                  <a:pt x="6110796" y="3470974"/>
                </a:cubicBezTo>
                <a:cubicBezTo>
                  <a:pt x="6265101" y="3416935"/>
                  <a:pt x="6424613" y="3360991"/>
                  <a:pt x="6637274" y="3148330"/>
                </a:cubicBezTo>
                <a:cubicBezTo>
                  <a:pt x="6849936" y="2935669"/>
                  <a:pt x="6905879" y="2776157"/>
                  <a:pt x="6959918" y="2621852"/>
                </a:cubicBezTo>
                <a:cubicBezTo>
                  <a:pt x="7013068" y="2470277"/>
                  <a:pt x="7063295" y="2327085"/>
                  <a:pt x="7261607" y="2128774"/>
                </a:cubicBezTo>
                <a:cubicBezTo>
                  <a:pt x="7459917" y="1930464"/>
                  <a:pt x="7603045" y="1880298"/>
                  <a:pt x="7754620" y="1827149"/>
                </a:cubicBezTo>
                <a:cubicBezTo>
                  <a:pt x="7908925" y="1773047"/>
                  <a:pt x="8068501" y="1717104"/>
                  <a:pt x="8281099" y="1504506"/>
                </a:cubicBezTo>
                <a:cubicBezTo>
                  <a:pt x="8493696" y="1291908"/>
                  <a:pt x="8549704" y="1132269"/>
                  <a:pt x="8603806" y="977963"/>
                </a:cubicBezTo>
                <a:cubicBezTo>
                  <a:pt x="8656955" y="826452"/>
                  <a:pt x="8707120" y="683260"/>
                  <a:pt x="8905431" y="484950"/>
                </a:cubicBezTo>
                <a:cubicBezTo>
                  <a:pt x="9103741" y="286639"/>
                  <a:pt x="9246933" y="236411"/>
                  <a:pt x="9398508" y="183325"/>
                </a:cubicBezTo>
                <a:cubicBezTo>
                  <a:pt x="9511665" y="143637"/>
                  <a:pt x="9627680" y="102933"/>
                  <a:pt x="9765411" y="127"/>
                </a:cubicBezTo>
                <a:close/>
                <a:moveTo>
                  <a:pt x="10185082" y="0"/>
                </a:moveTo>
                <a:cubicBezTo>
                  <a:pt x="10177844" y="19812"/>
                  <a:pt x="10170922" y="39497"/>
                  <a:pt x="10164064" y="59055"/>
                </a:cubicBezTo>
                <a:cubicBezTo>
                  <a:pt x="10110915" y="210629"/>
                  <a:pt x="10060749" y="353759"/>
                  <a:pt x="9862439" y="552069"/>
                </a:cubicBezTo>
                <a:cubicBezTo>
                  <a:pt x="9664129" y="750380"/>
                  <a:pt x="9520936" y="800608"/>
                  <a:pt x="9369361" y="853758"/>
                </a:cubicBezTo>
                <a:cubicBezTo>
                  <a:pt x="9215120" y="907796"/>
                  <a:pt x="9055544" y="963740"/>
                  <a:pt x="8842883" y="1176401"/>
                </a:cubicBezTo>
                <a:cubicBezTo>
                  <a:pt x="8630221" y="1389063"/>
                  <a:pt x="8574342" y="1548575"/>
                  <a:pt x="8520240" y="1702880"/>
                </a:cubicBezTo>
                <a:cubicBezTo>
                  <a:pt x="8467090" y="1854454"/>
                  <a:pt x="8416861" y="1997647"/>
                  <a:pt x="8218551" y="2195957"/>
                </a:cubicBezTo>
                <a:cubicBezTo>
                  <a:pt x="8020241" y="2394268"/>
                  <a:pt x="7877112" y="2444433"/>
                  <a:pt x="7725537" y="2497582"/>
                </a:cubicBezTo>
                <a:cubicBezTo>
                  <a:pt x="7571232" y="2551684"/>
                  <a:pt x="7411720" y="2607628"/>
                  <a:pt x="7199059" y="2820226"/>
                </a:cubicBezTo>
                <a:cubicBezTo>
                  <a:pt x="6986397" y="3032824"/>
                  <a:pt x="6930454" y="3192463"/>
                  <a:pt x="6876352" y="3346768"/>
                </a:cubicBezTo>
                <a:cubicBezTo>
                  <a:pt x="6823266" y="3498342"/>
                  <a:pt x="6773037" y="3641471"/>
                  <a:pt x="6574727" y="3839782"/>
                </a:cubicBezTo>
                <a:cubicBezTo>
                  <a:pt x="6376416" y="4038092"/>
                  <a:pt x="6233224" y="4088321"/>
                  <a:pt x="6081713" y="4141407"/>
                </a:cubicBezTo>
                <a:cubicBezTo>
                  <a:pt x="5927408" y="4195509"/>
                  <a:pt x="5767832" y="4251452"/>
                  <a:pt x="5555171" y="4464114"/>
                </a:cubicBezTo>
                <a:cubicBezTo>
                  <a:pt x="5342509" y="4676775"/>
                  <a:pt x="5286312" y="4836287"/>
                  <a:pt x="5232400" y="4990592"/>
                </a:cubicBezTo>
                <a:cubicBezTo>
                  <a:pt x="5179251" y="5142167"/>
                  <a:pt x="5129086" y="5285296"/>
                  <a:pt x="4930775" y="5483606"/>
                </a:cubicBezTo>
                <a:cubicBezTo>
                  <a:pt x="4732465" y="5681917"/>
                  <a:pt x="4589272" y="5732145"/>
                  <a:pt x="4437761" y="5785231"/>
                </a:cubicBezTo>
                <a:cubicBezTo>
                  <a:pt x="4283456" y="5839333"/>
                  <a:pt x="4123881" y="5895277"/>
                  <a:pt x="3911219" y="6107938"/>
                </a:cubicBezTo>
                <a:cubicBezTo>
                  <a:pt x="3698558" y="6320600"/>
                  <a:pt x="3642678" y="6480112"/>
                  <a:pt x="3588576" y="6634417"/>
                </a:cubicBezTo>
                <a:cubicBezTo>
                  <a:pt x="3562604" y="6708457"/>
                  <a:pt x="3537331" y="6780467"/>
                  <a:pt x="3495103" y="6858000"/>
                </a:cubicBezTo>
                <a:lnTo>
                  <a:pt x="3595116" y="6858000"/>
                </a:lnTo>
                <a:cubicBezTo>
                  <a:pt x="3628136" y="6790245"/>
                  <a:pt x="3650425" y="6726619"/>
                  <a:pt x="3672459" y="6663818"/>
                </a:cubicBezTo>
                <a:cubicBezTo>
                  <a:pt x="3725609" y="6512243"/>
                  <a:pt x="3775774" y="6369114"/>
                  <a:pt x="3974084" y="6170803"/>
                </a:cubicBezTo>
                <a:cubicBezTo>
                  <a:pt x="4172395" y="5972493"/>
                  <a:pt x="4315587" y="5922264"/>
                  <a:pt x="4467162" y="5869178"/>
                </a:cubicBezTo>
                <a:cubicBezTo>
                  <a:pt x="4621467" y="5815076"/>
                  <a:pt x="4780979" y="5759133"/>
                  <a:pt x="4993640" y="5546471"/>
                </a:cubicBezTo>
                <a:cubicBezTo>
                  <a:pt x="5206302" y="5333810"/>
                  <a:pt x="5262182" y="5174298"/>
                  <a:pt x="5316284" y="5019993"/>
                </a:cubicBezTo>
                <a:cubicBezTo>
                  <a:pt x="5369433" y="4868418"/>
                  <a:pt x="5419598" y="4725289"/>
                  <a:pt x="5617909" y="4526979"/>
                </a:cubicBezTo>
                <a:cubicBezTo>
                  <a:pt x="5816219" y="4328668"/>
                  <a:pt x="5959412" y="4278440"/>
                  <a:pt x="6110986" y="4225354"/>
                </a:cubicBezTo>
                <a:cubicBezTo>
                  <a:pt x="6265291" y="4171252"/>
                  <a:pt x="6424803" y="4115308"/>
                  <a:pt x="6637465" y="3902647"/>
                </a:cubicBezTo>
                <a:cubicBezTo>
                  <a:pt x="6850126" y="3689985"/>
                  <a:pt x="6906069" y="3530473"/>
                  <a:pt x="6960108" y="3376168"/>
                </a:cubicBezTo>
                <a:cubicBezTo>
                  <a:pt x="7013257" y="3224594"/>
                  <a:pt x="7063486" y="3081465"/>
                  <a:pt x="7261797" y="2883091"/>
                </a:cubicBezTo>
                <a:cubicBezTo>
                  <a:pt x="7460107" y="2684717"/>
                  <a:pt x="7603236" y="2634615"/>
                  <a:pt x="7754811" y="2581466"/>
                </a:cubicBezTo>
                <a:cubicBezTo>
                  <a:pt x="7909116" y="2527364"/>
                  <a:pt x="8068691" y="2471420"/>
                  <a:pt x="8281289" y="2258822"/>
                </a:cubicBezTo>
                <a:cubicBezTo>
                  <a:pt x="8493887" y="2046224"/>
                  <a:pt x="8549894" y="1886585"/>
                  <a:pt x="8603996" y="1732280"/>
                </a:cubicBezTo>
                <a:cubicBezTo>
                  <a:pt x="8657145" y="1580769"/>
                  <a:pt x="8707310" y="1437577"/>
                  <a:pt x="8905621" y="1239266"/>
                </a:cubicBezTo>
                <a:cubicBezTo>
                  <a:pt x="9103931" y="1040955"/>
                  <a:pt x="9247124" y="990791"/>
                  <a:pt x="9398698" y="937641"/>
                </a:cubicBezTo>
                <a:cubicBezTo>
                  <a:pt x="9552940" y="883539"/>
                  <a:pt x="9712516" y="827596"/>
                  <a:pt x="9925177" y="614934"/>
                </a:cubicBezTo>
                <a:cubicBezTo>
                  <a:pt x="10137839" y="402273"/>
                  <a:pt x="10193719" y="242761"/>
                  <a:pt x="10247820" y="88456"/>
                </a:cubicBezTo>
                <a:cubicBezTo>
                  <a:pt x="10258234" y="58801"/>
                  <a:pt x="10268458" y="29464"/>
                  <a:pt x="10279570" y="0"/>
                </a:cubicBezTo>
                <a:close/>
                <a:moveTo>
                  <a:pt x="10915332" y="0"/>
                </a:moveTo>
                <a:cubicBezTo>
                  <a:pt x="10789983" y="48705"/>
                  <a:pt x="10654982" y="118872"/>
                  <a:pt x="10486898" y="287020"/>
                </a:cubicBezTo>
                <a:cubicBezTo>
                  <a:pt x="10274300" y="499682"/>
                  <a:pt x="10218356" y="659194"/>
                  <a:pt x="10164255" y="813499"/>
                </a:cubicBezTo>
                <a:cubicBezTo>
                  <a:pt x="10111105" y="965073"/>
                  <a:pt x="10060940" y="1108202"/>
                  <a:pt x="9862630" y="1306513"/>
                </a:cubicBezTo>
                <a:cubicBezTo>
                  <a:pt x="9664319" y="1504823"/>
                  <a:pt x="9521127" y="1555052"/>
                  <a:pt x="9369552" y="1608201"/>
                </a:cubicBezTo>
                <a:cubicBezTo>
                  <a:pt x="9215247" y="1662303"/>
                  <a:pt x="9055735" y="1718183"/>
                  <a:pt x="8843073" y="1930845"/>
                </a:cubicBezTo>
                <a:cubicBezTo>
                  <a:pt x="8630412" y="2143506"/>
                  <a:pt x="8574532" y="2303082"/>
                  <a:pt x="8520430" y="2457323"/>
                </a:cubicBezTo>
                <a:cubicBezTo>
                  <a:pt x="8467281" y="2608898"/>
                  <a:pt x="8417052" y="2752090"/>
                  <a:pt x="8218742" y="2950401"/>
                </a:cubicBezTo>
                <a:cubicBezTo>
                  <a:pt x="8020432" y="3148711"/>
                  <a:pt x="7877302" y="3198876"/>
                  <a:pt x="7725728" y="3252026"/>
                </a:cubicBezTo>
                <a:cubicBezTo>
                  <a:pt x="7571423" y="3306128"/>
                  <a:pt x="7411911" y="3362071"/>
                  <a:pt x="7199249" y="3574733"/>
                </a:cubicBezTo>
                <a:cubicBezTo>
                  <a:pt x="6986588" y="3787394"/>
                  <a:pt x="6930644" y="3946906"/>
                  <a:pt x="6876543" y="4101211"/>
                </a:cubicBezTo>
                <a:cubicBezTo>
                  <a:pt x="6823457" y="4252786"/>
                  <a:pt x="6773228" y="4395915"/>
                  <a:pt x="6574918" y="4594225"/>
                </a:cubicBezTo>
                <a:cubicBezTo>
                  <a:pt x="6376607" y="4792536"/>
                  <a:pt x="6232906" y="4842764"/>
                  <a:pt x="6081395" y="4895850"/>
                </a:cubicBezTo>
                <a:cubicBezTo>
                  <a:pt x="5927090" y="4949952"/>
                  <a:pt x="5767515" y="5005896"/>
                  <a:pt x="5554853" y="5218557"/>
                </a:cubicBezTo>
                <a:cubicBezTo>
                  <a:pt x="5342192" y="5431219"/>
                  <a:pt x="5286312" y="5590731"/>
                  <a:pt x="5232400" y="5745036"/>
                </a:cubicBezTo>
                <a:cubicBezTo>
                  <a:pt x="5179251" y="5896610"/>
                  <a:pt x="5129086" y="6039739"/>
                  <a:pt x="4930775" y="6238050"/>
                </a:cubicBezTo>
                <a:cubicBezTo>
                  <a:pt x="4732465" y="6436360"/>
                  <a:pt x="4589272" y="6486589"/>
                  <a:pt x="4437761" y="6539738"/>
                </a:cubicBezTo>
                <a:cubicBezTo>
                  <a:pt x="4284536" y="6593395"/>
                  <a:pt x="4126103" y="6648958"/>
                  <a:pt x="3915601" y="6858000"/>
                </a:cubicBezTo>
                <a:lnTo>
                  <a:pt x="4045458" y="6858000"/>
                </a:lnTo>
                <a:cubicBezTo>
                  <a:pt x="4208082" y="6714427"/>
                  <a:pt x="4334383" y="6670104"/>
                  <a:pt x="4467162" y="6623622"/>
                </a:cubicBezTo>
                <a:cubicBezTo>
                  <a:pt x="4621467" y="6569519"/>
                  <a:pt x="4780979" y="6513576"/>
                  <a:pt x="4993640" y="6300915"/>
                </a:cubicBezTo>
                <a:cubicBezTo>
                  <a:pt x="5206302" y="6088253"/>
                  <a:pt x="5262182" y="5928741"/>
                  <a:pt x="5316284" y="5774436"/>
                </a:cubicBezTo>
                <a:cubicBezTo>
                  <a:pt x="5369433" y="5622862"/>
                  <a:pt x="5419598" y="5479733"/>
                  <a:pt x="5617909" y="5281422"/>
                </a:cubicBezTo>
                <a:cubicBezTo>
                  <a:pt x="5816219" y="5083112"/>
                  <a:pt x="5959412" y="5032883"/>
                  <a:pt x="6110986" y="4979797"/>
                </a:cubicBezTo>
                <a:cubicBezTo>
                  <a:pt x="6265291" y="4925695"/>
                  <a:pt x="6424803" y="4869752"/>
                  <a:pt x="6637465" y="4657090"/>
                </a:cubicBezTo>
                <a:cubicBezTo>
                  <a:pt x="6850126" y="4444429"/>
                  <a:pt x="6906069" y="4284917"/>
                  <a:pt x="6960108" y="4130612"/>
                </a:cubicBezTo>
                <a:cubicBezTo>
                  <a:pt x="7013257" y="3979037"/>
                  <a:pt x="7063486" y="3835908"/>
                  <a:pt x="7261797" y="3637597"/>
                </a:cubicBezTo>
                <a:cubicBezTo>
                  <a:pt x="7460107" y="3439287"/>
                  <a:pt x="7603236" y="3389059"/>
                  <a:pt x="7754811" y="3335909"/>
                </a:cubicBezTo>
                <a:cubicBezTo>
                  <a:pt x="7909116" y="3281807"/>
                  <a:pt x="8068691" y="3225864"/>
                  <a:pt x="8281289" y="3013266"/>
                </a:cubicBezTo>
                <a:cubicBezTo>
                  <a:pt x="8493887" y="2800668"/>
                  <a:pt x="8549894" y="2641029"/>
                  <a:pt x="8603996" y="2486787"/>
                </a:cubicBezTo>
                <a:cubicBezTo>
                  <a:pt x="8657145" y="2335213"/>
                  <a:pt x="8707310" y="2192020"/>
                  <a:pt x="8905621" y="1993710"/>
                </a:cubicBezTo>
                <a:cubicBezTo>
                  <a:pt x="9103931" y="1795399"/>
                  <a:pt x="9247124" y="1745234"/>
                  <a:pt x="9398698" y="1692085"/>
                </a:cubicBezTo>
                <a:cubicBezTo>
                  <a:pt x="9552940" y="1637983"/>
                  <a:pt x="9712516" y="1582039"/>
                  <a:pt x="9925177" y="1369378"/>
                </a:cubicBezTo>
                <a:cubicBezTo>
                  <a:pt x="10137839" y="1156716"/>
                  <a:pt x="10193719" y="997204"/>
                  <a:pt x="10247820" y="842899"/>
                </a:cubicBezTo>
                <a:cubicBezTo>
                  <a:pt x="10300970" y="691325"/>
                  <a:pt x="10351135" y="548196"/>
                  <a:pt x="10549445" y="349885"/>
                </a:cubicBezTo>
                <a:cubicBezTo>
                  <a:pt x="10747756" y="151575"/>
                  <a:pt x="10890758" y="101600"/>
                  <a:pt x="11042650" y="48260"/>
                </a:cubicBezTo>
                <a:cubicBezTo>
                  <a:pt x="11085068" y="33401"/>
                  <a:pt x="11127867" y="18352"/>
                  <a:pt x="11172063" y="0"/>
                </a:cubicBezTo>
                <a:close/>
                <a:moveTo>
                  <a:pt x="11780838" y="0"/>
                </a:moveTo>
                <a:cubicBezTo>
                  <a:pt x="11733403" y="125286"/>
                  <a:pt x="11671300" y="252095"/>
                  <a:pt x="11506200" y="417195"/>
                </a:cubicBezTo>
                <a:cubicBezTo>
                  <a:pt x="11307890" y="615506"/>
                  <a:pt x="11164697" y="665671"/>
                  <a:pt x="11013122" y="718820"/>
                </a:cubicBezTo>
                <a:cubicBezTo>
                  <a:pt x="10858881" y="772922"/>
                  <a:pt x="10699306" y="828802"/>
                  <a:pt x="10486644" y="1041463"/>
                </a:cubicBezTo>
                <a:cubicBezTo>
                  <a:pt x="10273982" y="1254125"/>
                  <a:pt x="10218103" y="1413637"/>
                  <a:pt x="10164001" y="1567942"/>
                </a:cubicBezTo>
                <a:cubicBezTo>
                  <a:pt x="10110851" y="1719517"/>
                  <a:pt x="10060686" y="1862645"/>
                  <a:pt x="9862376" y="2060956"/>
                </a:cubicBezTo>
                <a:cubicBezTo>
                  <a:pt x="9664065" y="2259267"/>
                  <a:pt x="9520872" y="2309495"/>
                  <a:pt x="9369298" y="2362645"/>
                </a:cubicBezTo>
                <a:cubicBezTo>
                  <a:pt x="9214993" y="2416747"/>
                  <a:pt x="9055481" y="2472690"/>
                  <a:pt x="8842819" y="2685288"/>
                </a:cubicBezTo>
                <a:cubicBezTo>
                  <a:pt x="8630158" y="2897886"/>
                  <a:pt x="8574278" y="3057525"/>
                  <a:pt x="8520176" y="3211767"/>
                </a:cubicBezTo>
                <a:cubicBezTo>
                  <a:pt x="8467027" y="3363341"/>
                  <a:pt x="8416798" y="3506534"/>
                  <a:pt x="8218488" y="3704844"/>
                </a:cubicBezTo>
                <a:cubicBezTo>
                  <a:pt x="8020177" y="3903155"/>
                  <a:pt x="7877048" y="3953320"/>
                  <a:pt x="7725474" y="4006469"/>
                </a:cubicBezTo>
                <a:cubicBezTo>
                  <a:pt x="7571169" y="4060571"/>
                  <a:pt x="7411656" y="4116515"/>
                  <a:pt x="7198995" y="4329176"/>
                </a:cubicBezTo>
                <a:cubicBezTo>
                  <a:pt x="6986334" y="4541838"/>
                  <a:pt x="6930390" y="4701350"/>
                  <a:pt x="6876288" y="4855655"/>
                </a:cubicBezTo>
                <a:cubicBezTo>
                  <a:pt x="6823202" y="5007229"/>
                  <a:pt x="6772974" y="5150358"/>
                  <a:pt x="6574663" y="5348669"/>
                </a:cubicBezTo>
                <a:cubicBezTo>
                  <a:pt x="6376353" y="5546979"/>
                  <a:pt x="6233160" y="5597208"/>
                  <a:pt x="6081649" y="5650357"/>
                </a:cubicBezTo>
                <a:cubicBezTo>
                  <a:pt x="5927344" y="5704396"/>
                  <a:pt x="5767769" y="5760339"/>
                  <a:pt x="5555107" y="5973001"/>
                </a:cubicBezTo>
                <a:cubicBezTo>
                  <a:pt x="5342446" y="6185662"/>
                  <a:pt x="5286566" y="6345174"/>
                  <a:pt x="5232464" y="6499479"/>
                </a:cubicBezTo>
                <a:cubicBezTo>
                  <a:pt x="5192078" y="6614605"/>
                  <a:pt x="5153470" y="6724777"/>
                  <a:pt x="5050346" y="6858000"/>
                </a:cubicBezTo>
                <a:lnTo>
                  <a:pt x="5160328" y="6858000"/>
                </a:lnTo>
                <a:cubicBezTo>
                  <a:pt x="5243576" y="6736588"/>
                  <a:pt x="5280343" y="6631559"/>
                  <a:pt x="5316347" y="6528880"/>
                </a:cubicBezTo>
                <a:cubicBezTo>
                  <a:pt x="5369497" y="6377305"/>
                  <a:pt x="5419662" y="6234176"/>
                  <a:pt x="5617972" y="6035866"/>
                </a:cubicBezTo>
                <a:cubicBezTo>
                  <a:pt x="5816283" y="5837555"/>
                  <a:pt x="5959475" y="5787390"/>
                  <a:pt x="6111050" y="5734241"/>
                </a:cubicBezTo>
                <a:cubicBezTo>
                  <a:pt x="6265355" y="5680139"/>
                  <a:pt x="6424867" y="5624195"/>
                  <a:pt x="6637528" y="5411534"/>
                </a:cubicBezTo>
                <a:cubicBezTo>
                  <a:pt x="6850190" y="5198872"/>
                  <a:pt x="6906133" y="5039360"/>
                  <a:pt x="6960172" y="4885055"/>
                </a:cubicBezTo>
                <a:cubicBezTo>
                  <a:pt x="7013321" y="4733481"/>
                  <a:pt x="7063550" y="4590352"/>
                  <a:pt x="7261860" y="4392041"/>
                </a:cubicBezTo>
                <a:cubicBezTo>
                  <a:pt x="7460170" y="4193731"/>
                  <a:pt x="7603300" y="4143502"/>
                  <a:pt x="7754874" y="4090353"/>
                </a:cubicBezTo>
                <a:cubicBezTo>
                  <a:pt x="7909179" y="4036251"/>
                  <a:pt x="8068755" y="3980371"/>
                  <a:pt x="8281353" y="3767709"/>
                </a:cubicBezTo>
                <a:cubicBezTo>
                  <a:pt x="8493951" y="3555047"/>
                  <a:pt x="8549957" y="3395536"/>
                  <a:pt x="8604059" y="3241231"/>
                </a:cubicBezTo>
                <a:cubicBezTo>
                  <a:pt x="8657209" y="3089656"/>
                  <a:pt x="8707374" y="2946464"/>
                  <a:pt x="8905684" y="2748153"/>
                </a:cubicBezTo>
                <a:cubicBezTo>
                  <a:pt x="9103995" y="2549843"/>
                  <a:pt x="9247188" y="2499678"/>
                  <a:pt x="9398762" y="2446528"/>
                </a:cubicBezTo>
                <a:cubicBezTo>
                  <a:pt x="9553004" y="2392426"/>
                  <a:pt x="9712579" y="2336483"/>
                  <a:pt x="9925241" y="2123821"/>
                </a:cubicBezTo>
                <a:cubicBezTo>
                  <a:pt x="10137902" y="1911160"/>
                  <a:pt x="10193782" y="1751648"/>
                  <a:pt x="10247884" y="1597343"/>
                </a:cubicBezTo>
                <a:cubicBezTo>
                  <a:pt x="10301033" y="1445832"/>
                  <a:pt x="10351198" y="1302639"/>
                  <a:pt x="10549509" y="1104329"/>
                </a:cubicBezTo>
                <a:cubicBezTo>
                  <a:pt x="10747819" y="906018"/>
                  <a:pt x="10891012" y="855853"/>
                  <a:pt x="11042586" y="802704"/>
                </a:cubicBezTo>
                <a:cubicBezTo>
                  <a:pt x="11196828" y="748602"/>
                  <a:pt x="11356404" y="692658"/>
                  <a:pt x="11569065" y="480060"/>
                </a:cubicBezTo>
                <a:cubicBezTo>
                  <a:pt x="11760200" y="288671"/>
                  <a:pt x="11824589" y="140272"/>
                  <a:pt x="11875008" y="0"/>
                </a:cubicBezTo>
                <a:close/>
                <a:moveTo>
                  <a:pt x="12130722" y="152400"/>
                </a:moveTo>
                <a:cubicBezTo>
                  <a:pt x="11918124" y="365062"/>
                  <a:pt x="11862181" y="524574"/>
                  <a:pt x="11808079" y="678879"/>
                </a:cubicBezTo>
                <a:cubicBezTo>
                  <a:pt x="11754930" y="830453"/>
                  <a:pt x="11704765" y="973646"/>
                  <a:pt x="11506454" y="1171956"/>
                </a:cubicBezTo>
                <a:cubicBezTo>
                  <a:pt x="11308144" y="1370267"/>
                  <a:pt x="11164951" y="1420432"/>
                  <a:pt x="11013377" y="1473581"/>
                </a:cubicBezTo>
                <a:cubicBezTo>
                  <a:pt x="10859135" y="1527683"/>
                  <a:pt x="10699559" y="1583627"/>
                  <a:pt x="10486898" y="1796225"/>
                </a:cubicBezTo>
                <a:cubicBezTo>
                  <a:pt x="10274236" y="2008823"/>
                  <a:pt x="10218356" y="2168398"/>
                  <a:pt x="10164255" y="2322703"/>
                </a:cubicBezTo>
                <a:cubicBezTo>
                  <a:pt x="10111105" y="2474278"/>
                  <a:pt x="10060940" y="2617470"/>
                  <a:pt x="9862630" y="2815781"/>
                </a:cubicBezTo>
                <a:cubicBezTo>
                  <a:pt x="9664319" y="3014091"/>
                  <a:pt x="9521127" y="3064256"/>
                  <a:pt x="9369552" y="3117406"/>
                </a:cubicBezTo>
                <a:cubicBezTo>
                  <a:pt x="9215247" y="3171508"/>
                  <a:pt x="9055735" y="3227451"/>
                  <a:pt x="8843073" y="3440049"/>
                </a:cubicBezTo>
                <a:cubicBezTo>
                  <a:pt x="8630412" y="3652647"/>
                  <a:pt x="8574532" y="3812286"/>
                  <a:pt x="8520430" y="3966591"/>
                </a:cubicBezTo>
                <a:cubicBezTo>
                  <a:pt x="8467281" y="4118102"/>
                  <a:pt x="8417052" y="4261295"/>
                  <a:pt x="8218742" y="4459605"/>
                </a:cubicBezTo>
                <a:cubicBezTo>
                  <a:pt x="8020432" y="4657916"/>
                  <a:pt x="7877302" y="4708081"/>
                  <a:pt x="7725728" y="4761230"/>
                </a:cubicBezTo>
                <a:cubicBezTo>
                  <a:pt x="7571423" y="4815332"/>
                  <a:pt x="7411911" y="4871276"/>
                  <a:pt x="7199249" y="5083937"/>
                </a:cubicBezTo>
                <a:cubicBezTo>
                  <a:pt x="6986588" y="5296599"/>
                  <a:pt x="6930644" y="5456111"/>
                  <a:pt x="6876543" y="5610416"/>
                </a:cubicBezTo>
                <a:cubicBezTo>
                  <a:pt x="6823457" y="5761990"/>
                  <a:pt x="6773228" y="5905119"/>
                  <a:pt x="6574918" y="6103430"/>
                </a:cubicBezTo>
                <a:cubicBezTo>
                  <a:pt x="6376607" y="6301740"/>
                  <a:pt x="6233414" y="6351969"/>
                  <a:pt x="6081903" y="6405118"/>
                </a:cubicBezTo>
                <a:cubicBezTo>
                  <a:pt x="5927598" y="6459220"/>
                  <a:pt x="5768023" y="6515164"/>
                  <a:pt x="5555361" y="6727762"/>
                </a:cubicBezTo>
                <a:cubicBezTo>
                  <a:pt x="5513667" y="6768846"/>
                  <a:pt x="5474380" y="6812344"/>
                  <a:pt x="5437696" y="6858000"/>
                </a:cubicBezTo>
                <a:lnTo>
                  <a:pt x="5553774" y="6858000"/>
                </a:lnTo>
                <a:cubicBezTo>
                  <a:pt x="5573205" y="6836157"/>
                  <a:pt x="5594414" y="6813550"/>
                  <a:pt x="5617718" y="6790309"/>
                </a:cubicBezTo>
                <a:cubicBezTo>
                  <a:pt x="5816029" y="6591999"/>
                  <a:pt x="5959221" y="6541834"/>
                  <a:pt x="6110796" y="6488684"/>
                </a:cubicBezTo>
                <a:cubicBezTo>
                  <a:pt x="6265101" y="6434582"/>
                  <a:pt x="6424613" y="6378639"/>
                  <a:pt x="6637274" y="6165977"/>
                </a:cubicBezTo>
                <a:cubicBezTo>
                  <a:pt x="6849936" y="5953316"/>
                  <a:pt x="6905879" y="5793804"/>
                  <a:pt x="6959918" y="5639499"/>
                </a:cubicBezTo>
                <a:cubicBezTo>
                  <a:pt x="7013068" y="5487924"/>
                  <a:pt x="7063295" y="5344795"/>
                  <a:pt x="7261607" y="5146485"/>
                </a:cubicBezTo>
                <a:cubicBezTo>
                  <a:pt x="7459917" y="4948174"/>
                  <a:pt x="7603045" y="4897946"/>
                  <a:pt x="7754620" y="4844796"/>
                </a:cubicBezTo>
                <a:cubicBezTo>
                  <a:pt x="7908925" y="4790758"/>
                  <a:pt x="8068501" y="4734814"/>
                  <a:pt x="8281099" y="4522153"/>
                </a:cubicBezTo>
                <a:cubicBezTo>
                  <a:pt x="8493696" y="4309491"/>
                  <a:pt x="8549704" y="4149979"/>
                  <a:pt x="8603806" y="3995674"/>
                </a:cubicBezTo>
                <a:cubicBezTo>
                  <a:pt x="8656955" y="3844100"/>
                  <a:pt x="8707120" y="3700971"/>
                  <a:pt x="8905431" y="3502597"/>
                </a:cubicBezTo>
                <a:cubicBezTo>
                  <a:pt x="9103741" y="3304222"/>
                  <a:pt x="9246933" y="3254121"/>
                  <a:pt x="9398508" y="3200972"/>
                </a:cubicBezTo>
                <a:cubicBezTo>
                  <a:pt x="9552749" y="3146870"/>
                  <a:pt x="9712325" y="3090926"/>
                  <a:pt x="9924986" y="2878328"/>
                </a:cubicBezTo>
                <a:cubicBezTo>
                  <a:pt x="10137648" y="2665730"/>
                  <a:pt x="10193528" y="2506091"/>
                  <a:pt x="10247630" y="2351786"/>
                </a:cubicBezTo>
                <a:cubicBezTo>
                  <a:pt x="10300780" y="2200275"/>
                  <a:pt x="10350944" y="2057083"/>
                  <a:pt x="10549255" y="1858772"/>
                </a:cubicBezTo>
                <a:cubicBezTo>
                  <a:pt x="10747566" y="1660462"/>
                  <a:pt x="10890758" y="1610297"/>
                  <a:pt x="11042332" y="1557147"/>
                </a:cubicBezTo>
                <a:cubicBezTo>
                  <a:pt x="11196574" y="1503045"/>
                  <a:pt x="11356149" y="1447102"/>
                  <a:pt x="11568811" y="1234504"/>
                </a:cubicBezTo>
                <a:cubicBezTo>
                  <a:pt x="11781472" y="1021905"/>
                  <a:pt x="11837353" y="862266"/>
                  <a:pt x="11891455" y="707962"/>
                </a:cubicBezTo>
                <a:cubicBezTo>
                  <a:pt x="11944350" y="556705"/>
                  <a:pt x="11994579" y="413766"/>
                  <a:pt x="12192000" y="215900"/>
                </a:cubicBezTo>
                <a:lnTo>
                  <a:pt x="12192000" y="93282"/>
                </a:lnTo>
                <a:cubicBezTo>
                  <a:pt x="12171870" y="111527"/>
                  <a:pt x="12151296" y="131234"/>
                  <a:pt x="12130215" y="152400"/>
                </a:cubicBezTo>
                <a:close/>
                <a:moveTo>
                  <a:pt x="12130722" y="906844"/>
                </a:moveTo>
                <a:cubicBezTo>
                  <a:pt x="11918124" y="1119505"/>
                  <a:pt x="11862181" y="1279081"/>
                  <a:pt x="11808079" y="1433322"/>
                </a:cubicBezTo>
                <a:cubicBezTo>
                  <a:pt x="11754930" y="1584897"/>
                  <a:pt x="11704765" y="1728089"/>
                  <a:pt x="11506454" y="1926400"/>
                </a:cubicBezTo>
                <a:cubicBezTo>
                  <a:pt x="11308144" y="2124710"/>
                  <a:pt x="11164951" y="2174875"/>
                  <a:pt x="11013377" y="2228025"/>
                </a:cubicBezTo>
                <a:cubicBezTo>
                  <a:pt x="10859135" y="2282127"/>
                  <a:pt x="10699559" y="2338070"/>
                  <a:pt x="10486898" y="2550668"/>
                </a:cubicBezTo>
                <a:cubicBezTo>
                  <a:pt x="10274236" y="2763266"/>
                  <a:pt x="10218356" y="2922905"/>
                  <a:pt x="10164255" y="3077147"/>
                </a:cubicBezTo>
                <a:cubicBezTo>
                  <a:pt x="10111105" y="3228721"/>
                  <a:pt x="10060940" y="3371914"/>
                  <a:pt x="9862630" y="3570224"/>
                </a:cubicBezTo>
                <a:cubicBezTo>
                  <a:pt x="9664319" y="3768534"/>
                  <a:pt x="9521127" y="3818700"/>
                  <a:pt x="9369552" y="3871849"/>
                </a:cubicBezTo>
                <a:cubicBezTo>
                  <a:pt x="9215247" y="3925951"/>
                  <a:pt x="9055735" y="3981895"/>
                  <a:pt x="8843073" y="4194493"/>
                </a:cubicBezTo>
                <a:cubicBezTo>
                  <a:pt x="8630412" y="4407091"/>
                  <a:pt x="8574532" y="4566730"/>
                  <a:pt x="8520430" y="4721035"/>
                </a:cubicBezTo>
                <a:cubicBezTo>
                  <a:pt x="8467281" y="4872609"/>
                  <a:pt x="8417052" y="5015738"/>
                  <a:pt x="8218742" y="5214049"/>
                </a:cubicBezTo>
                <a:cubicBezTo>
                  <a:pt x="8020432" y="5412359"/>
                  <a:pt x="7877302" y="5462588"/>
                  <a:pt x="7725728" y="5515674"/>
                </a:cubicBezTo>
                <a:cubicBezTo>
                  <a:pt x="7571423" y="5569776"/>
                  <a:pt x="7411911" y="5625719"/>
                  <a:pt x="7199249" y="5838381"/>
                </a:cubicBezTo>
                <a:cubicBezTo>
                  <a:pt x="6986588" y="6051042"/>
                  <a:pt x="6930644" y="6210554"/>
                  <a:pt x="6876543" y="6364859"/>
                </a:cubicBezTo>
                <a:cubicBezTo>
                  <a:pt x="6823457" y="6516434"/>
                  <a:pt x="6773228" y="6659563"/>
                  <a:pt x="6574918" y="6857937"/>
                </a:cubicBezTo>
                <a:lnTo>
                  <a:pt x="6574536" y="6858318"/>
                </a:lnTo>
                <a:lnTo>
                  <a:pt x="6697155" y="6858318"/>
                </a:lnTo>
                <a:cubicBezTo>
                  <a:pt x="6861619" y="6676200"/>
                  <a:pt x="6911785" y="6533070"/>
                  <a:pt x="6960426" y="6394260"/>
                </a:cubicBezTo>
                <a:cubicBezTo>
                  <a:pt x="7013575" y="6242685"/>
                  <a:pt x="7063804" y="6099556"/>
                  <a:pt x="7262114" y="5901246"/>
                </a:cubicBezTo>
                <a:cubicBezTo>
                  <a:pt x="7460425" y="5702935"/>
                  <a:pt x="7603554" y="5652707"/>
                  <a:pt x="7755128" y="5599621"/>
                </a:cubicBezTo>
                <a:cubicBezTo>
                  <a:pt x="7909433" y="5545519"/>
                  <a:pt x="8069009" y="5489575"/>
                  <a:pt x="8281606" y="5276914"/>
                </a:cubicBezTo>
                <a:cubicBezTo>
                  <a:pt x="8494205" y="5064252"/>
                  <a:pt x="8550211" y="4904740"/>
                  <a:pt x="8604314" y="4750435"/>
                </a:cubicBezTo>
                <a:cubicBezTo>
                  <a:pt x="8657463" y="4598861"/>
                  <a:pt x="8707628" y="4455732"/>
                  <a:pt x="8905939" y="4257358"/>
                </a:cubicBezTo>
                <a:cubicBezTo>
                  <a:pt x="9104249" y="4058984"/>
                  <a:pt x="9247442" y="4008882"/>
                  <a:pt x="9399016" y="3955733"/>
                </a:cubicBezTo>
                <a:cubicBezTo>
                  <a:pt x="9553257" y="3901631"/>
                  <a:pt x="9712833" y="3845687"/>
                  <a:pt x="9925494" y="3633089"/>
                </a:cubicBezTo>
                <a:cubicBezTo>
                  <a:pt x="10138156" y="3420491"/>
                  <a:pt x="10194036" y="3260852"/>
                  <a:pt x="10248138" y="3106611"/>
                </a:cubicBezTo>
                <a:cubicBezTo>
                  <a:pt x="10301288" y="2955036"/>
                  <a:pt x="10351453" y="2811844"/>
                  <a:pt x="10549763" y="2613533"/>
                </a:cubicBezTo>
                <a:cubicBezTo>
                  <a:pt x="10748073" y="2415223"/>
                  <a:pt x="10890758" y="2364740"/>
                  <a:pt x="11042650" y="2311400"/>
                </a:cubicBezTo>
                <a:cubicBezTo>
                  <a:pt x="11196892" y="2257298"/>
                  <a:pt x="11356467" y="2201355"/>
                  <a:pt x="11569129" y="1988757"/>
                </a:cubicBezTo>
                <a:cubicBezTo>
                  <a:pt x="11781790" y="1776159"/>
                  <a:pt x="11837670" y="1616520"/>
                  <a:pt x="11891772" y="1462278"/>
                </a:cubicBezTo>
                <a:cubicBezTo>
                  <a:pt x="11944794" y="1310958"/>
                  <a:pt x="11994896" y="1168019"/>
                  <a:pt x="12192318" y="970280"/>
                </a:cubicBezTo>
                <a:lnTo>
                  <a:pt x="12192318" y="847725"/>
                </a:lnTo>
                <a:cubicBezTo>
                  <a:pt x="12171997" y="865886"/>
                  <a:pt x="12151296" y="885489"/>
                  <a:pt x="12130215" y="906526"/>
                </a:cubicBezTo>
                <a:close/>
                <a:moveTo>
                  <a:pt x="12130722" y="1661287"/>
                </a:moveTo>
                <a:cubicBezTo>
                  <a:pt x="11918124" y="1873948"/>
                  <a:pt x="11862181" y="2033524"/>
                  <a:pt x="11808079" y="2187766"/>
                </a:cubicBezTo>
                <a:cubicBezTo>
                  <a:pt x="11754930" y="2339340"/>
                  <a:pt x="11704765" y="2482533"/>
                  <a:pt x="11506454" y="2680843"/>
                </a:cubicBezTo>
                <a:cubicBezTo>
                  <a:pt x="11308144" y="2879154"/>
                  <a:pt x="11164951" y="2929319"/>
                  <a:pt x="11013377" y="2982468"/>
                </a:cubicBezTo>
                <a:cubicBezTo>
                  <a:pt x="10859135" y="3036570"/>
                  <a:pt x="10699559" y="3092514"/>
                  <a:pt x="10486898" y="3305112"/>
                </a:cubicBezTo>
                <a:cubicBezTo>
                  <a:pt x="10274236" y="3517709"/>
                  <a:pt x="10218356" y="3677349"/>
                  <a:pt x="10164255" y="3831653"/>
                </a:cubicBezTo>
                <a:cubicBezTo>
                  <a:pt x="10111105" y="3983165"/>
                  <a:pt x="10060940" y="4126357"/>
                  <a:pt x="9862630" y="4324668"/>
                </a:cubicBezTo>
                <a:cubicBezTo>
                  <a:pt x="9664319" y="4522978"/>
                  <a:pt x="9521127" y="4573143"/>
                  <a:pt x="9369552" y="4626293"/>
                </a:cubicBezTo>
                <a:cubicBezTo>
                  <a:pt x="9215247" y="4680395"/>
                  <a:pt x="9055735" y="4736338"/>
                  <a:pt x="8843073" y="4949000"/>
                </a:cubicBezTo>
                <a:cubicBezTo>
                  <a:pt x="8630412" y="5161661"/>
                  <a:pt x="8574532" y="5321173"/>
                  <a:pt x="8520430" y="5475478"/>
                </a:cubicBezTo>
                <a:cubicBezTo>
                  <a:pt x="8467281" y="5627053"/>
                  <a:pt x="8417052" y="5770182"/>
                  <a:pt x="8218742" y="5968492"/>
                </a:cubicBezTo>
                <a:cubicBezTo>
                  <a:pt x="8020432" y="6166803"/>
                  <a:pt x="7877302" y="6217031"/>
                  <a:pt x="7725728" y="6270181"/>
                </a:cubicBezTo>
                <a:cubicBezTo>
                  <a:pt x="7571423" y="6324219"/>
                  <a:pt x="7411911" y="6380163"/>
                  <a:pt x="7199249" y="6592824"/>
                </a:cubicBezTo>
                <a:cubicBezTo>
                  <a:pt x="7101015" y="6691122"/>
                  <a:pt x="7036182" y="6778054"/>
                  <a:pt x="6989699" y="6858318"/>
                </a:cubicBezTo>
                <a:lnTo>
                  <a:pt x="7094030" y="6858318"/>
                </a:lnTo>
                <a:cubicBezTo>
                  <a:pt x="7142925" y="6785166"/>
                  <a:pt x="7199313" y="6717220"/>
                  <a:pt x="7262241" y="6655689"/>
                </a:cubicBezTo>
                <a:cubicBezTo>
                  <a:pt x="7460552" y="6457379"/>
                  <a:pt x="7603681" y="6407214"/>
                  <a:pt x="7755256" y="6354064"/>
                </a:cubicBezTo>
                <a:cubicBezTo>
                  <a:pt x="7909560" y="6299962"/>
                  <a:pt x="8069136" y="6244019"/>
                  <a:pt x="8281734" y="6031357"/>
                </a:cubicBezTo>
                <a:cubicBezTo>
                  <a:pt x="8494331" y="5818696"/>
                  <a:pt x="8550339" y="5659184"/>
                  <a:pt x="8604441" y="5504879"/>
                </a:cubicBezTo>
                <a:cubicBezTo>
                  <a:pt x="8657590" y="5353304"/>
                  <a:pt x="8707755" y="5210175"/>
                  <a:pt x="8906066" y="5011865"/>
                </a:cubicBezTo>
                <a:cubicBezTo>
                  <a:pt x="9104376" y="4813554"/>
                  <a:pt x="9247569" y="4763326"/>
                  <a:pt x="9399143" y="4710176"/>
                </a:cubicBezTo>
                <a:cubicBezTo>
                  <a:pt x="9553384" y="4656074"/>
                  <a:pt x="9712960" y="4600194"/>
                  <a:pt x="9925621" y="4387533"/>
                </a:cubicBezTo>
                <a:cubicBezTo>
                  <a:pt x="10138283" y="4174871"/>
                  <a:pt x="10194163" y="4015359"/>
                  <a:pt x="10248265" y="3861054"/>
                </a:cubicBezTo>
                <a:cubicBezTo>
                  <a:pt x="10301415" y="3709480"/>
                  <a:pt x="10351580" y="3566287"/>
                  <a:pt x="10549890" y="3367977"/>
                </a:cubicBezTo>
                <a:cubicBezTo>
                  <a:pt x="10748201" y="3169666"/>
                  <a:pt x="10891393" y="3119501"/>
                  <a:pt x="11042968" y="3066352"/>
                </a:cubicBezTo>
                <a:cubicBezTo>
                  <a:pt x="11197209" y="3012250"/>
                  <a:pt x="11356784" y="2956370"/>
                  <a:pt x="11569446" y="2743708"/>
                </a:cubicBezTo>
                <a:cubicBezTo>
                  <a:pt x="11782107" y="2531047"/>
                  <a:pt x="11837988" y="2371535"/>
                  <a:pt x="11892090" y="2217230"/>
                </a:cubicBezTo>
                <a:cubicBezTo>
                  <a:pt x="11945112" y="2065909"/>
                  <a:pt x="11995214" y="1922970"/>
                  <a:pt x="12192635" y="1725232"/>
                </a:cubicBezTo>
                <a:lnTo>
                  <a:pt x="12192635" y="1602169"/>
                </a:lnTo>
                <a:cubicBezTo>
                  <a:pt x="12172124" y="1620330"/>
                  <a:pt x="12151296" y="1639932"/>
                  <a:pt x="12130215" y="1660970"/>
                </a:cubicBezTo>
                <a:close/>
                <a:moveTo>
                  <a:pt x="12130722" y="2415731"/>
                </a:moveTo>
                <a:cubicBezTo>
                  <a:pt x="11918124" y="2628392"/>
                  <a:pt x="11862181" y="2787968"/>
                  <a:pt x="11808079" y="2942273"/>
                </a:cubicBezTo>
                <a:cubicBezTo>
                  <a:pt x="11754930" y="3093784"/>
                  <a:pt x="11704765" y="3236976"/>
                  <a:pt x="11506454" y="3435287"/>
                </a:cubicBezTo>
                <a:cubicBezTo>
                  <a:pt x="11308144" y="3633597"/>
                  <a:pt x="11164951" y="3683762"/>
                  <a:pt x="11013377" y="3736912"/>
                </a:cubicBezTo>
                <a:cubicBezTo>
                  <a:pt x="10859135" y="3791014"/>
                  <a:pt x="10699559" y="3846957"/>
                  <a:pt x="10486898" y="4059619"/>
                </a:cubicBezTo>
                <a:cubicBezTo>
                  <a:pt x="10274236" y="4272280"/>
                  <a:pt x="10218356" y="4431792"/>
                  <a:pt x="10164255" y="4586097"/>
                </a:cubicBezTo>
                <a:cubicBezTo>
                  <a:pt x="10111105" y="4737608"/>
                  <a:pt x="10060940" y="4880801"/>
                  <a:pt x="9862630" y="5079111"/>
                </a:cubicBezTo>
                <a:cubicBezTo>
                  <a:pt x="9664319" y="5277422"/>
                  <a:pt x="9521127" y="5327587"/>
                  <a:pt x="9369552" y="5380736"/>
                </a:cubicBezTo>
                <a:cubicBezTo>
                  <a:pt x="9215247" y="5434838"/>
                  <a:pt x="9055735" y="5490782"/>
                  <a:pt x="8843073" y="5703443"/>
                </a:cubicBezTo>
                <a:cubicBezTo>
                  <a:pt x="8630412" y="5916105"/>
                  <a:pt x="8574532" y="6075617"/>
                  <a:pt x="8520430" y="6229922"/>
                </a:cubicBezTo>
                <a:cubicBezTo>
                  <a:pt x="8467281" y="6381496"/>
                  <a:pt x="8417052" y="6524625"/>
                  <a:pt x="8218742" y="6722936"/>
                </a:cubicBezTo>
                <a:cubicBezTo>
                  <a:pt x="8170419" y="6771894"/>
                  <a:pt x="8118475" y="6817169"/>
                  <a:pt x="8063357" y="6858318"/>
                </a:cubicBezTo>
                <a:lnTo>
                  <a:pt x="8204200" y="6858318"/>
                </a:lnTo>
                <a:cubicBezTo>
                  <a:pt x="8229156" y="6836410"/>
                  <a:pt x="8254873" y="6812217"/>
                  <a:pt x="8281353" y="6785801"/>
                </a:cubicBezTo>
                <a:cubicBezTo>
                  <a:pt x="8494014" y="6573203"/>
                  <a:pt x="8549957" y="6413627"/>
                  <a:pt x="8604059" y="6259322"/>
                </a:cubicBezTo>
                <a:cubicBezTo>
                  <a:pt x="8657209" y="6107748"/>
                  <a:pt x="8707374" y="5964619"/>
                  <a:pt x="8905684" y="5766308"/>
                </a:cubicBezTo>
                <a:cubicBezTo>
                  <a:pt x="9103995" y="5567998"/>
                  <a:pt x="9247188" y="5517769"/>
                  <a:pt x="9398762" y="5464620"/>
                </a:cubicBezTo>
                <a:cubicBezTo>
                  <a:pt x="9553004" y="5410581"/>
                  <a:pt x="9712579" y="5354638"/>
                  <a:pt x="9925241" y="5141976"/>
                </a:cubicBezTo>
                <a:cubicBezTo>
                  <a:pt x="10137902" y="4929315"/>
                  <a:pt x="10193782" y="4769803"/>
                  <a:pt x="10247884" y="4615498"/>
                </a:cubicBezTo>
                <a:cubicBezTo>
                  <a:pt x="10301033" y="4463923"/>
                  <a:pt x="10351198" y="4320794"/>
                  <a:pt x="10549509" y="4122484"/>
                </a:cubicBezTo>
                <a:cubicBezTo>
                  <a:pt x="10747819" y="3924173"/>
                  <a:pt x="10890758" y="3873500"/>
                  <a:pt x="11042650" y="3820478"/>
                </a:cubicBezTo>
                <a:cubicBezTo>
                  <a:pt x="11196892" y="3766376"/>
                  <a:pt x="11356467" y="3710496"/>
                  <a:pt x="11569129" y="3497834"/>
                </a:cubicBezTo>
                <a:cubicBezTo>
                  <a:pt x="11781790" y="3285172"/>
                  <a:pt x="11837670" y="3125661"/>
                  <a:pt x="11891772" y="2971356"/>
                </a:cubicBezTo>
                <a:cubicBezTo>
                  <a:pt x="11944794" y="2820035"/>
                  <a:pt x="11994896" y="2677097"/>
                  <a:pt x="12192318" y="2479358"/>
                </a:cubicBezTo>
                <a:lnTo>
                  <a:pt x="12192318" y="2356612"/>
                </a:lnTo>
                <a:cubicBezTo>
                  <a:pt x="12171997" y="2374773"/>
                  <a:pt x="12151296" y="2394375"/>
                  <a:pt x="12130215" y="2415413"/>
                </a:cubicBezTo>
                <a:close/>
                <a:moveTo>
                  <a:pt x="12130722" y="3170238"/>
                </a:moveTo>
                <a:cubicBezTo>
                  <a:pt x="11918124" y="3382836"/>
                  <a:pt x="11862181" y="3542411"/>
                  <a:pt x="11808079" y="3696716"/>
                </a:cubicBezTo>
                <a:cubicBezTo>
                  <a:pt x="11754930" y="3848291"/>
                  <a:pt x="11704765" y="3991420"/>
                  <a:pt x="11506454" y="4189730"/>
                </a:cubicBezTo>
                <a:cubicBezTo>
                  <a:pt x="11308144" y="4388041"/>
                  <a:pt x="11164951" y="4438269"/>
                  <a:pt x="11013377" y="4491355"/>
                </a:cubicBezTo>
                <a:cubicBezTo>
                  <a:pt x="10859135" y="4545457"/>
                  <a:pt x="10699559" y="4601401"/>
                  <a:pt x="10486898" y="4814062"/>
                </a:cubicBezTo>
                <a:cubicBezTo>
                  <a:pt x="10274236" y="5026724"/>
                  <a:pt x="10218356" y="5186236"/>
                  <a:pt x="10164255" y="5340541"/>
                </a:cubicBezTo>
                <a:cubicBezTo>
                  <a:pt x="10111105" y="5492115"/>
                  <a:pt x="10060940" y="5635244"/>
                  <a:pt x="9862630" y="5833555"/>
                </a:cubicBezTo>
                <a:cubicBezTo>
                  <a:pt x="9664319" y="6031865"/>
                  <a:pt x="9521127" y="6082094"/>
                  <a:pt x="9369552" y="6135180"/>
                </a:cubicBezTo>
                <a:cubicBezTo>
                  <a:pt x="9215247" y="6189282"/>
                  <a:pt x="9055735" y="6245225"/>
                  <a:pt x="8843073" y="6457887"/>
                </a:cubicBezTo>
                <a:cubicBezTo>
                  <a:pt x="8687371" y="6613589"/>
                  <a:pt x="8615680" y="6740843"/>
                  <a:pt x="8567293" y="6858318"/>
                </a:cubicBezTo>
                <a:lnTo>
                  <a:pt x="8664004" y="6858318"/>
                </a:lnTo>
                <a:cubicBezTo>
                  <a:pt x="8709279" y="6757606"/>
                  <a:pt x="8775573" y="6651118"/>
                  <a:pt x="8905939" y="6520752"/>
                </a:cubicBezTo>
                <a:cubicBezTo>
                  <a:pt x="9104249" y="6322441"/>
                  <a:pt x="9247442" y="6272213"/>
                  <a:pt x="9399016" y="6219063"/>
                </a:cubicBezTo>
                <a:cubicBezTo>
                  <a:pt x="9553257" y="6165025"/>
                  <a:pt x="9712833" y="6109081"/>
                  <a:pt x="9925494" y="5896420"/>
                </a:cubicBezTo>
                <a:cubicBezTo>
                  <a:pt x="10138156" y="5683758"/>
                  <a:pt x="10194036" y="5524246"/>
                  <a:pt x="10248138" y="5369941"/>
                </a:cubicBezTo>
                <a:cubicBezTo>
                  <a:pt x="10301288" y="5218367"/>
                  <a:pt x="10351453" y="5075238"/>
                  <a:pt x="10549763" y="4876927"/>
                </a:cubicBezTo>
                <a:cubicBezTo>
                  <a:pt x="10748073" y="4678617"/>
                  <a:pt x="10891266" y="4628388"/>
                  <a:pt x="11042841" y="4575239"/>
                </a:cubicBezTo>
                <a:cubicBezTo>
                  <a:pt x="11197082" y="4521200"/>
                  <a:pt x="11356657" y="4465257"/>
                  <a:pt x="11569319" y="4252595"/>
                </a:cubicBezTo>
                <a:cubicBezTo>
                  <a:pt x="11781981" y="4039934"/>
                  <a:pt x="11837860" y="3880422"/>
                  <a:pt x="11891962" y="3726116"/>
                </a:cubicBezTo>
                <a:cubicBezTo>
                  <a:pt x="11944985" y="3574796"/>
                  <a:pt x="11995086" y="3431921"/>
                  <a:pt x="12192508" y="3234119"/>
                </a:cubicBezTo>
                <a:lnTo>
                  <a:pt x="12192508" y="3111119"/>
                </a:lnTo>
                <a:cubicBezTo>
                  <a:pt x="12172061" y="3129280"/>
                  <a:pt x="12151296" y="3148883"/>
                  <a:pt x="12130215" y="3169920"/>
                </a:cubicBezTo>
                <a:close/>
                <a:moveTo>
                  <a:pt x="12130722" y="3924681"/>
                </a:moveTo>
                <a:cubicBezTo>
                  <a:pt x="11918124" y="4137279"/>
                  <a:pt x="11862181" y="4296855"/>
                  <a:pt x="11808079" y="4451160"/>
                </a:cubicBezTo>
                <a:cubicBezTo>
                  <a:pt x="11754930" y="4602734"/>
                  <a:pt x="11704765" y="4745863"/>
                  <a:pt x="11506454" y="4944174"/>
                </a:cubicBezTo>
                <a:cubicBezTo>
                  <a:pt x="11308144" y="5142484"/>
                  <a:pt x="11164951" y="5192713"/>
                  <a:pt x="11013377" y="5245799"/>
                </a:cubicBezTo>
                <a:cubicBezTo>
                  <a:pt x="10859135" y="5299901"/>
                  <a:pt x="10699559" y="5355844"/>
                  <a:pt x="10486898" y="5568506"/>
                </a:cubicBezTo>
                <a:cubicBezTo>
                  <a:pt x="10274236" y="5781167"/>
                  <a:pt x="10218356" y="5940679"/>
                  <a:pt x="10164255" y="6094984"/>
                </a:cubicBezTo>
                <a:cubicBezTo>
                  <a:pt x="10111105" y="6246559"/>
                  <a:pt x="10060940" y="6389688"/>
                  <a:pt x="9862630" y="6587998"/>
                </a:cubicBezTo>
                <a:cubicBezTo>
                  <a:pt x="9702356" y="6748272"/>
                  <a:pt x="9578086" y="6811836"/>
                  <a:pt x="9456230" y="6858318"/>
                </a:cubicBezTo>
                <a:lnTo>
                  <a:pt x="9663620" y="6858318"/>
                </a:lnTo>
                <a:cubicBezTo>
                  <a:pt x="9742869" y="6811899"/>
                  <a:pt x="9828720" y="6747637"/>
                  <a:pt x="9925368" y="6650863"/>
                </a:cubicBezTo>
                <a:cubicBezTo>
                  <a:pt x="10137966" y="6438202"/>
                  <a:pt x="10193909" y="6278690"/>
                  <a:pt x="10248011" y="6124385"/>
                </a:cubicBezTo>
                <a:cubicBezTo>
                  <a:pt x="10301160" y="5972810"/>
                  <a:pt x="10351326" y="5829681"/>
                  <a:pt x="10549636" y="5631371"/>
                </a:cubicBezTo>
                <a:cubicBezTo>
                  <a:pt x="10747946" y="5433060"/>
                  <a:pt x="10891139" y="5382832"/>
                  <a:pt x="11042714" y="5329746"/>
                </a:cubicBezTo>
                <a:cubicBezTo>
                  <a:pt x="11196955" y="5275644"/>
                  <a:pt x="11356531" y="5219700"/>
                  <a:pt x="11569192" y="5007039"/>
                </a:cubicBezTo>
                <a:cubicBezTo>
                  <a:pt x="11781854" y="4794377"/>
                  <a:pt x="11837733" y="4634865"/>
                  <a:pt x="11891835" y="4480560"/>
                </a:cubicBezTo>
                <a:cubicBezTo>
                  <a:pt x="11944858" y="4329240"/>
                  <a:pt x="11994959" y="4186365"/>
                  <a:pt x="12192381" y="3988626"/>
                </a:cubicBezTo>
                <a:lnTo>
                  <a:pt x="12192381" y="3865563"/>
                </a:lnTo>
                <a:cubicBezTo>
                  <a:pt x="12171997" y="3883552"/>
                  <a:pt x="12151296" y="3903136"/>
                  <a:pt x="12130215" y="3924300"/>
                </a:cubicBezTo>
                <a:close/>
                <a:moveTo>
                  <a:pt x="12130722" y="4679125"/>
                </a:moveTo>
                <a:cubicBezTo>
                  <a:pt x="11918124" y="4891786"/>
                  <a:pt x="11862181" y="5051298"/>
                  <a:pt x="11808079" y="5205603"/>
                </a:cubicBezTo>
                <a:cubicBezTo>
                  <a:pt x="11754930" y="5357178"/>
                  <a:pt x="11704765" y="5500307"/>
                  <a:pt x="11506454" y="5698617"/>
                </a:cubicBezTo>
                <a:cubicBezTo>
                  <a:pt x="11308144" y="5896928"/>
                  <a:pt x="11164951" y="5947156"/>
                  <a:pt x="11013377" y="6000306"/>
                </a:cubicBezTo>
                <a:cubicBezTo>
                  <a:pt x="10859135" y="6054344"/>
                  <a:pt x="10699559" y="6110288"/>
                  <a:pt x="10486898" y="6322949"/>
                </a:cubicBezTo>
                <a:cubicBezTo>
                  <a:pt x="10274236" y="6535611"/>
                  <a:pt x="10218356" y="6695123"/>
                  <a:pt x="10164255" y="6849428"/>
                </a:cubicBezTo>
                <a:cubicBezTo>
                  <a:pt x="10163239" y="6852412"/>
                  <a:pt x="10162159" y="6855333"/>
                  <a:pt x="10161143" y="6858318"/>
                </a:cubicBezTo>
                <a:lnTo>
                  <a:pt x="10255314" y="6858318"/>
                </a:lnTo>
                <a:cubicBezTo>
                  <a:pt x="10306114" y="6714173"/>
                  <a:pt x="10360406" y="6575171"/>
                  <a:pt x="10549763" y="6385814"/>
                </a:cubicBezTo>
                <a:cubicBezTo>
                  <a:pt x="10748073" y="6187504"/>
                  <a:pt x="10891266" y="6137275"/>
                  <a:pt x="11042841" y="6084189"/>
                </a:cubicBezTo>
                <a:cubicBezTo>
                  <a:pt x="11197082" y="6030087"/>
                  <a:pt x="11356657" y="5974144"/>
                  <a:pt x="11569319" y="5761482"/>
                </a:cubicBezTo>
                <a:cubicBezTo>
                  <a:pt x="11781981" y="5548821"/>
                  <a:pt x="11837860" y="5389309"/>
                  <a:pt x="11891962" y="5235004"/>
                </a:cubicBezTo>
                <a:cubicBezTo>
                  <a:pt x="11944985" y="5083683"/>
                  <a:pt x="11995086" y="4940808"/>
                  <a:pt x="12192508" y="4743069"/>
                </a:cubicBezTo>
                <a:lnTo>
                  <a:pt x="12192508" y="4620006"/>
                </a:lnTo>
                <a:cubicBezTo>
                  <a:pt x="12172061" y="4638167"/>
                  <a:pt x="12151296" y="4657770"/>
                  <a:pt x="12130215" y="4678807"/>
                </a:cubicBezTo>
                <a:close/>
                <a:moveTo>
                  <a:pt x="12130722" y="5433568"/>
                </a:moveTo>
                <a:cubicBezTo>
                  <a:pt x="11918124" y="5646230"/>
                  <a:pt x="11862181" y="5805742"/>
                  <a:pt x="11808079" y="5960047"/>
                </a:cubicBezTo>
                <a:cubicBezTo>
                  <a:pt x="11754930" y="6111621"/>
                  <a:pt x="11704765" y="6254750"/>
                  <a:pt x="11506454" y="6453124"/>
                </a:cubicBezTo>
                <a:cubicBezTo>
                  <a:pt x="11308144" y="6651498"/>
                  <a:pt x="11164951" y="6701600"/>
                  <a:pt x="11013377" y="6754749"/>
                </a:cubicBezTo>
                <a:cubicBezTo>
                  <a:pt x="10935335" y="6782118"/>
                  <a:pt x="10855960" y="6809931"/>
                  <a:pt x="10768965" y="6858318"/>
                </a:cubicBezTo>
                <a:lnTo>
                  <a:pt x="10987342" y="6858318"/>
                </a:lnTo>
                <a:cubicBezTo>
                  <a:pt x="11005820" y="6851587"/>
                  <a:pt x="11024235" y="6845110"/>
                  <a:pt x="11042841" y="6838632"/>
                </a:cubicBezTo>
                <a:cubicBezTo>
                  <a:pt x="11197145" y="6784531"/>
                  <a:pt x="11356657" y="6728587"/>
                  <a:pt x="11569319" y="6515926"/>
                </a:cubicBezTo>
                <a:cubicBezTo>
                  <a:pt x="11781981" y="6303264"/>
                  <a:pt x="11837860" y="6143752"/>
                  <a:pt x="11891962" y="5989447"/>
                </a:cubicBezTo>
                <a:cubicBezTo>
                  <a:pt x="11944985" y="5838127"/>
                  <a:pt x="11995086" y="5695252"/>
                  <a:pt x="12192508" y="5497513"/>
                </a:cubicBezTo>
                <a:lnTo>
                  <a:pt x="12192508" y="5374450"/>
                </a:lnTo>
                <a:cubicBezTo>
                  <a:pt x="12172061" y="5392611"/>
                  <a:pt x="12151296" y="5412213"/>
                  <a:pt x="12130215" y="5433251"/>
                </a:cubicBezTo>
                <a:close/>
                <a:moveTo>
                  <a:pt x="12130722" y="6188012"/>
                </a:moveTo>
                <a:cubicBezTo>
                  <a:pt x="11918124" y="6400673"/>
                  <a:pt x="11862181" y="6560185"/>
                  <a:pt x="11808079" y="6714490"/>
                </a:cubicBezTo>
                <a:cubicBezTo>
                  <a:pt x="11791252" y="6762623"/>
                  <a:pt x="11774678" y="6809740"/>
                  <a:pt x="11753532" y="6858318"/>
                </a:cubicBezTo>
                <a:lnTo>
                  <a:pt x="11849100" y="6858318"/>
                </a:lnTo>
                <a:cubicBezTo>
                  <a:pt x="11864784" y="6819393"/>
                  <a:pt x="11878056" y="6781482"/>
                  <a:pt x="11891264" y="6744018"/>
                </a:cubicBezTo>
                <a:cubicBezTo>
                  <a:pt x="11944286" y="6592761"/>
                  <a:pt x="11994388" y="6449822"/>
                  <a:pt x="12191809" y="6252083"/>
                </a:cubicBezTo>
                <a:lnTo>
                  <a:pt x="12191809" y="6128893"/>
                </a:lnTo>
                <a:cubicBezTo>
                  <a:pt x="12171807" y="6147054"/>
                  <a:pt x="12151296" y="6166657"/>
                  <a:pt x="12130215" y="6187694"/>
                </a:cubicBezTo>
                <a:close/>
              </a:path>
            </a:pathLst>
          </a:custGeom>
          <a:solidFill>
            <a:schemeClr val="accent4">
              <a:lumMod val="50000"/>
              <a:alpha val="10000"/>
            </a:schemeClr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3361077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Graphic 7">
            <a:extLst>
              <a:ext uri="{FF2B5EF4-FFF2-40B4-BE49-F238E27FC236}">
                <a16:creationId xmlns:a16="http://schemas.microsoft.com/office/drawing/2014/main" id="{F1E1B5D6-93AC-433E-AB0C-D218CCE1A076}"/>
              </a:ext>
            </a:extLst>
          </p:cNvPr>
          <p:cNvSpPr/>
          <p:nvPr userDrawn="1"/>
        </p:nvSpPr>
        <p:spPr>
          <a:xfrm>
            <a:off x="0" y="0"/>
            <a:ext cx="12192634" cy="6858317"/>
          </a:xfrm>
          <a:custGeom>
            <a:avLst/>
            <a:gdLst>
              <a:gd name="connsiteX0" fmla="*/ 439039 w 12192634"/>
              <a:gd name="connsiteY0" fmla="*/ 0 h 6858317"/>
              <a:gd name="connsiteX1" fmla="*/ 384493 w 12192634"/>
              <a:gd name="connsiteY1" fmla="*/ 143701 h 6858317"/>
              <a:gd name="connsiteX2" fmla="*/ 61849 w 12192634"/>
              <a:gd name="connsiteY2" fmla="*/ 670243 h 6858317"/>
              <a:gd name="connsiteX3" fmla="*/ 0 w 12192634"/>
              <a:gd name="connsiteY3" fmla="*/ 729171 h 6858317"/>
              <a:gd name="connsiteX4" fmla="*/ 0 w 12192634"/>
              <a:gd name="connsiteY4" fmla="*/ 606362 h 6858317"/>
              <a:gd name="connsiteX5" fmla="*/ 300609 w 12192634"/>
              <a:gd name="connsiteY5" fmla="*/ 114300 h 6858317"/>
              <a:gd name="connsiteX6" fmla="*/ 342900 w 12192634"/>
              <a:gd name="connsiteY6" fmla="*/ 0 h 6858317"/>
              <a:gd name="connsiteX7" fmla="*/ 1204976 w 12192634"/>
              <a:gd name="connsiteY7" fmla="*/ 0 h 6858317"/>
              <a:gd name="connsiteX8" fmla="*/ 1149795 w 12192634"/>
              <a:gd name="connsiteY8" fmla="*/ 19558 h 6858317"/>
              <a:gd name="connsiteX9" fmla="*/ 623316 w 12192634"/>
              <a:gd name="connsiteY9" fmla="*/ 342265 h 6858317"/>
              <a:gd name="connsiteX10" fmla="*/ 300609 w 12192634"/>
              <a:gd name="connsiteY10" fmla="*/ 868744 h 6858317"/>
              <a:gd name="connsiteX11" fmla="*/ 0 w 12192634"/>
              <a:gd name="connsiteY11" fmla="*/ 1360805 h 6858317"/>
              <a:gd name="connsiteX12" fmla="*/ 0 w 12192634"/>
              <a:gd name="connsiteY12" fmla="*/ 1483551 h 6858317"/>
              <a:gd name="connsiteX13" fmla="*/ 61849 w 12192634"/>
              <a:gd name="connsiteY13" fmla="*/ 1424686 h 6858317"/>
              <a:gd name="connsiteX14" fmla="*/ 384493 w 12192634"/>
              <a:gd name="connsiteY14" fmla="*/ 898144 h 6858317"/>
              <a:gd name="connsiteX15" fmla="*/ 686181 w 12192634"/>
              <a:gd name="connsiteY15" fmla="*/ 405130 h 6858317"/>
              <a:gd name="connsiteX16" fmla="*/ 1179259 w 12192634"/>
              <a:gd name="connsiteY16" fmla="*/ 103442 h 6858317"/>
              <a:gd name="connsiteX17" fmla="*/ 1423353 w 12192634"/>
              <a:gd name="connsiteY17" fmla="*/ 0 h 6858317"/>
              <a:gd name="connsiteX18" fmla="*/ 1937258 w 12192634"/>
              <a:gd name="connsiteY18" fmla="*/ 0 h 6858317"/>
              <a:gd name="connsiteX19" fmla="*/ 1642872 w 12192634"/>
              <a:gd name="connsiteY19" fmla="*/ 472377 h 6858317"/>
              <a:gd name="connsiteX20" fmla="*/ 1149795 w 12192634"/>
              <a:gd name="connsiteY20" fmla="*/ 774002 h 6858317"/>
              <a:gd name="connsiteX21" fmla="*/ 623316 w 12192634"/>
              <a:gd name="connsiteY21" fmla="*/ 1096709 h 6858317"/>
              <a:gd name="connsiteX22" fmla="*/ 300609 w 12192634"/>
              <a:gd name="connsiteY22" fmla="*/ 1623187 h 6858317"/>
              <a:gd name="connsiteX23" fmla="*/ 0 w 12192634"/>
              <a:gd name="connsiteY23" fmla="*/ 2115249 h 6858317"/>
              <a:gd name="connsiteX24" fmla="*/ 0 w 12192634"/>
              <a:gd name="connsiteY24" fmla="*/ 2238058 h 6858317"/>
              <a:gd name="connsiteX25" fmla="*/ 61849 w 12192634"/>
              <a:gd name="connsiteY25" fmla="*/ 2179130 h 6858317"/>
              <a:gd name="connsiteX26" fmla="*/ 384493 w 12192634"/>
              <a:gd name="connsiteY26" fmla="*/ 1652651 h 6858317"/>
              <a:gd name="connsiteX27" fmla="*/ 686181 w 12192634"/>
              <a:gd name="connsiteY27" fmla="*/ 1159574 h 6858317"/>
              <a:gd name="connsiteX28" fmla="*/ 1179259 w 12192634"/>
              <a:gd name="connsiteY28" fmla="*/ 857885 h 6858317"/>
              <a:gd name="connsiteX29" fmla="*/ 1705737 w 12192634"/>
              <a:gd name="connsiteY29" fmla="*/ 535242 h 6858317"/>
              <a:gd name="connsiteX30" fmla="*/ 2028444 w 12192634"/>
              <a:gd name="connsiteY30" fmla="*/ 8763 h 6858317"/>
              <a:gd name="connsiteX31" fmla="*/ 2031492 w 12192634"/>
              <a:gd name="connsiteY31" fmla="*/ 0 h 6858317"/>
              <a:gd name="connsiteX32" fmla="*/ 2528570 w 12192634"/>
              <a:gd name="connsiteY32" fmla="*/ 0 h 6858317"/>
              <a:gd name="connsiteX33" fmla="*/ 2266950 w 12192634"/>
              <a:gd name="connsiteY33" fmla="*/ 207264 h 6858317"/>
              <a:gd name="connsiteX34" fmla="*/ 1944243 w 12192634"/>
              <a:gd name="connsiteY34" fmla="*/ 733743 h 6858317"/>
              <a:gd name="connsiteX35" fmla="*/ 1642872 w 12192634"/>
              <a:gd name="connsiteY35" fmla="*/ 1226820 h 6858317"/>
              <a:gd name="connsiteX36" fmla="*/ 1149795 w 12192634"/>
              <a:gd name="connsiteY36" fmla="*/ 1528445 h 6858317"/>
              <a:gd name="connsiteX37" fmla="*/ 623316 w 12192634"/>
              <a:gd name="connsiteY37" fmla="*/ 1851152 h 6858317"/>
              <a:gd name="connsiteX38" fmla="*/ 300609 w 12192634"/>
              <a:gd name="connsiteY38" fmla="*/ 2377694 h 6858317"/>
              <a:gd name="connsiteX39" fmla="*/ 0 w 12192634"/>
              <a:gd name="connsiteY39" fmla="*/ 2869692 h 6858317"/>
              <a:gd name="connsiteX40" fmla="*/ 0 w 12192634"/>
              <a:gd name="connsiteY40" fmla="*/ 2992438 h 6858317"/>
              <a:gd name="connsiteX41" fmla="*/ 61849 w 12192634"/>
              <a:gd name="connsiteY41" fmla="*/ 2933700 h 6858317"/>
              <a:gd name="connsiteX42" fmla="*/ 384493 w 12192634"/>
              <a:gd name="connsiteY42" fmla="*/ 2407222 h 6858317"/>
              <a:gd name="connsiteX43" fmla="*/ 686181 w 12192634"/>
              <a:gd name="connsiteY43" fmla="*/ 1914144 h 6858317"/>
              <a:gd name="connsiteX44" fmla="*/ 1179259 w 12192634"/>
              <a:gd name="connsiteY44" fmla="*/ 1612519 h 6858317"/>
              <a:gd name="connsiteX45" fmla="*/ 1705737 w 12192634"/>
              <a:gd name="connsiteY45" fmla="*/ 1289812 h 6858317"/>
              <a:gd name="connsiteX46" fmla="*/ 2028444 w 12192634"/>
              <a:gd name="connsiteY46" fmla="*/ 763334 h 6858317"/>
              <a:gd name="connsiteX47" fmla="*/ 2330069 w 12192634"/>
              <a:gd name="connsiteY47" fmla="*/ 270256 h 6858317"/>
              <a:gd name="connsiteX48" fmla="*/ 2735834 w 12192634"/>
              <a:gd name="connsiteY48" fmla="*/ 127 h 6858317"/>
              <a:gd name="connsiteX49" fmla="*/ 3528632 w 12192634"/>
              <a:gd name="connsiteY49" fmla="*/ 0 h 6858317"/>
              <a:gd name="connsiteX50" fmla="*/ 3286760 w 12192634"/>
              <a:gd name="connsiteY50" fmla="*/ 337376 h 6858317"/>
              <a:gd name="connsiteX51" fmla="*/ 2794000 w 12192634"/>
              <a:gd name="connsiteY51" fmla="*/ 639064 h 6858317"/>
              <a:gd name="connsiteX52" fmla="*/ 2267522 w 12192634"/>
              <a:gd name="connsiteY52" fmla="*/ 961708 h 6858317"/>
              <a:gd name="connsiteX53" fmla="*/ 1944814 w 12192634"/>
              <a:gd name="connsiteY53" fmla="*/ 1488250 h 6858317"/>
              <a:gd name="connsiteX54" fmla="*/ 1643189 w 12192634"/>
              <a:gd name="connsiteY54" fmla="*/ 1981264 h 6858317"/>
              <a:gd name="connsiteX55" fmla="*/ 1150112 w 12192634"/>
              <a:gd name="connsiteY55" fmla="*/ 2282889 h 6858317"/>
              <a:gd name="connsiteX56" fmla="*/ 623634 w 12192634"/>
              <a:gd name="connsiteY56" fmla="*/ 2605596 h 6858317"/>
              <a:gd name="connsiteX57" fmla="*/ 300609 w 12192634"/>
              <a:gd name="connsiteY57" fmla="*/ 3132138 h 6858317"/>
              <a:gd name="connsiteX58" fmla="*/ 0 w 12192634"/>
              <a:gd name="connsiteY58" fmla="*/ 3624136 h 6858317"/>
              <a:gd name="connsiteX59" fmla="*/ 0 w 12192634"/>
              <a:gd name="connsiteY59" fmla="*/ 3746945 h 6858317"/>
              <a:gd name="connsiteX60" fmla="*/ 61849 w 12192634"/>
              <a:gd name="connsiteY60" fmla="*/ 3688016 h 6858317"/>
              <a:gd name="connsiteX61" fmla="*/ 384493 w 12192634"/>
              <a:gd name="connsiteY61" fmla="*/ 3161538 h 6858317"/>
              <a:gd name="connsiteX62" fmla="*/ 686181 w 12192634"/>
              <a:gd name="connsiteY62" fmla="*/ 2668461 h 6858317"/>
              <a:gd name="connsiteX63" fmla="*/ 1179259 w 12192634"/>
              <a:gd name="connsiteY63" fmla="*/ 2366836 h 6858317"/>
              <a:gd name="connsiteX64" fmla="*/ 1705737 w 12192634"/>
              <a:gd name="connsiteY64" fmla="*/ 2044129 h 6858317"/>
              <a:gd name="connsiteX65" fmla="*/ 2028444 w 12192634"/>
              <a:gd name="connsiteY65" fmla="*/ 1517650 h 6858317"/>
              <a:gd name="connsiteX66" fmla="*/ 2330069 w 12192634"/>
              <a:gd name="connsiteY66" fmla="*/ 1024573 h 6858317"/>
              <a:gd name="connsiteX67" fmla="*/ 2823083 w 12192634"/>
              <a:gd name="connsiteY67" fmla="*/ 722948 h 6858317"/>
              <a:gd name="connsiteX68" fmla="*/ 3349625 w 12192634"/>
              <a:gd name="connsiteY68" fmla="*/ 400050 h 6858317"/>
              <a:gd name="connsiteX69" fmla="*/ 3625342 w 12192634"/>
              <a:gd name="connsiteY69" fmla="*/ 0 h 6858317"/>
              <a:gd name="connsiteX70" fmla="*/ 3987800 w 12192634"/>
              <a:gd name="connsiteY70" fmla="*/ 0 h 6858317"/>
              <a:gd name="connsiteX71" fmla="*/ 3910902 w 12192634"/>
              <a:gd name="connsiteY71" fmla="*/ 72327 h 6858317"/>
              <a:gd name="connsiteX72" fmla="*/ 3588385 w 12192634"/>
              <a:gd name="connsiteY72" fmla="*/ 598805 h 6858317"/>
              <a:gd name="connsiteX73" fmla="*/ 3286760 w 12192634"/>
              <a:gd name="connsiteY73" fmla="*/ 1091883 h 6858317"/>
              <a:gd name="connsiteX74" fmla="*/ 2793683 w 12192634"/>
              <a:gd name="connsiteY74" fmla="*/ 1393508 h 6858317"/>
              <a:gd name="connsiteX75" fmla="*/ 2267204 w 12192634"/>
              <a:gd name="connsiteY75" fmla="*/ 1716151 h 6858317"/>
              <a:gd name="connsiteX76" fmla="*/ 1944497 w 12192634"/>
              <a:gd name="connsiteY76" fmla="*/ 2242693 h 6858317"/>
              <a:gd name="connsiteX77" fmla="*/ 1642872 w 12192634"/>
              <a:gd name="connsiteY77" fmla="*/ 2735707 h 6858317"/>
              <a:gd name="connsiteX78" fmla="*/ 1149795 w 12192634"/>
              <a:gd name="connsiteY78" fmla="*/ 3037396 h 6858317"/>
              <a:gd name="connsiteX79" fmla="*/ 623316 w 12192634"/>
              <a:gd name="connsiteY79" fmla="*/ 3360039 h 6858317"/>
              <a:gd name="connsiteX80" fmla="*/ 300609 w 12192634"/>
              <a:gd name="connsiteY80" fmla="*/ 3886581 h 6858317"/>
              <a:gd name="connsiteX81" fmla="*/ 0 w 12192634"/>
              <a:gd name="connsiteY81" fmla="*/ 4378643 h 6858317"/>
              <a:gd name="connsiteX82" fmla="*/ 0 w 12192634"/>
              <a:gd name="connsiteY82" fmla="*/ 4501325 h 6858317"/>
              <a:gd name="connsiteX83" fmla="*/ 61849 w 12192634"/>
              <a:gd name="connsiteY83" fmla="*/ 4442460 h 6858317"/>
              <a:gd name="connsiteX84" fmla="*/ 384493 w 12192634"/>
              <a:gd name="connsiteY84" fmla="*/ 3915982 h 6858317"/>
              <a:gd name="connsiteX85" fmla="*/ 686181 w 12192634"/>
              <a:gd name="connsiteY85" fmla="*/ 3422904 h 6858317"/>
              <a:gd name="connsiteX86" fmla="*/ 1179259 w 12192634"/>
              <a:gd name="connsiteY86" fmla="*/ 3121279 h 6858317"/>
              <a:gd name="connsiteX87" fmla="*/ 1705737 w 12192634"/>
              <a:gd name="connsiteY87" fmla="*/ 2798572 h 6858317"/>
              <a:gd name="connsiteX88" fmla="*/ 2028444 w 12192634"/>
              <a:gd name="connsiteY88" fmla="*/ 2272094 h 6858317"/>
              <a:gd name="connsiteX89" fmla="*/ 2330069 w 12192634"/>
              <a:gd name="connsiteY89" fmla="*/ 1779016 h 6858317"/>
              <a:gd name="connsiteX90" fmla="*/ 2823083 w 12192634"/>
              <a:gd name="connsiteY90" fmla="*/ 1477391 h 6858317"/>
              <a:gd name="connsiteX91" fmla="*/ 3349625 w 12192634"/>
              <a:gd name="connsiteY91" fmla="*/ 1154684 h 6858317"/>
              <a:gd name="connsiteX92" fmla="*/ 3672269 w 12192634"/>
              <a:gd name="connsiteY92" fmla="*/ 628206 h 6858317"/>
              <a:gd name="connsiteX93" fmla="*/ 3973894 w 12192634"/>
              <a:gd name="connsiteY93" fmla="*/ 135192 h 6858317"/>
              <a:gd name="connsiteX94" fmla="*/ 4129088 w 12192634"/>
              <a:gd name="connsiteY94" fmla="*/ 0 h 6858317"/>
              <a:gd name="connsiteX95" fmla="*/ 5098669 w 12192634"/>
              <a:gd name="connsiteY95" fmla="*/ 0 h 6858317"/>
              <a:gd name="connsiteX96" fmla="*/ 4930585 w 12192634"/>
              <a:gd name="connsiteY96" fmla="*/ 202438 h 6858317"/>
              <a:gd name="connsiteX97" fmla="*/ 4437571 w 12192634"/>
              <a:gd name="connsiteY97" fmla="*/ 504127 h 6858317"/>
              <a:gd name="connsiteX98" fmla="*/ 3911028 w 12192634"/>
              <a:gd name="connsiteY98" fmla="*/ 826770 h 6858317"/>
              <a:gd name="connsiteX99" fmla="*/ 3588385 w 12192634"/>
              <a:gd name="connsiteY99" fmla="*/ 1353249 h 6858317"/>
              <a:gd name="connsiteX100" fmla="*/ 3286760 w 12192634"/>
              <a:gd name="connsiteY100" fmla="*/ 1846326 h 6858317"/>
              <a:gd name="connsiteX101" fmla="*/ 2793683 w 12192634"/>
              <a:gd name="connsiteY101" fmla="*/ 2147951 h 6858317"/>
              <a:gd name="connsiteX102" fmla="*/ 2267204 w 12192634"/>
              <a:gd name="connsiteY102" fmla="*/ 2470658 h 6858317"/>
              <a:gd name="connsiteX103" fmla="*/ 1944497 w 12192634"/>
              <a:gd name="connsiteY103" fmla="*/ 2997137 h 6858317"/>
              <a:gd name="connsiteX104" fmla="*/ 1642872 w 12192634"/>
              <a:gd name="connsiteY104" fmla="*/ 3490151 h 6858317"/>
              <a:gd name="connsiteX105" fmla="*/ 1149795 w 12192634"/>
              <a:gd name="connsiteY105" fmla="*/ 3791839 h 6858317"/>
              <a:gd name="connsiteX106" fmla="*/ 623316 w 12192634"/>
              <a:gd name="connsiteY106" fmla="*/ 4114483 h 6858317"/>
              <a:gd name="connsiteX107" fmla="*/ 300609 w 12192634"/>
              <a:gd name="connsiteY107" fmla="*/ 4641025 h 6858317"/>
              <a:gd name="connsiteX108" fmla="*/ 0 w 12192634"/>
              <a:gd name="connsiteY108" fmla="*/ 5133086 h 6858317"/>
              <a:gd name="connsiteX109" fmla="*/ 0 w 12192634"/>
              <a:gd name="connsiteY109" fmla="*/ 5255832 h 6858317"/>
              <a:gd name="connsiteX110" fmla="*/ 61849 w 12192634"/>
              <a:gd name="connsiteY110" fmla="*/ 5196967 h 6858317"/>
              <a:gd name="connsiteX111" fmla="*/ 384493 w 12192634"/>
              <a:gd name="connsiteY111" fmla="*/ 4670425 h 6858317"/>
              <a:gd name="connsiteX112" fmla="*/ 686181 w 12192634"/>
              <a:gd name="connsiteY112" fmla="*/ 4177347 h 6858317"/>
              <a:gd name="connsiteX113" fmla="*/ 1179259 w 12192634"/>
              <a:gd name="connsiteY113" fmla="*/ 3875722 h 6858317"/>
              <a:gd name="connsiteX114" fmla="*/ 1705737 w 12192634"/>
              <a:gd name="connsiteY114" fmla="*/ 3553016 h 6858317"/>
              <a:gd name="connsiteX115" fmla="*/ 2028444 w 12192634"/>
              <a:gd name="connsiteY115" fmla="*/ 3026537 h 6858317"/>
              <a:gd name="connsiteX116" fmla="*/ 2330069 w 12192634"/>
              <a:gd name="connsiteY116" fmla="*/ 2533460 h 6858317"/>
              <a:gd name="connsiteX117" fmla="*/ 2823083 w 12192634"/>
              <a:gd name="connsiteY117" fmla="*/ 2231835 h 6858317"/>
              <a:gd name="connsiteX118" fmla="*/ 3349625 w 12192634"/>
              <a:gd name="connsiteY118" fmla="*/ 1909191 h 6858317"/>
              <a:gd name="connsiteX119" fmla="*/ 3672269 w 12192634"/>
              <a:gd name="connsiteY119" fmla="*/ 1382649 h 6858317"/>
              <a:gd name="connsiteX120" fmla="*/ 3973894 w 12192634"/>
              <a:gd name="connsiteY120" fmla="*/ 889635 h 6858317"/>
              <a:gd name="connsiteX121" fmla="*/ 4466971 w 12192634"/>
              <a:gd name="connsiteY121" fmla="*/ 588010 h 6858317"/>
              <a:gd name="connsiteX122" fmla="*/ 4993450 w 12192634"/>
              <a:gd name="connsiteY122" fmla="*/ 265303 h 6858317"/>
              <a:gd name="connsiteX123" fmla="*/ 5203063 w 12192634"/>
              <a:gd name="connsiteY123" fmla="*/ 0 h 6858317"/>
              <a:gd name="connsiteX124" fmla="*/ 5495290 w 12192634"/>
              <a:gd name="connsiteY124" fmla="*/ 0 h 6858317"/>
              <a:gd name="connsiteX125" fmla="*/ 5232400 w 12192634"/>
              <a:gd name="connsiteY125" fmla="*/ 463868 h 6858317"/>
              <a:gd name="connsiteX126" fmla="*/ 4930775 w 12192634"/>
              <a:gd name="connsiteY126" fmla="*/ 956882 h 6858317"/>
              <a:gd name="connsiteX127" fmla="*/ 4437761 w 12192634"/>
              <a:gd name="connsiteY127" fmla="*/ 1258570 h 6858317"/>
              <a:gd name="connsiteX128" fmla="*/ 3911219 w 12192634"/>
              <a:gd name="connsiteY128" fmla="*/ 1581214 h 6858317"/>
              <a:gd name="connsiteX129" fmla="*/ 3588576 w 12192634"/>
              <a:gd name="connsiteY129" fmla="*/ 2107692 h 6858317"/>
              <a:gd name="connsiteX130" fmla="*/ 3286951 w 12192634"/>
              <a:gd name="connsiteY130" fmla="*/ 2600770 h 6858317"/>
              <a:gd name="connsiteX131" fmla="*/ 2794000 w 12192634"/>
              <a:gd name="connsiteY131" fmla="*/ 2902395 h 6858317"/>
              <a:gd name="connsiteX132" fmla="*/ 2267522 w 12192634"/>
              <a:gd name="connsiteY132" fmla="*/ 3225102 h 6858317"/>
              <a:gd name="connsiteX133" fmla="*/ 1944814 w 12192634"/>
              <a:gd name="connsiteY133" fmla="*/ 3751580 h 6858317"/>
              <a:gd name="connsiteX134" fmla="*/ 1643189 w 12192634"/>
              <a:gd name="connsiteY134" fmla="*/ 4244594 h 6858317"/>
              <a:gd name="connsiteX135" fmla="*/ 1149858 w 12192634"/>
              <a:gd name="connsiteY135" fmla="*/ 4546600 h 6858317"/>
              <a:gd name="connsiteX136" fmla="*/ 623316 w 12192634"/>
              <a:gd name="connsiteY136" fmla="*/ 4869244 h 6858317"/>
              <a:gd name="connsiteX137" fmla="*/ 300609 w 12192634"/>
              <a:gd name="connsiteY137" fmla="*/ 5395786 h 6858317"/>
              <a:gd name="connsiteX138" fmla="*/ 0 w 12192634"/>
              <a:gd name="connsiteY138" fmla="*/ 5887530 h 6858317"/>
              <a:gd name="connsiteX139" fmla="*/ 0 w 12192634"/>
              <a:gd name="connsiteY139" fmla="*/ 6010339 h 6858317"/>
              <a:gd name="connsiteX140" fmla="*/ 61849 w 12192634"/>
              <a:gd name="connsiteY140" fmla="*/ 5951411 h 6858317"/>
              <a:gd name="connsiteX141" fmla="*/ 384493 w 12192634"/>
              <a:gd name="connsiteY141" fmla="*/ 5424869 h 6858317"/>
              <a:gd name="connsiteX142" fmla="*/ 686181 w 12192634"/>
              <a:gd name="connsiteY142" fmla="*/ 4931791 h 6858317"/>
              <a:gd name="connsiteX143" fmla="*/ 1179259 w 12192634"/>
              <a:gd name="connsiteY143" fmla="*/ 4630166 h 6858317"/>
              <a:gd name="connsiteX144" fmla="*/ 1705737 w 12192634"/>
              <a:gd name="connsiteY144" fmla="*/ 4307459 h 6858317"/>
              <a:gd name="connsiteX145" fmla="*/ 2028444 w 12192634"/>
              <a:gd name="connsiteY145" fmla="*/ 3780981 h 6858317"/>
              <a:gd name="connsiteX146" fmla="*/ 2330069 w 12192634"/>
              <a:gd name="connsiteY146" fmla="*/ 3287966 h 6858317"/>
              <a:gd name="connsiteX147" fmla="*/ 2823083 w 12192634"/>
              <a:gd name="connsiteY147" fmla="*/ 2986278 h 6858317"/>
              <a:gd name="connsiteX148" fmla="*/ 3349625 w 12192634"/>
              <a:gd name="connsiteY148" fmla="*/ 2663635 h 6858317"/>
              <a:gd name="connsiteX149" fmla="*/ 3672269 w 12192634"/>
              <a:gd name="connsiteY149" fmla="*/ 2137156 h 6858317"/>
              <a:gd name="connsiteX150" fmla="*/ 3973894 w 12192634"/>
              <a:gd name="connsiteY150" fmla="*/ 1644079 h 6858317"/>
              <a:gd name="connsiteX151" fmla="*/ 4466971 w 12192634"/>
              <a:gd name="connsiteY151" fmla="*/ 1342454 h 6858317"/>
              <a:gd name="connsiteX152" fmla="*/ 4993450 w 12192634"/>
              <a:gd name="connsiteY152" fmla="*/ 1019747 h 6858317"/>
              <a:gd name="connsiteX153" fmla="*/ 5316093 w 12192634"/>
              <a:gd name="connsiteY153" fmla="*/ 493268 h 6858317"/>
              <a:gd name="connsiteX154" fmla="*/ 5617718 w 12192634"/>
              <a:gd name="connsiteY154" fmla="*/ 254 h 6858317"/>
              <a:gd name="connsiteX155" fmla="*/ 5617718 w 12192634"/>
              <a:gd name="connsiteY155" fmla="*/ 254 h 6858317"/>
              <a:gd name="connsiteX156" fmla="*/ 6638290 w 12192634"/>
              <a:gd name="connsiteY156" fmla="*/ 0 h 6858317"/>
              <a:gd name="connsiteX157" fmla="*/ 6574473 w 12192634"/>
              <a:gd name="connsiteY157" fmla="*/ 67501 h 6858317"/>
              <a:gd name="connsiteX158" fmla="*/ 6081459 w 12192634"/>
              <a:gd name="connsiteY158" fmla="*/ 369189 h 6858317"/>
              <a:gd name="connsiteX159" fmla="*/ 5554917 w 12192634"/>
              <a:gd name="connsiteY159" fmla="*/ 691833 h 6858317"/>
              <a:gd name="connsiteX160" fmla="*/ 5232400 w 12192634"/>
              <a:gd name="connsiteY160" fmla="*/ 1218311 h 6858317"/>
              <a:gd name="connsiteX161" fmla="*/ 4930775 w 12192634"/>
              <a:gd name="connsiteY161" fmla="*/ 1711325 h 6858317"/>
              <a:gd name="connsiteX162" fmla="*/ 4437571 w 12192634"/>
              <a:gd name="connsiteY162" fmla="*/ 2012950 h 6858317"/>
              <a:gd name="connsiteX163" fmla="*/ 3911028 w 12192634"/>
              <a:gd name="connsiteY163" fmla="*/ 2335594 h 6858317"/>
              <a:gd name="connsiteX164" fmla="*/ 3588385 w 12192634"/>
              <a:gd name="connsiteY164" fmla="*/ 2862072 h 6858317"/>
              <a:gd name="connsiteX165" fmla="*/ 3286760 w 12192634"/>
              <a:gd name="connsiteY165" fmla="*/ 3355150 h 6858317"/>
              <a:gd name="connsiteX166" fmla="*/ 2793683 w 12192634"/>
              <a:gd name="connsiteY166" fmla="*/ 3656775 h 6858317"/>
              <a:gd name="connsiteX167" fmla="*/ 2267204 w 12192634"/>
              <a:gd name="connsiteY167" fmla="*/ 3979482 h 6858317"/>
              <a:gd name="connsiteX168" fmla="*/ 1944497 w 12192634"/>
              <a:gd name="connsiteY168" fmla="*/ 4505960 h 6858317"/>
              <a:gd name="connsiteX169" fmla="*/ 1642872 w 12192634"/>
              <a:gd name="connsiteY169" fmla="*/ 4999038 h 6858317"/>
              <a:gd name="connsiteX170" fmla="*/ 1149795 w 12192634"/>
              <a:gd name="connsiteY170" fmla="*/ 5300663 h 6858317"/>
              <a:gd name="connsiteX171" fmla="*/ 623316 w 12192634"/>
              <a:gd name="connsiteY171" fmla="*/ 5623370 h 6858317"/>
              <a:gd name="connsiteX172" fmla="*/ 300609 w 12192634"/>
              <a:gd name="connsiteY172" fmla="*/ 6149848 h 6858317"/>
              <a:gd name="connsiteX173" fmla="*/ 0 w 12192634"/>
              <a:gd name="connsiteY173" fmla="*/ 6642100 h 6858317"/>
              <a:gd name="connsiteX174" fmla="*/ 0 w 12192634"/>
              <a:gd name="connsiteY174" fmla="*/ 6764845 h 6858317"/>
              <a:gd name="connsiteX175" fmla="*/ 61849 w 12192634"/>
              <a:gd name="connsiteY175" fmla="*/ 6705600 h 6858317"/>
              <a:gd name="connsiteX176" fmla="*/ 384493 w 12192634"/>
              <a:gd name="connsiteY176" fmla="*/ 6179058 h 6858317"/>
              <a:gd name="connsiteX177" fmla="*/ 686181 w 12192634"/>
              <a:gd name="connsiteY177" fmla="*/ 5685981 h 6858317"/>
              <a:gd name="connsiteX178" fmla="*/ 1179259 w 12192634"/>
              <a:gd name="connsiteY178" fmla="*/ 5384356 h 6858317"/>
              <a:gd name="connsiteX179" fmla="*/ 1705737 w 12192634"/>
              <a:gd name="connsiteY179" fmla="*/ 5061649 h 6858317"/>
              <a:gd name="connsiteX180" fmla="*/ 2028444 w 12192634"/>
              <a:gd name="connsiteY180" fmla="*/ 4535170 h 6858317"/>
              <a:gd name="connsiteX181" fmla="*/ 2330069 w 12192634"/>
              <a:gd name="connsiteY181" fmla="*/ 4042156 h 6858317"/>
              <a:gd name="connsiteX182" fmla="*/ 2823083 w 12192634"/>
              <a:gd name="connsiteY182" fmla="*/ 3740468 h 6858317"/>
              <a:gd name="connsiteX183" fmla="*/ 3349625 w 12192634"/>
              <a:gd name="connsiteY183" fmla="*/ 3417824 h 6858317"/>
              <a:gd name="connsiteX184" fmla="*/ 3672269 w 12192634"/>
              <a:gd name="connsiteY184" fmla="*/ 2891346 h 6858317"/>
              <a:gd name="connsiteX185" fmla="*/ 3973894 w 12192634"/>
              <a:gd name="connsiteY185" fmla="*/ 2398268 h 6858317"/>
              <a:gd name="connsiteX186" fmla="*/ 4466971 w 12192634"/>
              <a:gd name="connsiteY186" fmla="*/ 2096643 h 6858317"/>
              <a:gd name="connsiteX187" fmla="*/ 4993450 w 12192634"/>
              <a:gd name="connsiteY187" fmla="*/ 1773936 h 6858317"/>
              <a:gd name="connsiteX188" fmla="*/ 5316093 w 12192634"/>
              <a:gd name="connsiteY188" fmla="*/ 1247458 h 6858317"/>
              <a:gd name="connsiteX189" fmla="*/ 5617718 w 12192634"/>
              <a:gd name="connsiteY189" fmla="*/ 754444 h 6858317"/>
              <a:gd name="connsiteX190" fmla="*/ 6110796 w 12192634"/>
              <a:gd name="connsiteY190" fmla="*/ 452819 h 6858317"/>
              <a:gd name="connsiteX191" fmla="*/ 6637274 w 12192634"/>
              <a:gd name="connsiteY191" fmla="*/ 130112 h 6858317"/>
              <a:gd name="connsiteX192" fmla="*/ 6754369 w 12192634"/>
              <a:gd name="connsiteY192" fmla="*/ 0 h 6858317"/>
              <a:gd name="connsiteX193" fmla="*/ 7031990 w 12192634"/>
              <a:gd name="connsiteY193" fmla="*/ 0 h 6858317"/>
              <a:gd name="connsiteX194" fmla="*/ 6875970 w 12192634"/>
              <a:gd name="connsiteY194" fmla="*/ 328930 h 6858317"/>
              <a:gd name="connsiteX195" fmla="*/ 6574345 w 12192634"/>
              <a:gd name="connsiteY195" fmla="*/ 822008 h 6858317"/>
              <a:gd name="connsiteX196" fmla="*/ 6081395 w 12192634"/>
              <a:gd name="connsiteY196" fmla="*/ 1123950 h 6858317"/>
              <a:gd name="connsiteX197" fmla="*/ 5554853 w 12192634"/>
              <a:gd name="connsiteY197" fmla="*/ 1446594 h 6858317"/>
              <a:gd name="connsiteX198" fmla="*/ 5232400 w 12192634"/>
              <a:gd name="connsiteY198" fmla="*/ 1972755 h 6858317"/>
              <a:gd name="connsiteX199" fmla="*/ 4930775 w 12192634"/>
              <a:gd name="connsiteY199" fmla="*/ 2465832 h 6858317"/>
              <a:gd name="connsiteX200" fmla="*/ 4437761 w 12192634"/>
              <a:gd name="connsiteY200" fmla="*/ 2767457 h 6858317"/>
              <a:gd name="connsiteX201" fmla="*/ 3911219 w 12192634"/>
              <a:gd name="connsiteY201" fmla="*/ 3090101 h 6858317"/>
              <a:gd name="connsiteX202" fmla="*/ 3588576 w 12192634"/>
              <a:gd name="connsiteY202" fmla="*/ 3616643 h 6858317"/>
              <a:gd name="connsiteX203" fmla="*/ 3286951 w 12192634"/>
              <a:gd name="connsiteY203" fmla="*/ 4109657 h 6858317"/>
              <a:gd name="connsiteX204" fmla="*/ 2793873 w 12192634"/>
              <a:gd name="connsiteY204" fmla="*/ 4411282 h 6858317"/>
              <a:gd name="connsiteX205" fmla="*/ 2267395 w 12192634"/>
              <a:gd name="connsiteY205" fmla="*/ 4733989 h 6858317"/>
              <a:gd name="connsiteX206" fmla="*/ 1944688 w 12192634"/>
              <a:gd name="connsiteY206" fmla="*/ 5260467 h 6858317"/>
              <a:gd name="connsiteX207" fmla="*/ 1643063 w 12192634"/>
              <a:gd name="connsiteY207" fmla="*/ 5753545 h 6858317"/>
              <a:gd name="connsiteX208" fmla="*/ 1149985 w 12192634"/>
              <a:gd name="connsiteY208" fmla="*/ 6055170 h 6858317"/>
              <a:gd name="connsiteX209" fmla="*/ 623507 w 12192634"/>
              <a:gd name="connsiteY209" fmla="*/ 6377877 h 6858317"/>
              <a:gd name="connsiteX210" fmla="*/ 316992 w 12192634"/>
              <a:gd name="connsiteY210" fmla="*/ 6858000 h 6858317"/>
              <a:gd name="connsiteX211" fmla="*/ 411671 w 12192634"/>
              <a:gd name="connsiteY211" fmla="*/ 6858000 h 6858317"/>
              <a:gd name="connsiteX212" fmla="*/ 686181 w 12192634"/>
              <a:gd name="connsiteY212" fmla="*/ 6440742 h 6858317"/>
              <a:gd name="connsiteX213" fmla="*/ 1179259 w 12192634"/>
              <a:gd name="connsiteY213" fmla="*/ 6139053 h 6858317"/>
              <a:gd name="connsiteX214" fmla="*/ 1705737 w 12192634"/>
              <a:gd name="connsiteY214" fmla="*/ 5816410 h 6858317"/>
              <a:gd name="connsiteX215" fmla="*/ 2028444 w 12192634"/>
              <a:gd name="connsiteY215" fmla="*/ 5289868 h 6858317"/>
              <a:gd name="connsiteX216" fmla="*/ 2330069 w 12192634"/>
              <a:gd name="connsiteY216" fmla="*/ 4796854 h 6858317"/>
              <a:gd name="connsiteX217" fmla="*/ 2823083 w 12192634"/>
              <a:gd name="connsiteY217" fmla="*/ 4495165 h 6858317"/>
              <a:gd name="connsiteX218" fmla="*/ 3349625 w 12192634"/>
              <a:gd name="connsiteY218" fmla="*/ 4172522 h 6858317"/>
              <a:gd name="connsiteX219" fmla="*/ 3672269 w 12192634"/>
              <a:gd name="connsiteY219" fmla="*/ 3646043 h 6858317"/>
              <a:gd name="connsiteX220" fmla="*/ 3973894 w 12192634"/>
              <a:gd name="connsiteY220" fmla="*/ 3152966 h 6858317"/>
              <a:gd name="connsiteX221" fmla="*/ 4466971 w 12192634"/>
              <a:gd name="connsiteY221" fmla="*/ 2851341 h 6858317"/>
              <a:gd name="connsiteX222" fmla="*/ 4993450 w 12192634"/>
              <a:gd name="connsiteY222" fmla="*/ 2528697 h 6858317"/>
              <a:gd name="connsiteX223" fmla="*/ 5316093 w 12192634"/>
              <a:gd name="connsiteY223" fmla="*/ 2002219 h 6858317"/>
              <a:gd name="connsiteX224" fmla="*/ 5617718 w 12192634"/>
              <a:gd name="connsiteY224" fmla="*/ 1509141 h 6858317"/>
              <a:gd name="connsiteX225" fmla="*/ 6110796 w 12192634"/>
              <a:gd name="connsiteY225" fmla="*/ 1207516 h 6858317"/>
              <a:gd name="connsiteX226" fmla="*/ 6637274 w 12192634"/>
              <a:gd name="connsiteY226" fmla="*/ 884873 h 6858317"/>
              <a:gd name="connsiteX227" fmla="*/ 6959918 w 12192634"/>
              <a:gd name="connsiteY227" fmla="*/ 358331 h 6858317"/>
              <a:gd name="connsiteX228" fmla="*/ 7141909 w 12192634"/>
              <a:gd name="connsiteY228" fmla="*/ 0 h 6858317"/>
              <a:gd name="connsiteX229" fmla="*/ 8147050 w 12192634"/>
              <a:gd name="connsiteY229" fmla="*/ 0 h 6858317"/>
              <a:gd name="connsiteX230" fmla="*/ 7725537 w 12192634"/>
              <a:gd name="connsiteY230" fmla="*/ 234252 h 6858317"/>
              <a:gd name="connsiteX231" fmla="*/ 7199059 w 12192634"/>
              <a:gd name="connsiteY231" fmla="*/ 556895 h 6858317"/>
              <a:gd name="connsiteX232" fmla="*/ 6876352 w 12192634"/>
              <a:gd name="connsiteY232" fmla="*/ 1083374 h 6858317"/>
              <a:gd name="connsiteX233" fmla="*/ 6574727 w 12192634"/>
              <a:gd name="connsiteY233" fmla="*/ 1576451 h 6858317"/>
              <a:gd name="connsiteX234" fmla="*/ 6081713 w 12192634"/>
              <a:gd name="connsiteY234" fmla="*/ 1878076 h 6858317"/>
              <a:gd name="connsiteX235" fmla="*/ 5555171 w 12192634"/>
              <a:gd name="connsiteY235" fmla="*/ 2200783 h 6858317"/>
              <a:gd name="connsiteX236" fmla="*/ 5232527 w 12192634"/>
              <a:gd name="connsiteY236" fmla="*/ 2727198 h 6858317"/>
              <a:gd name="connsiteX237" fmla="*/ 4930902 w 12192634"/>
              <a:gd name="connsiteY237" fmla="*/ 3220276 h 6858317"/>
              <a:gd name="connsiteX238" fmla="*/ 4437888 w 12192634"/>
              <a:gd name="connsiteY238" fmla="*/ 3521901 h 6858317"/>
              <a:gd name="connsiteX239" fmla="*/ 3911346 w 12192634"/>
              <a:gd name="connsiteY239" fmla="*/ 3844608 h 6858317"/>
              <a:gd name="connsiteX240" fmla="*/ 3588703 w 12192634"/>
              <a:gd name="connsiteY240" fmla="*/ 4371086 h 6858317"/>
              <a:gd name="connsiteX241" fmla="*/ 3287078 w 12192634"/>
              <a:gd name="connsiteY241" fmla="*/ 4864100 h 6858317"/>
              <a:gd name="connsiteX242" fmla="*/ 2794000 w 12192634"/>
              <a:gd name="connsiteY242" fmla="*/ 5165725 h 6858317"/>
              <a:gd name="connsiteX243" fmla="*/ 2267522 w 12192634"/>
              <a:gd name="connsiteY243" fmla="*/ 5488432 h 6858317"/>
              <a:gd name="connsiteX244" fmla="*/ 1944814 w 12192634"/>
              <a:gd name="connsiteY244" fmla="*/ 6014911 h 6858317"/>
              <a:gd name="connsiteX245" fmla="*/ 1643189 w 12192634"/>
              <a:gd name="connsiteY245" fmla="*/ 6507988 h 6858317"/>
              <a:gd name="connsiteX246" fmla="*/ 1150176 w 12192634"/>
              <a:gd name="connsiteY246" fmla="*/ 6809613 h 6858317"/>
              <a:gd name="connsiteX247" fmla="*/ 1020445 w 12192634"/>
              <a:gd name="connsiteY247" fmla="*/ 6858000 h 6858317"/>
              <a:gd name="connsiteX248" fmla="*/ 1277239 w 12192634"/>
              <a:gd name="connsiteY248" fmla="*/ 6858000 h 6858317"/>
              <a:gd name="connsiteX249" fmla="*/ 1706055 w 12192634"/>
              <a:gd name="connsiteY249" fmla="*/ 6570853 h 6858317"/>
              <a:gd name="connsiteX250" fmla="*/ 2028762 w 12192634"/>
              <a:gd name="connsiteY250" fmla="*/ 6044375 h 6858317"/>
              <a:gd name="connsiteX251" fmla="*/ 2330387 w 12192634"/>
              <a:gd name="connsiteY251" fmla="*/ 5551297 h 6858317"/>
              <a:gd name="connsiteX252" fmla="*/ 2823401 w 12192634"/>
              <a:gd name="connsiteY252" fmla="*/ 5249672 h 6858317"/>
              <a:gd name="connsiteX253" fmla="*/ 3349943 w 12192634"/>
              <a:gd name="connsiteY253" fmla="*/ 4926965 h 6858317"/>
              <a:gd name="connsiteX254" fmla="*/ 3672586 w 12192634"/>
              <a:gd name="connsiteY254" fmla="*/ 4400487 h 6858317"/>
              <a:gd name="connsiteX255" fmla="*/ 3974211 w 12192634"/>
              <a:gd name="connsiteY255" fmla="*/ 3907472 h 6858317"/>
              <a:gd name="connsiteX256" fmla="*/ 4467289 w 12192634"/>
              <a:gd name="connsiteY256" fmla="*/ 3605784 h 6858317"/>
              <a:gd name="connsiteX257" fmla="*/ 4993767 w 12192634"/>
              <a:gd name="connsiteY257" fmla="*/ 3283141 h 6858317"/>
              <a:gd name="connsiteX258" fmla="*/ 5316411 w 12192634"/>
              <a:gd name="connsiteY258" fmla="*/ 2756662 h 6858317"/>
              <a:gd name="connsiteX259" fmla="*/ 5618036 w 12192634"/>
              <a:gd name="connsiteY259" fmla="*/ 2263648 h 6858317"/>
              <a:gd name="connsiteX260" fmla="*/ 6111113 w 12192634"/>
              <a:gd name="connsiteY260" fmla="*/ 1961960 h 6858317"/>
              <a:gd name="connsiteX261" fmla="*/ 6637592 w 12192634"/>
              <a:gd name="connsiteY261" fmla="*/ 1639316 h 6858317"/>
              <a:gd name="connsiteX262" fmla="*/ 6960235 w 12192634"/>
              <a:gd name="connsiteY262" fmla="*/ 1112774 h 6858317"/>
              <a:gd name="connsiteX263" fmla="*/ 7261924 w 12192634"/>
              <a:gd name="connsiteY263" fmla="*/ 619760 h 6858317"/>
              <a:gd name="connsiteX264" fmla="*/ 7754938 w 12192634"/>
              <a:gd name="connsiteY264" fmla="*/ 318135 h 6858317"/>
              <a:gd name="connsiteX265" fmla="*/ 8276844 w 12192634"/>
              <a:gd name="connsiteY265" fmla="*/ 0 h 6858317"/>
              <a:gd name="connsiteX266" fmla="*/ 8597519 w 12192634"/>
              <a:gd name="connsiteY266" fmla="*/ 0 h 6858317"/>
              <a:gd name="connsiteX267" fmla="*/ 8520240 w 12192634"/>
              <a:gd name="connsiteY267" fmla="*/ 193993 h 6858317"/>
              <a:gd name="connsiteX268" fmla="*/ 8218551 w 12192634"/>
              <a:gd name="connsiteY268" fmla="*/ 687007 h 6858317"/>
              <a:gd name="connsiteX269" fmla="*/ 7725537 w 12192634"/>
              <a:gd name="connsiteY269" fmla="*/ 988695 h 6858317"/>
              <a:gd name="connsiteX270" fmla="*/ 7199059 w 12192634"/>
              <a:gd name="connsiteY270" fmla="*/ 1311339 h 6858317"/>
              <a:gd name="connsiteX271" fmla="*/ 6876352 w 12192634"/>
              <a:gd name="connsiteY271" fmla="*/ 1837817 h 6858317"/>
              <a:gd name="connsiteX272" fmla="*/ 6574727 w 12192634"/>
              <a:gd name="connsiteY272" fmla="*/ 2330895 h 6858317"/>
              <a:gd name="connsiteX273" fmla="*/ 6081713 w 12192634"/>
              <a:gd name="connsiteY273" fmla="*/ 2632520 h 6858317"/>
              <a:gd name="connsiteX274" fmla="*/ 5555171 w 12192634"/>
              <a:gd name="connsiteY274" fmla="*/ 2955227 h 6858317"/>
              <a:gd name="connsiteX275" fmla="*/ 5232400 w 12192634"/>
              <a:gd name="connsiteY275" fmla="*/ 3481705 h 6858317"/>
              <a:gd name="connsiteX276" fmla="*/ 4930775 w 12192634"/>
              <a:gd name="connsiteY276" fmla="*/ 3974719 h 6858317"/>
              <a:gd name="connsiteX277" fmla="*/ 4437761 w 12192634"/>
              <a:gd name="connsiteY277" fmla="*/ 4276344 h 6858317"/>
              <a:gd name="connsiteX278" fmla="*/ 3911219 w 12192634"/>
              <a:gd name="connsiteY278" fmla="*/ 4599051 h 6858317"/>
              <a:gd name="connsiteX279" fmla="*/ 3588576 w 12192634"/>
              <a:gd name="connsiteY279" fmla="*/ 5125530 h 6858317"/>
              <a:gd name="connsiteX280" fmla="*/ 3286951 w 12192634"/>
              <a:gd name="connsiteY280" fmla="*/ 5618544 h 6858317"/>
              <a:gd name="connsiteX281" fmla="*/ 2794000 w 12192634"/>
              <a:gd name="connsiteY281" fmla="*/ 5920232 h 6858317"/>
              <a:gd name="connsiteX282" fmla="*/ 2267522 w 12192634"/>
              <a:gd name="connsiteY282" fmla="*/ 6242876 h 6858317"/>
              <a:gd name="connsiteX283" fmla="*/ 1944814 w 12192634"/>
              <a:gd name="connsiteY283" fmla="*/ 6769354 h 6858317"/>
              <a:gd name="connsiteX284" fmla="*/ 1913064 w 12192634"/>
              <a:gd name="connsiteY284" fmla="*/ 6858254 h 6858317"/>
              <a:gd name="connsiteX285" fmla="*/ 2007934 w 12192634"/>
              <a:gd name="connsiteY285" fmla="*/ 6858254 h 6858317"/>
              <a:gd name="connsiteX286" fmla="*/ 2029016 w 12192634"/>
              <a:gd name="connsiteY286" fmla="*/ 6799072 h 6858317"/>
              <a:gd name="connsiteX287" fmla="*/ 2330641 w 12192634"/>
              <a:gd name="connsiteY287" fmla="*/ 6305995 h 6858317"/>
              <a:gd name="connsiteX288" fmla="*/ 2823655 w 12192634"/>
              <a:gd name="connsiteY288" fmla="*/ 6004370 h 6858317"/>
              <a:gd name="connsiteX289" fmla="*/ 3349625 w 12192634"/>
              <a:gd name="connsiteY289" fmla="*/ 5681409 h 6858317"/>
              <a:gd name="connsiteX290" fmla="*/ 3672269 w 12192634"/>
              <a:gd name="connsiteY290" fmla="*/ 5154930 h 6858317"/>
              <a:gd name="connsiteX291" fmla="*/ 3973894 w 12192634"/>
              <a:gd name="connsiteY291" fmla="*/ 4661916 h 6858317"/>
              <a:gd name="connsiteX292" fmla="*/ 4466971 w 12192634"/>
              <a:gd name="connsiteY292" fmla="*/ 4360228 h 6858317"/>
              <a:gd name="connsiteX293" fmla="*/ 4993450 w 12192634"/>
              <a:gd name="connsiteY293" fmla="*/ 4037584 h 6858317"/>
              <a:gd name="connsiteX294" fmla="*/ 5316093 w 12192634"/>
              <a:gd name="connsiteY294" fmla="*/ 3511106 h 6858317"/>
              <a:gd name="connsiteX295" fmla="*/ 5617718 w 12192634"/>
              <a:gd name="connsiteY295" fmla="*/ 3018092 h 6858317"/>
              <a:gd name="connsiteX296" fmla="*/ 6110796 w 12192634"/>
              <a:gd name="connsiteY296" fmla="*/ 2716403 h 6858317"/>
              <a:gd name="connsiteX297" fmla="*/ 6637274 w 12192634"/>
              <a:gd name="connsiteY297" fmla="*/ 2393760 h 6858317"/>
              <a:gd name="connsiteX298" fmla="*/ 6959918 w 12192634"/>
              <a:gd name="connsiteY298" fmla="*/ 1867281 h 6858317"/>
              <a:gd name="connsiteX299" fmla="*/ 7261607 w 12192634"/>
              <a:gd name="connsiteY299" fmla="*/ 1374204 h 6858317"/>
              <a:gd name="connsiteX300" fmla="*/ 7754620 w 12192634"/>
              <a:gd name="connsiteY300" fmla="*/ 1072579 h 6858317"/>
              <a:gd name="connsiteX301" fmla="*/ 8281099 w 12192634"/>
              <a:gd name="connsiteY301" fmla="*/ 749872 h 6858317"/>
              <a:gd name="connsiteX302" fmla="*/ 8603806 w 12192634"/>
              <a:gd name="connsiteY302" fmla="*/ 223393 h 6858317"/>
              <a:gd name="connsiteX303" fmla="*/ 8697151 w 12192634"/>
              <a:gd name="connsiteY303" fmla="*/ 0 h 6858317"/>
              <a:gd name="connsiteX304" fmla="*/ 9603549 w 12192634"/>
              <a:gd name="connsiteY304" fmla="*/ 0 h 6858317"/>
              <a:gd name="connsiteX305" fmla="*/ 9369361 w 12192634"/>
              <a:gd name="connsiteY305" fmla="*/ 99251 h 6858317"/>
              <a:gd name="connsiteX306" fmla="*/ 8842566 w 12192634"/>
              <a:gd name="connsiteY306" fmla="*/ 421957 h 6858317"/>
              <a:gd name="connsiteX307" fmla="*/ 8519922 w 12192634"/>
              <a:gd name="connsiteY307" fmla="*/ 948436 h 6858317"/>
              <a:gd name="connsiteX308" fmla="*/ 8218234 w 12192634"/>
              <a:gd name="connsiteY308" fmla="*/ 1441514 h 6858317"/>
              <a:gd name="connsiteX309" fmla="*/ 7725219 w 12192634"/>
              <a:gd name="connsiteY309" fmla="*/ 1743139 h 6858317"/>
              <a:gd name="connsiteX310" fmla="*/ 7198741 w 12192634"/>
              <a:gd name="connsiteY310" fmla="*/ 2065782 h 6858317"/>
              <a:gd name="connsiteX311" fmla="*/ 6876034 w 12192634"/>
              <a:gd name="connsiteY311" fmla="*/ 2592261 h 6858317"/>
              <a:gd name="connsiteX312" fmla="*/ 6574409 w 12192634"/>
              <a:gd name="connsiteY312" fmla="*/ 3085338 h 6858317"/>
              <a:gd name="connsiteX313" fmla="*/ 6081395 w 12192634"/>
              <a:gd name="connsiteY313" fmla="*/ 3386963 h 6858317"/>
              <a:gd name="connsiteX314" fmla="*/ 5554853 w 12192634"/>
              <a:gd name="connsiteY314" fmla="*/ 3709670 h 6858317"/>
              <a:gd name="connsiteX315" fmla="*/ 5232400 w 12192634"/>
              <a:gd name="connsiteY315" fmla="*/ 4236149 h 6858317"/>
              <a:gd name="connsiteX316" fmla="*/ 4930775 w 12192634"/>
              <a:gd name="connsiteY316" fmla="*/ 4729163 h 6858317"/>
              <a:gd name="connsiteX317" fmla="*/ 4437761 w 12192634"/>
              <a:gd name="connsiteY317" fmla="*/ 5030788 h 6858317"/>
              <a:gd name="connsiteX318" fmla="*/ 3911219 w 12192634"/>
              <a:gd name="connsiteY318" fmla="*/ 5353495 h 6858317"/>
              <a:gd name="connsiteX319" fmla="*/ 3588385 w 12192634"/>
              <a:gd name="connsiteY319" fmla="*/ 5880100 h 6858317"/>
              <a:gd name="connsiteX320" fmla="*/ 3286760 w 12192634"/>
              <a:gd name="connsiteY320" fmla="*/ 6373114 h 6858317"/>
              <a:gd name="connsiteX321" fmla="*/ 2793683 w 12192634"/>
              <a:gd name="connsiteY321" fmla="*/ 6674803 h 6858317"/>
              <a:gd name="connsiteX322" fmla="*/ 2426526 w 12192634"/>
              <a:gd name="connsiteY322" fmla="*/ 6858127 h 6858317"/>
              <a:gd name="connsiteX323" fmla="*/ 2588641 w 12192634"/>
              <a:gd name="connsiteY323" fmla="*/ 6858127 h 6858317"/>
              <a:gd name="connsiteX324" fmla="*/ 2823083 w 12192634"/>
              <a:gd name="connsiteY324" fmla="*/ 6758686 h 6858317"/>
              <a:gd name="connsiteX325" fmla="*/ 3349625 w 12192634"/>
              <a:gd name="connsiteY325" fmla="*/ 6435979 h 6858317"/>
              <a:gd name="connsiteX326" fmla="*/ 3672269 w 12192634"/>
              <a:gd name="connsiteY326" fmla="*/ 5909501 h 6858317"/>
              <a:gd name="connsiteX327" fmla="*/ 3973894 w 12192634"/>
              <a:gd name="connsiteY327" fmla="*/ 5416487 h 6858317"/>
              <a:gd name="connsiteX328" fmla="*/ 4466971 w 12192634"/>
              <a:gd name="connsiteY328" fmla="*/ 5114798 h 6858317"/>
              <a:gd name="connsiteX329" fmla="*/ 4993450 w 12192634"/>
              <a:gd name="connsiteY329" fmla="*/ 4792155 h 6858317"/>
              <a:gd name="connsiteX330" fmla="*/ 5316093 w 12192634"/>
              <a:gd name="connsiteY330" fmla="*/ 4265676 h 6858317"/>
              <a:gd name="connsiteX331" fmla="*/ 5617718 w 12192634"/>
              <a:gd name="connsiteY331" fmla="*/ 3772662 h 6858317"/>
              <a:gd name="connsiteX332" fmla="*/ 6110796 w 12192634"/>
              <a:gd name="connsiteY332" fmla="*/ 3470974 h 6858317"/>
              <a:gd name="connsiteX333" fmla="*/ 6637274 w 12192634"/>
              <a:gd name="connsiteY333" fmla="*/ 3148330 h 6858317"/>
              <a:gd name="connsiteX334" fmla="*/ 6959918 w 12192634"/>
              <a:gd name="connsiteY334" fmla="*/ 2621852 h 6858317"/>
              <a:gd name="connsiteX335" fmla="*/ 7261607 w 12192634"/>
              <a:gd name="connsiteY335" fmla="*/ 2128774 h 6858317"/>
              <a:gd name="connsiteX336" fmla="*/ 7754620 w 12192634"/>
              <a:gd name="connsiteY336" fmla="*/ 1827149 h 6858317"/>
              <a:gd name="connsiteX337" fmla="*/ 8281099 w 12192634"/>
              <a:gd name="connsiteY337" fmla="*/ 1504506 h 6858317"/>
              <a:gd name="connsiteX338" fmla="*/ 8603806 w 12192634"/>
              <a:gd name="connsiteY338" fmla="*/ 977963 h 6858317"/>
              <a:gd name="connsiteX339" fmla="*/ 8905431 w 12192634"/>
              <a:gd name="connsiteY339" fmla="*/ 484950 h 6858317"/>
              <a:gd name="connsiteX340" fmla="*/ 9398508 w 12192634"/>
              <a:gd name="connsiteY340" fmla="*/ 183325 h 6858317"/>
              <a:gd name="connsiteX341" fmla="*/ 9765411 w 12192634"/>
              <a:gd name="connsiteY341" fmla="*/ 127 h 6858317"/>
              <a:gd name="connsiteX342" fmla="*/ 10185082 w 12192634"/>
              <a:gd name="connsiteY342" fmla="*/ 0 h 6858317"/>
              <a:gd name="connsiteX343" fmla="*/ 10164064 w 12192634"/>
              <a:gd name="connsiteY343" fmla="*/ 59055 h 6858317"/>
              <a:gd name="connsiteX344" fmla="*/ 9862439 w 12192634"/>
              <a:gd name="connsiteY344" fmla="*/ 552069 h 6858317"/>
              <a:gd name="connsiteX345" fmla="*/ 9369361 w 12192634"/>
              <a:gd name="connsiteY345" fmla="*/ 853758 h 6858317"/>
              <a:gd name="connsiteX346" fmla="*/ 8842883 w 12192634"/>
              <a:gd name="connsiteY346" fmla="*/ 1176401 h 6858317"/>
              <a:gd name="connsiteX347" fmla="*/ 8520240 w 12192634"/>
              <a:gd name="connsiteY347" fmla="*/ 1702880 h 6858317"/>
              <a:gd name="connsiteX348" fmla="*/ 8218551 w 12192634"/>
              <a:gd name="connsiteY348" fmla="*/ 2195957 h 6858317"/>
              <a:gd name="connsiteX349" fmla="*/ 7725537 w 12192634"/>
              <a:gd name="connsiteY349" fmla="*/ 2497582 h 6858317"/>
              <a:gd name="connsiteX350" fmla="*/ 7199059 w 12192634"/>
              <a:gd name="connsiteY350" fmla="*/ 2820226 h 6858317"/>
              <a:gd name="connsiteX351" fmla="*/ 6876352 w 12192634"/>
              <a:gd name="connsiteY351" fmla="*/ 3346768 h 6858317"/>
              <a:gd name="connsiteX352" fmla="*/ 6574727 w 12192634"/>
              <a:gd name="connsiteY352" fmla="*/ 3839782 h 6858317"/>
              <a:gd name="connsiteX353" fmla="*/ 6081713 w 12192634"/>
              <a:gd name="connsiteY353" fmla="*/ 4141407 h 6858317"/>
              <a:gd name="connsiteX354" fmla="*/ 5555171 w 12192634"/>
              <a:gd name="connsiteY354" fmla="*/ 4464114 h 6858317"/>
              <a:gd name="connsiteX355" fmla="*/ 5232400 w 12192634"/>
              <a:gd name="connsiteY355" fmla="*/ 4990592 h 6858317"/>
              <a:gd name="connsiteX356" fmla="*/ 4930775 w 12192634"/>
              <a:gd name="connsiteY356" fmla="*/ 5483606 h 6858317"/>
              <a:gd name="connsiteX357" fmla="*/ 4437761 w 12192634"/>
              <a:gd name="connsiteY357" fmla="*/ 5785231 h 6858317"/>
              <a:gd name="connsiteX358" fmla="*/ 3911219 w 12192634"/>
              <a:gd name="connsiteY358" fmla="*/ 6107938 h 6858317"/>
              <a:gd name="connsiteX359" fmla="*/ 3588576 w 12192634"/>
              <a:gd name="connsiteY359" fmla="*/ 6634417 h 6858317"/>
              <a:gd name="connsiteX360" fmla="*/ 3495103 w 12192634"/>
              <a:gd name="connsiteY360" fmla="*/ 6858000 h 6858317"/>
              <a:gd name="connsiteX361" fmla="*/ 3595116 w 12192634"/>
              <a:gd name="connsiteY361" fmla="*/ 6858000 h 6858317"/>
              <a:gd name="connsiteX362" fmla="*/ 3672459 w 12192634"/>
              <a:gd name="connsiteY362" fmla="*/ 6663818 h 6858317"/>
              <a:gd name="connsiteX363" fmla="*/ 3974084 w 12192634"/>
              <a:gd name="connsiteY363" fmla="*/ 6170803 h 6858317"/>
              <a:gd name="connsiteX364" fmla="*/ 4467162 w 12192634"/>
              <a:gd name="connsiteY364" fmla="*/ 5869178 h 6858317"/>
              <a:gd name="connsiteX365" fmla="*/ 4993640 w 12192634"/>
              <a:gd name="connsiteY365" fmla="*/ 5546471 h 6858317"/>
              <a:gd name="connsiteX366" fmla="*/ 5316284 w 12192634"/>
              <a:gd name="connsiteY366" fmla="*/ 5019993 h 6858317"/>
              <a:gd name="connsiteX367" fmla="*/ 5617909 w 12192634"/>
              <a:gd name="connsiteY367" fmla="*/ 4526979 h 6858317"/>
              <a:gd name="connsiteX368" fmla="*/ 6110986 w 12192634"/>
              <a:gd name="connsiteY368" fmla="*/ 4225354 h 6858317"/>
              <a:gd name="connsiteX369" fmla="*/ 6637465 w 12192634"/>
              <a:gd name="connsiteY369" fmla="*/ 3902647 h 6858317"/>
              <a:gd name="connsiteX370" fmla="*/ 6960108 w 12192634"/>
              <a:gd name="connsiteY370" fmla="*/ 3376168 h 6858317"/>
              <a:gd name="connsiteX371" fmla="*/ 7261797 w 12192634"/>
              <a:gd name="connsiteY371" fmla="*/ 2883091 h 6858317"/>
              <a:gd name="connsiteX372" fmla="*/ 7754811 w 12192634"/>
              <a:gd name="connsiteY372" fmla="*/ 2581466 h 6858317"/>
              <a:gd name="connsiteX373" fmla="*/ 8281289 w 12192634"/>
              <a:gd name="connsiteY373" fmla="*/ 2258822 h 6858317"/>
              <a:gd name="connsiteX374" fmla="*/ 8603996 w 12192634"/>
              <a:gd name="connsiteY374" fmla="*/ 1732280 h 6858317"/>
              <a:gd name="connsiteX375" fmla="*/ 8905621 w 12192634"/>
              <a:gd name="connsiteY375" fmla="*/ 1239266 h 6858317"/>
              <a:gd name="connsiteX376" fmla="*/ 9398698 w 12192634"/>
              <a:gd name="connsiteY376" fmla="*/ 937641 h 6858317"/>
              <a:gd name="connsiteX377" fmla="*/ 9925177 w 12192634"/>
              <a:gd name="connsiteY377" fmla="*/ 614934 h 6858317"/>
              <a:gd name="connsiteX378" fmla="*/ 10247820 w 12192634"/>
              <a:gd name="connsiteY378" fmla="*/ 88456 h 6858317"/>
              <a:gd name="connsiteX379" fmla="*/ 10279570 w 12192634"/>
              <a:gd name="connsiteY379" fmla="*/ 0 h 6858317"/>
              <a:gd name="connsiteX380" fmla="*/ 10915332 w 12192634"/>
              <a:gd name="connsiteY380" fmla="*/ 0 h 6858317"/>
              <a:gd name="connsiteX381" fmla="*/ 10486898 w 12192634"/>
              <a:gd name="connsiteY381" fmla="*/ 287020 h 6858317"/>
              <a:gd name="connsiteX382" fmla="*/ 10164255 w 12192634"/>
              <a:gd name="connsiteY382" fmla="*/ 813499 h 6858317"/>
              <a:gd name="connsiteX383" fmla="*/ 9862630 w 12192634"/>
              <a:gd name="connsiteY383" fmla="*/ 1306513 h 6858317"/>
              <a:gd name="connsiteX384" fmla="*/ 9369552 w 12192634"/>
              <a:gd name="connsiteY384" fmla="*/ 1608201 h 6858317"/>
              <a:gd name="connsiteX385" fmla="*/ 8843073 w 12192634"/>
              <a:gd name="connsiteY385" fmla="*/ 1930845 h 6858317"/>
              <a:gd name="connsiteX386" fmla="*/ 8520430 w 12192634"/>
              <a:gd name="connsiteY386" fmla="*/ 2457323 h 6858317"/>
              <a:gd name="connsiteX387" fmla="*/ 8218742 w 12192634"/>
              <a:gd name="connsiteY387" fmla="*/ 2950401 h 6858317"/>
              <a:gd name="connsiteX388" fmla="*/ 7725728 w 12192634"/>
              <a:gd name="connsiteY388" fmla="*/ 3252026 h 6858317"/>
              <a:gd name="connsiteX389" fmla="*/ 7199249 w 12192634"/>
              <a:gd name="connsiteY389" fmla="*/ 3574733 h 6858317"/>
              <a:gd name="connsiteX390" fmla="*/ 6876543 w 12192634"/>
              <a:gd name="connsiteY390" fmla="*/ 4101211 h 6858317"/>
              <a:gd name="connsiteX391" fmla="*/ 6574918 w 12192634"/>
              <a:gd name="connsiteY391" fmla="*/ 4594225 h 6858317"/>
              <a:gd name="connsiteX392" fmla="*/ 6081395 w 12192634"/>
              <a:gd name="connsiteY392" fmla="*/ 4895850 h 6858317"/>
              <a:gd name="connsiteX393" fmla="*/ 5554853 w 12192634"/>
              <a:gd name="connsiteY393" fmla="*/ 5218557 h 6858317"/>
              <a:gd name="connsiteX394" fmla="*/ 5232400 w 12192634"/>
              <a:gd name="connsiteY394" fmla="*/ 5745036 h 6858317"/>
              <a:gd name="connsiteX395" fmla="*/ 4930775 w 12192634"/>
              <a:gd name="connsiteY395" fmla="*/ 6238050 h 6858317"/>
              <a:gd name="connsiteX396" fmla="*/ 4437761 w 12192634"/>
              <a:gd name="connsiteY396" fmla="*/ 6539738 h 6858317"/>
              <a:gd name="connsiteX397" fmla="*/ 3915601 w 12192634"/>
              <a:gd name="connsiteY397" fmla="*/ 6858000 h 6858317"/>
              <a:gd name="connsiteX398" fmla="*/ 4045458 w 12192634"/>
              <a:gd name="connsiteY398" fmla="*/ 6858000 h 6858317"/>
              <a:gd name="connsiteX399" fmla="*/ 4467162 w 12192634"/>
              <a:gd name="connsiteY399" fmla="*/ 6623622 h 6858317"/>
              <a:gd name="connsiteX400" fmla="*/ 4993640 w 12192634"/>
              <a:gd name="connsiteY400" fmla="*/ 6300915 h 6858317"/>
              <a:gd name="connsiteX401" fmla="*/ 5316284 w 12192634"/>
              <a:gd name="connsiteY401" fmla="*/ 5774436 h 6858317"/>
              <a:gd name="connsiteX402" fmla="*/ 5617909 w 12192634"/>
              <a:gd name="connsiteY402" fmla="*/ 5281422 h 6858317"/>
              <a:gd name="connsiteX403" fmla="*/ 6110986 w 12192634"/>
              <a:gd name="connsiteY403" fmla="*/ 4979797 h 6858317"/>
              <a:gd name="connsiteX404" fmla="*/ 6637465 w 12192634"/>
              <a:gd name="connsiteY404" fmla="*/ 4657090 h 6858317"/>
              <a:gd name="connsiteX405" fmla="*/ 6960108 w 12192634"/>
              <a:gd name="connsiteY405" fmla="*/ 4130612 h 6858317"/>
              <a:gd name="connsiteX406" fmla="*/ 7261797 w 12192634"/>
              <a:gd name="connsiteY406" fmla="*/ 3637597 h 6858317"/>
              <a:gd name="connsiteX407" fmla="*/ 7754811 w 12192634"/>
              <a:gd name="connsiteY407" fmla="*/ 3335909 h 6858317"/>
              <a:gd name="connsiteX408" fmla="*/ 8281289 w 12192634"/>
              <a:gd name="connsiteY408" fmla="*/ 3013266 h 6858317"/>
              <a:gd name="connsiteX409" fmla="*/ 8603996 w 12192634"/>
              <a:gd name="connsiteY409" fmla="*/ 2486787 h 6858317"/>
              <a:gd name="connsiteX410" fmla="*/ 8905621 w 12192634"/>
              <a:gd name="connsiteY410" fmla="*/ 1993710 h 6858317"/>
              <a:gd name="connsiteX411" fmla="*/ 9398698 w 12192634"/>
              <a:gd name="connsiteY411" fmla="*/ 1692085 h 6858317"/>
              <a:gd name="connsiteX412" fmla="*/ 9925177 w 12192634"/>
              <a:gd name="connsiteY412" fmla="*/ 1369378 h 6858317"/>
              <a:gd name="connsiteX413" fmla="*/ 10247820 w 12192634"/>
              <a:gd name="connsiteY413" fmla="*/ 842899 h 6858317"/>
              <a:gd name="connsiteX414" fmla="*/ 10549445 w 12192634"/>
              <a:gd name="connsiteY414" fmla="*/ 349885 h 6858317"/>
              <a:gd name="connsiteX415" fmla="*/ 11042650 w 12192634"/>
              <a:gd name="connsiteY415" fmla="*/ 48260 h 6858317"/>
              <a:gd name="connsiteX416" fmla="*/ 11172063 w 12192634"/>
              <a:gd name="connsiteY416" fmla="*/ 0 h 6858317"/>
              <a:gd name="connsiteX417" fmla="*/ 11780838 w 12192634"/>
              <a:gd name="connsiteY417" fmla="*/ 0 h 6858317"/>
              <a:gd name="connsiteX418" fmla="*/ 11506200 w 12192634"/>
              <a:gd name="connsiteY418" fmla="*/ 417195 h 6858317"/>
              <a:gd name="connsiteX419" fmla="*/ 11013122 w 12192634"/>
              <a:gd name="connsiteY419" fmla="*/ 718820 h 6858317"/>
              <a:gd name="connsiteX420" fmla="*/ 10486644 w 12192634"/>
              <a:gd name="connsiteY420" fmla="*/ 1041463 h 6858317"/>
              <a:gd name="connsiteX421" fmla="*/ 10164001 w 12192634"/>
              <a:gd name="connsiteY421" fmla="*/ 1567942 h 6858317"/>
              <a:gd name="connsiteX422" fmla="*/ 9862376 w 12192634"/>
              <a:gd name="connsiteY422" fmla="*/ 2060956 h 6858317"/>
              <a:gd name="connsiteX423" fmla="*/ 9369298 w 12192634"/>
              <a:gd name="connsiteY423" fmla="*/ 2362645 h 6858317"/>
              <a:gd name="connsiteX424" fmla="*/ 8842819 w 12192634"/>
              <a:gd name="connsiteY424" fmla="*/ 2685288 h 6858317"/>
              <a:gd name="connsiteX425" fmla="*/ 8520176 w 12192634"/>
              <a:gd name="connsiteY425" fmla="*/ 3211767 h 6858317"/>
              <a:gd name="connsiteX426" fmla="*/ 8218488 w 12192634"/>
              <a:gd name="connsiteY426" fmla="*/ 3704844 h 6858317"/>
              <a:gd name="connsiteX427" fmla="*/ 7725474 w 12192634"/>
              <a:gd name="connsiteY427" fmla="*/ 4006469 h 6858317"/>
              <a:gd name="connsiteX428" fmla="*/ 7198995 w 12192634"/>
              <a:gd name="connsiteY428" fmla="*/ 4329176 h 6858317"/>
              <a:gd name="connsiteX429" fmla="*/ 6876288 w 12192634"/>
              <a:gd name="connsiteY429" fmla="*/ 4855655 h 6858317"/>
              <a:gd name="connsiteX430" fmla="*/ 6574663 w 12192634"/>
              <a:gd name="connsiteY430" fmla="*/ 5348669 h 6858317"/>
              <a:gd name="connsiteX431" fmla="*/ 6081649 w 12192634"/>
              <a:gd name="connsiteY431" fmla="*/ 5650357 h 6858317"/>
              <a:gd name="connsiteX432" fmla="*/ 5555107 w 12192634"/>
              <a:gd name="connsiteY432" fmla="*/ 5973001 h 6858317"/>
              <a:gd name="connsiteX433" fmla="*/ 5232464 w 12192634"/>
              <a:gd name="connsiteY433" fmla="*/ 6499479 h 6858317"/>
              <a:gd name="connsiteX434" fmla="*/ 5050346 w 12192634"/>
              <a:gd name="connsiteY434" fmla="*/ 6858000 h 6858317"/>
              <a:gd name="connsiteX435" fmla="*/ 5160328 w 12192634"/>
              <a:gd name="connsiteY435" fmla="*/ 6858000 h 6858317"/>
              <a:gd name="connsiteX436" fmla="*/ 5316347 w 12192634"/>
              <a:gd name="connsiteY436" fmla="*/ 6528880 h 6858317"/>
              <a:gd name="connsiteX437" fmla="*/ 5617972 w 12192634"/>
              <a:gd name="connsiteY437" fmla="*/ 6035866 h 6858317"/>
              <a:gd name="connsiteX438" fmla="*/ 6111050 w 12192634"/>
              <a:gd name="connsiteY438" fmla="*/ 5734241 h 6858317"/>
              <a:gd name="connsiteX439" fmla="*/ 6637528 w 12192634"/>
              <a:gd name="connsiteY439" fmla="*/ 5411534 h 6858317"/>
              <a:gd name="connsiteX440" fmla="*/ 6960172 w 12192634"/>
              <a:gd name="connsiteY440" fmla="*/ 4885055 h 6858317"/>
              <a:gd name="connsiteX441" fmla="*/ 7261860 w 12192634"/>
              <a:gd name="connsiteY441" fmla="*/ 4392041 h 6858317"/>
              <a:gd name="connsiteX442" fmla="*/ 7754874 w 12192634"/>
              <a:gd name="connsiteY442" fmla="*/ 4090353 h 6858317"/>
              <a:gd name="connsiteX443" fmla="*/ 8281353 w 12192634"/>
              <a:gd name="connsiteY443" fmla="*/ 3767709 h 6858317"/>
              <a:gd name="connsiteX444" fmla="*/ 8604059 w 12192634"/>
              <a:gd name="connsiteY444" fmla="*/ 3241231 h 6858317"/>
              <a:gd name="connsiteX445" fmla="*/ 8905684 w 12192634"/>
              <a:gd name="connsiteY445" fmla="*/ 2748153 h 6858317"/>
              <a:gd name="connsiteX446" fmla="*/ 9398762 w 12192634"/>
              <a:gd name="connsiteY446" fmla="*/ 2446528 h 6858317"/>
              <a:gd name="connsiteX447" fmla="*/ 9925241 w 12192634"/>
              <a:gd name="connsiteY447" fmla="*/ 2123821 h 6858317"/>
              <a:gd name="connsiteX448" fmla="*/ 10247884 w 12192634"/>
              <a:gd name="connsiteY448" fmla="*/ 1597343 h 6858317"/>
              <a:gd name="connsiteX449" fmla="*/ 10549509 w 12192634"/>
              <a:gd name="connsiteY449" fmla="*/ 1104329 h 6858317"/>
              <a:gd name="connsiteX450" fmla="*/ 11042586 w 12192634"/>
              <a:gd name="connsiteY450" fmla="*/ 802704 h 6858317"/>
              <a:gd name="connsiteX451" fmla="*/ 11569065 w 12192634"/>
              <a:gd name="connsiteY451" fmla="*/ 480060 h 6858317"/>
              <a:gd name="connsiteX452" fmla="*/ 11875008 w 12192634"/>
              <a:gd name="connsiteY452" fmla="*/ 0 h 6858317"/>
              <a:gd name="connsiteX453" fmla="*/ 12130722 w 12192634"/>
              <a:gd name="connsiteY453" fmla="*/ 152400 h 6858317"/>
              <a:gd name="connsiteX454" fmla="*/ 11808079 w 12192634"/>
              <a:gd name="connsiteY454" fmla="*/ 678879 h 6858317"/>
              <a:gd name="connsiteX455" fmla="*/ 11506454 w 12192634"/>
              <a:gd name="connsiteY455" fmla="*/ 1171956 h 6858317"/>
              <a:gd name="connsiteX456" fmla="*/ 11013377 w 12192634"/>
              <a:gd name="connsiteY456" fmla="*/ 1473581 h 6858317"/>
              <a:gd name="connsiteX457" fmla="*/ 10486898 w 12192634"/>
              <a:gd name="connsiteY457" fmla="*/ 1796225 h 6858317"/>
              <a:gd name="connsiteX458" fmla="*/ 10164255 w 12192634"/>
              <a:gd name="connsiteY458" fmla="*/ 2322703 h 6858317"/>
              <a:gd name="connsiteX459" fmla="*/ 9862630 w 12192634"/>
              <a:gd name="connsiteY459" fmla="*/ 2815781 h 6858317"/>
              <a:gd name="connsiteX460" fmla="*/ 9369552 w 12192634"/>
              <a:gd name="connsiteY460" fmla="*/ 3117406 h 6858317"/>
              <a:gd name="connsiteX461" fmla="*/ 8843073 w 12192634"/>
              <a:gd name="connsiteY461" fmla="*/ 3440049 h 6858317"/>
              <a:gd name="connsiteX462" fmla="*/ 8520430 w 12192634"/>
              <a:gd name="connsiteY462" fmla="*/ 3966591 h 6858317"/>
              <a:gd name="connsiteX463" fmla="*/ 8218742 w 12192634"/>
              <a:gd name="connsiteY463" fmla="*/ 4459605 h 6858317"/>
              <a:gd name="connsiteX464" fmla="*/ 7725728 w 12192634"/>
              <a:gd name="connsiteY464" fmla="*/ 4761230 h 6858317"/>
              <a:gd name="connsiteX465" fmla="*/ 7199249 w 12192634"/>
              <a:gd name="connsiteY465" fmla="*/ 5083937 h 6858317"/>
              <a:gd name="connsiteX466" fmla="*/ 6876543 w 12192634"/>
              <a:gd name="connsiteY466" fmla="*/ 5610416 h 6858317"/>
              <a:gd name="connsiteX467" fmla="*/ 6574918 w 12192634"/>
              <a:gd name="connsiteY467" fmla="*/ 6103430 h 6858317"/>
              <a:gd name="connsiteX468" fmla="*/ 6081903 w 12192634"/>
              <a:gd name="connsiteY468" fmla="*/ 6405118 h 6858317"/>
              <a:gd name="connsiteX469" fmla="*/ 5555361 w 12192634"/>
              <a:gd name="connsiteY469" fmla="*/ 6727762 h 6858317"/>
              <a:gd name="connsiteX470" fmla="*/ 5437696 w 12192634"/>
              <a:gd name="connsiteY470" fmla="*/ 6858000 h 6858317"/>
              <a:gd name="connsiteX471" fmla="*/ 5553774 w 12192634"/>
              <a:gd name="connsiteY471" fmla="*/ 6858000 h 6858317"/>
              <a:gd name="connsiteX472" fmla="*/ 5617718 w 12192634"/>
              <a:gd name="connsiteY472" fmla="*/ 6790309 h 6858317"/>
              <a:gd name="connsiteX473" fmla="*/ 6110796 w 12192634"/>
              <a:gd name="connsiteY473" fmla="*/ 6488684 h 6858317"/>
              <a:gd name="connsiteX474" fmla="*/ 6637274 w 12192634"/>
              <a:gd name="connsiteY474" fmla="*/ 6165977 h 6858317"/>
              <a:gd name="connsiteX475" fmla="*/ 6959918 w 12192634"/>
              <a:gd name="connsiteY475" fmla="*/ 5639499 h 6858317"/>
              <a:gd name="connsiteX476" fmla="*/ 7261607 w 12192634"/>
              <a:gd name="connsiteY476" fmla="*/ 5146485 h 6858317"/>
              <a:gd name="connsiteX477" fmla="*/ 7754620 w 12192634"/>
              <a:gd name="connsiteY477" fmla="*/ 4844796 h 6858317"/>
              <a:gd name="connsiteX478" fmla="*/ 8281099 w 12192634"/>
              <a:gd name="connsiteY478" fmla="*/ 4522153 h 6858317"/>
              <a:gd name="connsiteX479" fmla="*/ 8603806 w 12192634"/>
              <a:gd name="connsiteY479" fmla="*/ 3995674 h 6858317"/>
              <a:gd name="connsiteX480" fmla="*/ 8905431 w 12192634"/>
              <a:gd name="connsiteY480" fmla="*/ 3502597 h 6858317"/>
              <a:gd name="connsiteX481" fmla="*/ 9398508 w 12192634"/>
              <a:gd name="connsiteY481" fmla="*/ 3200972 h 6858317"/>
              <a:gd name="connsiteX482" fmla="*/ 9924986 w 12192634"/>
              <a:gd name="connsiteY482" fmla="*/ 2878328 h 6858317"/>
              <a:gd name="connsiteX483" fmla="*/ 10247630 w 12192634"/>
              <a:gd name="connsiteY483" fmla="*/ 2351786 h 6858317"/>
              <a:gd name="connsiteX484" fmla="*/ 10549255 w 12192634"/>
              <a:gd name="connsiteY484" fmla="*/ 1858772 h 6858317"/>
              <a:gd name="connsiteX485" fmla="*/ 11042332 w 12192634"/>
              <a:gd name="connsiteY485" fmla="*/ 1557147 h 6858317"/>
              <a:gd name="connsiteX486" fmla="*/ 11568811 w 12192634"/>
              <a:gd name="connsiteY486" fmla="*/ 1234504 h 6858317"/>
              <a:gd name="connsiteX487" fmla="*/ 11891455 w 12192634"/>
              <a:gd name="connsiteY487" fmla="*/ 707962 h 6858317"/>
              <a:gd name="connsiteX488" fmla="*/ 12192000 w 12192634"/>
              <a:gd name="connsiteY488" fmla="*/ 215900 h 6858317"/>
              <a:gd name="connsiteX489" fmla="*/ 12192000 w 12192634"/>
              <a:gd name="connsiteY489" fmla="*/ 93282 h 6858317"/>
              <a:gd name="connsiteX490" fmla="*/ 12130215 w 12192634"/>
              <a:gd name="connsiteY490" fmla="*/ 152400 h 6858317"/>
              <a:gd name="connsiteX491" fmla="*/ 12130722 w 12192634"/>
              <a:gd name="connsiteY491" fmla="*/ 906844 h 6858317"/>
              <a:gd name="connsiteX492" fmla="*/ 11808079 w 12192634"/>
              <a:gd name="connsiteY492" fmla="*/ 1433322 h 6858317"/>
              <a:gd name="connsiteX493" fmla="*/ 11506454 w 12192634"/>
              <a:gd name="connsiteY493" fmla="*/ 1926400 h 6858317"/>
              <a:gd name="connsiteX494" fmla="*/ 11013377 w 12192634"/>
              <a:gd name="connsiteY494" fmla="*/ 2228025 h 6858317"/>
              <a:gd name="connsiteX495" fmla="*/ 10486898 w 12192634"/>
              <a:gd name="connsiteY495" fmla="*/ 2550668 h 6858317"/>
              <a:gd name="connsiteX496" fmla="*/ 10164255 w 12192634"/>
              <a:gd name="connsiteY496" fmla="*/ 3077147 h 6858317"/>
              <a:gd name="connsiteX497" fmla="*/ 9862630 w 12192634"/>
              <a:gd name="connsiteY497" fmla="*/ 3570224 h 6858317"/>
              <a:gd name="connsiteX498" fmla="*/ 9369552 w 12192634"/>
              <a:gd name="connsiteY498" fmla="*/ 3871849 h 6858317"/>
              <a:gd name="connsiteX499" fmla="*/ 8843073 w 12192634"/>
              <a:gd name="connsiteY499" fmla="*/ 4194493 h 6858317"/>
              <a:gd name="connsiteX500" fmla="*/ 8520430 w 12192634"/>
              <a:gd name="connsiteY500" fmla="*/ 4721035 h 6858317"/>
              <a:gd name="connsiteX501" fmla="*/ 8218742 w 12192634"/>
              <a:gd name="connsiteY501" fmla="*/ 5214049 h 6858317"/>
              <a:gd name="connsiteX502" fmla="*/ 7725728 w 12192634"/>
              <a:gd name="connsiteY502" fmla="*/ 5515674 h 6858317"/>
              <a:gd name="connsiteX503" fmla="*/ 7199249 w 12192634"/>
              <a:gd name="connsiteY503" fmla="*/ 5838381 h 6858317"/>
              <a:gd name="connsiteX504" fmla="*/ 6876543 w 12192634"/>
              <a:gd name="connsiteY504" fmla="*/ 6364859 h 6858317"/>
              <a:gd name="connsiteX505" fmla="*/ 6574918 w 12192634"/>
              <a:gd name="connsiteY505" fmla="*/ 6857937 h 6858317"/>
              <a:gd name="connsiteX506" fmla="*/ 6574536 w 12192634"/>
              <a:gd name="connsiteY506" fmla="*/ 6858318 h 6858317"/>
              <a:gd name="connsiteX507" fmla="*/ 6697155 w 12192634"/>
              <a:gd name="connsiteY507" fmla="*/ 6858318 h 6858317"/>
              <a:gd name="connsiteX508" fmla="*/ 6960426 w 12192634"/>
              <a:gd name="connsiteY508" fmla="*/ 6394260 h 6858317"/>
              <a:gd name="connsiteX509" fmla="*/ 7262114 w 12192634"/>
              <a:gd name="connsiteY509" fmla="*/ 5901246 h 6858317"/>
              <a:gd name="connsiteX510" fmla="*/ 7755128 w 12192634"/>
              <a:gd name="connsiteY510" fmla="*/ 5599621 h 6858317"/>
              <a:gd name="connsiteX511" fmla="*/ 8281606 w 12192634"/>
              <a:gd name="connsiteY511" fmla="*/ 5276914 h 6858317"/>
              <a:gd name="connsiteX512" fmla="*/ 8604314 w 12192634"/>
              <a:gd name="connsiteY512" fmla="*/ 4750435 h 6858317"/>
              <a:gd name="connsiteX513" fmla="*/ 8905939 w 12192634"/>
              <a:gd name="connsiteY513" fmla="*/ 4257358 h 6858317"/>
              <a:gd name="connsiteX514" fmla="*/ 9399016 w 12192634"/>
              <a:gd name="connsiteY514" fmla="*/ 3955733 h 6858317"/>
              <a:gd name="connsiteX515" fmla="*/ 9925494 w 12192634"/>
              <a:gd name="connsiteY515" fmla="*/ 3633089 h 6858317"/>
              <a:gd name="connsiteX516" fmla="*/ 10248138 w 12192634"/>
              <a:gd name="connsiteY516" fmla="*/ 3106611 h 6858317"/>
              <a:gd name="connsiteX517" fmla="*/ 10549763 w 12192634"/>
              <a:gd name="connsiteY517" fmla="*/ 2613533 h 6858317"/>
              <a:gd name="connsiteX518" fmla="*/ 11042650 w 12192634"/>
              <a:gd name="connsiteY518" fmla="*/ 2311400 h 6858317"/>
              <a:gd name="connsiteX519" fmla="*/ 11569129 w 12192634"/>
              <a:gd name="connsiteY519" fmla="*/ 1988757 h 6858317"/>
              <a:gd name="connsiteX520" fmla="*/ 11891772 w 12192634"/>
              <a:gd name="connsiteY520" fmla="*/ 1462278 h 6858317"/>
              <a:gd name="connsiteX521" fmla="*/ 12192318 w 12192634"/>
              <a:gd name="connsiteY521" fmla="*/ 970280 h 6858317"/>
              <a:gd name="connsiteX522" fmla="*/ 12192318 w 12192634"/>
              <a:gd name="connsiteY522" fmla="*/ 847725 h 6858317"/>
              <a:gd name="connsiteX523" fmla="*/ 12130215 w 12192634"/>
              <a:gd name="connsiteY523" fmla="*/ 906526 h 6858317"/>
              <a:gd name="connsiteX524" fmla="*/ 12130722 w 12192634"/>
              <a:gd name="connsiteY524" fmla="*/ 1661287 h 6858317"/>
              <a:gd name="connsiteX525" fmla="*/ 11808079 w 12192634"/>
              <a:gd name="connsiteY525" fmla="*/ 2187766 h 6858317"/>
              <a:gd name="connsiteX526" fmla="*/ 11506454 w 12192634"/>
              <a:gd name="connsiteY526" fmla="*/ 2680843 h 6858317"/>
              <a:gd name="connsiteX527" fmla="*/ 11013377 w 12192634"/>
              <a:gd name="connsiteY527" fmla="*/ 2982468 h 6858317"/>
              <a:gd name="connsiteX528" fmla="*/ 10486898 w 12192634"/>
              <a:gd name="connsiteY528" fmla="*/ 3305112 h 6858317"/>
              <a:gd name="connsiteX529" fmla="*/ 10164255 w 12192634"/>
              <a:gd name="connsiteY529" fmla="*/ 3831653 h 6858317"/>
              <a:gd name="connsiteX530" fmla="*/ 9862630 w 12192634"/>
              <a:gd name="connsiteY530" fmla="*/ 4324668 h 6858317"/>
              <a:gd name="connsiteX531" fmla="*/ 9369552 w 12192634"/>
              <a:gd name="connsiteY531" fmla="*/ 4626293 h 6858317"/>
              <a:gd name="connsiteX532" fmla="*/ 8843073 w 12192634"/>
              <a:gd name="connsiteY532" fmla="*/ 4949000 h 6858317"/>
              <a:gd name="connsiteX533" fmla="*/ 8520430 w 12192634"/>
              <a:gd name="connsiteY533" fmla="*/ 5475478 h 6858317"/>
              <a:gd name="connsiteX534" fmla="*/ 8218742 w 12192634"/>
              <a:gd name="connsiteY534" fmla="*/ 5968492 h 6858317"/>
              <a:gd name="connsiteX535" fmla="*/ 7725728 w 12192634"/>
              <a:gd name="connsiteY535" fmla="*/ 6270181 h 6858317"/>
              <a:gd name="connsiteX536" fmla="*/ 7199249 w 12192634"/>
              <a:gd name="connsiteY536" fmla="*/ 6592824 h 6858317"/>
              <a:gd name="connsiteX537" fmla="*/ 6989699 w 12192634"/>
              <a:gd name="connsiteY537" fmla="*/ 6858318 h 6858317"/>
              <a:gd name="connsiteX538" fmla="*/ 7094030 w 12192634"/>
              <a:gd name="connsiteY538" fmla="*/ 6858318 h 6858317"/>
              <a:gd name="connsiteX539" fmla="*/ 7262241 w 12192634"/>
              <a:gd name="connsiteY539" fmla="*/ 6655689 h 6858317"/>
              <a:gd name="connsiteX540" fmla="*/ 7755256 w 12192634"/>
              <a:gd name="connsiteY540" fmla="*/ 6354064 h 6858317"/>
              <a:gd name="connsiteX541" fmla="*/ 8281734 w 12192634"/>
              <a:gd name="connsiteY541" fmla="*/ 6031357 h 6858317"/>
              <a:gd name="connsiteX542" fmla="*/ 8604441 w 12192634"/>
              <a:gd name="connsiteY542" fmla="*/ 5504879 h 6858317"/>
              <a:gd name="connsiteX543" fmla="*/ 8906066 w 12192634"/>
              <a:gd name="connsiteY543" fmla="*/ 5011865 h 6858317"/>
              <a:gd name="connsiteX544" fmla="*/ 9399143 w 12192634"/>
              <a:gd name="connsiteY544" fmla="*/ 4710176 h 6858317"/>
              <a:gd name="connsiteX545" fmla="*/ 9925621 w 12192634"/>
              <a:gd name="connsiteY545" fmla="*/ 4387533 h 6858317"/>
              <a:gd name="connsiteX546" fmla="*/ 10248265 w 12192634"/>
              <a:gd name="connsiteY546" fmla="*/ 3861054 h 6858317"/>
              <a:gd name="connsiteX547" fmla="*/ 10549890 w 12192634"/>
              <a:gd name="connsiteY547" fmla="*/ 3367977 h 6858317"/>
              <a:gd name="connsiteX548" fmla="*/ 11042968 w 12192634"/>
              <a:gd name="connsiteY548" fmla="*/ 3066352 h 6858317"/>
              <a:gd name="connsiteX549" fmla="*/ 11569446 w 12192634"/>
              <a:gd name="connsiteY549" fmla="*/ 2743708 h 6858317"/>
              <a:gd name="connsiteX550" fmla="*/ 11892090 w 12192634"/>
              <a:gd name="connsiteY550" fmla="*/ 2217230 h 6858317"/>
              <a:gd name="connsiteX551" fmla="*/ 12192635 w 12192634"/>
              <a:gd name="connsiteY551" fmla="*/ 1725232 h 6858317"/>
              <a:gd name="connsiteX552" fmla="*/ 12192635 w 12192634"/>
              <a:gd name="connsiteY552" fmla="*/ 1602169 h 6858317"/>
              <a:gd name="connsiteX553" fmla="*/ 12130215 w 12192634"/>
              <a:gd name="connsiteY553" fmla="*/ 1660970 h 6858317"/>
              <a:gd name="connsiteX554" fmla="*/ 12130722 w 12192634"/>
              <a:gd name="connsiteY554" fmla="*/ 2415731 h 6858317"/>
              <a:gd name="connsiteX555" fmla="*/ 11808079 w 12192634"/>
              <a:gd name="connsiteY555" fmla="*/ 2942273 h 6858317"/>
              <a:gd name="connsiteX556" fmla="*/ 11506454 w 12192634"/>
              <a:gd name="connsiteY556" fmla="*/ 3435287 h 6858317"/>
              <a:gd name="connsiteX557" fmla="*/ 11013377 w 12192634"/>
              <a:gd name="connsiteY557" fmla="*/ 3736912 h 6858317"/>
              <a:gd name="connsiteX558" fmla="*/ 10486898 w 12192634"/>
              <a:gd name="connsiteY558" fmla="*/ 4059619 h 6858317"/>
              <a:gd name="connsiteX559" fmla="*/ 10164255 w 12192634"/>
              <a:gd name="connsiteY559" fmla="*/ 4586097 h 6858317"/>
              <a:gd name="connsiteX560" fmla="*/ 9862630 w 12192634"/>
              <a:gd name="connsiteY560" fmla="*/ 5079111 h 6858317"/>
              <a:gd name="connsiteX561" fmla="*/ 9369552 w 12192634"/>
              <a:gd name="connsiteY561" fmla="*/ 5380736 h 6858317"/>
              <a:gd name="connsiteX562" fmla="*/ 8843073 w 12192634"/>
              <a:gd name="connsiteY562" fmla="*/ 5703443 h 6858317"/>
              <a:gd name="connsiteX563" fmla="*/ 8520430 w 12192634"/>
              <a:gd name="connsiteY563" fmla="*/ 6229922 h 6858317"/>
              <a:gd name="connsiteX564" fmla="*/ 8218742 w 12192634"/>
              <a:gd name="connsiteY564" fmla="*/ 6722936 h 6858317"/>
              <a:gd name="connsiteX565" fmla="*/ 8063357 w 12192634"/>
              <a:gd name="connsiteY565" fmla="*/ 6858318 h 6858317"/>
              <a:gd name="connsiteX566" fmla="*/ 8204200 w 12192634"/>
              <a:gd name="connsiteY566" fmla="*/ 6858318 h 6858317"/>
              <a:gd name="connsiteX567" fmla="*/ 8281353 w 12192634"/>
              <a:gd name="connsiteY567" fmla="*/ 6785801 h 6858317"/>
              <a:gd name="connsiteX568" fmla="*/ 8604059 w 12192634"/>
              <a:gd name="connsiteY568" fmla="*/ 6259322 h 6858317"/>
              <a:gd name="connsiteX569" fmla="*/ 8905684 w 12192634"/>
              <a:gd name="connsiteY569" fmla="*/ 5766308 h 6858317"/>
              <a:gd name="connsiteX570" fmla="*/ 9398762 w 12192634"/>
              <a:gd name="connsiteY570" fmla="*/ 5464620 h 6858317"/>
              <a:gd name="connsiteX571" fmla="*/ 9925241 w 12192634"/>
              <a:gd name="connsiteY571" fmla="*/ 5141976 h 6858317"/>
              <a:gd name="connsiteX572" fmla="*/ 10247884 w 12192634"/>
              <a:gd name="connsiteY572" fmla="*/ 4615498 h 6858317"/>
              <a:gd name="connsiteX573" fmla="*/ 10549509 w 12192634"/>
              <a:gd name="connsiteY573" fmla="*/ 4122484 h 6858317"/>
              <a:gd name="connsiteX574" fmla="*/ 11042650 w 12192634"/>
              <a:gd name="connsiteY574" fmla="*/ 3820478 h 6858317"/>
              <a:gd name="connsiteX575" fmla="*/ 11569129 w 12192634"/>
              <a:gd name="connsiteY575" fmla="*/ 3497834 h 6858317"/>
              <a:gd name="connsiteX576" fmla="*/ 11891772 w 12192634"/>
              <a:gd name="connsiteY576" fmla="*/ 2971356 h 6858317"/>
              <a:gd name="connsiteX577" fmla="*/ 12192318 w 12192634"/>
              <a:gd name="connsiteY577" fmla="*/ 2479358 h 6858317"/>
              <a:gd name="connsiteX578" fmla="*/ 12192318 w 12192634"/>
              <a:gd name="connsiteY578" fmla="*/ 2356612 h 6858317"/>
              <a:gd name="connsiteX579" fmla="*/ 12130215 w 12192634"/>
              <a:gd name="connsiteY579" fmla="*/ 2415413 h 6858317"/>
              <a:gd name="connsiteX580" fmla="*/ 12130722 w 12192634"/>
              <a:gd name="connsiteY580" fmla="*/ 3170238 h 6858317"/>
              <a:gd name="connsiteX581" fmla="*/ 11808079 w 12192634"/>
              <a:gd name="connsiteY581" fmla="*/ 3696716 h 6858317"/>
              <a:gd name="connsiteX582" fmla="*/ 11506454 w 12192634"/>
              <a:gd name="connsiteY582" fmla="*/ 4189730 h 6858317"/>
              <a:gd name="connsiteX583" fmla="*/ 11013377 w 12192634"/>
              <a:gd name="connsiteY583" fmla="*/ 4491355 h 6858317"/>
              <a:gd name="connsiteX584" fmla="*/ 10486898 w 12192634"/>
              <a:gd name="connsiteY584" fmla="*/ 4814062 h 6858317"/>
              <a:gd name="connsiteX585" fmla="*/ 10164255 w 12192634"/>
              <a:gd name="connsiteY585" fmla="*/ 5340541 h 6858317"/>
              <a:gd name="connsiteX586" fmla="*/ 9862630 w 12192634"/>
              <a:gd name="connsiteY586" fmla="*/ 5833555 h 6858317"/>
              <a:gd name="connsiteX587" fmla="*/ 9369552 w 12192634"/>
              <a:gd name="connsiteY587" fmla="*/ 6135180 h 6858317"/>
              <a:gd name="connsiteX588" fmla="*/ 8843073 w 12192634"/>
              <a:gd name="connsiteY588" fmla="*/ 6457887 h 6858317"/>
              <a:gd name="connsiteX589" fmla="*/ 8567293 w 12192634"/>
              <a:gd name="connsiteY589" fmla="*/ 6858318 h 6858317"/>
              <a:gd name="connsiteX590" fmla="*/ 8664004 w 12192634"/>
              <a:gd name="connsiteY590" fmla="*/ 6858318 h 6858317"/>
              <a:gd name="connsiteX591" fmla="*/ 8905939 w 12192634"/>
              <a:gd name="connsiteY591" fmla="*/ 6520752 h 6858317"/>
              <a:gd name="connsiteX592" fmla="*/ 9399016 w 12192634"/>
              <a:gd name="connsiteY592" fmla="*/ 6219063 h 6858317"/>
              <a:gd name="connsiteX593" fmla="*/ 9925494 w 12192634"/>
              <a:gd name="connsiteY593" fmla="*/ 5896420 h 6858317"/>
              <a:gd name="connsiteX594" fmla="*/ 10248138 w 12192634"/>
              <a:gd name="connsiteY594" fmla="*/ 5369941 h 6858317"/>
              <a:gd name="connsiteX595" fmla="*/ 10549763 w 12192634"/>
              <a:gd name="connsiteY595" fmla="*/ 4876927 h 6858317"/>
              <a:gd name="connsiteX596" fmla="*/ 11042841 w 12192634"/>
              <a:gd name="connsiteY596" fmla="*/ 4575239 h 6858317"/>
              <a:gd name="connsiteX597" fmla="*/ 11569319 w 12192634"/>
              <a:gd name="connsiteY597" fmla="*/ 4252595 h 6858317"/>
              <a:gd name="connsiteX598" fmla="*/ 11891962 w 12192634"/>
              <a:gd name="connsiteY598" fmla="*/ 3726116 h 6858317"/>
              <a:gd name="connsiteX599" fmla="*/ 12192508 w 12192634"/>
              <a:gd name="connsiteY599" fmla="*/ 3234119 h 6858317"/>
              <a:gd name="connsiteX600" fmla="*/ 12192508 w 12192634"/>
              <a:gd name="connsiteY600" fmla="*/ 3111119 h 6858317"/>
              <a:gd name="connsiteX601" fmla="*/ 12130215 w 12192634"/>
              <a:gd name="connsiteY601" fmla="*/ 3169920 h 6858317"/>
              <a:gd name="connsiteX602" fmla="*/ 12130722 w 12192634"/>
              <a:gd name="connsiteY602" fmla="*/ 3924681 h 6858317"/>
              <a:gd name="connsiteX603" fmla="*/ 11808079 w 12192634"/>
              <a:gd name="connsiteY603" fmla="*/ 4451160 h 6858317"/>
              <a:gd name="connsiteX604" fmla="*/ 11506454 w 12192634"/>
              <a:gd name="connsiteY604" fmla="*/ 4944174 h 6858317"/>
              <a:gd name="connsiteX605" fmla="*/ 11013377 w 12192634"/>
              <a:gd name="connsiteY605" fmla="*/ 5245799 h 6858317"/>
              <a:gd name="connsiteX606" fmla="*/ 10486898 w 12192634"/>
              <a:gd name="connsiteY606" fmla="*/ 5568506 h 6858317"/>
              <a:gd name="connsiteX607" fmla="*/ 10164255 w 12192634"/>
              <a:gd name="connsiteY607" fmla="*/ 6094984 h 6858317"/>
              <a:gd name="connsiteX608" fmla="*/ 9862630 w 12192634"/>
              <a:gd name="connsiteY608" fmla="*/ 6587998 h 6858317"/>
              <a:gd name="connsiteX609" fmla="*/ 9456230 w 12192634"/>
              <a:gd name="connsiteY609" fmla="*/ 6858318 h 6858317"/>
              <a:gd name="connsiteX610" fmla="*/ 9663620 w 12192634"/>
              <a:gd name="connsiteY610" fmla="*/ 6858318 h 6858317"/>
              <a:gd name="connsiteX611" fmla="*/ 9925368 w 12192634"/>
              <a:gd name="connsiteY611" fmla="*/ 6650863 h 6858317"/>
              <a:gd name="connsiteX612" fmla="*/ 10248011 w 12192634"/>
              <a:gd name="connsiteY612" fmla="*/ 6124385 h 6858317"/>
              <a:gd name="connsiteX613" fmla="*/ 10549636 w 12192634"/>
              <a:gd name="connsiteY613" fmla="*/ 5631371 h 6858317"/>
              <a:gd name="connsiteX614" fmla="*/ 11042714 w 12192634"/>
              <a:gd name="connsiteY614" fmla="*/ 5329746 h 6858317"/>
              <a:gd name="connsiteX615" fmla="*/ 11569192 w 12192634"/>
              <a:gd name="connsiteY615" fmla="*/ 5007039 h 6858317"/>
              <a:gd name="connsiteX616" fmla="*/ 11891835 w 12192634"/>
              <a:gd name="connsiteY616" fmla="*/ 4480560 h 6858317"/>
              <a:gd name="connsiteX617" fmla="*/ 12192381 w 12192634"/>
              <a:gd name="connsiteY617" fmla="*/ 3988626 h 6858317"/>
              <a:gd name="connsiteX618" fmla="*/ 12192381 w 12192634"/>
              <a:gd name="connsiteY618" fmla="*/ 3865563 h 6858317"/>
              <a:gd name="connsiteX619" fmla="*/ 12130215 w 12192634"/>
              <a:gd name="connsiteY619" fmla="*/ 3924300 h 6858317"/>
              <a:gd name="connsiteX620" fmla="*/ 12130722 w 12192634"/>
              <a:gd name="connsiteY620" fmla="*/ 4679125 h 6858317"/>
              <a:gd name="connsiteX621" fmla="*/ 11808079 w 12192634"/>
              <a:gd name="connsiteY621" fmla="*/ 5205603 h 6858317"/>
              <a:gd name="connsiteX622" fmla="*/ 11506454 w 12192634"/>
              <a:gd name="connsiteY622" fmla="*/ 5698617 h 6858317"/>
              <a:gd name="connsiteX623" fmla="*/ 11013377 w 12192634"/>
              <a:gd name="connsiteY623" fmla="*/ 6000306 h 6858317"/>
              <a:gd name="connsiteX624" fmla="*/ 10486898 w 12192634"/>
              <a:gd name="connsiteY624" fmla="*/ 6322949 h 6858317"/>
              <a:gd name="connsiteX625" fmla="*/ 10164255 w 12192634"/>
              <a:gd name="connsiteY625" fmla="*/ 6849428 h 6858317"/>
              <a:gd name="connsiteX626" fmla="*/ 10161143 w 12192634"/>
              <a:gd name="connsiteY626" fmla="*/ 6858318 h 6858317"/>
              <a:gd name="connsiteX627" fmla="*/ 10255314 w 12192634"/>
              <a:gd name="connsiteY627" fmla="*/ 6858318 h 6858317"/>
              <a:gd name="connsiteX628" fmla="*/ 10549763 w 12192634"/>
              <a:gd name="connsiteY628" fmla="*/ 6385814 h 6858317"/>
              <a:gd name="connsiteX629" fmla="*/ 11042841 w 12192634"/>
              <a:gd name="connsiteY629" fmla="*/ 6084189 h 6858317"/>
              <a:gd name="connsiteX630" fmla="*/ 11569319 w 12192634"/>
              <a:gd name="connsiteY630" fmla="*/ 5761482 h 6858317"/>
              <a:gd name="connsiteX631" fmla="*/ 11891962 w 12192634"/>
              <a:gd name="connsiteY631" fmla="*/ 5235004 h 6858317"/>
              <a:gd name="connsiteX632" fmla="*/ 12192508 w 12192634"/>
              <a:gd name="connsiteY632" fmla="*/ 4743069 h 6858317"/>
              <a:gd name="connsiteX633" fmla="*/ 12192508 w 12192634"/>
              <a:gd name="connsiteY633" fmla="*/ 4620006 h 6858317"/>
              <a:gd name="connsiteX634" fmla="*/ 12130215 w 12192634"/>
              <a:gd name="connsiteY634" fmla="*/ 4678807 h 6858317"/>
              <a:gd name="connsiteX635" fmla="*/ 12130722 w 12192634"/>
              <a:gd name="connsiteY635" fmla="*/ 5433568 h 6858317"/>
              <a:gd name="connsiteX636" fmla="*/ 11808079 w 12192634"/>
              <a:gd name="connsiteY636" fmla="*/ 5960047 h 6858317"/>
              <a:gd name="connsiteX637" fmla="*/ 11506454 w 12192634"/>
              <a:gd name="connsiteY637" fmla="*/ 6453124 h 6858317"/>
              <a:gd name="connsiteX638" fmla="*/ 11013377 w 12192634"/>
              <a:gd name="connsiteY638" fmla="*/ 6754749 h 6858317"/>
              <a:gd name="connsiteX639" fmla="*/ 10768965 w 12192634"/>
              <a:gd name="connsiteY639" fmla="*/ 6858318 h 6858317"/>
              <a:gd name="connsiteX640" fmla="*/ 10987342 w 12192634"/>
              <a:gd name="connsiteY640" fmla="*/ 6858318 h 6858317"/>
              <a:gd name="connsiteX641" fmla="*/ 11042841 w 12192634"/>
              <a:gd name="connsiteY641" fmla="*/ 6838632 h 6858317"/>
              <a:gd name="connsiteX642" fmla="*/ 11569319 w 12192634"/>
              <a:gd name="connsiteY642" fmla="*/ 6515926 h 6858317"/>
              <a:gd name="connsiteX643" fmla="*/ 11891962 w 12192634"/>
              <a:gd name="connsiteY643" fmla="*/ 5989447 h 6858317"/>
              <a:gd name="connsiteX644" fmla="*/ 12192508 w 12192634"/>
              <a:gd name="connsiteY644" fmla="*/ 5497513 h 6858317"/>
              <a:gd name="connsiteX645" fmla="*/ 12192508 w 12192634"/>
              <a:gd name="connsiteY645" fmla="*/ 5374450 h 6858317"/>
              <a:gd name="connsiteX646" fmla="*/ 12130215 w 12192634"/>
              <a:gd name="connsiteY646" fmla="*/ 5433251 h 6858317"/>
              <a:gd name="connsiteX647" fmla="*/ 12130722 w 12192634"/>
              <a:gd name="connsiteY647" fmla="*/ 6188012 h 6858317"/>
              <a:gd name="connsiteX648" fmla="*/ 11808079 w 12192634"/>
              <a:gd name="connsiteY648" fmla="*/ 6714490 h 6858317"/>
              <a:gd name="connsiteX649" fmla="*/ 11753532 w 12192634"/>
              <a:gd name="connsiteY649" fmla="*/ 6858318 h 6858317"/>
              <a:gd name="connsiteX650" fmla="*/ 11849100 w 12192634"/>
              <a:gd name="connsiteY650" fmla="*/ 6858318 h 6858317"/>
              <a:gd name="connsiteX651" fmla="*/ 11891264 w 12192634"/>
              <a:gd name="connsiteY651" fmla="*/ 6744018 h 6858317"/>
              <a:gd name="connsiteX652" fmla="*/ 12191809 w 12192634"/>
              <a:gd name="connsiteY652" fmla="*/ 6252083 h 6858317"/>
              <a:gd name="connsiteX653" fmla="*/ 12191809 w 12192634"/>
              <a:gd name="connsiteY653" fmla="*/ 6128893 h 6858317"/>
              <a:gd name="connsiteX654" fmla="*/ 12130215 w 12192634"/>
              <a:gd name="connsiteY654" fmla="*/ 6187694 h 68583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</a:cxnLst>
            <a:rect l="l" t="t" r="r" b="b"/>
            <a:pathLst>
              <a:path w="12192634" h="6858317">
                <a:moveTo>
                  <a:pt x="439039" y="0"/>
                </a:moveTo>
                <a:cubicBezTo>
                  <a:pt x="417894" y="48387"/>
                  <a:pt x="401384" y="95631"/>
                  <a:pt x="384493" y="143701"/>
                </a:cubicBezTo>
                <a:cubicBezTo>
                  <a:pt x="330200" y="298006"/>
                  <a:pt x="274511" y="457581"/>
                  <a:pt x="61849" y="670243"/>
                </a:cubicBezTo>
                <a:cubicBezTo>
                  <a:pt x="40704" y="691388"/>
                  <a:pt x="20130" y="711200"/>
                  <a:pt x="0" y="729171"/>
                </a:cubicBezTo>
                <a:lnTo>
                  <a:pt x="0" y="606362"/>
                </a:lnTo>
                <a:cubicBezTo>
                  <a:pt x="197485" y="408559"/>
                  <a:pt x="247650" y="265621"/>
                  <a:pt x="300609" y="114300"/>
                </a:cubicBezTo>
                <a:cubicBezTo>
                  <a:pt x="313754" y="76772"/>
                  <a:pt x="327025" y="38862"/>
                  <a:pt x="342900" y="0"/>
                </a:cubicBezTo>
                <a:close/>
                <a:moveTo>
                  <a:pt x="1204976" y="0"/>
                </a:moveTo>
                <a:cubicBezTo>
                  <a:pt x="1186625" y="6668"/>
                  <a:pt x="1168273" y="13081"/>
                  <a:pt x="1149795" y="19558"/>
                </a:cubicBezTo>
                <a:cubicBezTo>
                  <a:pt x="995553" y="73660"/>
                  <a:pt x="835977" y="129604"/>
                  <a:pt x="623316" y="342265"/>
                </a:cubicBezTo>
                <a:cubicBezTo>
                  <a:pt x="410655" y="554927"/>
                  <a:pt x="354711" y="714439"/>
                  <a:pt x="300609" y="868744"/>
                </a:cubicBezTo>
                <a:cubicBezTo>
                  <a:pt x="247650" y="1020064"/>
                  <a:pt x="197485" y="1163003"/>
                  <a:pt x="0" y="1360805"/>
                </a:cubicBezTo>
                <a:lnTo>
                  <a:pt x="0" y="1483551"/>
                </a:lnTo>
                <a:cubicBezTo>
                  <a:pt x="20151" y="1465390"/>
                  <a:pt x="40767" y="1445768"/>
                  <a:pt x="61849" y="1424686"/>
                </a:cubicBezTo>
                <a:cubicBezTo>
                  <a:pt x="274511" y="1212025"/>
                  <a:pt x="330454" y="1052449"/>
                  <a:pt x="384493" y="898144"/>
                </a:cubicBezTo>
                <a:cubicBezTo>
                  <a:pt x="437642" y="746633"/>
                  <a:pt x="487871" y="603250"/>
                  <a:pt x="686181" y="405130"/>
                </a:cubicBezTo>
                <a:cubicBezTo>
                  <a:pt x="884491" y="207010"/>
                  <a:pt x="1027684" y="156591"/>
                  <a:pt x="1179259" y="103442"/>
                </a:cubicBezTo>
                <a:cubicBezTo>
                  <a:pt x="1257300" y="76200"/>
                  <a:pt x="1336485" y="48324"/>
                  <a:pt x="1423353" y="0"/>
                </a:cubicBezTo>
                <a:close/>
                <a:moveTo>
                  <a:pt x="1937258" y="0"/>
                </a:moveTo>
                <a:cubicBezTo>
                  <a:pt x="1886458" y="144018"/>
                  <a:pt x="1832166" y="283083"/>
                  <a:pt x="1642872" y="472377"/>
                </a:cubicBezTo>
                <a:cubicBezTo>
                  <a:pt x="1444562" y="670687"/>
                  <a:pt x="1301369" y="720852"/>
                  <a:pt x="1149795" y="774002"/>
                </a:cubicBezTo>
                <a:cubicBezTo>
                  <a:pt x="995553" y="828104"/>
                  <a:pt x="835977" y="884047"/>
                  <a:pt x="623316" y="1096709"/>
                </a:cubicBezTo>
                <a:cubicBezTo>
                  <a:pt x="410655" y="1309370"/>
                  <a:pt x="354711" y="1468882"/>
                  <a:pt x="300609" y="1623187"/>
                </a:cubicBezTo>
                <a:cubicBezTo>
                  <a:pt x="247650" y="1774508"/>
                  <a:pt x="197485" y="1917700"/>
                  <a:pt x="0" y="2115249"/>
                </a:cubicBezTo>
                <a:lnTo>
                  <a:pt x="0" y="2238058"/>
                </a:lnTo>
                <a:cubicBezTo>
                  <a:pt x="20130" y="2219833"/>
                  <a:pt x="40704" y="2200275"/>
                  <a:pt x="61849" y="2179130"/>
                </a:cubicBezTo>
                <a:cubicBezTo>
                  <a:pt x="274511" y="1966468"/>
                  <a:pt x="330454" y="1806956"/>
                  <a:pt x="384493" y="1652651"/>
                </a:cubicBezTo>
                <a:cubicBezTo>
                  <a:pt x="437642" y="1501077"/>
                  <a:pt x="487871" y="1357884"/>
                  <a:pt x="686181" y="1159574"/>
                </a:cubicBezTo>
                <a:cubicBezTo>
                  <a:pt x="884491" y="961263"/>
                  <a:pt x="1027684" y="911035"/>
                  <a:pt x="1179259" y="857885"/>
                </a:cubicBezTo>
                <a:cubicBezTo>
                  <a:pt x="1333500" y="803783"/>
                  <a:pt x="1493076" y="747903"/>
                  <a:pt x="1705737" y="535242"/>
                </a:cubicBezTo>
                <a:cubicBezTo>
                  <a:pt x="1918398" y="322580"/>
                  <a:pt x="1974342" y="163005"/>
                  <a:pt x="2028444" y="8763"/>
                </a:cubicBezTo>
                <a:lnTo>
                  <a:pt x="2031492" y="0"/>
                </a:lnTo>
                <a:close/>
                <a:moveTo>
                  <a:pt x="2528570" y="0"/>
                </a:moveTo>
                <a:cubicBezTo>
                  <a:pt x="2449449" y="46419"/>
                  <a:pt x="2363788" y="110681"/>
                  <a:pt x="2266950" y="207264"/>
                </a:cubicBezTo>
                <a:cubicBezTo>
                  <a:pt x="2054289" y="419925"/>
                  <a:pt x="1998345" y="579501"/>
                  <a:pt x="1944243" y="733743"/>
                </a:cubicBezTo>
                <a:cubicBezTo>
                  <a:pt x="1891411" y="885317"/>
                  <a:pt x="1841500" y="1028700"/>
                  <a:pt x="1642872" y="1226820"/>
                </a:cubicBezTo>
                <a:cubicBezTo>
                  <a:pt x="1444244" y="1424940"/>
                  <a:pt x="1301369" y="1475359"/>
                  <a:pt x="1149795" y="1528445"/>
                </a:cubicBezTo>
                <a:cubicBezTo>
                  <a:pt x="995553" y="1582547"/>
                  <a:pt x="835977" y="1638491"/>
                  <a:pt x="623316" y="1851152"/>
                </a:cubicBezTo>
                <a:cubicBezTo>
                  <a:pt x="410655" y="2063814"/>
                  <a:pt x="354711" y="2223389"/>
                  <a:pt x="300609" y="2377694"/>
                </a:cubicBezTo>
                <a:cubicBezTo>
                  <a:pt x="247650" y="2528951"/>
                  <a:pt x="197485" y="2671890"/>
                  <a:pt x="0" y="2869692"/>
                </a:cubicBezTo>
                <a:lnTo>
                  <a:pt x="0" y="2992438"/>
                </a:lnTo>
                <a:cubicBezTo>
                  <a:pt x="20151" y="2974448"/>
                  <a:pt x="40767" y="2954865"/>
                  <a:pt x="61849" y="2933700"/>
                </a:cubicBezTo>
                <a:cubicBezTo>
                  <a:pt x="274511" y="2721039"/>
                  <a:pt x="330454" y="2561527"/>
                  <a:pt x="384493" y="2407222"/>
                </a:cubicBezTo>
                <a:cubicBezTo>
                  <a:pt x="437642" y="2255647"/>
                  <a:pt x="487871" y="2112455"/>
                  <a:pt x="686181" y="1914144"/>
                </a:cubicBezTo>
                <a:cubicBezTo>
                  <a:pt x="884491" y="1715834"/>
                  <a:pt x="1027684" y="1665605"/>
                  <a:pt x="1179259" y="1612519"/>
                </a:cubicBezTo>
                <a:cubicBezTo>
                  <a:pt x="1333500" y="1558417"/>
                  <a:pt x="1493076" y="1502474"/>
                  <a:pt x="1705737" y="1289812"/>
                </a:cubicBezTo>
                <a:cubicBezTo>
                  <a:pt x="1918398" y="1077151"/>
                  <a:pt x="1974342" y="917638"/>
                  <a:pt x="2028444" y="763334"/>
                </a:cubicBezTo>
                <a:cubicBezTo>
                  <a:pt x="2081530" y="611759"/>
                  <a:pt x="2131759" y="468567"/>
                  <a:pt x="2330069" y="270256"/>
                </a:cubicBezTo>
                <a:cubicBezTo>
                  <a:pt x="2490089" y="110236"/>
                  <a:pt x="2614232" y="46673"/>
                  <a:pt x="2735834" y="127"/>
                </a:cubicBezTo>
                <a:close/>
                <a:moveTo>
                  <a:pt x="3528632" y="0"/>
                </a:moveTo>
                <a:cubicBezTo>
                  <a:pt x="3483356" y="100648"/>
                  <a:pt x="3416999" y="207137"/>
                  <a:pt x="3286760" y="337376"/>
                </a:cubicBezTo>
                <a:cubicBezTo>
                  <a:pt x="3088450" y="535750"/>
                  <a:pt x="2945257" y="585915"/>
                  <a:pt x="2794000" y="639064"/>
                </a:cubicBezTo>
                <a:cubicBezTo>
                  <a:pt x="2639695" y="693166"/>
                  <a:pt x="2480183" y="749110"/>
                  <a:pt x="2267522" y="961708"/>
                </a:cubicBezTo>
                <a:cubicBezTo>
                  <a:pt x="2054860" y="1174306"/>
                  <a:pt x="1998917" y="1333945"/>
                  <a:pt x="1944814" y="1488250"/>
                </a:cubicBezTo>
                <a:cubicBezTo>
                  <a:pt x="1891729" y="1639761"/>
                  <a:pt x="1841500" y="1782953"/>
                  <a:pt x="1643189" y="1981264"/>
                </a:cubicBezTo>
                <a:cubicBezTo>
                  <a:pt x="1444879" y="2179574"/>
                  <a:pt x="1301687" y="2229803"/>
                  <a:pt x="1150112" y="2282889"/>
                </a:cubicBezTo>
                <a:cubicBezTo>
                  <a:pt x="995871" y="2336991"/>
                  <a:pt x="836295" y="2392934"/>
                  <a:pt x="623634" y="2605596"/>
                </a:cubicBezTo>
                <a:cubicBezTo>
                  <a:pt x="410972" y="2818257"/>
                  <a:pt x="354711" y="2978150"/>
                  <a:pt x="300609" y="3132138"/>
                </a:cubicBezTo>
                <a:cubicBezTo>
                  <a:pt x="247650" y="3283458"/>
                  <a:pt x="197485" y="3426333"/>
                  <a:pt x="0" y="3624136"/>
                </a:cubicBezTo>
                <a:lnTo>
                  <a:pt x="0" y="3746945"/>
                </a:lnTo>
                <a:cubicBezTo>
                  <a:pt x="20130" y="3728720"/>
                  <a:pt x="40704" y="3708845"/>
                  <a:pt x="61849" y="3688016"/>
                </a:cubicBezTo>
                <a:cubicBezTo>
                  <a:pt x="274511" y="3475355"/>
                  <a:pt x="330200" y="3315843"/>
                  <a:pt x="384493" y="3161538"/>
                </a:cubicBezTo>
                <a:cubicBezTo>
                  <a:pt x="437642" y="3009964"/>
                  <a:pt x="487871" y="2866771"/>
                  <a:pt x="686181" y="2668461"/>
                </a:cubicBezTo>
                <a:cubicBezTo>
                  <a:pt x="884491" y="2470150"/>
                  <a:pt x="1027684" y="2419922"/>
                  <a:pt x="1179259" y="2366836"/>
                </a:cubicBezTo>
                <a:cubicBezTo>
                  <a:pt x="1333500" y="2312734"/>
                  <a:pt x="1493076" y="2256790"/>
                  <a:pt x="1705737" y="2044129"/>
                </a:cubicBezTo>
                <a:cubicBezTo>
                  <a:pt x="1918398" y="1831467"/>
                  <a:pt x="1974342" y="1671955"/>
                  <a:pt x="2028444" y="1517650"/>
                </a:cubicBezTo>
                <a:cubicBezTo>
                  <a:pt x="2081530" y="1366076"/>
                  <a:pt x="2131759" y="1222883"/>
                  <a:pt x="2330069" y="1024573"/>
                </a:cubicBezTo>
                <a:cubicBezTo>
                  <a:pt x="2528380" y="826262"/>
                  <a:pt x="2671572" y="776097"/>
                  <a:pt x="2823083" y="722948"/>
                </a:cubicBezTo>
                <a:cubicBezTo>
                  <a:pt x="2977388" y="668846"/>
                  <a:pt x="3136900" y="612902"/>
                  <a:pt x="3349625" y="400050"/>
                </a:cubicBezTo>
                <a:cubicBezTo>
                  <a:pt x="3505200" y="244666"/>
                  <a:pt x="3576891" y="117475"/>
                  <a:pt x="3625342" y="0"/>
                </a:cubicBezTo>
                <a:close/>
                <a:moveTo>
                  <a:pt x="3987800" y="0"/>
                </a:moveTo>
                <a:cubicBezTo>
                  <a:pt x="3962972" y="21908"/>
                  <a:pt x="3937318" y="45911"/>
                  <a:pt x="3910902" y="72327"/>
                </a:cubicBezTo>
                <a:cubicBezTo>
                  <a:pt x="3698431" y="284988"/>
                  <a:pt x="3642487" y="444500"/>
                  <a:pt x="3588385" y="598805"/>
                </a:cubicBezTo>
                <a:cubicBezTo>
                  <a:pt x="3535236" y="750380"/>
                  <a:pt x="3485071" y="893509"/>
                  <a:pt x="3286760" y="1091883"/>
                </a:cubicBezTo>
                <a:cubicBezTo>
                  <a:pt x="3088450" y="1290257"/>
                  <a:pt x="2945257" y="1340358"/>
                  <a:pt x="2793683" y="1393508"/>
                </a:cubicBezTo>
                <a:cubicBezTo>
                  <a:pt x="2639378" y="1447610"/>
                  <a:pt x="2479866" y="1503553"/>
                  <a:pt x="2267204" y="1716151"/>
                </a:cubicBezTo>
                <a:cubicBezTo>
                  <a:pt x="2054542" y="1928749"/>
                  <a:pt x="1998599" y="2088388"/>
                  <a:pt x="1944497" y="2242693"/>
                </a:cubicBezTo>
                <a:cubicBezTo>
                  <a:pt x="1891411" y="2394268"/>
                  <a:pt x="1841183" y="2537397"/>
                  <a:pt x="1642872" y="2735707"/>
                </a:cubicBezTo>
                <a:cubicBezTo>
                  <a:pt x="1444562" y="2934018"/>
                  <a:pt x="1301369" y="2984500"/>
                  <a:pt x="1149795" y="3037396"/>
                </a:cubicBezTo>
                <a:cubicBezTo>
                  <a:pt x="995553" y="3091498"/>
                  <a:pt x="835977" y="3147378"/>
                  <a:pt x="623316" y="3360039"/>
                </a:cubicBezTo>
                <a:cubicBezTo>
                  <a:pt x="410655" y="3572701"/>
                  <a:pt x="354711" y="3732276"/>
                  <a:pt x="300609" y="3886581"/>
                </a:cubicBezTo>
                <a:cubicBezTo>
                  <a:pt x="247650" y="4037902"/>
                  <a:pt x="197485" y="4180777"/>
                  <a:pt x="0" y="4378643"/>
                </a:cubicBezTo>
                <a:lnTo>
                  <a:pt x="0" y="4501325"/>
                </a:lnTo>
                <a:cubicBezTo>
                  <a:pt x="20151" y="4483164"/>
                  <a:pt x="40767" y="4463542"/>
                  <a:pt x="61849" y="4442460"/>
                </a:cubicBezTo>
                <a:cubicBezTo>
                  <a:pt x="274511" y="4229862"/>
                  <a:pt x="330200" y="4070350"/>
                  <a:pt x="384493" y="3915982"/>
                </a:cubicBezTo>
                <a:cubicBezTo>
                  <a:pt x="437642" y="3764407"/>
                  <a:pt x="487871" y="3621215"/>
                  <a:pt x="686181" y="3422904"/>
                </a:cubicBezTo>
                <a:cubicBezTo>
                  <a:pt x="884491" y="3224594"/>
                  <a:pt x="1027684" y="3174429"/>
                  <a:pt x="1179259" y="3121279"/>
                </a:cubicBezTo>
                <a:cubicBezTo>
                  <a:pt x="1333500" y="3067177"/>
                  <a:pt x="1493076" y="3011234"/>
                  <a:pt x="1705737" y="2798572"/>
                </a:cubicBezTo>
                <a:cubicBezTo>
                  <a:pt x="1918398" y="2585911"/>
                  <a:pt x="1974342" y="2426399"/>
                  <a:pt x="2028444" y="2272094"/>
                </a:cubicBezTo>
                <a:cubicBezTo>
                  <a:pt x="2081530" y="2120519"/>
                  <a:pt x="2131759" y="1977390"/>
                  <a:pt x="2330069" y="1779016"/>
                </a:cubicBezTo>
                <a:cubicBezTo>
                  <a:pt x="2528380" y="1580642"/>
                  <a:pt x="2671572" y="1530541"/>
                  <a:pt x="2823083" y="1477391"/>
                </a:cubicBezTo>
                <a:cubicBezTo>
                  <a:pt x="2977388" y="1423289"/>
                  <a:pt x="3136964" y="1367346"/>
                  <a:pt x="3349625" y="1154684"/>
                </a:cubicBezTo>
                <a:cubicBezTo>
                  <a:pt x="3562287" y="942023"/>
                  <a:pt x="3618166" y="782511"/>
                  <a:pt x="3672269" y="628206"/>
                </a:cubicBezTo>
                <a:cubicBezTo>
                  <a:pt x="3725418" y="476631"/>
                  <a:pt x="3775583" y="333502"/>
                  <a:pt x="3973894" y="135192"/>
                </a:cubicBezTo>
                <a:cubicBezTo>
                  <a:pt x="4022160" y="86298"/>
                  <a:pt x="4074039" y="41107"/>
                  <a:pt x="4129088" y="0"/>
                </a:cubicBezTo>
                <a:close/>
                <a:moveTo>
                  <a:pt x="5098669" y="0"/>
                </a:moveTo>
                <a:cubicBezTo>
                  <a:pt x="5049749" y="73077"/>
                  <a:pt x="4993425" y="140915"/>
                  <a:pt x="4930585" y="202438"/>
                </a:cubicBezTo>
                <a:cubicBezTo>
                  <a:pt x="4732274" y="400749"/>
                  <a:pt x="4589082" y="450850"/>
                  <a:pt x="4437571" y="504127"/>
                </a:cubicBezTo>
                <a:cubicBezTo>
                  <a:pt x="4283266" y="558165"/>
                  <a:pt x="4123690" y="614109"/>
                  <a:pt x="3911028" y="826770"/>
                </a:cubicBezTo>
                <a:cubicBezTo>
                  <a:pt x="3698367" y="1039432"/>
                  <a:pt x="3642487" y="1198944"/>
                  <a:pt x="3588385" y="1353249"/>
                </a:cubicBezTo>
                <a:cubicBezTo>
                  <a:pt x="3535236" y="1504823"/>
                  <a:pt x="3485071" y="1648016"/>
                  <a:pt x="3286760" y="1846326"/>
                </a:cubicBezTo>
                <a:cubicBezTo>
                  <a:pt x="3088450" y="2044637"/>
                  <a:pt x="2945257" y="2094802"/>
                  <a:pt x="2793683" y="2147951"/>
                </a:cubicBezTo>
                <a:cubicBezTo>
                  <a:pt x="2639378" y="2202053"/>
                  <a:pt x="2479866" y="2257997"/>
                  <a:pt x="2267204" y="2470658"/>
                </a:cubicBezTo>
                <a:cubicBezTo>
                  <a:pt x="2054542" y="2683320"/>
                  <a:pt x="1998599" y="2842832"/>
                  <a:pt x="1944497" y="2997137"/>
                </a:cubicBezTo>
                <a:cubicBezTo>
                  <a:pt x="1891411" y="3148711"/>
                  <a:pt x="1841183" y="3291840"/>
                  <a:pt x="1642872" y="3490151"/>
                </a:cubicBezTo>
                <a:cubicBezTo>
                  <a:pt x="1444562" y="3688461"/>
                  <a:pt x="1301369" y="3738690"/>
                  <a:pt x="1149795" y="3791839"/>
                </a:cubicBezTo>
                <a:cubicBezTo>
                  <a:pt x="995553" y="3845941"/>
                  <a:pt x="835977" y="3901884"/>
                  <a:pt x="623316" y="4114483"/>
                </a:cubicBezTo>
                <a:cubicBezTo>
                  <a:pt x="410655" y="4327081"/>
                  <a:pt x="354711" y="4486720"/>
                  <a:pt x="300609" y="4641025"/>
                </a:cubicBezTo>
                <a:cubicBezTo>
                  <a:pt x="247650" y="4792345"/>
                  <a:pt x="197485" y="4935220"/>
                  <a:pt x="0" y="5133086"/>
                </a:cubicBezTo>
                <a:lnTo>
                  <a:pt x="0" y="5255832"/>
                </a:lnTo>
                <a:cubicBezTo>
                  <a:pt x="20151" y="5237671"/>
                  <a:pt x="40767" y="5218049"/>
                  <a:pt x="61849" y="5196967"/>
                </a:cubicBezTo>
                <a:cubicBezTo>
                  <a:pt x="274511" y="4984306"/>
                  <a:pt x="330200" y="4824730"/>
                  <a:pt x="384493" y="4670425"/>
                </a:cubicBezTo>
                <a:cubicBezTo>
                  <a:pt x="437642" y="4518851"/>
                  <a:pt x="487871" y="4375658"/>
                  <a:pt x="686181" y="4177347"/>
                </a:cubicBezTo>
                <a:cubicBezTo>
                  <a:pt x="884491" y="3979037"/>
                  <a:pt x="1027684" y="3928872"/>
                  <a:pt x="1179259" y="3875722"/>
                </a:cubicBezTo>
                <a:cubicBezTo>
                  <a:pt x="1333500" y="3821621"/>
                  <a:pt x="1493076" y="3765677"/>
                  <a:pt x="1705737" y="3553016"/>
                </a:cubicBezTo>
                <a:cubicBezTo>
                  <a:pt x="1918398" y="3340354"/>
                  <a:pt x="1974342" y="3180842"/>
                  <a:pt x="2028444" y="3026537"/>
                </a:cubicBezTo>
                <a:cubicBezTo>
                  <a:pt x="2081530" y="2874963"/>
                  <a:pt x="2131759" y="2731834"/>
                  <a:pt x="2330069" y="2533460"/>
                </a:cubicBezTo>
                <a:cubicBezTo>
                  <a:pt x="2528380" y="2335086"/>
                  <a:pt x="2671572" y="2284984"/>
                  <a:pt x="2823083" y="2231835"/>
                </a:cubicBezTo>
                <a:cubicBezTo>
                  <a:pt x="2977388" y="2177733"/>
                  <a:pt x="3136964" y="2121789"/>
                  <a:pt x="3349625" y="1909191"/>
                </a:cubicBezTo>
                <a:cubicBezTo>
                  <a:pt x="3562287" y="1696593"/>
                  <a:pt x="3618166" y="1536954"/>
                  <a:pt x="3672269" y="1382649"/>
                </a:cubicBezTo>
                <a:cubicBezTo>
                  <a:pt x="3725418" y="1231138"/>
                  <a:pt x="3775583" y="1087946"/>
                  <a:pt x="3973894" y="889635"/>
                </a:cubicBezTo>
                <a:cubicBezTo>
                  <a:pt x="4172204" y="691325"/>
                  <a:pt x="4315397" y="641350"/>
                  <a:pt x="4466971" y="588010"/>
                </a:cubicBezTo>
                <a:cubicBezTo>
                  <a:pt x="4621276" y="533908"/>
                  <a:pt x="4780788" y="477964"/>
                  <a:pt x="4993450" y="265303"/>
                </a:cubicBezTo>
                <a:cubicBezTo>
                  <a:pt x="5091684" y="167132"/>
                  <a:pt x="5156200" y="80264"/>
                  <a:pt x="5203063" y="0"/>
                </a:cubicBezTo>
                <a:close/>
                <a:moveTo>
                  <a:pt x="5495290" y="0"/>
                </a:moveTo>
                <a:cubicBezTo>
                  <a:pt x="5331016" y="182118"/>
                  <a:pt x="5280851" y="325120"/>
                  <a:pt x="5232400" y="463868"/>
                </a:cubicBezTo>
                <a:cubicBezTo>
                  <a:pt x="5179251" y="615442"/>
                  <a:pt x="5129086" y="758571"/>
                  <a:pt x="4930775" y="956882"/>
                </a:cubicBezTo>
                <a:cubicBezTo>
                  <a:pt x="4732465" y="1155192"/>
                  <a:pt x="4589272" y="1205421"/>
                  <a:pt x="4437761" y="1258570"/>
                </a:cubicBezTo>
                <a:cubicBezTo>
                  <a:pt x="4283456" y="1312672"/>
                  <a:pt x="4123881" y="1368552"/>
                  <a:pt x="3911219" y="1581214"/>
                </a:cubicBezTo>
                <a:cubicBezTo>
                  <a:pt x="3698558" y="1793875"/>
                  <a:pt x="3642678" y="1953387"/>
                  <a:pt x="3588576" y="2107692"/>
                </a:cubicBezTo>
                <a:cubicBezTo>
                  <a:pt x="3535426" y="2259267"/>
                  <a:pt x="3485261" y="2402459"/>
                  <a:pt x="3286951" y="2600770"/>
                </a:cubicBezTo>
                <a:cubicBezTo>
                  <a:pt x="3088640" y="2799080"/>
                  <a:pt x="2945257" y="2849245"/>
                  <a:pt x="2794000" y="2902395"/>
                </a:cubicBezTo>
                <a:cubicBezTo>
                  <a:pt x="2639695" y="2956497"/>
                  <a:pt x="2480183" y="3012440"/>
                  <a:pt x="2267522" y="3225102"/>
                </a:cubicBezTo>
                <a:cubicBezTo>
                  <a:pt x="2054860" y="3437763"/>
                  <a:pt x="1998917" y="3597275"/>
                  <a:pt x="1944814" y="3751580"/>
                </a:cubicBezTo>
                <a:cubicBezTo>
                  <a:pt x="1891729" y="3903155"/>
                  <a:pt x="1841500" y="4046284"/>
                  <a:pt x="1643189" y="4244594"/>
                </a:cubicBezTo>
                <a:cubicBezTo>
                  <a:pt x="1444879" y="4442905"/>
                  <a:pt x="1301369" y="4493133"/>
                  <a:pt x="1149858" y="4546600"/>
                </a:cubicBezTo>
                <a:cubicBezTo>
                  <a:pt x="995553" y="4600702"/>
                  <a:pt x="835977" y="4656646"/>
                  <a:pt x="623316" y="4869244"/>
                </a:cubicBezTo>
                <a:cubicBezTo>
                  <a:pt x="410655" y="5081842"/>
                  <a:pt x="354711" y="5241481"/>
                  <a:pt x="300609" y="5395786"/>
                </a:cubicBezTo>
                <a:cubicBezTo>
                  <a:pt x="247650" y="5546789"/>
                  <a:pt x="197485" y="5689600"/>
                  <a:pt x="0" y="5887530"/>
                </a:cubicBezTo>
                <a:lnTo>
                  <a:pt x="0" y="6010339"/>
                </a:lnTo>
                <a:cubicBezTo>
                  <a:pt x="20130" y="5992114"/>
                  <a:pt x="40704" y="5972239"/>
                  <a:pt x="61849" y="5951411"/>
                </a:cubicBezTo>
                <a:cubicBezTo>
                  <a:pt x="274511" y="5738749"/>
                  <a:pt x="330454" y="5579174"/>
                  <a:pt x="384493" y="5424869"/>
                </a:cubicBezTo>
                <a:cubicBezTo>
                  <a:pt x="437642" y="5273294"/>
                  <a:pt x="487871" y="5130165"/>
                  <a:pt x="686181" y="4931791"/>
                </a:cubicBezTo>
                <a:cubicBezTo>
                  <a:pt x="884491" y="4733417"/>
                  <a:pt x="1027684" y="4683316"/>
                  <a:pt x="1179259" y="4630166"/>
                </a:cubicBezTo>
                <a:cubicBezTo>
                  <a:pt x="1333564" y="4576064"/>
                  <a:pt x="1493076" y="4520121"/>
                  <a:pt x="1705737" y="4307459"/>
                </a:cubicBezTo>
                <a:cubicBezTo>
                  <a:pt x="1918398" y="4094797"/>
                  <a:pt x="1974342" y="3935286"/>
                  <a:pt x="2028444" y="3780981"/>
                </a:cubicBezTo>
                <a:cubicBezTo>
                  <a:pt x="2081530" y="3629406"/>
                  <a:pt x="2131759" y="3486277"/>
                  <a:pt x="2330069" y="3287966"/>
                </a:cubicBezTo>
                <a:cubicBezTo>
                  <a:pt x="2528380" y="3089656"/>
                  <a:pt x="2671572" y="3039428"/>
                  <a:pt x="2823083" y="2986278"/>
                </a:cubicBezTo>
                <a:cubicBezTo>
                  <a:pt x="2977388" y="2932176"/>
                  <a:pt x="3136964" y="2876233"/>
                  <a:pt x="3349625" y="2663635"/>
                </a:cubicBezTo>
                <a:cubicBezTo>
                  <a:pt x="3562287" y="2451037"/>
                  <a:pt x="3618166" y="2291398"/>
                  <a:pt x="3672269" y="2137156"/>
                </a:cubicBezTo>
                <a:cubicBezTo>
                  <a:pt x="3725418" y="1985582"/>
                  <a:pt x="3775583" y="1842389"/>
                  <a:pt x="3973894" y="1644079"/>
                </a:cubicBezTo>
                <a:cubicBezTo>
                  <a:pt x="4172204" y="1445768"/>
                  <a:pt x="4315397" y="1395603"/>
                  <a:pt x="4466971" y="1342454"/>
                </a:cubicBezTo>
                <a:cubicBezTo>
                  <a:pt x="4621276" y="1288352"/>
                  <a:pt x="4780788" y="1232408"/>
                  <a:pt x="4993450" y="1019747"/>
                </a:cubicBezTo>
                <a:cubicBezTo>
                  <a:pt x="5206111" y="807085"/>
                  <a:pt x="5261991" y="647700"/>
                  <a:pt x="5316093" y="493268"/>
                </a:cubicBezTo>
                <a:cubicBezTo>
                  <a:pt x="5369243" y="341757"/>
                  <a:pt x="5419408" y="198565"/>
                  <a:pt x="5617718" y="254"/>
                </a:cubicBezTo>
                <a:lnTo>
                  <a:pt x="5617718" y="254"/>
                </a:lnTo>
                <a:close/>
                <a:moveTo>
                  <a:pt x="6638290" y="0"/>
                </a:moveTo>
                <a:cubicBezTo>
                  <a:pt x="6618923" y="21802"/>
                  <a:pt x="6597650" y="44302"/>
                  <a:pt x="6574473" y="67501"/>
                </a:cubicBezTo>
                <a:cubicBezTo>
                  <a:pt x="6376162" y="265875"/>
                  <a:pt x="6232970" y="316040"/>
                  <a:pt x="6081459" y="369189"/>
                </a:cubicBezTo>
                <a:cubicBezTo>
                  <a:pt x="5927154" y="423291"/>
                  <a:pt x="5767578" y="479235"/>
                  <a:pt x="5554917" y="691833"/>
                </a:cubicBezTo>
                <a:cubicBezTo>
                  <a:pt x="5342255" y="904430"/>
                  <a:pt x="5286312" y="1064006"/>
                  <a:pt x="5232400" y="1218311"/>
                </a:cubicBezTo>
                <a:cubicBezTo>
                  <a:pt x="5179251" y="1369886"/>
                  <a:pt x="5129086" y="1513015"/>
                  <a:pt x="4930775" y="1711325"/>
                </a:cubicBezTo>
                <a:cubicBezTo>
                  <a:pt x="4732465" y="1909636"/>
                  <a:pt x="4589082" y="1959864"/>
                  <a:pt x="4437571" y="2012950"/>
                </a:cubicBezTo>
                <a:cubicBezTo>
                  <a:pt x="4283266" y="2067052"/>
                  <a:pt x="4123690" y="2122996"/>
                  <a:pt x="3911028" y="2335594"/>
                </a:cubicBezTo>
                <a:cubicBezTo>
                  <a:pt x="3698367" y="2548192"/>
                  <a:pt x="3642487" y="2707831"/>
                  <a:pt x="3588385" y="2862072"/>
                </a:cubicBezTo>
                <a:cubicBezTo>
                  <a:pt x="3535236" y="3013647"/>
                  <a:pt x="3485071" y="3156839"/>
                  <a:pt x="3286760" y="3355150"/>
                </a:cubicBezTo>
                <a:cubicBezTo>
                  <a:pt x="3088450" y="3553460"/>
                  <a:pt x="2945257" y="3603625"/>
                  <a:pt x="2793683" y="3656775"/>
                </a:cubicBezTo>
                <a:cubicBezTo>
                  <a:pt x="2639378" y="3710877"/>
                  <a:pt x="2479866" y="3766820"/>
                  <a:pt x="2267204" y="3979482"/>
                </a:cubicBezTo>
                <a:cubicBezTo>
                  <a:pt x="2054542" y="4192143"/>
                  <a:pt x="1998599" y="4351655"/>
                  <a:pt x="1944497" y="4505960"/>
                </a:cubicBezTo>
                <a:cubicBezTo>
                  <a:pt x="1891411" y="4657535"/>
                  <a:pt x="1841183" y="4800664"/>
                  <a:pt x="1642872" y="4999038"/>
                </a:cubicBezTo>
                <a:cubicBezTo>
                  <a:pt x="1444562" y="5197412"/>
                  <a:pt x="1301369" y="5247513"/>
                  <a:pt x="1149795" y="5300663"/>
                </a:cubicBezTo>
                <a:cubicBezTo>
                  <a:pt x="995553" y="5354765"/>
                  <a:pt x="835977" y="5410708"/>
                  <a:pt x="623316" y="5623370"/>
                </a:cubicBezTo>
                <a:cubicBezTo>
                  <a:pt x="410655" y="5836031"/>
                  <a:pt x="354711" y="5995543"/>
                  <a:pt x="300609" y="6149848"/>
                </a:cubicBezTo>
                <a:cubicBezTo>
                  <a:pt x="247650" y="6301232"/>
                  <a:pt x="197485" y="6444171"/>
                  <a:pt x="0" y="6642100"/>
                </a:cubicBezTo>
                <a:lnTo>
                  <a:pt x="0" y="6764845"/>
                </a:lnTo>
                <a:cubicBezTo>
                  <a:pt x="20151" y="6746494"/>
                  <a:pt x="40767" y="6726745"/>
                  <a:pt x="61849" y="6705600"/>
                </a:cubicBezTo>
                <a:cubicBezTo>
                  <a:pt x="274511" y="6492939"/>
                  <a:pt x="330454" y="6333363"/>
                  <a:pt x="384493" y="6179058"/>
                </a:cubicBezTo>
                <a:cubicBezTo>
                  <a:pt x="437642" y="6027484"/>
                  <a:pt x="487871" y="5884355"/>
                  <a:pt x="686181" y="5685981"/>
                </a:cubicBezTo>
                <a:cubicBezTo>
                  <a:pt x="884491" y="5487607"/>
                  <a:pt x="1027684" y="5437505"/>
                  <a:pt x="1179259" y="5384356"/>
                </a:cubicBezTo>
                <a:cubicBezTo>
                  <a:pt x="1333500" y="5330254"/>
                  <a:pt x="1493076" y="5274310"/>
                  <a:pt x="1705737" y="5061649"/>
                </a:cubicBezTo>
                <a:cubicBezTo>
                  <a:pt x="1918398" y="4848987"/>
                  <a:pt x="1974342" y="4689475"/>
                  <a:pt x="2028444" y="4535170"/>
                </a:cubicBezTo>
                <a:cubicBezTo>
                  <a:pt x="2081530" y="4383596"/>
                  <a:pt x="2131759" y="4240467"/>
                  <a:pt x="2330069" y="4042156"/>
                </a:cubicBezTo>
                <a:cubicBezTo>
                  <a:pt x="2528380" y="3843846"/>
                  <a:pt x="2671572" y="3793617"/>
                  <a:pt x="2823083" y="3740468"/>
                </a:cubicBezTo>
                <a:cubicBezTo>
                  <a:pt x="2977388" y="3686366"/>
                  <a:pt x="3136964" y="3630486"/>
                  <a:pt x="3349625" y="3417824"/>
                </a:cubicBezTo>
                <a:cubicBezTo>
                  <a:pt x="3562287" y="3205163"/>
                  <a:pt x="3618166" y="3045651"/>
                  <a:pt x="3672269" y="2891346"/>
                </a:cubicBezTo>
                <a:cubicBezTo>
                  <a:pt x="3725418" y="2739771"/>
                  <a:pt x="3775583" y="2596579"/>
                  <a:pt x="3973894" y="2398268"/>
                </a:cubicBezTo>
                <a:cubicBezTo>
                  <a:pt x="4172204" y="2199958"/>
                  <a:pt x="4315397" y="2149793"/>
                  <a:pt x="4466971" y="2096643"/>
                </a:cubicBezTo>
                <a:cubicBezTo>
                  <a:pt x="4621276" y="2042541"/>
                  <a:pt x="4780788" y="1986598"/>
                  <a:pt x="4993450" y="1773936"/>
                </a:cubicBezTo>
                <a:cubicBezTo>
                  <a:pt x="5206111" y="1561275"/>
                  <a:pt x="5261991" y="1401763"/>
                  <a:pt x="5316093" y="1247458"/>
                </a:cubicBezTo>
                <a:cubicBezTo>
                  <a:pt x="5369243" y="1095947"/>
                  <a:pt x="5419408" y="952754"/>
                  <a:pt x="5617718" y="754444"/>
                </a:cubicBezTo>
                <a:cubicBezTo>
                  <a:pt x="5816029" y="556133"/>
                  <a:pt x="5959221" y="505968"/>
                  <a:pt x="6110796" y="452819"/>
                </a:cubicBezTo>
                <a:cubicBezTo>
                  <a:pt x="6265101" y="398717"/>
                  <a:pt x="6424613" y="342773"/>
                  <a:pt x="6637274" y="130112"/>
                </a:cubicBezTo>
                <a:cubicBezTo>
                  <a:pt x="6678740" y="89007"/>
                  <a:pt x="6717856" y="45566"/>
                  <a:pt x="6754369" y="0"/>
                </a:cubicBezTo>
                <a:close/>
                <a:moveTo>
                  <a:pt x="7031990" y="0"/>
                </a:moveTo>
                <a:cubicBezTo>
                  <a:pt x="6948742" y="121349"/>
                  <a:pt x="6911975" y="226314"/>
                  <a:pt x="6875970" y="328930"/>
                </a:cubicBezTo>
                <a:cubicBezTo>
                  <a:pt x="6822885" y="480505"/>
                  <a:pt x="6772657" y="623634"/>
                  <a:pt x="6574345" y="822008"/>
                </a:cubicBezTo>
                <a:cubicBezTo>
                  <a:pt x="6376035" y="1020382"/>
                  <a:pt x="6232906" y="1070483"/>
                  <a:pt x="6081395" y="1123950"/>
                </a:cubicBezTo>
                <a:cubicBezTo>
                  <a:pt x="5927090" y="1178052"/>
                  <a:pt x="5767515" y="1233996"/>
                  <a:pt x="5554853" y="1446594"/>
                </a:cubicBezTo>
                <a:cubicBezTo>
                  <a:pt x="5342192" y="1659192"/>
                  <a:pt x="5286312" y="1818513"/>
                  <a:pt x="5232400" y="1972755"/>
                </a:cubicBezTo>
                <a:cubicBezTo>
                  <a:pt x="5179251" y="2124329"/>
                  <a:pt x="5129086" y="2267522"/>
                  <a:pt x="4930775" y="2465832"/>
                </a:cubicBezTo>
                <a:cubicBezTo>
                  <a:pt x="4732465" y="2664143"/>
                  <a:pt x="4589272" y="2714308"/>
                  <a:pt x="4437761" y="2767457"/>
                </a:cubicBezTo>
                <a:cubicBezTo>
                  <a:pt x="4283456" y="2821559"/>
                  <a:pt x="4123881" y="2877503"/>
                  <a:pt x="3911219" y="3090101"/>
                </a:cubicBezTo>
                <a:cubicBezTo>
                  <a:pt x="3698558" y="3302699"/>
                  <a:pt x="3642678" y="3462338"/>
                  <a:pt x="3588576" y="3616643"/>
                </a:cubicBezTo>
                <a:cubicBezTo>
                  <a:pt x="3535426" y="3768153"/>
                  <a:pt x="3485261" y="3911346"/>
                  <a:pt x="3286951" y="4109657"/>
                </a:cubicBezTo>
                <a:cubicBezTo>
                  <a:pt x="3088640" y="4307967"/>
                  <a:pt x="2945448" y="4358196"/>
                  <a:pt x="2793873" y="4411282"/>
                </a:cubicBezTo>
                <a:cubicBezTo>
                  <a:pt x="2639568" y="4465384"/>
                  <a:pt x="2480056" y="4521327"/>
                  <a:pt x="2267395" y="4733989"/>
                </a:cubicBezTo>
                <a:cubicBezTo>
                  <a:pt x="2054733" y="4946650"/>
                  <a:pt x="1998789" y="5106162"/>
                  <a:pt x="1944688" y="5260467"/>
                </a:cubicBezTo>
                <a:cubicBezTo>
                  <a:pt x="1891602" y="5412042"/>
                  <a:pt x="1841373" y="5555171"/>
                  <a:pt x="1643063" y="5753545"/>
                </a:cubicBezTo>
                <a:cubicBezTo>
                  <a:pt x="1444752" y="5951919"/>
                  <a:pt x="1301560" y="6002020"/>
                  <a:pt x="1149985" y="6055170"/>
                </a:cubicBezTo>
                <a:cubicBezTo>
                  <a:pt x="995744" y="6109272"/>
                  <a:pt x="836168" y="6165215"/>
                  <a:pt x="623507" y="6377877"/>
                </a:cubicBezTo>
                <a:cubicBezTo>
                  <a:pt x="431800" y="6569329"/>
                  <a:pt x="367411" y="6717729"/>
                  <a:pt x="316992" y="6858000"/>
                </a:cubicBezTo>
                <a:lnTo>
                  <a:pt x="411671" y="6858000"/>
                </a:lnTo>
                <a:cubicBezTo>
                  <a:pt x="458597" y="6732651"/>
                  <a:pt x="521081" y="6605842"/>
                  <a:pt x="686181" y="6440742"/>
                </a:cubicBezTo>
                <a:cubicBezTo>
                  <a:pt x="884491" y="6242368"/>
                  <a:pt x="1027684" y="6192203"/>
                  <a:pt x="1179259" y="6139053"/>
                </a:cubicBezTo>
                <a:cubicBezTo>
                  <a:pt x="1333500" y="6084951"/>
                  <a:pt x="1493076" y="6029008"/>
                  <a:pt x="1705737" y="5816410"/>
                </a:cubicBezTo>
                <a:cubicBezTo>
                  <a:pt x="1918398" y="5603812"/>
                  <a:pt x="1974342" y="5444173"/>
                  <a:pt x="2028444" y="5289868"/>
                </a:cubicBezTo>
                <a:cubicBezTo>
                  <a:pt x="2081530" y="5138293"/>
                  <a:pt x="2131759" y="4995164"/>
                  <a:pt x="2330069" y="4796854"/>
                </a:cubicBezTo>
                <a:cubicBezTo>
                  <a:pt x="2528380" y="4598543"/>
                  <a:pt x="2671572" y="4548315"/>
                  <a:pt x="2823083" y="4495165"/>
                </a:cubicBezTo>
                <a:cubicBezTo>
                  <a:pt x="2977388" y="4441127"/>
                  <a:pt x="3136964" y="4385183"/>
                  <a:pt x="3349625" y="4172522"/>
                </a:cubicBezTo>
                <a:cubicBezTo>
                  <a:pt x="3562287" y="3959860"/>
                  <a:pt x="3618166" y="3800348"/>
                  <a:pt x="3672269" y="3646043"/>
                </a:cubicBezTo>
                <a:cubicBezTo>
                  <a:pt x="3725418" y="3494469"/>
                  <a:pt x="3775583" y="3351340"/>
                  <a:pt x="3973894" y="3152966"/>
                </a:cubicBezTo>
                <a:cubicBezTo>
                  <a:pt x="4172204" y="2954592"/>
                  <a:pt x="4315397" y="2904490"/>
                  <a:pt x="4466971" y="2851341"/>
                </a:cubicBezTo>
                <a:cubicBezTo>
                  <a:pt x="4621276" y="2797239"/>
                  <a:pt x="4780788" y="2741295"/>
                  <a:pt x="4993450" y="2528697"/>
                </a:cubicBezTo>
                <a:cubicBezTo>
                  <a:pt x="5206111" y="2316099"/>
                  <a:pt x="5261991" y="2156460"/>
                  <a:pt x="5316093" y="2002219"/>
                </a:cubicBezTo>
                <a:cubicBezTo>
                  <a:pt x="5369243" y="1850644"/>
                  <a:pt x="5419408" y="1707452"/>
                  <a:pt x="5617718" y="1509141"/>
                </a:cubicBezTo>
                <a:cubicBezTo>
                  <a:pt x="5816029" y="1310831"/>
                  <a:pt x="5959221" y="1260666"/>
                  <a:pt x="6110796" y="1207516"/>
                </a:cubicBezTo>
                <a:cubicBezTo>
                  <a:pt x="6265101" y="1153414"/>
                  <a:pt x="6424613" y="1097471"/>
                  <a:pt x="6637274" y="884873"/>
                </a:cubicBezTo>
                <a:cubicBezTo>
                  <a:pt x="6849936" y="672275"/>
                  <a:pt x="6905879" y="512636"/>
                  <a:pt x="6959918" y="358331"/>
                </a:cubicBezTo>
                <a:cubicBezTo>
                  <a:pt x="7000240" y="243332"/>
                  <a:pt x="7038912" y="133350"/>
                  <a:pt x="7141909" y="0"/>
                </a:cubicBezTo>
                <a:close/>
                <a:moveTo>
                  <a:pt x="8147050" y="0"/>
                </a:moveTo>
                <a:cubicBezTo>
                  <a:pt x="7984554" y="143383"/>
                  <a:pt x="7858252" y="187706"/>
                  <a:pt x="7725537" y="234252"/>
                </a:cubicBezTo>
                <a:cubicBezTo>
                  <a:pt x="7571232" y="288354"/>
                  <a:pt x="7411720" y="344234"/>
                  <a:pt x="7199059" y="556895"/>
                </a:cubicBezTo>
                <a:cubicBezTo>
                  <a:pt x="6986397" y="769557"/>
                  <a:pt x="6930454" y="929069"/>
                  <a:pt x="6876352" y="1083374"/>
                </a:cubicBezTo>
                <a:cubicBezTo>
                  <a:pt x="6823266" y="1234948"/>
                  <a:pt x="6773037" y="1378141"/>
                  <a:pt x="6574727" y="1576451"/>
                </a:cubicBezTo>
                <a:cubicBezTo>
                  <a:pt x="6376416" y="1774762"/>
                  <a:pt x="6233224" y="1824927"/>
                  <a:pt x="6081713" y="1878076"/>
                </a:cubicBezTo>
                <a:cubicBezTo>
                  <a:pt x="5927408" y="1932178"/>
                  <a:pt x="5767832" y="1988122"/>
                  <a:pt x="5555171" y="2200783"/>
                </a:cubicBezTo>
                <a:cubicBezTo>
                  <a:pt x="5342509" y="2413445"/>
                  <a:pt x="5286629" y="2572957"/>
                  <a:pt x="5232527" y="2727198"/>
                </a:cubicBezTo>
                <a:cubicBezTo>
                  <a:pt x="5179378" y="2878773"/>
                  <a:pt x="5129213" y="3021965"/>
                  <a:pt x="4930902" y="3220276"/>
                </a:cubicBezTo>
                <a:cubicBezTo>
                  <a:pt x="4732592" y="3418586"/>
                  <a:pt x="4589399" y="3468751"/>
                  <a:pt x="4437888" y="3521901"/>
                </a:cubicBezTo>
                <a:cubicBezTo>
                  <a:pt x="4283583" y="3576003"/>
                  <a:pt x="4124008" y="3631946"/>
                  <a:pt x="3911346" y="3844608"/>
                </a:cubicBezTo>
                <a:cubicBezTo>
                  <a:pt x="3698684" y="4057269"/>
                  <a:pt x="3642805" y="4216781"/>
                  <a:pt x="3588703" y="4371086"/>
                </a:cubicBezTo>
                <a:cubicBezTo>
                  <a:pt x="3535553" y="4522597"/>
                  <a:pt x="3485388" y="4665790"/>
                  <a:pt x="3287078" y="4864100"/>
                </a:cubicBezTo>
                <a:cubicBezTo>
                  <a:pt x="3088767" y="5062411"/>
                  <a:pt x="2945257" y="5112639"/>
                  <a:pt x="2794000" y="5165725"/>
                </a:cubicBezTo>
                <a:cubicBezTo>
                  <a:pt x="2639695" y="5219827"/>
                  <a:pt x="2480183" y="5275771"/>
                  <a:pt x="2267522" y="5488432"/>
                </a:cubicBezTo>
                <a:cubicBezTo>
                  <a:pt x="2054860" y="5701094"/>
                  <a:pt x="1998917" y="5860606"/>
                  <a:pt x="1944814" y="6014911"/>
                </a:cubicBezTo>
                <a:cubicBezTo>
                  <a:pt x="1891729" y="6166485"/>
                  <a:pt x="1841500" y="6309678"/>
                  <a:pt x="1643189" y="6507988"/>
                </a:cubicBezTo>
                <a:cubicBezTo>
                  <a:pt x="1444879" y="6706299"/>
                  <a:pt x="1301687" y="6756464"/>
                  <a:pt x="1150176" y="6809613"/>
                </a:cubicBezTo>
                <a:cubicBezTo>
                  <a:pt x="1107694" y="6824536"/>
                  <a:pt x="1064768" y="6839522"/>
                  <a:pt x="1020445" y="6858000"/>
                </a:cubicBezTo>
                <a:lnTo>
                  <a:pt x="1277239" y="6858000"/>
                </a:lnTo>
                <a:cubicBezTo>
                  <a:pt x="1402715" y="6809295"/>
                  <a:pt x="1537589" y="6739192"/>
                  <a:pt x="1706055" y="6570853"/>
                </a:cubicBezTo>
                <a:cubicBezTo>
                  <a:pt x="1918716" y="6358192"/>
                  <a:pt x="1974660" y="6198616"/>
                  <a:pt x="2028762" y="6044375"/>
                </a:cubicBezTo>
                <a:cubicBezTo>
                  <a:pt x="2081848" y="5892800"/>
                  <a:pt x="2132076" y="5749608"/>
                  <a:pt x="2330387" y="5551297"/>
                </a:cubicBezTo>
                <a:cubicBezTo>
                  <a:pt x="2528697" y="5352987"/>
                  <a:pt x="2671890" y="5302758"/>
                  <a:pt x="2823401" y="5249672"/>
                </a:cubicBezTo>
                <a:cubicBezTo>
                  <a:pt x="2977706" y="5195570"/>
                  <a:pt x="3137281" y="5139627"/>
                  <a:pt x="3349943" y="4926965"/>
                </a:cubicBezTo>
                <a:cubicBezTo>
                  <a:pt x="3562604" y="4714304"/>
                  <a:pt x="3618484" y="4554792"/>
                  <a:pt x="3672586" y="4400487"/>
                </a:cubicBezTo>
                <a:cubicBezTo>
                  <a:pt x="3725736" y="4248912"/>
                  <a:pt x="3775901" y="4105783"/>
                  <a:pt x="3974211" y="3907472"/>
                </a:cubicBezTo>
                <a:cubicBezTo>
                  <a:pt x="4172522" y="3709162"/>
                  <a:pt x="4315714" y="3658934"/>
                  <a:pt x="4467289" y="3605784"/>
                </a:cubicBezTo>
                <a:cubicBezTo>
                  <a:pt x="4621594" y="3551682"/>
                  <a:pt x="4781106" y="3495739"/>
                  <a:pt x="4993767" y="3283141"/>
                </a:cubicBezTo>
                <a:cubicBezTo>
                  <a:pt x="5206429" y="3070543"/>
                  <a:pt x="5262309" y="2910904"/>
                  <a:pt x="5316411" y="2756662"/>
                </a:cubicBezTo>
                <a:cubicBezTo>
                  <a:pt x="5369560" y="2605088"/>
                  <a:pt x="5419725" y="2461959"/>
                  <a:pt x="5618036" y="2263648"/>
                </a:cubicBezTo>
                <a:cubicBezTo>
                  <a:pt x="5816346" y="2065338"/>
                  <a:pt x="5959539" y="2015109"/>
                  <a:pt x="6111113" y="1961960"/>
                </a:cubicBezTo>
                <a:cubicBezTo>
                  <a:pt x="6265418" y="1907858"/>
                  <a:pt x="6424930" y="1851914"/>
                  <a:pt x="6637592" y="1639316"/>
                </a:cubicBezTo>
                <a:cubicBezTo>
                  <a:pt x="6850253" y="1426718"/>
                  <a:pt x="6906197" y="1267079"/>
                  <a:pt x="6960235" y="1112774"/>
                </a:cubicBezTo>
                <a:cubicBezTo>
                  <a:pt x="7013385" y="961263"/>
                  <a:pt x="7063613" y="818071"/>
                  <a:pt x="7261924" y="619760"/>
                </a:cubicBezTo>
                <a:cubicBezTo>
                  <a:pt x="7460234" y="421450"/>
                  <a:pt x="7603363" y="371285"/>
                  <a:pt x="7754938" y="318135"/>
                </a:cubicBezTo>
                <a:cubicBezTo>
                  <a:pt x="7908100" y="264414"/>
                  <a:pt x="8066532" y="208915"/>
                  <a:pt x="8276844" y="0"/>
                </a:cubicBezTo>
                <a:close/>
                <a:moveTo>
                  <a:pt x="8597519" y="0"/>
                </a:moveTo>
                <a:cubicBezTo>
                  <a:pt x="8564499" y="67691"/>
                  <a:pt x="8542210" y="131255"/>
                  <a:pt x="8520240" y="193993"/>
                </a:cubicBezTo>
                <a:cubicBezTo>
                  <a:pt x="8467090" y="345567"/>
                  <a:pt x="8416861" y="488696"/>
                  <a:pt x="8218551" y="687007"/>
                </a:cubicBezTo>
                <a:cubicBezTo>
                  <a:pt x="8020241" y="885317"/>
                  <a:pt x="7877112" y="935546"/>
                  <a:pt x="7725537" y="988695"/>
                </a:cubicBezTo>
                <a:cubicBezTo>
                  <a:pt x="7571232" y="1042797"/>
                  <a:pt x="7411720" y="1098677"/>
                  <a:pt x="7199059" y="1311339"/>
                </a:cubicBezTo>
                <a:cubicBezTo>
                  <a:pt x="6986397" y="1524000"/>
                  <a:pt x="6930454" y="1683576"/>
                  <a:pt x="6876352" y="1837817"/>
                </a:cubicBezTo>
                <a:cubicBezTo>
                  <a:pt x="6823266" y="1989392"/>
                  <a:pt x="6773037" y="2132584"/>
                  <a:pt x="6574727" y="2330895"/>
                </a:cubicBezTo>
                <a:cubicBezTo>
                  <a:pt x="6376416" y="2529205"/>
                  <a:pt x="6233224" y="2579370"/>
                  <a:pt x="6081713" y="2632520"/>
                </a:cubicBezTo>
                <a:cubicBezTo>
                  <a:pt x="5927408" y="2686622"/>
                  <a:pt x="5767832" y="2742565"/>
                  <a:pt x="5555171" y="2955227"/>
                </a:cubicBezTo>
                <a:cubicBezTo>
                  <a:pt x="5342509" y="3167888"/>
                  <a:pt x="5286312" y="3327400"/>
                  <a:pt x="5232400" y="3481705"/>
                </a:cubicBezTo>
                <a:cubicBezTo>
                  <a:pt x="5179251" y="3633216"/>
                  <a:pt x="5129086" y="3776409"/>
                  <a:pt x="4930775" y="3974719"/>
                </a:cubicBezTo>
                <a:cubicBezTo>
                  <a:pt x="4732465" y="4173030"/>
                  <a:pt x="4589272" y="4223195"/>
                  <a:pt x="4437761" y="4276344"/>
                </a:cubicBezTo>
                <a:cubicBezTo>
                  <a:pt x="4283456" y="4330446"/>
                  <a:pt x="4123881" y="4386390"/>
                  <a:pt x="3911219" y="4599051"/>
                </a:cubicBezTo>
                <a:cubicBezTo>
                  <a:pt x="3698558" y="4811713"/>
                  <a:pt x="3642678" y="4971225"/>
                  <a:pt x="3588576" y="5125530"/>
                </a:cubicBezTo>
                <a:cubicBezTo>
                  <a:pt x="3535426" y="5277104"/>
                  <a:pt x="3485261" y="5420233"/>
                  <a:pt x="3286951" y="5618544"/>
                </a:cubicBezTo>
                <a:cubicBezTo>
                  <a:pt x="3088640" y="5816854"/>
                  <a:pt x="2945257" y="5867400"/>
                  <a:pt x="2794000" y="5920232"/>
                </a:cubicBezTo>
                <a:cubicBezTo>
                  <a:pt x="2639695" y="5974271"/>
                  <a:pt x="2480183" y="6030214"/>
                  <a:pt x="2267522" y="6242876"/>
                </a:cubicBezTo>
                <a:cubicBezTo>
                  <a:pt x="2054860" y="6455537"/>
                  <a:pt x="1998917" y="6615049"/>
                  <a:pt x="1944814" y="6769354"/>
                </a:cubicBezTo>
                <a:cubicBezTo>
                  <a:pt x="1934401" y="6799072"/>
                  <a:pt x="1924114" y="6828473"/>
                  <a:pt x="1913064" y="6858254"/>
                </a:cubicBezTo>
                <a:lnTo>
                  <a:pt x="2007934" y="6858254"/>
                </a:lnTo>
                <a:cubicBezTo>
                  <a:pt x="2015236" y="6838379"/>
                  <a:pt x="2022158" y="6818694"/>
                  <a:pt x="2029016" y="6799072"/>
                </a:cubicBezTo>
                <a:cubicBezTo>
                  <a:pt x="2082102" y="6647498"/>
                  <a:pt x="2132330" y="6504306"/>
                  <a:pt x="2330641" y="6305995"/>
                </a:cubicBezTo>
                <a:cubicBezTo>
                  <a:pt x="2528951" y="6107684"/>
                  <a:pt x="2672144" y="6057456"/>
                  <a:pt x="2823655" y="6004370"/>
                </a:cubicBezTo>
                <a:cubicBezTo>
                  <a:pt x="2977388" y="5949950"/>
                  <a:pt x="3136900" y="5894070"/>
                  <a:pt x="3349625" y="5681409"/>
                </a:cubicBezTo>
                <a:cubicBezTo>
                  <a:pt x="3562350" y="5468747"/>
                  <a:pt x="3618166" y="5309235"/>
                  <a:pt x="3672269" y="5154930"/>
                </a:cubicBezTo>
                <a:cubicBezTo>
                  <a:pt x="3725418" y="5003356"/>
                  <a:pt x="3775583" y="4860227"/>
                  <a:pt x="3973894" y="4661916"/>
                </a:cubicBezTo>
                <a:cubicBezTo>
                  <a:pt x="4172204" y="4463606"/>
                  <a:pt x="4315397" y="4413377"/>
                  <a:pt x="4466971" y="4360228"/>
                </a:cubicBezTo>
                <a:cubicBezTo>
                  <a:pt x="4621276" y="4306126"/>
                  <a:pt x="4780788" y="4250246"/>
                  <a:pt x="4993450" y="4037584"/>
                </a:cubicBezTo>
                <a:cubicBezTo>
                  <a:pt x="5206111" y="3824922"/>
                  <a:pt x="5261991" y="3665411"/>
                  <a:pt x="5316093" y="3511106"/>
                </a:cubicBezTo>
                <a:cubicBezTo>
                  <a:pt x="5369243" y="3359531"/>
                  <a:pt x="5419408" y="3216402"/>
                  <a:pt x="5617718" y="3018092"/>
                </a:cubicBezTo>
                <a:cubicBezTo>
                  <a:pt x="5816029" y="2819781"/>
                  <a:pt x="5959221" y="2769553"/>
                  <a:pt x="6110796" y="2716403"/>
                </a:cubicBezTo>
                <a:cubicBezTo>
                  <a:pt x="6265101" y="2662301"/>
                  <a:pt x="6424613" y="2606421"/>
                  <a:pt x="6637274" y="2393760"/>
                </a:cubicBezTo>
                <a:cubicBezTo>
                  <a:pt x="6849936" y="2181098"/>
                  <a:pt x="6905879" y="2021523"/>
                  <a:pt x="6959918" y="1867281"/>
                </a:cubicBezTo>
                <a:cubicBezTo>
                  <a:pt x="7013068" y="1715707"/>
                  <a:pt x="7063295" y="1572514"/>
                  <a:pt x="7261607" y="1374204"/>
                </a:cubicBezTo>
                <a:cubicBezTo>
                  <a:pt x="7459917" y="1175893"/>
                  <a:pt x="7603045" y="1125728"/>
                  <a:pt x="7754620" y="1072579"/>
                </a:cubicBezTo>
                <a:cubicBezTo>
                  <a:pt x="7908925" y="1018477"/>
                  <a:pt x="8068501" y="962533"/>
                  <a:pt x="8281099" y="749872"/>
                </a:cubicBezTo>
                <a:cubicBezTo>
                  <a:pt x="8493696" y="537210"/>
                  <a:pt x="8549704" y="377698"/>
                  <a:pt x="8603806" y="223393"/>
                </a:cubicBezTo>
                <a:cubicBezTo>
                  <a:pt x="8629777" y="149352"/>
                  <a:pt x="8654986" y="77343"/>
                  <a:pt x="8697151" y="0"/>
                </a:cubicBezTo>
                <a:close/>
                <a:moveTo>
                  <a:pt x="9603549" y="0"/>
                </a:moveTo>
                <a:cubicBezTo>
                  <a:pt x="9522016" y="45784"/>
                  <a:pt x="9446768" y="72136"/>
                  <a:pt x="9369361" y="99251"/>
                </a:cubicBezTo>
                <a:cubicBezTo>
                  <a:pt x="9214803" y="153353"/>
                  <a:pt x="9055100" y="209550"/>
                  <a:pt x="8842566" y="421957"/>
                </a:cubicBezTo>
                <a:cubicBezTo>
                  <a:pt x="8630031" y="634365"/>
                  <a:pt x="8574024" y="794131"/>
                  <a:pt x="8519922" y="948436"/>
                </a:cubicBezTo>
                <a:cubicBezTo>
                  <a:pt x="8466772" y="1100011"/>
                  <a:pt x="8416544" y="1243140"/>
                  <a:pt x="8218234" y="1441514"/>
                </a:cubicBezTo>
                <a:cubicBezTo>
                  <a:pt x="8019923" y="1639888"/>
                  <a:pt x="7876794" y="1689989"/>
                  <a:pt x="7725219" y="1743139"/>
                </a:cubicBezTo>
                <a:cubicBezTo>
                  <a:pt x="7570915" y="1797241"/>
                  <a:pt x="7411403" y="1853184"/>
                  <a:pt x="7198741" y="2065782"/>
                </a:cubicBezTo>
                <a:cubicBezTo>
                  <a:pt x="6986080" y="2278380"/>
                  <a:pt x="6930136" y="2438019"/>
                  <a:pt x="6876034" y="2592261"/>
                </a:cubicBezTo>
                <a:cubicBezTo>
                  <a:pt x="6822948" y="2743835"/>
                  <a:pt x="6772719" y="2887028"/>
                  <a:pt x="6574409" y="3085338"/>
                </a:cubicBezTo>
                <a:cubicBezTo>
                  <a:pt x="6376099" y="3283649"/>
                  <a:pt x="6232906" y="3333750"/>
                  <a:pt x="6081395" y="3386963"/>
                </a:cubicBezTo>
                <a:cubicBezTo>
                  <a:pt x="5927090" y="3441065"/>
                  <a:pt x="5767515" y="3497009"/>
                  <a:pt x="5554853" y="3709670"/>
                </a:cubicBezTo>
                <a:cubicBezTo>
                  <a:pt x="5342192" y="3922332"/>
                  <a:pt x="5286312" y="4081844"/>
                  <a:pt x="5232400" y="4236149"/>
                </a:cubicBezTo>
                <a:cubicBezTo>
                  <a:pt x="5179251" y="4387723"/>
                  <a:pt x="5129086" y="4530852"/>
                  <a:pt x="4930775" y="4729163"/>
                </a:cubicBezTo>
                <a:cubicBezTo>
                  <a:pt x="4732465" y="4927473"/>
                  <a:pt x="4589272" y="4977638"/>
                  <a:pt x="4437761" y="5030788"/>
                </a:cubicBezTo>
                <a:cubicBezTo>
                  <a:pt x="4283456" y="5084890"/>
                  <a:pt x="4123881" y="5140833"/>
                  <a:pt x="3911219" y="5353495"/>
                </a:cubicBezTo>
                <a:cubicBezTo>
                  <a:pt x="3698558" y="5566156"/>
                  <a:pt x="3642487" y="5725668"/>
                  <a:pt x="3588385" y="5880100"/>
                </a:cubicBezTo>
                <a:cubicBezTo>
                  <a:pt x="3535236" y="6031675"/>
                  <a:pt x="3485071" y="6174804"/>
                  <a:pt x="3286760" y="6373114"/>
                </a:cubicBezTo>
                <a:cubicBezTo>
                  <a:pt x="3088450" y="6571425"/>
                  <a:pt x="2945257" y="6621653"/>
                  <a:pt x="2793683" y="6674803"/>
                </a:cubicBezTo>
                <a:cubicBezTo>
                  <a:pt x="2680399" y="6714490"/>
                  <a:pt x="2564321" y="6755194"/>
                  <a:pt x="2426526" y="6858127"/>
                </a:cubicBezTo>
                <a:lnTo>
                  <a:pt x="2588641" y="6858127"/>
                </a:lnTo>
                <a:cubicBezTo>
                  <a:pt x="2670302" y="6812281"/>
                  <a:pt x="2745613" y="6785864"/>
                  <a:pt x="2823083" y="6758686"/>
                </a:cubicBezTo>
                <a:cubicBezTo>
                  <a:pt x="2977388" y="6704584"/>
                  <a:pt x="3136964" y="6648641"/>
                  <a:pt x="3349625" y="6435979"/>
                </a:cubicBezTo>
                <a:cubicBezTo>
                  <a:pt x="3562287" y="6223318"/>
                  <a:pt x="3618166" y="6063806"/>
                  <a:pt x="3672269" y="5909501"/>
                </a:cubicBezTo>
                <a:cubicBezTo>
                  <a:pt x="3725418" y="5757926"/>
                  <a:pt x="3775583" y="5614797"/>
                  <a:pt x="3973894" y="5416487"/>
                </a:cubicBezTo>
                <a:cubicBezTo>
                  <a:pt x="4172204" y="5218176"/>
                  <a:pt x="4315397" y="5167948"/>
                  <a:pt x="4466971" y="5114798"/>
                </a:cubicBezTo>
                <a:cubicBezTo>
                  <a:pt x="4621276" y="5060760"/>
                  <a:pt x="4780788" y="5004816"/>
                  <a:pt x="4993450" y="4792155"/>
                </a:cubicBezTo>
                <a:cubicBezTo>
                  <a:pt x="5206111" y="4579493"/>
                  <a:pt x="5261991" y="4419981"/>
                  <a:pt x="5316093" y="4265676"/>
                </a:cubicBezTo>
                <a:cubicBezTo>
                  <a:pt x="5369243" y="4114102"/>
                  <a:pt x="5419408" y="3970972"/>
                  <a:pt x="5617718" y="3772662"/>
                </a:cubicBezTo>
                <a:cubicBezTo>
                  <a:pt x="5816029" y="3574352"/>
                  <a:pt x="5959221" y="3524123"/>
                  <a:pt x="6110796" y="3470974"/>
                </a:cubicBezTo>
                <a:cubicBezTo>
                  <a:pt x="6265101" y="3416935"/>
                  <a:pt x="6424613" y="3360991"/>
                  <a:pt x="6637274" y="3148330"/>
                </a:cubicBezTo>
                <a:cubicBezTo>
                  <a:pt x="6849936" y="2935669"/>
                  <a:pt x="6905879" y="2776157"/>
                  <a:pt x="6959918" y="2621852"/>
                </a:cubicBezTo>
                <a:cubicBezTo>
                  <a:pt x="7013068" y="2470277"/>
                  <a:pt x="7063295" y="2327085"/>
                  <a:pt x="7261607" y="2128774"/>
                </a:cubicBezTo>
                <a:cubicBezTo>
                  <a:pt x="7459917" y="1930464"/>
                  <a:pt x="7603045" y="1880298"/>
                  <a:pt x="7754620" y="1827149"/>
                </a:cubicBezTo>
                <a:cubicBezTo>
                  <a:pt x="7908925" y="1773047"/>
                  <a:pt x="8068501" y="1717104"/>
                  <a:pt x="8281099" y="1504506"/>
                </a:cubicBezTo>
                <a:cubicBezTo>
                  <a:pt x="8493696" y="1291908"/>
                  <a:pt x="8549704" y="1132269"/>
                  <a:pt x="8603806" y="977963"/>
                </a:cubicBezTo>
                <a:cubicBezTo>
                  <a:pt x="8656955" y="826452"/>
                  <a:pt x="8707120" y="683260"/>
                  <a:pt x="8905431" y="484950"/>
                </a:cubicBezTo>
                <a:cubicBezTo>
                  <a:pt x="9103741" y="286639"/>
                  <a:pt x="9246933" y="236411"/>
                  <a:pt x="9398508" y="183325"/>
                </a:cubicBezTo>
                <a:cubicBezTo>
                  <a:pt x="9511665" y="143637"/>
                  <a:pt x="9627680" y="102933"/>
                  <a:pt x="9765411" y="127"/>
                </a:cubicBezTo>
                <a:close/>
                <a:moveTo>
                  <a:pt x="10185082" y="0"/>
                </a:moveTo>
                <a:cubicBezTo>
                  <a:pt x="10177844" y="19812"/>
                  <a:pt x="10170922" y="39497"/>
                  <a:pt x="10164064" y="59055"/>
                </a:cubicBezTo>
                <a:cubicBezTo>
                  <a:pt x="10110915" y="210629"/>
                  <a:pt x="10060749" y="353759"/>
                  <a:pt x="9862439" y="552069"/>
                </a:cubicBezTo>
                <a:cubicBezTo>
                  <a:pt x="9664129" y="750380"/>
                  <a:pt x="9520936" y="800608"/>
                  <a:pt x="9369361" y="853758"/>
                </a:cubicBezTo>
                <a:cubicBezTo>
                  <a:pt x="9215120" y="907796"/>
                  <a:pt x="9055544" y="963740"/>
                  <a:pt x="8842883" y="1176401"/>
                </a:cubicBezTo>
                <a:cubicBezTo>
                  <a:pt x="8630221" y="1389063"/>
                  <a:pt x="8574342" y="1548575"/>
                  <a:pt x="8520240" y="1702880"/>
                </a:cubicBezTo>
                <a:cubicBezTo>
                  <a:pt x="8467090" y="1854454"/>
                  <a:pt x="8416861" y="1997647"/>
                  <a:pt x="8218551" y="2195957"/>
                </a:cubicBezTo>
                <a:cubicBezTo>
                  <a:pt x="8020241" y="2394268"/>
                  <a:pt x="7877112" y="2444433"/>
                  <a:pt x="7725537" y="2497582"/>
                </a:cubicBezTo>
                <a:cubicBezTo>
                  <a:pt x="7571232" y="2551684"/>
                  <a:pt x="7411720" y="2607628"/>
                  <a:pt x="7199059" y="2820226"/>
                </a:cubicBezTo>
                <a:cubicBezTo>
                  <a:pt x="6986397" y="3032824"/>
                  <a:pt x="6930454" y="3192463"/>
                  <a:pt x="6876352" y="3346768"/>
                </a:cubicBezTo>
                <a:cubicBezTo>
                  <a:pt x="6823266" y="3498342"/>
                  <a:pt x="6773037" y="3641471"/>
                  <a:pt x="6574727" y="3839782"/>
                </a:cubicBezTo>
                <a:cubicBezTo>
                  <a:pt x="6376416" y="4038092"/>
                  <a:pt x="6233224" y="4088321"/>
                  <a:pt x="6081713" y="4141407"/>
                </a:cubicBezTo>
                <a:cubicBezTo>
                  <a:pt x="5927408" y="4195509"/>
                  <a:pt x="5767832" y="4251452"/>
                  <a:pt x="5555171" y="4464114"/>
                </a:cubicBezTo>
                <a:cubicBezTo>
                  <a:pt x="5342509" y="4676775"/>
                  <a:pt x="5286312" y="4836287"/>
                  <a:pt x="5232400" y="4990592"/>
                </a:cubicBezTo>
                <a:cubicBezTo>
                  <a:pt x="5179251" y="5142167"/>
                  <a:pt x="5129086" y="5285296"/>
                  <a:pt x="4930775" y="5483606"/>
                </a:cubicBezTo>
                <a:cubicBezTo>
                  <a:pt x="4732465" y="5681917"/>
                  <a:pt x="4589272" y="5732145"/>
                  <a:pt x="4437761" y="5785231"/>
                </a:cubicBezTo>
                <a:cubicBezTo>
                  <a:pt x="4283456" y="5839333"/>
                  <a:pt x="4123881" y="5895277"/>
                  <a:pt x="3911219" y="6107938"/>
                </a:cubicBezTo>
                <a:cubicBezTo>
                  <a:pt x="3698558" y="6320600"/>
                  <a:pt x="3642678" y="6480112"/>
                  <a:pt x="3588576" y="6634417"/>
                </a:cubicBezTo>
                <a:cubicBezTo>
                  <a:pt x="3562604" y="6708457"/>
                  <a:pt x="3537331" y="6780467"/>
                  <a:pt x="3495103" y="6858000"/>
                </a:cubicBezTo>
                <a:lnTo>
                  <a:pt x="3595116" y="6858000"/>
                </a:lnTo>
                <a:cubicBezTo>
                  <a:pt x="3628136" y="6790245"/>
                  <a:pt x="3650425" y="6726619"/>
                  <a:pt x="3672459" y="6663818"/>
                </a:cubicBezTo>
                <a:cubicBezTo>
                  <a:pt x="3725609" y="6512243"/>
                  <a:pt x="3775774" y="6369114"/>
                  <a:pt x="3974084" y="6170803"/>
                </a:cubicBezTo>
                <a:cubicBezTo>
                  <a:pt x="4172395" y="5972493"/>
                  <a:pt x="4315587" y="5922264"/>
                  <a:pt x="4467162" y="5869178"/>
                </a:cubicBezTo>
                <a:cubicBezTo>
                  <a:pt x="4621467" y="5815076"/>
                  <a:pt x="4780979" y="5759133"/>
                  <a:pt x="4993640" y="5546471"/>
                </a:cubicBezTo>
                <a:cubicBezTo>
                  <a:pt x="5206302" y="5333810"/>
                  <a:pt x="5262182" y="5174298"/>
                  <a:pt x="5316284" y="5019993"/>
                </a:cubicBezTo>
                <a:cubicBezTo>
                  <a:pt x="5369433" y="4868418"/>
                  <a:pt x="5419598" y="4725289"/>
                  <a:pt x="5617909" y="4526979"/>
                </a:cubicBezTo>
                <a:cubicBezTo>
                  <a:pt x="5816219" y="4328668"/>
                  <a:pt x="5959412" y="4278440"/>
                  <a:pt x="6110986" y="4225354"/>
                </a:cubicBezTo>
                <a:cubicBezTo>
                  <a:pt x="6265291" y="4171252"/>
                  <a:pt x="6424803" y="4115308"/>
                  <a:pt x="6637465" y="3902647"/>
                </a:cubicBezTo>
                <a:cubicBezTo>
                  <a:pt x="6850126" y="3689985"/>
                  <a:pt x="6906069" y="3530473"/>
                  <a:pt x="6960108" y="3376168"/>
                </a:cubicBezTo>
                <a:cubicBezTo>
                  <a:pt x="7013257" y="3224594"/>
                  <a:pt x="7063486" y="3081465"/>
                  <a:pt x="7261797" y="2883091"/>
                </a:cubicBezTo>
                <a:cubicBezTo>
                  <a:pt x="7460107" y="2684717"/>
                  <a:pt x="7603236" y="2634615"/>
                  <a:pt x="7754811" y="2581466"/>
                </a:cubicBezTo>
                <a:cubicBezTo>
                  <a:pt x="7909116" y="2527364"/>
                  <a:pt x="8068691" y="2471420"/>
                  <a:pt x="8281289" y="2258822"/>
                </a:cubicBezTo>
                <a:cubicBezTo>
                  <a:pt x="8493887" y="2046224"/>
                  <a:pt x="8549894" y="1886585"/>
                  <a:pt x="8603996" y="1732280"/>
                </a:cubicBezTo>
                <a:cubicBezTo>
                  <a:pt x="8657145" y="1580769"/>
                  <a:pt x="8707310" y="1437577"/>
                  <a:pt x="8905621" y="1239266"/>
                </a:cubicBezTo>
                <a:cubicBezTo>
                  <a:pt x="9103931" y="1040955"/>
                  <a:pt x="9247124" y="990791"/>
                  <a:pt x="9398698" y="937641"/>
                </a:cubicBezTo>
                <a:cubicBezTo>
                  <a:pt x="9552940" y="883539"/>
                  <a:pt x="9712516" y="827596"/>
                  <a:pt x="9925177" y="614934"/>
                </a:cubicBezTo>
                <a:cubicBezTo>
                  <a:pt x="10137839" y="402273"/>
                  <a:pt x="10193719" y="242761"/>
                  <a:pt x="10247820" y="88456"/>
                </a:cubicBezTo>
                <a:cubicBezTo>
                  <a:pt x="10258234" y="58801"/>
                  <a:pt x="10268458" y="29464"/>
                  <a:pt x="10279570" y="0"/>
                </a:cubicBezTo>
                <a:close/>
                <a:moveTo>
                  <a:pt x="10915332" y="0"/>
                </a:moveTo>
                <a:cubicBezTo>
                  <a:pt x="10789983" y="48705"/>
                  <a:pt x="10654982" y="118872"/>
                  <a:pt x="10486898" y="287020"/>
                </a:cubicBezTo>
                <a:cubicBezTo>
                  <a:pt x="10274300" y="499682"/>
                  <a:pt x="10218356" y="659194"/>
                  <a:pt x="10164255" y="813499"/>
                </a:cubicBezTo>
                <a:cubicBezTo>
                  <a:pt x="10111105" y="965073"/>
                  <a:pt x="10060940" y="1108202"/>
                  <a:pt x="9862630" y="1306513"/>
                </a:cubicBezTo>
                <a:cubicBezTo>
                  <a:pt x="9664319" y="1504823"/>
                  <a:pt x="9521127" y="1555052"/>
                  <a:pt x="9369552" y="1608201"/>
                </a:cubicBezTo>
                <a:cubicBezTo>
                  <a:pt x="9215247" y="1662303"/>
                  <a:pt x="9055735" y="1718183"/>
                  <a:pt x="8843073" y="1930845"/>
                </a:cubicBezTo>
                <a:cubicBezTo>
                  <a:pt x="8630412" y="2143506"/>
                  <a:pt x="8574532" y="2303082"/>
                  <a:pt x="8520430" y="2457323"/>
                </a:cubicBezTo>
                <a:cubicBezTo>
                  <a:pt x="8467281" y="2608898"/>
                  <a:pt x="8417052" y="2752090"/>
                  <a:pt x="8218742" y="2950401"/>
                </a:cubicBezTo>
                <a:cubicBezTo>
                  <a:pt x="8020432" y="3148711"/>
                  <a:pt x="7877302" y="3198876"/>
                  <a:pt x="7725728" y="3252026"/>
                </a:cubicBezTo>
                <a:cubicBezTo>
                  <a:pt x="7571423" y="3306128"/>
                  <a:pt x="7411911" y="3362071"/>
                  <a:pt x="7199249" y="3574733"/>
                </a:cubicBezTo>
                <a:cubicBezTo>
                  <a:pt x="6986588" y="3787394"/>
                  <a:pt x="6930644" y="3946906"/>
                  <a:pt x="6876543" y="4101211"/>
                </a:cubicBezTo>
                <a:cubicBezTo>
                  <a:pt x="6823457" y="4252786"/>
                  <a:pt x="6773228" y="4395915"/>
                  <a:pt x="6574918" y="4594225"/>
                </a:cubicBezTo>
                <a:cubicBezTo>
                  <a:pt x="6376607" y="4792536"/>
                  <a:pt x="6232906" y="4842764"/>
                  <a:pt x="6081395" y="4895850"/>
                </a:cubicBezTo>
                <a:cubicBezTo>
                  <a:pt x="5927090" y="4949952"/>
                  <a:pt x="5767515" y="5005896"/>
                  <a:pt x="5554853" y="5218557"/>
                </a:cubicBezTo>
                <a:cubicBezTo>
                  <a:pt x="5342192" y="5431219"/>
                  <a:pt x="5286312" y="5590731"/>
                  <a:pt x="5232400" y="5745036"/>
                </a:cubicBezTo>
                <a:cubicBezTo>
                  <a:pt x="5179251" y="5896610"/>
                  <a:pt x="5129086" y="6039739"/>
                  <a:pt x="4930775" y="6238050"/>
                </a:cubicBezTo>
                <a:cubicBezTo>
                  <a:pt x="4732465" y="6436360"/>
                  <a:pt x="4589272" y="6486589"/>
                  <a:pt x="4437761" y="6539738"/>
                </a:cubicBezTo>
                <a:cubicBezTo>
                  <a:pt x="4284536" y="6593395"/>
                  <a:pt x="4126103" y="6648958"/>
                  <a:pt x="3915601" y="6858000"/>
                </a:cubicBezTo>
                <a:lnTo>
                  <a:pt x="4045458" y="6858000"/>
                </a:lnTo>
                <a:cubicBezTo>
                  <a:pt x="4208082" y="6714427"/>
                  <a:pt x="4334383" y="6670104"/>
                  <a:pt x="4467162" y="6623622"/>
                </a:cubicBezTo>
                <a:cubicBezTo>
                  <a:pt x="4621467" y="6569519"/>
                  <a:pt x="4780979" y="6513576"/>
                  <a:pt x="4993640" y="6300915"/>
                </a:cubicBezTo>
                <a:cubicBezTo>
                  <a:pt x="5206302" y="6088253"/>
                  <a:pt x="5262182" y="5928741"/>
                  <a:pt x="5316284" y="5774436"/>
                </a:cubicBezTo>
                <a:cubicBezTo>
                  <a:pt x="5369433" y="5622862"/>
                  <a:pt x="5419598" y="5479733"/>
                  <a:pt x="5617909" y="5281422"/>
                </a:cubicBezTo>
                <a:cubicBezTo>
                  <a:pt x="5816219" y="5083112"/>
                  <a:pt x="5959412" y="5032883"/>
                  <a:pt x="6110986" y="4979797"/>
                </a:cubicBezTo>
                <a:cubicBezTo>
                  <a:pt x="6265291" y="4925695"/>
                  <a:pt x="6424803" y="4869752"/>
                  <a:pt x="6637465" y="4657090"/>
                </a:cubicBezTo>
                <a:cubicBezTo>
                  <a:pt x="6850126" y="4444429"/>
                  <a:pt x="6906069" y="4284917"/>
                  <a:pt x="6960108" y="4130612"/>
                </a:cubicBezTo>
                <a:cubicBezTo>
                  <a:pt x="7013257" y="3979037"/>
                  <a:pt x="7063486" y="3835908"/>
                  <a:pt x="7261797" y="3637597"/>
                </a:cubicBezTo>
                <a:cubicBezTo>
                  <a:pt x="7460107" y="3439287"/>
                  <a:pt x="7603236" y="3389059"/>
                  <a:pt x="7754811" y="3335909"/>
                </a:cubicBezTo>
                <a:cubicBezTo>
                  <a:pt x="7909116" y="3281807"/>
                  <a:pt x="8068691" y="3225864"/>
                  <a:pt x="8281289" y="3013266"/>
                </a:cubicBezTo>
                <a:cubicBezTo>
                  <a:pt x="8493887" y="2800668"/>
                  <a:pt x="8549894" y="2641029"/>
                  <a:pt x="8603996" y="2486787"/>
                </a:cubicBezTo>
                <a:cubicBezTo>
                  <a:pt x="8657145" y="2335213"/>
                  <a:pt x="8707310" y="2192020"/>
                  <a:pt x="8905621" y="1993710"/>
                </a:cubicBezTo>
                <a:cubicBezTo>
                  <a:pt x="9103931" y="1795399"/>
                  <a:pt x="9247124" y="1745234"/>
                  <a:pt x="9398698" y="1692085"/>
                </a:cubicBezTo>
                <a:cubicBezTo>
                  <a:pt x="9552940" y="1637983"/>
                  <a:pt x="9712516" y="1582039"/>
                  <a:pt x="9925177" y="1369378"/>
                </a:cubicBezTo>
                <a:cubicBezTo>
                  <a:pt x="10137839" y="1156716"/>
                  <a:pt x="10193719" y="997204"/>
                  <a:pt x="10247820" y="842899"/>
                </a:cubicBezTo>
                <a:cubicBezTo>
                  <a:pt x="10300970" y="691325"/>
                  <a:pt x="10351135" y="548196"/>
                  <a:pt x="10549445" y="349885"/>
                </a:cubicBezTo>
                <a:cubicBezTo>
                  <a:pt x="10747756" y="151575"/>
                  <a:pt x="10890758" y="101600"/>
                  <a:pt x="11042650" y="48260"/>
                </a:cubicBezTo>
                <a:cubicBezTo>
                  <a:pt x="11085068" y="33401"/>
                  <a:pt x="11127867" y="18352"/>
                  <a:pt x="11172063" y="0"/>
                </a:cubicBezTo>
                <a:close/>
                <a:moveTo>
                  <a:pt x="11780838" y="0"/>
                </a:moveTo>
                <a:cubicBezTo>
                  <a:pt x="11733403" y="125286"/>
                  <a:pt x="11671300" y="252095"/>
                  <a:pt x="11506200" y="417195"/>
                </a:cubicBezTo>
                <a:cubicBezTo>
                  <a:pt x="11307890" y="615506"/>
                  <a:pt x="11164697" y="665671"/>
                  <a:pt x="11013122" y="718820"/>
                </a:cubicBezTo>
                <a:cubicBezTo>
                  <a:pt x="10858881" y="772922"/>
                  <a:pt x="10699306" y="828802"/>
                  <a:pt x="10486644" y="1041463"/>
                </a:cubicBezTo>
                <a:cubicBezTo>
                  <a:pt x="10273982" y="1254125"/>
                  <a:pt x="10218103" y="1413637"/>
                  <a:pt x="10164001" y="1567942"/>
                </a:cubicBezTo>
                <a:cubicBezTo>
                  <a:pt x="10110851" y="1719517"/>
                  <a:pt x="10060686" y="1862645"/>
                  <a:pt x="9862376" y="2060956"/>
                </a:cubicBezTo>
                <a:cubicBezTo>
                  <a:pt x="9664065" y="2259267"/>
                  <a:pt x="9520872" y="2309495"/>
                  <a:pt x="9369298" y="2362645"/>
                </a:cubicBezTo>
                <a:cubicBezTo>
                  <a:pt x="9214993" y="2416747"/>
                  <a:pt x="9055481" y="2472690"/>
                  <a:pt x="8842819" y="2685288"/>
                </a:cubicBezTo>
                <a:cubicBezTo>
                  <a:pt x="8630158" y="2897886"/>
                  <a:pt x="8574278" y="3057525"/>
                  <a:pt x="8520176" y="3211767"/>
                </a:cubicBezTo>
                <a:cubicBezTo>
                  <a:pt x="8467027" y="3363341"/>
                  <a:pt x="8416798" y="3506534"/>
                  <a:pt x="8218488" y="3704844"/>
                </a:cubicBezTo>
                <a:cubicBezTo>
                  <a:pt x="8020177" y="3903155"/>
                  <a:pt x="7877048" y="3953320"/>
                  <a:pt x="7725474" y="4006469"/>
                </a:cubicBezTo>
                <a:cubicBezTo>
                  <a:pt x="7571169" y="4060571"/>
                  <a:pt x="7411656" y="4116515"/>
                  <a:pt x="7198995" y="4329176"/>
                </a:cubicBezTo>
                <a:cubicBezTo>
                  <a:pt x="6986334" y="4541838"/>
                  <a:pt x="6930390" y="4701350"/>
                  <a:pt x="6876288" y="4855655"/>
                </a:cubicBezTo>
                <a:cubicBezTo>
                  <a:pt x="6823202" y="5007229"/>
                  <a:pt x="6772974" y="5150358"/>
                  <a:pt x="6574663" y="5348669"/>
                </a:cubicBezTo>
                <a:cubicBezTo>
                  <a:pt x="6376353" y="5546979"/>
                  <a:pt x="6233160" y="5597208"/>
                  <a:pt x="6081649" y="5650357"/>
                </a:cubicBezTo>
                <a:cubicBezTo>
                  <a:pt x="5927344" y="5704396"/>
                  <a:pt x="5767769" y="5760339"/>
                  <a:pt x="5555107" y="5973001"/>
                </a:cubicBezTo>
                <a:cubicBezTo>
                  <a:pt x="5342446" y="6185662"/>
                  <a:pt x="5286566" y="6345174"/>
                  <a:pt x="5232464" y="6499479"/>
                </a:cubicBezTo>
                <a:cubicBezTo>
                  <a:pt x="5192078" y="6614605"/>
                  <a:pt x="5153470" y="6724777"/>
                  <a:pt x="5050346" y="6858000"/>
                </a:cubicBezTo>
                <a:lnTo>
                  <a:pt x="5160328" y="6858000"/>
                </a:lnTo>
                <a:cubicBezTo>
                  <a:pt x="5243576" y="6736588"/>
                  <a:pt x="5280343" y="6631559"/>
                  <a:pt x="5316347" y="6528880"/>
                </a:cubicBezTo>
                <a:cubicBezTo>
                  <a:pt x="5369497" y="6377305"/>
                  <a:pt x="5419662" y="6234176"/>
                  <a:pt x="5617972" y="6035866"/>
                </a:cubicBezTo>
                <a:cubicBezTo>
                  <a:pt x="5816283" y="5837555"/>
                  <a:pt x="5959475" y="5787390"/>
                  <a:pt x="6111050" y="5734241"/>
                </a:cubicBezTo>
                <a:cubicBezTo>
                  <a:pt x="6265355" y="5680139"/>
                  <a:pt x="6424867" y="5624195"/>
                  <a:pt x="6637528" y="5411534"/>
                </a:cubicBezTo>
                <a:cubicBezTo>
                  <a:pt x="6850190" y="5198872"/>
                  <a:pt x="6906133" y="5039360"/>
                  <a:pt x="6960172" y="4885055"/>
                </a:cubicBezTo>
                <a:cubicBezTo>
                  <a:pt x="7013321" y="4733481"/>
                  <a:pt x="7063550" y="4590352"/>
                  <a:pt x="7261860" y="4392041"/>
                </a:cubicBezTo>
                <a:cubicBezTo>
                  <a:pt x="7460170" y="4193731"/>
                  <a:pt x="7603300" y="4143502"/>
                  <a:pt x="7754874" y="4090353"/>
                </a:cubicBezTo>
                <a:cubicBezTo>
                  <a:pt x="7909179" y="4036251"/>
                  <a:pt x="8068755" y="3980371"/>
                  <a:pt x="8281353" y="3767709"/>
                </a:cubicBezTo>
                <a:cubicBezTo>
                  <a:pt x="8493951" y="3555047"/>
                  <a:pt x="8549957" y="3395536"/>
                  <a:pt x="8604059" y="3241231"/>
                </a:cubicBezTo>
                <a:cubicBezTo>
                  <a:pt x="8657209" y="3089656"/>
                  <a:pt x="8707374" y="2946464"/>
                  <a:pt x="8905684" y="2748153"/>
                </a:cubicBezTo>
                <a:cubicBezTo>
                  <a:pt x="9103995" y="2549843"/>
                  <a:pt x="9247188" y="2499678"/>
                  <a:pt x="9398762" y="2446528"/>
                </a:cubicBezTo>
                <a:cubicBezTo>
                  <a:pt x="9553004" y="2392426"/>
                  <a:pt x="9712579" y="2336483"/>
                  <a:pt x="9925241" y="2123821"/>
                </a:cubicBezTo>
                <a:cubicBezTo>
                  <a:pt x="10137902" y="1911160"/>
                  <a:pt x="10193782" y="1751648"/>
                  <a:pt x="10247884" y="1597343"/>
                </a:cubicBezTo>
                <a:cubicBezTo>
                  <a:pt x="10301033" y="1445832"/>
                  <a:pt x="10351198" y="1302639"/>
                  <a:pt x="10549509" y="1104329"/>
                </a:cubicBezTo>
                <a:cubicBezTo>
                  <a:pt x="10747819" y="906018"/>
                  <a:pt x="10891012" y="855853"/>
                  <a:pt x="11042586" y="802704"/>
                </a:cubicBezTo>
                <a:cubicBezTo>
                  <a:pt x="11196828" y="748602"/>
                  <a:pt x="11356404" y="692658"/>
                  <a:pt x="11569065" y="480060"/>
                </a:cubicBezTo>
                <a:cubicBezTo>
                  <a:pt x="11760200" y="288671"/>
                  <a:pt x="11824589" y="140272"/>
                  <a:pt x="11875008" y="0"/>
                </a:cubicBezTo>
                <a:close/>
                <a:moveTo>
                  <a:pt x="12130722" y="152400"/>
                </a:moveTo>
                <a:cubicBezTo>
                  <a:pt x="11918124" y="365062"/>
                  <a:pt x="11862181" y="524574"/>
                  <a:pt x="11808079" y="678879"/>
                </a:cubicBezTo>
                <a:cubicBezTo>
                  <a:pt x="11754930" y="830453"/>
                  <a:pt x="11704765" y="973646"/>
                  <a:pt x="11506454" y="1171956"/>
                </a:cubicBezTo>
                <a:cubicBezTo>
                  <a:pt x="11308144" y="1370267"/>
                  <a:pt x="11164951" y="1420432"/>
                  <a:pt x="11013377" y="1473581"/>
                </a:cubicBezTo>
                <a:cubicBezTo>
                  <a:pt x="10859135" y="1527683"/>
                  <a:pt x="10699559" y="1583627"/>
                  <a:pt x="10486898" y="1796225"/>
                </a:cubicBezTo>
                <a:cubicBezTo>
                  <a:pt x="10274236" y="2008823"/>
                  <a:pt x="10218356" y="2168398"/>
                  <a:pt x="10164255" y="2322703"/>
                </a:cubicBezTo>
                <a:cubicBezTo>
                  <a:pt x="10111105" y="2474278"/>
                  <a:pt x="10060940" y="2617470"/>
                  <a:pt x="9862630" y="2815781"/>
                </a:cubicBezTo>
                <a:cubicBezTo>
                  <a:pt x="9664319" y="3014091"/>
                  <a:pt x="9521127" y="3064256"/>
                  <a:pt x="9369552" y="3117406"/>
                </a:cubicBezTo>
                <a:cubicBezTo>
                  <a:pt x="9215247" y="3171508"/>
                  <a:pt x="9055735" y="3227451"/>
                  <a:pt x="8843073" y="3440049"/>
                </a:cubicBezTo>
                <a:cubicBezTo>
                  <a:pt x="8630412" y="3652647"/>
                  <a:pt x="8574532" y="3812286"/>
                  <a:pt x="8520430" y="3966591"/>
                </a:cubicBezTo>
                <a:cubicBezTo>
                  <a:pt x="8467281" y="4118102"/>
                  <a:pt x="8417052" y="4261295"/>
                  <a:pt x="8218742" y="4459605"/>
                </a:cubicBezTo>
                <a:cubicBezTo>
                  <a:pt x="8020432" y="4657916"/>
                  <a:pt x="7877302" y="4708081"/>
                  <a:pt x="7725728" y="4761230"/>
                </a:cubicBezTo>
                <a:cubicBezTo>
                  <a:pt x="7571423" y="4815332"/>
                  <a:pt x="7411911" y="4871276"/>
                  <a:pt x="7199249" y="5083937"/>
                </a:cubicBezTo>
                <a:cubicBezTo>
                  <a:pt x="6986588" y="5296599"/>
                  <a:pt x="6930644" y="5456111"/>
                  <a:pt x="6876543" y="5610416"/>
                </a:cubicBezTo>
                <a:cubicBezTo>
                  <a:pt x="6823457" y="5761990"/>
                  <a:pt x="6773228" y="5905119"/>
                  <a:pt x="6574918" y="6103430"/>
                </a:cubicBezTo>
                <a:cubicBezTo>
                  <a:pt x="6376607" y="6301740"/>
                  <a:pt x="6233414" y="6351969"/>
                  <a:pt x="6081903" y="6405118"/>
                </a:cubicBezTo>
                <a:cubicBezTo>
                  <a:pt x="5927598" y="6459220"/>
                  <a:pt x="5768023" y="6515164"/>
                  <a:pt x="5555361" y="6727762"/>
                </a:cubicBezTo>
                <a:cubicBezTo>
                  <a:pt x="5513667" y="6768846"/>
                  <a:pt x="5474380" y="6812344"/>
                  <a:pt x="5437696" y="6858000"/>
                </a:cubicBezTo>
                <a:lnTo>
                  <a:pt x="5553774" y="6858000"/>
                </a:lnTo>
                <a:cubicBezTo>
                  <a:pt x="5573205" y="6836157"/>
                  <a:pt x="5594414" y="6813550"/>
                  <a:pt x="5617718" y="6790309"/>
                </a:cubicBezTo>
                <a:cubicBezTo>
                  <a:pt x="5816029" y="6591999"/>
                  <a:pt x="5959221" y="6541834"/>
                  <a:pt x="6110796" y="6488684"/>
                </a:cubicBezTo>
                <a:cubicBezTo>
                  <a:pt x="6265101" y="6434582"/>
                  <a:pt x="6424613" y="6378639"/>
                  <a:pt x="6637274" y="6165977"/>
                </a:cubicBezTo>
                <a:cubicBezTo>
                  <a:pt x="6849936" y="5953316"/>
                  <a:pt x="6905879" y="5793804"/>
                  <a:pt x="6959918" y="5639499"/>
                </a:cubicBezTo>
                <a:cubicBezTo>
                  <a:pt x="7013068" y="5487924"/>
                  <a:pt x="7063295" y="5344795"/>
                  <a:pt x="7261607" y="5146485"/>
                </a:cubicBezTo>
                <a:cubicBezTo>
                  <a:pt x="7459917" y="4948174"/>
                  <a:pt x="7603045" y="4897946"/>
                  <a:pt x="7754620" y="4844796"/>
                </a:cubicBezTo>
                <a:cubicBezTo>
                  <a:pt x="7908925" y="4790758"/>
                  <a:pt x="8068501" y="4734814"/>
                  <a:pt x="8281099" y="4522153"/>
                </a:cubicBezTo>
                <a:cubicBezTo>
                  <a:pt x="8493696" y="4309491"/>
                  <a:pt x="8549704" y="4149979"/>
                  <a:pt x="8603806" y="3995674"/>
                </a:cubicBezTo>
                <a:cubicBezTo>
                  <a:pt x="8656955" y="3844100"/>
                  <a:pt x="8707120" y="3700971"/>
                  <a:pt x="8905431" y="3502597"/>
                </a:cubicBezTo>
                <a:cubicBezTo>
                  <a:pt x="9103741" y="3304222"/>
                  <a:pt x="9246933" y="3254121"/>
                  <a:pt x="9398508" y="3200972"/>
                </a:cubicBezTo>
                <a:cubicBezTo>
                  <a:pt x="9552749" y="3146870"/>
                  <a:pt x="9712325" y="3090926"/>
                  <a:pt x="9924986" y="2878328"/>
                </a:cubicBezTo>
                <a:cubicBezTo>
                  <a:pt x="10137648" y="2665730"/>
                  <a:pt x="10193528" y="2506091"/>
                  <a:pt x="10247630" y="2351786"/>
                </a:cubicBezTo>
                <a:cubicBezTo>
                  <a:pt x="10300780" y="2200275"/>
                  <a:pt x="10350944" y="2057083"/>
                  <a:pt x="10549255" y="1858772"/>
                </a:cubicBezTo>
                <a:cubicBezTo>
                  <a:pt x="10747566" y="1660462"/>
                  <a:pt x="10890758" y="1610297"/>
                  <a:pt x="11042332" y="1557147"/>
                </a:cubicBezTo>
                <a:cubicBezTo>
                  <a:pt x="11196574" y="1503045"/>
                  <a:pt x="11356149" y="1447102"/>
                  <a:pt x="11568811" y="1234504"/>
                </a:cubicBezTo>
                <a:cubicBezTo>
                  <a:pt x="11781472" y="1021905"/>
                  <a:pt x="11837353" y="862266"/>
                  <a:pt x="11891455" y="707962"/>
                </a:cubicBezTo>
                <a:cubicBezTo>
                  <a:pt x="11944350" y="556705"/>
                  <a:pt x="11994579" y="413766"/>
                  <a:pt x="12192000" y="215900"/>
                </a:cubicBezTo>
                <a:lnTo>
                  <a:pt x="12192000" y="93282"/>
                </a:lnTo>
                <a:cubicBezTo>
                  <a:pt x="12171870" y="111527"/>
                  <a:pt x="12151296" y="131234"/>
                  <a:pt x="12130215" y="152400"/>
                </a:cubicBezTo>
                <a:close/>
                <a:moveTo>
                  <a:pt x="12130722" y="906844"/>
                </a:moveTo>
                <a:cubicBezTo>
                  <a:pt x="11918124" y="1119505"/>
                  <a:pt x="11862181" y="1279081"/>
                  <a:pt x="11808079" y="1433322"/>
                </a:cubicBezTo>
                <a:cubicBezTo>
                  <a:pt x="11754930" y="1584897"/>
                  <a:pt x="11704765" y="1728089"/>
                  <a:pt x="11506454" y="1926400"/>
                </a:cubicBezTo>
                <a:cubicBezTo>
                  <a:pt x="11308144" y="2124710"/>
                  <a:pt x="11164951" y="2174875"/>
                  <a:pt x="11013377" y="2228025"/>
                </a:cubicBezTo>
                <a:cubicBezTo>
                  <a:pt x="10859135" y="2282127"/>
                  <a:pt x="10699559" y="2338070"/>
                  <a:pt x="10486898" y="2550668"/>
                </a:cubicBezTo>
                <a:cubicBezTo>
                  <a:pt x="10274236" y="2763266"/>
                  <a:pt x="10218356" y="2922905"/>
                  <a:pt x="10164255" y="3077147"/>
                </a:cubicBezTo>
                <a:cubicBezTo>
                  <a:pt x="10111105" y="3228721"/>
                  <a:pt x="10060940" y="3371914"/>
                  <a:pt x="9862630" y="3570224"/>
                </a:cubicBezTo>
                <a:cubicBezTo>
                  <a:pt x="9664319" y="3768534"/>
                  <a:pt x="9521127" y="3818700"/>
                  <a:pt x="9369552" y="3871849"/>
                </a:cubicBezTo>
                <a:cubicBezTo>
                  <a:pt x="9215247" y="3925951"/>
                  <a:pt x="9055735" y="3981895"/>
                  <a:pt x="8843073" y="4194493"/>
                </a:cubicBezTo>
                <a:cubicBezTo>
                  <a:pt x="8630412" y="4407091"/>
                  <a:pt x="8574532" y="4566730"/>
                  <a:pt x="8520430" y="4721035"/>
                </a:cubicBezTo>
                <a:cubicBezTo>
                  <a:pt x="8467281" y="4872609"/>
                  <a:pt x="8417052" y="5015738"/>
                  <a:pt x="8218742" y="5214049"/>
                </a:cubicBezTo>
                <a:cubicBezTo>
                  <a:pt x="8020432" y="5412359"/>
                  <a:pt x="7877302" y="5462588"/>
                  <a:pt x="7725728" y="5515674"/>
                </a:cubicBezTo>
                <a:cubicBezTo>
                  <a:pt x="7571423" y="5569776"/>
                  <a:pt x="7411911" y="5625719"/>
                  <a:pt x="7199249" y="5838381"/>
                </a:cubicBezTo>
                <a:cubicBezTo>
                  <a:pt x="6986588" y="6051042"/>
                  <a:pt x="6930644" y="6210554"/>
                  <a:pt x="6876543" y="6364859"/>
                </a:cubicBezTo>
                <a:cubicBezTo>
                  <a:pt x="6823457" y="6516434"/>
                  <a:pt x="6773228" y="6659563"/>
                  <a:pt x="6574918" y="6857937"/>
                </a:cubicBezTo>
                <a:lnTo>
                  <a:pt x="6574536" y="6858318"/>
                </a:lnTo>
                <a:lnTo>
                  <a:pt x="6697155" y="6858318"/>
                </a:lnTo>
                <a:cubicBezTo>
                  <a:pt x="6861619" y="6676200"/>
                  <a:pt x="6911785" y="6533070"/>
                  <a:pt x="6960426" y="6394260"/>
                </a:cubicBezTo>
                <a:cubicBezTo>
                  <a:pt x="7013575" y="6242685"/>
                  <a:pt x="7063804" y="6099556"/>
                  <a:pt x="7262114" y="5901246"/>
                </a:cubicBezTo>
                <a:cubicBezTo>
                  <a:pt x="7460425" y="5702935"/>
                  <a:pt x="7603554" y="5652707"/>
                  <a:pt x="7755128" y="5599621"/>
                </a:cubicBezTo>
                <a:cubicBezTo>
                  <a:pt x="7909433" y="5545519"/>
                  <a:pt x="8069009" y="5489575"/>
                  <a:pt x="8281606" y="5276914"/>
                </a:cubicBezTo>
                <a:cubicBezTo>
                  <a:pt x="8494205" y="5064252"/>
                  <a:pt x="8550211" y="4904740"/>
                  <a:pt x="8604314" y="4750435"/>
                </a:cubicBezTo>
                <a:cubicBezTo>
                  <a:pt x="8657463" y="4598861"/>
                  <a:pt x="8707628" y="4455732"/>
                  <a:pt x="8905939" y="4257358"/>
                </a:cubicBezTo>
                <a:cubicBezTo>
                  <a:pt x="9104249" y="4058984"/>
                  <a:pt x="9247442" y="4008882"/>
                  <a:pt x="9399016" y="3955733"/>
                </a:cubicBezTo>
                <a:cubicBezTo>
                  <a:pt x="9553257" y="3901631"/>
                  <a:pt x="9712833" y="3845687"/>
                  <a:pt x="9925494" y="3633089"/>
                </a:cubicBezTo>
                <a:cubicBezTo>
                  <a:pt x="10138156" y="3420491"/>
                  <a:pt x="10194036" y="3260852"/>
                  <a:pt x="10248138" y="3106611"/>
                </a:cubicBezTo>
                <a:cubicBezTo>
                  <a:pt x="10301288" y="2955036"/>
                  <a:pt x="10351453" y="2811844"/>
                  <a:pt x="10549763" y="2613533"/>
                </a:cubicBezTo>
                <a:cubicBezTo>
                  <a:pt x="10748073" y="2415223"/>
                  <a:pt x="10890758" y="2364740"/>
                  <a:pt x="11042650" y="2311400"/>
                </a:cubicBezTo>
                <a:cubicBezTo>
                  <a:pt x="11196892" y="2257298"/>
                  <a:pt x="11356467" y="2201355"/>
                  <a:pt x="11569129" y="1988757"/>
                </a:cubicBezTo>
                <a:cubicBezTo>
                  <a:pt x="11781790" y="1776159"/>
                  <a:pt x="11837670" y="1616520"/>
                  <a:pt x="11891772" y="1462278"/>
                </a:cubicBezTo>
                <a:cubicBezTo>
                  <a:pt x="11944794" y="1310958"/>
                  <a:pt x="11994896" y="1168019"/>
                  <a:pt x="12192318" y="970280"/>
                </a:cubicBezTo>
                <a:lnTo>
                  <a:pt x="12192318" y="847725"/>
                </a:lnTo>
                <a:cubicBezTo>
                  <a:pt x="12171997" y="865886"/>
                  <a:pt x="12151296" y="885489"/>
                  <a:pt x="12130215" y="906526"/>
                </a:cubicBezTo>
                <a:close/>
                <a:moveTo>
                  <a:pt x="12130722" y="1661287"/>
                </a:moveTo>
                <a:cubicBezTo>
                  <a:pt x="11918124" y="1873948"/>
                  <a:pt x="11862181" y="2033524"/>
                  <a:pt x="11808079" y="2187766"/>
                </a:cubicBezTo>
                <a:cubicBezTo>
                  <a:pt x="11754930" y="2339340"/>
                  <a:pt x="11704765" y="2482533"/>
                  <a:pt x="11506454" y="2680843"/>
                </a:cubicBezTo>
                <a:cubicBezTo>
                  <a:pt x="11308144" y="2879154"/>
                  <a:pt x="11164951" y="2929319"/>
                  <a:pt x="11013377" y="2982468"/>
                </a:cubicBezTo>
                <a:cubicBezTo>
                  <a:pt x="10859135" y="3036570"/>
                  <a:pt x="10699559" y="3092514"/>
                  <a:pt x="10486898" y="3305112"/>
                </a:cubicBezTo>
                <a:cubicBezTo>
                  <a:pt x="10274236" y="3517709"/>
                  <a:pt x="10218356" y="3677349"/>
                  <a:pt x="10164255" y="3831653"/>
                </a:cubicBezTo>
                <a:cubicBezTo>
                  <a:pt x="10111105" y="3983165"/>
                  <a:pt x="10060940" y="4126357"/>
                  <a:pt x="9862630" y="4324668"/>
                </a:cubicBezTo>
                <a:cubicBezTo>
                  <a:pt x="9664319" y="4522978"/>
                  <a:pt x="9521127" y="4573143"/>
                  <a:pt x="9369552" y="4626293"/>
                </a:cubicBezTo>
                <a:cubicBezTo>
                  <a:pt x="9215247" y="4680395"/>
                  <a:pt x="9055735" y="4736338"/>
                  <a:pt x="8843073" y="4949000"/>
                </a:cubicBezTo>
                <a:cubicBezTo>
                  <a:pt x="8630412" y="5161661"/>
                  <a:pt x="8574532" y="5321173"/>
                  <a:pt x="8520430" y="5475478"/>
                </a:cubicBezTo>
                <a:cubicBezTo>
                  <a:pt x="8467281" y="5627053"/>
                  <a:pt x="8417052" y="5770182"/>
                  <a:pt x="8218742" y="5968492"/>
                </a:cubicBezTo>
                <a:cubicBezTo>
                  <a:pt x="8020432" y="6166803"/>
                  <a:pt x="7877302" y="6217031"/>
                  <a:pt x="7725728" y="6270181"/>
                </a:cubicBezTo>
                <a:cubicBezTo>
                  <a:pt x="7571423" y="6324219"/>
                  <a:pt x="7411911" y="6380163"/>
                  <a:pt x="7199249" y="6592824"/>
                </a:cubicBezTo>
                <a:cubicBezTo>
                  <a:pt x="7101015" y="6691122"/>
                  <a:pt x="7036182" y="6778054"/>
                  <a:pt x="6989699" y="6858318"/>
                </a:cubicBezTo>
                <a:lnTo>
                  <a:pt x="7094030" y="6858318"/>
                </a:lnTo>
                <a:cubicBezTo>
                  <a:pt x="7142925" y="6785166"/>
                  <a:pt x="7199313" y="6717220"/>
                  <a:pt x="7262241" y="6655689"/>
                </a:cubicBezTo>
                <a:cubicBezTo>
                  <a:pt x="7460552" y="6457379"/>
                  <a:pt x="7603681" y="6407214"/>
                  <a:pt x="7755256" y="6354064"/>
                </a:cubicBezTo>
                <a:cubicBezTo>
                  <a:pt x="7909560" y="6299962"/>
                  <a:pt x="8069136" y="6244019"/>
                  <a:pt x="8281734" y="6031357"/>
                </a:cubicBezTo>
                <a:cubicBezTo>
                  <a:pt x="8494331" y="5818696"/>
                  <a:pt x="8550339" y="5659184"/>
                  <a:pt x="8604441" y="5504879"/>
                </a:cubicBezTo>
                <a:cubicBezTo>
                  <a:pt x="8657590" y="5353304"/>
                  <a:pt x="8707755" y="5210175"/>
                  <a:pt x="8906066" y="5011865"/>
                </a:cubicBezTo>
                <a:cubicBezTo>
                  <a:pt x="9104376" y="4813554"/>
                  <a:pt x="9247569" y="4763326"/>
                  <a:pt x="9399143" y="4710176"/>
                </a:cubicBezTo>
                <a:cubicBezTo>
                  <a:pt x="9553384" y="4656074"/>
                  <a:pt x="9712960" y="4600194"/>
                  <a:pt x="9925621" y="4387533"/>
                </a:cubicBezTo>
                <a:cubicBezTo>
                  <a:pt x="10138283" y="4174871"/>
                  <a:pt x="10194163" y="4015359"/>
                  <a:pt x="10248265" y="3861054"/>
                </a:cubicBezTo>
                <a:cubicBezTo>
                  <a:pt x="10301415" y="3709480"/>
                  <a:pt x="10351580" y="3566287"/>
                  <a:pt x="10549890" y="3367977"/>
                </a:cubicBezTo>
                <a:cubicBezTo>
                  <a:pt x="10748201" y="3169666"/>
                  <a:pt x="10891393" y="3119501"/>
                  <a:pt x="11042968" y="3066352"/>
                </a:cubicBezTo>
                <a:cubicBezTo>
                  <a:pt x="11197209" y="3012250"/>
                  <a:pt x="11356784" y="2956370"/>
                  <a:pt x="11569446" y="2743708"/>
                </a:cubicBezTo>
                <a:cubicBezTo>
                  <a:pt x="11782107" y="2531047"/>
                  <a:pt x="11837988" y="2371535"/>
                  <a:pt x="11892090" y="2217230"/>
                </a:cubicBezTo>
                <a:cubicBezTo>
                  <a:pt x="11945112" y="2065909"/>
                  <a:pt x="11995214" y="1922970"/>
                  <a:pt x="12192635" y="1725232"/>
                </a:cubicBezTo>
                <a:lnTo>
                  <a:pt x="12192635" y="1602169"/>
                </a:lnTo>
                <a:cubicBezTo>
                  <a:pt x="12172124" y="1620330"/>
                  <a:pt x="12151296" y="1639932"/>
                  <a:pt x="12130215" y="1660970"/>
                </a:cubicBezTo>
                <a:close/>
                <a:moveTo>
                  <a:pt x="12130722" y="2415731"/>
                </a:moveTo>
                <a:cubicBezTo>
                  <a:pt x="11918124" y="2628392"/>
                  <a:pt x="11862181" y="2787968"/>
                  <a:pt x="11808079" y="2942273"/>
                </a:cubicBezTo>
                <a:cubicBezTo>
                  <a:pt x="11754930" y="3093784"/>
                  <a:pt x="11704765" y="3236976"/>
                  <a:pt x="11506454" y="3435287"/>
                </a:cubicBezTo>
                <a:cubicBezTo>
                  <a:pt x="11308144" y="3633597"/>
                  <a:pt x="11164951" y="3683762"/>
                  <a:pt x="11013377" y="3736912"/>
                </a:cubicBezTo>
                <a:cubicBezTo>
                  <a:pt x="10859135" y="3791014"/>
                  <a:pt x="10699559" y="3846957"/>
                  <a:pt x="10486898" y="4059619"/>
                </a:cubicBezTo>
                <a:cubicBezTo>
                  <a:pt x="10274236" y="4272280"/>
                  <a:pt x="10218356" y="4431792"/>
                  <a:pt x="10164255" y="4586097"/>
                </a:cubicBezTo>
                <a:cubicBezTo>
                  <a:pt x="10111105" y="4737608"/>
                  <a:pt x="10060940" y="4880801"/>
                  <a:pt x="9862630" y="5079111"/>
                </a:cubicBezTo>
                <a:cubicBezTo>
                  <a:pt x="9664319" y="5277422"/>
                  <a:pt x="9521127" y="5327587"/>
                  <a:pt x="9369552" y="5380736"/>
                </a:cubicBezTo>
                <a:cubicBezTo>
                  <a:pt x="9215247" y="5434838"/>
                  <a:pt x="9055735" y="5490782"/>
                  <a:pt x="8843073" y="5703443"/>
                </a:cubicBezTo>
                <a:cubicBezTo>
                  <a:pt x="8630412" y="5916105"/>
                  <a:pt x="8574532" y="6075617"/>
                  <a:pt x="8520430" y="6229922"/>
                </a:cubicBezTo>
                <a:cubicBezTo>
                  <a:pt x="8467281" y="6381496"/>
                  <a:pt x="8417052" y="6524625"/>
                  <a:pt x="8218742" y="6722936"/>
                </a:cubicBezTo>
                <a:cubicBezTo>
                  <a:pt x="8170419" y="6771894"/>
                  <a:pt x="8118475" y="6817169"/>
                  <a:pt x="8063357" y="6858318"/>
                </a:cubicBezTo>
                <a:lnTo>
                  <a:pt x="8204200" y="6858318"/>
                </a:lnTo>
                <a:cubicBezTo>
                  <a:pt x="8229156" y="6836410"/>
                  <a:pt x="8254873" y="6812217"/>
                  <a:pt x="8281353" y="6785801"/>
                </a:cubicBezTo>
                <a:cubicBezTo>
                  <a:pt x="8494014" y="6573203"/>
                  <a:pt x="8549957" y="6413627"/>
                  <a:pt x="8604059" y="6259322"/>
                </a:cubicBezTo>
                <a:cubicBezTo>
                  <a:pt x="8657209" y="6107748"/>
                  <a:pt x="8707374" y="5964619"/>
                  <a:pt x="8905684" y="5766308"/>
                </a:cubicBezTo>
                <a:cubicBezTo>
                  <a:pt x="9103995" y="5567998"/>
                  <a:pt x="9247188" y="5517769"/>
                  <a:pt x="9398762" y="5464620"/>
                </a:cubicBezTo>
                <a:cubicBezTo>
                  <a:pt x="9553004" y="5410581"/>
                  <a:pt x="9712579" y="5354638"/>
                  <a:pt x="9925241" y="5141976"/>
                </a:cubicBezTo>
                <a:cubicBezTo>
                  <a:pt x="10137902" y="4929315"/>
                  <a:pt x="10193782" y="4769803"/>
                  <a:pt x="10247884" y="4615498"/>
                </a:cubicBezTo>
                <a:cubicBezTo>
                  <a:pt x="10301033" y="4463923"/>
                  <a:pt x="10351198" y="4320794"/>
                  <a:pt x="10549509" y="4122484"/>
                </a:cubicBezTo>
                <a:cubicBezTo>
                  <a:pt x="10747819" y="3924173"/>
                  <a:pt x="10890758" y="3873500"/>
                  <a:pt x="11042650" y="3820478"/>
                </a:cubicBezTo>
                <a:cubicBezTo>
                  <a:pt x="11196892" y="3766376"/>
                  <a:pt x="11356467" y="3710496"/>
                  <a:pt x="11569129" y="3497834"/>
                </a:cubicBezTo>
                <a:cubicBezTo>
                  <a:pt x="11781790" y="3285172"/>
                  <a:pt x="11837670" y="3125661"/>
                  <a:pt x="11891772" y="2971356"/>
                </a:cubicBezTo>
                <a:cubicBezTo>
                  <a:pt x="11944794" y="2820035"/>
                  <a:pt x="11994896" y="2677097"/>
                  <a:pt x="12192318" y="2479358"/>
                </a:cubicBezTo>
                <a:lnTo>
                  <a:pt x="12192318" y="2356612"/>
                </a:lnTo>
                <a:cubicBezTo>
                  <a:pt x="12171997" y="2374773"/>
                  <a:pt x="12151296" y="2394375"/>
                  <a:pt x="12130215" y="2415413"/>
                </a:cubicBezTo>
                <a:close/>
                <a:moveTo>
                  <a:pt x="12130722" y="3170238"/>
                </a:moveTo>
                <a:cubicBezTo>
                  <a:pt x="11918124" y="3382836"/>
                  <a:pt x="11862181" y="3542411"/>
                  <a:pt x="11808079" y="3696716"/>
                </a:cubicBezTo>
                <a:cubicBezTo>
                  <a:pt x="11754930" y="3848291"/>
                  <a:pt x="11704765" y="3991420"/>
                  <a:pt x="11506454" y="4189730"/>
                </a:cubicBezTo>
                <a:cubicBezTo>
                  <a:pt x="11308144" y="4388041"/>
                  <a:pt x="11164951" y="4438269"/>
                  <a:pt x="11013377" y="4491355"/>
                </a:cubicBezTo>
                <a:cubicBezTo>
                  <a:pt x="10859135" y="4545457"/>
                  <a:pt x="10699559" y="4601401"/>
                  <a:pt x="10486898" y="4814062"/>
                </a:cubicBezTo>
                <a:cubicBezTo>
                  <a:pt x="10274236" y="5026724"/>
                  <a:pt x="10218356" y="5186236"/>
                  <a:pt x="10164255" y="5340541"/>
                </a:cubicBezTo>
                <a:cubicBezTo>
                  <a:pt x="10111105" y="5492115"/>
                  <a:pt x="10060940" y="5635244"/>
                  <a:pt x="9862630" y="5833555"/>
                </a:cubicBezTo>
                <a:cubicBezTo>
                  <a:pt x="9664319" y="6031865"/>
                  <a:pt x="9521127" y="6082094"/>
                  <a:pt x="9369552" y="6135180"/>
                </a:cubicBezTo>
                <a:cubicBezTo>
                  <a:pt x="9215247" y="6189282"/>
                  <a:pt x="9055735" y="6245225"/>
                  <a:pt x="8843073" y="6457887"/>
                </a:cubicBezTo>
                <a:cubicBezTo>
                  <a:pt x="8687371" y="6613589"/>
                  <a:pt x="8615680" y="6740843"/>
                  <a:pt x="8567293" y="6858318"/>
                </a:cubicBezTo>
                <a:lnTo>
                  <a:pt x="8664004" y="6858318"/>
                </a:lnTo>
                <a:cubicBezTo>
                  <a:pt x="8709279" y="6757606"/>
                  <a:pt x="8775573" y="6651118"/>
                  <a:pt x="8905939" y="6520752"/>
                </a:cubicBezTo>
                <a:cubicBezTo>
                  <a:pt x="9104249" y="6322441"/>
                  <a:pt x="9247442" y="6272213"/>
                  <a:pt x="9399016" y="6219063"/>
                </a:cubicBezTo>
                <a:cubicBezTo>
                  <a:pt x="9553257" y="6165025"/>
                  <a:pt x="9712833" y="6109081"/>
                  <a:pt x="9925494" y="5896420"/>
                </a:cubicBezTo>
                <a:cubicBezTo>
                  <a:pt x="10138156" y="5683758"/>
                  <a:pt x="10194036" y="5524246"/>
                  <a:pt x="10248138" y="5369941"/>
                </a:cubicBezTo>
                <a:cubicBezTo>
                  <a:pt x="10301288" y="5218367"/>
                  <a:pt x="10351453" y="5075238"/>
                  <a:pt x="10549763" y="4876927"/>
                </a:cubicBezTo>
                <a:cubicBezTo>
                  <a:pt x="10748073" y="4678617"/>
                  <a:pt x="10891266" y="4628388"/>
                  <a:pt x="11042841" y="4575239"/>
                </a:cubicBezTo>
                <a:cubicBezTo>
                  <a:pt x="11197082" y="4521200"/>
                  <a:pt x="11356657" y="4465257"/>
                  <a:pt x="11569319" y="4252595"/>
                </a:cubicBezTo>
                <a:cubicBezTo>
                  <a:pt x="11781981" y="4039934"/>
                  <a:pt x="11837860" y="3880422"/>
                  <a:pt x="11891962" y="3726116"/>
                </a:cubicBezTo>
                <a:cubicBezTo>
                  <a:pt x="11944985" y="3574796"/>
                  <a:pt x="11995086" y="3431921"/>
                  <a:pt x="12192508" y="3234119"/>
                </a:cubicBezTo>
                <a:lnTo>
                  <a:pt x="12192508" y="3111119"/>
                </a:lnTo>
                <a:cubicBezTo>
                  <a:pt x="12172061" y="3129280"/>
                  <a:pt x="12151296" y="3148883"/>
                  <a:pt x="12130215" y="3169920"/>
                </a:cubicBezTo>
                <a:close/>
                <a:moveTo>
                  <a:pt x="12130722" y="3924681"/>
                </a:moveTo>
                <a:cubicBezTo>
                  <a:pt x="11918124" y="4137279"/>
                  <a:pt x="11862181" y="4296855"/>
                  <a:pt x="11808079" y="4451160"/>
                </a:cubicBezTo>
                <a:cubicBezTo>
                  <a:pt x="11754930" y="4602734"/>
                  <a:pt x="11704765" y="4745863"/>
                  <a:pt x="11506454" y="4944174"/>
                </a:cubicBezTo>
                <a:cubicBezTo>
                  <a:pt x="11308144" y="5142484"/>
                  <a:pt x="11164951" y="5192713"/>
                  <a:pt x="11013377" y="5245799"/>
                </a:cubicBezTo>
                <a:cubicBezTo>
                  <a:pt x="10859135" y="5299901"/>
                  <a:pt x="10699559" y="5355844"/>
                  <a:pt x="10486898" y="5568506"/>
                </a:cubicBezTo>
                <a:cubicBezTo>
                  <a:pt x="10274236" y="5781167"/>
                  <a:pt x="10218356" y="5940679"/>
                  <a:pt x="10164255" y="6094984"/>
                </a:cubicBezTo>
                <a:cubicBezTo>
                  <a:pt x="10111105" y="6246559"/>
                  <a:pt x="10060940" y="6389688"/>
                  <a:pt x="9862630" y="6587998"/>
                </a:cubicBezTo>
                <a:cubicBezTo>
                  <a:pt x="9702356" y="6748272"/>
                  <a:pt x="9578086" y="6811836"/>
                  <a:pt x="9456230" y="6858318"/>
                </a:cubicBezTo>
                <a:lnTo>
                  <a:pt x="9663620" y="6858318"/>
                </a:lnTo>
                <a:cubicBezTo>
                  <a:pt x="9742869" y="6811899"/>
                  <a:pt x="9828720" y="6747637"/>
                  <a:pt x="9925368" y="6650863"/>
                </a:cubicBezTo>
                <a:cubicBezTo>
                  <a:pt x="10137966" y="6438202"/>
                  <a:pt x="10193909" y="6278690"/>
                  <a:pt x="10248011" y="6124385"/>
                </a:cubicBezTo>
                <a:cubicBezTo>
                  <a:pt x="10301160" y="5972810"/>
                  <a:pt x="10351326" y="5829681"/>
                  <a:pt x="10549636" y="5631371"/>
                </a:cubicBezTo>
                <a:cubicBezTo>
                  <a:pt x="10747946" y="5433060"/>
                  <a:pt x="10891139" y="5382832"/>
                  <a:pt x="11042714" y="5329746"/>
                </a:cubicBezTo>
                <a:cubicBezTo>
                  <a:pt x="11196955" y="5275644"/>
                  <a:pt x="11356531" y="5219700"/>
                  <a:pt x="11569192" y="5007039"/>
                </a:cubicBezTo>
                <a:cubicBezTo>
                  <a:pt x="11781854" y="4794377"/>
                  <a:pt x="11837733" y="4634865"/>
                  <a:pt x="11891835" y="4480560"/>
                </a:cubicBezTo>
                <a:cubicBezTo>
                  <a:pt x="11944858" y="4329240"/>
                  <a:pt x="11994959" y="4186365"/>
                  <a:pt x="12192381" y="3988626"/>
                </a:cubicBezTo>
                <a:lnTo>
                  <a:pt x="12192381" y="3865563"/>
                </a:lnTo>
                <a:cubicBezTo>
                  <a:pt x="12171997" y="3883552"/>
                  <a:pt x="12151296" y="3903136"/>
                  <a:pt x="12130215" y="3924300"/>
                </a:cubicBezTo>
                <a:close/>
                <a:moveTo>
                  <a:pt x="12130722" y="4679125"/>
                </a:moveTo>
                <a:cubicBezTo>
                  <a:pt x="11918124" y="4891786"/>
                  <a:pt x="11862181" y="5051298"/>
                  <a:pt x="11808079" y="5205603"/>
                </a:cubicBezTo>
                <a:cubicBezTo>
                  <a:pt x="11754930" y="5357178"/>
                  <a:pt x="11704765" y="5500307"/>
                  <a:pt x="11506454" y="5698617"/>
                </a:cubicBezTo>
                <a:cubicBezTo>
                  <a:pt x="11308144" y="5896928"/>
                  <a:pt x="11164951" y="5947156"/>
                  <a:pt x="11013377" y="6000306"/>
                </a:cubicBezTo>
                <a:cubicBezTo>
                  <a:pt x="10859135" y="6054344"/>
                  <a:pt x="10699559" y="6110288"/>
                  <a:pt x="10486898" y="6322949"/>
                </a:cubicBezTo>
                <a:cubicBezTo>
                  <a:pt x="10274236" y="6535611"/>
                  <a:pt x="10218356" y="6695123"/>
                  <a:pt x="10164255" y="6849428"/>
                </a:cubicBezTo>
                <a:cubicBezTo>
                  <a:pt x="10163239" y="6852412"/>
                  <a:pt x="10162159" y="6855333"/>
                  <a:pt x="10161143" y="6858318"/>
                </a:cubicBezTo>
                <a:lnTo>
                  <a:pt x="10255314" y="6858318"/>
                </a:lnTo>
                <a:cubicBezTo>
                  <a:pt x="10306114" y="6714173"/>
                  <a:pt x="10360406" y="6575171"/>
                  <a:pt x="10549763" y="6385814"/>
                </a:cubicBezTo>
                <a:cubicBezTo>
                  <a:pt x="10748073" y="6187504"/>
                  <a:pt x="10891266" y="6137275"/>
                  <a:pt x="11042841" y="6084189"/>
                </a:cubicBezTo>
                <a:cubicBezTo>
                  <a:pt x="11197082" y="6030087"/>
                  <a:pt x="11356657" y="5974144"/>
                  <a:pt x="11569319" y="5761482"/>
                </a:cubicBezTo>
                <a:cubicBezTo>
                  <a:pt x="11781981" y="5548821"/>
                  <a:pt x="11837860" y="5389309"/>
                  <a:pt x="11891962" y="5235004"/>
                </a:cubicBezTo>
                <a:cubicBezTo>
                  <a:pt x="11944985" y="5083683"/>
                  <a:pt x="11995086" y="4940808"/>
                  <a:pt x="12192508" y="4743069"/>
                </a:cubicBezTo>
                <a:lnTo>
                  <a:pt x="12192508" y="4620006"/>
                </a:lnTo>
                <a:cubicBezTo>
                  <a:pt x="12172061" y="4638167"/>
                  <a:pt x="12151296" y="4657770"/>
                  <a:pt x="12130215" y="4678807"/>
                </a:cubicBezTo>
                <a:close/>
                <a:moveTo>
                  <a:pt x="12130722" y="5433568"/>
                </a:moveTo>
                <a:cubicBezTo>
                  <a:pt x="11918124" y="5646230"/>
                  <a:pt x="11862181" y="5805742"/>
                  <a:pt x="11808079" y="5960047"/>
                </a:cubicBezTo>
                <a:cubicBezTo>
                  <a:pt x="11754930" y="6111621"/>
                  <a:pt x="11704765" y="6254750"/>
                  <a:pt x="11506454" y="6453124"/>
                </a:cubicBezTo>
                <a:cubicBezTo>
                  <a:pt x="11308144" y="6651498"/>
                  <a:pt x="11164951" y="6701600"/>
                  <a:pt x="11013377" y="6754749"/>
                </a:cubicBezTo>
                <a:cubicBezTo>
                  <a:pt x="10935335" y="6782118"/>
                  <a:pt x="10855960" y="6809931"/>
                  <a:pt x="10768965" y="6858318"/>
                </a:cubicBezTo>
                <a:lnTo>
                  <a:pt x="10987342" y="6858318"/>
                </a:lnTo>
                <a:cubicBezTo>
                  <a:pt x="11005820" y="6851587"/>
                  <a:pt x="11024235" y="6845110"/>
                  <a:pt x="11042841" y="6838632"/>
                </a:cubicBezTo>
                <a:cubicBezTo>
                  <a:pt x="11197145" y="6784531"/>
                  <a:pt x="11356657" y="6728587"/>
                  <a:pt x="11569319" y="6515926"/>
                </a:cubicBezTo>
                <a:cubicBezTo>
                  <a:pt x="11781981" y="6303264"/>
                  <a:pt x="11837860" y="6143752"/>
                  <a:pt x="11891962" y="5989447"/>
                </a:cubicBezTo>
                <a:cubicBezTo>
                  <a:pt x="11944985" y="5838127"/>
                  <a:pt x="11995086" y="5695252"/>
                  <a:pt x="12192508" y="5497513"/>
                </a:cubicBezTo>
                <a:lnTo>
                  <a:pt x="12192508" y="5374450"/>
                </a:lnTo>
                <a:cubicBezTo>
                  <a:pt x="12172061" y="5392611"/>
                  <a:pt x="12151296" y="5412213"/>
                  <a:pt x="12130215" y="5433251"/>
                </a:cubicBezTo>
                <a:close/>
                <a:moveTo>
                  <a:pt x="12130722" y="6188012"/>
                </a:moveTo>
                <a:cubicBezTo>
                  <a:pt x="11918124" y="6400673"/>
                  <a:pt x="11862181" y="6560185"/>
                  <a:pt x="11808079" y="6714490"/>
                </a:cubicBezTo>
                <a:cubicBezTo>
                  <a:pt x="11791252" y="6762623"/>
                  <a:pt x="11774678" y="6809740"/>
                  <a:pt x="11753532" y="6858318"/>
                </a:cubicBezTo>
                <a:lnTo>
                  <a:pt x="11849100" y="6858318"/>
                </a:lnTo>
                <a:cubicBezTo>
                  <a:pt x="11864784" y="6819393"/>
                  <a:pt x="11878056" y="6781482"/>
                  <a:pt x="11891264" y="6744018"/>
                </a:cubicBezTo>
                <a:cubicBezTo>
                  <a:pt x="11944286" y="6592761"/>
                  <a:pt x="11994388" y="6449822"/>
                  <a:pt x="12191809" y="6252083"/>
                </a:cubicBezTo>
                <a:lnTo>
                  <a:pt x="12191809" y="6128893"/>
                </a:lnTo>
                <a:cubicBezTo>
                  <a:pt x="12171807" y="6147054"/>
                  <a:pt x="12151296" y="6166657"/>
                  <a:pt x="12130215" y="6187694"/>
                </a:cubicBezTo>
                <a:close/>
              </a:path>
            </a:pathLst>
          </a:custGeom>
          <a:solidFill>
            <a:schemeClr val="accent4">
              <a:lumMod val="50000"/>
              <a:alpha val="10000"/>
            </a:schemeClr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8" name="Picture Placeholder 12">
            <a:extLst>
              <a:ext uri="{FF2B5EF4-FFF2-40B4-BE49-F238E27FC236}">
                <a16:creationId xmlns:a16="http://schemas.microsoft.com/office/drawing/2014/main" id="{214D44C0-BF15-40E7-9E96-31C8783CA1B4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2281325" y="2609850"/>
            <a:ext cx="3340237" cy="4248150"/>
          </a:xfrm>
          <a:prstGeom prst="rect">
            <a:avLst/>
          </a:prstGeom>
          <a:pattFill prst="pct5">
            <a:fgClr>
              <a:schemeClr val="bg1">
                <a:lumMod val="50000"/>
                <a:lumOff val="50000"/>
              </a:schemeClr>
            </a:fgClr>
            <a:bgClr>
              <a:schemeClr val="bg1"/>
            </a:bgClr>
          </a:pattFill>
        </p:spPr>
        <p:txBody>
          <a:bodyPr/>
          <a:lstStyle>
            <a:lvl1pPr>
              <a:defRPr sz="12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5875158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raphic 7">
            <a:extLst>
              <a:ext uri="{FF2B5EF4-FFF2-40B4-BE49-F238E27FC236}">
                <a16:creationId xmlns:a16="http://schemas.microsoft.com/office/drawing/2014/main" id="{246C24FB-303C-4F5E-9212-6D1285C1E5A1}"/>
              </a:ext>
            </a:extLst>
          </p:cNvPr>
          <p:cNvSpPr/>
          <p:nvPr userDrawn="1"/>
        </p:nvSpPr>
        <p:spPr>
          <a:xfrm>
            <a:off x="0" y="0"/>
            <a:ext cx="12192634" cy="6858317"/>
          </a:xfrm>
          <a:custGeom>
            <a:avLst/>
            <a:gdLst>
              <a:gd name="connsiteX0" fmla="*/ 439039 w 12192634"/>
              <a:gd name="connsiteY0" fmla="*/ 0 h 6858317"/>
              <a:gd name="connsiteX1" fmla="*/ 384493 w 12192634"/>
              <a:gd name="connsiteY1" fmla="*/ 143701 h 6858317"/>
              <a:gd name="connsiteX2" fmla="*/ 61849 w 12192634"/>
              <a:gd name="connsiteY2" fmla="*/ 670243 h 6858317"/>
              <a:gd name="connsiteX3" fmla="*/ 0 w 12192634"/>
              <a:gd name="connsiteY3" fmla="*/ 729171 h 6858317"/>
              <a:gd name="connsiteX4" fmla="*/ 0 w 12192634"/>
              <a:gd name="connsiteY4" fmla="*/ 606362 h 6858317"/>
              <a:gd name="connsiteX5" fmla="*/ 300609 w 12192634"/>
              <a:gd name="connsiteY5" fmla="*/ 114300 h 6858317"/>
              <a:gd name="connsiteX6" fmla="*/ 342900 w 12192634"/>
              <a:gd name="connsiteY6" fmla="*/ 0 h 6858317"/>
              <a:gd name="connsiteX7" fmla="*/ 1204976 w 12192634"/>
              <a:gd name="connsiteY7" fmla="*/ 0 h 6858317"/>
              <a:gd name="connsiteX8" fmla="*/ 1149795 w 12192634"/>
              <a:gd name="connsiteY8" fmla="*/ 19558 h 6858317"/>
              <a:gd name="connsiteX9" fmla="*/ 623316 w 12192634"/>
              <a:gd name="connsiteY9" fmla="*/ 342265 h 6858317"/>
              <a:gd name="connsiteX10" fmla="*/ 300609 w 12192634"/>
              <a:gd name="connsiteY10" fmla="*/ 868744 h 6858317"/>
              <a:gd name="connsiteX11" fmla="*/ 0 w 12192634"/>
              <a:gd name="connsiteY11" fmla="*/ 1360805 h 6858317"/>
              <a:gd name="connsiteX12" fmla="*/ 0 w 12192634"/>
              <a:gd name="connsiteY12" fmla="*/ 1483551 h 6858317"/>
              <a:gd name="connsiteX13" fmla="*/ 61849 w 12192634"/>
              <a:gd name="connsiteY13" fmla="*/ 1424686 h 6858317"/>
              <a:gd name="connsiteX14" fmla="*/ 384493 w 12192634"/>
              <a:gd name="connsiteY14" fmla="*/ 898144 h 6858317"/>
              <a:gd name="connsiteX15" fmla="*/ 686181 w 12192634"/>
              <a:gd name="connsiteY15" fmla="*/ 405130 h 6858317"/>
              <a:gd name="connsiteX16" fmla="*/ 1179259 w 12192634"/>
              <a:gd name="connsiteY16" fmla="*/ 103442 h 6858317"/>
              <a:gd name="connsiteX17" fmla="*/ 1423353 w 12192634"/>
              <a:gd name="connsiteY17" fmla="*/ 0 h 6858317"/>
              <a:gd name="connsiteX18" fmla="*/ 1937258 w 12192634"/>
              <a:gd name="connsiteY18" fmla="*/ 0 h 6858317"/>
              <a:gd name="connsiteX19" fmla="*/ 1642872 w 12192634"/>
              <a:gd name="connsiteY19" fmla="*/ 472377 h 6858317"/>
              <a:gd name="connsiteX20" fmla="*/ 1149795 w 12192634"/>
              <a:gd name="connsiteY20" fmla="*/ 774002 h 6858317"/>
              <a:gd name="connsiteX21" fmla="*/ 623316 w 12192634"/>
              <a:gd name="connsiteY21" fmla="*/ 1096709 h 6858317"/>
              <a:gd name="connsiteX22" fmla="*/ 300609 w 12192634"/>
              <a:gd name="connsiteY22" fmla="*/ 1623187 h 6858317"/>
              <a:gd name="connsiteX23" fmla="*/ 0 w 12192634"/>
              <a:gd name="connsiteY23" fmla="*/ 2115249 h 6858317"/>
              <a:gd name="connsiteX24" fmla="*/ 0 w 12192634"/>
              <a:gd name="connsiteY24" fmla="*/ 2238058 h 6858317"/>
              <a:gd name="connsiteX25" fmla="*/ 61849 w 12192634"/>
              <a:gd name="connsiteY25" fmla="*/ 2179130 h 6858317"/>
              <a:gd name="connsiteX26" fmla="*/ 384493 w 12192634"/>
              <a:gd name="connsiteY26" fmla="*/ 1652651 h 6858317"/>
              <a:gd name="connsiteX27" fmla="*/ 686181 w 12192634"/>
              <a:gd name="connsiteY27" fmla="*/ 1159574 h 6858317"/>
              <a:gd name="connsiteX28" fmla="*/ 1179259 w 12192634"/>
              <a:gd name="connsiteY28" fmla="*/ 857885 h 6858317"/>
              <a:gd name="connsiteX29" fmla="*/ 1705737 w 12192634"/>
              <a:gd name="connsiteY29" fmla="*/ 535242 h 6858317"/>
              <a:gd name="connsiteX30" fmla="*/ 2028444 w 12192634"/>
              <a:gd name="connsiteY30" fmla="*/ 8763 h 6858317"/>
              <a:gd name="connsiteX31" fmla="*/ 2031492 w 12192634"/>
              <a:gd name="connsiteY31" fmla="*/ 0 h 6858317"/>
              <a:gd name="connsiteX32" fmla="*/ 2528570 w 12192634"/>
              <a:gd name="connsiteY32" fmla="*/ 0 h 6858317"/>
              <a:gd name="connsiteX33" fmla="*/ 2266950 w 12192634"/>
              <a:gd name="connsiteY33" fmla="*/ 207264 h 6858317"/>
              <a:gd name="connsiteX34" fmla="*/ 1944243 w 12192634"/>
              <a:gd name="connsiteY34" fmla="*/ 733743 h 6858317"/>
              <a:gd name="connsiteX35" fmla="*/ 1642872 w 12192634"/>
              <a:gd name="connsiteY35" fmla="*/ 1226820 h 6858317"/>
              <a:gd name="connsiteX36" fmla="*/ 1149795 w 12192634"/>
              <a:gd name="connsiteY36" fmla="*/ 1528445 h 6858317"/>
              <a:gd name="connsiteX37" fmla="*/ 623316 w 12192634"/>
              <a:gd name="connsiteY37" fmla="*/ 1851152 h 6858317"/>
              <a:gd name="connsiteX38" fmla="*/ 300609 w 12192634"/>
              <a:gd name="connsiteY38" fmla="*/ 2377694 h 6858317"/>
              <a:gd name="connsiteX39" fmla="*/ 0 w 12192634"/>
              <a:gd name="connsiteY39" fmla="*/ 2869692 h 6858317"/>
              <a:gd name="connsiteX40" fmla="*/ 0 w 12192634"/>
              <a:gd name="connsiteY40" fmla="*/ 2992438 h 6858317"/>
              <a:gd name="connsiteX41" fmla="*/ 61849 w 12192634"/>
              <a:gd name="connsiteY41" fmla="*/ 2933700 h 6858317"/>
              <a:gd name="connsiteX42" fmla="*/ 384493 w 12192634"/>
              <a:gd name="connsiteY42" fmla="*/ 2407222 h 6858317"/>
              <a:gd name="connsiteX43" fmla="*/ 686181 w 12192634"/>
              <a:gd name="connsiteY43" fmla="*/ 1914144 h 6858317"/>
              <a:gd name="connsiteX44" fmla="*/ 1179259 w 12192634"/>
              <a:gd name="connsiteY44" fmla="*/ 1612519 h 6858317"/>
              <a:gd name="connsiteX45" fmla="*/ 1705737 w 12192634"/>
              <a:gd name="connsiteY45" fmla="*/ 1289812 h 6858317"/>
              <a:gd name="connsiteX46" fmla="*/ 2028444 w 12192634"/>
              <a:gd name="connsiteY46" fmla="*/ 763334 h 6858317"/>
              <a:gd name="connsiteX47" fmla="*/ 2330069 w 12192634"/>
              <a:gd name="connsiteY47" fmla="*/ 270256 h 6858317"/>
              <a:gd name="connsiteX48" fmla="*/ 2735834 w 12192634"/>
              <a:gd name="connsiteY48" fmla="*/ 127 h 6858317"/>
              <a:gd name="connsiteX49" fmla="*/ 3528632 w 12192634"/>
              <a:gd name="connsiteY49" fmla="*/ 0 h 6858317"/>
              <a:gd name="connsiteX50" fmla="*/ 3286760 w 12192634"/>
              <a:gd name="connsiteY50" fmla="*/ 337376 h 6858317"/>
              <a:gd name="connsiteX51" fmla="*/ 2794000 w 12192634"/>
              <a:gd name="connsiteY51" fmla="*/ 639064 h 6858317"/>
              <a:gd name="connsiteX52" fmla="*/ 2267522 w 12192634"/>
              <a:gd name="connsiteY52" fmla="*/ 961708 h 6858317"/>
              <a:gd name="connsiteX53" fmla="*/ 1944814 w 12192634"/>
              <a:gd name="connsiteY53" fmla="*/ 1488250 h 6858317"/>
              <a:gd name="connsiteX54" fmla="*/ 1643189 w 12192634"/>
              <a:gd name="connsiteY54" fmla="*/ 1981264 h 6858317"/>
              <a:gd name="connsiteX55" fmla="*/ 1150112 w 12192634"/>
              <a:gd name="connsiteY55" fmla="*/ 2282889 h 6858317"/>
              <a:gd name="connsiteX56" fmla="*/ 623634 w 12192634"/>
              <a:gd name="connsiteY56" fmla="*/ 2605596 h 6858317"/>
              <a:gd name="connsiteX57" fmla="*/ 300609 w 12192634"/>
              <a:gd name="connsiteY57" fmla="*/ 3132138 h 6858317"/>
              <a:gd name="connsiteX58" fmla="*/ 0 w 12192634"/>
              <a:gd name="connsiteY58" fmla="*/ 3624136 h 6858317"/>
              <a:gd name="connsiteX59" fmla="*/ 0 w 12192634"/>
              <a:gd name="connsiteY59" fmla="*/ 3746945 h 6858317"/>
              <a:gd name="connsiteX60" fmla="*/ 61849 w 12192634"/>
              <a:gd name="connsiteY60" fmla="*/ 3688016 h 6858317"/>
              <a:gd name="connsiteX61" fmla="*/ 384493 w 12192634"/>
              <a:gd name="connsiteY61" fmla="*/ 3161538 h 6858317"/>
              <a:gd name="connsiteX62" fmla="*/ 686181 w 12192634"/>
              <a:gd name="connsiteY62" fmla="*/ 2668461 h 6858317"/>
              <a:gd name="connsiteX63" fmla="*/ 1179259 w 12192634"/>
              <a:gd name="connsiteY63" fmla="*/ 2366836 h 6858317"/>
              <a:gd name="connsiteX64" fmla="*/ 1705737 w 12192634"/>
              <a:gd name="connsiteY64" fmla="*/ 2044129 h 6858317"/>
              <a:gd name="connsiteX65" fmla="*/ 2028444 w 12192634"/>
              <a:gd name="connsiteY65" fmla="*/ 1517650 h 6858317"/>
              <a:gd name="connsiteX66" fmla="*/ 2330069 w 12192634"/>
              <a:gd name="connsiteY66" fmla="*/ 1024573 h 6858317"/>
              <a:gd name="connsiteX67" fmla="*/ 2823083 w 12192634"/>
              <a:gd name="connsiteY67" fmla="*/ 722948 h 6858317"/>
              <a:gd name="connsiteX68" fmla="*/ 3349625 w 12192634"/>
              <a:gd name="connsiteY68" fmla="*/ 400050 h 6858317"/>
              <a:gd name="connsiteX69" fmla="*/ 3625342 w 12192634"/>
              <a:gd name="connsiteY69" fmla="*/ 0 h 6858317"/>
              <a:gd name="connsiteX70" fmla="*/ 3987800 w 12192634"/>
              <a:gd name="connsiteY70" fmla="*/ 0 h 6858317"/>
              <a:gd name="connsiteX71" fmla="*/ 3910902 w 12192634"/>
              <a:gd name="connsiteY71" fmla="*/ 72327 h 6858317"/>
              <a:gd name="connsiteX72" fmla="*/ 3588385 w 12192634"/>
              <a:gd name="connsiteY72" fmla="*/ 598805 h 6858317"/>
              <a:gd name="connsiteX73" fmla="*/ 3286760 w 12192634"/>
              <a:gd name="connsiteY73" fmla="*/ 1091883 h 6858317"/>
              <a:gd name="connsiteX74" fmla="*/ 2793683 w 12192634"/>
              <a:gd name="connsiteY74" fmla="*/ 1393508 h 6858317"/>
              <a:gd name="connsiteX75" fmla="*/ 2267204 w 12192634"/>
              <a:gd name="connsiteY75" fmla="*/ 1716151 h 6858317"/>
              <a:gd name="connsiteX76" fmla="*/ 1944497 w 12192634"/>
              <a:gd name="connsiteY76" fmla="*/ 2242693 h 6858317"/>
              <a:gd name="connsiteX77" fmla="*/ 1642872 w 12192634"/>
              <a:gd name="connsiteY77" fmla="*/ 2735707 h 6858317"/>
              <a:gd name="connsiteX78" fmla="*/ 1149795 w 12192634"/>
              <a:gd name="connsiteY78" fmla="*/ 3037396 h 6858317"/>
              <a:gd name="connsiteX79" fmla="*/ 623316 w 12192634"/>
              <a:gd name="connsiteY79" fmla="*/ 3360039 h 6858317"/>
              <a:gd name="connsiteX80" fmla="*/ 300609 w 12192634"/>
              <a:gd name="connsiteY80" fmla="*/ 3886581 h 6858317"/>
              <a:gd name="connsiteX81" fmla="*/ 0 w 12192634"/>
              <a:gd name="connsiteY81" fmla="*/ 4378643 h 6858317"/>
              <a:gd name="connsiteX82" fmla="*/ 0 w 12192634"/>
              <a:gd name="connsiteY82" fmla="*/ 4501325 h 6858317"/>
              <a:gd name="connsiteX83" fmla="*/ 61849 w 12192634"/>
              <a:gd name="connsiteY83" fmla="*/ 4442460 h 6858317"/>
              <a:gd name="connsiteX84" fmla="*/ 384493 w 12192634"/>
              <a:gd name="connsiteY84" fmla="*/ 3915982 h 6858317"/>
              <a:gd name="connsiteX85" fmla="*/ 686181 w 12192634"/>
              <a:gd name="connsiteY85" fmla="*/ 3422904 h 6858317"/>
              <a:gd name="connsiteX86" fmla="*/ 1179259 w 12192634"/>
              <a:gd name="connsiteY86" fmla="*/ 3121279 h 6858317"/>
              <a:gd name="connsiteX87" fmla="*/ 1705737 w 12192634"/>
              <a:gd name="connsiteY87" fmla="*/ 2798572 h 6858317"/>
              <a:gd name="connsiteX88" fmla="*/ 2028444 w 12192634"/>
              <a:gd name="connsiteY88" fmla="*/ 2272094 h 6858317"/>
              <a:gd name="connsiteX89" fmla="*/ 2330069 w 12192634"/>
              <a:gd name="connsiteY89" fmla="*/ 1779016 h 6858317"/>
              <a:gd name="connsiteX90" fmla="*/ 2823083 w 12192634"/>
              <a:gd name="connsiteY90" fmla="*/ 1477391 h 6858317"/>
              <a:gd name="connsiteX91" fmla="*/ 3349625 w 12192634"/>
              <a:gd name="connsiteY91" fmla="*/ 1154684 h 6858317"/>
              <a:gd name="connsiteX92" fmla="*/ 3672269 w 12192634"/>
              <a:gd name="connsiteY92" fmla="*/ 628206 h 6858317"/>
              <a:gd name="connsiteX93" fmla="*/ 3973894 w 12192634"/>
              <a:gd name="connsiteY93" fmla="*/ 135192 h 6858317"/>
              <a:gd name="connsiteX94" fmla="*/ 4129088 w 12192634"/>
              <a:gd name="connsiteY94" fmla="*/ 0 h 6858317"/>
              <a:gd name="connsiteX95" fmla="*/ 5098669 w 12192634"/>
              <a:gd name="connsiteY95" fmla="*/ 0 h 6858317"/>
              <a:gd name="connsiteX96" fmla="*/ 4930585 w 12192634"/>
              <a:gd name="connsiteY96" fmla="*/ 202438 h 6858317"/>
              <a:gd name="connsiteX97" fmla="*/ 4437571 w 12192634"/>
              <a:gd name="connsiteY97" fmla="*/ 504127 h 6858317"/>
              <a:gd name="connsiteX98" fmla="*/ 3911028 w 12192634"/>
              <a:gd name="connsiteY98" fmla="*/ 826770 h 6858317"/>
              <a:gd name="connsiteX99" fmla="*/ 3588385 w 12192634"/>
              <a:gd name="connsiteY99" fmla="*/ 1353249 h 6858317"/>
              <a:gd name="connsiteX100" fmla="*/ 3286760 w 12192634"/>
              <a:gd name="connsiteY100" fmla="*/ 1846326 h 6858317"/>
              <a:gd name="connsiteX101" fmla="*/ 2793683 w 12192634"/>
              <a:gd name="connsiteY101" fmla="*/ 2147951 h 6858317"/>
              <a:gd name="connsiteX102" fmla="*/ 2267204 w 12192634"/>
              <a:gd name="connsiteY102" fmla="*/ 2470658 h 6858317"/>
              <a:gd name="connsiteX103" fmla="*/ 1944497 w 12192634"/>
              <a:gd name="connsiteY103" fmla="*/ 2997137 h 6858317"/>
              <a:gd name="connsiteX104" fmla="*/ 1642872 w 12192634"/>
              <a:gd name="connsiteY104" fmla="*/ 3490151 h 6858317"/>
              <a:gd name="connsiteX105" fmla="*/ 1149795 w 12192634"/>
              <a:gd name="connsiteY105" fmla="*/ 3791839 h 6858317"/>
              <a:gd name="connsiteX106" fmla="*/ 623316 w 12192634"/>
              <a:gd name="connsiteY106" fmla="*/ 4114483 h 6858317"/>
              <a:gd name="connsiteX107" fmla="*/ 300609 w 12192634"/>
              <a:gd name="connsiteY107" fmla="*/ 4641025 h 6858317"/>
              <a:gd name="connsiteX108" fmla="*/ 0 w 12192634"/>
              <a:gd name="connsiteY108" fmla="*/ 5133086 h 6858317"/>
              <a:gd name="connsiteX109" fmla="*/ 0 w 12192634"/>
              <a:gd name="connsiteY109" fmla="*/ 5255832 h 6858317"/>
              <a:gd name="connsiteX110" fmla="*/ 61849 w 12192634"/>
              <a:gd name="connsiteY110" fmla="*/ 5196967 h 6858317"/>
              <a:gd name="connsiteX111" fmla="*/ 384493 w 12192634"/>
              <a:gd name="connsiteY111" fmla="*/ 4670425 h 6858317"/>
              <a:gd name="connsiteX112" fmla="*/ 686181 w 12192634"/>
              <a:gd name="connsiteY112" fmla="*/ 4177347 h 6858317"/>
              <a:gd name="connsiteX113" fmla="*/ 1179259 w 12192634"/>
              <a:gd name="connsiteY113" fmla="*/ 3875722 h 6858317"/>
              <a:gd name="connsiteX114" fmla="*/ 1705737 w 12192634"/>
              <a:gd name="connsiteY114" fmla="*/ 3553016 h 6858317"/>
              <a:gd name="connsiteX115" fmla="*/ 2028444 w 12192634"/>
              <a:gd name="connsiteY115" fmla="*/ 3026537 h 6858317"/>
              <a:gd name="connsiteX116" fmla="*/ 2330069 w 12192634"/>
              <a:gd name="connsiteY116" fmla="*/ 2533460 h 6858317"/>
              <a:gd name="connsiteX117" fmla="*/ 2823083 w 12192634"/>
              <a:gd name="connsiteY117" fmla="*/ 2231835 h 6858317"/>
              <a:gd name="connsiteX118" fmla="*/ 3349625 w 12192634"/>
              <a:gd name="connsiteY118" fmla="*/ 1909191 h 6858317"/>
              <a:gd name="connsiteX119" fmla="*/ 3672269 w 12192634"/>
              <a:gd name="connsiteY119" fmla="*/ 1382649 h 6858317"/>
              <a:gd name="connsiteX120" fmla="*/ 3973894 w 12192634"/>
              <a:gd name="connsiteY120" fmla="*/ 889635 h 6858317"/>
              <a:gd name="connsiteX121" fmla="*/ 4466971 w 12192634"/>
              <a:gd name="connsiteY121" fmla="*/ 588010 h 6858317"/>
              <a:gd name="connsiteX122" fmla="*/ 4993450 w 12192634"/>
              <a:gd name="connsiteY122" fmla="*/ 265303 h 6858317"/>
              <a:gd name="connsiteX123" fmla="*/ 5203063 w 12192634"/>
              <a:gd name="connsiteY123" fmla="*/ 0 h 6858317"/>
              <a:gd name="connsiteX124" fmla="*/ 5495290 w 12192634"/>
              <a:gd name="connsiteY124" fmla="*/ 0 h 6858317"/>
              <a:gd name="connsiteX125" fmla="*/ 5232400 w 12192634"/>
              <a:gd name="connsiteY125" fmla="*/ 463868 h 6858317"/>
              <a:gd name="connsiteX126" fmla="*/ 4930775 w 12192634"/>
              <a:gd name="connsiteY126" fmla="*/ 956882 h 6858317"/>
              <a:gd name="connsiteX127" fmla="*/ 4437761 w 12192634"/>
              <a:gd name="connsiteY127" fmla="*/ 1258570 h 6858317"/>
              <a:gd name="connsiteX128" fmla="*/ 3911219 w 12192634"/>
              <a:gd name="connsiteY128" fmla="*/ 1581214 h 6858317"/>
              <a:gd name="connsiteX129" fmla="*/ 3588576 w 12192634"/>
              <a:gd name="connsiteY129" fmla="*/ 2107692 h 6858317"/>
              <a:gd name="connsiteX130" fmla="*/ 3286951 w 12192634"/>
              <a:gd name="connsiteY130" fmla="*/ 2600770 h 6858317"/>
              <a:gd name="connsiteX131" fmla="*/ 2794000 w 12192634"/>
              <a:gd name="connsiteY131" fmla="*/ 2902395 h 6858317"/>
              <a:gd name="connsiteX132" fmla="*/ 2267522 w 12192634"/>
              <a:gd name="connsiteY132" fmla="*/ 3225102 h 6858317"/>
              <a:gd name="connsiteX133" fmla="*/ 1944814 w 12192634"/>
              <a:gd name="connsiteY133" fmla="*/ 3751580 h 6858317"/>
              <a:gd name="connsiteX134" fmla="*/ 1643189 w 12192634"/>
              <a:gd name="connsiteY134" fmla="*/ 4244594 h 6858317"/>
              <a:gd name="connsiteX135" fmla="*/ 1149858 w 12192634"/>
              <a:gd name="connsiteY135" fmla="*/ 4546600 h 6858317"/>
              <a:gd name="connsiteX136" fmla="*/ 623316 w 12192634"/>
              <a:gd name="connsiteY136" fmla="*/ 4869244 h 6858317"/>
              <a:gd name="connsiteX137" fmla="*/ 300609 w 12192634"/>
              <a:gd name="connsiteY137" fmla="*/ 5395786 h 6858317"/>
              <a:gd name="connsiteX138" fmla="*/ 0 w 12192634"/>
              <a:gd name="connsiteY138" fmla="*/ 5887530 h 6858317"/>
              <a:gd name="connsiteX139" fmla="*/ 0 w 12192634"/>
              <a:gd name="connsiteY139" fmla="*/ 6010339 h 6858317"/>
              <a:gd name="connsiteX140" fmla="*/ 61849 w 12192634"/>
              <a:gd name="connsiteY140" fmla="*/ 5951411 h 6858317"/>
              <a:gd name="connsiteX141" fmla="*/ 384493 w 12192634"/>
              <a:gd name="connsiteY141" fmla="*/ 5424869 h 6858317"/>
              <a:gd name="connsiteX142" fmla="*/ 686181 w 12192634"/>
              <a:gd name="connsiteY142" fmla="*/ 4931791 h 6858317"/>
              <a:gd name="connsiteX143" fmla="*/ 1179259 w 12192634"/>
              <a:gd name="connsiteY143" fmla="*/ 4630166 h 6858317"/>
              <a:gd name="connsiteX144" fmla="*/ 1705737 w 12192634"/>
              <a:gd name="connsiteY144" fmla="*/ 4307459 h 6858317"/>
              <a:gd name="connsiteX145" fmla="*/ 2028444 w 12192634"/>
              <a:gd name="connsiteY145" fmla="*/ 3780981 h 6858317"/>
              <a:gd name="connsiteX146" fmla="*/ 2330069 w 12192634"/>
              <a:gd name="connsiteY146" fmla="*/ 3287966 h 6858317"/>
              <a:gd name="connsiteX147" fmla="*/ 2823083 w 12192634"/>
              <a:gd name="connsiteY147" fmla="*/ 2986278 h 6858317"/>
              <a:gd name="connsiteX148" fmla="*/ 3349625 w 12192634"/>
              <a:gd name="connsiteY148" fmla="*/ 2663635 h 6858317"/>
              <a:gd name="connsiteX149" fmla="*/ 3672269 w 12192634"/>
              <a:gd name="connsiteY149" fmla="*/ 2137156 h 6858317"/>
              <a:gd name="connsiteX150" fmla="*/ 3973894 w 12192634"/>
              <a:gd name="connsiteY150" fmla="*/ 1644079 h 6858317"/>
              <a:gd name="connsiteX151" fmla="*/ 4466971 w 12192634"/>
              <a:gd name="connsiteY151" fmla="*/ 1342454 h 6858317"/>
              <a:gd name="connsiteX152" fmla="*/ 4993450 w 12192634"/>
              <a:gd name="connsiteY152" fmla="*/ 1019747 h 6858317"/>
              <a:gd name="connsiteX153" fmla="*/ 5316093 w 12192634"/>
              <a:gd name="connsiteY153" fmla="*/ 493268 h 6858317"/>
              <a:gd name="connsiteX154" fmla="*/ 5617718 w 12192634"/>
              <a:gd name="connsiteY154" fmla="*/ 254 h 6858317"/>
              <a:gd name="connsiteX155" fmla="*/ 5617718 w 12192634"/>
              <a:gd name="connsiteY155" fmla="*/ 254 h 6858317"/>
              <a:gd name="connsiteX156" fmla="*/ 6638290 w 12192634"/>
              <a:gd name="connsiteY156" fmla="*/ 0 h 6858317"/>
              <a:gd name="connsiteX157" fmla="*/ 6574473 w 12192634"/>
              <a:gd name="connsiteY157" fmla="*/ 67501 h 6858317"/>
              <a:gd name="connsiteX158" fmla="*/ 6081459 w 12192634"/>
              <a:gd name="connsiteY158" fmla="*/ 369189 h 6858317"/>
              <a:gd name="connsiteX159" fmla="*/ 5554917 w 12192634"/>
              <a:gd name="connsiteY159" fmla="*/ 691833 h 6858317"/>
              <a:gd name="connsiteX160" fmla="*/ 5232400 w 12192634"/>
              <a:gd name="connsiteY160" fmla="*/ 1218311 h 6858317"/>
              <a:gd name="connsiteX161" fmla="*/ 4930775 w 12192634"/>
              <a:gd name="connsiteY161" fmla="*/ 1711325 h 6858317"/>
              <a:gd name="connsiteX162" fmla="*/ 4437571 w 12192634"/>
              <a:gd name="connsiteY162" fmla="*/ 2012950 h 6858317"/>
              <a:gd name="connsiteX163" fmla="*/ 3911028 w 12192634"/>
              <a:gd name="connsiteY163" fmla="*/ 2335594 h 6858317"/>
              <a:gd name="connsiteX164" fmla="*/ 3588385 w 12192634"/>
              <a:gd name="connsiteY164" fmla="*/ 2862072 h 6858317"/>
              <a:gd name="connsiteX165" fmla="*/ 3286760 w 12192634"/>
              <a:gd name="connsiteY165" fmla="*/ 3355150 h 6858317"/>
              <a:gd name="connsiteX166" fmla="*/ 2793683 w 12192634"/>
              <a:gd name="connsiteY166" fmla="*/ 3656775 h 6858317"/>
              <a:gd name="connsiteX167" fmla="*/ 2267204 w 12192634"/>
              <a:gd name="connsiteY167" fmla="*/ 3979482 h 6858317"/>
              <a:gd name="connsiteX168" fmla="*/ 1944497 w 12192634"/>
              <a:gd name="connsiteY168" fmla="*/ 4505960 h 6858317"/>
              <a:gd name="connsiteX169" fmla="*/ 1642872 w 12192634"/>
              <a:gd name="connsiteY169" fmla="*/ 4999038 h 6858317"/>
              <a:gd name="connsiteX170" fmla="*/ 1149795 w 12192634"/>
              <a:gd name="connsiteY170" fmla="*/ 5300663 h 6858317"/>
              <a:gd name="connsiteX171" fmla="*/ 623316 w 12192634"/>
              <a:gd name="connsiteY171" fmla="*/ 5623370 h 6858317"/>
              <a:gd name="connsiteX172" fmla="*/ 300609 w 12192634"/>
              <a:gd name="connsiteY172" fmla="*/ 6149848 h 6858317"/>
              <a:gd name="connsiteX173" fmla="*/ 0 w 12192634"/>
              <a:gd name="connsiteY173" fmla="*/ 6642100 h 6858317"/>
              <a:gd name="connsiteX174" fmla="*/ 0 w 12192634"/>
              <a:gd name="connsiteY174" fmla="*/ 6764845 h 6858317"/>
              <a:gd name="connsiteX175" fmla="*/ 61849 w 12192634"/>
              <a:gd name="connsiteY175" fmla="*/ 6705600 h 6858317"/>
              <a:gd name="connsiteX176" fmla="*/ 384493 w 12192634"/>
              <a:gd name="connsiteY176" fmla="*/ 6179058 h 6858317"/>
              <a:gd name="connsiteX177" fmla="*/ 686181 w 12192634"/>
              <a:gd name="connsiteY177" fmla="*/ 5685981 h 6858317"/>
              <a:gd name="connsiteX178" fmla="*/ 1179259 w 12192634"/>
              <a:gd name="connsiteY178" fmla="*/ 5384356 h 6858317"/>
              <a:gd name="connsiteX179" fmla="*/ 1705737 w 12192634"/>
              <a:gd name="connsiteY179" fmla="*/ 5061649 h 6858317"/>
              <a:gd name="connsiteX180" fmla="*/ 2028444 w 12192634"/>
              <a:gd name="connsiteY180" fmla="*/ 4535170 h 6858317"/>
              <a:gd name="connsiteX181" fmla="*/ 2330069 w 12192634"/>
              <a:gd name="connsiteY181" fmla="*/ 4042156 h 6858317"/>
              <a:gd name="connsiteX182" fmla="*/ 2823083 w 12192634"/>
              <a:gd name="connsiteY182" fmla="*/ 3740468 h 6858317"/>
              <a:gd name="connsiteX183" fmla="*/ 3349625 w 12192634"/>
              <a:gd name="connsiteY183" fmla="*/ 3417824 h 6858317"/>
              <a:gd name="connsiteX184" fmla="*/ 3672269 w 12192634"/>
              <a:gd name="connsiteY184" fmla="*/ 2891346 h 6858317"/>
              <a:gd name="connsiteX185" fmla="*/ 3973894 w 12192634"/>
              <a:gd name="connsiteY185" fmla="*/ 2398268 h 6858317"/>
              <a:gd name="connsiteX186" fmla="*/ 4466971 w 12192634"/>
              <a:gd name="connsiteY186" fmla="*/ 2096643 h 6858317"/>
              <a:gd name="connsiteX187" fmla="*/ 4993450 w 12192634"/>
              <a:gd name="connsiteY187" fmla="*/ 1773936 h 6858317"/>
              <a:gd name="connsiteX188" fmla="*/ 5316093 w 12192634"/>
              <a:gd name="connsiteY188" fmla="*/ 1247458 h 6858317"/>
              <a:gd name="connsiteX189" fmla="*/ 5617718 w 12192634"/>
              <a:gd name="connsiteY189" fmla="*/ 754444 h 6858317"/>
              <a:gd name="connsiteX190" fmla="*/ 6110796 w 12192634"/>
              <a:gd name="connsiteY190" fmla="*/ 452819 h 6858317"/>
              <a:gd name="connsiteX191" fmla="*/ 6637274 w 12192634"/>
              <a:gd name="connsiteY191" fmla="*/ 130112 h 6858317"/>
              <a:gd name="connsiteX192" fmla="*/ 6754369 w 12192634"/>
              <a:gd name="connsiteY192" fmla="*/ 0 h 6858317"/>
              <a:gd name="connsiteX193" fmla="*/ 7031990 w 12192634"/>
              <a:gd name="connsiteY193" fmla="*/ 0 h 6858317"/>
              <a:gd name="connsiteX194" fmla="*/ 6875970 w 12192634"/>
              <a:gd name="connsiteY194" fmla="*/ 328930 h 6858317"/>
              <a:gd name="connsiteX195" fmla="*/ 6574345 w 12192634"/>
              <a:gd name="connsiteY195" fmla="*/ 822008 h 6858317"/>
              <a:gd name="connsiteX196" fmla="*/ 6081395 w 12192634"/>
              <a:gd name="connsiteY196" fmla="*/ 1123950 h 6858317"/>
              <a:gd name="connsiteX197" fmla="*/ 5554853 w 12192634"/>
              <a:gd name="connsiteY197" fmla="*/ 1446594 h 6858317"/>
              <a:gd name="connsiteX198" fmla="*/ 5232400 w 12192634"/>
              <a:gd name="connsiteY198" fmla="*/ 1972755 h 6858317"/>
              <a:gd name="connsiteX199" fmla="*/ 4930775 w 12192634"/>
              <a:gd name="connsiteY199" fmla="*/ 2465832 h 6858317"/>
              <a:gd name="connsiteX200" fmla="*/ 4437761 w 12192634"/>
              <a:gd name="connsiteY200" fmla="*/ 2767457 h 6858317"/>
              <a:gd name="connsiteX201" fmla="*/ 3911219 w 12192634"/>
              <a:gd name="connsiteY201" fmla="*/ 3090101 h 6858317"/>
              <a:gd name="connsiteX202" fmla="*/ 3588576 w 12192634"/>
              <a:gd name="connsiteY202" fmla="*/ 3616643 h 6858317"/>
              <a:gd name="connsiteX203" fmla="*/ 3286951 w 12192634"/>
              <a:gd name="connsiteY203" fmla="*/ 4109657 h 6858317"/>
              <a:gd name="connsiteX204" fmla="*/ 2793873 w 12192634"/>
              <a:gd name="connsiteY204" fmla="*/ 4411282 h 6858317"/>
              <a:gd name="connsiteX205" fmla="*/ 2267395 w 12192634"/>
              <a:gd name="connsiteY205" fmla="*/ 4733989 h 6858317"/>
              <a:gd name="connsiteX206" fmla="*/ 1944688 w 12192634"/>
              <a:gd name="connsiteY206" fmla="*/ 5260467 h 6858317"/>
              <a:gd name="connsiteX207" fmla="*/ 1643063 w 12192634"/>
              <a:gd name="connsiteY207" fmla="*/ 5753545 h 6858317"/>
              <a:gd name="connsiteX208" fmla="*/ 1149985 w 12192634"/>
              <a:gd name="connsiteY208" fmla="*/ 6055170 h 6858317"/>
              <a:gd name="connsiteX209" fmla="*/ 623507 w 12192634"/>
              <a:gd name="connsiteY209" fmla="*/ 6377877 h 6858317"/>
              <a:gd name="connsiteX210" fmla="*/ 316992 w 12192634"/>
              <a:gd name="connsiteY210" fmla="*/ 6858000 h 6858317"/>
              <a:gd name="connsiteX211" fmla="*/ 411671 w 12192634"/>
              <a:gd name="connsiteY211" fmla="*/ 6858000 h 6858317"/>
              <a:gd name="connsiteX212" fmla="*/ 686181 w 12192634"/>
              <a:gd name="connsiteY212" fmla="*/ 6440742 h 6858317"/>
              <a:gd name="connsiteX213" fmla="*/ 1179259 w 12192634"/>
              <a:gd name="connsiteY213" fmla="*/ 6139053 h 6858317"/>
              <a:gd name="connsiteX214" fmla="*/ 1705737 w 12192634"/>
              <a:gd name="connsiteY214" fmla="*/ 5816410 h 6858317"/>
              <a:gd name="connsiteX215" fmla="*/ 2028444 w 12192634"/>
              <a:gd name="connsiteY215" fmla="*/ 5289868 h 6858317"/>
              <a:gd name="connsiteX216" fmla="*/ 2330069 w 12192634"/>
              <a:gd name="connsiteY216" fmla="*/ 4796854 h 6858317"/>
              <a:gd name="connsiteX217" fmla="*/ 2823083 w 12192634"/>
              <a:gd name="connsiteY217" fmla="*/ 4495165 h 6858317"/>
              <a:gd name="connsiteX218" fmla="*/ 3349625 w 12192634"/>
              <a:gd name="connsiteY218" fmla="*/ 4172522 h 6858317"/>
              <a:gd name="connsiteX219" fmla="*/ 3672269 w 12192634"/>
              <a:gd name="connsiteY219" fmla="*/ 3646043 h 6858317"/>
              <a:gd name="connsiteX220" fmla="*/ 3973894 w 12192634"/>
              <a:gd name="connsiteY220" fmla="*/ 3152966 h 6858317"/>
              <a:gd name="connsiteX221" fmla="*/ 4466971 w 12192634"/>
              <a:gd name="connsiteY221" fmla="*/ 2851341 h 6858317"/>
              <a:gd name="connsiteX222" fmla="*/ 4993450 w 12192634"/>
              <a:gd name="connsiteY222" fmla="*/ 2528697 h 6858317"/>
              <a:gd name="connsiteX223" fmla="*/ 5316093 w 12192634"/>
              <a:gd name="connsiteY223" fmla="*/ 2002219 h 6858317"/>
              <a:gd name="connsiteX224" fmla="*/ 5617718 w 12192634"/>
              <a:gd name="connsiteY224" fmla="*/ 1509141 h 6858317"/>
              <a:gd name="connsiteX225" fmla="*/ 6110796 w 12192634"/>
              <a:gd name="connsiteY225" fmla="*/ 1207516 h 6858317"/>
              <a:gd name="connsiteX226" fmla="*/ 6637274 w 12192634"/>
              <a:gd name="connsiteY226" fmla="*/ 884873 h 6858317"/>
              <a:gd name="connsiteX227" fmla="*/ 6959918 w 12192634"/>
              <a:gd name="connsiteY227" fmla="*/ 358331 h 6858317"/>
              <a:gd name="connsiteX228" fmla="*/ 7141909 w 12192634"/>
              <a:gd name="connsiteY228" fmla="*/ 0 h 6858317"/>
              <a:gd name="connsiteX229" fmla="*/ 8147050 w 12192634"/>
              <a:gd name="connsiteY229" fmla="*/ 0 h 6858317"/>
              <a:gd name="connsiteX230" fmla="*/ 7725537 w 12192634"/>
              <a:gd name="connsiteY230" fmla="*/ 234252 h 6858317"/>
              <a:gd name="connsiteX231" fmla="*/ 7199059 w 12192634"/>
              <a:gd name="connsiteY231" fmla="*/ 556895 h 6858317"/>
              <a:gd name="connsiteX232" fmla="*/ 6876352 w 12192634"/>
              <a:gd name="connsiteY232" fmla="*/ 1083374 h 6858317"/>
              <a:gd name="connsiteX233" fmla="*/ 6574727 w 12192634"/>
              <a:gd name="connsiteY233" fmla="*/ 1576451 h 6858317"/>
              <a:gd name="connsiteX234" fmla="*/ 6081713 w 12192634"/>
              <a:gd name="connsiteY234" fmla="*/ 1878076 h 6858317"/>
              <a:gd name="connsiteX235" fmla="*/ 5555171 w 12192634"/>
              <a:gd name="connsiteY235" fmla="*/ 2200783 h 6858317"/>
              <a:gd name="connsiteX236" fmla="*/ 5232527 w 12192634"/>
              <a:gd name="connsiteY236" fmla="*/ 2727198 h 6858317"/>
              <a:gd name="connsiteX237" fmla="*/ 4930902 w 12192634"/>
              <a:gd name="connsiteY237" fmla="*/ 3220276 h 6858317"/>
              <a:gd name="connsiteX238" fmla="*/ 4437888 w 12192634"/>
              <a:gd name="connsiteY238" fmla="*/ 3521901 h 6858317"/>
              <a:gd name="connsiteX239" fmla="*/ 3911346 w 12192634"/>
              <a:gd name="connsiteY239" fmla="*/ 3844608 h 6858317"/>
              <a:gd name="connsiteX240" fmla="*/ 3588703 w 12192634"/>
              <a:gd name="connsiteY240" fmla="*/ 4371086 h 6858317"/>
              <a:gd name="connsiteX241" fmla="*/ 3287078 w 12192634"/>
              <a:gd name="connsiteY241" fmla="*/ 4864100 h 6858317"/>
              <a:gd name="connsiteX242" fmla="*/ 2794000 w 12192634"/>
              <a:gd name="connsiteY242" fmla="*/ 5165725 h 6858317"/>
              <a:gd name="connsiteX243" fmla="*/ 2267522 w 12192634"/>
              <a:gd name="connsiteY243" fmla="*/ 5488432 h 6858317"/>
              <a:gd name="connsiteX244" fmla="*/ 1944814 w 12192634"/>
              <a:gd name="connsiteY244" fmla="*/ 6014911 h 6858317"/>
              <a:gd name="connsiteX245" fmla="*/ 1643189 w 12192634"/>
              <a:gd name="connsiteY245" fmla="*/ 6507988 h 6858317"/>
              <a:gd name="connsiteX246" fmla="*/ 1150176 w 12192634"/>
              <a:gd name="connsiteY246" fmla="*/ 6809613 h 6858317"/>
              <a:gd name="connsiteX247" fmla="*/ 1020445 w 12192634"/>
              <a:gd name="connsiteY247" fmla="*/ 6858000 h 6858317"/>
              <a:gd name="connsiteX248" fmla="*/ 1277239 w 12192634"/>
              <a:gd name="connsiteY248" fmla="*/ 6858000 h 6858317"/>
              <a:gd name="connsiteX249" fmla="*/ 1706055 w 12192634"/>
              <a:gd name="connsiteY249" fmla="*/ 6570853 h 6858317"/>
              <a:gd name="connsiteX250" fmla="*/ 2028762 w 12192634"/>
              <a:gd name="connsiteY250" fmla="*/ 6044375 h 6858317"/>
              <a:gd name="connsiteX251" fmla="*/ 2330387 w 12192634"/>
              <a:gd name="connsiteY251" fmla="*/ 5551297 h 6858317"/>
              <a:gd name="connsiteX252" fmla="*/ 2823401 w 12192634"/>
              <a:gd name="connsiteY252" fmla="*/ 5249672 h 6858317"/>
              <a:gd name="connsiteX253" fmla="*/ 3349943 w 12192634"/>
              <a:gd name="connsiteY253" fmla="*/ 4926965 h 6858317"/>
              <a:gd name="connsiteX254" fmla="*/ 3672586 w 12192634"/>
              <a:gd name="connsiteY254" fmla="*/ 4400487 h 6858317"/>
              <a:gd name="connsiteX255" fmla="*/ 3974211 w 12192634"/>
              <a:gd name="connsiteY255" fmla="*/ 3907472 h 6858317"/>
              <a:gd name="connsiteX256" fmla="*/ 4467289 w 12192634"/>
              <a:gd name="connsiteY256" fmla="*/ 3605784 h 6858317"/>
              <a:gd name="connsiteX257" fmla="*/ 4993767 w 12192634"/>
              <a:gd name="connsiteY257" fmla="*/ 3283141 h 6858317"/>
              <a:gd name="connsiteX258" fmla="*/ 5316411 w 12192634"/>
              <a:gd name="connsiteY258" fmla="*/ 2756662 h 6858317"/>
              <a:gd name="connsiteX259" fmla="*/ 5618036 w 12192634"/>
              <a:gd name="connsiteY259" fmla="*/ 2263648 h 6858317"/>
              <a:gd name="connsiteX260" fmla="*/ 6111113 w 12192634"/>
              <a:gd name="connsiteY260" fmla="*/ 1961960 h 6858317"/>
              <a:gd name="connsiteX261" fmla="*/ 6637592 w 12192634"/>
              <a:gd name="connsiteY261" fmla="*/ 1639316 h 6858317"/>
              <a:gd name="connsiteX262" fmla="*/ 6960235 w 12192634"/>
              <a:gd name="connsiteY262" fmla="*/ 1112774 h 6858317"/>
              <a:gd name="connsiteX263" fmla="*/ 7261924 w 12192634"/>
              <a:gd name="connsiteY263" fmla="*/ 619760 h 6858317"/>
              <a:gd name="connsiteX264" fmla="*/ 7754938 w 12192634"/>
              <a:gd name="connsiteY264" fmla="*/ 318135 h 6858317"/>
              <a:gd name="connsiteX265" fmla="*/ 8276844 w 12192634"/>
              <a:gd name="connsiteY265" fmla="*/ 0 h 6858317"/>
              <a:gd name="connsiteX266" fmla="*/ 8597519 w 12192634"/>
              <a:gd name="connsiteY266" fmla="*/ 0 h 6858317"/>
              <a:gd name="connsiteX267" fmla="*/ 8520240 w 12192634"/>
              <a:gd name="connsiteY267" fmla="*/ 193993 h 6858317"/>
              <a:gd name="connsiteX268" fmla="*/ 8218551 w 12192634"/>
              <a:gd name="connsiteY268" fmla="*/ 687007 h 6858317"/>
              <a:gd name="connsiteX269" fmla="*/ 7725537 w 12192634"/>
              <a:gd name="connsiteY269" fmla="*/ 988695 h 6858317"/>
              <a:gd name="connsiteX270" fmla="*/ 7199059 w 12192634"/>
              <a:gd name="connsiteY270" fmla="*/ 1311339 h 6858317"/>
              <a:gd name="connsiteX271" fmla="*/ 6876352 w 12192634"/>
              <a:gd name="connsiteY271" fmla="*/ 1837817 h 6858317"/>
              <a:gd name="connsiteX272" fmla="*/ 6574727 w 12192634"/>
              <a:gd name="connsiteY272" fmla="*/ 2330895 h 6858317"/>
              <a:gd name="connsiteX273" fmla="*/ 6081713 w 12192634"/>
              <a:gd name="connsiteY273" fmla="*/ 2632520 h 6858317"/>
              <a:gd name="connsiteX274" fmla="*/ 5555171 w 12192634"/>
              <a:gd name="connsiteY274" fmla="*/ 2955227 h 6858317"/>
              <a:gd name="connsiteX275" fmla="*/ 5232400 w 12192634"/>
              <a:gd name="connsiteY275" fmla="*/ 3481705 h 6858317"/>
              <a:gd name="connsiteX276" fmla="*/ 4930775 w 12192634"/>
              <a:gd name="connsiteY276" fmla="*/ 3974719 h 6858317"/>
              <a:gd name="connsiteX277" fmla="*/ 4437761 w 12192634"/>
              <a:gd name="connsiteY277" fmla="*/ 4276344 h 6858317"/>
              <a:gd name="connsiteX278" fmla="*/ 3911219 w 12192634"/>
              <a:gd name="connsiteY278" fmla="*/ 4599051 h 6858317"/>
              <a:gd name="connsiteX279" fmla="*/ 3588576 w 12192634"/>
              <a:gd name="connsiteY279" fmla="*/ 5125530 h 6858317"/>
              <a:gd name="connsiteX280" fmla="*/ 3286951 w 12192634"/>
              <a:gd name="connsiteY280" fmla="*/ 5618544 h 6858317"/>
              <a:gd name="connsiteX281" fmla="*/ 2794000 w 12192634"/>
              <a:gd name="connsiteY281" fmla="*/ 5920232 h 6858317"/>
              <a:gd name="connsiteX282" fmla="*/ 2267522 w 12192634"/>
              <a:gd name="connsiteY282" fmla="*/ 6242876 h 6858317"/>
              <a:gd name="connsiteX283" fmla="*/ 1944814 w 12192634"/>
              <a:gd name="connsiteY283" fmla="*/ 6769354 h 6858317"/>
              <a:gd name="connsiteX284" fmla="*/ 1913064 w 12192634"/>
              <a:gd name="connsiteY284" fmla="*/ 6858254 h 6858317"/>
              <a:gd name="connsiteX285" fmla="*/ 2007934 w 12192634"/>
              <a:gd name="connsiteY285" fmla="*/ 6858254 h 6858317"/>
              <a:gd name="connsiteX286" fmla="*/ 2029016 w 12192634"/>
              <a:gd name="connsiteY286" fmla="*/ 6799072 h 6858317"/>
              <a:gd name="connsiteX287" fmla="*/ 2330641 w 12192634"/>
              <a:gd name="connsiteY287" fmla="*/ 6305995 h 6858317"/>
              <a:gd name="connsiteX288" fmla="*/ 2823655 w 12192634"/>
              <a:gd name="connsiteY288" fmla="*/ 6004370 h 6858317"/>
              <a:gd name="connsiteX289" fmla="*/ 3349625 w 12192634"/>
              <a:gd name="connsiteY289" fmla="*/ 5681409 h 6858317"/>
              <a:gd name="connsiteX290" fmla="*/ 3672269 w 12192634"/>
              <a:gd name="connsiteY290" fmla="*/ 5154930 h 6858317"/>
              <a:gd name="connsiteX291" fmla="*/ 3973894 w 12192634"/>
              <a:gd name="connsiteY291" fmla="*/ 4661916 h 6858317"/>
              <a:gd name="connsiteX292" fmla="*/ 4466971 w 12192634"/>
              <a:gd name="connsiteY292" fmla="*/ 4360228 h 6858317"/>
              <a:gd name="connsiteX293" fmla="*/ 4993450 w 12192634"/>
              <a:gd name="connsiteY293" fmla="*/ 4037584 h 6858317"/>
              <a:gd name="connsiteX294" fmla="*/ 5316093 w 12192634"/>
              <a:gd name="connsiteY294" fmla="*/ 3511106 h 6858317"/>
              <a:gd name="connsiteX295" fmla="*/ 5617718 w 12192634"/>
              <a:gd name="connsiteY295" fmla="*/ 3018092 h 6858317"/>
              <a:gd name="connsiteX296" fmla="*/ 6110796 w 12192634"/>
              <a:gd name="connsiteY296" fmla="*/ 2716403 h 6858317"/>
              <a:gd name="connsiteX297" fmla="*/ 6637274 w 12192634"/>
              <a:gd name="connsiteY297" fmla="*/ 2393760 h 6858317"/>
              <a:gd name="connsiteX298" fmla="*/ 6959918 w 12192634"/>
              <a:gd name="connsiteY298" fmla="*/ 1867281 h 6858317"/>
              <a:gd name="connsiteX299" fmla="*/ 7261607 w 12192634"/>
              <a:gd name="connsiteY299" fmla="*/ 1374204 h 6858317"/>
              <a:gd name="connsiteX300" fmla="*/ 7754620 w 12192634"/>
              <a:gd name="connsiteY300" fmla="*/ 1072579 h 6858317"/>
              <a:gd name="connsiteX301" fmla="*/ 8281099 w 12192634"/>
              <a:gd name="connsiteY301" fmla="*/ 749872 h 6858317"/>
              <a:gd name="connsiteX302" fmla="*/ 8603806 w 12192634"/>
              <a:gd name="connsiteY302" fmla="*/ 223393 h 6858317"/>
              <a:gd name="connsiteX303" fmla="*/ 8697151 w 12192634"/>
              <a:gd name="connsiteY303" fmla="*/ 0 h 6858317"/>
              <a:gd name="connsiteX304" fmla="*/ 9603549 w 12192634"/>
              <a:gd name="connsiteY304" fmla="*/ 0 h 6858317"/>
              <a:gd name="connsiteX305" fmla="*/ 9369361 w 12192634"/>
              <a:gd name="connsiteY305" fmla="*/ 99251 h 6858317"/>
              <a:gd name="connsiteX306" fmla="*/ 8842566 w 12192634"/>
              <a:gd name="connsiteY306" fmla="*/ 421957 h 6858317"/>
              <a:gd name="connsiteX307" fmla="*/ 8519922 w 12192634"/>
              <a:gd name="connsiteY307" fmla="*/ 948436 h 6858317"/>
              <a:gd name="connsiteX308" fmla="*/ 8218234 w 12192634"/>
              <a:gd name="connsiteY308" fmla="*/ 1441514 h 6858317"/>
              <a:gd name="connsiteX309" fmla="*/ 7725219 w 12192634"/>
              <a:gd name="connsiteY309" fmla="*/ 1743139 h 6858317"/>
              <a:gd name="connsiteX310" fmla="*/ 7198741 w 12192634"/>
              <a:gd name="connsiteY310" fmla="*/ 2065782 h 6858317"/>
              <a:gd name="connsiteX311" fmla="*/ 6876034 w 12192634"/>
              <a:gd name="connsiteY311" fmla="*/ 2592261 h 6858317"/>
              <a:gd name="connsiteX312" fmla="*/ 6574409 w 12192634"/>
              <a:gd name="connsiteY312" fmla="*/ 3085338 h 6858317"/>
              <a:gd name="connsiteX313" fmla="*/ 6081395 w 12192634"/>
              <a:gd name="connsiteY313" fmla="*/ 3386963 h 6858317"/>
              <a:gd name="connsiteX314" fmla="*/ 5554853 w 12192634"/>
              <a:gd name="connsiteY314" fmla="*/ 3709670 h 6858317"/>
              <a:gd name="connsiteX315" fmla="*/ 5232400 w 12192634"/>
              <a:gd name="connsiteY315" fmla="*/ 4236149 h 6858317"/>
              <a:gd name="connsiteX316" fmla="*/ 4930775 w 12192634"/>
              <a:gd name="connsiteY316" fmla="*/ 4729163 h 6858317"/>
              <a:gd name="connsiteX317" fmla="*/ 4437761 w 12192634"/>
              <a:gd name="connsiteY317" fmla="*/ 5030788 h 6858317"/>
              <a:gd name="connsiteX318" fmla="*/ 3911219 w 12192634"/>
              <a:gd name="connsiteY318" fmla="*/ 5353495 h 6858317"/>
              <a:gd name="connsiteX319" fmla="*/ 3588385 w 12192634"/>
              <a:gd name="connsiteY319" fmla="*/ 5880100 h 6858317"/>
              <a:gd name="connsiteX320" fmla="*/ 3286760 w 12192634"/>
              <a:gd name="connsiteY320" fmla="*/ 6373114 h 6858317"/>
              <a:gd name="connsiteX321" fmla="*/ 2793683 w 12192634"/>
              <a:gd name="connsiteY321" fmla="*/ 6674803 h 6858317"/>
              <a:gd name="connsiteX322" fmla="*/ 2426526 w 12192634"/>
              <a:gd name="connsiteY322" fmla="*/ 6858127 h 6858317"/>
              <a:gd name="connsiteX323" fmla="*/ 2588641 w 12192634"/>
              <a:gd name="connsiteY323" fmla="*/ 6858127 h 6858317"/>
              <a:gd name="connsiteX324" fmla="*/ 2823083 w 12192634"/>
              <a:gd name="connsiteY324" fmla="*/ 6758686 h 6858317"/>
              <a:gd name="connsiteX325" fmla="*/ 3349625 w 12192634"/>
              <a:gd name="connsiteY325" fmla="*/ 6435979 h 6858317"/>
              <a:gd name="connsiteX326" fmla="*/ 3672269 w 12192634"/>
              <a:gd name="connsiteY326" fmla="*/ 5909501 h 6858317"/>
              <a:gd name="connsiteX327" fmla="*/ 3973894 w 12192634"/>
              <a:gd name="connsiteY327" fmla="*/ 5416487 h 6858317"/>
              <a:gd name="connsiteX328" fmla="*/ 4466971 w 12192634"/>
              <a:gd name="connsiteY328" fmla="*/ 5114798 h 6858317"/>
              <a:gd name="connsiteX329" fmla="*/ 4993450 w 12192634"/>
              <a:gd name="connsiteY329" fmla="*/ 4792155 h 6858317"/>
              <a:gd name="connsiteX330" fmla="*/ 5316093 w 12192634"/>
              <a:gd name="connsiteY330" fmla="*/ 4265676 h 6858317"/>
              <a:gd name="connsiteX331" fmla="*/ 5617718 w 12192634"/>
              <a:gd name="connsiteY331" fmla="*/ 3772662 h 6858317"/>
              <a:gd name="connsiteX332" fmla="*/ 6110796 w 12192634"/>
              <a:gd name="connsiteY332" fmla="*/ 3470974 h 6858317"/>
              <a:gd name="connsiteX333" fmla="*/ 6637274 w 12192634"/>
              <a:gd name="connsiteY333" fmla="*/ 3148330 h 6858317"/>
              <a:gd name="connsiteX334" fmla="*/ 6959918 w 12192634"/>
              <a:gd name="connsiteY334" fmla="*/ 2621852 h 6858317"/>
              <a:gd name="connsiteX335" fmla="*/ 7261607 w 12192634"/>
              <a:gd name="connsiteY335" fmla="*/ 2128774 h 6858317"/>
              <a:gd name="connsiteX336" fmla="*/ 7754620 w 12192634"/>
              <a:gd name="connsiteY336" fmla="*/ 1827149 h 6858317"/>
              <a:gd name="connsiteX337" fmla="*/ 8281099 w 12192634"/>
              <a:gd name="connsiteY337" fmla="*/ 1504506 h 6858317"/>
              <a:gd name="connsiteX338" fmla="*/ 8603806 w 12192634"/>
              <a:gd name="connsiteY338" fmla="*/ 977963 h 6858317"/>
              <a:gd name="connsiteX339" fmla="*/ 8905431 w 12192634"/>
              <a:gd name="connsiteY339" fmla="*/ 484950 h 6858317"/>
              <a:gd name="connsiteX340" fmla="*/ 9398508 w 12192634"/>
              <a:gd name="connsiteY340" fmla="*/ 183325 h 6858317"/>
              <a:gd name="connsiteX341" fmla="*/ 9765411 w 12192634"/>
              <a:gd name="connsiteY341" fmla="*/ 127 h 6858317"/>
              <a:gd name="connsiteX342" fmla="*/ 10185082 w 12192634"/>
              <a:gd name="connsiteY342" fmla="*/ 0 h 6858317"/>
              <a:gd name="connsiteX343" fmla="*/ 10164064 w 12192634"/>
              <a:gd name="connsiteY343" fmla="*/ 59055 h 6858317"/>
              <a:gd name="connsiteX344" fmla="*/ 9862439 w 12192634"/>
              <a:gd name="connsiteY344" fmla="*/ 552069 h 6858317"/>
              <a:gd name="connsiteX345" fmla="*/ 9369361 w 12192634"/>
              <a:gd name="connsiteY345" fmla="*/ 853758 h 6858317"/>
              <a:gd name="connsiteX346" fmla="*/ 8842883 w 12192634"/>
              <a:gd name="connsiteY346" fmla="*/ 1176401 h 6858317"/>
              <a:gd name="connsiteX347" fmla="*/ 8520240 w 12192634"/>
              <a:gd name="connsiteY347" fmla="*/ 1702880 h 6858317"/>
              <a:gd name="connsiteX348" fmla="*/ 8218551 w 12192634"/>
              <a:gd name="connsiteY348" fmla="*/ 2195957 h 6858317"/>
              <a:gd name="connsiteX349" fmla="*/ 7725537 w 12192634"/>
              <a:gd name="connsiteY349" fmla="*/ 2497582 h 6858317"/>
              <a:gd name="connsiteX350" fmla="*/ 7199059 w 12192634"/>
              <a:gd name="connsiteY350" fmla="*/ 2820226 h 6858317"/>
              <a:gd name="connsiteX351" fmla="*/ 6876352 w 12192634"/>
              <a:gd name="connsiteY351" fmla="*/ 3346768 h 6858317"/>
              <a:gd name="connsiteX352" fmla="*/ 6574727 w 12192634"/>
              <a:gd name="connsiteY352" fmla="*/ 3839782 h 6858317"/>
              <a:gd name="connsiteX353" fmla="*/ 6081713 w 12192634"/>
              <a:gd name="connsiteY353" fmla="*/ 4141407 h 6858317"/>
              <a:gd name="connsiteX354" fmla="*/ 5555171 w 12192634"/>
              <a:gd name="connsiteY354" fmla="*/ 4464114 h 6858317"/>
              <a:gd name="connsiteX355" fmla="*/ 5232400 w 12192634"/>
              <a:gd name="connsiteY355" fmla="*/ 4990592 h 6858317"/>
              <a:gd name="connsiteX356" fmla="*/ 4930775 w 12192634"/>
              <a:gd name="connsiteY356" fmla="*/ 5483606 h 6858317"/>
              <a:gd name="connsiteX357" fmla="*/ 4437761 w 12192634"/>
              <a:gd name="connsiteY357" fmla="*/ 5785231 h 6858317"/>
              <a:gd name="connsiteX358" fmla="*/ 3911219 w 12192634"/>
              <a:gd name="connsiteY358" fmla="*/ 6107938 h 6858317"/>
              <a:gd name="connsiteX359" fmla="*/ 3588576 w 12192634"/>
              <a:gd name="connsiteY359" fmla="*/ 6634417 h 6858317"/>
              <a:gd name="connsiteX360" fmla="*/ 3495103 w 12192634"/>
              <a:gd name="connsiteY360" fmla="*/ 6858000 h 6858317"/>
              <a:gd name="connsiteX361" fmla="*/ 3595116 w 12192634"/>
              <a:gd name="connsiteY361" fmla="*/ 6858000 h 6858317"/>
              <a:gd name="connsiteX362" fmla="*/ 3672459 w 12192634"/>
              <a:gd name="connsiteY362" fmla="*/ 6663818 h 6858317"/>
              <a:gd name="connsiteX363" fmla="*/ 3974084 w 12192634"/>
              <a:gd name="connsiteY363" fmla="*/ 6170803 h 6858317"/>
              <a:gd name="connsiteX364" fmla="*/ 4467162 w 12192634"/>
              <a:gd name="connsiteY364" fmla="*/ 5869178 h 6858317"/>
              <a:gd name="connsiteX365" fmla="*/ 4993640 w 12192634"/>
              <a:gd name="connsiteY365" fmla="*/ 5546471 h 6858317"/>
              <a:gd name="connsiteX366" fmla="*/ 5316284 w 12192634"/>
              <a:gd name="connsiteY366" fmla="*/ 5019993 h 6858317"/>
              <a:gd name="connsiteX367" fmla="*/ 5617909 w 12192634"/>
              <a:gd name="connsiteY367" fmla="*/ 4526979 h 6858317"/>
              <a:gd name="connsiteX368" fmla="*/ 6110986 w 12192634"/>
              <a:gd name="connsiteY368" fmla="*/ 4225354 h 6858317"/>
              <a:gd name="connsiteX369" fmla="*/ 6637465 w 12192634"/>
              <a:gd name="connsiteY369" fmla="*/ 3902647 h 6858317"/>
              <a:gd name="connsiteX370" fmla="*/ 6960108 w 12192634"/>
              <a:gd name="connsiteY370" fmla="*/ 3376168 h 6858317"/>
              <a:gd name="connsiteX371" fmla="*/ 7261797 w 12192634"/>
              <a:gd name="connsiteY371" fmla="*/ 2883091 h 6858317"/>
              <a:gd name="connsiteX372" fmla="*/ 7754811 w 12192634"/>
              <a:gd name="connsiteY372" fmla="*/ 2581466 h 6858317"/>
              <a:gd name="connsiteX373" fmla="*/ 8281289 w 12192634"/>
              <a:gd name="connsiteY373" fmla="*/ 2258822 h 6858317"/>
              <a:gd name="connsiteX374" fmla="*/ 8603996 w 12192634"/>
              <a:gd name="connsiteY374" fmla="*/ 1732280 h 6858317"/>
              <a:gd name="connsiteX375" fmla="*/ 8905621 w 12192634"/>
              <a:gd name="connsiteY375" fmla="*/ 1239266 h 6858317"/>
              <a:gd name="connsiteX376" fmla="*/ 9398698 w 12192634"/>
              <a:gd name="connsiteY376" fmla="*/ 937641 h 6858317"/>
              <a:gd name="connsiteX377" fmla="*/ 9925177 w 12192634"/>
              <a:gd name="connsiteY377" fmla="*/ 614934 h 6858317"/>
              <a:gd name="connsiteX378" fmla="*/ 10247820 w 12192634"/>
              <a:gd name="connsiteY378" fmla="*/ 88456 h 6858317"/>
              <a:gd name="connsiteX379" fmla="*/ 10279570 w 12192634"/>
              <a:gd name="connsiteY379" fmla="*/ 0 h 6858317"/>
              <a:gd name="connsiteX380" fmla="*/ 10915332 w 12192634"/>
              <a:gd name="connsiteY380" fmla="*/ 0 h 6858317"/>
              <a:gd name="connsiteX381" fmla="*/ 10486898 w 12192634"/>
              <a:gd name="connsiteY381" fmla="*/ 287020 h 6858317"/>
              <a:gd name="connsiteX382" fmla="*/ 10164255 w 12192634"/>
              <a:gd name="connsiteY382" fmla="*/ 813499 h 6858317"/>
              <a:gd name="connsiteX383" fmla="*/ 9862630 w 12192634"/>
              <a:gd name="connsiteY383" fmla="*/ 1306513 h 6858317"/>
              <a:gd name="connsiteX384" fmla="*/ 9369552 w 12192634"/>
              <a:gd name="connsiteY384" fmla="*/ 1608201 h 6858317"/>
              <a:gd name="connsiteX385" fmla="*/ 8843073 w 12192634"/>
              <a:gd name="connsiteY385" fmla="*/ 1930845 h 6858317"/>
              <a:gd name="connsiteX386" fmla="*/ 8520430 w 12192634"/>
              <a:gd name="connsiteY386" fmla="*/ 2457323 h 6858317"/>
              <a:gd name="connsiteX387" fmla="*/ 8218742 w 12192634"/>
              <a:gd name="connsiteY387" fmla="*/ 2950401 h 6858317"/>
              <a:gd name="connsiteX388" fmla="*/ 7725728 w 12192634"/>
              <a:gd name="connsiteY388" fmla="*/ 3252026 h 6858317"/>
              <a:gd name="connsiteX389" fmla="*/ 7199249 w 12192634"/>
              <a:gd name="connsiteY389" fmla="*/ 3574733 h 6858317"/>
              <a:gd name="connsiteX390" fmla="*/ 6876543 w 12192634"/>
              <a:gd name="connsiteY390" fmla="*/ 4101211 h 6858317"/>
              <a:gd name="connsiteX391" fmla="*/ 6574918 w 12192634"/>
              <a:gd name="connsiteY391" fmla="*/ 4594225 h 6858317"/>
              <a:gd name="connsiteX392" fmla="*/ 6081395 w 12192634"/>
              <a:gd name="connsiteY392" fmla="*/ 4895850 h 6858317"/>
              <a:gd name="connsiteX393" fmla="*/ 5554853 w 12192634"/>
              <a:gd name="connsiteY393" fmla="*/ 5218557 h 6858317"/>
              <a:gd name="connsiteX394" fmla="*/ 5232400 w 12192634"/>
              <a:gd name="connsiteY394" fmla="*/ 5745036 h 6858317"/>
              <a:gd name="connsiteX395" fmla="*/ 4930775 w 12192634"/>
              <a:gd name="connsiteY395" fmla="*/ 6238050 h 6858317"/>
              <a:gd name="connsiteX396" fmla="*/ 4437761 w 12192634"/>
              <a:gd name="connsiteY396" fmla="*/ 6539738 h 6858317"/>
              <a:gd name="connsiteX397" fmla="*/ 3915601 w 12192634"/>
              <a:gd name="connsiteY397" fmla="*/ 6858000 h 6858317"/>
              <a:gd name="connsiteX398" fmla="*/ 4045458 w 12192634"/>
              <a:gd name="connsiteY398" fmla="*/ 6858000 h 6858317"/>
              <a:gd name="connsiteX399" fmla="*/ 4467162 w 12192634"/>
              <a:gd name="connsiteY399" fmla="*/ 6623622 h 6858317"/>
              <a:gd name="connsiteX400" fmla="*/ 4993640 w 12192634"/>
              <a:gd name="connsiteY400" fmla="*/ 6300915 h 6858317"/>
              <a:gd name="connsiteX401" fmla="*/ 5316284 w 12192634"/>
              <a:gd name="connsiteY401" fmla="*/ 5774436 h 6858317"/>
              <a:gd name="connsiteX402" fmla="*/ 5617909 w 12192634"/>
              <a:gd name="connsiteY402" fmla="*/ 5281422 h 6858317"/>
              <a:gd name="connsiteX403" fmla="*/ 6110986 w 12192634"/>
              <a:gd name="connsiteY403" fmla="*/ 4979797 h 6858317"/>
              <a:gd name="connsiteX404" fmla="*/ 6637465 w 12192634"/>
              <a:gd name="connsiteY404" fmla="*/ 4657090 h 6858317"/>
              <a:gd name="connsiteX405" fmla="*/ 6960108 w 12192634"/>
              <a:gd name="connsiteY405" fmla="*/ 4130612 h 6858317"/>
              <a:gd name="connsiteX406" fmla="*/ 7261797 w 12192634"/>
              <a:gd name="connsiteY406" fmla="*/ 3637597 h 6858317"/>
              <a:gd name="connsiteX407" fmla="*/ 7754811 w 12192634"/>
              <a:gd name="connsiteY407" fmla="*/ 3335909 h 6858317"/>
              <a:gd name="connsiteX408" fmla="*/ 8281289 w 12192634"/>
              <a:gd name="connsiteY408" fmla="*/ 3013266 h 6858317"/>
              <a:gd name="connsiteX409" fmla="*/ 8603996 w 12192634"/>
              <a:gd name="connsiteY409" fmla="*/ 2486787 h 6858317"/>
              <a:gd name="connsiteX410" fmla="*/ 8905621 w 12192634"/>
              <a:gd name="connsiteY410" fmla="*/ 1993710 h 6858317"/>
              <a:gd name="connsiteX411" fmla="*/ 9398698 w 12192634"/>
              <a:gd name="connsiteY411" fmla="*/ 1692085 h 6858317"/>
              <a:gd name="connsiteX412" fmla="*/ 9925177 w 12192634"/>
              <a:gd name="connsiteY412" fmla="*/ 1369378 h 6858317"/>
              <a:gd name="connsiteX413" fmla="*/ 10247820 w 12192634"/>
              <a:gd name="connsiteY413" fmla="*/ 842899 h 6858317"/>
              <a:gd name="connsiteX414" fmla="*/ 10549445 w 12192634"/>
              <a:gd name="connsiteY414" fmla="*/ 349885 h 6858317"/>
              <a:gd name="connsiteX415" fmla="*/ 11042650 w 12192634"/>
              <a:gd name="connsiteY415" fmla="*/ 48260 h 6858317"/>
              <a:gd name="connsiteX416" fmla="*/ 11172063 w 12192634"/>
              <a:gd name="connsiteY416" fmla="*/ 0 h 6858317"/>
              <a:gd name="connsiteX417" fmla="*/ 11780838 w 12192634"/>
              <a:gd name="connsiteY417" fmla="*/ 0 h 6858317"/>
              <a:gd name="connsiteX418" fmla="*/ 11506200 w 12192634"/>
              <a:gd name="connsiteY418" fmla="*/ 417195 h 6858317"/>
              <a:gd name="connsiteX419" fmla="*/ 11013122 w 12192634"/>
              <a:gd name="connsiteY419" fmla="*/ 718820 h 6858317"/>
              <a:gd name="connsiteX420" fmla="*/ 10486644 w 12192634"/>
              <a:gd name="connsiteY420" fmla="*/ 1041463 h 6858317"/>
              <a:gd name="connsiteX421" fmla="*/ 10164001 w 12192634"/>
              <a:gd name="connsiteY421" fmla="*/ 1567942 h 6858317"/>
              <a:gd name="connsiteX422" fmla="*/ 9862376 w 12192634"/>
              <a:gd name="connsiteY422" fmla="*/ 2060956 h 6858317"/>
              <a:gd name="connsiteX423" fmla="*/ 9369298 w 12192634"/>
              <a:gd name="connsiteY423" fmla="*/ 2362645 h 6858317"/>
              <a:gd name="connsiteX424" fmla="*/ 8842819 w 12192634"/>
              <a:gd name="connsiteY424" fmla="*/ 2685288 h 6858317"/>
              <a:gd name="connsiteX425" fmla="*/ 8520176 w 12192634"/>
              <a:gd name="connsiteY425" fmla="*/ 3211767 h 6858317"/>
              <a:gd name="connsiteX426" fmla="*/ 8218488 w 12192634"/>
              <a:gd name="connsiteY426" fmla="*/ 3704844 h 6858317"/>
              <a:gd name="connsiteX427" fmla="*/ 7725474 w 12192634"/>
              <a:gd name="connsiteY427" fmla="*/ 4006469 h 6858317"/>
              <a:gd name="connsiteX428" fmla="*/ 7198995 w 12192634"/>
              <a:gd name="connsiteY428" fmla="*/ 4329176 h 6858317"/>
              <a:gd name="connsiteX429" fmla="*/ 6876288 w 12192634"/>
              <a:gd name="connsiteY429" fmla="*/ 4855655 h 6858317"/>
              <a:gd name="connsiteX430" fmla="*/ 6574663 w 12192634"/>
              <a:gd name="connsiteY430" fmla="*/ 5348669 h 6858317"/>
              <a:gd name="connsiteX431" fmla="*/ 6081649 w 12192634"/>
              <a:gd name="connsiteY431" fmla="*/ 5650357 h 6858317"/>
              <a:gd name="connsiteX432" fmla="*/ 5555107 w 12192634"/>
              <a:gd name="connsiteY432" fmla="*/ 5973001 h 6858317"/>
              <a:gd name="connsiteX433" fmla="*/ 5232464 w 12192634"/>
              <a:gd name="connsiteY433" fmla="*/ 6499479 h 6858317"/>
              <a:gd name="connsiteX434" fmla="*/ 5050346 w 12192634"/>
              <a:gd name="connsiteY434" fmla="*/ 6858000 h 6858317"/>
              <a:gd name="connsiteX435" fmla="*/ 5160328 w 12192634"/>
              <a:gd name="connsiteY435" fmla="*/ 6858000 h 6858317"/>
              <a:gd name="connsiteX436" fmla="*/ 5316347 w 12192634"/>
              <a:gd name="connsiteY436" fmla="*/ 6528880 h 6858317"/>
              <a:gd name="connsiteX437" fmla="*/ 5617972 w 12192634"/>
              <a:gd name="connsiteY437" fmla="*/ 6035866 h 6858317"/>
              <a:gd name="connsiteX438" fmla="*/ 6111050 w 12192634"/>
              <a:gd name="connsiteY438" fmla="*/ 5734241 h 6858317"/>
              <a:gd name="connsiteX439" fmla="*/ 6637528 w 12192634"/>
              <a:gd name="connsiteY439" fmla="*/ 5411534 h 6858317"/>
              <a:gd name="connsiteX440" fmla="*/ 6960172 w 12192634"/>
              <a:gd name="connsiteY440" fmla="*/ 4885055 h 6858317"/>
              <a:gd name="connsiteX441" fmla="*/ 7261860 w 12192634"/>
              <a:gd name="connsiteY441" fmla="*/ 4392041 h 6858317"/>
              <a:gd name="connsiteX442" fmla="*/ 7754874 w 12192634"/>
              <a:gd name="connsiteY442" fmla="*/ 4090353 h 6858317"/>
              <a:gd name="connsiteX443" fmla="*/ 8281353 w 12192634"/>
              <a:gd name="connsiteY443" fmla="*/ 3767709 h 6858317"/>
              <a:gd name="connsiteX444" fmla="*/ 8604059 w 12192634"/>
              <a:gd name="connsiteY444" fmla="*/ 3241231 h 6858317"/>
              <a:gd name="connsiteX445" fmla="*/ 8905684 w 12192634"/>
              <a:gd name="connsiteY445" fmla="*/ 2748153 h 6858317"/>
              <a:gd name="connsiteX446" fmla="*/ 9398762 w 12192634"/>
              <a:gd name="connsiteY446" fmla="*/ 2446528 h 6858317"/>
              <a:gd name="connsiteX447" fmla="*/ 9925241 w 12192634"/>
              <a:gd name="connsiteY447" fmla="*/ 2123821 h 6858317"/>
              <a:gd name="connsiteX448" fmla="*/ 10247884 w 12192634"/>
              <a:gd name="connsiteY448" fmla="*/ 1597343 h 6858317"/>
              <a:gd name="connsiteX449" fmla="*/ 10549509 w 12192634"/>
              <a:gd name="connsiteY449" fmla="*/ 1104329 h 6858317"/>
              <a:gd name="connsiteX450" fmla="*/ 11042586 w 12192634"/>
              <a:gd name="connsiteY450" fmla="*/ 802704 h 6858317"/>
              <a:gd name="connsiteX451" fmla="*/ 11569065 w 12192634"/>
              <a:gd name="connsiteY451" fmla="*/ 480060 h 6858317"/>
              <a:gd name="connsiteX452" fmla="*/ 11875008 w 12192634"/>
              <a:gd name="connsiteY452" fmla="*/ 0 h 6858317"/>
              <a:gd name="connsiteX453" fmla="*/ 12130722 w 12192634"/>
              <a:gd name="connsiteY453" fmla="*/ 152400 h 6858317"/>
              <a:gd name="connsiteX454" fmla="*/ 11808079 w 12192634"/>
              <a:gd name="connsiteY454" fmla="*/ 678879 h 6858317"/>
              <a:gd name="connsiteX455" fmla="*/ 11506454 w 12192634"/>
              <a:gd name="connsiteY455" fmla="*/ 1171956 h 6858317"/>
              <a:gd name="connsiteX456" fmla="*/ 11013377 w 12192634"/>
              <a:gd name="connsiteY456" fmla="*/ 1473581 h 6858317"/>
              <a:gd name="connsiteX457" fmla="*/ 10486898 w 12192634"/>
              <a:gd name="connsiteY457" fmla="*/ 1796225 h 6858317"/>
              <a:gd name="connsiteX458" fmla="*/ 10164255 w 12192634"/>
              <a:gd name="connsiteY458" fmla="*/ 2322703 h 6858317"/>
              <a:gd name="connsiteX459" fmla="*/ 9862630 w 12192634"/>
              <a:gd name="connsiteY459" fmla="*/ 2815781 h 6858317"/>
              <a:gd name="connsiteX460" fmla="*/ 9369552 w 12192634"/>
              <a:gd name="connsiteY460" fmla="*/ 3117406 h 6858317"/>
              <a:gd name="connsiteX461" fmla="*/ 8843073 w 12192634"/>
              <a:gd name="connsiteY461" fmla="*/ 3440049 h 6858317"/>
              <a:gd name="connsiteX462" fmla="*/ 8520430 w 12192634"/>
              <a:gd name="connsiteY462" fmla="*/ 3966591 h 6858317"/>
              <a:gd name="connsiteX463" fmla="*/ 8218742 w 12192634"/>
              <a:gd name="connsiteY463" fmla="*/ 4459605 h 6858317"/>
              <a:gd name="connsiteX464" fmla="*/ 7725728 w 12192634"/>
              <a:gd name="connsiteY464" fmla="*/ 4761230 h 6858317"/>
              <a:gd name="connsiteX465" fmla="*/ 7199249 w 12192634"/>
              <a:gd name="connsiteY465" fmla="*/ 5083937 h 6858317"/>
              <a:gd name="connsiteX466" fmla="*/ 6876543 w 12192634"/>
              <a:gd name="connsiteY466" fmla="*/ 5610416 h 6858317"/>
              <a:gd name="connsiteX467" fmla="*/ 6574918 w 12192634"/>
              <a:gd name="connsiteY467" fmla="*/ 6103430 h 6858317"/>
              <a:gd name="connsiteX468" fmla="*/ 6081903 w 12192634"/>
              <a:gd name="connsiteY468" fmla="*/ 6405118 h 6858317"/>
              <a:gd name="connsiteX469" fmla="*/ 5555361 w 12192634"/>
              <a:gd name="connsiteY469" fmla="*/ 6727762 h 6858317"/>
              <a:gd name="connsiteX470" fmla="*/ 5437696 w 12192634"/>
              <a:gd name="connsiteY470" fmla="*/ 6858000 h 6858317"/>
              <a:gd name="connsiteX471" fmla="*/ 5553774 w 12192634"/>
              <a:gd name="connsiteY471" fmla="*/ 6858000 h 6858317"/>
              <a:gd name="connsiteX472" fmla="*/ 5617718 w 12192634"/>
              <a:gd name="connsiteY472" fmla="*/ 6790309 h 6858317"/>
              <a:gd name="connsiteX473" fmla="*/ 6110796 w 12192634"/>
              <a:gd name="connsiteY473" fmla="*/ 6488684 h 6858317"/>
              <a:gd name="connsiteX474" fmla="*/ 6637274 w 12192634"/>
              <a:gd name="connsiteY474" fmla="*/ 6165977 h 6858317"/>
              <a:gd name="connsiteX475" fmla="*/ 6959918 w 12192634"/>
              <a:gd name="connsiteY475" fmla="*/ 5639499 h 6858317"/>
              <a:gd name="connsiteX476" fmla="*/ 7261607 w 12192634"/>
              <a:gd name="connsiteY476" fmla="*/ 5146485 h 6858317"/>
              <a:gd name="connsiteX477" fmla="*/ 7754620 w 12192634"/>
              <a:gd name="connsiteY477" fmla="*/ 4844796 h 6858317"/>
              <a:gd name="connsiteX478" fmla="*/ 8281099 w 12192634"/>
              <a:gd name="connsiteY478" fmla="*/ 4522153 h 6858317"/>
              <a:gd name="connsiteX479" fmla="*/ 8603806 w 12192634"/>
              <a:gd name="connsiteY479" fmla="*/ 3995674 h 6858317"/>
              <a:gd name="connsiteX480" fmla="*/ 8905431 w 12192634"/>
              <a:gd name="connsiteY480" fmla="*/ 3502597 h 6858317"/>
              <a:gd name="connsiteX481" fmla="*/ 9398508 w 12192634"/>
              <a:gd name="connsiteY481" fmla="*/ 3200972 h 6858317"/>
              <a:gd name="connsiteX482" fmla="*/ 9924986 w 12192634"/>
              <a:gd name="connsiteY482" fmla="*/ 2878328 h 6858317"/>
              <a:gd name="connsiteX483" fmla="*/ 10247630 w 12192634"/>
              <a:gd name="connsiteY483" fmla="*/ 2351786 h 6858317"/>
              <a:gd name="connsiteX484" fmla="*/ 10549255 w 12192634"/>
              <a:gd name="connsiteY484" fmla="*/ 1858772 h 6858317"/>
              <a:gd name="connsiteX485" fmla="*/ 11042332 w 12192634"/>
              <a:gd name="connsiteY485" fmla="*/ 1557147 h 6858317"/>
              <a:gd name="connsiteX486" fmla="*/ 11568811 w 12192634"/>
              <a:gd name="connsiteY486" fmla="*/ 1234504 h 6858317"/>
              <a:gd name="connsiteX487" fmla="*/ 11891455 w 12192634"/>
              <a:gd name="connsiteY487" fmla="*/ 707962 h 6858317"/>
              <a:gd name="connsiteX488" fmla="*/ 12192000 w 12192634"/>
              <a:gd name="connsiteY488" fmla="*/ 215900 h 6858317"/>
              <a:gd name="connsiteX489" fmla="*/ 12192000 w 12192634"/>
              <a:gd name="connsiteY489" fmla="*/ 93282 h 6858317"/>
              <a:gd name="connsiteX490" fmla="*/ 12130215 w 12192634"/>
              <a:gd name="connsiteY490" fmla="*/ 152400 h 6858317"/>
              <a:gd name="connsiteX491" fmla="*/ 12130722 w 12192634"/>
              <a:gd name="connsiteY491" fmla="*/ 906844 h 6858317"/>
              <a:gd name="connsiteX492" fmla="*/ 11808079 w 12192634"/>
              <a:gd name="connsiteY492" fmla="*/ 1433322 h 6858317"/>
              <a:gd name="connsiteX493" fmla="*/ 11506454 w 12192634"/>
              <a:gd name="connsiteY493" fmla="*/ 1926400 h 6858317"/>
              <a:gd name="connsiteX494" fmla="*/ 11013377 w 12192634"/>
              <a:gd name="connsiteY494" fmla="*/ 2228025 h 6858317"/>
              <a:gd name="connsiteX495" fmla="*/ 10486898 w 12192634"/>
              <a:gd name="connsiteY495" fmla="*/ 2550668 h 6858317"/>
              <a:gd name="connsiteX496" fmla="*/ 10164255 w 12192634"/>
              <a:gd name="connsiteY496" fmla="*/ 3077147 h 6858317"/>
              <a:gd name="connsiteX497" fmla="*/ 9862630 w 12192634"/>
              <a:gd name="connsiteY497" fmla="*/ 3570224 h 6858317"/>
              <a:gd name="connsiteX498" fmla="*/ 9369552 w 12192634"/>
              <a:gd name="connsiteY498" fmla="*/ 3871849 h 6858317"/>
              <a:gd name="connsiteX499" fmla="*/ 8843073 w 12192634"/>
              <a:gd name="connsiteY499" fmla="*/ 4194493 h 6858317"/>
              <a:gd name="connsiteX500" fmla="*/ 8520430 w 12192634"/>
              <a:gd name="connsiteY500" fmla="*/ 4721035 h 6858317"/>
              <a:gd name="connsiteX501" fmla="*/ 8218742 w 12192634"/>
              <a:gd name="connsiteY501" fmla="*/ 5214049 h 6858317"/>
              <a:gd name="connsiteX502" fmla="*/ 7725728 w 12192634"/>
              <a:gd name="connsiteY502" fmla="*/ 5515674 h 6858317"/>
              <a:gd name="connsiteX503" fmla="*/ 7199249 w 12192634"/>
              <a:gd name="connsiteY503" fmla="*/ 5838381 h 6858317"/>
              <a:gd name="connsiteX504" fmla="*/ 6876543 w 12192634"/>
              <a:gd name="connsiteY504" fmla="*/ 6364859 h 6858317"/>
              <a:gd name="connsiteX505" fmla="*/ 6574918 w 12192634"/>
              <a:gd name="connsiteY505" fmla="*/ 6857937 h 6858317"/>
              <a:gd name="connsiteX506" fmla="*/ 6574536 w 12192634"/>
              <a:gd name="connsiteY506" fmla="*/ 6858318 h 6858317"/>
              <a:gd name="connsiteX507" fmla="*/ 6697155 w 12192634"/>
              <a:gd name="connsiteY507" fmla="*/ 6858318 h 6858317"/>
              <a:gd name="connsiteX508" fmla="*/ 6960426 w 12192634"/>
              <a:gd name="connsiteY508" fmla="*/ 6394260 h 6858317"/>
              <a:gd name="connsiteX509" fmla="*/ 7262114 w 12192634"/>
              <a:gd name="connsiteY509" fmla="*/ 5901246 h 6858317"/>
              <a:gd name="connsiteX510" fmla="*/ 7755128 w 12192634"/>
              <a:gd name="connsiteY510" fmla="*/ 5599621 h 6858317"/>
              <a:gd name="connsiteX511" fmla="*/ 8281606 w 12192634"/>
              <a:gd name="connsiteY511" fmla="*/ 5276914 h 6858317"/>
              <a:gd name="connsiteX512" fmla="*/ 8604314 w 12192634"/>
              <a:gd name="connsiteY512" fmla="*/ 4750435 h 6858317"/>
              <a:gd name="connsiteX513" fmla="*/ 8905939 w 12192634"/>
              <a:gd name="connsiteY513" fmla="*/ 4257358 h 6858317"/>
              <a:gd name="connsiteX514" fmla="*/ 9399016 w 12192634"/>
              <a:gd name="connsiteY514" fmla="*/ 3955733 h 6858317"/>
              <a:gd name="connsiteX515" fmla="*/ 9925494 w 12192634"/>
              <a:gd name="connsiteY515" fmla="*/ 3633089 h 6858317"/>
              <a:gd name="connsiteX516" fmla="*/ 10248138 w 12192634"/>
              <a:gd name="connsiteY516" fmla="*/ 3106611 h 6858317"/>
              <a:gd name="connsiteX517" fmla="*/ 10549763 w 12192634"/>
              <a:gd name="connsiteY517" fmla="*/ 2613533 h 6858317"/>
              <a:gd name="connsiteX518" fmla="*/ 11042650 w 12192634"/>
              <a:gd name="connsiteY518" fmla="*/ 2311400 h 6858317"/>
              <a:gd name="connsiteX519" fmla="*/ 11569129 w 12192634"/>
              <a:gd name="connsiteY519" fmla="*/ 1988757 h 6858317"/>
              <a:gd name="connsiteX520" fmla="*/ 11891772 w 12192634"/>
              <a:gd name="connsiteY520" fmla="*/ 1462278 h 6858317"/>
              <a:gd name="connsiteX521" fmla="*/ 12192318 w 12192634"/>
              <a:gd name="connsiteY521" fmla="*/ 970280 h 6858317"/>
              <a:gd name="connsiteX522" fmla="*/ 12192318 w 12192634"/>
              <a:gd name="connsiteY522" fmla="*/ 847725 h 6858317"/>
              <a:gd name="connsiteX523" fmla="*/ 12130215 w 12192634"/>
              <a:gd name="connsiteY523" fmla="*/ 906526 h 6858317"/>
              <a:gd name="connsiteX524" fmla="*/ 12130722 w 12192634"/>
              <a:gd name="connsiteY524" fmla="*/ 1661287 h 6858317"/>
              <a:gd name="connsiteX525" fmla="*/ 11808079 w 12192634"/>
              <a:gd name="connsiteY525" fmla="*/ 2187766 h 6858317"/>
              <a:gd name="connsiteX526" fmla="*/ 11506454 w 12192634"/>
              <a:gd name="connsiteY526" fmla="*/ 2680843 h 6858317"/>
              <a:gd name="connsiteX527" fmla="*/ 11013377 w 12192634"/>
              <a:gd name="connsiteY527" fmla="*/ 2982468 h 6858317"/>
              <a:gd name="connsiteX528" fmla="*/ 10486898 w 12192634"/>
              <a:gd name="connsiteY528" fmla="*/ 3305112 h 6858317"/>
              <a:gd name="connsiteX529" fmla="*/ 10164255 w 12192634"/>
              <a:gd name="connsiteY529" fmla="*/ 3831653 h 6858317"/>
              <a:gd name="connsiteX530" fmla="*/ 9862630 w 12192634"/>
              <a:gd name="connsiteY530" fmla="*/ 4324668 h 6858317"/>
              <a:gd name="connsiteX531" fmla="*/ 9369552 w 12192634"/>
              <a:gd name="connsiteY531" fmla="*/ 4626293 h 6858317"/>
              <a:gd name="connsiteX532" fmla="*/ 8843073 w 12192634"/>
              <a:gd name="connsiteY532" fmla="*/ 4949000 h 6858317"/>
              <a:gd name="connsiteX533" fmla="*/ 8520430 w 12192634"/>
              <a:gd name="connsiteY533" fmla="*/ 5475478 h 6858317"/>
              <a:gd name="connsiteX534" fmla="*/ 8218742 w 12192634"/>
              <a:gd name="connsiteY534" fmla="*/ 5968492 h 6858317"/>
              <a:gd name="connsiteX535" fmla="*/ 7725728 w 12192634"/>
              <a:gd name="connsiteY535" fmla="*/ 6270181 h 6858317"/>
              <a:gd name="connsiteX536" fmla="*/ 7199249 w 12192634"/>
              <a:gd name="connsiteY536" fmla="*/ 6592824 h 6858317"/>
              <a:gd name="connsiteX537" fmla="*/ 6989699 w 12192634"/>
              <a:gd name="connsiteY537" fmla="*/ 6858318 h 6858317"/>
              <a:gd name="connsiteX538" fmla="*/ 7094030 w 12192634"/>
              <a:gd name="connsiteY538" fmla="*/ 6858318 h 6858317"/>
              <a:gd name="connsiteX539" fmla="*/ 7262241 w 12192634"/>
              <a:gd name="connsiteY539" fmla="*/ 6655689 h 6858317"/>
              <a:gd name="connsiteX540" fmla="*/ 7755256 w 12192634"/>
              <a:gd name="connsiteY540" fmla="*/ 6354064 h 6858317"/>
              <a:gd name="connsiteX541" fmla="*/ 8281734 w 12192634"/>
              <a:gd name="connsiteY541" fmla="*/ 6031357 h 6858317"/>
              <a:gd name="connsiteX542" fmla="*/ 8604441 w 12192634"/>
              <a:gd name="connsiteY542" fmla="*/ 5504879 h 6858317"/>
              <a:gd name="connsiteX543" fmla="*/ 8906066 w 12192634"/>
              <a:gd name="connsiteY543" fmla="*/ 5011865 h 6858317"/>
              <a:gd name="connsiteX544" fmla="*/ 9399143 w 12192634"/>
              <a:gd name="connsiteY544" fmla="*/ 4710176 h 6858317"/>
              <a:gd name="connsiteX545" fmla="*/ 9925621 w 12192634"/>
              <a:gd name="connsiteY545" fmla="*/ 4387533 h 6858317"/>
              <a:gd name="connsiteX546" fmla="*/ 10248265 w 12192634"/>
              <a:gd name="connsiteY546" fmla="*/ 3861054 h 6858317"/>
              <a:gd name="connsiteX547" fmla="*/ 10549890 w 12192634"/>
              <a:gd name="connsiteY547" fmla="*/ 3367977 h 6858317"/>
              <a:gd name="connsiteX548" fmla="*/ 11042968 w 12192634"/>
              <a:gd name="connsiteY548" fmla="*/ 3066352 h 6858317"/>
              <a:gd name="connsiteX549" fmla="*/ 11569446 w 12192634"/>
              <a:gd name="connsiteY549" fmla="*/ 2743708 h 6858317"/>
              <a:gd name="connsiteX550" fmla="*/ 11892090 w 12192634"/>
              <a:gd name="connsiteY550" fmla="*/ 2217230 h 6858317"/>
              <a:gd name="connsiteX551" fmla="*/ 12192635 w 12192634"/>
              <a:gd name="connsiteY551" fmla="*/ 1725232 h 6858317"/>
              <a:gd name="connsiteX552" fmla="*/ 12192635 w 12192634"/>
              <a:gd name="connsiteY552" fmla="*/ 1602169 h 6858317"/>
              <a:gd name="connsiteX553" fmla="*/ 12130215 w 12192634"/>
              <a:gd name="connsiteY553" fmla="*/ 1660970 h 6858317"/>
              <a:gd name="connsiteX554" fmla="*/ 12130722 w 12192634"/>
              <a:gd name="connsiteY554" fmla="*/ 2415731 h 6858317"/>
              <a:gd name="connsiteX555" fmla="*/ 11808079 w 12192634"/>
              <a:gd name="connsiteY555" fmla="*/ 2942273 h 6858317"/>
              <a:gd name="connsiteX556" fmla="*/ 11506454 w 12192634"/>
              <a:gd name="connsiteY556" fmla="*/ 3435287 h 6858317"/>
              <a:gd name="connsiteX557" fmla="*/ 11013377 w 12192634"/>
              <a:gd name="connsiteY557" fmla="*/ 3736912 h 6858317"/>
              <a:gd name="connsiteX558" fmla="*/ 10486898 w 12192634"/>
              <a:gd name="connsiteY558" fmla="*/ 4059619 h 6858317"/>
              <a:gd name="connsiteX559" fmla="*/ 10164255 w 12192634"/>
              <a:gd name="connsiteY559" fmla="*/ 4586097 h 6858317"/>
              <a:gd name="connsiteX560" fmla="*/ 9862630 w 12192634"/>
              <a:gd name="connsiteY560" fmla="*/ 5079111 h 6858317"/>
              <a:gd name="connsiteX561" fmla="*/ 9369552 w 12192634"/>
              <a:gd name="connsiteY561" fmla="*/ 5380736 h 6858317"/>
              <a:gd name="connsiteX562" fmla="*/ 8843073 w 12192634"/>
              <a:gd name="connsiteY562" fmla="*/ 5703443 h 6858317"/>
              <a:gd name="connsiteX563" fmla="*/ 8520430 w 12192634"/>
              <a:gd name="connsiteY563" fmla="*/ 6229922 h 6858317"/>
              <a:gd name="connsiteX564" fmla="*/ 8218742 w 12192634"/>
              <a:gd name="connsiteY564" fmla="*/ 6722936 h 6858317"/>
              <a:gd name="connsiteX565" fmla="*/ 8063357 w 12192634"/>
              <a:gd name="connsiteY565" fmla="*/ 6858318 h 6858317"/>
              <a:gd name="connsiteX566" fmla="*/ 8204200 w 12192634"/>
              <a:gd name="connsiteY566" fmla="*/ 6858318 h 6858317"/>
              <a:gd name="connsiteX567" fmla="*/ 8281353 w 12192634"/>
              <a:gd name="connsiteY567" fmla="*/ 6785801 h 6858317"/>
              <a:gd name="connsiteX568" fmla="*/ 8604059 w 12192634"/>
              <a:gd name="connsiteY568" fmla="*/ 6259322 h 6858317"/>
              <a:gd name="connsiteX569" fmla="*/ 8905684 w 12192634"/>
              <a:gd name="connsiteY569" fmla="*/ 5766308 h 6858317"/>
              <a:gd name="connsiteX570" fmla="*/ 9398762 w 12192634"/>
              <a:gd name="connsiteY570" fmla="*/ 5464620 h 6858317"/>
              <a:gd name="connsiteX571" fmla="*/ 9925241 w 12192634"/>
              <a:gd name="connsiteY571" fmla="*/ 5141976 h 6858317"/>
              <a:gd name="connsiteX572" fmla="*/ 10247884 w 12192634"/>
              <a:gd name="connsiteY572" fmla="*/ 4615498 h 6858317"/>
              <a:gd name="connsiteX573" fmla="*/ 10549509 w 12192634"/>
              <a:gd name="connsiteY573" fmla="*/ 4122484 h 6858317"/>
              <a:gd name="connsiteX574" fmla="*/ 11042650 w 12192634"/>
              <a:gd name="connsiteY574" fmla="*/ 3820478 h 6858317"/>
              <a:gd name="connsiteX575" fmla="*/ 11569129 w 12192634"/>
              <a:gd name="connsiteY575" fmla="*/ 3497834 h 6858317"/>
              <a:gd name="connsiteX576" fmla="*/ 11891772 w 12192634"/>
              <a:gd name="connsiteY576" fmla="*/ 2971356 h 6858317"/>
              <a:gd name="connsiteX577" fmla="*/ 12192318 w 12192634"/>
              <a:gd name="connsiteY577" fmla="*/ 2479358 h 6858317"/>
              <a:gd name="connsiteX578" fmla="*/ 12192318 w 12192634"/>
              <a:gd name="connsiteY578" fmla="*/ 2356612 h 6858317"/>
              <a:gd name="connsiteX579" fmla="*/ 12130215 w 12192634"/>
              <a:gd name="connsiteY579" fmla="*/ 2415413 h 6858317"/>
              <a:gd name="connsiteX580" fmla="*/ 12130722 w 12192634"/>
              <a:gd name="connsiteY580" fmla="*/ 3170238 h 6858317"/>
              <a:gd name="connsiteX581" fmla="*/ 11808079 w 12192634"/>
              <a:gd name="connsiteY581" fmla="*/ 3696716 h 6858317"/>
              <a:gd name="connsiteX582" fmla="*/ 11506454 w 12192634"/>
              <a:gd name="connsiteY582" fmla="*/ 4189730 h 6858317"/>
              <a:gd name="connsiteX583" fmla="*/ 11013377 w 12192634"/>
              <a:gd name="connsiteY583" fmla="*/ 4491355 h 6858317"/>
              <a:gd name="connsiteX584" fmla="*/ 10486898 w 12192634"/>
              <a:gd name="connsiteY584" fmla="*/ 4814062 h 6858317"/>
              <a:gd name="connsiteX585" fmla="*/ 10164255 w 12192634"/>
              <a:gd name="connsiteY585" fmla="*/ 5340541 h 6858317"/>
              <a:gd name="connsiteX586" fmla="*/ 9862630 w 12192634"/>
              <a:gd name="connsiteY586" fmla="*/ 5833555 h 6858317"/>
              <a:gd name="connsiteX587" fmla="*/ 9369552 w 12192634"/>
              <a:gd name="connsiteY587" fmla="*/ 6135180 h 6858317"/>
              <a:gd name="connsiteX588" fmla="*/ 8843073 w 12192634"/>
              <a:gd name="connsiteY588" fmla="*/ 6457887 h 6858317"/>
              <a:gd name="connsiteX589" fmla="*/ 8567293 w 12192634"/>
              <a:gd name="connsiteY589" fmla="*/ 6858318 h 6858317"/>
              <a:gd name="connsiteX590" fmla="*/ 8664004 w 12192634"/>
              <a:gd name="connsiteY590" fmla="*/ 6858318 h 6858317"/>
              <a:gd name="connsiteX591" fmla="*/ 8905939 w 12192634"/>
              <a:gd name="connsiteY591" fmla="*/ 6520752 h 6858317"/>
              <a:gd name="connsiteX592" fmla="*/ 9399016 w 12192634"/>
              <a:gd name="connsiteY592" fmla="*/ 6219063 h 6858317"/>
              <a:gd name="connsiteX593" fmla="*/ 9925494 w 12192634"/>
              <a:gd name="connsiteY593" fmla="*/ 5896420 h 6858317"/>
              <a:gd name="connsiteX594" fmla="*/ 10248138 w 12192634"/>
              <a:gd name="connsiteY594" fmla="*/ 5369941 h 6858317"/>
              <a:gd name="connsiteX595" fmla="*/ 10549763 w 12192634"/>
              <a:gd name="connsiteY595" fmla="*/ 4876927 h 6858317"/>
              <a:gd name="connsiteX596" fmla="*/ 11042841 w 12192634"/>
              <a:gd name="connsiteY596" fmla="*/ 4575239 h 6858317"/>
              <a:gd name="connsiteX597" fmla="*/ 11569319 w 12192634"/>
              <a:gd name="connsiteY597" fmla="*/ 4252595 h 6858317"/>
              <a:gd name="connsiteX598" fmla="*/ 11891962 w 12192634"/>
              <a:gd name="connsiteY598" fmla="*/ 3726116 h 6858317"/>
              <a:gd name="connsiteX599" fmla="*/ 12192508 w 12192634"/>
              <a:gd name="connsiteY599" fmla="*/ 3234119 h 6858317"/>
              <a:gd name="connsiteX600" fmla="*/ 12192508 w 12192634"/>
              <a:gd name="connsiteY600" fmla="*/ 3111119 h 6858317"/>
              <a:gd name="connsiteX601" fmla="*/ 12130215 w 12192634"/>
              <a:gd name="connsiteY601" fmla="*/ 3169920 h 6858317"/>
              <a:gd name="connsiteX602" fmla="*/ 12130722 w 12192634"/>
              <a:gd name="connsiteY602" fmla="*/ 3924681 h 6858317"/>
              <a:gd name="connsiteX603" fmla="*/ 11808079 w 12192634"/>
              <a:gd name="connsiteY603" fmla="*/ 4451160 h 6858317"/>
              <a:gd name="connsiteX604" fmla="*/ 11506454 w 12192634"/>
              <a:gd name="connsiteY604" fmla="*/ 4944174 h 6858317"/>
              <a:gd name="connsiteX605" fmla="*/ 11013377 w 12192634"/>
              <a:gd name="connsiteY605" fmla="*/ 5245799 h 6858317"/>
              <a:gd name="connsiteX606" fmla="*/ 10486898 w 12192634"/>
              <a:gd name="connsiteY606" fmla="*/ 5568506 h 6858317"/>
              <a:gd name="connsiteX607" fmla="*/ 10164255 w 12192634"/>
              <a:gd name="connsiteY607" fmla="*/ 6094984 h 6858317"/>
              <a:gd name="connsiteX608" fmla="*/ 9862630 w 12192634"/>
              <a:gd name="connsiteY608" fmla="*/ 6587998 h 6858317"/>
              <a:gd name="connsiteX609" fmla="*/ 9456230 w 12192634"/>
              <a:gd name="connsiteY609" fmla="*/ 6858318 h 6858317"/>
              <a:gd name="connsiteX610" fmla="*/ 9663620 w 12192634"/>
              <a:gd name="connsiteY610" fmla="*/ 6858318 h 6858317"/>
              <a:gd name="connsiteX611" fmla="*/ 9925368 w 12192634"/>
              <a:gd name="connsiteY611" fmla="*/ 6650863 h 6858317"/>
              <a:gd name="connsiteX612" fmla="*/ 10248011 w 12192634"/>
              <a:gd name="connsiteY612" fmla="*/ 6124385 h 6858317"/>
              <a:gd name="connsiteX613" fmla="*/ 10549636 w 12192634"/>
              <a:gd name="connsiteY613" fmla="*/ 5631371 h 6858317"/>
              <a:gd name="connsiteX614" fmla="*/ 11042714 w 12192634"/>
              <a:gd name="connsiteY614" fmla="*/ 5329746 h 6858317"/>
              <a:gd name="connsiteX615" fmla="*/ 11569192 w 12192634"/>
              <a:gd name="connsiteY615" fmla="*/ 5007039 h 6858317"/>
              <a:gd name="connsiteX616" fmla="*/ 11891835 w 12192634"/>
              <a:gd name="connsiteY616" fmla="*/ 4480560 h 6858317"/>
              <a:gd name="connsiteX617" fmla="*/ 12192381 w 12192634"/>
              <a:gd name="connsiteY617" fmla="*/ 3988626 h 6858317"/>
              <a:gd name="connsiteX618" fmla="*/ 12192381 w 12192634"/>
              <a:gd name="connsiteY618" fmla="*/ 3865563 h 6858317"/>
              <a:gd name="connsiteX619" fmla="*/ 12130215 w 12192634"/>
              <a:gd name="connsiteY619" fmla="*/ 3924300 h 6858317"/>
              <a:gd name="connsiteX620" fmla="*/ 12130722 w 12192634"/>
              <a:gd name="connsiteY620" fmla="*/ 4679125 h 6858317"/>
              <a:gd name="connsiteX621" fmla="*/ 11808079 w 12192634"/>
              <a:gd name="connsiteY621" fmla="*/ 5205603 h 6858317"/>
              <a:gd name="connsiteX622" fmla="*/ 11506454 w 12192634"/>
              <a:gd name="connsiteY622" fmla="*/ 5698617 h 6858317"/>
              <a:gd name="connsiteX623" fmla="*/ 11013377 w 12192634"/>
              <a:gd name="connsiteY623" fmla="*/ 6000306 h 6858317"/>
              <a:gd name="connsiteX624" fmla="*/ 10486898 w 12192634"/>
              <a:gd name="connsiteY624" fmla="*/ 6322949 h 6858317"/>
              <a:gd name="connsiteX625" fmla="*/ 10164255 w 12192634"/>
              <a:gd name="connsiteY625" fmla="*/ 6849428 h 6858317"/>
              <a:gd name="connsiteX626" fmla="*/ 10161143 w 12192634"/>
              <a:gd name="connsiteY626" fmla="*/ 6858318 h 6858317"/>
              <a:gd name="connsiteX627" fmla="*/ 10255314 w 12192634"/>
              <a:gd name="connsiteY627" fmla="*/ 6858318 h 6858317"/>
              <a:gd name="connsiteX628" fmla="*/ 10549763 w 12192634"/>
              <a:gd name="connsiteY628" fmla="*/ 6385814 h 6858317"/>
              <a:gd name="connsiteX629" fmla="*/ 11042841 w 12192634"/>
              <a:gd name="connsiteY629" fmla="*/ 6084189 h 6858317"/>
              <a:gd name="connsiteX630" fmla="*/ 11569319 w 12192634"/>
              <a:gd name="connsiteY630" fmla="*/ 5761482 h 6858317"/>
              <a:gd name="connsiteX631" fmla="*/ 11891962 w 12192634"/>
              <a:gd name="connsiteY631" fmla="*/ 5235004 h 6858317"/>
              <a:gd name="connsiteX632" fmla="*/ 12192508 w 12192634"/>
              <a:gd name="connsiteY632" fmla="*/ 4743069 h 6858317"/>
              <a:gd name="connsiteX633" fmla="*/ 12192508 w 12192634"/>
              <a:gd name="connsiteY633" fmla="*/ 4620006 h 6858317"/>
              <a:gd name="connsiteX634" fmla="*/ 12130215 w 12192634"/>
              <a:gd name="connsiteY634" fmla="*/ 4678807 h 6858317"/>
              <a:gd name="connsiteX635" fmla="*/ 12130722 w 12192634"/>
              <a:gd name="connsiteY635" fmla="*/ 5433568 h 6858317"/>
              <a:gd name="connsiteX636" fmla="*/ 11808079 w 12192634"/>
              <a:gd name="connsiteY636" fmla="*/ 5960047 h 6858317"/>
              <a:gd name="connsiteX637" fmla="*/ 11506454 w 12192634"/>
              <a:gd name="connsiteY637" fmla="*/ 6453124 h 6858317"/>
              <a:gd name="connsiteX638" fmla="*/ 11013377 w 12192634"/>
              <a:gd name="connsiteY638" fmla="*/ 6754749 h 6858317"/>
              <a:gd name="connsiteX639" fmla="*/ 10768965 w 12192634"/>
              <a:gd name="connsiteY639" fmla="*/ 6858318 h 6858317"/>
              <a:gd name="connsiteX640" fmla="*/ 10987342 w 12192634"/>
              <a:gd name="connsiteY640" fmla="*/ 6858318 h 6858317"/>
              <a:gd name="connsiteX641" fmla="*/ 11042841 w 12192634"/>
              <a:gd name="connsiteY641" fmla="*/ 6838632 h 6858317"/>
              <a:gd name="connsiteX642" fmla="*/ 11569319 w 12192634"/>
              <a:gd name="connsiteY642" fmla="*/ 6515926 h 6858317"/>
              <a:gd name="connsiteX643" fmla="*/ 11891962 w 12192634"/>
              <a:gd name="connsiteY643" fmla="*/ 5989447 h 6858317"/>
              <a:gd name="connsiteX644" fmla="*/ 12192508 w 12192634"/>
              <a:gd name="connsiteY644" fmla="*/ 5497513 h 6858317"/>
              <a:gd name="connsiteX645" fmla="*/ 12192508 w 12192634"/>
              <a:gd name="connsiteY645" fmla="*/ 5374450 h 6858317"/>
              <a:gd name="connsiteX646" fmla="*/ 12130215 w 12192634"/>
              <a:gd name="connsiteY646" fmla="*/ 5433251 h 6858317"/>
              <a:gd name="connsiteX647" fmla="*/ 12130722 w 12192634"/>
              <a:gd name="connsiteY647" fmla="*/ 6188012 h 6858317"/>
              <a:gd name="connsiteX648" fmla="*/ 11808079 w 12192634"/>
              <a:gd name="connsiteY648" fmla="*/ 6714490 h 6858317"/>
              <a:gd name="connsiteX649" fmla="*/ 11753532 w 12192634"/>
              <a:gd name="connsiteY649" fmla="*/ 6858318 h 6858317"/>
              <a:gd name="connsiteX650" fmla="*/ 11849100 w 12192634"/>
              <a:gd name="connsiteY650" fmla="*/ 6858318 h 6858317"/>
              <a:gd name="connsiteX651" fmla="*/ 11891264 w 12192634"/>
              <a:gd name="connsiteY651" fmla="*/ 6744018 h 6858317"/>
              <a:gd name="connsiteX652" fmla="*/ 12191809 w 12192634"/>
              <a:gd name="connsiteY652" fmla="*/ 6252083 h 6858317"/>
              <a:gd name="connsiteX653" fmla="*/ 12191809 w 12192634"/>
              <a:gd name="connsiteY653" fmla="*/ 6128893 h 6858317"/>
              <a:gd name="connsiteX654" fmla="*/ 12130215 w 12192634"/>
              <a:gd name="connsiteY654" fmla="*/ 6187694 h 68583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</a:cxnLst>
            <a:rect l="l" t="t" r="r" b="b"/>
            <a:pathLst>
              <a:path w="12192634" h="6858317">
                <a:moveTo>
                  <a:pt x="439039" y="0"/>
                </a:moveTo>
                <a:cubicBezTo>
                  <a:pt x="417894" y="48387"/>
                  <a:pt x="401384" y="95631"/>
                  <a:pt x="384493" y="143701"/>
                </a:cubicBezTo>
                <a:cubicBezTo>
                  <a:pt x="330200" y="298006"/>
                  <a:pt x="274511" y="457581"/>
                  <a:pt x="61849" y="670243"/>
                </a:cubicBezTo>
                <a:cubicBezTo>
                  <a:pt x="40704" y="691388"/>
                  <a:pt x="20130" y="711200"/>
                  <a:pt x="0" y="729171"/>
                </a:cubicBezTo>
                <a:lnTo>
                  <a:pt x="0" y="606362"/>
                </a:lnTo>
                <a:cubicBezTo>
                  <a:pt x="197485" y="408559"/>
                  <a:pt x="247650" y="265621"/>
                  <a:pt x="300609" y="114300"/>
                </a:cubicBezTo>
                <a:cubicBezTo>
                  <a:pt x="313754" y="76772"/>
                  <a:pt x="327025" y="38862"/>
                  <a:pt x="342900" y="0"/>
                </a:cubicBezTo>
                <a:close/>
                <a:moveTo>
                  <a:pt x="1204976" y="0"/>
                </a:moveTo>
                <a:cubicBezTo>
                  <a:pt x="1186625" y="6668"/>
                  <a:pt x="1168273" y="13081"/>
                  <a:pt x="1149795" y="19558"/>
                </a:cubicBezTo>
                <a:cubicBezTo>
                  <a:pt x="995553" y="73660"/>
                  <a:pt x="835977" y="129604"/>
                  <a:pt x="623316" y="342265"/>
                </a:cubicBezTo>
                <a:cubicBezTo>
                  <a:pt x="410655" y="554927"/>
                  <a:pt x="354711" y="714439"/>
                  <a:pt x="300609" y="868744"/>
                </a:cubicBezTo>
                <a:cubicBezTo>
                  <a:pt x="247650" y="1020064"/>
                  <a:pt x="197485" y="1163003"/>
                  <a:pt x="0" y="1360805"/>
                </a:cubicBezTo>
                <a:lnTo>
                  <a:pt x="0" y="1483551"/>
                </a:lnTo>
                <a:cubicBezTo>
                  <a:pt x="20151" y="1465390"/>
                  <a:pt x="40767" y="1445768"/>
                  <a:pt x="61849" y="1424686"/>
                </a:cubicBezTo>
                <a:cubicBezTo>
                  <a:pt x="274511" y="1212025"/>
                  <a:pt x="330454" y="1052449"/>
                  <a:pt x="384493" y="898144"/>
                </a:cubicBezTo>
                <a:cubicBezTo>
                  <a:pt x="437642" y="746633"/>
                  <a:pt x="487871" y="603250"/>
                  <a:pt x="686181" y="405130"/>
                </a:cubicBezTo>
                <a:cubicBezTo>
                  <a:pt x="884491" y="207010"/>
                  <a:pt x="1027684" y="156591"/>
                  <a:pt x="1179259" y="103442"/>
                </a:cubicBezTo>
                <a:cubicBezTo>
                  <a:pt x="1257300" y="76200"/>
                  <a:pt x="1336485" y="48324"/>
                  <a:pt x="1423353" y="0"/>
                </a:cubicBezTo>
                <a:close/>
                <a:moveTo>
                  <a:pt x="1937258" y="0"/>
                </a:moveTo>
                <a:cubicBezTo>
                  <a:pt x="1886458" y="144018"/>
                  <a:pt x="1832166" y="283083"/>
                  <a:pt x="1642872" y="472377"/>
                </a:cubicBezTo>
                <a:cubicBezTo>
                  <a:pt x="1444562" y="670687"/>
                  <a:pt x="1301369" y="720852"/>
                  <a:pt x="1149795" y="774002"/>
                </a:cubicBezTo>
                <a:cubicBezTo>
                  <a:pt x="995553" y="828104"/>
                  <a:pt x="835977" y="884047"/>
                  <a:pt x="623316" y="1096709"/>
                </a:cubicBezTo>
                <a:cubicBezTo>
                  <a:pt x="410655" y="1309370"/>
                  <a:pt x="354711" y="1468882"/>
                  <a:pt x="300609" y="1623187"/>
                </a:cubicBezTo>
                <a:cubicBezTo>
                  <a:pt x="247650" y="1774508"/>
                  <a:pt x="197485" y="1917700"/>
                  <a:pt x="0" y="2115249"/>
                </a:cubicBezTo>
                <a:lnTo>
                  <a:pt x="0" y="2238058"/>
                </a:lnTo>
                <a:cubicBezTo>
                  <a:pt x="20130" y="2219833"/>
                  <a:pt x="40704" y="2200275"/>
                  <a:pt x="61849" y="2179130"/>
                </a:cubicBezTo>
                <a:cubicBezTo>
                  <a:pt x="274511" y="1966468"/>
                  <a:pt x="330454" y="1806956"/>
                  <a:pt x="384493" y="1652651"/>
                </a:cubicBezTo>
                <a:cubicBezTo>
                  <a:pt x="437642" y="1501077"/>
                  <a:pt x="487871" y="1357884"/>
                  <a:pt x="686181" y="1159574"/>
                </a:cubicBezTo>
                <a:cubicBezTo>
                  <a:pt x="884491" y="961263"/>
                  <a:pt x="1027684" y="911035"/>
                  <a:pt x="1179259" y="857885"/>
                </a:cubicBezTo>
                <a:cubicBezTo>
                  <a:pt x="1333500" y="803783"/>
                  <a:pt x="1493076" y="747903"/>
                  <a:pt x="1705737" y="535242"/>
                </a:cubicBezTo>
                <a:cubicBezTo>
                  <a:pt x="1918398" y="322580"/>
                  <a:pt x="1974342" y="163005"/>
                  <a:pt x="2028444" y="8763"/>
                </a:cubicBezTo>
                <a:lnTo>
                  <a:pt x="2031492" y="0"/>
                </a:lnTo>
                <a:close/>
                <a:moveTo>
                  <a:pt x="2528570" y="0"/>
                </a:moveTo>
                <a:cubicBezTo>
                  <a:pt x="2449449" y="46419"/>
                  <a:pt x="2363788" y="110681"/>
                  <a:pt x="2266950" y="207264"/>
                </a:cubicBezTo>
                <a:cubicBezTo>
                  <a:pt x="2054289" y="419925"/>
                  <a:pt x="1998345" y="579501"/>
                  <a:pt x="1944243" y="733743"/>
                </a:cubicBezTo>
                <a:cubicBezTo>
                  <a:pt x="1891411" y="885317"/>
                  <a:pt x="1841500" y="1028700"/>
                  <a:pt x="1642872" y="1226820"/>
                </a:cubicBezTo>
                <a:cubicBezTo>
                  <a:pt x="1444244" y="1424940"/>
                  <a:pt x="1301369" y="1475359"/>
                  <a:pt x="1149795" y="1528445"/>
                </a:cubicBezTo>
                <a:cubicBezTo>
                  <a:pt x="995553" y="1582547"/>
                  <a:pt x="835977" y="1638491"/>
                  <a:pt x="623316" y="1851152"/>
                </a:cubicBezTo>
                <a:cubicBezTo>
                  <a:pt x="410655" y="2063814"/>
                  <a:pt x="354711" y="2223389"/>
                  <a:pt x="300609" y="2377694"/>
                </a:cubicBezTo>
                <a:cubicBezTo>
                  <a:pt x="247650" y="2528951"/>
                  <a:pt x="197485" y="2671890"/>
                  <a:pt x="0" y="2869692"/>
                </a:cubicBezTo>
                <a:lnTo>
                  <a:pt x="0" y="2992438"/>
                </a:lnTo>
                <a:cubicBezTo>
                  <a:pt x="20151" y="2974448"/>
                  <a:pt x="40767" y="2954865"/>
                  <a:pt x="61849" y="2933700"/>
                </a:cubicBezTo>
                <a:cubicBezTo>
                  <a:pt x="274511" y="2721039"/>
                  <a:pt x="330454" y="2561527"/>
                  <a:pt x="384493" y="2407222"/>
                </a:cubicBezTo>
                <a:cubicBezTo>
                  <a:pt x="437642" y="2255647"/>
                  <a:pt x="487871" y="2112455"/>
                  <a:pt x="686181" y="1914144"/>
                </a:cubicBezTo>
                <a:cubicBezTo>
                  <a:pt x="884491" y="1715834"/>
                  <a:pt x="1027684" y="1665605"/>
                  <a:pt x="1179259" y="1612519"/>
                </a:cubicBezTo>
                <a:cubicBezTo>
                  <a:pt x="1333500" y="1558417"/>
                  <a:pt x="1493076" y="1502474"/>
                  <a:pt x="1705737" y="1289812"/>
                </a:cubicBezTo>
                <a:cubicBezTo>
                  <a:pt x="1918398" y="1077151"/>
                  <a:pt x="1974342" y="917638"/>
                  <a:pt x="2028444" y="763334"/>
                </a:cubicBezTo>
                <a:cubicBezTo>
                  <a:pt x="2081530" y="611759"/>
                  <a:pt x="2131759" y="468567"/>
                  <a:pt x="2330069" y="270256"/>
                </a:cubicBezTo>
                <a:cubicBezTo>
                  <a:pt x="2490089" y="110236"/>
                  <a:pt x="2614232" y="46673"/>
                  <a:pt x="2735834" y="127"/>
                </a:cubicBezTo>
                <a:close/>
                <a:moveTo>
                  <a:pt x="3528632" y="0"/>
                </a:moveTo>
                <a:cubicBezTo>
                  <a:pt x="3483356" y="100648"/>
                  <a:pt x="3416999" y="207137"/>
                  <a:pt x="3286760" y="337376"/>
                </a:cubicBezTo>
                <a:cubicBezTo>
                  <a:pt x="3088450" y="535750"/>
                  <a:pt x="2945257" y="585915"/>
                  <a:pt x="2794000" y="639064"/>
                </a:cubicBezTo>
                <a:cubicBezTo>
                  <a:pt x="2639695" y="693166"/>
                  <a:pt x="2480183" y="749110"/>
                  <a:pt x="2267522" y="961708"/>
                </a:cubicBezTo>
                <a:cubicBezTo>
                  <a:pt x="2054860" y="1174306"/>
                  <a:pt x="1998917" y="1333945"/>
                  <a:pt x="1944814" y="1488250"/>
                </a:cubicBezTo>
                <a:cubicBezTo>
                  <a:pt x="1891729" y="1639761"/>
                  <a:pt x="1841500" y="1782953"/>
                  <a:pt x="1643189" y="1981264"/>
                </a:cubicBezTo>
                <a:cubicBezTo>
                  <a:pt x="1444879" y="2179574"/>
                  <a:pt x="1301687" y="2229803"/>
                  <a:pt x="1150112" y="2282889"/>
                </a:cubicBezTo>
                <a:cubicBezTo>
                  <a:pt x="995871" y="2336991"/>
                  <a:pt x="836295" y="2392934"/>
                  <a:pt x="623634" y="2605596"/>
                </a:cubicBezTo>
                <a:cubicBezTo>
                  <a:pt x="410972" y="2818257"/>
                  <a:pt x="354711" y="2978150"/>
                  <a:pt x="300609" y="3132138"/>
                </a:cubicBezTo>
                <a:cubicBezTo>
                  <a:pt x="247650" y="3283458"/>
                  <a:pt x="197485" y="3426333"/>
                  <a:pt x="0" y="3624136"/>
                </a:cubicBezTo>
                <a:lnTo>
                  <a:pt x="0" y="3746945"/>
                </a:lnTo>
                <a:cubicBezTo>
                  <a:pt x="20130" y="3728720"/>
                  <a:pt x="40704" y="3708845"/>
                  <a:pt x="61849" y="3688016"/>
                </a:cubicBezTo>
                <a:cubicBezTo>
                  <a:pt x="274511" y="3475355"/>
                  <a:pt x="330200" y="3315843"/>
                  <a:pt x="384493" y="3161538"/>
                </a:cubicBezTo>
                <a:cubicBezTo>
                  <a:pt x="437642" y="3009964"/>
                  <a:pt x="487871" y="2866771"/>
                  <a:pt x="686181" y="2668461"/>
                </a:cubicBezTo>
                <a:cubicBezTo>
                  <a:pt x="884491" y="2470150"/>
                  <a:pt x="1027684" y="2419922"/>
                  <a:pt x="1179259" y="2366836"/>
                </a:cubicBezTo>
                <a:cubicBezTo>
                  <a:pt x="1333500" y="2312734"/>
                  <a:pt x="1493076" y="2256790"/>
                  <a:pt x="1705737" y="2044129"/>
                </a:cubicBezTo>
                <a:cubicBezTo>
                  <a:pt x="1918398" y="1831467"/>
                  <a:pt x="1974342" y="1671955"/>
                  <a:pt x="2028444" y="1517650"/>
                </a:cubicBezTo>
                <a:cubicBezTo>
                  <a:pt x="2081530" y="1366076"/>
                  <a:pt x="2131759" y="1222883"/>
                  <a:pt x="2330069" y="1024573"/>
                </a:cubicBezTo>
                <a:cubicBezTo>
                  <a:pt x="2528380" y="826262"/>
                  <a:pt x="2671572" y="776097"/>
                  <a:pt x="2823083" y="722948"/>
                </a:cubicBezTo>
                <a:cubicBezTo>
                  <a:pt x="2977388" y="668846"/>
                  <a:pt x="3136900" y="612902"/>
                  <a:pt x="3349625" y="400050"/>
                </a:cubicBezTo>
                <a:cubicBezTo>
                  <a:pt x="3505200" y="244666"/>
                  <a:pt x="3576891" y="117475"/>
                  <a:pt x="3625342" y="0"/>
                </a:cubicBezTo>
                <a:close/>
                <a:moveTo>
                  <a:pt x="3987800" y="0"/>
                </a:moveTo>
                <a:cubicBezTo>
                  <a:pt x="3962972" y="21908"/>
                  <a:pt x="3937318" y="45911"/>
                  <a:pt x="3910902" y="72327"/>
                </a:cubicBezTo>
                <a:cubicBezTo>
                  <a:pt x="3698431" y="284988"/>
                  <a:pt x="3642487" y="444500"/>
                  <a:pt x="3588385" y="598805"/>
                </a:cubicBezTo>
                <a:cubicBezTo>
                  <a:pt x="3535236" y="750380"/>
                  <a:pt x="3485071" y="893509"/>
                  <a:pt x="3286760" y="1091883"/>
                </a:cubicBezTo>
                <a:cubicBezTo>
                  <a:pt x="3088450" y="1290257"/>
                  <a:pt x="2945257" y="1340358"/>
                  <a:pt x="2793683" y="1393508"/>
                </a:cubicBezTo>
                <a:cubicBezTo>
                  <a:pt x="2639378" y="1447610"/>
                  <a:pt x="2479866" y="1503553"/>
                  <a:pt x="2267204" y="1716151"/>
                </a:cubicBezTo>
                <a:cubicBezTo>
                  <a:pt x="2054542" y="1928749"/>
                  <a:pt x="1998599" y="2088388"/>
                  <a:pt x="1944497" y="2242693"/>
                </a:cubicBezTo>
                <a:cubicBezTo>
                  <a:pt x="1891411" y="2394268"/>
                  <a:pt x="1841183" y="2537397"/>
                  <a:pt x="1642872" y="2735707"/>
                </a:cubicBezTo>
                <a:cubicBezTo>
                  <a:pt x="1444562" y="2934018"/>
                  <a:pt x="1301369" y="2984500"/>
                  <a:pt x="1149795" y="3037396"/>
                </a:cubicBezTo>
                <a:cubicBezTo>
                  <a:pt x="995553" y="3091498"/>
                  <a:pt x="835977" y="3147378"/>
                  <a:pt x="623316" y="3360039"/>
                </a:cubicBezTo>
                <a:cubicBezTo>
                  <a:pt x="410655" y="3572701"/>
                  <a:pt x="354711" y="3732276"/>
                  <a:pt x="300609" y="3886581"/>
                </a:cubicBezTo>
                <a:cubicBezTo>
                  <a:pt x="247650" y="4037902"/>
                  <a:pt x="197485" y="4180777"/>
                  <a:pt x="0" y="4378643"/>
                </a:cubicBezTo>
                <a:lnTo>
                  <a:pt x="0" y="4501325"/>
                </a:lnTo>
                <a:cubicBezTo>
                  <a:pt x="20151" y="4483164"/>
                  <a:pt x="40767" y="4463542"/>
                  <a:pt x="61849" y="4442460"/>
                </a:cubicBezTo>
                <a:cubicBezTo>
                  <a:pt x="274511" y="4229862"/>
                  <a:pt x="330200" y="4070350"/>
                  <a:pt x="384493" y="3915982"/>
                </a:cubicBezTo>
                <a:cubicBezTo>
                  <a:pt x="437642" y="3764407"/>
                  <a:pt x="487871" y="3621215"/>
                  <a:pt x="686181" y="3422904"/>
                </a:cubicBezTo>
                <a:cubicBezTo>
                  <a:pt x="884491" y="3224594"/>
                  <a:pt x="1027684" y="3174429"/>
                  <a:pt x="1179259" y="3121279"/>
                </a:cubicBezTo>
                <a:cubicBezTo>
                  <a:pt x="1333500" y="3067177"/>
                  <a:pt x="1493076" y="3011234"/>
                  <a:pt x="1705737" y="2798572"/>
                </a:cubicBezTo>
                <a:cubicBezTo>
                  <a:pt x="1918398" y="2585911"/>
                  <a:pt x="1974342" y="2426399"/>
                  <a:pt x="2028444" y="2272094"/>
                </a:cubicBezTo>
                <a:cubicBezTo>
                  <a:pt x="2081530" y="2120519"/>
                  <a:pt x="2131759" y="1977390"/>
                  <a:pt x="2330069" y="1779016"/>
                </a:cubicBezTo>
                <a:cubicBezTo>
                  <a:pt x="2528380" y="1580642"/>
                  <a:pt x="2671572" y="1530541"/>
                  <a:pt x="2823083" y="1477391"/>
                </a:cubicBezTo>
                <a:cubicBezTo>
                  <a:pt x="2977388" y="1423289"/>
                  <a:pt x="3136964" y="1367346"/>
                  <a:pt x="3349625" y="1154684"/>
                </a:cubicBezTo>
                <a:cubicBezTo>
                  <a:pt x="3562287" y="942023"/>
                  <a:pt x="3618166" y="782511"/>
                  <a:pt x="3672269" y="628206"/>
                </a:cubicBezTo>
                <a:cubicBezTo>
                  <a:pt x="3725418" y="476631"/>
                  <a:pt x="3775583" y="333502"/>
                  <a:pt x="3973894" y="135192"/>
                </a:cubicBezTo>
                <a:cubicBezTo>
                  <a:pt x="4022160" y="86298"/>
                  <a:pt x="4074039" y="41107"/>
                  <a:pt x="4129088" y="0"/>
                </a:cubicBezTo>
                <a:close/>
                <a:moveTo>
                  <a:pt x="5098669" y="0"/>
                </a:moveTo>
                <a:cubicBezTo>
                  <a:pt x="5049749" y="73077"/>
                  <a:pt x="4993425" y="140915"/>
                  <a:pt x="4930585" y="202438"/>
                </a:cubicBezTo>
                <a:cubicBezTo>
                  <a:pt x="4732274" y="400749"/>
                  <a:pt x="4589082" y="450850"/>
                  <a:pt x="4437571" y="504127"/>
                </a:cubicBezTo>
                <a:cubicBezTo>
                  <a:pt x="4283266" y="558165"/>
                  <a:pt x="4123690" y="614109"/>
                  <a:pt x="3911028" y="826770"/>
                </a:cubicBezTo>
                <a:cubicBezTo>
                  <a:pt x="3698367" y="1039432"/>
                  <a:pt x="3642487" y="1198944"/>
                  <a:pt x="3588385" y="1353249"/>
                </a:cubicBezTo>
                <a:cubicBezTo>
                  <a:pt x="3535236" y="1504823"/>
                  <a:pt x="3485071" y="1648016"/>
                  <a:pt x="3286760" y="1846326"/>
                </a:cubicBezTo>
                <a:cubicBezTo>
                  <a:pt x="3088450" y="2044637"/>
                  <a:pt x="2945257" y="2094802"/>
                  <a:pt x="2793683" y="2147951"/>
                </a:cubicBezTo>
                <a:cubicBezTo>
                  <a:pt x="2639378" y="2202053"/>
                  <a:pt x="2479866" y="2257997"/>
                  <a:pt x="2267204" y="2470658"/>
                </a:cubicBezTo>
                <a:cubicBezTo>
                  <a:pt x="2054542" y="2683320"/>
                  <a:pt x="1998599" y="2842832"/>
                  <a:pt x="1944497" y="2997137"/>
                </a:cubicBezTo>
                <a:cubicBezTo>
                  <a:pt x="1891411" y="3148711"/>
                  <a:pt x="1841183" y="3291840"/>
                  <a:pt x="1642872" y="3490151"/>
                </a:cubicBezTo>
                <a:cubicBezTo>
                  <a:pt x="1444562" y="3688461"/>
                  <a:pt x="1301369" y="3738690"/>
                  <a:pt x="1149795" y="3791839"/>
                </a:cubicBezTo>
                <a:cubicBezTo>
                  <a:pt x="995553" y="3845941"/>
                  <a:pt x="835977" y="3901884"/>
                  <a:pt x="623316" y="4114483"/>
                </a:cubicBezTo>
                <a:cubicBezTo>
                  <a:pt x="410655" y="4327081"/>
                  <a:pt x="354711" y="4486720"/>
                  <a:pt x="300609" y="4641025"/>
                </a:cubicBezTo>
                <a:cubicBezTo>
                  <a:pt x="247650" y="4792345"/>
                  <a:pt x="197485" y="4935220"/>
                  <a:pt x="0" y="5133086"/>
                </a:cubicBezTo>
                <a:lnTo>
                  <a:pt x="0" y="5255832"/>
                </a:lnTo>
                <a:cubicBezTo>
                  <a:pt x="20151" y="5237671"/>
                  <a:pt x="40767" y="5218049"/>
                  <a:pt x="61849" y="5196967"/>
                </a:cubicBezTo>
                <a:cubicBezTo>
                  <a:pt x="274511" y="4984306"/>
                  <a:pt x="330200" y="4824730"/>
                  <a:pt x="384493" y="4670425"/>
                </a:cubicBezTo>
                <a:cubicBezTo>
                  <a:pt x="437642" y="4518851"/>
                  <a:pt x="487871" y="4375658"/>
                  <a:pt x="686181" y="4177347"/>
                </a:cubicBezTo>
                <a:cubicBezTo>
                  <a:pt x="884491" y="3979037"/>
                  <a:pt x="1027684" y="3928872"/>
                  <a:pt x="1179259" y="3875722"/>
                </a:cubicBezTo>
                <a:cubicBezTo>
                  <a:pt x="1333500" y="3821621"/>
                  <a:pt x="1493076" y="3765677"/>
                  <a:pt x="1705737" y="3553016"/>
                </a:cubicBezTo>
                <a:cubicBezTo>
                  <a:pt x="1918398" y="3340354"/>
                  <a:pt x="1974342" y="3180842"/>
                  <a:pt x="2028444" y="3026537"/>
                </a:cubicBezTo>
                <a:cubicBezTo>
                  <a:pt x="2081530" y="2874963"/>
                  <a:pt x="2131759" y="2731834"/>
                  <a:pt x="2330069" y="2533460"/>
                </a:cubicBezTo>
                <a:cubicBezTo>
                  <a:pt x="2528380" y="2335086"/>
                  <a:pt x="2671572" y="2284984"/>
                  <a:pt x="2823083" y="2231835"/>
                </a:cubicBezTo>
                <a:cubicBezTo>
                  <a:pt x="2977388" y="2177733"/>
                  <a:pt x="3136964" y="2121789"/>
                  <a:pt x="3349625" y="1909191"/>
                </a:cubicBezTo>
                <a:cubicBezTo>
                  <a:pt x="3562287" y="1696593"/>
                  <a:pt x="3618166" y="1536954"/>
                  <a:pt x="3672269" y="1382649"/>
                </a:cubicBezTo>
                <a:cubicBezTo>
                  <a:pt x="3725418" y="1231138"/>
                  <a:pt x="3775583" y="1087946"/>
                  <a:pt x="3973894" y="889635"/>
                </a:cubicBezTo>
                <a:cubicBezTo>
                  <a:pt x="4172204" y="691325"/>
                  <a:pt x="4315397" y="641350"/>
                  <a:pt x="4466971" y="588010"/>
                </a:cubicBezTo>
                <a:cubicBezTo>
                  <a:pt x="4621276" y="533908"/>
                  <a:pt x="4780788" y="477964"/>
                  <a:pt x="4993450" y="265303"/>
                </a:cubicBezTo>
                <a:cubicBezTo>
                  <a:pt x="5091684" y="167132"/>
                  <a:pt x="5156200" y="80264"/>
                  <a:pt x="5203063" y="0"/>
                </a:cubicBezTo>
                <a:close/>
                <a:moveTo>
                  <a:pt x="5495290" y="0"/>
                </a:moveTo>
                <a:cubicBezTo>
                  <a:pt x="5331016" y="182118"/>
                  <a:pt x="5280851" y="325120"/>
                  <a:pt x="5232400" y="463868"/>
                </a:cubicBezTo>
                <a:cubicBezTo>
                  <a:pt x="5179251" y="615442"/>
                  <a:pt x="5129086" y="758571"/>
                  <a:pt x="4930775" y="956882"/>
                </a:cubicBezTo>
                <a:cubicBezTo>
                  <a:pt x="4732465" y="1155192"/>
                  <a:pt x="4589272" y="1205421"/>
                  <a:pt x="4437761" y="1258570"/>
                </a:cubicBezTo>
                <a:cubicBezTo>
                  <a:pt x="4283456" y="1312672"/>
                  <a:pt x="4123881" y="1368552"/>
                  <a:pt x="3911219" y="1581214"/>
                </a:cubicBezTo>
                <a:cubicBezTo>
                  <a:pt x="3698558" y="1793875"/>
                  <a:pt x="3642678" y="1953387"/>
                  <a:pt x="3588576" y="2107692"/>
                </a:cubicBezTo>
                <a:cubicBezTo>
                  <a:pt x="3535426" y="2259267"/>
                  <a:pt x="3485261" y="2402459"/>
                  <a:pt x="3286951" y="2600770"/>
                </a:cubicBezTo>
                <a:cubicBezTo>
                  <a:pt x="3088640" y="2799080"/>
                  <a:pt x="2945257" y="2849245"/>
                  <a:pt x="2794000" y="2902395"/>
                </a:cubicBezTo>
                <a:cubicBezTo>
                  <a:pt x="2639695" y="2956497"/>
                  <a:pt x="2480183" y="3012440"/>
                  <a:pt x="2267522" y="3225102"/>
                </a:cubicBezTo>
                <a:cubicBezTo>
                  <a:pt x="2054860" y="3437763"/>
                  <a:pt x="1998917" y="3597275"/>
                  <a:pt x="1944814" y="3751580"/>
                </a:cubicBezTo>
                <a:cubicBezTo>
                  <a:pt x="1891729" y="3903155"/>
                  <a:pt x="1841500" y="4046284"/>
                  <a:pt x="1643189" y="4244594"/>
                </a:cubicBezTo>
                <a:cubicBezTo>
                  <a:pt x="1444879" y="4442905"/>
                  <a:pt x="1301369" y="4493133"/>
                  <a:pt x="1149858" y="4546600"/>
                </a:cubicBezTo>
                <a:cubicBezTo>
                  <a:pt x="995553" y="4600702"/>
                  <a:pt x="835977" y="4656646"/>
                  <a:pt x="623316" y="4869244"/>
                </a:cubicBezTo>
                <a:cubicBezTo>
                  <a:pt x="410655" y="5081842"/>
                  <a:pt x="354711" y="5241481"/>
                  <a:pt x="300609" y="5395786"/>
                </a:cubicBezTo>
                <a:cubicBezTo>
                  <a:pt x="247650" y="5546789"/>
                  <a:pt x="197485" y="5689600"/>
                  <a:pt x="0" y="5887530"/>
                </a:cubicBezTo>
                <a:lnTo>
                  <a:pt x="0" y="6010339"/>
                </a:lnTo>
                <a:cubicBezTo>
                  <a:pt x="20130" y="5992114"/>
                  <a:pt x="40704" y="5972239"/>
                  <a:pt x="61849" y="5951411"/>
                </a:cubicBezTo>
                <a:cubicBezTo>
                  <a:pt x="274511" y="5738749"/>
                  <a:pt x="330454" y="5579174"/>
                  <a:pt x="384493" y="5424869"/>
                </a:cubicBezTo>
                <a:cubicBezTo>
                  <a:pt x="437642" y="5273294"/>
                  <a:pt x="487871" y="5130165"/>
                  <a:pt x="686181" y="4931791"/>
                </a:cubicBezTo>
                <a:cubicBezTo>
                  <a:pt x="884491" y="4733417"/>
                  <a:pt x="1027684" y="4683316"/>
                  <a:pt x="1179259" y="4630166"/>
                </a:cubicBezTo>
                <a:cubicBezTo>
                  <a:pt x="1333564" y="4576064"/>
                  <a:pt x="1493076" y="4520121"/>
                  <a:pt x="1705737" y="4307459"/>
                </a:cubicBezTo>
                <a:cubicBezTo>
                  <a:pt x="1918398" y="4094797"/>
                  <a:pt x="1974342" y="3935286"/>
                  <a:pt x="2028444" y="3780981"/>
                </a:cubicBezTo>
                <a:cubicBezTo>
                  <a:pt x="2081530" y="3629406"/>
                  <a:pt x="2131759" y="3486277"/>
                  <a:pt x="2330069" y="3287966"/>
                </a:cubicBezTo>
                <a:cubicBezTo>
                  <a:pt x="2528380" y="3089656"/>
                  <a:pt x="2671572" y="3039428"/>
                  <a:pt x="2823083" y="2986278"/>
                </a:cubicBezTo>
                <a:cubicBezTo>
                  <a:pt x="2977388" y="2932176"/>
                  <a:pt x="3136964" y="2876233"/>
                  <a:pt x="3349625" y="2663635"/>
                </a:cubicBezTo>
                <a:cubicBezTo>
                  <a:pt x="3562287" y="2451037"/>
                  <a:pt x="3618166" y="2291398"/>
                  <a:pt x="3672269" y="2137156"/>
                </a:cubicBezTo>
                <a:cubicBezTo>
                  <a:pt x="3725418" y="1985582"/>
                  <a:pt x="3775583" y="1842389"/>
                  <a:pt x="3973894" y="1644079"/>
                </a:cubicBezTo>
                <a:cubicBezTo>
                  <a:pt x="4172204" y="1445768"/>
                  <a:pt x="4315397" y="1395603"/>
                  <a:pt x="4466971" y="1342454"/>
                </a:cubicBezTo>
                <a:cubicBezTo>
                  <a:pt x="4621276" y="1288352"/>
                  <a:pt x="4780788" y="1232408"/>
                  <a:pt x="4993450" y="1019747"/>
                </a:cubicBezTo>
                <a:cubicBezTo>
                  <a:pt x="5206111" y="807085"/>
                  <a:pt x="5261991" y="647700"/>
                  <a:pt x="5316093" y="493268"/>
                </a:cubicBezTo>
                <a:cubicBezTo>
                  <a:pt x="5369243" y="341757"/>
                  <a:pt x="5419408" y="198565"/>
                  <a:pt x="5617718" y="254"/>
                </a:cubicBezTo>
                <a:lnTo>
                  <a:pt x="5617718" y="254"/>
                </a:lnTo>
                <a:close/>
                <a:moveTo>
                  <a:pt x="6638290" y="0"/>
                </a:moveTo>
                <a:cubicBezTo>
                  <a:pt x="6618923" y="21802"/>
                  <a:pt x="6597650" y="44302"/>
                  <a:pt x="6574473" y="67501"/>
                </a:cubicBezTo>
                <a:cubicBezTo>
                  <a:pt x="6376162" y="265875"/>
                  <a:pt x="6232970" y="316040"/>
                  <a:pt x="6081459" y="369189"/>
                </a:cubicBezTo>
                <a:cubicBezTo>
                  <a:pt x="5927154" y="423291"/>
                  <a:pt x="5767578" y="479235"/>
                  <a:pt x="5554917" y="691833"/>
                </a:cubicBezTo>
                <a:cubicBezTo>
                  <a:pt x="5342255" y="904430"/>
                  <a:pt x="5286312" y="1064006"/>
                  <a:pt x="5232400" y="1218311"/>
                </a:cubicBezTo>
                <a:cubicBezTo>
                  <a:pt x="5179251" y="1369886"/>
                  <a:pt x="5129086" y="1513015"/>
                  <a:pt x="4930775" y="1711325"/>
                </a:cubicBezTo>
                <a:cubicBezTo>
                  <a:pt x="4732465" y="1909636"/>
                  <a:pt x="4589082" y="1959864"/>
                  <a:pt x="4437571" y="2012950"/>
                </a:cubicBezTo>
                <a:cubicBezTo>
                  <a:pt x="4283266" y="2067052"/>
                  <a:pt x="4123690" y="2122996"/>
                  <a:pt x="3911028" y="2335594"/>
                </a:cubicBezTo>
                <a:cubicBezTo>
                  <a:pt x="3698367" y="2548192"/>
                  <a:pt x="3642487" y="2707831"/>
                  <a:pt x="3588385" y="2862072"/>
                </a:cubicBezTo>
                <a:cubicBezTo>
                  <a:pt x="3535236" y="3013647"/>
                  <a:pt x="3485071" y="3156839"/>
                  <a:pt x="3286760" y="3355150"/>
                </a:cubicBezTo>
                <a:cubicBezTo>
                  <a:pt x="3088450" y="3553460"/>
                  <a:pt x="2945257" y="3603625"/>
                  <a:pt x="2793683" y="3656775"/>
                </a:cubicBezTo>
                <a:cubicBezTo>
                  <a:pt x="2639378" y="3710877"/>
                  <a:pt x="2479866" y="3766820"/>
                  <a:pt x="2267204" y="3979482"/>
                </a:cubicBezTo>
                <a:cubicBezTo>
                  <a:pt x="2054542" y="4192143"/>
                  <a:pt x="1998599" y="4351655"/>
                  <a:pt x="1944497" y="4505960"/>
                </a:cubicBezTo>
                <a:cubicBezTo>
                  <a:pt x="1891411" y="4657535"/>
                  <a:pt x="1841183" y="4800664"/>
                  <a:pt x="1642872" y="4999038"/>
                </a:cubicBezTo>
                <a:cubicBezTo>
                  <a:pt x="1444562" y="5197412"/>
                  <a:pt x="1301369" y="5247513"/>
                  <a:pt x="1149795" y="5300663"/>
                </a:cubicBezTo>
                <a:cubicBezTo>
                  <a:pt x="995553" y="5354765"/>
                  <a:pt x="835977" y="5410708"/>
                  <a:pt x="623316" y="5623370"/>
                </a:cubicBezTo>
                <a:cubicBezTo>
                  <a:pt x="410655" y="5836031"/>
                  <a:pt x="354711" y="5995543"/>
                  <a:pt x="300609" y="6149848"/>
                </a:cubicBezTo>
                <a:cubicBezTo>
                  <a:pt x="247650" y="6301232"/>
                  <a:pt x="197485" y="6444171"/>
                  <a:pt x="0" y="6642100"/>
                </a:cubicBezTo>
                <a:lnTo>
                  <a:pt x="0" y="6764845"/>
                </a:lnTo>
                <a:cubicBezTo>
                  <a:pt x="20151" y="6746494"/>
                  <a:pt x="40767" y="6726745"/>
                  <a:pt x="61849" y="6705600"/>
                </a:cubicBezTo>
                <a:cubicBezTo>
                  <a:pt x="274511" y="6492939"/>
                  <a:pt x="330454" y="6333363"/>
                  <a:pt x="384493" y="6179058"/>
                </a:cubicBezTo>
                <a:cubicBezTo>
                  <a:pt x="437642" y="6027484"/>
                  <a:pt x="487871" y="5884355"/>
                  <a:pt x="686181" y="5685981"/>
                </a:cubicBezTo>
                <a:cubicBezTo>
                  <a:pt x="884491" y="5487607"/>
                  <a:pt x="1027684" y="5437505"/>
                  <a:pt x="1179259" y="5384356"/>
                </a:cubicBezTo>
                <a:cubicBezTo>
                  <a:pt x="1333500" y="5330254"/>
                  <a:pt x="1493076" y="5274310"/>
                  <a:pt x="1705737" y="5061649"/>
                </a:cubicBezTo>
                <a:cubicBezTo>
                  <a:pt x="1918398" y="4848987"/>
                  <a:pt x="1974342" y="4689475"/>
                  <a:pt x="2028444" y="4535170"/>
                </a:cubicBezTo>
                <a:cubicBezTo>
                  <a:pt x="2081530" y="4383596"/>
                  <a:pt x="2131759" y="4240467"/>
                  <a:pt x="2330069" y="4042156"/>
                </a:cubicBezTo>
                <a:cubicBezTo>
                  <a:pt x="2528380" y="3843846"/>
                  <a:pt x="2671572" y="3793617"/>
                  <a:pt x="2823083" y="3740468"/>
                </a:cubicBezTo>
                <a:cubicBezTo>
                  <a:pt x="2977388" y="3686366"/>
                  <a:pt x="3136964" y="3630486"/>
                  <a:pt x="3349625" y="3417824"/>
                </a:cubicBezTo>
                <a:cubicBezTo>
                  <a:pt x="3562287" y="3205163"/>
                  <a:pt x="3618166" y="3045651"/>
                  <a:pt x="3672269" y="2891346"/>
                </a:cubicBezTo>
                <a:cubicBezTo>
                  <a:pt x="3725418" y="2739771"/>
                  <a:pt x="3775583" y="2596579"/>
                  <a:pt x="3973894" y="2398268"/>
                </a:cubicBezTo>
                <a:cubicBezTo>
                  <a:pt x="4172204" y="2199958"/>
                  <a:pt x="4315397" y="2149793"/>
                  <a:pt x="4466971" y="2096643"/>
                </a:cubicBezTo>
                <a:cubicBezTo>
                  <a:pt x="4621276" y="2042541"/>
                  <a:pt x="4780788" y="1986598"/>
                  <a:pt x="4993450" y="1773936"/>
                </a:cubicBezTo>
                <a:cubicBezTo>
                  <a:pt x="5206111" y="1561275"/>
                  <a:pt x="5261991" y="1401763"/>
                  <a:pt x="5316093" y="1247458"/>
                </a:cubicBezTo>
                <a:cubicBezTo>
                  <a:pt x="5369243" y="1095947"/>
                  <a:pt x="5419408" y="952754"/>
                  <a:pt x="5617718" y="754444"/>
                </a:cubicBezTo>
                <a:cubicBezTo>
                  <a:pt x="5816029" y="556133"/>
                  <a:pt x="5959221" y="505968"/>
                  <a:pt x="6110796" y="452819"/>
                </a:cubicBezTo>
                <a:cubicBezTo>
                  <a:pt x="6265101" y="398717"/>
                  <a:pt x="6424613" y="342773"/>
                  <a:pt x="6637274" y="130112"/>
                </a:cubicBezTo>
                <a:cubicBezTo>
                  <a:pt x="6678740" y="89007"/>
                  <a:pt x="6717856" y="45566"/>
                  <a:pt x="6754369" y="0"/>
                </a:cubicBezTo>
                <a:close/>
                <a:moveTo>
                  <a:pt x="7031990" y="0"/>
                </a:moveTo>
                <a:cubicBezTo>
                  <a:pt x="6948742" y="121349"/>
                  <a:pt x="6911975" y="226314"/>
                  <a:pt x="6875970" y="328930"/>
                </a:cubicBezTo>
                <a:cubicBezTo>
                  <a:pt x="6822885" y="480505"/>
                  <a:pt x="6772657" y="623634"/>
                  <a:pt x="6574345" y="822008"/>
                </a:cubicBezTo>
                <a:cubicBezTo>
                  <a:pt x="6376035" y="1020382"/>
                  <a:pt x="6232906" y="1070483"/>
                  <a:pt x="6081395" y="1123950"/>
                </a:cubicBezTo>
                <a:cubicBezTo>
                  <a:pt x="5927090" y="1178052"/>
                  <a:pt x="5767515" y="1233996"/>
                  <a:pt x="5554853" y="1446594"/>
                </a:cubicBezTo>
                <a:cubicBezTo>
                  <a:pt x="5342192" y="1659192"/>
                  <a:pt x="5286312" y="1818513"/>
                  <a:pt x="5232400" y="1972755"/>
                </a:cubicBezTo>
                <a:cubicBezTo>
                  <a:pt x="5179251" y="2124329"/>
                  <a:pt x="5129086" y="2267522"/>
                  <a:pt x="4930775" y="2465832"/>
                </a:cubicBezTo>
                <a:cubicBezTo>
                  <a:pt x="4732465" y="2664143"/>
                  <a:pt x="4589272" y="2714308"/>
                  <a:pt x="4437761" y="2767457"/>
                </a:cubicBezTo>
                <a:cubicBezTo>
                  <a:pt x="4283456" y="2821559"/>
                  <a:pt x="4123881" y="2877503"/>
                  <a:pt x="3911219" y="3090101"/>
                </a:cubicBezTo>
                <a:cubicBezTo>
                  <a:pt x="3698558" y="3302699"/>
                  <a:pt x="3642678" y="3462338"/>
                  <a:pt x="3588576" y="3616643"/>
                </a:cubicBezTo>
                <a:cubicBezTo>
                  <a:pt x="3535426" y="3768153"/>
                  <a:pt x="3485261" y="3911346"/>
                  <a:pt x="3286951" y="4109657"/>
                </a:cubicBezTo>
                <a:cubicBezTo>
                  <a:pt x="3088640" y="4307967"/>
                  <a:pt x="2945448" y="4358196"/>
                  <a:pt x="2793873" y="4411282"/>
                </a:cubicBezTo>
                <a:cubicBezTo>
                  <a:pt x="2639568" y="4465384"/>
                  <a:pt x="2480056" y="4521327"/>
                  <a:pt x="2267395" y="4733989"/>
                </a:cubicBezTo>
                <a:cubicBezTo>
                  <a:pt x="2054733" y="4946650"/>
                  <a:pt x="1998789" y="5106162"/>
                  <a:pt x="1944688" y="5260467"/>
                </a:cubicBezTo>
                <a:cubicBezTo>
                  <a:pt x="1891602" y="5412042"/>
                  <a:pt x="1841373" y="5555171"/>
                  <a:pt x="1643063" y="5753545"/>
                </a:cubicBezTo>
                <a:cubicBezTo>
                  <a:pt x="1444752" y="5951919"/>
                  <a:pt x="1301560" y="6002020"/>
                  <a:pt x="1149985" y="6055170"/>
                </a:cubicBezTo>
                <a:cubicBezTo>
                  <a:pt x="995744" y="6109272"/>
                  <a:pt x="836168" y="6165215"/>
                  <a:pt x="623507" y="6377877"/>
                </a:cubicBezTo>
                <a:cubicBezTo>
                  <a:pt x="431800" y="6569329"/>
                  <a:pt x="367411" y="6717729"/>
                  <a:pt x="316992" y="6858000"/>
                </a:cubicBezTo>
                <a:lnTo>
                  <a:pt x="411671" y="6858000"/>
                </a:lnTo>
                <a:cubicBezTo>
                  <a:pt x="458597" y="6732651"/>
                  <a:pt x="521081" y="6605842"/>
                  <a:pt x="686181" y="6440742"/>
                </a:cubicBezTo>
                <a:cubicBezTo>
                  <a:pt x="884491" y="6242368"/>
                  <a:pt x="1027684" y="6192203"/>
                  <a:pt x="1179259" y="6139053"/>
                </a:cubicBezTo>
                <a:cubicBezTo>
                  <a:pt x="1333500" y="6084951"/>
                  <a:pt x="1493076" y="6029008"/>
                  <a:pt x="1705737" y="5816410"/>
                </a:cubicBezTo>
                <a:cubicBezTo>
                  <a:pt x="1918398" y="5603812"/>
                  <a:pt x="1974342" y="5444173"/>
                  <a:pt x="2028444" y="5289868"/>
                </a:cubicBezTo>
                <a:cubicBezTo>
                  <a:pt x="2081530" y="5138293"/>
                  <a:pt x="2131759" y="4995164"/>
                  <a:pt x="2330069" y="4796854"/>
                </a:cubicBezTo>
                <a:cubicBezTo>
                  <a:pt x="2528380" y="4598543"/>
                  <a:pt x="2671572" y="4548315"/>
                  <a:pt x="2823083" y="4495165"/>
                </a:cubicBezTo>
                <a:cubicBezTo>
                  <a:pt x="2977388" y="4441127"/>
                  <a:pt x="3136964" y="4385183"/>
                  <a:pt x="3349625" y="4172522"/>
                </a:cubicBezTo>
                <a:cubicBezTo>
                  <a:pt x="3562287" y="3959860"/>
                  <a:pt x="3618166" y="3800348"/>
                  <a:pt x="3672269" y="3646043"/>
                </a:cubicBezTo>
                <a:cubicBezTo>
                  <a:pt x="3725418" y="3494469"/>
                  <a:pt x="3775583" y="3351340"/>
                  <a:pt x="3973894" y="3152966"/>
                </a:cubicBezTo>
                <a:cubicBezTo>
                  <a:pt x="4172204" y="2954592"/>
                  <a:pt x="4315397" y="2904490"/>
                  <a:pt x="4466971" y="2851341"/>
                </a:cubicBezTo>
                <a:cubicBezTo>
                  <a:pt x="4621276" y="2797239"/>
                  <a:pt x="4780788" y="2741295"/>
                  <a:pt x="4993450" y="2528697"/>
                </a:cubicBezTo>
                <a:cubicBezTo>
                  <a:pt x="5206111" y="2316099"/>
                  <a:pt x="5261991" y="2156460"/>
                  <a:pt x="5316093" y="2002219"/>
                </a:cubicBezTo>
                <a:cubicBezTo>
                  <a:pt x="5369243" y="1850644"/>
                  <a:pt x="5419408" y="1707452"/>
                  <a:pt x="5617718" y="1509141"/>
                </a:cubicBezTo>
                <a:cubicBezTo>
                  <a:pt x="5816029" y="1310831"/>
                  <a:pt x="5959221" y="1260666"/>
                  <a:pt x="6110796" y="1207516"/>
                </a:cubicBezTo>
                <a:cubicBezTo>
                  <a:pt x="6265101" y="1153414"/>
                  <a:pt x="6424613" y="1097471"/>
                  <a:pt x="6637274" y="884873"/>
                </a:cubicBezTo>
                <a:cubicBezTo>
                  <a:pt x="6849936" y="672275"/>
                  <a:pt x="6905879" y="512636"/>
                  <a:pt x="6959918" y="358331"/>
                </a:cubicBezTo>
                <a:cubicBezTo>
                  <a:pt x="7000240" y="243332"/>
                  <a:pt x="7038912" y="133350"/>
                  <a:pt x="7141909" y="0"/>
                </a:cubicBezTo>
                <a:close/>
                <a:moveTo>
                  <a:pt x="8147050" y="0"/>
                </a:moveTo>
                <a:cubicBezTo>
                  <a:pt x="7984554" y="143383"/>
                  <a:pt x="7858252" y="187706"/>
                  <a:pt x="7725537" y="234252"/>
                </a:cubicBezTo>
                <a:cubicBezTo>
                  <a:pt x="7571232" y="288354"/>
                  <a:pt x="7411720" y="344234"/>
                  <a:pt x="7199059" y="556895"/>
                </a:cubicBezTo>
                <a:cubicBezTo>
                  <a:pt x="6986397" y="769557"/>
                  <a:pt x="6930454" y="929069"/>
                  <a:pt x="6876352" y="1083374"/>
                </a:cubicBezTo>
                <a:cubicBezTo>
                  <a:pt x="6823266" y="1234948"/>
                  <a:pt x="6773037" y="1378141"/>
                  <a:pt x="6574727" y="1576451"/>
                </a:cubicBezTo>
                <a:cubicBezTo>
                  <a:pt x="6376416" y="1774762"/>
                  <a:pt x="6233224" y="1824927"/>
                  <a:pt x="6081713" y="1878076"/>
                </a:cubicBezTo>
                <a:cubicBezTo>
                  <a:pt x="5927408" y="1932178"/>
                  <a:pt x="5767832" y="1988122"/>
                  <a:pt x="5555171" y="2200783"/>
                </a:cubicBezTo>
                <a:cubicBezTo>
                  <a:pt x="5342509" y="2413445"/>
                  <a:pt x="5286629" y="2572957"/>
                  <a:pt x="5232527" y="2727198"/>
                </a:cubicBezTo>
                <a:cubicBezTo>
                  <a:pt x="5179378" y="2878773"/>
                  <a:pt x="5129213" y="3021965"/>
                  <a:pt x="4930902" y="3220276"/>
                </a:cubicBezTo>
                <a:cubicBezTo>
                  <a:pt x="4732592" y="3418586"/>
                  <a:pt x="4589399" y="3468751"/>
                  <a:pt x="4437888" y="3521901"/>
                </a:cubicBezTo>
                <a:cubicBezTo>
                  <a:pt x="4283583" y="3576003"/>
                  <a:pt x="4124008" y="3631946"/>
                  <a:pt x="3911346" y="3844608"/>
                </a:cubicBezTo>
                <a:cubicBezTo>
                  <a:pt x="3698684" y="4057269"/>
                  <a:pt x="3642805" y="4216781"/>
                  <a:pt x="3588703" y="4371086"/>
                </a:cubicBezTo>
                <a:cubicBezTo>
                  <a:pt x="3535553" y="4522597"/>
                  <a:pt x="3485388" y="4665790"/>
                  <a:pt x="3287078" y="4864100"/>
                </a:cubicBezTo>
                <a:cubicBezTo>
                  <a:pt x="3088767" y="5062411"/>
                  <a:pt x="2945257" y="5112639"/>
                  <a:pt x="2794000" y="5165725"/>
                </a:cubicBezTo>
                <a:cubicBezTo>
                  <a:pt x="2639695" y="5219827"/>
                  <a:pt x="2480183" y="5275771"/>
                  <a:pt x="2267522" y="5488432"/>
                </a:cubicBezTo>
                <a:cubicBezTo>
                  <a:pt x="2054860" y="5701094"/>
                  <a:pt x="1998917" y="5860606"/>
                  <a:pt x="1944814" y="6014911"/>
                </a:cubicBezTo>
                <a:cubicBezTo>
                  <a:pt x="1891729" y="6166485"/>
                  <a:pt x="1841500" y="6309678"/>
                  <a:pt x="1643189" y="6507988"/>
                </a:cubicBezTo>
                <a:cubicBezTo>
                  <a:pt x="1444879" y="6706299"/>
                  <a:pt x="1301687" y="6756464"/>
                  <a:pt x="1150176" y="6809613"/>
                </a:cubicBezTo>
                <a:cubicBezTo>
                  <a:pt x="1107694" y="6824536"/>
                  <a:pt x="1064768" y="6839522"/>
                  <a:pt x="1020445" y="6858000"/>
                </a:cubicBezTo>
                <a:lnTo>
                  <a:pt x="1277239" y="6858000"/>
                </a:lnTo>
                <a:cubicBezTo>
                  <a:pt x="1402715" y="6809295"/>
                  <a:pt x="1537589" y="6739192"/>
                  <a:pt x="1706055" y="6570853"/>
                </a:cubicBezTo>
                <a:cubicBezTo>
                  <a:pt x="1918716" y="6358192"/>
                  <a:pt x="1974660" y="6198616"/>
                  <a:pt x="2028762" y="6044375"/>
                </a:cubicBezTo>
                <a:cubicBezTo>
                  <a:pt x="2081848" y="5892800"/>
                  <a:pt x="2132076" y="5749608"/>
                  <a:pt x="2330387" y="5551297"/>
                </a:cubicBezTo>
                <a:cubicBezTo>
                  <a:pt x="2528697" y="5352987"/>
                  <a:pt x="2671890" y="5302758"/>
                  <a:pt x="2823401" y="5249672"/>
                </a:cubicBezTo>
                <a:cubicBezTo>
                  <a:pt x="2977706" y="5195570"/>
                  <a:pt x="3137281" y="5139627"/>
                  <a:pt x="3349943" y="4926965"/>
                </a:cubicBezTo>
                <a:cubicBezTo>
                  <a:pt x="3562604" y="4714304"/>
                  <a:pt x="3618484" y="4554792"/>
                  <a:pt x="3672586" y="4400487"/>
                </a:cubicBezTo>
                <a:cubicBezTo>
                  <a:pt x="3725736" y="4248912"/>
                  <a:pt x="3775901" y="4105783"/>
                  <a:pt x="3974211" y="3907472"/>
                </a:cubicBezTo>
                <a:cubicBezTo>
                  <a:pt x="4172522" y="3709162"/>
                  <a:pt x="4315714" y="3658934"/>
                  <a:pt x="4467289" y="3605784"/>
                </a:cubicBezTo>
                <a:cubicBezTo>
                  <a:pt x="4621594" y="3551682"/>
                  <a:pt x="4781106" y="3495739"/>
                  <a:pt x="4993767" y="3283141"/>
                </a:cubicBezTo>
                <a:cubicBezTo>
                  <a:pt x="5206429" y="3070543"/>
                  <a:pt x="5262309" y="2910904"/>
                  <a:pt x="5316411" y="2756662"/>
                </a:cubicBezTo>
                <a:cubicBezTo>
                  <a:pt x="5369560" y="2605088"/>
                  <a:pt x="5419725" y="2461959"/>
                  <a:pt x="5618036" y="2263648"/>
                </a:cubicBezTo>
                <a:cubicBezTo>
                  <a:pt x="5816346" y="2065338"/>
                  <a:pt x="5959539" y="2015109"/>
                  <a:pt x="6111113" y="1961960"/>
                </a:cubicBezTo>
                <a:cubicBezTo>
                  <a:pt x="6265418" y="1907858"/>
                  <a:pt x="6424930" y="1851914"/>
                  <a:pt x="6637592" y="1639316"/>
                </a:cubicBezTo>
                <a:cubicBezTo>
                  <a:pt x="6850253" y="1426718"/>
                  <a:pt x="6906197" y="1267079"/>
                  <a:pt x="6960235" y="1112774"/>
                </a:cubicBezTo>
                <a:cubicBezTo>
                  <a:pt x="7013385" y="961263"/>
                  <a:pt x="7063613" y="818071"/>
                  <a:pt x="7261924" y="619760"/>
                </a:cubicBezTo>
                <a:cubicBezTo>
                  <a:pt x="7460234" y="421450"/>
                  <a:pt x="7603363" y="371285"/>
                  <a:pt x="7754938" y="318135"/>
                </a:cubicBezTo>
                <a:cubicBezTo>
                  <a:pt x="7908100" y="264414"/>
                  <a:pt x="8066532" y="208915"/>
                  <a:pt x="8276844" y="0"/>
                </a:cubicBezTo>
                <a:close/>
                <a:moveTo>
                  <a:pt x="8597519" y="0"/>
                </a:moveTo>
                <a:cubicBezTo>
                  <a:pt x="8564499" y="67691"/>
                  <a:pt x="8542210" y="131255"/>
                  <a:pt x="8520240" y="193993"/>
                </a:cubicBezTo>
                <a:cubicBezTo>
                  <a:pt x="8467090" y="345567"/>
                  <a:pt x="8416861" y="488696"/>
                  <a:pt x="8218551" y="687007"/>
                </a:cubicBezTo>
                <a:cubicBezTo>
                  <a:pt x="8020241" y="885317"/>
                  <a:pt x="7877112" y="935546"/>
                  <a:pt x="7725537" y="988695"/>
                </a:cubicBezTo>
                <a:cubicBezTo>
                  <a:pt x="7571232" y="1042797"/>
                  <a:pt x="7411720" y="1098677"/>
                  <a:pt x="7199059" y="1311339"/>
                </a:cubicBezTo>
                <a:cubicBezTo>
                  <a:pt x="6986397" y="1524000"/>
                  <a:pt x="6930454" y="1683576"/>
                  <a:pt x="6876352" y="1837817"/>
                </a:cubicBezTo>
                <a:cubicBezTo>
                  <a:pt x="6823266" y="1989392"/>
                  <a:pt x="6773037" y="2132584"/>
                  <a:pt x="6574727" y="2330895"/>
                </a:cubicBezTo>
                <a:cubicBezTo>
                  <a:pt x="6376416" y="2529205"/>
                  <a:pt x="6233224" y="2579370"/>
                  <a:pt x="6081713" y="2632520"/>
                </a:cubicBezTo>
                <a:cubicBezTo>
                  <a:pt x="5927408" y="2686622"/>
                  <a:pt x="5767832" y="2742565"/>
                  <a:pt x="5555171" y="2955227"/>
                </a:cubicBezTo>
                <a:cubicBezTo>
                  <a:pt x="5342509" y="3167888"/>
                  <a:pt x="5286312" y="3327400"/>
                  <a:pt x="5232400" y="3481705"/>
                </a:cubicBezTo>
                <a:cubicBezTo>
                  <a:pt x="5179251" y="3633216"/>
                  <a:pt x="5129086" y="3776409"/>
                  <a:pt x="4930775" y="3974719"/>
                </a:cubicBezTo>
                <a:cubicBezTo>
                  <a:pt x="4732465" y="4173030"/>
                  <a:pt x="4589272" y="4223195"/>
                  <a:pt x="4437761" y="4276344"/>
                </a:cubicBezTo>
                <a:cubicBezTo>
                  <a:pt x="4283456" y="4330446"/>
                  <a:pt x="4123881" y="4386390"/>
                  <a:pt x="3911219" y="4599051"/>
                </a:cubicBezTo>
                <a:cubicBezTo>
                  <a:pt x="3698558" y="4811713"/>
                  <a:pt x="3642678" y="4971225"/>
                  <a:pt x="3588576" y="5125530"/>
                </a:cubicBezTo>
                <a:cubicBezTo>
                  <a:pt x="3535426" y="5277104"/>
                  <a:pt x="3485261" y="5420233"/>
                  <a:pt x="3286951" y="5618544"/>
                </a:cubicBezTo>
                <a:cubicBezTo>
                  <a:pt x="3088640" y="5816854"/>
                  <a:pt x="2945257" y="5867400"/>
                  <a:pt x="2794000" y="5920232"/>
                </a:cubicBezTo>
                <a:cubicBezTo>
                  <a:pt x="2639695" y="5974271"/>
                  <a:pt x="2480183" y="6030214"/>
                  <a:pt x="2267522" y="6242876"/>
                </a:cubicBezTo>
                <a:cubicBezTo>
                  <a:pt x="2054860" y="6455537"/>
                  <a:pt x="1998917" y="6615049"/>
                  <a:pt x="1944814" y="6769354"/>
                </a:cubicBezTo>
                <a:cubicBezTo>
                  <a:pt x="1934401" y="6799072"/>
                  <a:pt x="1924114" y="6828473"/>
                  <a:pt x="1913064" y="6858254"/>
                </a:cubicBezTo>
                <a:lnTo>
                  <a:pt x="2007934" y="6858254"/>
                </a:lnTo>
                <a:cubicBezTo>
                  <a:pt x="2015236" y="6838379"/>
                  <a:pt x="2022158" y="6818694"/>
                  <a:pt x="2029016" y="6799072"/>
                </a:cubicBezTo>
                <a:cubicBezTo>
                  <a:pt x="2082102" y="6647498"/>
                  <a:pt x="2132330" y="6504306"/>
                  <a:pt x="2330641" y="6305995"/>
                </a:cubicBezTo>
                <a:cubicBezTo>
                  <a:pt x="2528951" y="6107684"/>
                  <a:pt x="2672144" y="6057456"/>
                  <a:pt x="2823655" y="6004370"/>
                </a:cubicBezTo>
                <a:cubicBezTo>
                  <a:pt x="2977388" y="5949950"/>
                  <a:pt x="3136900" y="5894070"/>
                  <a:pt x="3349625" y="5681409"/>
                </a:cubicBezTo>
                <a:cubicBezTo>
                  <a:pt x="3562350" y="5468747"/>
                  <a:pt x="3618166" y="5309235"/>
                  <a:pt x="3672269" y="5154930"/>
                </a:cubicBezTo>
                <a:cubicBezTo>
                  <a:pt x="3725418" y="5003356"/>
                  <a:pt x="3775583" y="4860227"/>
                  <a:pt x="3973894" y="4661916"/>
                </a:cubicBezTo>
                <a:cubicBezTo>
                  <a:pt x="4172204" y="4463606"/>
                  <a:pt x="4315397" y="4413377"/>
                  <a:pt x="4466971" y="4360228"/>
                </a:cubicBezTo>
                <a:cubicBezTo>
                  <a:pt x="4621276" y="4306126"/>
                  <a:pt x="4780788" y="4250246"/>
                  <a:pt x="4993450" y="4037584"/>
                </a:cubicBezTo>
                <a:cubicBezTo>
                  <a:pt x="5206111" y="3824922"/>
                  <a:pt x="5261991" y="3665411"/>
                  <a:pt x="5316093" y="3511106"/>
                </a:cubicBezTo>
                <a:cubicBezTo>
                  <a:pt x="5369243" y="3359531"/>
                  <a:pt x="5419408" y="3216402"/>
                  <a:pt x="5617718" y="3018092"/>
                </a:cubicBezTo>
                <a:cubicBezTo>
                  <a:pt x="5816029" y="2819781"/>
                  <a:pt x="5959221" y="2769553"/>
                  <a:pt x="6110796" y="2716403"/>
                </a:cubicBezTo>
                <a:cubicBezTo>
                  <a:pt x="6265101" y="2662301"/>
                  <a:pt x="6424613" y="2606421"/>
                  <a:pt x="6637274" y="2393760"/>
                </a:cubicBezTo>
                <a:cubicBezTo>
                  <a:pt x="6849936" y="2181098"/>
                  <a:pt x="6905879" y="2021523"/>
                  <a:pt x="6959918" y="1867281"/>
                </a:cubicBezTo>
                <a:cubicBezTo>
                  <a:pt x="7013068" y="1715707"/>
                  <a:pt x="7063295" y="1572514"/>
                  <a:pt x="7261607" y="1374204"/>
                </a:cubicBezTo>
                <a:cubicBezTo>
                  <a:pt x="7459917" y="1175893"/>
                  <a:pt x="7603045" y="1125728"/>
                  <a:pt x="7754620" y="1072579"/>
                </a:cubicBezTo>
                <a:cubicBezTo>
                  <a:pt x="7908925" y="1018477"/>
                  <a:pt x="8068501" y="962533"/>
                  <a:pt x="8281099" y="749872"/>
                </a:cubicBezTo>
                <a:cubicBezTo>
                  <a:pt x="8493696" y="537210"/>
                  <a:pt x="8549704" y="377698"/>
                  <a:pt x="8603806" y="223393"/>
                </a:cubicBezTo>
                <a:cubicBezTo>
                  <a:pt x="8629777" y="149352"/>
                  <a:pt x="8654986" y="77343"/>
                  <a:pt x="8697151" y="0"/>
                </a:cubicBezTo>
                <a:close/>
                <a:moveTo>
                  <a:pt x="9603549" y="0"/>
                </a:moveTo>
                <a:cubicBezTo>
                  <a:pt x="9522016" y="45784"/>
                  <a:pt x="9446768" y="72136"/>
                  <a:pt x="9369361" y="99251"/>
                </a:cubicBezTo>
                <a:cubicBezTo>
                  <a:pt x="9214803" y="153353"/>
                  <a:pt x="9055100" y="209550"/>
                  <a:pt x="8842566" y="421957"/>
                </a:cubicBezTo>
                <a:cubicBezTo>
                  <a:pt x="8630031" y="634365"/>
                  <a:pt x="8574024" y="794131"/>
                  <a:pt x="8519922" y="948436"/>
                </a:cubicBezTo>
                <a:cubicBezTo>
                  <a:pt x="8466772" y="1100011"/>
                  <a:pt x="8416544" y="1243140"/>
                  <a:pt x="8218234" y="1441514"/>
                </a:cubicBezTo>
                <a:cubicBezTo>
                  <a:pt x="8019923" y="1639888"/>
                  <a:pt x="7876794" y="1689989"/>
                  <a:pt x="7725219" y="1743139"/>
                </a:cubicBezTo>
                <a:cubicBezTo>
                  <a:pt x="7570915" y="1797241"/>
                  <a:pt x="7411403" y="1853184"/>
                  <a:pt x="7198741" y="2065782"/>
                </a:cubicBezTo>
                <a:cubicBezTo>
                  <a:pt x="6986080" y="2278380"/>
                  <a:pt x="6930136" y="2438019"/>
                  <a:pt x="6876034" y="2592261"/>
                </a:cubicBezTo>
                <a:cubicBezTo>
                  <a:pt x="6822948" y="2743835"/>
                  <a:pt x="6772719" y="2887028"/>
                  <a:pt x="6574409" y="3085338"/>
                </a:cubicBezTo>
                <a:cubicBezTo>
                  <a:pt x="6376099" y="3283649"/>
                  <a:pt x="6232906" y="3333750"/>
                  <a:pt x="6081395" y="3386963"/>
                </a:cubicBezTo>
                <a:cubicBezTo>
                  <a:pt x="5927090" y="3441065"/>
                  <a:pt x="5767515" y="3497009"/>
                  <a:pt x="5554853" y="3709670"/>
                </a:cubicBezTo>
                <a:cubicBezTo>
                  <a:pt x="5342192" y="3922332"/>
                  <a:pt x="5286312" y="4081844"/>
                  <a:pt x="5232400" y="4236149"/>
                </a:cubicBezTo>
                <a:cubicBezTo>
                  <a:pt x="5179251" y="4387723"/>
                  <a:pt x="5129086" y="4530852"/>
                  <a:pt x="4930775" y="4729163"/>
                </a:cubicBezTo>
                <a:cubicBezTo>
                  <a:pt x="4732465" y="4927473"/>
                  <a:pt x="4589272" y="4977638"/>
                  <a:pt x="4437761" y="5030788"/>
                </a:cubicBezTo>
                <a:cubicBezTo>
                  <a:pt x="4283456" y="5084890"/>
                  <a:pt x="4123881" y="5140833"/>
                  <a:pt x="3911219" y="5353495"/>
                </a:cubicBezTo>
                <a:cubicBezTo>
                  <a:pt x="3698558" y="5566156"/>
                  <a:pt x="3642487" y="5725668"/>
                  <a:pt x="3588385" y="5880100"/>
                </a:cubicBezTo>
                <a:cubicBezTo>
                  <a:pt x="3535236" y="6031675"/>
                  <a:pt x="3485071" y="6174804"/>
                  <a:pt x="3286760" y="6373114"/>
                </a:cubicBezTo>
                <a:cubicBezTo>
                  <a:pt x="3088450" y="6571425"/>
                  <a:pt x="2945257" y="6621653"/>
                  <a:pt x="2793683" y="6674803"/>
                </a:cubicBezTo>
                <a:cubicBezTo>
                  <a:pt x="2680399" y="6714490"/>
                  <a:pt x="2564321" y="6755194"/>
                  <a:pt x="2426526" y="6858127"/>
                </a:cubicBezTo>
                <a:lnTo>
                  <a:pt x="2588641" y="6858127"/>
                </a:lnTo>
                <a:cubicBezTo>
                  <a:pt x="2670302" y="6812281"/>
                  <a:pt x="2745613" y="6785864"/>
                  <a:pt x="2823083" y="6758686"/>
                </a:cubicBezTo>
                <a:cubicBezTo>
                  <a:pt x="2977388" y="6704584"/>
                  <a:pt x="3136964" y="6648641"/>
                  <a:pt x="3349625" y="6435979"/>
                </a:cubicBezTo>
                <a:cubicBezTo>
                  <a:pt x="3562287" y="6223318"/>
                  <a:pt x="3618166" y="6063806"/>
                  <a:pt x="3672269" y="5909501"/>
                </a:cubicBezTo>
                <a:cubicBezTo>
                  <a:pt x="3725418" y="5757926"/>
                  <a:pt x="3775583" y="5614797"/>
                  <a:pt x="3973894" y="5416487"/>
                </a:cubicBezTo>
                <a:cubicBezTo>
                  <a:pt x="4172204" y="5218176"/>
                  <a:pt x="4315397" y="5167948"/>
                  <a:pt x="4466971" y="5114798"/>
                </a:cubicBezTo>
                <a:cubicBezTo>
                  <a:pt x="4621276" y="5060760"/>
                  <a:pt x="4780788" y="5004816"/>
                  <a:pt x="4993450" y="4792155"/>
                </a:cubicBezTo>
                <a:cubicBezTo>
                  <a:pt x="5206111" y="4579493"/>
                  <a:pt x="5261991" y="4419981"/>
                  <a:pt x="5316093" y="4265676"/>
                </a:cubicBezTo>
                <a:cubicBezTo>
                  <a:pt x="5369243" y="4114102"/>
                  <a:pt x="5419408" y="3970972"/>
                  <a:pt x="5617718" y="3772662"/>
                </a:cubicBezTo>
                <a:cubicBezTo>
                  <a:pt x="5816029" y="3574352"/>
                  <a:pt x="5959221" y="3524123"/>
                  <a:pt x="6110796" y="3470974"/>
                </a:cubicBezTo>
                <a:cubicBezTo>
                  <a:pt x="6265101" y="3416935"/>
                  <a:pt x="6424613" y="3360991"/>
                  <a:pt x="6637274" y="3148330"/>
                </a:cubicBezTo>
                <a:cubicBezTo>
                  <a:pt x="6849936" y="2935669"/>
                  <a:pt x="6905879" y="2776157"/>
                  <a:pt x="6959918" y="2621852"/>
                </a:cubicBezTo>
                <a:cubicBezTo>
                  <a:pt x="7013068" y="2470277"/>
                  <a:pt x="7063295" y="2327085"/>
                  <a:pt x="7261607" y="2128774"/>
                </a:cubicBezTo>
                <a:cubicBezTo>
                  <a:pt x="7459917" y="1930464"/>
                  <a:pt x="7603045" y="1880298"/>
                  <a:pt x="7754620" y="1827149"/>
                </a:cubicBezTo>
                <a:cubicBezTo>
                  <a:pt x="7908925" y="1773047"/>
                  <a:pt x="8068501" y="1717104"/>
                  <a:pt x="8281099" y="1504506"/>
                </a:cubicBezTo>
                <a:cubicBezTo>
                  <a:pt x="8493696" y="1291908"/>
                  <a:pt x="8549704" y="1132269"/>
                  <a:pt x="8603806" y="977963"/>
                </a:cubicBezTo>
                <a:cubicBezTo>
                  <a:pt x="8656955" y="826452"/>
                  <a:pt x="8707120" y="683260"/>
                  <a:pt x="8905431" y="484950"/>
                </a:cubicBezTo>
                <a:cubicBezTo>
                  <a:pt x="9103741" y="286639"/>
                  <a:pt x="9246933" y="236411"/>
                  <a:pt x="9398508" y="183325"/>
                </a:cubicBezTo>
                <a:cubicBezTo>
                  <a:pt x="9511665" y="143637"/>
                  <a:pt x="9627680" y="102933"/>
                  <a:pt x="9765411" y="127"/>
                </a:cubicBezTo>
                <a:close/>
                <a:moveTo>
                  <a:pt x="10185082" y="0"/>
                </a:moveTo>
                <a:cubicBezTo>
                  <a:pt x="10177844" y="19812"/>
                  <a:pt x="10170922" y="39497"/>
                  <a:pt x="10164064" y="59055"/>
                </a:cubicBezTo>
                <a:cubicBezTo>
                  <a:pt x="10110915" y="210629"/>
                  <a:pt x="10060749" y="353759"/>
                  <a:pt x="9862439" y="552069"/>
                </a:cubicBezTo>
                <a:cubicBezTo>
                  <a:pt x="9664129" y="750380"/>
                  <a:pt x="9520936" y="800608"/>
                  <a:pt x="9369361" y="853758"/>
                </a:cubicBezTo>
                <a:cubicBezTo>
                  <a:pt x="9215120" y="907796"/>
                  <a:pt x="9055544" y="963740"/>
                  <a:pt x="8842883" y="1176401"/>
                </a:cubicBezTo>
                <a:cubicBezTo>
                  <a:pt x="8630221" y="1389063"/>
                  <a:pt x="8574342" y="1548575"/>
                  <a:pt x="8520240" y="1702880"/>
                </a:cubicBezTo>
                <a:cubicBezTo>
                  <a:pt x="8467090" y="1854454"/>
                  <a:pt x="8416861" y="1997647"/>
                  <a:pt x="8218551" y="2195957"/>
                </a:cubicBezTo>
                <a:cubicBezTo>
                  <a:pt x="8020241" y="2394268"/>
                  <a:pt x="7877112" y="2444433"/>
                  <a:pt x="7725537" y="2497582"/>
                </a:cubicBezTo>
                <a:cubicBezTo>
                  <a:pt x="7571232" y="2551684"/>
                  <a:pt x="7411720" y="2607628"/>
                  <a:pt x="7199059" y="2820226"/>
                </a:cubicBezTo>
                <a:cubicBezTo>
                  <a:pt x="6986397" y="3032824"/>
                  <a:pt x="6930454" y="3192463"/>
                  <a:pt x="6876352" y="3346768"/>
                </a:cubicBezTo>
                <a:cubicBezTo>
                  <a:pt x="6823266" y="3498342"/>
                  <a:pt x="6773037" y="3641471"/>
                  <a:pt x="6574727" y="3839782"/>
                </a:cubicBezTo>
                <a:cubicBezTo>
                  <a:pt x="6376416" y="4038092"/>
                  <a:pt x="6233224" y="4088321"/>
                  <a:pt x="6081713" y="4141407"/>
                </a:cubicBezTo>
                <a:cubicBezTo>
                  <a:pt x="5927408" y="4195509"/>
                  <a:pt x="5767832" y="4251452"/>
                  <a:pt x="5555171" y="4464114"/>
                </a:cubicBezTo>
                <a:cubicBezTo>
                  <a:pt x="5342509" y="4676775"/>
                  <a:pt x="5286312" y="4836287"/>
                  <a:pt x="5232400" y="4990592"/>
                </a:cubicBezTo>
                <a:cubicBezTo>
                  <a:pt x="5179251" y="5142167"/>
                  <a:pt x="5129086" y="5285296"/>
                  <a:pt x="4930775" y="5483606"/>
                </a:cubicBezTo>
                <a:cubicBezTo>
                  <a:pt x="4732465" y="5681917"/>
                  <a:pt x="4589272" y="5732145"/>
                  <a:pt x="4437761" y="5785231"/>
                </a:cubicBezTo>
                <a:cubicBezTo>
                  <a:pt x="4283456" y="5839333"/>
                  <a:pt x="4123881" y="5895277"/>
                  <a:pt x="3911219" y="6107938"/>
                </a:cubicBezTo>
                <a:cubicBezTo>
                  <a:pt x="3698558" y="6320600"/>
                  <a:pt x="3642678" y="6480112"/>
                  <a:pt x="3588576" y="6634417"/>
                </a:cubicBezTo>
                <a:cubicBezTo>
                  <a:pt x="3562604" y="6708457"/>
                  <a:pt x="3537331" y="6780467"/>
                  <a:pt x="3495103" y="6858000"/>
                </a:cubicBezTo>
                <a:lnTo>
                  <a:pt x="3595116" y="6858000"/>
                </a:lnTo>
                <a:cubicBezTo>
                  <a:pt x="3628136" y="6790245"/>
                  <a:pt x="3650425" y="6726619"/>
                  <a:pt x="3672459" y="6663818"/>
                </a:cubicBezTo>
                <a:cubicBezTo>
                  <a:pt x="3725609" y="6512243"/>
                  <a:pt x="3775774" y="6369114"/>
                  <a:pt x="3974084" y="6170803"/>
                </a:cubicBezTo>
                <a:cubicBezTo>
                  <a:pt x="4172395" y="5972493"/>
                  <a:pt x="4315587" y="5922264"/>
                  <a:pt x="4467162" y="5869178"/>
                </a:cubicBezTo>
                <a:cubicBezTo>
                  <a:pt x="4621467" y="5815076"/>
                  <a:pt x="4780979" y="5759133"/>
                  <a:pt x="4993640" y="5546471"/>
                </a:cubicBezTo>
                <a:cubicBezTo>
                  <a:pt x="5206302" y="5333810"/>
                  <a:pt x="5262182" y="5174298"/>
                  <a:pt x="5316284" y="5019993"/>
                </a:cubicBezTo>
                <a:cubicBezTo>
                  <a:pt x="5369433" y="4868418"/>
                  <a:pt x="5419598" y="4725289"/>
                  <a:pt x="5617909" y="4526979"/>
                </a:cubicBezTo>
                <a:cubicBezTo>
                  <a:pt x="5816219" y="4328668"/>
                  <a:pt x="5959412" y="4278440"/>
                  <a:pt x="6110986" y="4225354"/>
                </a:cubicBezTo>
                <a:cubicBezTo>
                  <a:pt x="6265291" y="4171252"/>
                  <a:pt x="6424803" y="4115308"/>
                  <a:pt x="6637465" y="3902647"/>
                </a:cubicBezTo>
                <a:cubicBezTo>
                  <a:pt x="6850126" y="3689985"/>
                  <a:pt x="6906069" y="3530473"/>
                  <a:pt x="6960108" y="3376168"/>
                </a:cubicBezTo>
                <a:cubicBezTo>
                  <a:pt x="7013257" y="3224594"/>
                  <a:pt x="7063486" y="3081465"/>
                  <a:pt x="7261797" y="2883091"/>
                </a:cubicBezTo>
                <a:cubicBezTo>
                  <a:pt x="7460107" y="2684717"/>
                  <a:pt x="7603236" y="2634615"/>
                  <a:pt x="7754811" y="2581466"/>
                </a:cubicBezTo>
                <a:cubicBezTo>
                  <a:pt x="7909116" y="2527364"/>
                  <a:pt x="8068691" y="2471420"/>
                  <a:pt x="8281289" y="2258822"/>
                </a:cubicBezTo>
                <a:cubicBezTo>
                  <a:pt x="8493887" y="2046224"/>
                  <a:pt x="8549894" y="1886585"/>
                  <a:pt x="8603996" y="1732280"/>
                </a:cubicBezTo>
                <a:cubicBezTo>
                  <a:pt x="8657145" y="1580769"/>
                  <a:pt x="8707310" y="1437577"/>
                  <a:pt x="8905621" y="1239266"/>
                </a:cubicBezTo>
                <a:cubicBezTo>
                  <a:pt x="9103931" y="1040955"/>
                  <a:pt x="9247124" y="990791"/>
                  <a:pt x="9398698" y="937641"/>
                </a:cubicBezTo>
                <a:cubicBezTo>
                  <a:pt x="9552940" y="883539"/>
                  <a:pt x="9712516" y="827596"/>
                  <a:pt x="9925177" y="614934"/>
                </a:cubicBezTo>
                <a:cubicBezTo>
                  <a:pt x="10137839" y="402273"/>
                  <a:pt x="10193719" y="242761"/>
                  <a:pt x="10247820" y="88456"/>
                </a:cubicBezTo>
                <a:cubicBezTo>
                  <a:pt x="10258234" y="58801"/>
                  <a:pt x="10268458" y="29464"/>
                  <a:pt x="10279570" y="0"/>
                </a:cubicBezTo>
                <a:close/>
                <a:moveTo>
                  <a:pt x="10915332" y="0"/>
                </a:moveTo>
                <a:cubicBezTo>
                  <a:pt x="10789983" y="48705"/>
                  <a:pt x="10654982" y="118872"/>
                  <a:pt x="10486898" y="287020"/>
                </a:cubicBezTo>
                <a:cubicBezTo>
                  <a:pt x="10274300" y="499682"/>
                  <a:pt x="10218356" y="659194"/>
                  <a:pt x="10164255" y="813499"/>
                </a:cubicBezTo>
                <a:cubicBezTo>
                  <a:pt x="10111105" y="965073"/>
                  <a:pt x="10060940" y="1108202"/>
                  <a:pt x="9862630" y="1306513"/>
                </a:cubicBezTo>
                <a:cubicBezTo>
                  <a:pt x="9664319" y="1504823"/>
                  <a:pt x="9521127" y="1555052"/>
                  <a:pt x="9369552" y="1608201"/>
                </a:cubicBezTo>
                <a:cubicBezTo>
                  <a:pt x="9215247" y="1662303"/>
                  <a:pt x="9055735" y="1718183"/>
                  <a:pt x="8843073" y="1930845"/>
                </a:cubicBezTo>
                <a:cubicBezTo>
                  <a:pt x="8630412" y="2143506"/>
                  <a:pt x="8574532" y="2303082"/>
                  <a:pt x="8520430" y="2457323"/>
                </a:cubicBezTo>
                <a:cubicBezTo>
                  <a:pt x="8467281" y="2608898"/>
                  <a:pt x="8417052" y="2752090"/>
                  <a:pt x="8218742" y="2950401"/>
                </a:cubicBezTo>
                <a:cubicBezTo>
                  <a:pt x="8020432" y="3148711"/>
                  <a:pt x="7877302" y="3198876"/>
                  <a:pt x="7725728" y="3252026"/>
                </a:cubicBezTo>
                <a:cubicBezTo>
                  <a:pt x="7571423" y="3306128"/>
                  <a:pt x="7411911" y="3362071"/>
                  <a:pt x="7199249" y="3574733"/>
                </a:cubicBezTo>
                <a:cubicBezTo>
                  <a:pt x="6986588" y="3787394"/>
                  <a:pt x="6930644" y="3946906"/>
                  <a:pt x="6876543" y="4101211"/>
                </a:cubicBezTo>
                <a:cubicBezTo>
                  <a:pt x="6823457" y="4252786"/>
                  <a:pt x="6773228" y="4395915"/>
                  <a:pt x="6574918" y="4594225"/>
                </a:cubicBezTo>
                <a:cubicBezTo>
                  <a:pt x="6376607" y="4792536"/>
                  <a:pt x="6232906" y="4842764"/>
                  <a:pt x="6081395" y="4895850"/>
                </a:cubicBezTo>
                <a:cubicBezTo>
                  <a:pt x="5927090" y="4949952"/>
                  <a:pt x="5767515" y="5005896"/>
                  <a:pt x="5554853" y="5218557"/>
                </a:cubicBezTo>
                <a:cubicBezTo>
                  <a:pt x="5342192" y="5431219"/>
                  <a:pt x="5286312" y="5590731"/>
                  <a:pt x="5232400" y="5745036"/>
                </a:cubicBezTo>
                <a:cubicBezTo>
                  <a:pt x="5179251" y="5896610"/>
                  <a:pt x="5129086" y="6039739"/>
                  <a:pt x="4930775" y="6238050"/>
                </a:cubicBezTo>
                <a:cubicBezTo>
                  <a:pt x="4732465" y="6436360"/>
                  <a:pt x="4589272" y="6486589"/>
                  <a:pt x="4437761" y="6539738"/>
                </a:cubicBezTo>
                <a:cubicBezTo>
                  <a:pt x="4284536" y="6593395"/>
                  <a:pt x="4126103" y="6648958"/>
                  <a:pt x="3915601" y="6858000"/>
                </a:cubicBezTo>
                <a:lnTo>
                  <a:pt x="4045458" y="6858000"/>
                </a:lnTo>
                <a:cubicBezTo>
                  <a:pt x="4208082" y="6714427"/>
                  <a:pt x="4334383" y="6670104"/>
                  <a:pt x="4467162" y="6623622"/>
                </a:cubicBezTo>
                <a:cubicBezTo>
                  <a:pt x="4621467" y="6569519"/>
                  <a:pt x="4780979" y="6513576"/>
                  <a:pt x="4993640" y="6300915"/>
                </a:cubicBezTo>
                <a:cubicBezTo>
                  <a:pt x="5206302" y="6088253"/>
                  <a:pt x="5262182" y="5928741"/>
                  <a:pt x="5316284" y="5774436"/>
                </a:cubicBezTo>
                <a:cubicBezTo>
                  <a:pt x="5369433" y="5622862"/>
                  <a:pt x="5419598" y="5479733"/>
                  <a:pt x="5617909" y="5281422"/>
                </a:cubicBezTo>
                <a:cubicBezTo>
                  <a:pt x="5816219" y="5083112"/>
                  <a:pt x="5959412" y="5032883"/>
                  <a:pt x="6110986" y="4979797"/>
                </a:cubicBezTo>
                <a:cubicBezTo>
                  <a:pt x="6265291" y="4925695"/>
                  <a:pt x="6424803" y="4869752"/>
                  <a:pt x="6637465" y="4657090"/>
                </a:cubicBezTo>
                <a:cubicBezTo>
                  <a:pt x="6850126" y="4444429"/>
                  <a:pt x="6906069" y="4284917"/>
                  <a:pt x="6960108" y="4130612"/>
                </a:cubicBezTo>
                <a:cubicBezTo>
                  <a:pt x="7013257" y="3979037"/>
                  <a:pt x="7063486" y="3835908"/>
                  <a:pt x="7261797" y="3637597"/>
                </a:cubicBezTo>
                <a:cubicBezTo>
                  <a:pt x="7460107" y="3439287"/>
                  <a:pt x="7603236" y="3389059"/>
                  <a:pt x="7754811" y="3335909"/>
                </a:cubicBezTo>
                <a:cubicBezTo>
                  <a:pt x="7909116" y="3281807"/>
                  <a:pt x="8068691" y="3225864"/>
                  <a:pt x="8281289" y="3013266"/>
                </a:cubicBezTo>
                <a:cubicBezTo>
                  <a:pt x="8493887" y="2800668"/>
                  <a:pt x="8549894" y="2641029"/>
                  <a:pt x="8603996" y="2486787"/>
                </a:cubicBezTo>
                <a:cubicBezTo>
                  <a:pt x="8657145" y="2335213"/>
                  <a:pt x="8707310" y="2192020"/>
                  <a:pt x="8905621" y="1993710"/>
                </a:cubicBezTo>
                <a:cubicBezTo>
                  <a:pt x="9103931" y="1795399"/>
                  <a:pt x="9247124" y="1745234"/>
                  <a:pt x="9398698" y="1692085"/>
                </a:cubicBezTo>
                <a:cubicBezTo>
                  <a:pt x="9552940" y="1637983"/>
                  <a:pt x="9712516" y="1582039"/>
                  <a:pt x="9925177" y="1369378"/>
                </a:cubicBezTo>
                <a:cubicBezTo>
                  <a:pt x="10137839" y="1156716"/>
                  <a:pt x="10193719" y="997204"/>
                  <a:pt x="10247820" y="842899"/>
                </a:cubicBezTo>
                <a:cubicBezTo>
                  <a:pt x="10300970" y="691325"/>
                  <a:pt x="10351135" y="548196"/>
                  <a:pt x="10549445" y="349885"/>
                </a:cubicBezTo>
                <a:cubicBezTo>
                  <a:pt x="10747756" y="151575"/>
                  <a:pt x="10890758" y="101600"/>
                  <a:pt x="11042650" y="48260"/>
                </a:cubicBezTo>
                <a:cubicBezTo>
                  <a:pt x="11085068" y="33401"/>
                  <a:pt x="11127867" y="18352"/>
                  <a:pt x="11172063" y="0"/>
                </a:cubicBezTo>
                <a:close/>
                <a:moveTo>
                  <a:pt x="11780838" y="0"/>
                </a:moveTo>
                <a:cubicBezTo>
                  <a:pt x="11733403" y="125286"/>
                  <a:pt x="11671300" y="252095"/>
                  <a:pt x="11506200" y="417195"/>
                </a:cubicBezTo>
                <a:cubicBezTo>
                  <a:pt x="11307890" y="615506"/>
                  <a:pt x="11164697" y="665671"/>
                  <a:pt x="11013122" y="718820"/>
                </a:cubicBezTo>
                <a:cubicBezTo>
                  <a:pt x="10858881" y="772922"/>
                  <a:pt x="10699306" y="828802"/>
                  <a:pt x="10486644" y="1041463"/>
                </a:cubicBezTo>
                <a:cubicBezTo>
                  <a:pt x="10273982" y="1254125"/>
                  <a:pt x="10218103" y="1413637"/>
                  <a:pt x="10164001" y="1567942"/>
                </a:cubicBezTo>
                <a:cubicBezTo>
                  <a:pt x="10110851" y="1719517"/>
                  <a:pt x="10060686" y="1862645"/>
                  <a:pt x="9862376" y="2060956"/>
                </a:cubicBezTo>
                <a:cubicBezTo>
                  <a:pt x="9664065" y="2259267"/>
                  <a:pt x="9520872" y="2309495"/>
                  <a:pt x="9369298" y="2362645"/>
                </a:cubicBezTo>
                <a:cubicBezTo>
                  <a:pt x="9214993" y="2416747"/>
                  <a:pt x="9055481" y="2472690"/>
                  <a:pt x="8842819" y="2685288"/>
                </a:cubicBezTo>
                <a:cubicBezTo>
                  <a:pt x="8630158" y="2897886"/>
                  <a:pt x="8574278" y="3057525"/>
                  <a:pt x="8520176" y="3211767"/>
                </a:cubicBezTo>
                <a:cubicBezTo>
                  <a:pt x="8467027" y="3363341"/>
                  <a:pt x="8416798" y="3506534"/>
                  <a:pt x="8218488" y="3704844"/>
                </a:cubicBezTo>
                <a:cubicBezTo>
                  <a:pt x="8020177" y="3903155"/>
                  <a:pt x="7877048" y="3953320"/>
                  <a:pt x="7725474" y="4006469"/>
                </a:cubicBezTo>
                <a:cubicBezTo>
                  <a:pt x="7571169" y="4060571"/>
                  <a:pt x="7411656" y="4116515"/>
                  <a:pt x="7198995" y="4329176"/>
                </a:cubicBezTo>
                <a:cubicBezTo>
                  <a:pt x="6986334" y="4541838"/>
                  <a:pt x="6930390" y="4701350"/>
                  <a:pt x="6876288" y="4855655"/>
                </a:cubicBezTo>
                <a:cubicBezTo>
                  <a:pt x="6823202" y="5007229"/>
                  <a:pt x="6772974" y="5150358"/>
                  <a:pt x="6574663" y="5348669"/>
                </a:cubicBezTo>
                <a:cubicBezTo>
                  <a:pt x="6376353" y="5546979"/>
                  <a:pt x="6233160" y="5597208"/>
                  <a:pt x="6081649" y="5650357"/>
                </a:cubicBezTo>
                <a:cubicBezTo>
                  <a:pt x="5927344" y="5704396"/>
                  <a:pt x="5767769" y="5760339"/>
                  <a:pt x="5555107" y="5973001"/>
                </a:cubicBezTo>
                <a:cubicBezTo>
                  <a:pt x="5342446" y="6185662"/>
                  <a:pt x="5286566" y="6345174"/>
                  <a:pt x="5232464" y="6499479"/>
                </a:cubicBezTo>
                <a:cubicBezTo>
                  <a:pt x="5192078" y="6614605"/>
                  <a:pt x="5153470" y="6724777"/>
                  <a:pt x="5050346" y="6858000"/>
                </a:cubicBezTo>
                <a:lnTo>
                  <a:pt x="5160328" y="6858000"/>
                </a:lnTo>
                <a:cubicBezTo>
                  <a:pt x="5243576" y="6736588"/>
                  <a:pt x="5280343" y="6631559"/>
                  <a:pt x="5316347" y="6528880"/>
                </a:cubicBezTo>
                <a:cubicBezTo>
                  <a:pt x="5369497" y="6377305"/>
                  <a:pt x="5419662" y="6234176"/>
                  <a:pt x="5617972" y="6035866"/>
                </a:cubicBezTo>
                <a:cubicBezTo>
                  <a:pt x="5816283" y="5837555"/>
                  <a:pt x="5959475" y="5787390"/>
                  <a:pt x="6111050" y="5734241"/>
                </a:cubicBezTo>
                <a:cubicBezTo>
                  <a:pt x="6265355" y="5680139"/>
                  <a:pt x="6424867" y="5624195"/>
                  <a:pt x="6637528" y="5411534"/>
                </a:cubicBezTo>
                <a:cubicBezTo>
                  <a:pt x="6850190" y="5198872"/>
                  <a:pt x="6906133" y="5039360"/>
                  <a:pt x="6960172" y="4885055"/>
                </a:cubicBezTo>
                <a:cubicBezTo>
                  <a:pt x="7013321" y="4733481"/>
                  <a:pt x="7063550" y="4590352"/>
                  <a:pt x="7261860" y="4392041"/>
                </a:cubicBezTo>
                <a:cubicBezTo>
                  <a:pt x="7460170" y="4193731"/>
                  <a:pt x="7603300" y="4143502"/>
                  <a:pt x="7754874" y="4090353"/>
                </a:cubicBezTo>
                <a:cubicBezTo>
                  <a:pt x="7909179" y="4036251"/>
                  <a:pt x="8068755" y="3980371"/>
                  <a:pt x="8281353" y="3767709"/>
                </a:cubicBezTo>
                <a:cubicBezTo>
                  <a:pt x="8493951" y="3555047"/>
                  <a:pt x="8549957" y="3395536"/>
                  <a:pt x="8604059" y="3241231"/>
                </a:cubicBezTo>
                <a:cubicBezTo>
                  <a:pt x="8657209" y="3089656"/>
                  <a:pt x="8707374" y="2946464"/>
                  <a:pt x="8905684" y="2748153"/>
                </a:cubicBezTo>
                <a:cubicBezTo>
                  <a:pt x="9103995" y="2549843"/>
                  <a:pt x="9247188" y="2499678"/>
                  <a:pt x="9398762" y="2446528"/>
                </a:cubicBezTo>
                <a:cubicBezTo>
                  <a:pt x="9553004" y="2392426"/>
                  <a:pt x="9712579" y="2336483"/>
                  <a:pt x="9925241" y="2123821"/>
                </a:cubicBezTo>
                <a:cubicBezTo>
                  <a:pt x="10137902" y="1911160"/>
                  <a:pt x="10193782" y="1751648"/>
                  <a:pt x="10247884" y="1597343"/>
                </a:cubicBezTo>
                <a:cubicBezTo>
                  <a:pt x="10301033" y="1445832"/>
                  <a:pt x="10351198" y="1302639"/>
                  <a:pt x="10549509" y="1104329"/>
                </a:cubicBezTo>
                <a:cubicBezTo>
                  <a:pt x="10747819" y="906018"/>
                  <a:pt x="10891012" y="855853"/>
                  <a:pt x="11042586" y="802704"/>
                </a:cubicBezTo>
                <a:cubicBezTo>
                  <a:pt x="11196828" y="748602"/>
                  <a:pt x="11356404" y="692658"/>
                  <a:pt x="11569065" y="480060"/>
                </a:cubicBezTo>
                <a:cubicBezTo>
                  <a:pt x="11760200" y="288671"/>
                  <a:pt x="11824589" y="140272"/>
                  <a:pt x="11875008" y="0"/>
                </a:cubicBezTo>
                <a:close/>
                <a:moveTo>
                  <a:pt x="12130722" y="152400"/>
                </a:moveTo>
                <a:cubicBezTo>
                  <a:pt x="11918124" y="365062"/>
                  <a:pt x="11862181" y="524574"/>
                  <a:pt x="11808079" y="678879"/>
                </a:cubicBezTo>
                <a:cubicBezTo>
                  <a:pt x="11754930" y="830453"/>
                  <a:pt x="11704765" y="973646"/>
                  <a:pt x="11506454" y="1171956"/>
                </a:cubicBezTo>
                <a:cubicBezTo>
                  <a:pt x="11308144" y="1370267"/>
                  <a:pt x="11164951" y="1420432"/>
                  <a:pt x="11013377" y="1473581"/>
                </a:cubicBezTo>
                <a:cubicBezTo>
                  <a:pt x="10859135" y="1527683"/>
                  <a:pt x="10699559" y="1583627"/>
                  <a:pt x="10486898" y="1796225"/>
                </a:cubicBezTo>
                <a:cubicBezTo>
                  <a:pt x="10274236" y="2008823"/>
                  <a:pt x="10218356" y="2168398"/>
                  <a:pt x="10164255" y="2322703"/>
                </a:cubicBezTo>
                <a:cubicBezTo>
                  <a:pt x="10111105" y="2474278"/>
                  <a:pt x="10060940" y="2617470"/>
                  <a:pt x="9862630" y="2815781"/>
                </a:cubicBezTo>
                <a:cubicBezTo>
                  <a:pt x="9664319" y="3014091"/>
                  <a:pt x="9521127" y="3064256"/>
                  <a:pt x="9369552" y="3117406"/>
                </a:cubicBezTo>
                <a:cubicBezTo>
                  <a:pt x="9215247" y="3171508"/>
                  <a:pt x="9055735" y="3227451"/>
                  <a:pt x="8843073" y="3440049"/>
                </a:cubicBezTo>
                <a:cubicBezTo>
                  <a:pt x="8630412" y="3652647"/>
                  <a:pt x="8574532" y="3812286"/>
                  <a:pt x="8520430" y="3966591"/>
                </a:cubicBezTo>
                <a:cubicBezTo>
                  <a:pt x="8467281" y="4118102"/>
                  <a:pt x="8417052" y="4261295"/>
                  <a:pt x="8218742" y="4459605"/>
                </a:cubicBezTo>
                <a:cubicBezTo>
                  <a:pt x="8020432" y="4657916"/>
                  <a:pt x="7877302" y="4708081"/>
                  <a:pt x="7725728" y="4761230"/>
                </a:cubicBezTo>
                <a:cubicBezTo>
                  <a:pt x="7571423" y="4815332"/>
                  <a:pt x="7411911" y="4871276"/>
                  <a:pt x="7199249" y="5083937"/>
                </a:cubicBezTo>
                <a:cubicBezTo>
                  <a:pt x="6986588" y="5296599"/>
                  <a:pt x="6930644" y="5456111"/>
                  <a:pt x="6876543" y="5610416"/>
                </a:cubicBezTo>
                <a:cubicBezTo>
                  <a:pt x="6823457" y="5761990"/>
                  <a:pt x="6773228" y="5905119"/>
                  <a:pt x="6574918" y="6103430"/>
                </a:cubicBezTo>
                <a:cubicBezTo>
                  <a:pt x="6376607" y="6301740"/>
                  <a:pt x="6233414" y="6351969"/>
                  <a:pt x="6081903" y="6405118"/>
                </a:cubicBezTo>
                <a:cubicBezTo>
                  <a:pt x="5927598" y="6459220"/>
                  <a:pt x="5768023" y="6515164"/>
                  <a:pt x="5555361" y="6727762"/>
                </a:cubicBezTo>
                <a:cubicBezTo>
                  <a:pt x="5513667" y="6768846"/>
                  <a:pt x="5474380" y="6812344"/>
                  <a:pt x="5437696" y="6858000"/>
                </a:cubicBezTo>
                <a:lnTo>
                  <a:pt x="5553774" y="6858000"/>
                </a:lnTo>
                <a:cubicBezTo>
                  <a:pt x="5573205" y="6836157"/>
                  <a:pt x="5594414" y="6813550"/>
                  <a:pt x="5617718" y="6790309"/>
                </a:cubicBezTo>
                <a:cubicBezTo>
                  <a:pt x="5816029" y="6591999"/>
                  <a:pt x="5959221" y="6541834"/>
                  <a:pt x="6110796" y="6488684"/>
                </a:cubicBezTo>
                <a:cubicBezTo>
                  <a:pt x="6265101" y="6434582"/>
                  <a:pt x="6424613" y="6378639"/>
                  <a:pt x="6637274" y="6165977"/>
                </a:cubicBezTo>
                <a:cubicBezTo>
                  <a:pt x="6849936" y="5953316"/>
                  <a:pt x="6905879" y="5793804"/>
                  <a:pt x="6959918" y="5639499"/>
                </a:cubicBezTo>
                <a:cubicBezTo>
                  <a:pt x="7013068" y="5487924"/>
                  <a:pt x="7063295" y="5344795"/>
                  <a:pt x="7261607" y="5146485"/>
                </a:cubicBezTo>
                <a:cubicBezTo>
                  <a:pt x="7459917" y="4948174"/>
                  <a:pt x="7603045" y="4897946"/>
                  <a:pt x="7754620" y="4844796"/>
                </a:cubicBezTo>
                <a:cubicBezTo>
                  <a:pt x="7908925" y="4790758"/>
                  <a:pt x="8068501" y="4734814"/>
                  <a:pt x="8281099" y="4522153"/>
                </a:cubicBezTo>
                <a:cubicBezTo>
                  <a:pt x="8493696" y="4309491"/>
                  <a:pt x="8549704" y="4149979"/>
                  <a:pt x="8603806" y="3995674"/>
                </a:cubicBezTo>
                <a:cubicBezTo>
                  <a:pt x="8656955" y="3844100"/>
                  <a:pt x="8707120" y="3700971"/>
                  <a:pt x="8905431" y="3502597"/>
                </a:cubicBezTo>
                <a:cubicBezTo>
                  <a:pt x="9103741" y="3304222"/>
                  <a:pt x="9246933" y="3254121"/>
                  <a:pt x="9398508" y="3200972"/>
                </a:cubicBezTo>
                <a:cubicBezTo>
                  <a:pt x="9552749" y="3146870"/>
                  <a:pt x="9712325" y="3090926"/>
                  <a:pt x="9924986" y="2878328"/>
                </a:cubicBezTo>
                <a:cubicBezTo>
                  <a:pt x="10137648" y="2665730"/>
                  <a:pt x="10193528" y="2506091"/>
                  <a:pt x="10247630" y="2351786"/>
                </a:cubicBezTo>
                <a:cubicBezTo>
                  <a:pt x="10300780" y="2200275"/>
                  <a:pt x="10350944" y="2057083"/>
                  <a:pt x="10549255" y="1858772"/>
                </a:cubicBezTo>
                <a:cubicBezTo>
                  <a:pt x="10747566" y="1660462"/>
                  <a:pt x="10890758" y="1610297"/>
                  <a:pt x="11042332" y="1557147"/>
                </a:cubicBezTo>
                <a:cubicBezTo>
                  <a:pt x="11196574" y="1503045"/>
                  <a:pt x="11356149" y="1447102"/>
                  <a:pt x="11568811" y="1234504"/>
                </a:cubicBezTo>
                <a:cubicBezTo>
                  <a:pt x="11781472" y="1021905"/>
                  <a:pt x="11837353" y="862266"/>
                  <a:pt x="11891455" y="707962"/>
                </a:cubicBezTo>
                <a:cubicBezTo>
                  <a:pt x="11944350" y="556705"/>
                  <a:pt x="11994579" y="413766"/>
                  <a:pt x="12192000" y="215900"/>
                </a:cubicBezTo>
                <a:lnTo>
                  <a:pt x="12192000" y="93282"/>
                </a:lnTo>
                <a:cubicBezTo>
                  <a:pt x="12171870" y="111527"/>
                  <a:pt x="12151296" y="131234"/>
                  <a:pt x="12130215" y="152400"/>
                </a:cubicBezTo>
                <a:close/>
                <a:moveTo>
                  <a:pt x="12130722" y="906844"/>
                </a:moveTo>
                <a:cubicBezTo>
                  <a:pt x="11918124" y="1119505"/>
                  <a:pt x="11862181" y="1279081"/>
                  <a:pt x="11808079" y="1433322"/>
                </a:cubicBezTo>
                <a:cubicBezTo>
                  <a:pt x="11754930" y="1584897"/>
                  <a:pt x="11704765" y="1728089"/>
                  <a:pt x="11506454" y="1926400"/>
                </a:cubicBezTo>
                <a:cubicBezTo>
                  <a:pt x="11308144" y="2124710"/>
                  <a:pt x="11164951" y="2174875"/>
                  <a:pt x="11013377" y="2228025"/>
                </a:cubicBezTo>
                <a:cubicBezTo>
                  <a:pt x="10859135" y="2282127"/>
                  <a:pt x="10699559" y="2338070"/>
                  <a:pt x="10486898" y="2550668"/>
                </a:cubicBezTo>
                <a:cubicBezTo>
                  <a:pt x="10274236" y="2763266"/>
                  <a:pt x="10218356" y="2922905"/>
                  <a:pt x="10164255" y="3077147"/>
                </a:cubicBezTo>
                <a:cubicBezTo>
                  <a:pt x="10111105" y="3228721"/>
                  <a:pt x="10060940" y="3371914"/>
                  <a:pt x="9862630" y="3570224"/>
                </a:cubicBezTo>
                <a:cubicBezTo>
                  <a:pt x="9664319" y="3768534"/>
                  <a:pt x="9521127" y="3818700"/>
                  <a:pt x="9369552" y="3871849"/>
                </a:cubicBezTo>
                <a:cubicBezTo>
                  <a:pt x="9215247" y="3925951"/>
                  <a:pt x="9055735" y="3981895"/>
                  <a:pt x="8843073" y="4194493"/>
                </a:cubicBezTo>
                <a:cubicBezTo>
                  <a:pt x="8630412" y="4407091"/>
                  <a:pt x="8574532" y="4566730"/>
                  <a:pt x="8520430" y="4721035"/>
                </a:cubicBezTo>
                <a:cubicBezTo>
                  <a:pt x="8467281" y="4872609"/>
                  <a:pt x="8417052" y="5015738"/>
                  <a:pt x="8218742" y="5214049"/>
                </a:cubicBezTo>
                <a:cubicBezTo>
                  <a:pt x="8020432" y="5412359"/>
                  <a:pt x="7877302" y="5462588"/>
                  <a:pt x="7725728" y="5515674"/>
                </a:cubicBezTo>
                <a:cubicBezTo>
                  <a:pt x="7571423" y="5569776"/>
                  <a:pt x="7411911" y="5625719"/>
                  <a:pt x="7199249" y="5838381"/>
                </a:cubicBezTo>
                <a:cubicBezTo>
                  <a:pt x="6986588" y="6051042"/>
                  <a:pt x="6930644" y="6210554"/>
                  <a:pt x="6876543" y="6364859"/>
                </a:cubicBezTo>
                <a:cubicBezTo>
                  <a:pt x="6823457" y="6516434"/>
                  <a:pt x="6773228" y="6659563"/>
                  <a:pt x="6574918" y="6857937"/>
                </a:cubicBezTo>
                <a:lnTo>
                  <a:pt x="6574536" y="6858318"/>
                </a:lnTo>
                <a:lnTo>
                  <a:pt x="6697155" y="6858318"/>
                </a:lnTo>
                <a:cubicBezTo>
                  <a:pt x="6861619" y="6676200"/>
                  <a:pt x="6911785" y="6533070"/>
                  <a:pt x="6960426" y="6394260"/>
                </a:cubicBezTo>
                <a:cubicBezTo>
                  <a:pt x="7013575" y="6242685"/>
                  <a:pt x="7063804" y="6099556"/>
                  <a:pt x="7262114" y="5901246"/>
                </a:cubicBezTo>
                <a:cubicBezTo>
                  <a:pt x="7460425" y="5702935"/>
                  <a:pt x="7603554" y="5652707"/>
                  <a:pt x="7755128" y="5599621"/>
                </a:cubicBezTo>
                <a:cubicBezTo>
                  <a:pt x="7909433" y="5545519"/>
                  <a:pt x="8069009" y="5489575"/>
                  <a:pt x="8281606" y="5276914"/>
                </a:cubicBezTo>
                <a:cubicBezTo>
                  <a:pt x="8494205" y="5064252"/>
                  <a:pt x="8550211" y="4904740"/>
                  <a:pt x="8604314" y="4750435"/>
                </a:cubicBezTo>
                <a:cubicBezTo>
                  <a:pt x="8657463" y="4598861"/>
                  <a:pt x="8707628" y="4455732"/>
                  <a:pt x="8905939" y="4257358"/>
                </a:cubicBezTo>
                <a:cubicBezTo>
                  <a:pt x="9104249" y="4058984"/>
                  <a:pt x="9247442" y="4008882"/>
                  <a:pt x="9399016" y="3955733"/>
                </a:cubicBezTo>
                <a:cubicBezTo>
                  <a:pt x="9553257" y="3901631"/>
                  <a:pt x="9712833" y="3845687"/>
                  <a:pt x="9925494" y="3633089"/>
                </a:cubicBezTo>
                <a:cubicBezTo>
                  <a:pt x="10138156" y="3420491"/>
                  <a:pt x="10194036" y="3260852"/>
                  <a:pt x="10248138" y="3106611"/>
                </a:cubicBezTo>
                <a:cubicBezTo>
                  <a:pt x="10301288" y="2955036"/>
                  <a:pt x="10351453" y="2811844"/>
                  <a:pt x="10549763" y="2613533"/>
                </a:cubicBezTo>
                <a:cubicBezTo>
                  <a:pt x="10748073" y="2415223"/>
                  <a:pt x="10890758" y="2364740"/>
                  <a:pt x="11042650" y="2311400"/>
                </a:cubicBezTo>
                <a:cubicBezTo>
                  <a:pt x="11196892" y="2257298"/>
                  <a:pt x="11356467" y="2201355"/>
                  <a:pt x="11569129" y="1988757"/>
                </a:cubicBezTo>
                <a:cubicBezTo>
                  <a:pt x="11781790" y="1776159"/>
                  <a:pt x="11837670" y="1616520"/>
                  <a:pt x="11891772" y="1462278"/>
                </a:cubicBezTo>
                <a:cubicBezTo>
                  <a:pt x="11944794" y="1310958"/>
                  <a:pt x="11994896" y="1168019"/>
                  <a:pt x="12192318" y="970280"/>
                </a:cubicBezTo>
                <a:lnTo>
                  <a:pt x="12192318" y="847725"/>
                </a:lnTo>
                <a:cubicBezTo>
                  <a:pt x="12171997" y="865886"/>
                  <a:pt x="12151296" y="885489"/>
                  <a:pt x="12130215" y="906526"/>
                </a:cubicBezTo>
                <a:close/>
                <a:moveTo>
                  <a:pt x="12130722" y="1661287"/>
                </a:moveTo>
                <a:cubicBezTo>
                  <a:pt x="11918124" y="1873948"/>
                  <a:pt x="11862181" y="2033524"/>
                  <a:pt x="11808079" y="2187766"/>
                </a:cubicBezTo>
                <a:cubicBezTo>
                  <a:pt x="11754930" y="2339340"/>
                  <a:pt x="11704765" y="2482533"/>
                  <a:pt x="11506454" y="2680843"/>
                </a:cubicBezTo>
                <a:cubicBezTo>
                  <a:pt x="11308144" y="2879154"/>
                  <a:pt x="11164951" y="2929319"/>
                  <a:pt x="11013377" y="2982468"/>
                </a:cubicBezTo>
                <a:cubicBezTo>
                  <a:pt x="10859135" y="3036570"/>
                  <a:pt x="10699559" y="3092514"/>
                  <a:pt x="10486898" y="3305112"/>
                </a:cubicBezTo>
                <a:cubicBezTo>
                  <a:pt x="10274236" y="3517709"/>
                  <a:pt x="10218356" y="3677349"/>
                  <a:pt x="10164255" y="3831653"/>
                </a:cubicBezTo>
                <a:cubicBezTo>
                  <a:pt x="10111105" y="3983165"/>
                  <a:pt x="10060940" y="4126357"/>
                  <a:pt x="9862630" y="4324668"/>
                </a:cubicBezTo>
                <a:cubicBezTo>
                  <a:pt x="9664319" y="4522978"/>
                  <a:pt x="9521127" y="4573143"/>
                  <a:pt x="9369552" y="4626293"/>
                </a:cubicBezTo>
                <a:cubicBezTo>
                  <a:pt x="9215247" y="4680395"/>
                  <a:pt x="9055735" y="4736338"/>
                  <a:pt x="8843073" y="4949000"/>
                </a:cubicBezTo>
                <a:cubicBezTo>
                  <a:pt x="8630412" y="5161661"/>
                  <a:pt x="8574532" y="5321173"/>
                  <a:pt x="8520430" y="5475478"/>
                </a:cubicBezTo>
                <a:cubicBezTo>
                  <a:pt x="8467281" y="5627053"/>
                  <a:pt x="8417052" y="5770182"/>
                  <a:pt x="8218742" y="5968492"/>
                </a:cubicBezTo>
                <a:cubicBezTo>
                  <a:pt x="8020432" y="6166803"/>
                  <a:pt x="7877302" y="6217031"/>
                  <a:pt x="7725728" y="6270181"/>
                </a:cubicBezTo>
                <a:cubicBezTo>
                  <a:pt x="7571423" y="6324219"/>
                  <a:pt x="7411911" y="6380163"/>
                  <a:pt x="7199249" y="6592824"/>
                </a:cubicBezTo>
                <a:cubicBezTo>
                  <a:pt x="7101015" y="6691122"/>
                  <a:pt x="7036182" y="6778054"/>
                  <a:pt x="6989699" y="6858318"/>
                </a:cubicBezTo>
                <a:lnTo>
                  <a:pt x="7094030" y="6858318"/>
                </a:lnTo>
                <a:cubicBezTo>
                  <a:pt x="7142925" y="6785166"/>
                  <a:pt x="7199313" y="6717220"/>
                  <a:pt x="7262241" y="6655689"/>
                </a:cubicBezTo>
                <a:cubicBezTo>
                  <a:pt x="7460552" y="6457379"/>
                  <a:pt x="7603681" y="6407214"/>
                  <a:pt x="7755256" y="6354064"/>
                </a:cubicBezTo>
                <a:cubicBezTo>
                  <a:pt x="7909560" y="6299962"/>
                  <a:pt x="8069136" y="6244019"/>
                  <a:pt x="8281734" y="6031357"/>
                </a:cubicBezTo>
                <a:cubicBezTo>
                  <a:pt x="8494331" y="5818696"/>
                  <a:pt x="8550339" y="5659184"/>
                  <a:pt x="8604441" y="5504879"/>
                </a:cubicBezTo>
                <a:cubicBezTo>
                  <a:pt x="8657590" y="5353304"/>
                  <a:pt x="8707755" y="5210175"/>
                  <a:pt x="8906066" y="5011865"/>
                </a:cubicBezTo>
                <a:cubicBezTo>
                  <a:pt x="9104376" y="4813554"/>
                  <a:pt x="9247569" y="4763326"/>
                  <a:pt x="9399143" y="4710176"/>
                </a:cubicBezTo>
                <a:cubicBezTo>
                  <a:pt x="9553384" y="4656074"/>
                  <a:pt x="9712960" y="4600194"/>
                  <a:pt x="9925621" y="4387533"/>
                </a:cubicBezTo>
                <a:cubicBezTo>
                  <a:pt x="10138283" y="4174871"/>
                  <a:pt x="10194163" y="4015359"/>
                  <a:pt x="10248265" y="3861054"/>
                </a:cubicBezTo>
                <a:cubicBezTo>
                  <a:pt x="10301415" y="3709480"/>
                  <a:pt x="10351580" y="3566287"/>
                  <a:pt x="10549890" y="3367977"/>
                </a:cubicBezTo>
                <a:cubicBezTo>
                  <a:pt x="10748201" y="3169666"/>
                  <a:pt x="10891393" y="3119501"/>
                  <a:pt x="11042968" y="3066352"/>
                </a:cubicBezTo>
                <a:cubicBezTo>
                  <a:pt x="11197209" y="3012250"/>
                  <a:pt x="11356784" y="2956370"/>
                  <a:pt x="11569446" y="2743708"/>
                </a:cubicBezTo>
                <a:cubicBezTo>
                  <a:pt x="11782107" y="2531047"/>
                  <a:pt x="11837988" y="2371535"/>
                  <a:pt x="11892090" y="2217230"/>
                </a:cubicBezTo>
                <a:cubicBezTo>
                  <a:pt x="11945112" y="2065909"/>
                  <a:pt x="11995214" y="1922970"/>
                  <a:pt x="12192635" y="1725232"/>
                </a:cubicBezTo>
                <a:lnTo>
                  <a:pt x="12192635" y="1602169"/>
                </a:lnTo>
                <a:cubicBezTo>
                  <a:pt x="12172124" y="1620330"/>
                  <a:pt x="12151296" y="1639932"/>
                  <a:pt x="12130215" y="1660970"/>
                </a:cubicBezTo>
                <a:close/>
                <a:moveTo>
                  <a:pt x="12130722" y="2415731"/>
                </a:moveTo>
                <a:cubicBezTo>
                  <a:pt x="11918124" y="2628392"/>
                  <a:pt x="11862181" y="2787968"/>
                  <a:pt x="11808079" y="2942273"/>
                </a:cubicBezTo>
                <a:cubicBezTo>
                  <a:pt x="11754930" y="3093784"/>
                  <a:pt x="11704765" y="3236976"/>
                  <a:pt x="11506454" y="3435287"/>
                </a:cubicBezTo>
                <a:cubicBezTo>
                  <a:pt x="11308144" y="3633597"/>
                  <a:pt x="11164951" y="3683762"/>
                  <a:pt x="11013377" y="3736912"/>
                </a:cubicBezTo>
                <a:cubicBezTo>
                  <a:pt x="10859135" y="3791014"/>
                  <a:pt x="10699559" y="3846957"/>
                  <a:pt x="10486898" y="4059619"/>
                </a:cubicBezTo>
                <a:cubicBezTo>
                  <a:pt x="10274236" y="4272280"/>
                  <a:pt x="10218356" y="4431792"/>
                  <a:pt x="10164255" y="4586097"/>
                </a:cubicBezTo>
                <a:cubicBezTo>
                  <a:pt x="10111105" y="4737608"/>
                  <a:pt x="10060940" y="4880801"/>
                  <a:pt x="9862630" y="5079111"/>
                </a:cubicBezTo>
                <a:cubicBezTo>
                  <a:pt x="9664319" y="5277422"/>
                  <a:pt x="9521127" y="5327587"/>
                  <a:pt x="9369552" y="5380736"/>
                </a:cubicBezTo>
                <a:cubicBezTo>
                  <a:pt x="9215247" y="5434838"/>
                  <a:pt x="9055735" y="5490782"/>
                  <a:pt x="8843073" y="5703443"/>
                </a:cubicBezTo>
                <a:cubicBezTo>
                  <a:pt x="8630412" y="5916105"/>
                  <a:pt x="8574532" y="6075617"/>
                  <a:pt x="8520430" y="6229922"/>
                </a:cubicBezTo>
                <a:cubicBezTo>
                  <a:pt x="8467281" y="6381496"/>
                  <a:pt x="8417052" y="6524625"/>
                  <a:pt x="8218742" y="6722936"/>
                </a:cubicBezTo>
                <a:cubicBezTo>
                  <a:pt x="8170419" y="6771894"/>
                  <a:pt x="8118475" y="6817169"/>
                  <a:pt x="8063357" y="6858318"/>
                </a:cubicBezTo>
                <a:lnTo>
                  <a:pt x="8204200" y="6858318"/>
                </a:lnTo>
                <a:cubicBezTo>
                  <a:pt x="8229156" y="6836410"/>
                  <a:pt x="8254873" y="6812217"/>
                  <a:pt x="8281353" y="6785801"/>
                </a:cubicBezTo>
                <a:cubicBezTo>
                  <a:pt x="8494014" y="6573203"/>
                  <a:pt x="8549957" y="6413627"/>
                  <a:pt x="8604059" y="6259322"/>
                </a:cubicBezTo>
                <a:cubicBezTo>
                  <a:pt x="8657209" y="6107748"/>
                  <a:pt x="8707374" y="5964619"/>
                  <a:pt x="8905684" y="5766308"/>
                </a:cubicBezTo>
                <a:cubicBezTo>
                  <a:pt x="9103995" y="5567998"/>
                  <a:pt x="9247188" y="5517769"/>
                  <a:pt x="9398762" y="5464620"/>
                </a:cubicBezTo>
                <a:cubicBezTo>
                  <a:pt x="9553004" y="5410581"/>
                  <a:pt x="9712579" y="5354638"/>
                  <a:pt x="9925241" y="5141976"/>
                </a:cubicBezTo>
                <a:cubicBezTo>
                  <a:pt x="10137902" y="4929315"/>
                  <a:pt x="10193782" y="4769803"/>
                  <a:pt x="10247884" y="4615498"/>
                </a:cubicBezTo>
                <a:cubicBezTo>
                  <a:pt x="10301033" y="4463923"/>
                  <a:pt x="10351198" y="4320794"/>
                  <a:pt x="10549509" y="4122484"/>
                </a:cubicBezTo>
                <a:cubicBezTo>
                  <a:pt x="10747819" y="3924173"/>
                  <a:pt x="10890758" y="3873500"/>
                  <a:pt x="11042650" y="3820478"/>
                </a:cubicBezTo>
                <a:cubicBezTo>
                  <a:pt x="11196892" y="3766376"/>
                  <a:pt x="11356467" y="3710496"/>
                  <a:pt x="11569129" y="3497834"/>
                </a:cubicBezTo>
                <a:cubicBezTo>
                  <a:pt x="11781790" y="3285172"/>
                  <a:pt x="11837670" y="3125661"/>
                  <a:pt x="11891772" y="2971356"/>
                </a:cubicBezTo>
                <a:cubicBezTo>
                  <a:pt x="11944794" y="2820035"/>
                  <a:pt x="11994896" y="2677097"/>
                  <a:pt x="12192318" y="2479358"/>
                </a:cubicBezTo>
                <a:lnTo>
                  <a:pt x="12192318" y="2356612"/>
                </a:lnTo>
                <a:cubicBezTo>
                  <a:pt x="12171997" y="2374773"/>
                  <a:pt x="12151296" y="2394375"/>
                  <a:pt x="12130215" y="2415413"/>
                </a:cubicBezTo>
                <a:close/>
                <a:moveTo>
                  <a:pt x="12130722" y="3170238"/>
                </a:moveTo>
                <a:cubicBezTo>
                  <a:pt x="11918124" y="3382836"/>
                  <a:pt x="11862181" y="3542411"/>
                  <a:pt x="11808079" y="3696716"/>
                </a:cubicBezTo>
                <a:cubicBezTo>
                  <a:pt x="11754930" y="3848291"/>
                  <a:pt x="11704765" y="3991420"/>
                  <a:pt x="11506454" y="4189730"/>
                </a:cubicBezTo>
                <a:cubicBezTo>
                  <a:pt x="11308144" y="4388041"/>
                  <a:pt x="11164951" y="4438269"/>
                  <a:pt x="11013377" y="4491355"/>
                </a:cubicBezTo>
                <a:cubicBezTo>
                  <a:pt x="10859135" y="4545457"/>
                  <a:pt x="10699559" y="4601401"/>
                  <a:pt x="10486898" y="4814062"/>
                </a:cubicBezTo>
                <a:cubicBezTo>
                  <a:pt x="10274236" y="5026724"/>
                  <a:pt x="10218356" y="5186236"/>
                  <a:pt x="10164255" y="5340541"/>
                </a:cubicBezTo>
                <a:cubicBezTo>
                  <a:pt x="10111105" y="5492115"/>
                  <a:pt x="10060940" y="5635244"/>
                  <a:pt x="9862630" y="5833555"/>
                </a:cubicBezTo>
                <a:cubicBezTo>
                  <a:pt x="9664319" y="6031865"/>
                  <a:pt x="9521127" y="6082094"/>
                  <a:pt x="9369552" y="6135180"/>
                </a:cubicBezTo>
                <a:cubicBezTo>
                  <a:pt x="9215247" y="6189282"/>
                  <a:pt x="9055735" y="6245225"/>
                  <a:pt x="8843073" y="6457887"/>
                </a:cubicBezTo>
                <a:cubicBezTo>
                  <a:pt x="8687371" y="6613589"/>
                  <a:pt x="8615680" y="6740843"/>
                  <a:pt x="8567293" y="6858318"/>
                </a:cubicBezTo>
                <a:lnTo>
                  <a:pt x="8664004" y="6858318"/>
                </a:lnTo>
                <a:cubicBezTo>
                  <a:pt x="8709279" y="6757606"/>
                  <a:pt x="8775573" y="6651118"/>
                  <a:pt x="8905939" y="6520752"/>
                </a:cubicBezTo>
                <a:cubicBezTo>
                  <a:pt x="9104249" y="6322441"/>
                  <a:pt x="9247442" y="6272213"/>
                  <a:pt x="9399016" y="6219063"/>
                </a:cubicBezTo>
                <a:cubicBezTo>
                  <a:pt x="9553257" y="6165025"/>
                  <a:pt x="9712833" y="6109081"/>
                  <a:pt x="9925494" y="5896420"/>
                </a:cubicBezTo>
                <a:cubicBezTo>
                  <a:pt x="10138156" y="5683758"/>
                  <a:pt x="10194036" y="5524246"/>
                  <a:pt x="10248138" y="5369941"/>
                </a:cubicBezTo>
                <a:cubicBezTo>
                  <a:pt x="10301288" y="5218367"/>
                  <a:pt x="10351453" y="5075238"/>
                  <a:pt x="10549763" y="4876927"/>
                </a:cubicBezTo>
                <a:cubicBezTo>
                  <a:pt x="10748073" y="4678617"/>
                  <a:pt x="10891266" y="4628388"/>
                  <a:pt x="11042841" y="4575239"/>
                </a:cubicBezTo>
                <a:cubicBezTo>
                  <a:pt x="11197082" y="4521200"/>
                  <a:pt x="11356657" y="4465257"/>
                  <a:pt x="11569319" y="4252595"/>
                </a:cubicBezTo>
                <a:cubicBezTo>
                  <a:pt x="11781981" y="4039934"/>
                  <a:pt x="11837860" y="3880422"/>
                  <a:pt x="11891962" y="3726116"/>
                </a:cubicBezTo>
                <a:cubicBezTo>
                  <a:pt x="11944985" y="3574796"/>
                  <a:pt x="11995086" y="3431921"/>
                  <a:pt x="12192508" y="3234119"/>
                </a:cubicBezTo>
                <a:lnTo>
                  <a:pt x="12192508" y="3111119"/>
                </a:lnTo>
                <a:cubicBezTo>
                  <a:pt x="12172061" y="3129280"/>
                  <a:pt x="12151296" y="3148883"/>
                  <a:pt x="12130215" y="3169920"/>
                </a:cubicBezTo>
                <a:close/>
                <a:moveTo>
                  <a:pt x="12130722" y="3924681"/>
                </a:moveTo>
                <a:cubicBezTo>
                  <a:pt x="11918124" y="4137279"/>
                  <a:pt x="11862181" y="4296855"/>
                  <a:pt x="11808079" y="4451160"/>
                </a:cubicBezTo>
                <a:cubicBezTo>
                  <a:pt x="11754930" y="4602734"/>
                  <a:pt x="11704765" y="4745863"/>
                  <a:pt x="11506454" y="4944174"/>
                </a:cubicBezTo>
                <a:cubicBezTo>
                  <a:pt x="11308144" y="5142484"/>
                  <a:pt x="11164951" y="5192713"/>
                  <a:pt x="11013377" y="5245799"/>
                </a:cubicBezTo>
                <a:cubicBezTo>
                  <a:pt x="10859135" y="5299901"/>
                  <a:pt x="10699559" y="5355844"/>
                  <a:pt x="10486898" y="5568506"/>
                </a:cubicBezTo>
                <a:cubicBezTo>
                  <a:pt x="10274236" y="5781167"/>
                  <a:pt x="10218356" y="5940679"/>
                  <a:pt x="10164255" y="6094984"/>
                </a:cubicBezTo>
                <a:cubicBezTo>
                  <a:pt x="10111105" y="6246559"/>
                  <a:pt x="10060940" y="6389688"/>
                  <a:pt x="9862630" y="6587998"/>
                </a:cubicBezTo>
                <a:cubicBezTo>
                  <a:pt x="9702356" y="6748272"/>
                  <a:pt x="9578086" y="6811836"/>
                  <a:pt x="9456230" y="6858318"/>
                </a:cubicBezTo>
                <a:lnTo>
                  <a:pt x="9663620" y="6858318"/>
                </a:lnTo>
                <a:cubicBezTo>
                  <a:pt x="9742869" y="6811899"/>
                  <a:pt x="9828720" y="6747637"/>
                  <a:pt x="9925368" y="6650863"/>
                </a:cubicBezTo>
                <a:cubicBezTo>
                  <a:pt x="10137966" y="6438202"/>
                  <a:pt x="10193909" y="6278690"/>
                  <a:pt x="10248011" y="6124385"/>
                </a:cubicBezTo>
                <a:cubicBezTo>
                  <a:pt x="10301160" y="5972810"/>
                  <a:pt x="10351326" y="5829681"/>
                  <a:pt x="10549636" y="5631371"/>
                </a:cubicBezTo>
                <a:cubicBezTo>
                  <a:pt x="10747946" y="5433060"/>
                  <a:pt x="10891139" y="5382832"/>
                  <a:pt x="11042714" y="5329746"/>
                </a:cubicBezTo>
                <a:cubicBezTo>
                  <a:pt x="11196955" y="5275644"/>
                  <a:pt x="11356531" y="5219700"/>
                  <a:pt x="11569192" y="5007039"/>
                </a:cubicBezTo>
                <a:cubicBezTo>
                  <a:pt x="11781854" y="4794377"/>
                  <a:pt x="11837733" y="4634865"/>
                  <a:pt x="11891835" y="4480560"/>
                </a:cubicBezTo>
                <a:cubicBezTo>
                  <a:pt x="11944858" y="4329240"/>
                  <a:pt x="11994959" y="4186365"/>
                  <a:pt x="12192381" y="3988626"/>
                </a:cubicBezTo>
                <a:lnTo>
                  <a:pt x="12192381" y="3865563"/>
                </a:lnTo>
                <a:cubicBezTo>
                  <a:pt x="12171997" y="3883552"/>
                  <a:pt x="12151296" y="3903136"/>
                  <a:pt x="12130215" y="3924300"/>
                </a:cubicBezTo>
                <a:close/>
                <a:moveTo>
                  <a:pt x="12130722" y="4679125"/>
                </a:moveTo>
                <a:cubicBezTo>
                  <a:pt x="11918124" y="4891786"/>
                  <a:pt x="11862181" y="5051298"/>
                  <a:pt x="11808079" y="5205603"/>
                </a:cubicBezTo>
                <a:cubicBezTo>
                  <a:pt x="11754930" y="5357178"/>
                  <a:pt x="11704765" y="5500307"/>
                  <a:pt x="11506454" y="5698617"/>
                </a:cubicBezTo>
                <a:cubicBezTo>
                  <a:pt x="11308144" y="5896928"/>
                  <a:pt x="11164951" y="5947156"/>
                  <a:pt x="11013377" y="6000306"/>
                </a:cubicBezTo>
                <a:cubicBezTo>
                  <a:pt x="10859135" y="6054344"/>
                  <a:pt x="10699559" y="6110288"/>
                  <a:pt x="10486898" y="6322949"/>
                </a:cubicBezTo>
                <a:cubicBezTo>
                  <a:pt x="10274236" y="6535611"/>
                  <a:pt x="10218356" y="6695123"/>
                  <a:pt x="10164255" y="6849428"/>
                </a:cubicBezTo>
                <a:cubicBezTo>
                  <a:pt x="10163239" y="6852412"/>
                  <a:pt x="10162159" y="6855333"/>
                  <a:pt x="10161143" y="6858318"/>
                </a:cubicBezTo>
                <a:lnTo>
                  <a:pt x="10255314" y="6858318"/>
                </a:lnTo>
                <a:cubicBezTo>
                  <a:pt x="10306114" y="6714173"/>
                  <a:pt x="10360406" y="6575171"/>
                  <a:pt x="10549763" y="6385814"/>
                </a:cubicBezTo>
                <a:cubicBezTo>
                  <a:pt x="10748073" y="6187504"/>
                  <a:pt x="10891266" y="6137275"/>
                  <a:pt x="11042841" y="6084189"/>
                </a:cubicBezTo>
                <a:cubicBezTo>
                  <a:pt x="11197082" y="6030087"/>
                  <a:pt x="11356657" y="5974144"/>
                  <a:pt x="11569319" y="5761482"/>
                </a:cubicBezTo>
                <a:cubicBezTo>
                  <a:pt x="11781981" y="5548821"/>
                  <a:pt x="11837860" y="5389309"/>
                  <a:pt x="11891962" y="5235004"/>
                </a:cubicBezTo>
                <a:cubicBezTo>
                  <a:pt x="11944985" y="5083683"/>
                  <a:pt x="11995086" y="4940808"/>
                  <a:pt x="12192508" y="4743069"/>
                </a:cubicBezTo>
                <a:lnTo>
                  <a:pt x="12192508" y="4620006"/>
                </a:lnTo>
                <a:cubicBezTo>
                  <a:pt x="12172061" y="4638167"/>
                  <a:pt x="12151296" y="4657770"/>
                  <a:pt x="12130215" y="4678807"/>
                </a:cubicBezTo>
                <a:close/>
                <a:moveTo>
                  <a:pt x="12130722" y="5433568"/>
                </a:moveTo>
                <a:cubicBezTo>
                  <a:pt x="11918124" y="5646230"/>
                  <a:pt x="11862181" y="5805742"/>
                  <a:pt x="11808079" y="5960047"/>
                </a:cubicBezTo>
                <a:cubicBezTo>
                  <a:pt x="11754930" y="6111621"/>
                  <a:pt x="11704765" y="6254750"/>
                  <a:pt x="11506454" y="6453124"/>
                </a:cubicBezTo>
                <a:cubicBezTo>
                  <a:pt x="11308144" y="6651498"/>
                  <a:pt x="11164951" y="6701600"/>
                  <a:pt x="11013377" y="6754749"/>
                </a:cubicBezTo>
                <a:cubicBezTo>
                  <a:pt x="10935335" y="6782118"/>
                  <a:pt x="10855960" y="6809931"/>
                  <a:pt x="10768965" y="6858318"/>
                </a:cubicBezTo>
                <a:lnTo>
                  <a:pt x="10987342" y="6858318"/>
                </a:lnTo>
                <a:cubicBezTo>
                  <a:pt x="11005820" y="6851587"/>
                  <a:pt x="11024235" y="6845110"/>
                  <a:pt x="11042841" y="6838632"/>
                </a:cubicBezTo>
                <a:cubicBezTo>
                  <a:pt x="11197145" y="6784531"/>
                  <a:pt x="11356657" y="6728587"/>
                  <a:pt x="11569319" y="6515926"/>
                </a:cubicBezTo>
                <a:cubicBezTo>
                  <a:pt x="11781981" y="6303264"/>
                  <a:pt x="11837860" y="6143752"/>
                  <a:pt x="11891962" y="5989447"/>
                </a:cubicBezTo>
                <a:cubicBezTo>
                  <a:pt x="11944985" y="5838127"/>
                  <a:pt x="11995086" y="5695252"/>
                  <a:pt x="12192508" y="5497513"/>
                </a:cubicBezTo>
                <a:lnTo>
                  <a:pt x="12192508" y="5374450"/>
                </a:lnTo>
                <a:cubicBezTo>
                  <a:pt x="12172061" y="5392611"/>
                  <a:pt x="12151296" y="5412213"/>
                  <a:pt x="12130215" y="5433251"/>
                </a:cubicBezTo>
                <a:close/>
                <a:moveTo>
                  <a:pt x="12130722" y="6188012"/>
                </a:moveTo>
                <a:cubicBezTo>
                  <a:pt x="11918124" y="6400673"/>
                  <a:pt x="11862181" y="6560185"/>
                  <a:pt x="11808079" y="6714490"/>
                </a:cubicBezTo>
                <a:cubicBezTo>
                  <a:pt x="11791252" y="6762623"/>
                  <a:pt x="11774678" y="6809740"/>
                  <a:pt x="11753532" y="6858318"/>
                </a:cubicBezTo>
                <a:lnTo>
                  <a:pt x="11849100" y="6858318"/>
                </a:lnTo>
                <a:cubicBezTo>
                  <a:pt x="11864784" y="6819393"/>
                  <a:pt x="11878056" y="6781482"/>
                  <a:pt x="11891264" y="6744018"/>
                </a:cubicBezTo>
                <a:cubicBezTo>
                  <a:pt x="11944286" y="6592761"/>
                  <a:pt x="11994388" y="6449822"/>
                  <a:pt x="12191809" y="6252083"/>
                </a:cubicBezTo>
                <a:lnTo>
                  <a:pt x="12191809" y="6128893"/>
                </a:lnTo>
                <a:cubicBezTo>
                  <a:pt x="12171807" y="6147054"/>
                  <a:pt x="12151296" y="6166657"/>
                  <a:pt x="12130215" y="6187694"/>
                </a:cubicBezTo>
                <a:close/>
              </a:path>
            </a:pathLst>
          </a:custGeom>
          <a:solidFill>
            <a:schemeClr val="bg1">
              <a:lumMod val="85000"/>
              <a:lumOff val="15000"/>
              <a:alpha val="50000"/>
            </a:schemeClr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9" name="Picture Placeholder 12">
            <a:extLst>
              <a:ext uri="{FF2B5EF4-FFF2-40B4-BE49-F238E27FC236}">
                <a16:creationId xmlns:a16="http://schemas.microsoft.com/office/drawing/2014/main" id="{4667A3E6-8A2C-4C45-93DB-54D09EA2ACE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1079171"/>
            <a:ext cx="5286375" cy="3452610"/>
          </a:xfrm>
          <a:prstGeom prst="rect">
            <a:avLst/>
          </a:prstGeom>
          <a:pattFill prst="pct5">
            <a:fgClr>
              <a:schemeClr val="bg1">
                <a:lumMod val="50000"/>
                <a:lumOff val="50000"/>
              </a:schemeClr>
            </a:fgClr>
            <a:bgClr>
              <a:schemeClr val="bg1"/>
            </a:bgClr>
          </a:pattFill>
        </p:spPr>
        <p:txBody>
          <a:bodyPr/>
          <a:lstStyle>
            <a:lvl1pPr>
              <a:defRPr sz="12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844145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Graphic 7">
            <a:extLst>
              <a:ext uri="{FF2B5EF4-FFF2-40B4-BE49-F238E27FC236}">
                <a16:creationId xmlns:a16="http://schemas.microsoft.com/office/drawing/2014/main" id="{5B863E48-DEFA-48C2-8B43-E7E99CF3D7A1}"/>
              </a:ext>
            </a:extLst>
          </p:cNvPr>
          <p:cNvSpPr/>
          <p:nvPr userDrawn="1"/>
        </p:nvSpPr>
        <p:spPr>
          <a:xfrm>
            <a:off x="0" y="0"/>
            <a:ext cx="12192634" cy="6858317"/>
          </a:xfrm>
          <a:custGeom>
            <a:avLst/>
            <a:gdLst>
              <a:gd name="connsiteX0" fmla="*/ 439039 w 12192634"/>
              <a:gd name="connsiteY0" fmla="*/ 0 h 6858317"/>
              <a:gd name="connsiteX1" fmla="*/ 384493 w 12192634"/>
              <a:gd name="connsiteY1" fmla="*/ 143701 h 6858317"/>
              <a:gd name="connsiteX2" fmla="*/ 61849 w 12192634"/>
              <a:gd name="connsiteY2" fmla="*/ 670243 h 6858317"/>
              <a:gd name="connsiteX3" fmla="*/ 0 w 12192634"/>
              <a:gd name="connsiteY3" fmla="*/ 729171 h 6858317"/>
              <a:gd name="connsiteX4" fmla="*/ 0 w 12192634"/>
              <a:gd name="connsiteY4" fmla="*/ 606362 h 6858317"/>
              <a:gd name="connsiteX5" fmla="*/ 300609 w 12192634"/>
              <a:gd name="connsiteY5" fmla="*/ 114300 h 6858317"/>
              <a:gd name="connsiteX6" fmla="*/ 342900 w 12192634"/>
              <a:gd name="connsiteY6" fmla="*/ 0 h 6858317"/>
              <a:gd name="connsiteX7" fmla="*/ 1204976 w 12192634"/>
              <a:gd name="connsiteY7" fmla="*/ 0 h 6858317"/>
              <a:gd name="connsiteX8" fmla="*/ 1149795 w 12192634"/>
              <a:gd name="connsiteY8" fmla="*/ 19558 h 6858317"/>
              <a:gd name="connsiteX9" fmla="*/ 623316 w 12192634"/>
              <a:gd name="connsiteY9" fmla="*/ 342265 h 6858317"/>
              <a:gd name="connsiteX10" fmla="*/ 300609 w 12192634"/>
              <a:gd name="connsiteY10" fmla="*/ 868744 h 6858317"/>
              <a:gd name="connsiteX11" fmla="*/ 0 w 12192634"/>
              <a:gd name="connsiteY11" fmla="*/ 1360805 h 6858317"/>
              <a:gd name="connsiteX12" fmla="*/ 0 w 12192634"/>
              <a:gd name="connsiteY12" fmla="*/ 1483551 h 6858317"/>
              <a:gd name="connsiteX13" fmla="*/ 61849 w 12192634"/>
              <a:gd name="connsiteY13" fmla="*/ 1424686 h 6858317"/>
              <a:gd name="connsiteX14" fmla="*/ 384493 w 12192634"/>
              <a:gd name="connsiteY14" fmla="*/ 898144 h 6858317"/>
              <a:gd name="connsiteX15" fmla="*/ 686181 w 12192634"/>
              <a:gd name="connsiteY15" fmla="*/ 405130 h 6858317"/>
              <a:gd name="connsiteX16" fmla="*/ 1179259 w 12192634"/>
              <a:gd name="connsiteY16" fmla="*/ 103442 h 6858317"/>
              <a:gd name="connsiteX17" fmla="*/ 1423353 w 12192634"/>
              <a:gd name="connsiteY17" fmla="*/ 0 h 6858317"/>
              <a:gd name="connsiteX18" fmla="*/ 1937258 w 12192634"/>
              <a:gd name="connsiteY18" fmla="*/ 0 h 6858317"/>
              <a:gd name="connsiteX19" fmla="*/ 1642872 w 12192634"/>
              <a:gd name="connsiteY19" fmla="*/ 472377 h 6858317"/>
              <a:gd name="connsiteX20" fmla="*/ 1149795 w 12192634"/>
              <a:gd name="connsiteY20" fmla="*/ 774002 h 6858317"/>
              <a:gd name="connsiteX21" fmla="*/ 623316 w 12192634"/>
              <a:gd name="connsiteY21" fmla="*/ 1096709 h 6858317"/>
              <a:gd name="connsiteX22" fmla="*/ 300609 w 12192634"/>
              <a:gd name="connsiteY22" fmla="*/ 1623187 h 6858317"/>
              <a:gd name="connsiteX23" fmla="*/ 0 w 12192634"/>
              <a:gd name="connsiteY23" fmla="*/ 2115249 h 6858317"/>
              <a:gd name="connsiteX24" fmla="*/ 0 w 12192634"/>
              <a:gd name="connsiteY24" fmla="*/ 2238058 h 6858317"/>
              <a:gd name="connsiteX25" fmla="*/ 61849 w 12192634"/>
              <a:gd name="connsiteY25" fmla="*/ 2179130 h 6858317"/>
              <a:gd name="connsiteX26" fmla="*/ 384493 w 12192634"/>
              <a:gd name="connsiteY26" fmla="*/ 1652651 h 6858317"/>
              <a:gd name="connsiteX27" fmla="*/ 686181 w 12192634"/>
              <a:gd name="connsiteY27" fmla="*/ 1159574 h 6858317"/>
              <a:gd name="connsiteX28" fmla="*/ 1179259 w 12192634"/>
              <a:gd name="connsiteY28" fmla="*/ 857885 h 6858317"/>
              <a:gd name="connsiteX29" fmla="*/ 1705737 w 12192634"/>
              <a:gd name="connsiteY29" fmla="*/ 535242 h 6858317"/>
              <a:gd name="connsiteX30" fmla="*/ 2028444 w 12192634"/>
              <a:gd name="connsiteY30" fmla="*/ 8763 h 6858317"/>
              <a:gd name="connsiteX31" fmla="*/ 2031492 w 12192634"/>
              <a:gd name="connsiteY31" fmla="*/ 0 h 6858317"/>
              <a:gd name="connsiteX32" fmla="*/ 2528570 w 12192634"/>
              <a:gd name="connsiteY32" fmla="*/ 0 h 6858317"/>
              <a:gd name="connsiteX33" fmla="*/ 2266950 w 12192634"/>
              <a:gd name="connsiteY33" fmla="*/ 207264 h 6858317"/>
              <a:gd name="connsiteX34" fmla="*/ 1944243 w 12192634"/>
              <a:gd name="connsiteY34" fmla="*/ 733743 h 6858317"/>
              <a:gd name="connsiteX35" fmla="*/ 1642872 w 12192634"/>
              <a:gd name="connsiteY35" fmla="*/ 1226820 h 6858317"/>
              <a:gd name="connsiteX36" fmla="*/ 1149795 w 12192634"/>
              <a:gd name="connsiteY36" fmla="*/ 1528445 h 6858317"/>
              <a:gd name="connsiteX37" fmla="*/ 623316 w 12192634"/>
              <a:gd name="connsiteY37" fmla="*/ 1851152 h 6858317"/>
              <a:gd name="connsiteX38" fmla="*/ 300609 w 12192634"/>
              <a:gd name="connsiteY38" fmla="*/ 2377694 h 6858317"/>
              <a:gd name="connsiteX39" fmla="*/ 0 w 12192634"/>
              <a:gd name="connsiteY39" fmla="*/ 2869692 h 6858317"/>
              <a:gd name="connsiteX40" fmla="*/ 0 w 12192634"/>
              <a:gd name="connsiteY40" fmla="*/ 2992438 h 6858317"/>
              <a:gd name="connsiteX41" fmla="*/ 61849 w 12192634"/>
              <a:gd name="connsiteY41" fmla="*/ 2933700 h 6858317"/>
              <a:gd name="connsiteX42" fmla="*/ 384493 w 12192634"/>
              <a:gd name="connsiteY42" fmla="*/ 2407222 h 6858317"/>
              <a:gd name="connsiteX43" fmla="*/ 686181 w 12192634"/>
              <a:gd name="connsiteY43" fmla="*/ 1914144 h 6858317"/>
              <a:gd name="connsiteX44" fmla="*/ 1179259 w 12192634"/>
              <a:gd name="connsiteY44" fmla="*/ 1612519 h 6858317"/>
              <a:gd name="connsiteX45" fmla="*/ 1705737 w 12192634"/>
              <a:gd name="connsiteY45" fmla="*/ 1289812 h 6858317"/>
              <a:gd name="connsiteX46" fmla="*/ 2028444 w 12192634"/>
              <a:gd name="connsiteY46" fmla="*/ 763334 h 6858317"/>
              <a:gd name="connsiteX47" fmla="*/ 2330069 w 12192634"/>
              <a:gd name="connsiteY47" fmla="*/ 270256 h 6858317"/>
              <a:gd name="connsiteX48" fmla="*/ 2735834 w 12192634"/>
              <a:gd name="connsiteY48" fmla="*/ 127 h 6858317"/>
              <a:gd name="connsiteX49" fmla="*/ 3528632 w 12192634"/>
              <a:gd name="connsiteY49" fmla="*/ 0 h 6858317"/>
              <a:gd name="connsiteX50" fmla="*/ 3286760 w 12192634"/>
              <a:gd name="connsiteY50" fmla="*/ 337376 h 6858317"/>
              <a:gd name="connsiteX51" fmla="*/ 2794000 w 12192634"/>
              <a:gd name="connsiteY51" fmla="*/ 639064 h 6858317"/>
              <a:gd name="connsiteX52" fmla="*/ 2267522 w 12192634"/>
              <a:gd name="connsiteY52" fmla="*/ 961708 h 6858317"/>
              <a:gd name="connsiteX53" fmla="*/ 1944814 w 12192634"/>
              <a:gd name="connsiteY53" fmla="*/ 1488250 h 6858317"/>
              <a:gd name="connsiteX54" fmla="*/ 1643189 w 12192634"/>
              <a:gd name="connsiteY54" fmla="*/ 1981264 h 6858317"/>
              <a:gd name="connsiteX55" fmla="*/ 1150112 w 12192634"/>
              <a:gd name="connsiteY55" fmla="*/ 2282889 h 6858317"/>
              <a:gd name="connsiteX56" fmla="*/ 623634 w 12192634"/>
              <a:gd name="connsiteY56" fmla="*/ 2605596 h 6858317"/>
              <a:gd name="connsiteX57" fmla="*/ 300609 w 12192634"/>
              <a:gd name="connsiteY57" fmla="*/ 3132138 h 6858317"/>
              <a:gd name="connsiteX58" fmla="*/ 0 w 12192634"/>
              <a:gd name="connsiteY58" fmla="*/ 3624136 h 6858317"/>
              <a:gd name="connsiteX59" fmla="*/ 0 w 12192634"/>
              <a:gd name="connsiteY59" fmla="*/ 3746945 h 6858317"/>
              <a:gd name="connsiteX60" fmla="*/ 61849 w 12192634"/>
              <a:gd name="connsiteY60" fmla="*/ 3688016 h 6858317"/>
              <a:gd name="connsiteX61" fmla="*/ 384493 w 12192634"/>
              <a:gd name="connsiteY61" fmla="*/ 3161538 h 6858317"/>
              <a:gd name="connsiteX62" fmla="*/ 686181 w 12192634"/>
              <a:gd name="connsiteY62" fmla="*/ 2668461 h 6858317"/>
              <a:gd name="connsiteX63" fmla="*/ 1179259 w 12192634"/>
              <a:gd name="connsiteY63" fmla="*/ 2366836 h 6858317"/>
              <a:gd name="connsiteX64" fmla="*/ 1705737 w 12192634"/>
              <a:gd name="connsiteY64" fmla="*/ 2044129 h 6858317"/>
              <a:gd name="connsiteX65" fmla="*/ 2028444 w 12192634"/>
              <a:gd name="connsiteY65" fmla="*/ 1517650 h 6858317"/>
              <a:gd name="connsiteX66" fmla="*/ 2330069 w 12192634"/>
              <a:gd name="connsiteY66" fmla="*/ 1024573 h 6858317"/>
              <a:gd name="connsiteX67" fmla="*/ 2823083 w 12192634"/>
              <a:gd name="connsiteY67" fmla="*/ 722948 h 6858317"/>
              <a:gd name="connsiteX68" fmla="*/ 3349625 w 12192634"/>
              <a:gd name="connsiteY68" fmla="*/ 400050 h 6858317"/>
              <a:gd name="connsiteX69" fmla="*/ 3625342 w 12192634"/>
              <a:gd name="connsiteY69" fmla="*/ 0 h 6858317"/>
              <a:gd name="connsiteX70" fmla="*/ 3987800 w 12192634"/>
              <a:gd name="connsiteY70" fmla="*/ 0 h 6858317"/>
              <a:gd name="connsiteX71" fmla="*/ 3910902 w 12192634"/>
              <a:gd name="connsiteY71" fmla="*/ 72327 h 6858317"/>
              <a:gd name="connsiteX72" fmla="*/ 3588385 w 12192634"/>
              <a:gd name="connsiteY72" fmla="*/ 598805 h 6858317"/>
              <a:gd name="connsiteX73" fmla="*/ 3286760 w 12192634"/>
              <a:gd name="connsiteY73" fmla="*/ 1091883 h 6858317"/>
              <a:gd name="connsiteX74" fmla="*/ 2793683 w 12192634"/>
              <a:gd name="connsiteY74" fmla="*/ 1393508 h 6858317"/>
              <a:gd name="connsiteX75" fmla="*/ 2267204 w 12192634"/>
              <a:gd name="connsiteY75" fmla="*/ 1716151 h 6858317"/>
              <a:gd name="connsiteX76" fmla="*/ 1944497 w 12192634"/>
              <a:gd name="connsiteY76" fmla="*/ 2242693 h 6858317"/>
              <a:gd name="connsiteX77" fmla="*/ 1642872 w 12192634"/>
              <a:gd name="connsiteY77" fmla="*/ 2735707 h 6858317"/>
              <a:gd name="connsiteX78" fmla="*/ 1149795 w 12192634"/>
              <a:gd name="connsiteY78" fmla="*/ 3037396 h 6858317"/>
              <a:gd name="connsiteX79" fmla="*/ 623316 w 12192634"/>
              <a:gd name="connsiteY79" fmla="*/ 3360039 h 6858317"/>
              <a:gd name="connsiteX80" fmla="*/ 300609 w 12192634"/>
              <a:gd name="connsiteY80" fmla="*/ 3886581 h 6858317"/>
              <a:gd name="connsiteX81" fmla="*/ 0 w 12192634"/>
              <a:gd name="connsiteY81" fmla="*/ 4378643 h 6858317"/>
              <a:gd name="connsiteX82" fmla="*/ 0 w 12192634"/>
              <a:gd name="connsiteY82" fmla="*/ 4501325 h 6858317"/>
              <a:gd name="connsiteX83" fmla="*/ 61849 w 12192634"/>
              <a:gd name="connsiteY83" fmla="*/ 4442460 h 6858317"/>
              <a:gd name="connsiteX84" fmla="*/ 384493 w 12192634"/>
              <a:gd name="connsiteY84" fmla="*/ 3915982 h 6858317"/>
              <a:gd name="connsiteX85" fmla="*/ 686181 w 12192634"/>
              <a:gd name="connsiteY85" fmla="*/ 3422904 h 6858317"/>
              <a:gd name="connsiteX86" fmla="*/ 1179259 w 12192634"/>
              <a:gd name="connsiteY86" fmla="*/ 3121279 h 6858317"/>
              <a:gd name="connsiteX87" fmla="*/ 1705737 w 12192634"/>
              <a:gd name="connsiteY87" fmla="*/ 2798572 h 6858317"/>
              <a:gd name="connsiteX88" fmla="*/ 2028444 w 12192634"/>
              <a:gd name="connsiteY88" fmla="*/ 2272094 h 6858317"/>
              <a:gd name="connsiteX89" fmla="*/ 2330069 w 12192634"/>
              <a:gd name="connsiteY89" fmla="*/ 1779016 h 6858317"/>
              <a:gd name="connsiteX90" fmla="*/ 2823083 w 12192634"/>
              <a:gd name="connsiteY90" fmla="*/ 1477391 h 6858317"/>
              <a:gd name="connsiteX91" fmla="*/ 3349625 w 12192634"/>
              <a:gd name="connsiteY91" fmla="*/ 1154684 h 6858317"/>
              <a:gd name="connsiteX92" fmla="*/ 3672269 w 12192634"/>
              <a:gd name="connsiteY92" fmla="*/ 628206 h 6858317"/>
              <a:gd name="connsiteX93" fmla="*/ 3973894 w 12192634"/>
              <a:gd name="connsiteY93" fmla="*/ 135192 h 6858317"/>
              <a:gd name="connsiteX94" fmla="*/ 4129088 w 12192634"/>
              <a:gd name="connsiteY94" fmla="*/ 0 h 6858317"/>
              <a:gd name="connsiteX95" fmla="*/ 5098669 w 12192634"/>
              <a:gd name="connsiteY95" fmla="*/ 0 h 6858317"/>
              <a:gd name="connsiteX96" fmla="*/ 4930585 w 12192634"/>
              <a:gd name="connsiteY96" fmla="*/ 202438 h 6858317"/>
              <a:gd name="connsiteX97" fmla="*/ 4437571 w 12192634"/>
              <a:gd name="connsiteY97" fmla="*/ 504127 h 6858317"/>
              <a:gd name="connsiteX98" fmla="*/ 3911028 w 12192634"/>
              <a:gd name="connsiteY98" fmla="*/ 826770 h 6858317"/>
              <a:gd name="connsiteX99" fmla="*/ 3588385 w 12192634"/>
              <a:gd name="connsiteY99" fmla="*/ 1353249 h 6858317"/>
              <a:gd name="connsiteX100" fmla="*/ 3286760 w 12192634"/>
              <a:gd name="connsiteY100" fmla="*/ 1846326 h 6858317"/>
              <a:gd name="connsiteX101" fmla="*/ 2793683 w 12192634"/>
              <a:gd name="connsiteY101" fmla="*/ 2147951 h 6858317"/>
              <a:gd name="connsiteX102" fmla="*/ 2267204 w 12192634"/>
              <a:gd name="connsiteY102" fmla="*/ 2470658 h 6858317"/>
              <a:gd name="connsiteX103" fmla="*/ 1944497 w 12192634"/>
              <a:gd name="connsiteY103" fmla="*/ 2997137 h 6858317"/>
              <a:gd name="connsiteX104" fmla="*/ 1642872 w 12192634"/>
              <a:gd name="connsiteY104" fmla="*/ 3490151 h 6858317"/>
              <a:gd name="connsiteX105" fmla="*/ 1149795 w 12192634"/>
              <a:gd name="connsiteY105" fmla="*/ 3791839 h 6858317"/>
              <a:gd name="connsiteX106" fmla="*/ 623316 w 12192634"/>
              <a:gd name="connsiteY106" fmla="*/ 4114483 h 6858317"/>
              <a:gd name="connsiteX107" fmla="*/ 300609 w 12192634"/>
              <a:gd name="connsiteY107" fmla="*/ 4641025 h 6858317"/>
              <a:gd name="connsiteX108" fmla="*/ 0 w 12192634"/>
              <a:gd name="connsiteY108" fmla="*/ 5133086 h 6858317"/>
              <a:gd name="connsiteX109" fmla="*/ 0 w 12192634"/>
              <a:gd name="connsiteY109" fmla="*/ 5255832 h 6858317"/>
              <a:gd name="connsiteX110" fmla="*/ 61849 w 12192634"/>
              <a:gd name="connsiteY110" fmla="*/ 5196967 h 6858317"/>
              <a:gd name="connsiteX111" fmla="*/ 384493 w 12192634"/>
              <a:gd name="connsiteY111" fmla="*/ 4670425 h 6858317"/>
              <a:gd name="connsiteX112" fmla="*/ 686181 w 12192634"/>
              <a:gd name="connsiteY112" fmla="*/ 4177347 h 6858317"/>
              <a:gd name="connsiteX113" fmla="*/ 1179259 w 12192634"/>
              <a:gd name="connsiteY113" fmla="*/ 3875722 h 6858317"/>
              <a:gd name="connsiteX114" fmla="*/ 1705737 w 12192634"/>
              <a:gd name="connsiteY114" fmla="*/ 3553016 h 6858317"/>
              <a:gd name="connsiteX115" fmla="*/ 2028444 w 12192634"/>
              <a:gd name="connsiteY115" fmla="*/ 3026537 h 6858317"/>
              <a:gd name="connsiteX116" fmla="*/ 2330069 w 12192634"/>
              <a:gd name="connsiteY116" fmla="*/ 2533460 h 6858317"/>
              <a:gd name="connsiteX117" fmla="*/ 2823083 w 12192634"/>
              <a:gd name="connsiteY117" fmla="*/ 2231835 h 6858317"/>
              <a:gd name="connsiteX118" fmla="*/ 3349625 w 12192634"/>
              <a:gd name="connsiteY118" fmla="*/ 1909191 h 6858317"/>
              <a:gd name="connsiteX119" fmla="*/ 3672269 w 12192634"/>
              <a:gd name="connsiteY119" fmla="*/ 1382649 h 6858317"/>
              <a:gd name="connsiteX120" fmla="*/ 3973894 w 12192634"/>
              <a:gd name="connsiteY120" fmla="*/ 889635 h 6858317"/>
              <a:gd name="connsiteX121" fmla="*/ 4466971 w 12192634"/>
              <a:gd name="connsiteY121" fmla="*/ 588010 h 6858317"/>
              <a:gd name="connsiteX122" fmla="*/ 4993450 w 12192634"/>
              <a:gd name="connsiteY122" fmla="*/ 265303 h 6858317"/>
              <a:gd name="connsiteX123" fmla="*/ 5203063 w 12192634"/>
              <a:gd name="connsiteY123" fmla="*/ 0 h 6858317"/>
              <a:gd name="connsiteX124" fmla="*/ 5495290 w 12192634"/>
              <a:gd name="connsiteY124" fmla="*/ 0 h 6858317"/>
              <a:gd name="connsiteX125" fmla="*/ 5232400 w 12192634"/>
              <a:gd name="connsiteY125" fmla="*/ 463868 h 6858317"/>
              <a:gd name="connsiteX126" fmla="*/ 4930775 w 12192634"/>
              <a:gd name="connsiteY126" fmla="*/ 956882 h 6858317"/>
              <a:gd name="connsiteX127" fmla="*/ 4437761 w 12192634"/>
              <a:gd name="connsiteY127" fmla="*/ 1258570 h 6858317"/>
              <a:gd name="connsiteX128" fmla="*/ 3911219 w 12192634"/>
              <a:gd name="connsiteY128" fmla="*/ 1581214 h 6858317"/>
              <a:gd name="connsiteX129" fmla="*/ 3588576 w 12192634"/>
              <a:gd name="connsiteY129" fmla="*/ 2107692 h 6858317"/>
              <a:gd name="connsiteX130" fmla="*/ 3286951 w 12192634"/>
              <a:gd name="connsiteY130" fmla="*/ 2600770 h 6858317"/>
              <a:gd name="connsiteX131" fmla="*/ 2794000 w 12192634"/>
              <a:gd name="connsiteY131" fmla="*/ 2902395 h 6858317"/>
              <a:gd name="connsiteX132" fmla="*/ 2267522 w 12192634"/>
              <a:gd name="connsiteY132" fmla="*/ 3225102 h 6858317"/>
              <a:gd name="connsiteX133" fmla="*/ 1944814 w 12192634"/>
              <a:gd name="connsiteY133" fmla="*/ 3751580 h 6858317"/>
              <a:gd name="connsiteX134" fmla="*/ 1643189 w 12192634"/>
              <a:gd name="connsiteY134" fmla="*/ 4244594 h 6858317"/>
              <a:gd name="connsiteX135" fmla="*/ 1149858 w 12192634"/>
              <a:gd name="connsiteY135" fmla="*/ 4546600 h 6858317"/>
              <a:gd name="connsiteX136" fmla="*/ 623316 w 12192634"/>
              <a:gd name="connsiteY136" fmla="*/ 4869244 h 6858317"/>
              <a:gd name="connsiteX137" fmla="*/ 300609 w 12192634"/>
              <a:gd name="connsiteY137" fmla="*/ 5395786 h 6858317"/>
              <a:gd name="connsiteX138" fmla="*/ 0 w 12192634"/>
              <a:gd name="connsiteY138" fmla="*/ 5887530 h 6858317"/>
              <a:gd name="connsiteX139" fmla="*/ 0 w 12192634"/>
              <a:gd name="connsiteY139" fmla="*/ 6010339 h 6858317"/>
              <a:gd name="connsiteX140" fmla="*/ 61849 w 12192634"/>
              <a:gd name="connsiteY140" fmla="*/ 5951411 h 6858317"/>
              <a:gd name="connsiteX141" fmla="*/ 384493 w 12192634"/>
              <a:gd name="connsiteY141" fmla="*/ 5424869 h 6858317"/>
              <a:gd name="connsiteX142" fmla="*/ 686181 w 12192634"/>
              <a:gd name="connsiteY142" fmla="*/ 4931791 h 6858317"/>
              <a:gd name="connsiteX143" fmla="*/ 1179259 w 12192634"/>
              <a:gd name="connsiteY143" fmla="*/ 4630166 h 6858317"/>
              <a:gd name="connsiteX144" fmla="*/ 1705737 w 12192634"/>
              <a:gd name="connsiteY144" fmla="*/ 4307459 h 6858317"/>
              <a:gd name="connsiteX145" fmla="*/ 2028444 w 12192634"/>
              <a:gd name="connsiteY145" fmla="*/ 3780981 h 6858317"/>
              <a:gd name="connsiteX146" fmla="*/ 2330069 w 12192634"/>
              <a:gd name="connsiteY146" fmla="*/ 3287966 h 6858317"/>
              <a:gd name="connsiteX147" fmla="*/ 2823083 w 12192634"/>
              <a:gd name="connsiteY147" fmla="*/ 2986278 h 6858317"/>
              <a:gd name="connsiteX148" fmla="*/ 3349625 w 12192634"/>
              <a:gd name="connsiteY148" fmla="*/ 2663635 h 6858317"/>
              <a:gd name="connsiteX149" fmla="*/ 3672269 w 12192634"/>
              <a:gd name="connsiteY149" fmla="*/ 2137156 h 6858317"/>
              <a:gd name="connsiteX150" fmla="*/ 3973894 w 12192634"/>
              <a:gd name="connsiteY150" fmla="*/ 1644079 h 6858317"/>
              <a:gd name="connsiteX151" fmla="*/ 4466971 w 12192634"/>
              <a:gd name="connsiteY151" fmla="*/ 1342454 h 6858317"/>
              <a:gd name="connsiteX152" fmla="*/ 4993450 w 12192634"/>
              <a:gd name="connsiteY152" fmla="*/ 1019747 h 6858317"/>
              <a:gd name="connsiteX153" fmla="*/ 5316093 w 12192634"/>
              <a:gd name="connsiteY153" fmla="*/ 493268 h 6858317"/>
              <a:gd name="connsiteX154" fmla="*/ 5617718 w 12192634"/>
              <a:gd name="connsiteY154" fmla="*/ 254 h 6858317"/>
              <a:gd name="connsiteX155" fmla="*/ 5617718 w 12192634"/>
              <a:gd name="connsiteY155" fmla="*/ 254 h 6858317"/>
              <a:gd name="connsiteX156" fmla="*/ 6638290 w 12192634"/>
              <a:gd name="connsiteY156" fmla="*/ 0 h 6858317"/>
              <a:gd name="connsiteX157" fmla="*/ 6574473 w 12192634"/>
              <a:gd name="connsiteY157" fmla="*/ 67501 h 6858317"/>
              <a:gd name="connsiteX158" fmla="*/ 6081459 w 12192634"/>
              <a:gd name="connsiteY158" fmla="*/ 369189 h 6858317"/>
              <a:gd name="connsiteX159" fmla="*/ 5554917 w 12192634"/>
              <a:gd name="connsiteY159" fmla="*/ 691833 h 6858317"/>
              <a:gd name="connsiteX160" fmla="*/ 5232400 w 12192634"/>
              <a:gd name="connsiteY160" fmla="*/ 1218311 h 6858317"/>
              <a:gd name="connsiteX161" fmla="*/ 4930775 w 12192634"/>
              <a:gd name="connsiteY161" fmla="*/ 1711325 h 6858317"/>
              <a:gd name="connsiteX162" fmla="*/ 4437571 w 12192634"/>
              <a:gd name="connsiteY162" fmla="*/ 2012950 h 6858317"/>
              <a:gd name="connsiteX163" fmla="*/ 3911028 w 12192634"/>
              <a:gd name="connsiteY163" fmla="*/ 2335594 h 6858317"/>
              <a:gd name="connsiteX164" fmla="*/ 3588385 w 12192634"/>
              <a:gd name="connsiteY164" fmla="*/ 2862072 h 6858317"/>
              <a:gd name="connsiteX165" fmla="*/ 3286760 w 12192634"/>
              <a:gd name="connsiteY165" fmla="*/ 3355150 h 6858317"/>
              <a:gd name="connsiteX166" fmla="*/ 2793683 w 12192634"/>
              <a:gd name="connsiteY166" fmla="*/ 3656775 h 6858317"/>
              <a:gd name="connsiteX167" fmla="*/ 2267204 w 12192634"/>
              <a:gd name="connsiteY167" fmla="*/ 3979482 h 6858317"/>
              <a:gd name="connsiteX168" fmla="*/ 1944497 w 12192634"/>
              <a:gd name="connsiteY168" fmla="*/ 4505960 h 6858317"/>
              <a:gd name="connsiteX169" fmla="*/ 1642872 w 12192634"/>
              <a:gd name="connsiteY169" fmla="*/ 4999038 h 6858317"/>
              <a:gd name="connsiteX170" fmla="*/ 1149795 w 12192634"/>
              <a:gd name="connsiteY170" fmla="*/ 5300663 h 6858317"/>
              <a:gd name="connsiteX171" fmla="*/ 623316 w 12192634"/>
              <a:gd name="connsiteY171" fmla="*/ 5623370 h 6858317"/>
              <a:gd name="connsiteX172" fmla="*/ 300609 w 12192634"/>
              <a:gd name="connsiteY172" fmla="*/ 6149848 h 6858317"/>
              <a:gd name="connsiteX173" fmla="*/ 0 w 12192634"/>
              <a:gd name="connsiteY173" fmla="*/ 6642100 h 6858317"/>
              <a:gd name="connsiteX174" fmla="*/ 0 w 12192634"/>
              <a:gd name="connsiteY174" fmla="*/ 6764845 h 6858317"/>
              <a:gd name="connsiteX175" fmla="*/ 61849 w 12192634"/>
              <a:gd name="connsiteY175" fmla="*/ 6705600 h 6858317"/>
              <a:gd name="connsiteX176" fmla="*/ 384493 w 12192634"/>
              <a:gd name="connsiteY176" fmla="*/ 6179058 h 6858317"/>
              <a:gd name="connsiteX177" fmla="*/ 686181 w 12192634"/>
              <a:gd name="connsiteY177" fmla="*/ 5685981 h 6858317"/>
              <a:gd name="connsiteX178" fmla="*/ 1179259 w 12192634"/>
              <a:gd name="connsiteY178" fmla="*/ 5384356 h 6858317"/>
              <a:gd name="connsiteX179" fmla="*/ 1705737 w 12192634"/>
              <a:gd name="connsiteY179" fmla="*/ 5061649 h 6858317"/>
              <a:gd name="connsiteX180" fmla="*/ 2028444 w 12192634"/>
              <a:gd name="connsiteY180" fmla="*/ 4535170 h 6858317"/>
              <a:gd name="connsiteX181" fmla="*/ 2330069 w 12192634"/>
              <a:gd name="connsiteY181" fmla="*/ 4042156 h 6858317"/>
              <a:gd name="connsiteX182" fmla="*/ 2823083 w 12192634"/>
              <a:gd name="connsiteY182" fmla="*/ 3740468 h 6858317"/>
              <a:gd name="connsiteX183" fmla="*/ 3349625 w 12192634"/>
              <a:gd name="connsiteY183" fmla="*/ 3417824 h 6858317"/>
              <a:gd name="connsiteX184" fmla="*/ 3672269 w 12192634"/>
              <a:gd name="connsiteY184" fmla="*/ 2891346 h 6858317"/>
              <a:gd name="connsiteX185" fmla="*/ 3973894 w 12192634"/>
              <a:gd name="connsiteY185" fmla="*/ 2398268 h 6858317"/>
              <a:gd name="connsiteX186" fmla="*/ 4466971 w 12192634"/>
              <a:gd name="connsiteY186" fmla="*/ 2096643 h 6858317"/>
              <a:gd name="connsiteX187" fmla="*/ 4993450 w 12192634"/>
              <a:gd name="connsiteY187" fmla="*/ 1773936 h 6858317"/>
              <a:gd name="connsiteX188" fmla="*/ 5316093 w 12192634"/>
              <a:gd name="connsiteY188" fmla="*/ 1247458 h 6858317"/>
              <a:gd name="connsiteX189" fmla="*/ 5617718 w 12192634"/>
              <a:gd name="connsiteY189" fmla="*/ 754444 h 6858317"/>
              <a:gd name="connsiteX190" fmla="*/ 6110796 w 12192634"/>
              <a:gd name="connsiteY190" fmla="*/ 452819 h 6858317"/>
              <a:gd name="connsiteX191" fmla="*/ 6637274 w 12192634"/>
              <a:gd name="connsiteY191" fmla="*/ 130112 h 6858317"/>
              <a:gd name="connsiteX192" fmla="*/ 6754369 w 12192634"/>
              <a:gd name="connsiteY192" fmla="*/ 0 h 6858317"/>
              <a:gd name="connsiteX193" fmla="*/ 7031990 w 12192634"/>
              <a:gd name="connsiteY193" fmla="*/ 0 h 6858317"/>
              <a:gd name="connsiteX194" fmla="*/ 6875970 w 12192634"/>
              <a:gd name="connsiteY194" fmla="*/ 328930 h 6858317"/>
              <a:gd name="connsiteX195" fmla="*/ 6574345 w 12192634"/>
              <a:gd name="connsiteY195" fmla="*/ 822008 h 6858317"/>
              <a:gd name="connsiteX196" fmla="*/ 6081395 w 12192634"/>
              <a:gd name="connsiteY196" fmla="*/ 1123950 h 6858317"/>
              <a:gd name="connsiteX197" fmla="*/ 5554853 w 12192634"/>
              <a:gd name="connsiteY197" fmla="*/ 1446594 h 6858317"/>
              <a:gd name="connsiteX198" fmla="*/ 5232400 w 12192634"/>
              <a:gd name="connsiteY198" fmla="*/ 1972755 h 6858317"/>
              <a:gd name="connsiteX199" fmla="*/ 4930775 w 12192634"/>
              <a:gd name="connsiteY199" fmla="*/ 2465832 h 6858317"/>
              <a:gd name="connsiteX200" fmla="*/ 4437761 w 12192634"/>
              <a:gd name="connsiteY200" fmla="*/ 2767457 h 6858317"/>
              <a:gd name="connsiteX201" fmla="*/ 3911219 w 12192634"/>
              <a:gd name="connsiteY201" fmla="*/ 3090101 h 6858317"/>
              <a:gd name="connsiteX202" fmla="*/ 3588576 w 12192634"/>
              <a:gd name="connsiteY202" fmla="*/ 3616643 h 6858317"/>
              <a:gd name="connsiteX203" fmla="*/ 3286951 w 12192634"/>
              <a:gd name="connsiteY203" fmla="*/ 4109657 h 6858317"/>
              <a:gd name="connsiteX204" fmla="*/ 2793873 w 12192634"/>
              <a:gd name="connsiteY204" fmla="*/ 4411282 h 6858317"/>
              <a:gd name="connsiteX205" fmla="*/ 2267395 w 12192634"/>
              <a:gd name="connsiteY205" fmla="*/ 4733989 h 6858317"/>
              <a:gd name="connsiteX206" fmla="*/ 1944688 w 12192634"/>
              <a:gd name="connsiteY206" fmla="*/ 5260467 h 6858317"/>
              <a:gd name="connsiteX207" fmla="*/ 1643063 w 12192634"/>
              <a:gd name="connsiteY207" fmla="*/ 5753545 h 6858317"/>
              <a:gd name="connsiteX208" fmla="*/ 1149985 w 12192634"/>
              <a:gd name="connsiteY208" fmla="*/ 6055170 h 6858317"/>
              <a:gd name="connsiteX209" fmla="*/ 623507 w 12192634"/>
              <a:gd name="connsiteY209" fmla="*/ 6377877 h 6858317"/>
              <a:gd name="connsiteX210" fmla="*/ 316992 w 12192634"/>
              <a:gd name="connsiteY210" fmla="*/ 6858000 h 6858317"/>
              <a:gd name="connsiteX211" fmla="*/ 411671 w 12192634"/>
              <a:gd name="connsiteY211" fmla="*/ 6858000 h 6858317"/>
              <a:gd name="connsiteX212" fmla="*/ 686181 w 12192634"/>
              <a:gd name="connsiteY212" fmla="*/ 6440742 h 6858317"/>
              <a:gd name="connsiteX213" fmla="*/ 1179259 w 12192634"/>
              <a:gd name="connsiteY213" fmla="*/ 6139053 h 6858317"/>
              <a:gd name="connsiteX214" fmla="*/ 1705737 w 12192634"/>
              <a:gd name="connsiteY214" fmla="*/ 5816410 h 6858317"/>
              <a:gd name="connsiteX215" fmla="*/ 2028444 w 12192634"/>
              <a:gd name="connsiteY215" fmla="*/ 5289868 h 6858317"/>
              <a:gd name="connsiteX216" fmla="*/ 2330069 w 12192634"/>
              <a:gd name="connsiteY216" fmla="*/ 4796854 h 6858317"/>
              <a:gd name="connsiteX217" fmla="*/ 2823083 w 12192634"/>
              <a:gd name="connsiteY217" fmla="*/ 4495165 h 6858317"/>
              <a:gd name="connsiteX218" fmla="*/ 3349625 w 12192634"/>
              <a:gd name="connsiteY218" fmla="*/ 4172522 h 6858317"/>
              <a:gd name="connsiteX219" fmla="*/ 3672269 w 12192634"/>
              <a:gd name="connsiteY219" fmla="*/ 3646043 h 6858317"/>
              <a:gd name="connsiteX220" fmla="*/ 3973894 w 12192634"/>
              <a:gd name="connsiteY220" fmla="*/ 3152966 h 6858317"/>
              <a:gd name="connsiteX221" fmla="*/ 4466971 w 12192634"/>
              <a:gd name="connsiteY221" fmla="*/ 2851341 h 6858317"/>
              <a:gd name="connsiteX222" fmla="*/ 4993450 w 12192634"/>
              <a:gd name="connsiteY222" fmla="*/ 2528697 h 6858317"/>
              <a:gd name="connsiteX223" fmla="*/ 5316093 w 12192634"/>
              <a:gd name="connsiteY223" fmla="*/ 2002219 h 6858317"/>
              <a:gd name="connsiteX224" fmla="*/ 5617718 w 12192634"/>
              <a:gd name="connsiteY224" fmla="*/ 1509141 h 6858317"/>
              <a:gd name="connsiteX225" fmla="*/ 6110796 w 12192634"/>
              <a:gd name="connsiteY225" fmla="*/ 1207516 h 6858317"/>
              <a:gd name="connsiteX226" fmla="*/ 6637274 w 12192634"/>
              <a:gd name="connsiteY226" fmla="*/ 884873 h 6858317"/>
              <a:gd name="connsiteX227" fmla="*/ 6959918 w 12192634"/>
              <a:gd name="connsiteY227" fmla="*/ 358331 h 6858317"/>
              <a:gd name="connsiteX228" fmla="*/ 7141909 w 12192634"/>
              <a:gd name="connsiteY228" fmla="*/ 0 h 6858317"/>
              <a:gd name="connsiteX229" fmla="*/ 8147050 w 12192634"/>
              <a:gd name="connsiteY229" fmla="*/ 0 h 6858317"/>
              <a:gd name="connsiteX230" fmla="*/ 7725537 w 12192634"/>
              <a:gd name="connsiteY230" fmla="*/ 234252 h 6858317"/>
              <a:gd name="connsiteX231" fmla="*/ 7199059 w 12192634"/>
              <a:gd name="connsiteY231" fmla="*/ 556895 h 6858317"/>
              <a:gd name="connsiteX232" fmla="*/ 6876352 w 12192634"/>
              <a:gd name="connsiteY232" fmla="*/ 1083374 h 6858317"/>
              <a:gd name="connsiteX233" fmla="*/ 6574727 w 12192634"/>
              <a:gd name="connsiteY233" fmla="*/ 1576451 h 6858317"/>
              <a:gd name="connsiteX234" fmla="*/ 6081713 w 12192634"/>
              <a:gd name="connsiteY234" fmla="*/ 1878076 h 6858317"/>
              <a:gd name="connsiteX235" fmla="*/ 5555171 w 12192634"/>
              <a:gd name="connsiteY235" fmla="*/ 2200783 h 6858317"/>
              <a:gd name="connsiteX236" fmla="*/ 5232527 w 12192634"/>
              <a:gd name="connsiteY236" fmla="*/ 2727198 h 6858317"/>
              <a:gd name="connsiteX237" fmla="*/ 4930902 w 12192634"/>
              <a:gd name="connsiteY237" fmla="*/ 3220276 h 6858317"/>
              <a:gd name="connsiteX238" fmla="*/ 4437888 w 12192634"/>
              <a:gd name="connsiteY238" fmla="*/ 3521901 h 6858317"/>
              <a:gd name="connsiteX239" fmla="*/ 3911346 w 12192634"/>
              <a:gd name="connsiteY239" fmla="*/ 3844608 h 6858317"/>
              <a:gd name="connsiteX240" fmla="*/ 3588703 w 12192634"/>
              <a:gd name="connsiteY240" fmla="*/ 4371086 h 6858317"/>
              <a:gd name="connsiteX241" fmla="*/ 3287078 w 12192634"/>
              <a:gd name="connsiteY241" fmla="*/ 4864100 h 6858317"/>
              <a:gd name="connsiteX242" fmla="*/ 2794000 w 12192634"/>
              <a:gd name="connsiteY242" fmla="*/ 5165725 h 6858317"/>
              <a:gd name="connsiteX243" fmla="*/ 2267522 w 12192634"/>
              <a:gd name="connsiteY243" fmla="*/ 5488432 h 6858317"/>
              <a:gd name="connsiteX244" fmla="*/ 1944814 w 12192634"/>
              <a:gd name="connsiteY244" fmla="*/ 6014911 h 6858317"/>
              <a:gd name="connsiteX245" fmla="*/ 1643189 w 12192634"/>
              <a:gd name="connsiteY245" fmla="*/ 6507988 h 6858317"/>
              <a:gd name="connsiteX246" fmla="*/ 1150176 w 12192634"/>
              <a:gd name="connsiteY246" fmla="*/ 6809613 h 6858317"/>
              <a:gd name="connsiteX247" fmla="*/ 1020445 w 12192634"/>
              <a:gd name="connsiteY247" fmla="*/ 6858000 h 6858317"/>
              <a:gd name="connsiteX248" fmla="*/ 1277239 w 12192634"/>
              <a:gd name="connsiteY248" fmla="*/ 6858000 h 6858317"/>
              <a:gd name="connsiteX249" fmla="*/ 1706055 w 12192634"/>
              <a:gd name="connsiteY249" fmla="*/ 6570853 h 6858317"/>
              <a:gd name="connsiteX250" fmla="*/ 2028762 w 12192634"/>
              <a:gd name="connsiteY250" fmla="*/ 6044375 h 6858317"/>
              <a:gd name="connsiteX251" fmla="*/ 2330387 w 12192634"/>
              <a:gd name="connsiteY251" fmla="*/ 5551297 h 6858317"/>
              <a:gd name="connsiteX252" fmla="*/ 2823401 w 12192634"/>
              <a:gd name="connsiteY252" fmla="*/ 5249672 h 6858317"/>
              <a:gd name="connsiteX253" fmla="*/ 3349943 w 12192634"/>
              <a:gd name="connsiteY253" fmla="*/ 4926965 h 6858317"/>
              <a:gd name="connsiteX254" fmla="*/ 3672586 w 12192634"/>
              <a:gd name="connsiteY254" fmla="*/ 4400487 h 6858317"/>
              <a:gd name="connsiteX255" fmla="*/ 3974211 w 12192634"/>
              <a:gd name="connsiteY255" fmla="*/ 3907472 h 6858317"/>
              <a:gd name="connsiteX256" fmla="*/ 4467289 w 12192634"/>
              <a:gd name="connsiteY256" fmla="*/ 3605784 h 6858317"/>
              <a:gd name="connsiteX257" fmla="*/ 4993767 w 12192634"/>
              <a:gd name="connsiteY257" fmla="*/ 3283141 h 6858317"/>
              <a:gd name="connsiteX258" fmla="*/ 5316411 w 12192634"/>
              <a:gd name="connsiteY258" fmla="*/ 2756662 h 6858317"/>
              <a:gd name="connsiteX259" fmla="*/ 5618036 w 12192634"/>
              <a:gd name="connsiteY259" fmla="*/ 2263648 h 6858317"/>
              <a:gd name="connsiteX260" fmla="*/ 6111113 w 12192634"/>
              <a:gd name="connsiteY260" fmla="*/ 1961960 h 6858317"/>
              <a:gd name="connsiteX261" fmla="*/ 6637592 w 12192634"/>
              <a:gd name="connsiteY261" fmla="*/ 1639316 h 6858317"/>
              <a:gd name="connsiteX262" fmla="*/ 6960235 w 12192634"/>
              <a:gd name="connsiteY262" fmla="*/ 1112774 h 6858317"/>
              <a:gd name="connsiteX263" fmla="*/ 7261924 w 12192634"/>
              <a:gd name="connsiteY263" fmla="*/ 619760 h 6858317"/>
              <a:gd name="connsiteX264" fmla="*/ 7754938 w 12192634"/>
              <a:gd name="connsiteY264" fmla="*/ 318135 h 6858317"/>
              <a:gd name="connsiteX265" fmla="*/ 8276844 w 12192634"/>
              <a:gd name="connsiteY265" fmla="*/ 0 h 6858317"/>
              <a:gd name="connsiteX266" fmla="*/ 8597519 w 12192634"/>
              <a:gd name="connsiteY266" fmla="*/ 0 h 6858317"/>
              <a:gd name="connsiteX267" fmla="*/ 8520240 w 12192634"/>
              <a:gd name="connsiteY267" fmla="*/ 193993 h 6858317"/>
              <a:gd name="connsiteX268" fmla="*/ 8218551 w 12192634"/>
              <a:gd name="connsiteY268" fmla="*/ 687007 h 6858317"/>
              <a:gd name="connsiteX269" fmla="*/ 7725537 w 12192634"/>
              <a:gd name="connsiteY269" fmla="*/ 988695 h 6858317"/>
              <a:gd name="connsiteX270" fmla="*/ 7199059 w 12192634"/>
              <a:gd name="connsiteY270" fmla="*/ 1311339 h 6858317"/>
              <a:gd name="connsiteX271" fmla="*/ 6876352 w 12192634"/>
              <a:gd name="connsiteY271" fmla="*/ 1837817 h 6858317"/>
              <a:gd name="connsiteX272" fmla="*/ 6574727 w 12192634"/>
              <a:gd name="connsiteY272" fmla="*/ 2330895 h 6858317"/>
              <a:gd name="connsiteX273" fmla="*/ 6081713 w 12192634"/>
              <a:gd name="connsiteY273" fmla="*/ 2632520 h 6858317"/>
              <a:gd name="connsiteX274" fmla="*/ 5555171 w 12192634"/>
              <a:gd name="connsiteY274" fmla="*/ 2955227 h 6858317"/>
              <a:gd name="connsiteX275" fmla="*/ 5232400 w 12192634"/>
              <a:gd name="connsiteY275" fmla="*/ 3481705 h 6858317"/>
              <a:gd name="connsiteX276" fmla="*/ 4930775 w 12192634"/>
              <a:gd name="connsiteY276" fmla="*/ 3974719 h 6858317"/>
              <a:gd name="connsiteX277" fmla="*/ 4437761 w 12192634"/>
              <a:gd name="connsiteY277" fmla="*/ 4276344 h 6858317"/>
              <a:gd name="connsiteX278" fmla="*/ 3911219 w 12192634"/>
              <a:gd name="connsiteY278" fmla="*/ 4599051 h 6858317"/>
              <a:gd name="connsiteX279" fmla="*/ 3588576 w 12192634"/>
              <a:gd name="connsiteY279" fmla="*/ 5125530 h 6858317"/>
              <a:gd name="connsiteX280" fmla="*/ 3286951 w 12192634"/>
              <a:gd name="connsiteY280" fmla="*/ 5618544 h 6858317"/>
              <a:gd name="connsiteX281" fmla="*/ 2794000 w 12192634"/>
              <a:gd name="connsiteY281" fmla="*/ 5920232 h 6858317"/>
              <a:gd name="connsiteX282" fmla="*/ 2267522 w 12192634"/>
              <a:gd name="connsiteY282" fmla="*/ 6242876 h 6858317"/>
              <a:gd name="connsiteX283" fmla="*/ 1944814 w 12192634"/>
              <a:gd name="connsiteY283" fmla="*/ 6769354 h 6858317"/>
              <a:gd name="connsiteX284" fmla="*/ 1913064 w 12192634"/>
              <a:gd name="connsiteY284" fmla="*/ 6858254 h 6858317"/>
              <a:gd name="connsiteX285" fmla="*/ 2007934 w 12192634"/>
              <a:gd name="connsiteY285" fmla="*/ 6858254 h 6858317"/>
              <a:gd name="connsiteX286" fmla="*/ 2029016 w 12192634"/>
              <a:gd name="connsiteY286" fmla="*/ 6799072 h 6858317"/>
              <a:gd name="connsiteX287" fmla="*/ 2330641 w 12192634"/>
              <a:gd name="connsiteY287" fmla="*/ 6305995 h 6858317"/>
              <a:gd name="connsiteX288" fmla="*/ 2823655 w 12192634"/>
              <a:gd name="connsiteY288" fmla="*/ 6004370 h 6858317"/>
              <a:gd name="connsiteX289" fmla="*/ 3349625 w 12192634"/>
              <a:gd name="connsiteY289" fmla="*/ 5681409 h 6858317"/>
              <a:gd name="connsiteX290" fmla="*/ 3672269 w 12192634"/>
              <a:gd name="connsiteY290" fmla="*/ 5154930 h 6858317"/>
              <a:gd name="connsiteX291" fmla="*/ 3973894 w 12192634"/>
              <a:gd name="connsiteY291" fmla="*/ 4661916 h 6858317"/>
              <a:gd name="connsiteX292" fmla="*/ 4466971 w 12192634"/>
              <a:gd name="connsiteY292" fmla="*/ 4360228 h 6858317"/>
              <a:gd name="connsiteX293" fmla="*/ 4993450 w 12192634"/>
              <a:gd name="connsiteY293" fmla="*/ 4037584 h 6858317"/>
              <a:gd name="connsiteX294" fmla="*/ 5316093 w 12192634"/>
              <a:gd name="connsiteY294" fmla="*/ 3511106 h 6858317"/>
              <a:gd name="connsiteX295" fmla="*/ 5617718 w 12192634"/>
              <a:gd name="connsiteY295" fmla="*/ 3018092 h 6858317"/>
              <a:gd name="connsiteX296" fmla="*/ 6110796 w 12192634"/>
              <a:gd name="connsiteY296" fmla="*/ 2716403 h 6858317"/>
              <a:gd name="connsiteX297" fmla="*/ 6637274 w 12192634"/>
              <a:gd name="connsiteY297" fmla="*/ 2393760 h 6858317"/>
              <a:gd name="connsiteX298" fmla="*/ 6959918 w 12192634"/>
              <a:gd name="connsiteY298" fmla="*/ 1867281 h 6858317"/>
              <a:gd name="connsiteX299" fmla="*/ 7261607 w 12192634"/>
              <a:gd name="connsiteY299" fmla="*/ 1374204 h 6858317"/>
              <a:gd name="connsiteX300" fmla="*/ 7754620 w 12192634"/>
              <a:gd name="connsiteY300" fmla="*/ 1072579 h 6858317"/>
              <a:gd name="connsiteX301" fmla="*/ 8281099 w 12192634"/>
              <a:gd name="connsiteY301" fmla="*/ 749872 h 6858317"/>
              <a:gd name="connsiteX302" fmla="*/ 8603806 w 12192634"/>
              <a:gd name="connsiteY302" fmla="*/ 223393 h 6858317"/>
              <a:gd name="connsiteX303" fmla="*/ 8697151 w 12192634"/>
              <a:gd name="connsiteY303" fmla="*/ 0 h 6858317"/>
              <a:gd name="connsiteX304" fmla="*/ 9603549 w 12192634"/>
              <a:gd name="connsiteY304" fmla="*/ 0 h 6858317"/>
              <a:gd name="connsiteX305" fmla="*/ 9369361 w 12192634"/>
              <a:gd name="connsiteY305" fmla="*/ 99251 h 6858317"/>
              <a:gd name="connsiteX306" fmla="*/ 8842566 w 12192634"/>
              <a:gd name="connsiteY306" fmla="*/ 421957 h 6858317"/>
              <a:gd name="connsiteX307" fmla="*/ 8519922 w 12192634"/>
              <a:gd name="connsiteY307" fmla="*/ 948436 h 6858317"/>
              <a:gd name="connsiteX308" fmla="*/ 8218234 w 12192634"/>
              <a:gd name="connsiteY308" fmla="*/ 1441514 h 6858317"/>
              <a:gd name="connsiteX309" fmla="*/ 7725219 w 12192634"/>
              <a:gd name="connsiteY309" fmla="*/ 1743139 h 6858317"/>
              <a:gd name="connsiteX310" fmla="*/ 7198741 w 12192634"/>
              <a:gd name="connsiteY310" fmla="*/ 2065782 h 6858317"/>
              <a:gd name="connsiteX311" fmla="*/ 6876034 w 12192634"/>
              <a:gd name="connsiteY311" fmla="*/ 2592261 h 6858317"/>
              <a:gd name="connsiteX312" fmla="*/ 6574409 w 12192634"/>
              <a:gd name="connsiteY312" fmla="*/ 3085338 h 6858317"/>
              <a:gd name="connsiteX313" fmla="*/ 6081395 w 12192634"/>
              <a:gd name="connsiteY313" fmla="*/ 3386963 h 6858317"/>
              <a:gd name="connsiteX314" fmla="*/ 5554853 w 12192634"/>
              <a:gd name="connsiteY314" fmla="*/ 3709670 h 6858317"/>
              <a:gd name="connsiteX315" fmla="*/ 5232400 w 12192634"/>
              <a:gd name="connsiteY315" fmla="*/ 4236149 h 6858317"/>
              <a:gd name="connsiteX316" fmla="*/ 4930775 w 12192634"/>
              <a:gd name="connsiteY316" fmla="*/ 4729163 h 6858317"/>
              <a:gd name="connsiteX317" fmla="*/ 4437761 w 12192634"/>
              <a:gd name="connsiteY317" fmla="*/ 5030788 h 6858317"/>
              <a:gd name="connsiteX318" fmla="*/ 3911219 w 12192634"/>
              <a:gd name="connsiteY318" fmla="*/ 5353495 h 6858317"/>
              <a:gd name="connsiteX319" fmla="*/ 3588385 w 12192634"/>
              <a:gd name="connsiteY319" fmla="*/ 5880100 h 6858317"/>
              <a:gd name="connsiteX320" fmla="*/ 3286760 w 12192634"/>
              <a:gd name="connsiteY320" fmla="*/ 6373114 h 6858317"/>
              <a:gd name="connsiteX321" fmla="*/ 2793683 w 12192634"/>
              <a:gd name="connsiteY321" fmla="*/ 6674803 h 6858317"/>
              <a:gd name="connsiteX322" fmla="*/ 2426526 w 12192634"/>
              <a:gd name="connsiteY322" fmla="*/ 6858127 h 6858317"/>
              <a:gd name="connsiteX323" fmla="*/ 2588641 w 12192634"/>
              <a:gd name="connsiteY323" fmla="*/ 6858127 h 6858317"/>
              <a:gd name="connsiteX324" fmla="*/ 2823083 w 12192634"/>
              <a:gd name="connsiteY324" fmla="*/ 6758686 h 6858317"/>
              <a:gd name="connsiteX325" fmla="*/ 3349625 w 12192634"/>
              <a:gd name="connsiteY325" fmla="*/ 6435979 h 6858317"/>
              <a:gd name="connsiteX326" fmla="*/ 3672269 w 12192634"/>
              <a:gd name="connsiteY326" fmla="*/ 5909501 h 6858317"/>
              <a:gd name="connsiteX327" fmla="*/ 3973894 w 12192634"/>
              <a:gd name="connsiteY327" fmla="*/ 5416487 h 6858317"/>
              <a:gd name="connsiteX328" fmla="*/ 4466971 w 12192634"/>
              <a:gd name="connsiteY328" fmla="*/ 5114798 h 6858317"/>
              <a:gd name="connsiteX329" fmla="*/ 4993450 w 12192634"/>
              <a:gd name="connsiteY329" fmla="*/ 4792155 h 6858317"/>
              <a:gd name="connsiteX330" fmla="*/ 5316093 w 12192634"/>
              <a:gd name="connsiteY330" fmla="*/ 4265676 h 6858317"/>
              <a:gd name="connsiteX331" fmla="*/ 5617718 w 12192634"/>
              <a:gd name="connsiteY331" fmla="*/ 3772662 h 6858317"/>
              <a:gd name="connsiteX332" fmla="*/ 6110796 w 12192634"/>
              <a:gd name="connsiteY332" fmla="*/ 3470974 h 6858317"/>
              <a:gd name="connsiteX333" fmla="*/ 6637274 w 12192634"/>
              <a:gd name="connsiteY333" fmla="*/ 3148330 h 6858317"/>
              <a:gd name="connsiteX334" fmla="*/ 6959918 w 12192634"/>
              <a:gd name="connsiteY334" fmla="*/ 2621852 h 6858317"/>
              <a:gd name="connsiteX335" fmla="*/ 7261607 w 12192634"/>
              <a:gd name="connsiteY335" fmla="*/ 2128774 h 6858317"/>
              <a:gd name="connsiteX336" fmla="*/ 7754620 w 12192634"/>
              <a:gd name="connsiteY336" fmla="*/ 1827149 h 6858317"/>
              <a:gd name="connsiteX337" fmla="*/ 8281099 w 12192634"/>
              <a:gd name="connsiteY337" fmla="*/ 1504506 h 6858317"/>
              <a:gd name="connsiteX338" fmla="*/ 8603806 w 12192634"/>
              <a:gd name="connsiteY338" fmla="*/ 977963 h 6858317"/>
              <a:gd name="connsiteX339" fmla="*/ 8905431 w 12192634"/>
              <a:gd name="connsiteY339" fmla="*/ 484950 h 6858317"/>
              <a:gd name="connsiteX340" fmla="*/ 9398508 w 12192634"/>
              <a:gd name="connsiteY340" fmla="*/ 183325 h 6858317"/>
              <a:gd name="connsiteX341" fmla="*/ 9765411 w 12192634"/>
              <a:gd name="connsiteY341" fmla="*/ 127 h 6858317"/>
              <a:gd name="connsiteX342" fmla="*/ 10185082 w 12192634"/>
              <a:gd name="connsiteY342" fmla="*/ 0 h 6858317"/>
              <a:gd name="connsiteX343" fmla="*/ 10164064 w 12192634"/>
              <a:gd name="connsiteY343" fmla="*/ 59055 h 6858317"/>
              <a:gd name="connsiteX344" fmla="*/ 9862439 w 12192634"/>
              <a:gd name="connsiteY344" fmla="*/ 552069 h 6858317"/>
              <a:gd name="connsiteX345" fmla="*/ 9369361 w 12192634"/>
              <a:gd name="connsiteY345" fmla="*/ 853758 h 6858317"/>
              <a:gd name="connsiteX346" fmla="*/ 8842883 w 12192634"/>
              <a:gd name="connsiteY346" fmla="*/ 1176401 h 6858317"/>
              <a:gd name="connsiteX347" fmla="*/ 8520240 w 12192634"/>
              <a:gd name="connsiteY347" fmla="*/ 1702880 h 6858317"/>
              <a:gd name="connsiteX348" fmla="*/ 8218551 w 12192634"/>
              <a:gd name="connsiteY348" fmla="*/ 2195957 h 6858317"/>
              <a:gd name="connsiteX349" fmla="*/ 7725537 w 12192634"/>
              <a:gd name="connsiteY349" fmla="*/ 2497582 h 6858317"/>
              <a:gd name="connsiteX350" fmla="*/ 7199059 w 12192634"/>
              <a:gd name="connsiteY350" fmla="*/ 2820226 h 6858317"/>
              <a:gd name="connsiteX351" fmla="*/ 6876352 w 12192634"/>
              <a:gd name="connsiteY351" fmla="*/ 3346768 h 6858317"/>
              <a:gd name="connsiteX352" fmla="*/ 6574727 w 12192634"/>
              <a:gd name="connsiteY352" fmla="*/ 3839782 h 6858317"/>
              <a:gd name="connsiteX353" fmla="*/ 6081713 w 12192634"/>
              <a:gd name="connsiteY353" fmla="*/ 4141407 h 6858317"/>
              <a:gd name="connsiteX354" fmla="*/ 5555171 w 12192634"/>
              <a:gd name="connsiteY354" fmla="*/ 4464114 h 6858317"/>
              <a:gd name="connsiteX355" fmla="*/ 5232400 w 12192634"/>
              <a:gd name="connsiteY355" fmla="*/ 4990592 h 6858317"/>
              <a:gd name="connsiteX356" fmla="*/ 4930775 w 12192634"/>
              <a:gd name="connsiteY356" fmla="*/ 5483606 h 6858317"/>
              <a:gd name="connsiteX357" fmla="*/ 4437761 w 12192634"/>
              <a:gd name="connsiteY357" fmla="*/ 5785231 h 6858317"/>
              <a:gd name="connsiteX358" fmla="*/ 3911219 w 12192634"/>
              <a:gd name="connsiteY358" fmla="*/ 6107938 h 6858317"/>
              <a:gd name="connsiteX359" fmla="*/ 3588576 w 12192634"/>
              <a:gd name="connsiteY359" fmla="*/ 6634417 h 6858317"/>
              <a:gd name="connsiteX360" fmla="*/ 3495103 w 12192634"/>
              <a:gd name="connsiteY360" fmla="*/ 6858000 h 6858317"/>
              <a:gd name="connsiteX361" fmla="*/ 3595116 w 12192634"/>
              <a:gd name="connsiteY361" fmla="*/ 6858000 h 6858317"/>
              <a:gd name="connsiteX362" fmla="*/ 3672459 w 12192634"/>
              <a:gd name="connsiteY362" fmla="*/ 6663818 h 6858317"/>
              <a:gd name="connsiteX363" fmla="*/ 3974084 w 12192634"/>
              <a:gd name="connsiteY363" fmla="*/ 6170803 h 6858317"/>
              <a:gd name="connsiteX364" fmla="*/ 4467162 w 12192634"/>
              <a:gd name="connsiteY364" fmla="*/ 5869178 h 6858317"/>
              <a:gd name="connsiteX365" fmla="*/ 4993640 w 12192634"/>
              <a:gd name="connsiteY365" fmla="*/ 5546471 h 6858317"/>
              <a:gd name="connsiteX366" fmla="*/ 5316284 w 12192634"/>
              <a:gd name="connsiteY366" fmla="*/ 5019993 h 6858317"/>
              <a:gd name="connsiteX367" fmla="*/ 5617909 w 12192634"/>
              <a:gd name="connsiteY367" fmla="*/ 4526979 h 6858317"/>
              <a:gd name="connsiteX368" fmla="*/ 6110986 w 12192634"/>
              <a:gd name="connsiteY368" fmla="*/ 4225354 h 6858317"/>
              <a:gd name="connsiteX369" fmla="*/ 6637465 w 12192634"/>
              <a:gd name="connsiteY369" fmla="*/ 3902647 h 6858317"/>
              <a:gd name="connsiteX370" fmla="*/ 6960108 w 12192634"/>
              <a:gd name="connsiteY370" fmla="*/ 3376168 h 6858317"/>
              <a:gd name="connsiteX371" fmla="*/ 7261797 w 12192634"/>
              <a:gd name="connsiteY371" fmla="*/ 2883091 h 6858317"/>
              <a:gd name="connsiteX372" fmla="*/ 7754811 w 12192634"/>
              <a:gd name="connsiteY372" fmla="*/ 2581466 h 6858317"/>
              <a:gd name="connsiteX373" fmla="*/ 8281289 w 12192634"/>
              <a:gd name="connsiteY373" fmla="*/ 2258822 h 6858317"/>
              <a:gd name="connsiteX374" fmla="*/ 8603996 w 12192634"/>
              <a:gd name="connsiteY374" fmla="*/ 1732280 h 6858317"/>
              <a:gd name="connsiteX375" fmla="*/ 8905621 w 12192634"/>
              <a:gd name="connsiteY375" fmla="*/ 1239266 h 6858317"/>
              <a:gd name="connsiteX376" fmla="*/ 9398698 w 12192634"/>
              <a:gd name="connsiteY376" fmla="*/ 937641 h 6858317"/>
              <a:gd name="connsiteX377" fmla="*/ 9925177 w 12192634"/>
              <a:gd name="connsiteY377" fmla="*/ 614934 h 6858317"/>
              <a:gd name="connsiteX378" fmla="*/ 10247820 w 12192634"/>
              <a:gd name="connsiteY378" fmla="*/ 88456 h 6858317"/>
              <a:gd name="connsiteX379" fmla="*/ 10279570 w 12192634"/>
              <a:gd name="connsiteY379" fmla="*/ 0 h 6858317"/>
              <a:gd name="connsiteX380" fmla="*/ 10915332 w 12192634"/>
              <a:gd name="connsiteY380" fmla="*/ 0 h 6858317"/>
              <a:gd name="connsiteX381" fmla="*/ 10486898 w 12192634"/>
              <a:gd name="connsiteY381" fmla="*/ 287020 h 6858317"/>
              <a:gd name="connsiteX382" fmla="*/ 10164255 w 12192634"/>
              <a:gd name="connsiteY382" fmla="*/ 813499 h 6858317"/>
              <a:gd name="connsiteX383" fmla="*/ 9862630 w 12192634"/>
              <a:gd name="connsiteY383" fmla="*/ 1306513 h 6858317"/>
              <a:gd name="connsiteX384" fmla="*/ 9369552 w 12192634"/>
              <a:gd name="connsiteY384" fmla="*/ 1608201 h 6858317"/>
              <a:gd name="connsiteX385" fmla="*/ 8843073 w 12192634"/>
              <a:gd name="connsiteY385" fmla="*/ 1930845 h 6858317"/>
              <a:gd name="connsiteX386" fmla="*/ 8520430 w 12192634"/>
              <a:gd name="connsiteY386" fmla="*/ 2457323 h 6858317"/>
              <a:gd name="connsiteX387" fmla="*/ 8218742 w 12192634"/>
              <a:gd name="connsiteY387" fmla="*/ 2950401 h 6858317"/>
              <a:gd name="connsiteX388" fmla="*/ 7725728 w 12192634"/>
              <a:gd name="connsiteY388" fmla="*/ 3252026 h 6858317"/>
              <a:gd name="connsiteX389" fmla="*/ 7199249 w 12192634"/>
              <a:gd name="connsiteY389" fmla="*/ 3574733 h 6858317"/>
              <a:gd name="connsiteX390" fmla="*/ 6876543 w 12192634"/>
              <a:gd name="connsiteY390" fmla="*/ 4101211 h 6858317"/>
              <a:gd name="connsiteX391" fmla="*/ 6574918 w 12192634"/>
              <a:gd name="connsiteY391" fmla="*/ 4594225 h 6858317"/>
              <a:gd name="connsiteX392" fmla="*/ 6081395 w 12192634"/>
              <a:gd name="connsiteY392" fmla="*/ 4895850 h 6858317"/>
              <a:gd name="connsiteX393" fmla="*/ 5554853 w 12192634"/>
              <a:gd name="connsiteY393" fmla="*/ 5218557 h 6858317"/>
              <a:gd name="connsiteX394" fmla="*/ 5232400 w 12192634"/>
              <a:gd name="connsiteY394" fmla="*/ 5745036 h 6858317"/>
              <a:gd name="connsiteX395" fmla="*/ 4930775 w 12192634"/>
              <a:gd name="connsiteY395" fmla="*/ 6238050 h 6858317"/>
              <a:gd name="connsiteX396" fmla="*/ 4437761 w 12192634"/>
              <a:gd name="connsiteY396" fmla="*/ 6539738 h 6858317"/>
              <a:gd name="connsiteX397" fmla="*/ 3915601 w 12192634"/>
              <a:gd name="connsiteY397" fmla="*/ 6858000 h 6858317"/>
              <a:gd name="connsiteX398" fmla="*/ 4045458 w 12192634"/>
              <a:gd name="connsiteY398" fmla="*/ 6858000 h 6858317"/>
              <a:gd name="connsiteX399" fmla="*/ 4467162 w 12192634"/>
              <a:gd name="connsiteY399" fmla="*/ 6623622 h 6858317"/>
              <a:gd name="connsiteX400" fmla="*/ 4993640 w 12192634"/>
              <a:gd name="connsiteY400" fmla="*/ 6300915 h 6858317"/>
              <a:gd name="connsiteX401" fmla="*/ 5316284 w 12192634"/>
              <a:gd name="connsiteY401" fmla="*/ 5774436 h 6858317"/>
              <a:gd name="connsiteX402" fmla="*/ 5617909 w 12192634"/>
              <a:gd name="connsiteY402" fmla="*/ 5281422 h 6858317"/>
              <a:gd name="connsiteX403" fmla="*/ 6110986 w 12192634"/>
              <a:gd name="connsiteY403" fmla="*/ 4979797 h 6858317"/>
              <a:gd name="connsiteX404" fmla="*/ 6637465 w 12192634"/>
              <a:gd name="connsiteY404" fmla="*/ 4657090 h 6858317"/>
              <a:gd name="connsiteX405" fmla="*/ 6960108 w 12192634"/>
              <a:gd name="connsiteY405" fmla="*/ 4130612 h 6858317"/>
              <a:gd name="connsiteX406" fmla="*/ 7261797 w 12192634"/>
              <a:gd name="connsiteY406" fmla="*/ 3637597 h 6858317"/>
              <a:gd name="connsiteX407" fmla="*/ 7754811 w 12192634"/>
              <a:gd name="connsiteY407" fmla="*/ 3335909 h 6858317"/>
              <a:gd name="connsiteX408" fmla="*/ 8281289 w 12192634"/>
              <a:gd name="connsiteY408" fmla="*/ 3013266 h 6858317"/>
              <a:gd name="connsiteX409" fmla="*/ 8603996 w 12192634"/>
              <a:gd name="connsiteY409" fmla="*/ 2486787 h 6858317"/>
              <a:gd name="connsiteX410" fmla="*/ 8905621 w 12192634"/>
              <a:gd name="connsiteY410" fmla="*/ 1993710 h 6858317"/>
              <a:gd name="connsiteX411" fmla="*/ 9398698 w 12192634"/>
              <a:gd name="connsiteY411" fmla="*/ 1692085 h 6858317"/>
              <a:gd name="connsiteX412" fmla="*/ 9925177 w 12192634"/>
              <a:gd name="connsiteY412" fmla="*/ 1369378 h 6858317"/>
              <a:gd name="connsiteX413" fmla="*/ 10247820 w 12192634"/>
              <a:gd name="connsiteY413" fmla="*/ 842899 h 6858317"/>
              <a:gd name="connsiteX414" fmla="*/ 10549445 w 12192634"/>
              <a:gd name="connsiteY414" fmla="*/ 349885 h 6858317"/>
              <a:gd name="connsiteX415" fmla="*/ 11042650 w 12192634"/>
              <a:gd name="connsiteY415" fmla="*/ 48260 h 6858317"/>
              <a:gd name="connsiteX416" fmla="*/ 11172063 w 12192634"/>
              <a:gd name="connsiteY416" fmla="*/ 0 h 6858317"/>
              <a:gd name="connsiteX417" fmla="*/ 11780838 w 12192634"/>
              <a:gd name="connsiteY417" fmla="*/ 0 h 6858317"/>
              <a:gd name="connsiteX418" fmla="*/ 11506200 w 12192634"/>
              <a:gd name="connsiteY418" fmla="*/ 417195 h 6858317"/>
              <a:gd name="connsiteX419" fmla="*/ 11013122 w 12192634"/>
              <a:gd name="connsiteY419" fmla="*/ 718820 h 6858317"/>
              <a:gd name="connsiteX420" fmla="*/ 10486644 w 12192634"/>
              <a:gd name="connsiteY420" fmla="*/ 1041463 h 6858317"/>
              <a:gd name="connsiteX421" fmla="*/ 10164001 w 12192634"/>
              <a:gd name="connsiteY421" fmla="*/ 1567942 h 6858317"/>
              <a:gd name="connsiteX422" fmla="*/ 9862376 w 12192634"/>
              <a:gd name="connsiteY422" fmla="*/ 2060956 h 6858317"/>
              <a:gd name="connsiteX423" fmla="*/ 9369298 w 12192634"/>
              <a:gd name="connsiteY423" fmla="*/ 2362645 h 6858317"/>
              <a:gd name="connsiteX424" fmla="*/ 8842819 w 12192634"/>
              <a:gd name="connsiteY424" fmla="*/ 2685288 h 6858317"/>
              <a:gd name="connsiteX425" fmla="*/ 8520176 w 12192634"/>
              <a:gd name="connsiteY425" fmla="*/ 3211767 h 6858317"/>
              <a:gd name="connsiteX426" fmla="*/ 8218488 w 12192634"/>
              <a:gd name="connsiteY426" fmla="*/ 3704844 h 6858317"/>
              <a:gd name="connsiteX427" fmla="*/ 7725474 w 12192634"/>
              <a:gd name="connsiteY427" fmla="*/ 4006469 h 6858317"/>
              <a:gd name="connsiteX428" fmla="*/ 7198995 w 12192634"/>
              <a:gd name="connsiteY428" fmla="*/ 4329176 h 6858317"/>
              <a:gd name="connsiteX429" fmla="*/ 6876288 w 12192634"/>
              <a:gd name="connsiteY429" fmla="*/ 4855655 h 6858317"/>
              <a:gd name="connsiteX430" fmla="*/ 6574663 w 12192634"/>
              <a:gd name="connsiteY430" fmla="*/ 5348669 h 6858317"/>
              <a:gd name="connsiteX431" fmla="*/ 6081649 w 12192634"/>
              <a:gd name="connsiteY431" fmla="*/ 5650357 h 6858317"/>
              <a:gd name="connsiteX432" fmla="*/ 5555107 w 12192634"/>
              <a:gd name="connsiteY432" fmla="*/ 5973001 h 6858317"/>
              <a:gd name="connsiteX433" fmla="*/ 5232464 w 12192634"/>
              <a:gd name="connsiteY433" fmla="*/ 6499479 h 6858317"/>
              <a:gd name="connsiteX434" fmla="*/ 5050346 w 12192634"/>
              <a:gd name="connsiteY434" fmla="*/ 6858000 h 6858317"/>
              <a:gd name="connsiteX435" fmla="*/ 5160328 w 12192634"/>
              <a:gd name="connsiteY435" fmla="*/ 6858000 h 6858317"/>
              <a:gd name="connsiteX436" fmla="*/ 5316347 w 12192634"/>
              <a:gd name="connsiteY436" fmla="*/ 6528880 h 6858317"/>
              <a:gd name="connsiteX437" fmla="*/ 5617972 w 12192634"/>
              <a:gd name="connsiteY437" fmla="*/ 6035866 h 6858317"/>
              <a:gd name="connsiteX438" fmla="*/ 6111050 w 12192634"/>
              <a:gd name="connsiteY438" fmla="*/ 5734241 h 6858317"/>
              <a:gd name="connsiteX439" fmla="*/ 6637528 w 12192634"/>
              <a:gd name="connsiteY439" fmla="*/ 5411534 h 6858317"/>
              <a:gd name="connsiteX440" fmla="*/ 6960172 w 12192634"/>
              <a:gd name="connsiteY440" fmla="*/ 4885055 h 6858317"/>
              <a:gd name="connsiteX441" fmla="*/ 7261860 w 12192634"/>
              <a:gd name="connsiteY441" fmla="*/ 4392041 h 6858317"/>
              <a:gd name="connsiteX442" fmla="*/ 7754874 w 12192634"/>
              <a:gd name="connsiteY442" fmla="*/ 4090353 h 6858317"/>
              <a:gd name="connsiteX443" fmla="*/ 8281353 w 12192634"/>
              <a:gd name="connsiteY443" fmla="*/ 3767709 h 6858317"/>
              <a:gd name="connsiteX444" fmla="*/ 8604059 w 12192634"/>
              <a:gd name="connsiteY444" fmla="*/ 3241231 h 6858317"/>
              <a:gd name="connsiteX445" fmla="*/ 8905684 w 12192634"/>
              <a:gd name="connsiteY445" fmla="*/ 2748153 h 6858317"/>
              <a:gd name="connsiteX446" fmla="*/ 9398762 w 12192634"/>
              <a:gd name="connsiteY446" fmla="*/ 2446528 h 6858317"/>
              <a:gd name="connsiteX447" fmla="*/ 9925241 w 12192634"/>
              <a:gd name="connsiteY447" fmla="*/ 2123821 h 6858317"/>
              <a:gd name="connsiteX448" fmla="*/ 10247884 w 12192634"/>
              <a:gd name="connsiteY448" fmla="*/ 1597343 h 6858317"/>
              <a:gd name="connsiteX449" fmla="*/ 10549509 w 12192634"/>
              <a:gd name="connsiteY449" fmla="*/ 1104329 h 6858317"/>
              <a:gd name="connsiteX450" fmla="*/ 11042586 w 12192634"/>
              <a:gd name="connsiteY450" fmla="*/ 802704 h 6858317"/>
              <a:gd name="connsiteX451" fmla="*/ 11569065 w 12192634"/>
              <a:gd name="connsiteY451" fmla="*/ 480060 h 6858317"/>
              <a:gd name="connsiteX452" fmla="*/ 11875008 w 12192634"/>
              <a:gd name="connsiteY452" fmla="*/ 0 h 6858317"/>
              <a:gd name="connsiteX453" fmla="*/ 12130722 w 12192634"/>
              <a:gd name="connsiteY453" fmla="*/ 152400 h 6858317"/>
              <a:gd name="connsiteX454" fmla="*/ 11808079 w 12192634"/>
              <a:gd name="connsiteY454" fmla="*/ 678879 h 6858317"/>
              <a:gd name="connsiteX455" fmla="*/ 11506454 w 12192634"/>
              <a:gd name="connsiteY455" fmla="*/ 1171956 h 6858317"/>
              <a:gd name="connsiteX456" fmla="*/ 11013377 w 12192634"/>
              <a:gd name="connsiteY456" fmla="*/ 1473581 h 6858317"/>
              <a:gd name="connsiteX457" fmla="*/ 10486898 w 12192634"/>
              <a:gd name="connsiteY457" fmla="*/ 1796225 h 6858317"/>
              <a:gd name="connsiteX458" fmla="*/ 10164255 w 12192634"/>
              <a:gd name="connsiteY458" fmla="*/ 2322703 h 6858317"/>
              <a:gd name="connsiteX459" fmla="*/ 9862630 w 12192634"/>
              <a:gd name="connsiteY459" fmla="*/ 2815781 h 6858317"/>
              <a:gd name="connsiteX460" fmla="*/ 9369552 w 12192634"/>
              <a:gd name="connsiteY460" fmla="*/ 3117406 h 6858317"/>
              <a:gd name="connsiteX461" fmla="*/ 8843073 w 12192634"/>
              <a:gd name="connsiteY461" fmla="*/ 3440049 h 6858317"/>
              <a:gd name="connsiteX462" fmla="*/ 8520430 w 12192634"/>
              <a:gd name="connsiteY462" fmla="*/ 3966591 h 6858317"/>
              <a:gd name="connsiteX463" fmla="*/ 8218742 w 12192634"/>
              <a:gd name="connsiteY463" fmla="*/ 4459605 h 6858317"/>
              <a:gd name="connsiteX464" fmla="*/ 7725728 w 12192634"/>
              <a:gd name="connsiteY464" fmla="*/ 4761230 h 6858317"/>
              <a:gd name="connsiteX465" fmla="*/ 7199249 w 12192634"/>
              <a:gd name="connsiteY465" fmla="*/ 5083937 h 6858317"/>
              <a:gd name="connsiteX466" fmla="*/ 6876543 w 12192634"/>
              <a:gd name="connsiteY466" fmla="*/ 5610416 h 6858317"/>
              <a:gd name="connsiteX467" fmla="*/ 6574918 w 12192634"/>
              <a:gd name="connsiteY467" fmla="*/ 6103430 h 6858317"/>
              <a:gd name="connsiteX468" fmla="*/ 6081903 w 12192634"/>
              <a:gd name="connsiteY468" fmla="*/ 6405118 h 6858317"/>
              <a:gd name="connsiteX469" fmla="*/ 5555361 w 12192634"/>
              <a:gd name="connsiteY469" fmla="*/ 6727762 h 6858317"/>
              <a:gd name="connsiteX470" fmla="*/ 5437696 w 12192634"/>
              <a:gd name="connsiteY470" fmla="*/ 6858000 h 6858317"/>
              <a:gd name="connsiteX471" fmla="*/ 5553774 w 12192634"/>
              <a:gd name="connsiteY471" fmla="*/ 6858000 h 6858317"/>
              <a:gd name="connsiteX472" fmla="*/ 5617718 w 12192634"/>
              <a:gd name="connsiteY472" fmla="*/ 6790309 h 6858317"/>
              <a:gd name="connsiteX473" fmla="*/ 6110796 w 12192634"/>
              <a:gd name="connsiteY473" fmla="*/ 6488684 h 6858317"/>
              <a:gd name="connsiteX474" fmla="*/ 6637274 w 12192634"/>
              <a:gd name="connsiteY474" fmla="*/ 6165977 h 6858317"/>
              <a:gd name="connsiteX475" fmla="*/ 6959918 w 12192634"/>
              <a:gd name="connsiteY475" fmla="*/ 5639499 h 6858317"/>
              <a:gd name="connsiteX476" fmla="*/ 7261607 w 12192634"/>
              <a:gd name="connsiteY476" fmla="*/ 5146485 h 6858317"/>
              <a:gd name="connsiteX477" fmla="*/ 7754620 w 12192634"/>
              <a:gd name="connsiteY477" fmla="*/ 4844796 h 6858317"/>
              <a:gd name="connsiteX478" fmla="*/ 8281099 w 12192634"/>
              <a:gd name="connsiteY478" fmla="*/ 4522153 h 6858317"/>
              <a:gd name="connsiteX479" fmla="*/ 8603806 w 12192634"/>
              <a:gd name="connsiteY479" fmla="*/ 3995674 h 6858317"/>
              <a:gd name="connsiteX480" fmla="*/ 8905431 w 12192634"/>
              <a:gd name="connsiteY480" fmla="*/ 3502597 h 6858317"/>
              <a:gd name="connsiteX481" fmla="*/ 9398508 w 12192634"/>
              <a:gd name="connsiteY481" fmla="*/ 3200972 h 6858317"/>
              <a:gd name="connsiteX482" fmla="*/ 9924986 w 12192634"/>
              <a:gd name="connsiteY482" fmla="*/ 2878328 h 6858317"/>
              <a:gd name="connsiteX483" fmla="*/ 10247630 w 12192634"/>
              <a:gd name="connsiteY483" fmla="*/ 2351786 h 6858317"/>
              <a:gd name="connsiteX484" fmla="*/ 10549255 w 12192634"/>
              <a:gd name="connsiteY484" fmla="*/ 1858772 h 6858317"/>
              <a:gd name="connsiteX485" fmla="*/ 11042332 w 12192634"/>
              <a:gd name="connsiteY485" fmla="*/ 1557147 h 6858317"/>
              <a:gd name="connsiteX486" fmla="*/ 11568811 w 12192634"/>
              <a:gd name="connsiteY486" fmla="*/ 1234504 h 6858317"/>
              <a:gd name="connsiteX487" fmla="*/ 11891455 w 12192634"/>
              <a:gd name="connsiteY487" fmla="*/ 707962 h 6858317"/>
              <a:gd name="connsiteX488" fmla="*/ 12192000 w 12192634"/>
              <a:gd name="connsiteY488" fmla="*/ 215900 h 6858317"/>
              <a:gd name="connsiteX489" fmla="*/ 12192000 w 12192634"/>
              <a:gd name="connsiteY489" fmla="*/ 93282 h 6858317"/>
              <a:gd name="connsiteX490" fmla="*/ 12130215 w 12192634"/>
              <a:gd name="connsiteY490" fmla="*/ 152400 h 6858317"/>
              <a:gd name="connsiteX491" fmla="*/ 12130722 w 12192634"/>
              <a:gd name="connsiteY491" fmla="*/ 906844 h 6858317"/>
              <a:gd name="connsiteX492" fmla="*/ 11808079 w 12192634"/>
              <a:gd name="connsiteY492" fmla="*/ 1433322 h 6858317"/>
              <a:gd name="connsiteX493" fmla="*/ 11506454 w 12192634"/>
              <a:gd name="connsiteY493" fmla="*/ 1926400 h 6858317"/>
              <a:gd name="connsiteX494" fmla="*/ 11013377 w 12192634"/>
              <a:gd name="connsiteY494" fmla="*/ 2228025 h 6858317"/>
              <a:gd name="connsiteX495" fmla="*/ 10486898 w 12192634"/>
              <a:gd name="connsiteY495" fmla="*/ 2550668 h 6858317"/>
              <a:gd name="connsiteX496" fmla="*/ 10164255 w 12192634"/>
              <a:gd name="connsiteY496" fmla="*/ 3077147 h 6858317"/>
              <a:gd name="connsiteX497" fmla="*/ 9862630 w 12192634"/>
              <a:gd name="connsiteY497" fmla="*/ 3570224 h 6858317"/>
              <a:gd name="connsiteX498" fmla="*/ 9369552 w 12192634"/>
              <a:gd name="connsiteY498" fmla="*/ 3871849 h 6858317"/>
              <a:gd name="connsiteX499" fmla="*/ 8843073 w 12192634"/>
              <a:gd name="connsiteY499" fmla="*/ 4194493 h 6858317"/>
              <a:gd name="connsiteX500" fmla="*/ 8520430 w 12192634"/>
              <a:gd name="connsiteY500" fmla="*/ 4721035 h 6858317"/>
              <a:gd name="connsiteX501" fmla="*/ 8218742 w 12192634"/>
              <a:gd name="connsiteY501" fmla="*/ 5214049 h 6858317"/>
              <a:gd name="connsiteX502" fmla="*/ 7725728 w 12192634"/>
              <a:gd name="connsiteY502" fmla="*/ 5515674 h 6858317"/>
              <a:gd name="connsiteX503" fmla="*/ 7199249 w 12192634"/>
              <a:gd name="connsiteY503" fmla="*/ 5838381 h 6858317"/>
              <a:gd name="connsiteX504" fmla="*/ 6876543 w 12192634"/>
              <a:gd name="connsiteY504" fmla="*/ 6364859 h 6858317"/>
              <a:gd name="connsiteX505" fmla="*/ 6574918 w 12192634"/>
              <a:gd name="connsiteY505" fmla="*/ 6857937 h 6858317"/>
              <a:gd name="connsiteX506" fmla="*/ 6574536 w 12192634"/>
              <a:gd name="connsiteY506" fmla="*/ 6858318 h 6858317"/>
              <a:gd name="connsiteX507" fmla="*/ 6697155 w 12192634"/>
              <a:gd name="connsiteY507" fmla="*/ 6858318 h 6858317"/>
              <a:gd name="connsiteX508" fmla="*/ 6960426 w 12192634"/>
              <a:gd name="connsiteY508" fmla="*/ 6394260 h 6858317"/>
              <a:gd name="connsiteX509" fmla="*/ 7262114 w 12192634"/>
              <a:gd name="connsiteY509" fmla="*/ 5901246 h 6858317"/>
              <a:gd name="connsiteX510" fmla="*/ 7755128 w 12192634"/>
              <a:gd name="connsiteY510" fmla="*/ 5599621 h 6858317"/>
              <a:gd name="connsiteX511" fmla="*/ 8281606 w 12192634"/>
              <a:gd name="connsiteY511" fmla="*/ 5276914 h 6858317"/>
              <a:gd name="connsiteX512" fmla="*/ 8604314 w 12192634"/>
              <a:gd name="connsiteY512" fmla="*/ 4750435 h 6858317"/>
              <a:gd name="connsiteX513" fmla="*/ 8905939 w 12192634"/>
              <a:gd name="connsiteY513" fmla="*/ 4257358 h 6858317"/>
              <a:gd name="connsiteX514" fmla="*/ 9399016 w 12192634"/>
              <a:gd name="connsiteY514" fmla="*/ 3955733 h 6858317"/>
              <a:gd name="connsiteX515" fmla="*/ 9925494 w 12192634"/>
              <a:gd name="connsiteY515" fmla="*/ 3633089 h 6858317"/>
              <a:gd name="connsiteX516" fmla="*/ 10248138 w 12192634"/>
              <a:gd name="connsiteY516" fmla="*/ 3106611 h 6858317"/>
              <a:gd name="connsiteX517" fmla="*/ 10549763 w 12192634"/>
              <a:gd name="connsiteY517" fmla="*/ 2613533 h 6858317"/>
              <a:gd name="connsiteX518" fmla="*/ 11042650 w 12192634"/>
              <a:gd name="connsiteY518" fmla="*/ 2311400 h 6858317"/>
              <a:gd name="connsiteX519" fmla="*/ 11569129 w 12192634"/>
              <a:gd name="connsiteY519" fmla="*/ 1988757 h 6858317"/>
              <a:gd name="connsiteX520" fmla="*/ 11891772 w 12192634"/>
              <a:gd name="connsiteY520" fmla="*/ 1462278 h 6858317"/>
              <a:gd name="connsiteX521" fmla="*/ 12192318 w 12192634"/>
              <a:gd name="connsiteY521" fmla="*/ 970280 h 6858317"/>
              <a:gd name="connsiteX522" fmla="*/ 12192318 w 12192634"/>
              <a:gd name="connsiteY522" fmla="*/ 847725 h 6858317"/>
              <a:gd name="connsiteX523" fmla="*/ 12130215 w 12192634"/>
              <a:gd name="connsiteY523" fmla="*/ 906526 h 6858317"/>
              <a:gd name="connsiteX524" fmla="*/ 12130722 w 12192634"/>
              <a:gd name="connsiteY524" fmla="*/ 1661287 h 6858317"/>
              <a:gd name="connsiteX525" fmla="*/ 11808079 w 12192634"/>
              <a:gd name="connsiteY525" fmla="*/ 2187766 h 6858317"/>
              <a:gd name="connsiteX526" fmla="*/ 11506454 w 12192634"/>
              <a:gd name="connsiteY526" fmla="*/ 2680843 h 6858317"/>
              <a:gd name="connsiteX527" fmla="*/ 11013377 w 12192634"/>
              <a:gd name="connsiteY527" fmla="*/ 2982468 h 6858317"/>
              <a:gd name="connsiteX528" fmla="*/ 10486898 w 12192634"/>
              <a:gd name="connsiteY528" fmla="*/ 3305112 h 6858317"/>
              <a:gd name="connsiteX529" fmla="*/ 10164255 w 12192634"/>
              <a:gd name="connsiteY529" fmla="*/ 3831653 h 6858317"/>
              <a:gd name="connsiteX530" fmla="*/ 9862630 w 12192634"/>
              <a:gd name="connsiteY530" fmla="*/ 4324668 h 6858317"/>
              <a:gd name="connsiteX531" fmla="*/ 9369552 w 12192634"/>
              <a:gd name="connsiteY531" fmla="*/ 4626293 h 6858317"/>
              <a:gd name="connsiteX532" fmla="*/ 8843073 w 12192634"/>
              <a:gd name="connsiteY532" fmla="*/ 4949000 h 6858317"/>
              <a:gd name="connsiteX533" fmla="*/ 8520430 w 12192634"/>
              <a:gd name="connsiteY533" fmla="*/ 5475478 h 6858317"/>
              <a:gd name="connsiteX534" fmla="*/ 8218742 w 12192634"/>
              <a:gd name="connsiteY534" fmla="*/ 5968492 h 6858317"/>
              <a:gd name="connsiteX535" fmla="*/ 7725728 w 12192634"/>
              <a:gd name="connsiteY535" fmla="*/ 6270181 h 6858317"/>
              <a:gd name="connsiteX536" fmla="*/ 7199249 w 12192634"/>
              <a:gd name="connsiteY536" fmla="*/ 6592824 h 6858317"/>
              <a:gd name="connsiteX537" fmla="*/ 6989699 w 12192634"/>
              <a:gd name="connsiteY537" fmla="*/ 6858318 h 6858317"/>
              <a:gd name="connsiteX538" fmla="*/ 7094030 w 12192634"/>
              <a:gd name="connsiteY538" fmla="*/ 6858318 h 6858317"/>
              <a:gd name="connsiteX539" fmla="*/ 7262241 w 12192634"/>
              <a:gd name="connsiteY539" fmla="*/ 6655689 h 6858317"/>
              <a:gd name="connsiteX540" fmla="*/ 7755256 w 12192634"/>
              <a:gd name="connsiteY540" fmla="*/ 6354064 h 6858317"/>
              <a:gd name="connsiteX541" fmla="*/ 8281734 w 12192634"/>
              <a:gd name="connsiteY541" fmla="*/ 6031357 h 6858317"/>
              <a:gd name="connsiteX542" fmla="*/ 8604441 w 12192634"/>
              <a:gd name="connsiteY542" fmla="*/ 5504879 h 6858317"/>
              <a:gd name="connsiteX543" fmla="*/ 8906066 w 12192634"/>
              <a:gd name="connsiteY543" fmla="*/ 5011865 h 6858317"/>
              <a:gd name="connsiteX544" fmla="*/ 9399143 w 12192634"/>
              <a:gd name="connsiteY544" fmla="*/ 4710176 h 6858317"/>
              <a:gd name="connsiteX545" fmla="*/ 9925621 w 12192634"/>
              <a:gd name="connsiteY545" fmla="*/ 4387533 h 6858317"/>
              <a:gd name="connsiteX546" fmla="*/ 10248265 w 12192634"/>
              <a:gd name="connsiteY546" fmla="*/ 3861054 h 6858317"/>
              <a:gd name="connsiteX547" fmla="*/ 10549890 w 12192634"/>
              <a:gd name="connsiteY547" fmla="*/ 3367977 h 6858317"/>
              <a:gd name="connsiteX548" fmla="*/ 11042968 w 12192634"/>
              <a:gd name="connsiteY548" fmla="*/ 3066352 h 6858317"/>
              <a:gd name="connsiteX549" fmla="*/ 11569446 w 12192634"/>
              <a:gd name="connsiteY549" fmla="*/ 2743708 h 6858317"/>
              <a:gd name="connsiteX550" fmla="*/ 11892090 w 12192634"/>
              <a:gd name="connsiteY550" fmla="*/ 2217230 h 6858317"/>
              <a:gd name="connsiteX551" fmla="*/ 12192635 w 12192634"/>
              <a:gd name="connsiteY551" fmla="*/ 1725232 h 6858317"/>
              <a:gd name="connsiteX552" fmla="*/ 12192635 w 12192634"/>
              <a:gd name="connsiteY552" fmla="*/ 1602169 h 6858317"/>
              <a:gd name="connsiteX553" fmla="*/ 12130215 w 12192634"/>
              <a:gd name="connsiteY553" fmla="*/ 1660970 h 6858317"/>
              <a:gd name="connsiteX554" fmla="*/ 12130722 w 12192634"/>
              <a:gd name="connsiteY554" fmla="*/ 2415731 h 6858317"/>
              <a:gd name="connsiteX555" fmla="*/ 11808079 w 12192634"/>
              <a:gd name="connsiteY555" fmla="*/ 2942273 h 6858317"/>
              <a:gd name="connsiteX556" fmla="*/ 11506454 w 12192634"/>
              <a:gd name="connsiteY556" fmla="*/ 3435287 h 6858317"/>
              <a:gd name="connsiteX557" fmla="*/ 11013377 w 12192634"/>
              <a:gd name="connsiteY557" fmla="*/ 3736912 h 6858317"/>
              <a:gd name="connsiteX558" fmla="*/ 10486898 w 12192634"/>
              <a:gd name="connsiteY558" fmla="*/ 4059619 h 6858317"/>
              <a:gd name="connsiteX559" fmla="*/ 10164255 w 12192634"/>
              <a:gd name="connsiteY559" fmla="*/ 4586097 h 6858317"/>
              <a:gd name="connsiteX560" fmla="*/ 9862630 w 12192634"/>
              <a:gd name="connsiteY560" fmla="*/ 5079111 h 6858317"/>
              <a:gd name="connsiteX561" fmla="*/ 9369552 w 12192634"/>
              <a:gd name="connsiteY561" fmla="*/ 5380736 h 6858317"/>
              <a:gd name="connsiteX562" fmla="*/ 8843073 w 12192634"/>
              <a:gd name="connsiteY562" fmla="*/ 5703443 h 6858317"/>
              <a:gd name="connsiteX563" fmla="*/ 8520430 w 12192634"/>
              <a:gd name="connsiteY563" fmla="*/ 6229922 h 6858317"/>
              <a:gd name="connsiteX564" fmla="*/ 8218742 w 12192634"/>
              <a:gd name="connsiteY564" fmla="*/ 6722936 h 6858317"/>
              <a:gd name="connsiteX565" fmla="*/ 8063357 w 12192634"/>
              <a:gd name="connsiteY565" fmla="*/ 6858318 h 6858317"/>
              <a:gd name="connsiteX566" fmla="*/ 8204200 w 12192634"/>
              <a:gd name="connsiteY566" fmla="*/ 6858318 h 6858317"/>
              <a:gd name="connsiteX567" fmla="*/ 8281353 w 12192634"/>
              <a:gd name="connsiteY567" fmla="*/ 6785801 h 6858317"/>
              <a:gd name="connsiteX568" fmla="*/ 8604059 w 12192634"/>
              <a:gd name="connsiteY568" fmla="*/ 6259322 h 6858317"/>
              <a:gd name="connsiteX569" fmla="*/ 8905684 w 12192634"/>
              <a:gd name="connsiteY569" fmla="*/ 5766308 h 6858317"/>
              <a:gd name="connsiteX570" fmla="*/ 9398762 w 12192634"/>
              <a:gd name="connsiteY570" fmla="*/ 5464620 h 6858317"/>
              <a:gd name="connsiteX571" fmla="*/ 9925241 w 12192634"/>
              <a:gd name="connsiteY571" fmla="*/ 5141976 h 6858317"/>
              <a:gd name="connsiteX572" fmla="*/ 10247884 w 12192634"/>
              <a:gd name="connsiteY572" fmla="*/ 4615498 h 6858317"/>
              <a:gd name="connsiteX573" fmla="*/ 10549509 w 12192634"/>
              <a:gd name="connsiteY573" fmla="*/ 4122484 h 6858317"/>
              <a:gd name="connsiteX574" fmla="*/ 11042650 w 12192634"/>
              <a:gd name="connsiteY574" fmla="*/ 3820478 h 6858317"/>
              <a:gd name="connsiteX575" fmla="*/ 11569129 w 12192634"/>
              <a:gd name="connsiteY575" fmla="*/ 3497834 h 6858317"/>
              <a:gd name="connsiteX576" fmla="*/ 11891772 w 12192634"/>
              <a:gd name="connsiteY576" fmla="*/ 2971356 h 6858317"/>
              <a:gd name="connsiteX577" fmla="*/ 12192318 w 12192634"/>
              <a:gd name="connsiteY577" fmla="*/ 2479358 h 6858317"/>
              <a:gd name="connsiteX578" fmla="*/ 12192318 w 12192634"/>
              <a:gd name="connsiteY578" fmla="*/ 2356612 h 6858317"/>
              <a:gd name="connsiteX579" fmla="*/ 12130215 w 12192634"/>
              <a:gd name="connsiteY579" fmla="*/ 2415413 h 6858317"/>
              <a:gd name="connsiteX580" fmla="*/ 12130722 w 12192634"/>
              <a:gd name="connsiteY580" fmla="*/ 3170238 h 6858317"/>
              <a:gd name="connsiteX581" fmla="*/ 11808079 w 12192634"/>
              <a:gd name="connsiteY581" fmla="*/ 3696716 h 6858317"/>
              <a:gd name="connsiteX582" fmla="*/ 11506454 w 12192634"/>
              <a:gd name="connsiteY582" fmla="*/ 4189730 h 6858317"/>
              <a:gd name="connsiteX583" fmla="*/ 11013377 w 12192634"/>
              <a:gd name="connsiteY583" fmla="*/ 4491355 h 6858317"/>
              <a:gd name="connsiteX584" fmla="*/ 10486898 w 12192634"/>
              <a:gd name="connsiteY584" fmla="*/ 4814062 h 6858317"/>
              <a:gd name="connsiteX585" fmla="*/ 10164255 w 12192634"/>
              <a:gd name="connsiteY585" fmla="*/ 5340541 h 6858317"/>
              <a:gd name="connsiteX586" fmla="*/ 9862630 w 12192634"/>
              <a:gd name="connsiteY586" fmla="*/ 5833555 h 6858317"/>
              <a:gd name="connsiteX587" fmla="*/ 9369552 w 12192634"/>
              <a:gd name="connsiteY587" fmla="*/ 6135180 h 6858317"/>
              <a:gd name="connsiteX588" fmla="*/ 8843073 w 12192634"/>
              <a:gd name="connsiteY588" fmla="*/ 6457887 h 6858317"/>
              <a:gd name="connsiteX589" fmla="*/ 8567293 w 12192634"/>
              <a:gd name="connsiteY589" fmla="*/ 6858318 h 6858317"/>
              <a:gd name="connsiteX590" fmla="*/ 8664004 w 12192634"/>
              <a:gd name="connsiteY590" fmla="*/ 6858318 h 6858317"/>
              <a:gd name="connsiteX591" fmla="*/ 8905939 w 12192634"/>
              <a:gd name="connsiteY591" fmla="*/ 6520752 h 6858317"/>
              <a:gd name="connsiteX592" fmla="*/ 9399016 w 12192634"/>
              <a:gd name="connsiteY592" fmla="*/ 6219063 h 6858317"/>
              <a:gd name="connsiteX593" fmla="*/ 9925494 w 12192634"/>
              <a:gd name="connsiteY593" fmla="*/ 5896420 h 6858317"/>
              <a:gd name="connsiteX594" fmla="*/ 10248138 w 12192634"/>
              <a:gd name="connsiteY594" fmla="*/ 5369941 h 6858317"/>
              <a:gd name="connsiteX595" fmla="*/ 10549763 w 12192634"/>
              <a:gd name="connsiteY595" fmla="*/ 4876927 h 6858317"/>
              <a:gd name="connsiteX596" fmla="*/ 11042841 w 12192634"/>
              <a:gd name="connsiteY596" fmla="*/ 4575239 h 6858317"/>
              <a:gd name="connsiteX597" fmla="*/ 11569319 w 12192634"/>
              <a:gd name="connsiteY597" fmla="*/ 4252595 h 6858317"/>
              <a:gd name="connsiteX598" fmla="*/ 11891962 w 12192634"/>
              <a:gd name="connsiteY598" fmla="*/ 3726116 h 6858317"/>
              <a:gd name="connsiteX599" fmla="*/ 12192508 w 12192634"/>
              <a:gd name="connsiteY599" fmla="*/ 3234119 h 6858317"/>
              <a:gd name="connsiteX600" fmla="*/ 12192508 w 12192634"/>
              <a:gd name="connsiteY600" fmla="*/ 3111119 h 6858317"/>
              <a:gd name="connsiteX601" fmla="*/ 12130215 w 12192634"/>
              <a:gd name="connsiteY601" fmla="*/ 3169920 h 6858317"/>
              <a:gd name="connsiteX602" fmla="*/ 12130722 w 12192634"/>
              <a:gd name="connsiteY602" fmla="*/ 3924681 h 6858317"/>
              <a:gd name="connsiteX603" fmla="*/ 11808079 w 12192634"/>
              <a:gd name="connsiteY603" fmla="*/ 4451160 h 6858317"/>
              <a:gd name="connsiteX604" fmla="*/ 11506454 w 12192634"/>
              <a:gd name="connsiteY604" fmla="*/ 4944174 h 6858317"/>
              <a:gd name="connsiteX605" fmla="*/ 11013377 w 12192634"/>
              <a:gd name="connsiteY605" fmla="*/ 5245799 h 6858317"/>
              <a:gd name="connsiteX606" fmla="*/ 10486898 w 12192634"/>
              <a:gd name="connsiteY606" fmla="*/ 5568506 h 6858317"/>
              <a:gd name="connsiteX607" fmla="*/ 10164255 w 12192634"/>
              <a:gd name="connsiteY607" fmla="*/ 6094984 h 6858317"/>
              <a:gd name="connsiteX608" fmla="*/ 9862630 w 12192634"/>
              <a:gd name="connsiteY608" fmla="*/ 6587998 h 6858317"/>
              <a:gd name="connsiteX609" fmla="*/ 9456230 w 12192634"/>
              <a:gd name="connsiteY609" fmla="*/ 6858318 h 6858317"/>
              <a:gd name="connsiteX610" fmla="*/ 9663620 w 12192634"/>
              <a:gd name="connsiteY610" fmla="*/ 6858318 h 6858317"/>
              <a:gd name="connsiteX611" fmla="*/ 9925368 w 12192634"/>
              <a:gd name="connsiteY611" fmla="*/ 6650863 h 6858317"/>
              <a:gd name="connsiteX612" fmla="*/ 10248011 w 12192634"/>
              <a:gd name="connsiteY612" fmla="*/ 6124385 h 6858317"/>
              <a:gd name="connsiteX613" fmla="*/ 10549636 w 12192634"/>
              <a:gd name="connsiteY613" fmla="*/ 5631371 h 6858317"/>
              <a:gd name="connsiteX614" fmla="*/ 11042714 w 12192634"/>
              <a:gd name="connsiteY614" fmla="*/ 5329746 h 6858317"/>
              <a:gd name="connsiteX615" fmla="*/ 11569192 w 12192634"/>
              <a:gd name="connsiteY615" fmla="*/ 5007039 h 6858317"/>
              <a:gd name="connsiteX616" fmla="*/ 11891835 w 12192634"/>
              <a:gd name="connsiteY616" fmla="*/ 4480560 h 6858317"/>
              <a:gd name="connsiteX617" fmla="*/ 12192381 w 12192634"/>
              <a:gd name="connsiteY617" fmla="*/ 3988626 h 6858317"/>
              <a:gd name="connsiteX618" fmla="*/ 12192381 w 12192634"/>
              <a:gd name="connsiteY618" fmla="*/ 3865563 h 6858317"/>
              <a:gd name="connsiteX619" fmla="*/ 12130215 w 12192634"/>
              <a:gd name="connsiteY619" fmla="*/ 3924300 h 6858317"/>
              <a:gd name="connsiteX620" fmla="*/ 12130722 w 12192634"/>
              <a:gd name="connsiteY620" fmla="*/ 4679125 h 6858317"/>
              <a:gd name="connsiteX621" fmla="*/ 11808079 w 12192634"/>
              <a:gd name="connsiteY621" fmla="*/ 5205603 h 6858317"/>
              <a:gd name="connsiteX622" fmla="*/ 11506454 w 12192634"/>
              <a:gd name="connsiteY622" fmla="*/ 5698617 h 6858317"/>
              <a:gd name="connsiteX623" fmla="*/ 11013377 w 12192634"/>
              <a:gd name="connsiteY623" fmla="*/ 6000306 h 6858317"/>
              <a:gd name="connsiteX624" fmla="*/ 10486898 w 12192634"/>
              <a:gd name="connsiteY624" fmla="*/ 6322949 h 6858317"/>
              <a:gd name="connsiteX625" fmla="*/ 10164255 w 12192634"/>
              <a:gd name="connsiteY625" fmla="*/ 6849428 h 6858317"/>
              <a:gd name="connsiteX626" fmla="*/ 10161143 w 12192634"/>
              <a:gd name="connsiteY626" fmla="*/ 6858318 h 6858317"/>
              <a:gd name="connsiteX627" fmla="*/ 10255314 w 12192634"/>
              <a:gd name="connsiteY627" fmla="*/ 6858318 h 6858317"/>
              <a:gd name="connsiteX628" fmla="*/ 10549763 w 12192634"/>
              <a:gd name="connsiteY628" fmla="*/ 6385814 h 6858317"/>
              <a:gd name="connsiteX629" fmla="*/ 11042841 w 12192634"/>
              <a:gd name="connsiteY629" fmla="*/ 6084189 h 6858317"/>
              <a:gd name="connsiteX630" fmla="*/ 11569319 w 12192634"/>
              <a:gd name="connsiteY630" fmla="*/ 5761482 h 6858317"/>
              <a:gd name="connsiteX631" fmla="*/ 11891962 w 12192634"/>
              <a:gd name="connsiteY631" fmla="*/ 5235004 h 6858317"/>
              <a:gd name="connsiteX632" fmla="*/ 12192508 w 12192634"/>
              <a:gd name="connsiteY632" fmla="*/ 4743069 h 6858317"/>
              <a:gd name="connsiteX633" fmla="*/ 12192508 w 12192634"/>
              <a:gd name="connsiteY633" fmla="*/ 4620006 h 6858317"/>
              <a:gd name="connsiteX634" fmla="*/ 12130215 w 12192634"/>
              <a:gd name="connsiteY634" fmla="*/ 4678807 h 6858317"/>
              <a:gd name="connsiteX635" fmla="*/ 12130722 w 12192634"/>
              <a:gd name="connsiteY635" fmla="*/ 5433568 h 6858317"/>
              <a:gd name="connsiteX636" fmla="*/ 11808079 w 12192634"/>
              <a:gd name="connsiteY636" fmla="*/ 5960047 h 6858317"/>
              <a:gd name="connsiteX637" fmla="*/ 11506454 w 12192634"/>
              <a:gd name="connsiteY637" fmla="*/ 6453124 h 6858317"/>
              <a:gd name="connsiteX638" fmla="*/ 11013377 w 12192634"/>
              <a:gd name="connsiteY638" fmla="*/ 6754749 h 6858317"/>
              <a:gd name="connsiteX639" fmla="*/ 10768965 w 12192634"/>
              <a:gd name="connsiteY639" fmla="*/ 6858318 h 6858317"/>
              <a:gd name="connsiteX640" fmla="*/ 10987342 w 12192634"/>
              <a:gd name="connsiteY640" fmla="*/ 6858318 h 6858317"/>
              <a:gd name="connsiteX641" fmla="*/ 11042841 w 12192634"/>
              <a:gd name="connsiteY641" fmla="*/ 6838632 h 6858317"/>
              <a:gd name="connsiteX642" fmla="*/ 11569319 w 12192634"/>
              <a:gd name="connsiteY642" fmla="*/ 6515926 h 6858317"/>
              <a:gd name="connsiteX643" fmla="*/ 11891962 w 12192634"/>
              <a:gd name="connsiteY643" fmla="*/ 5989447 h 6858317"/>
              <a:gd name="connsiteX644" fmla="*/ 12192508 w 12192634"/>
              <a:gd name="connsiteY644" fmla="*/ 5497513 h 6858317"/>
              <a:gd name="connsiteX645" fmla="*/ 12192508 w 12192634"/>
              <a:gd name="connsiteY645" fmla="*/ 5374450 h 6858317"/>
              <a:gd name="connsiteX646" fmla="*/ 12130215 w 12192634"/>
              <a:gd name="connsiteY646" fmla="*/ 5433251 h 6858317"/>
              <a:gd name="connsiteX647" fmla="*/ 12130722 w 12192634"/>
              <a:gd name="connsiteY647" fmla="*/ 6188012 h 6858317"/>
              <a:gd name="connsiteX648" fmla="*/ 11808079 w 12192634"/>
              <a:gd name="connsiteY648" fmla="*/ 6714490 h 6858317"/>
              <a:gd name="connsiteX649" fmla="*/ 11753532 w 12192634"/>
              <a:gd name="connsiteY649" fmla="*/ 6858318 h 6858317"/>
              <a:gd name="connsiteX650" fmla="*/ 11849100 w 12192634"/>
              <a:gd name="connsiteY650" fmla="*/ 6858318 h 6858317"/>
              <a:gd name="connsiteX651" fmla="*/ 11891264 w 12192634"/>
              <a:gd name="connsiteY651" fmla="*/ 6744018 h 6858317"/>
              <a:gd name="connsiteX652" fmla="*/ 12191809 w 12192634"/>
              <a:gd name="connsiteY652" fmla="*/ 6252083 h 6858317"/>
              <a:gd name="connsiteX653" fmla="*/ 12191809 w 12192634"/>
              <a:gd name="connsiteY653" fmla="*/ 6128893 h 6858317"/>
              <a:gd name="connsiteX654" fmla="*/ 12130215 w 12192634"/>
              <a:gd name="connsiteY654" fmla="*/ 6187694 h 68583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</a:cxnLst>
            <a:rect l="l" t="t" r="r" b="b"/>
            <a:pathLst>
              <a:path w="12192634" h="6858317">
                <a:moveTo>
                  <a:pt x="439039" y="0"/>
                </a:moveTo>
                <a:cubicBezTo>
                  <a:pt x="417894" y="48387"/>
                  <a:pt x="401384" y="95631"/>
                  <a:pt x="384493" y="143701"/>
                </a:cubicBezTo>
                <a:cubicBezTo>
                  <a:pt x="330200" y="298006"/>
                  <a:pt x="274511" y="457581"/>
                  <a:pt x="61849" y="670243"/>
                </a:cubicBezTo>
                <a:cubicBezTo>
                  <a:pt x="40704" y="691388"/>
                  <a:pt x="20130" y="711200"/>
                  <a:pt x="0" y="729171"/>
                </a:cubicBezTo>
                <a:lnTo>
                  <a:pt x="0" y="606362"/>
                </a:lnTo>
                <a:cubicBezTo>
                  <a:pt x="197485" y="408559"/>
                  <a:pt x="247650" y="265621"/>
                  <a:pt x="300609" y="114300"/>
                </a:cubicBezTo>
                <a:cubicBezTo>
                  <a:pt x="313754" y="76772"/>
                  <a:pt x="327025" y="38862"/>
                  <a:pt x="342900" y="0"/>
                </a:cubicBezTo>
                <a:close/>
                <a:moveTo>
                  <a:pt x="1204976" y="0"/>
                </a:moveTo>
                <a:cubicBezTo>
                  <a:pt x="1186625" y="6668"/>
                  <a:pt x="1168273" y="13081"/>
                  <a:pt x="1149795" y="19558"/>
                </a:cubicBezTo>
                <a:cubicBezTo>
                  <a:pt x="995553" y="73660"/>
                  <a:pt x="835977" y="129604"/>
                  <a:pt x="623316" y="342265"/>
                </a:cubicBezTo>
                <a:cubicBezTo>
                  <a:pt x="410655" y="554927"/>
                  <a:pt x="354711" y="714439"/>
                  <a:pt x="300609" y="868744"/>
                </a:cubicBezTo>
                <a:cubicBezTo>
                  <a:pt x="247650" y="1020064"/>
                  <a:pt x="197485" y="1163003"/>
                  <a:pt x="0" y="1360805"/>
                </a:cubicBezTo>
                <a:lnTo>
                  <a:pt x="0" y="1483551"/>
                </a:lnTo>
                <a:cubicBezTo>
                  <a:pt x="20151" y="1465390"/>
                  <a:pt x="40767" y="1445768"/>
                  <a:pt x="61849" y="1424686"/>
                </a:cubicBezTo>
                <a:cubicBezTo>
                  <a:pt x="274511" y="1212025"/>
                  <a:pt x="330454" y="1052449"/>
                  <a:pt x="384493" y="898144"/>
                </a:cubicBezTo>
                <a:cubicBezTo>
                  <a:pt x="437642" y="746633"/>
                  <a:pt x="487871" y="603250"/>
                  <a:pt x="686181" y="405130"/>
                </a:cubicBezTo>
                <a:cubicBezTo>
                  <a:pt x="884491" y="207010"/>
                  <a:pt x="1027684" y="156591"/>
                  <a:pt x="1179259" y="103442"/>
                </a:cubicBezTo>
                <a:cubicBezTo>
                  <a:pt x="1257300" y="76200"/>
                  <a:pt x="1336485" y="48324"/>
                  <a:pt x="1423353" y="0"/>
                </a:cubicBezTo>
                <a:close/>
                <a:moveTo>
                  <a:pt x="1937258" y="0"/>
                </a:moveTo>
                <a:cubicBezTo>
                  <a:pt x="1886458" y="144018"/>
                  <a:pt x="1832166" y="283083"/>
                  <a:pt x="1642872" y="472377"/>
                </a:cubicBezTo>
                <a:cubicBezTo>
                  <a:pt x="1444562" y="670687"/>
                  <a:pt x="1301369" y="720852"/>
                  <a:pt x="1149795" y="774002"/>
                </a:cubicBezTo>
                <a:cubicBezTo>
                  <a:pt x="995553" y="828104"/>
                  <a:pt x="835977" y="884047"/>
                  <a:pt x="623316" y="1096709"/>
                </a:cubicBezTo>
                <a:cubicBezTo>
                  <a:pt x="410655" y="1309370"/>
                  <a:pt x="354711" y="1468882"/>
                  <a:pt x="300609" y="1623187"/>
                </a:cubicBezTo>
                <a:cubicBezTo>
                  <a:pt x="247650" y="1774508"/>
                  <a:pt x="197485" y="1917700"/>
                  <a:pt x="0" y="2115249"/>
                </a:cubicBezTo>
                <a:lnTo>
                  <a:pt x="0" y="2238058"/>
                </a:lnTo>
                <a:cubicBezTo>
                  <a:pt x="20130" y="2219833"/>
                  <a:pt x="40704" y="2200275"/>
                  <a:pt x="61849" y="2179130"/>
                </a:cubicBezTo>
                <a:cubicBezTo>
                  <a:pt x="274511" y="1966468"/>
                  <a:pt x="330454" y="1806956"/>
                  <a:pt x="384493" y="1652651"/>
                </a:cubicBezTo>
                <a:cubicBezTo>
                  <a:pt x="437642" y="1501077"/>
                  <a:pt x="487871" y="1357884"/>
                  <a:pt x="686181" y="1159574"/>
                </a:cubicBezTo>
                <a:cubicBezTo>
                  <a:pt x="884491" y="961263"/>
                  <a:pt x="1027684" y="911035"/>
                  <a:pt x="1179259" y="857885"/>
                </a:cubicBezTo>
                <a:cubicBezTo>
                  <a:pt x="1333500" y="803783"/>
                  <a:pt x="1493076" y="747903"/>
                  <a:pt x="1705737" y="535242"/>
                </a:cubicBezTo>
                <a:cubicBezTo>
                  <a:pt x="1918398" y="322580"/>
                  <a:pt x="1974342" y="163005"/>
                  <a:pt x="2028444" y="8763"/>
                </a:cubicBezTo>
                <a:lnTo>
                  <a:pt x="2031492" y="0"/>
                </a:lnTo>
                <a:close/>
                <a:moveTo>
                  <a:pt x="2528570" y="0"/>
                </a:moveTo>
                <a:cubicBezTo>
                  <a:pt x="2449449" y="46419"/>
                  <a:pt x="2363788" y="110681"/>
                  <a:pt x="2266950" y="207264"/>
                </a:cubicBezTo>
                <a:cubicBezTo>
                  <a:pt x="2054289" y="419925"/>
                  <a:pt x="1998345" y="579501"/>
                  <a:pt x="1944243" y="733743"/>
                </a:cubicBezTo>
                <a:cubicBezTo>
                  <a:pt x="1891411" y="885317"/>
                  <a:pt x="1841500" y="1028700"/>
                  <a:pt x="1642872" y="1226820"/>
                </a:cubicBezTo>
                <a:cubicBezTo>
                  <a:pt x="1444244" y="1424940"/>
                  <a:pt x="1301369" y="1475359"/>
                  <a:pt x="1149795" y="1528445"/>
                </a:cubicBezTo>
                <a:cubicBezTo>
                  <a:pt x="995553" y="1582547"/>
                  <a:pt x="835977" y="1638491"/>
                  <a:pt x="623316" y="1851152"/>
                </a:cubicBezTo>
                <a:cubicBezTo>
                  <a:pt x="410655" y="2063814"/>
                  <a:pt x="354711" y="2223389"/>
                  <a:pt x="300609" y="2377694"/>
                </a:cubicBezTo>
                <a:cubicBezTo>
                  <a:pt x="247650" y="2528951"/>
                  <a:pt x="197485" y="2671890"/>
                  <a:pt x="0" y="2869692"/>
                </a:cubicBezTo>
                <a:lnTo>
                  <a:pt x="0" y="2992438"/>
                </a:lnTo>
                <a:cubicBezTo>
                  <a:pt x="20151" y="2974448"/>
                  <a:pt x="40767" y="2954865"/>
                  <a:pt x="61849" y="2933700"/>
                </a:cubicBezTo>
                <a:cubicBezTo>
                  <a:pt x="274511" y="2721039"/>
                  <a:pt x="330454" y="2561527"/>
                  <a:pt x="384493" y="2407222"/>
                </a:cubicBezTo>
                <a:cubicBezTo>
                  <a:pt x="437642" y="2255647"/>
                  <a:pt x="487871" y="2112455"/>
                  <a:pt x="686181" y="1914144"/>
                </a:cubicBezTo>
                <a:cubicBezTo>
                  <a:pt x="884491" y="1715834"/>
                  <a:pt x="1027684" y="1665605"/>
                  <a:pt x="1179259" y="1612519"/>
                </a:cubicBezTo>
                <a:cubicBezTo>
                  <a:pt x="1333500" y="1558417"/>
                  <a:pt x="1493076" y="1502474"/>
                  <a:pt x="1705737" y="1289812"/>
                </a:cubicBezTo>
                <a:cubicBezTo>
                  <a:pt x="1918398" y="1077151"/>
                  <a:pt x="1974342" y="917638"/>
                  <a:pt x="2028444" y="763334"/>
                </a:cubicBezTo>
                <a:cubicBezTo>
                  <a:pt x="2081530" y="611759"/>
                  <a:pt x="2131759" y="468567"/>
                  <a:pt x="2330069" y="270256"/>
                </a:cubicBezTo>
                <a:cubicBezTo>
                  <a:pt x="2490089" y="110236"/>
                  <a:pt x="2614232" y="46673"/>
                  <a:pt x="2735834" y="127"/>
                </a:cubicBezTo>
                <a:close/>
                <a:moveTo>
                  <a:pt x="3528632" y="0"/>
                </a:moveTo>
                <a:cubicBezTo>
                  <a:pt x="3483356" y="100648"/>
                  <a:pt x="3416999" y="207137"/>
                  <a:pt x="3286760" y="337376"/>
                </a:cubicBezTo>
                <a:cubicBezTo>
                  <a:pt x="3088450" y="535750"/>
                  <a:pt x="2945257" y="585915"/>
                  <a:pt x="2794000" y="639064"/>
                </a:cubicBezTo>
                <a:cubicBezTo>
                  <a:pt x="2639695" y="693166"/>
                  <a:pt x="2480183" y="749110"/>
                  <a:pt x="2267522" y="961708"/>
                </a:cubicBezTo>
                <a:cubicBezTo>
                  <a:pt x="2054860" y="1174306"/>
                  <a:pt x="1998917" y="1333945"/>
                  <a:pt x="1944814" y="1488250"/>
                </a:cubicBezTo>
                <a:cubicBezTo>
                  <a:pt x="1891729" y="1639761"/>
                  <a:pt x="1841500" y="1782953"/>
                  <a:pt x="1643189" y="1981264"/>
                </a:cubicBezTo>
                <a:cubicBezTo>
                  <a:pt x="1444879" y="2179574"/>
                  <a:pt x="1301687" y="2229803"/>
                  <a:pt x="1150112" y="2282889"/>
                </a:cubicBezTo>
                <a:cubicBezTo>
                  <a:pt x="995871" y="2336991"/>
                  <a:pt x="836295" y="2392934"/>
                  <a:pt x="623634" y="2605596"/>
                </a:cubicBezTo>
                <a:cubicBezTo>
                  <a:pt x="410972" y="2818257"/>
                  <a:pt x="354711" y="2978150"/>
                  <a:pt x="300609" y="3132138"/>
                </a:cubicBezTo>
                <a:cubicBezTo>
                  <a:pt x="247650" y="3283458"/>
                  <a:pt x="197485" y="3426333"/>
                  <a:pt x="0" y="3624136"/>
                </a:cubicBezTo>
                <a:lnTo>
                  <a:pt x="0" y="3746945"/>
                </a:lnTo>
                <a:cubicBezTo>
                  <a:pt x="20130" y="3728720"/>
                  <a:pt x="40704" y="3708845"/>
                  <a:pt x="61849" y="3688016"/>
                </a:cubicBezTo>
                <a:cubicBezTo>
                  <a:pt x="274511" y="3475355"/>
                  <a:pt x="330200" y="3315843"/>
                  <a:pt x="384493" y="3161538"/>
                </a:cubicBezTo>
                <a:cubicBezTo>
                  <a:pt x="437642" y="3009964"/>
                  <a:pt x="487871" y="2866771"/>
                  <a:pt x="686181" y="2668461"/>
                </a:cubicBezTo>
                <a:cubicBezTo>
                  <a:pt x="884491" y="2470150"/>
                  <a:pt x="1027684" y="2419922"/>
                  <a:pt x="1179259" y="2366836"/>
                </a:cubicBezTo>
                <a:cubicBezTo>
                  <a:pt x="1333500" y="2312734"/>
                  <a:pt x="1493076" y="2256790"/>
                  <a:pt x="1705737" y="2044129"/>
                </a:cubicBezTo>
                <a:cubicBezTo>
                  <a:pt x="1918398" y="1831467"/>
                  <a:pt x="1974342" y="1671955"/>
                  <a:pt x="2028444" y="1517650"/>
                </a:cubicBezTo>
                <a:cubicBezTo>
                  <a:pt x="2081530" y="1366076"/>
                  <a:pt x="2131759" y="1222883"/>
                  <a:pt x="2330069" y="1024573"/>
                </a:cubicBezTo>
                <a:cubicBezTo>
                  <a:pt x="2528380" y="826262"/>
                  <a:pt x="2671572" y="776097"/>
                  <a:pt x="2823083" y="722948"/>
                </a:cubicBezTo>
                <a:cubicBezTo>
                  <a:pt x="2977388" y="668846"/>
                  <a:pt x="3136900" y="612902"/>
                  <a:pt x="3349625" y="400050"/>
                </a:cubicBezTo>
                <a:cubicBezTo>
                  <a:pt x="3505200" y="244666"/>
                  <a:pt x="3576891" y="117475"/>
                  <a:pt x="3625342" y="0"/>
                </a:cubicBezTo>
                <a:close/>
                <a:moveTo>
                  <a:pt x="3987800" y="0"/>
                </a:moveTo>
                <a:cubicBezTo>
                  <a:pt x="3962972" y="21908"/>
                  <a:pt x="3937318" y="45911"/>
                  <a:pt x="3910902" y="72327"/>
                </a:cubicBezTo>
                <a:cubicBezTo>
                  <a:pt x="3698431" y="284988"/>
                  <a:pt x="3642487" y="444500"/>
                  <a:pt x="3588385" y="598805"/>
                </a:cubicBezTo>
                <a:cubicBezTo>
                  <a:pt x="3535236" y="750380"/>
                  <a:pt x="3485071" y="893509"/>
                  <a:pt x="3286760" y="1091883"/>
                </a:cubicBezTo>
                <a:cubicBezTo>
                  <a:pt x="3088450" y="1290257"/>
                  <a:pt x="2945257" y="1340358"/>
                  <a:pt x="2793683" y="1393508"/>
                </a:cubicBezTo>
                <a:cubicBezTo>
                  <a:pt x="2639378" y="1447610"/>
                  <a:pt x="2479866" y="1503553"/>
                  <a:pt x="2267204" y="1716151"/>
                </a:cubicBezTo>
                <a:cubicBezTo>
                  <a:pt x="2054542" y="1928749"/>
                  <a:pt x="1998599" y="2088388"/>
                  <a:pt x="1944497" y="2242693"/>
                </a:cubicBezTo>
                <a:cubicBezTo>
                  <a:pt x="1891411" y="2394268"/>
                  <a:pt x="1841183" y="2537397"/>
                  <a:pt x="1642872" y="2735707"/>
                </a:cubicBezTo>
                <a:cubicBezTo>
                  <a:pt x="1444562" y="2934018"/>
                  <a:pt x="1301369" y="2984500"/>
                  <a:pt x="1149795" y="3037396"/>
                </a:cubicBezTo>
                <a:cubicBezTo>
                  <a:pt x="995553" y="3091498"/>
                  <a:pt x="835977" y="3147378"/>
                  <a:pt x="623316" y="3360039"/>
                </a:cubicBezTo>
                <a:cubicBezTo>
                  <a:pt x="410655" y="3572701"/>
                  <a:pt x="354711" y="3732276"/>
                  <a:pt x="300609" y="3886581"/>
                </a:cubicBezTo>
                <a:cubicBezTo>
                  <a:pt x="247650" y="4037902"/>
                  <a:pt x="197485" y="4180777"/>
                  <a:pt x="0" y="4378643"/>
                </a:cubicBezTo>
                <a:lnTo>
                  <a:pt x="0" y="4501325"/>
                </a:lnTo>
                <a:cubicBezTo>
                  <a:pt x="20151" y="4483164"/>
                  <a:pt x="40767" y="4463542"/>
                  <a:pt x="61849" y="4442460"/>
                </a:cubicBezTo>
                <a:cubicBezTo>
                  <a:pt x="274511" y="4229862"/>
                  <a:pt x="330200" y="4070350"/>
                  <a:pt x="384493" y="3915982"/>
                </a:cubicBezTo>
                <a:cubicBezTo>
                  <a:pt x="437642" y="3764407"/>
                  <a:pt x="487871" y="3621215"/>
                  <a:pt x="686181" y="3422904"/>
                </a:cubicBezTo>
                <a:cubicBezTo>
                  <a:pt x="884491" y="3224594"/>
                  <a:pt x="1027684" y="3174429"/>
                  <a:pt x="1179259" y="3121279"/>
                </a:cubicBezTo>
                <a:cubicBezTo>
                  <a:pt x="1333500" y="3067177"/>
                  <a:pt x="1493076" y="3011234"/>
                  <a:pt x="1705737" y="2798572"/>
                </a:cubicBezTo>
                <a:cubicBezTo>
                  <a:pt x="1918398" y="2585911"/>
                  <a:pt x="1974342" y="2426399"/>
                  <a:pt x="2028444" y="2272094"/>
                </a:cubicBezTo>
                <a:cubicBezTo>
                  <a:pt x="2081530" y="2120519"/>
                  <a:pt x="2131759" y="1977390"/>
                  <a:pt x="2330069" y="1779016"/>
                </a:cubicBezTo>
                <a:cubicBezTo>
                  <a:pt x="2528380" y="1580642"/>
                  <a:pt x="2671572" y="1530541"/>
                  <a:pt x="2823083" y="1477391"/>
                </a:cubicBezTo>
                <a:cubicBezTo>
                  <a:pt x="2977388" y="1423289"/>
                  <a:pt x="3136964" y="1367346"/>
                  <a:pt x="3349625" y="1154684"/>
                </a:cubicBezTo>
                <a:cubicBezTo>
                  <a:pt x="3562287" y="942023"/>
                  <a:pt x="3618166" y="782511"/>
                  <a:pt x="3672269" y="628206"/>
                </a:cubicBezTo>
                <a:cubicBezTo>
                  <a:pt x="3725418" y="476631"/>
                  <a:pt x="3775583" y="333502"/>
                  <a:pt x="3973894" y="135192"/>
                </a:cubicBezTo>
                <a:cubicBezTo>
                  <a:pt x="4022160" y="86298"/>
                  <a:pt x="4074039" y="41107"/>
                  <a:pt x="4129088" y="0"/>
                </a:cubicBezTo>
                <a:close/>
                <a:moveTo>
                  <a:pt x="5098669" y="0"/>
                </a:moveTo>
                <a:cubicBezTo>
                  <a:pt x="5049749" y="73077"/>
                  <a:pt x="4993425" y="140915"/>
                  <a:pt x="4930585" y="202438"/>
                </a:cubicBezTo>
                <a:cubicBezTo>
                  <a:pt x="4732274" y="400749"/>
                  <a:pt x="4589082" y="450850"/>
                  <a:pt x="4437571" y="504127"/>
                </a:cubicBezTo>
                <a:cubicBezTo>
                  <a:pt x="4283266" y="558165"/>
                  <a:pt x="4123690" y="614109"/>
                  <a:pt x="3911028" y="826770"/>
                </a:cubicBezTo>
                <a:cubicBezTo>
                  <a:pt x="3698367" y="1039432"/>
                  <a:pt x="3642487" y="1198944"/>
                  <a:pt x="3588385" y="1353249"/>
                </a:cubicBezTo>
                <a:cubicBezTo>
                  <a:pt x="3535236" y="1504823"/>
                  <a:pt x="3485071" y="1648016"/>
                  <a:pt x="3286760" y="1846326"/>
                </a:cubicBezTo>
                <a:cubicBezTo>
                  <a:pt x="3088450" y="2044637"/>
                  <a:pt x="2945257" y="2094802"/>
                  <a:pt x="2793683" y="2147951"/>
                </a:cubicBezTo>
                <a:cubicBezTo>
                  <a:pt x="2639378" y="2202053"/>
                  <a:pt x="2479866" y="2257997"/>
                  <a:pt x="2267204" y="2470658"/>
                </a:cubicBezTo>
                <a:cubicBezTo>
                  <a:pt x="2054542" y="2683320"/>
                  <a:pt x="1998599" y="2842832"/>
                  <a:pt x="1944497" y="2997137"/>
                </a:cubicBezTo>
                <a:cubicBezTo>
                  <a:pt x="1891411" y="3148711"/>
                  <a:pt x="1841183" y="3291840"/>
                  <a:pt x="1642872" y="3490151"/>
                </a:cubicBezTo>
                <a:cubicBezTo>
                  <a:pt x="1444562" y="3688461"/>
                  <a:pt x="1301369" y="3738690"/>
                  <a:pt x="1149795" y="3791839"/>
                </a:cubicBezTo>
                <a:cubicBezTo>
                  <a:pt x="995553" y="3845941"/>
                  <a:pt x="835977" y="3901884"/>
                  <a:pt x="623316" y="4114483"/>
                </a:cubicBezTo>
                <a:cubicBezTo>
                  <a:pt x="410655" y="4327081"/>
                  <a:pt x="354711" y="4486720"/>
                  <a:pt x="300609" y="4641025"/>
                </a:cubicBezTo>
                <a:cubicBezTo>
                  <a:pt x="247650" y="4792345"/>
                  <a:pt x="197485" y="4935220"/>
                  <a:pt x="0" y="5133086"/>
                </a:cubicBezTo>
                <a:lnTo>
                  <a:pt x="0" y="5255832"/>
                </a:lnTo>
                <a:cubicBezTo>
                  <a:pt x="20151" y="5237671"/>
                  <a:pt x="40767" y="5218049"/>
                  <a:pt x="61849" y="5196967"/>
                </a:cubicBezTo>
                <a:cubicBezTo>
                  <a:pt x="274511" y="4984306"/>
                  <a:pt x="330200" y="4824730"/>
                  <a:pt x="384493" y="4670425"/>
                </a:cubicBezTo>
                <a:cubicBezTo>
                  <a:pt x="437642" y="4518851"/>
                  <a:pt x="487871" y="4375658"/>
                  <a:pt x="686181" y="4177347"/>
                </a:cubicBezTo>
                <a:cubicBezTo>
                  <a:pt x="884491" y="3979037"/>
                  <a:pt x="1027684" y="3928872"/>
                  <a:pt x="1179259" y="3875722"/>
                </a:cubicBezTo>
                <a:cubicBezTo>
                  <a:pt x="1333500" y="3821621"/>
                  <a:pt x="1493076" y="3765677"/>
                  <a:pt x="1705737" y="3553016"/>
                </a:cubicBezTo>
                <a:cubicBezTo>
                  <a:pt x="1918398" y="3340354"/>
                  <a:pt x="1974342" y="3180842"/>
                  <a:pt x="2028444" y="3026537"/>
                </a:cubicBezTo>
                <a:cubicBezTo>
                  <a:pt x="2081530" y="2874963"/>
                  <a:pt x="2131759" y="2731834"/>
                  <a:pt x="2330069" y="2533460"/>
                </a:cubicBezTo>
                <a:cubicBezTo>
                  <a:pt x="2528380" y="2335086"/>
                  <a:pt x="2671572" y="2284984"/>
                  <a:pt x="2823083" y="2231835"/>
                </a:cubicBezTo>
                <a:cubicBezTo>
                  <a:pt x="2977388" y="2177733"/>
                  <a:pt x="3136964" y="2121789"/>
                  <a:pt x="3349625" y="1909191"/>
                </a:cubicBezTo>
                <a:cubicBezTo>
                  <a:pt x="3562287" y="1696593"/>
                  <a:pt x="3618166" y="1536954"/>
                  <a:pt x="3672269" y="1382649"/>
                </a:cubicBezTo>
                <a:cubicBezTo>
                  <a:pt x="3725418" y="1231138"/>
                  <a:pt x="3775583" y="1087946"/>
                  <a:pt x="3973894" y="889635"/>
                </a:cubicBezTo>
                <a:cubicBezTo>
                  <a:pt x="4172204" y="691325"/>
                  <a:pt x="4315397" y="641350"/>
                  <a:pt x="4466971" y="588010"/>
                </a:cubicBezTo>
                <a:cubicBezTo>
                  <a:pt x="4621276" y="533908"/>
                  <a:pt x="4780788" y="477964"/>
                  <a:pt x="4993450" y="265303"/>
                </a:cubicBezTo>
                <a:cubicBezTo>
                  <a:pt x="5091684" y="167132"/>
                  <a:pt x="5156200" y="80264"/>
                  <a:pt x="5203063" y="0"/>
                </a:cubicBezTo>
                <a:close/>
                <a:moveTo>
                  <a:pt x="5495290" y="0"/>
                </a:moveTo>
                <a:cubicBezTo>
                  <a:pt x="5331016" y="182118"/>
                  <a:pt x="5280851" y="325120"/>
                  <a:pt x="5232400" y="463868"/>
                </a:cubicBezTo>
                <a:cubicBezTo>
                  <a:pt x="5179251" y="615442"/>
                  <a:pt x="5129086" y="758571"/>
                  <a:pt x="4930775" y="956882"/>
                </a:cubicBezTo>
                <a:cubicBezTo>
                  <a:pt x="4732465" y="1155192"/>
                  <a:pt x="4589272" y="1205421"/>
                  <a:pt x="4437761" y="1258570"/>
                </a:cubicBezTo>
                <a:cubicBezTo>
                  <a:pt x="4283456" y="1312672"/>
                  <a:pt x="4123881" y="1368552"/>
                  <a:pt x="3911219" y="1581214"/>
                </a:cubicBezTo>
                <a:cubicBezTo>
                  <a:pt x="3698558" y="1793875"/>
                  <a:pt x="3642678" y="1953387"/>
                  <a:pt x="3588576" y="2107692"/>
                </a:cubicBezTo>
                <a:cubicBezTo>
                  <a:pt x="3535426" y="2259267"/>
                  <a:pt x="3485261" y="2402459"/>
                  <a:pt x="3286951" y="2600770"/>
                </a:cubicBezTo>
                <a:cubicBezTo>
                  <a:pt x="3088640" y="2799080"/>
                  <a:pt x="2945257" y="2849245"/>
                  <a:pt x="2794000" y="2902395"/>
                </a:cubicBezTo>
                <a:cubicBezTo>
                  <a:pt x="2639695" y="2956497"/>
                  <a:pt x="2480183" y="3012440"/>
                  <a:pt x="2267522" y="3225102"/>
                </a:cubicBezTo>
                <a:cubicBezTo>
                  <a:pt x="2054860" y="3437763"/>
                  <a:pt x="1998917" y="3597275"/>
                  <a:pt x="1944814" y="3751580"/>
                </a:cubicBezTo>
                <a:cubicBezTo>
                  <a:pt x="1891729" y="3903155"/>
                  <a:pt x="1841500" y="4046284"/>
                  <a:pt x="1643189" y="4244594"/>
                </a:cubicBezTo>
                <a:cubicBezTo>
                  <a:pt x="1444879" y="4442905"/>
                  <a:pt x="1301369" y="4493133"/>
                  <a:pt x="1149858" y="4546600"/>
                </a:cubicBezTo>
                <a:cubicBezTo>
                  <a:pt x="995553" y="4600702"/>
                  <a:pt x="835977" y="4656646"/>
                  <a:pt x="623316" y="4869244"/>
                </a:cubicBezTo>
                <a:cubicBezTo>
                  <a:pt x="410655" y="5081842"/>
                  <a:pt x="354711" y="5241481"/>
                  <a:pt x="300609" y="5395786"/>
                </a:cubicBezTo>
                <a:cubicBezTo>
                  <a:pt x="247650" y="5546789"/>
                  <a:pt x="197485" y="5689600"/>
                  <a:pt x="0" y="5887530"/>
                </a:cubicBezTo>
                <a:lnTo>
                  <a:pt x="0" y="6010339"/>
                </a:lnTo>
                <a:cubicBezTo>
                  <a:pt x="20130" y="5992114"/>
                  <a:pt x="40704" y="5972239"/>
                  <a:pt x="61849" y="5951411"/>
                </a:cubicBezTo>
                <a:cubicBezTo>
                  <a:pt x="274511" y="5738749"/>
                  <a:pt x="330454" y="5579174"/>
                  <a:pt x="384493" y="5424869"/>
                </a:cubicBezTo>
                <a:cubicBezTo>
                  <a:pt x="437642" y="5273294"/>
                  <a:pt x="487871" y="5130165"/>
                  <a:pt x="686181" y="4931791"/>
                </a:cubicBezTo>
                <a:cubicBezTo>
                  <a:pt x="884491" y="4733417"/>
                  <a:pt x="1027684" y="4683316"/>
                  <a:pt x="1179259" y="4630166"/>
                </a:cubicBezTo>
                <a:cubicBezTo>
                  <a:pt x="1333564" y="4576064"/>
                  <a:pt x="1493076" y="4520121"/>
                  <a:pt x="1705737" y="4307459"/>
                </a:cubicBezTo>
                <a:cubicBezTo>
                  <a:pt x="1918398" y="4094797"/>
                  <a:pt x="1974342" y="3935286"/>
                  <a:pt x="2028444" y="3780981"/>
                </a:cubicBezTo>
                <a:cubicBezTo>
                  <a:pt x="2081530" y="3629406"/>
                  <a:pt x="2131759" y="3486277"/>
                  <a:pt x="2330069" y="3287966"/>
                </a:cubicBezTo>
                <a:cubicBezTo>
                  <a:pt x="2528380" y="3089656"/>
                  <a:pt x="2671572" y="3039428"/>
                  <a:pt x="2823083" y="2986278"/>
                </a:cubicBezTo>
                <a:cubicBezTo>
                  <a:pt x="2977388" y="2932176"/>
                  <a:pt x="3136964" y="2876233"/>
                  <a:pt x="3349625" y="2663635"/>
                </a:cubicBezTo>
                <a:cubicBezTo>
                  <a:pt x="3562287" y="2451037"/>
                  <a:pt x="3618166" y="2291398"/>
                  <a:pt x="3672269" y="2137156"/>
                </a:cubicBezTo>
                <a:cubicBezTo>
                  <a:pt x="3725418" y="1985582"/>
                  <a:pt x="3775583" y="1842389"/>
                  <a:pt x="3973894" y="1644079"/>
                </a:cubicBezTo>
                <a:cubicBezTo>
                  <a:pt x="4172204" y="1445768"/>
                  <a:pt x="4315397" y="1395603"/>
                  <a:pt x="4466971" y="1342454"/>
                </a:cubicBezTo>
                <a:cubicBezTo>
                  <a:pt x="4621276" y="1288352"/>
                  <a:pt x="4780788" y="1232408"/>
                  <a:pt x="4993450" y="1019747"/>
                </a:cubicBezTo>
                <a:cubicBezTo>
                  <a:pt x="5206111" y="807085"/>
                  <a:pt x="5261991" y="647700"/>
                  <a:pt x="5316093" y="493268"/>
                </a:cubicBezTo>
                <a:cubicBezTo>
                  <a:pt x="5369243" y="341757"/>
                  <a:pt x="5419408" y="198565"/>
                  <a:pt x="5617718" y="254"/>
                </a:cubicBezTo>
                <a:lnTo>
                  <a:pt x="5617718" y="254"/>
                </a:lnTo>
                <a:close/>
                <a:moveTo>
                  <a:pt x="6638290" y="0"/>
                </a:moveTo>
                <a:cubicBezTo>
                  <a:pt x="6618923" y="21802"/>
                  <a:pt x="6597650" y="44302"/>
                  <a:pt x="6574473" y="67501"/>
                </a:cubicBezTo>
                <a:cubicBezTo>
                  <a:pt x="6376162" y="265875"/>
                  <a:pt x="6232970" y="316040"/>
                  <a:pt x="6081459" y="369189"/>
                </a:cubicBezTo>
                <a:cubicBezTo>
                  <a:pt x="5927154" y="423291"/>
                  <a:pt x="5767578" y="479235"/>
                  <a:pt x="5554917" y="691833"/>
                </a:cubicBezTo>
                <a:cubicBezTo>
                  <a:pt x="5342255" y="904430"/>
                  <a:pt x="5286312" y="1064006"/>
                  <a:pt x="5232400" y="1218311"/>
                </a:cubicBezTo>
                <a:cubicBezTo>
                  <a:pt x="5179251" y="1369886"/>
                  <a:pt x="5129086" y="1513015"/>
                  <a:pt x="4930775" y="1711325"/>
                </a:cubicBezTo>
                <a:cubicBezTo>
                  <a:pt x="4732465" y="1909636"/>
                  <a:pt x="4589082" y="1959864"/>
                  <a:pt x="4437571" y="2012950"/>
                </a:cubicBezTo>
                <a:cubicBezTo>
                  <a:pt x="4283266" y="2067052"/>
                  <a:pt x="4123690" y="2122996"/>
                  <a:pt x="3911028" y="2335594"/>
                </a:cubicBezTo>
                <a:cubicBezTo>
                  <a:pt x="3698367" y="2548192"/>
                  <a:pt x="3642487" y="2707831"/>
                  <a:pt x="3588385" y="2862072"/>
                </a:cubicBezTo>
                <a:cubicBezTo>
                  <a:pt x="3535236" y="3013647"/>
                  <a:pt x="3485071" y="3156839"/>
                  <a:pt x="3286760" y="3355150"/>
                </a:cubicBezTo>
                <a:cubicBezTo>
                  <a:pt x="3088450" y="3553460"/>
                  <a:pt x="2945257" y="3603625"/>
                  <a:pt x="2793683" y="3656775"/>
                </a:cubicBezTo>
                <a:cubicBezTo>
                  <a:pt x="2639378" y="3710877"/>
                  <a:pt x="2479866" y="3766820"/>
                  <a:pt x="2267204" y="3979482"/>
                </a:cubicBezTo>
                <a:cubicBezTo>
                  <a:pt x="2054542" y="4192143"/>
                  <a:pt x="1998599" y="4351655"/>
                  <a:pt x="1944497" y="4505960"/>
                </a:cubicBezTo>
                <a:cubicBezTo>
                  <a:pt x="1891411" y="4657535"/>
                  <a:pt x="1841183" y="4800664"/>
                  <a:pt x="1642872" y="4999038"/>
                </a:cubicBezTo>
                <a:cubicBezTo>
                  <a:pt x="1444562" y="5197412"/>
                  <a:pt x="1301369" y="5247513"/>
                  <a:pt x="1149795" y="5300663"/>
                </a:cubicBezTo>
                <a:cubicBezTo>
                  <a:pt x="995553" y="5354765"/>
                  <a:pt x="835977" y="5410708"/>
                  <a:pt x="623316" y="5623370"/>
                </a:cubicBezTo>
                <a:cubicBezTo>
                  <a:pt x="410655" y="5836031"/>
                  <a:pt x="354711" y="5995543"/>
                  <a:pt x="300609" y="6149848"/>
                </a:cubicBezTo>
                <a:cubicBezTo>
                  <a:pt x="247650" y="6301232"/>
                  <a:pt x="197485" y="6444171"/>
                  <a:pt x="0" y="6642100"/>
                </a:cubicBezTo>
                <a:lnTo>
                  <a:pt x="0" y="6764845"/>
                </a:lnTo>
                <a:cubicBezTo>
                  <a:pt x="20151" y="6746494"/>
                  <a:pt x="40767" y="6726745"/>
                  <a:pt x="61849" y="6705600"/>
                </a:cubicBezTo>
                <a:cubicBezTo>
                  <a:pt x="274511" y="6492939"/>
                  <a:pt x="330454" y="6333363"/>
                  <a:pt x="384493" y="6179058"/>
                </a:cubicBezTo>
                <a:cubicBezTo>
                  <a:pt x="437642" y="6027484"/>
                  <a:pt x="487871" y="5884355"/>
                  <a:pt x="686181" y="5685981"/>
                </a:cubicBezTo>
                <a:cubicBezTo>
                  <a:pt x="884491" y="5487607"/>
                  <a:pt x="1027684" y="5437505"/>
                  <a:pt x="1179259" y="5384356"/>
                </a:cubicBezTo>
                <a:cubicBezTo>
                  <a:pt x="1333500" y="5330254"/>
                  <a:pt x="1493076" y="5274310"/>
                  <a:pt x="1705737" y="5061649"/>
                </a:cubicBezTo>
                <a:cubicBezTo>
                  <a:pt x="1918398" y="4848987"/>
                  <a:pt x="1974342" y="4689475"/>
                  <a:pt x="2028444" y="4535170"/>
                </a:cubicBezTo>
                <a:cubicBezTo>
                  <a:pt x="2081530" y="4383596"/>
                  <a:pt x="2131759" y="4240467"/>
                  <a:pt x="2330069" y="4042156"/>
                </a:cubicBezTo>
                <a:cubicBezTo>
                  <a:pt x="2528380" y="3843846"/>
                  <a:pt x="2671572" y="3793617"/>
                  <a:pt x="2823083" y="3740468"/>
                </a:cubicBezTo>
                <a:cubicBezTo>
                  <a:pt x="2977388" y="3686366"/>
                  <a:pt x="3136964" y="3630486"/>
                  <a:pt x="3349625" y="3417824"/>
                </a:cubicBezTo>
                <a:cubicBezTo>
                  <a:pt x="3562287" y="3205163"/>
                  <a:pt x="3618166" y="3045651"/>
                  <a:pt x="3672269" y="2891346"/>
                </a:cubicBezTo>
                <a:cubicBezTo>
                  <a:pt x="3725418" y="2739771"/>
                  <a:pt x="3775583" y="2596579"/>
                  <a:pt x="3973894" y="2398268"/>
                </a:cubicBezTo>
                <a:cubicBezTo>
                  <a:pt x="4172204" y="2199958"/>
                  <a:pt x="4315397" y="2149793"/>
                  <a:pt x="4466971" y="2096643"/>
                </a:cubicBezTo>
                <a:cubicBezTo>
                  <a:pt x="4621276" y="2042541"/>
                  <a:pt x="4780788" y="1986598"/>
                  <a:pt x="4993450" y="1773936"/>
                </a:cubicBezTo>
                <a:cubicBezTo>
                  <a:pt x="5206111" y="1561275"/>
                  <a:pt x="5261991" y="1401763"/>
                  <a:pt x="5316093" y="1247458"/>
                </a:cubicBezTo>
                <a:cubicBezTo>
                  <a:pt x="5369243" y="1095947"/>
                  <a:pt x="5419408" y="952754"/>
                  <a:pt x="5617718" y="754444"/>
                </a:cubicBezTo>
                <a:cubicBezTo>
                  <a:pt x="5816029" y="556133"/>
                  <a:pt x="5959221" y="505968"/>
                  <a:pt x="6110796" y="452819"/>
                </a:cubicBezTo>
                <a:cubicBezTo>
                  <a:pt x="6265101" y="398717"/>
                  <a:pt x="6424613" y="342773"/>
                  <a:pt x="6637274" y="130112"/>
                </a:cubicBezTo>
                <a:cubicBezTo>
                  <a:pt x="6678740" y="89007"/>
                  <a:pt x="6717856" y="45566"/>
                  <a:pt x="6754369" y="0"/>
                </a:cubicBezTo>
                <a:close/>
                <a:moveTo>
                  <a:pt x="7031990" y="0"/>
                </a:moveTo>
                <a:cubicBezTo>
                  <a:pt x="6948742" y="121349"/>
                  <a:pt x="6911975" y="226314"/>
                  <a:pt x="6875970" y="328930"/>
                </a:cubicBezTo>
                <a:cubicBezTo>
                  <a:pt x="6822885" y="480505"/>
                  <a:pt x="6772657" y="623634"/>
                  <a:pt x="6574345" y="822008"/>
                </a:cubicBezTo>
                <a:cubicBezTo>
                  <a:pt x="6376035" y="1020382"/>
                  <a:pt x="6232906" y="1070483"/>
                  <a:pt x="6081395" y="1123950"/>
                </a:cubicBezTo>
                <a:cubicBezTo>
                  <a:pt x="5927090" y="1178052"/>
                  <a:pt x="5767515" y="1233996"/>
                  <a:pt x="5554853" y="1446594"/>
                </a:cubicBezTo>
                <a:cubicBezTo>
                  <a:pt x="5342192" y="1659192"/>
                  <a:pt x="5286312" y="1818513"/>
                  <a:pt x="5232400" y="1972755"/>
                </a:cubicBezTo>
                <a:cubicBezTo>
                  <a:pt x="5179251" y="2124329"/>
                  <a:pt x="5129086" y="2267522"/>
                  <a:pt x="4930775" y="2465832"/>
                </a:cubicBezTo>
                <a:cubicBezTo>
                  <a:pt x="4732465" y="2664143"/>
                  <a:pt x="4589272" y="2714308"/>
                  <a:pt x="4437761" y="2767457"/>
                </a:cubicBezTo>
                <a:cubicBezTo>
                  <a:pt x="4283456" y="2821559"/>
                  <a:pt x="4123881" y="2877503"/>
                  <a:pt x="3911219" y="3090101"/>
                </a:cubicBezTo>
                <a:cubicBezTo>
                  <a:pt x="3698558" y="3302699"/>
                  <a:pt x="3642678" y="3462338"/>
                  <a:pt x="3588576" y="3616643"/>
                </a:cubicBezTo>
                <a:cubicBezTo>
                  <a:pt x="3535426" y="3768153"/>
                  <a:pt x="3485261" y="3911346"/>
                  <a:pt x="3286951" y="4109657"/>
                </a:cubicBezTo>
                <a:cubicBezTo>
                  <a:pt x="3088640" y="4307967"/>
                  <a:pt x="2945448" y="4358196"/>
                  <a:pt x="2793873" y="4411282"/>
                </a:cubicBezTo>
                <a:cubicBezTo>
                  <a:pt x="2639568" y="4465384"/>
                  <a:pt x="2480056" y="4521327"/>
                  <a:pt x="2267395" y="4733989"/>
                </a:cubicBezTo>
                <a:cubicBezTo>
                  <a:pt x="2054733" y="4946650"/>
                  <a:pt x="1998789" y="5106162"/>
                  <a:pt x="1944688" y="5260467"/>
                </a:cubicBezTo>
                <a:cubicBezTo>
                  <a:pt x="1891602" y="5412042"/>
                  <a:pt x="1841373" y="5555171"/>
                  <a:pt x="1643063" y="5753545"/>
                </a:cubicBezTo>
                <a:cubicBezTo>
                  <a:pt x="1444752" y="5951919"/>
                  <a:pt x="1301560" y="6002020"/>
                  <a:pt x="1149985" y="6055170"/>
                </a:cubicBezTo>
                <a:cubicBezTo>
                  <a:pt x="995744" y="6109272"/>
                  <a:pt x="836168" y="6165215"/>
                  <a:pt x="623507" y="6377877"/>
                </a:cubicBezTo>
                <a:cubicBezTo>
                  <a:pt x="431800" y="6569329"/>
                  <a:pt x="367411" y="6717729"/>
                  <a:pt x="316992" y="6858000"/>
                </a:cubicBezTo>
                <a:lnTo>
                  <a:pt x="411671" y="6858000"/>
                </a:lnTo>
                <a:cubicBezTo>
                  <a:pt x="458597" y="6732651"/>
                  <a:pt x="521081" y="6605842"/>
                  <a:pt x="686181" y="6440742"/>
                </a:cubicBezTo>
                <a:cubicBezTo>
                  <a:pt x="884491" y="6242368"/>
                  <a:pt x="1027684" y="6192203"/>
                  <a:pt x="1179259" y="6139053"/>
                </a:cubicBezTo>
                <a:cubicBezTo>
                  <a:pt x="1333500" y="6084951"/>
                  <a:pt x="1493076" y="6029008"/>
                  <a:pt x="1705737" y="5816410"/>
                </a:cubicBezTo>
                <a:cubicBezTo>
                  <a:pt x="1918398" y="5603812"/>
                  <a:pt x="1974342" y="5444173"/>
                  <a:pt x="2028444" y="5289868"/>
                </a:cubicBezTo>
                <a:cubicBezTo>
                  <a:pt x="2081530" y="5138293"/>
                  <a:pt x="2131759" y="4995164"/>
                  <a:pt x="2330069" y="4796854"/>
                </a:cubicBezTo>
                <a:cubicBezTo>
                  <a:pt x="2528380" y="4598543"/>
                  <a:pt x="2671572" y="4548315"/>
                  <a:pt x="2823083" y="4495165"/>
                </a:cubicBezTo>
                <a:cubicBezTo>
                  <a:pt x="2977388" y="4441127"/>
                  <a:pt x="3136964" y="4385183"/>
                  <a:pt x="3349625" y="4172522"/>
                </a:cubicBezTo>
                <a:cubicBezTo>
                  <a:pt x="3562287" y="3959860"/>
                  <a:pt x="3618166" y="3800348"/>
                  <a:pt x="3672269" y="3646043"/>
                </a:cubicBezTo>
                <a:cubicBezTo>
                  <a:pt x="3725418" y="3494469"/>
                  <a:pt x="3775583" y="3351340"/>
                  <a:pt x="3973894" y="3152966"/>
                </a:cubicBezTo>
                <a:cubicBezTo>
                  <a:pt x="4172204" y="2954592"/>
                  <a:pt x="4315397" y="2904490"/>
                  <a:pt x="4466971" y="2851341"/>
                </a:cubicBezTo>
                <a:cubicBezTo>
                  <a:pt x="4621276" y="2797239"/>
                  <a:pt x="4780788" y="2741295"/>
                  <a:pt x="4993450" y="2528697"/>
                </a:cubicBezTo>
                <a:cubicBezTo>
                  <a:pt x="5206111" y="2316099"/>
                  <a:pt x="5261991" y="2156460"/>
                  <a:pt x="5316093" y="2002219"/>
                </a:cubicBezTo>
                <a:cubicBezTo>
                  <a:pt x="5369243" y="1850644"/>
                  <a:pt x="5419408" y="1707452"/>
                  <a:pt x="5617718" y="1509141"/>
                </a:cubicBezTo>
                <a:cubicBezTo>
                  <a:pt x="5816029" y="1310831"/>
                  <a:pt x="5959221" y="1260666"/>
                  <a:pt x="6110796" y="1207516"/>
                </a:cubicBezTo>
                <a:cubicBezTo>
                  <a:pt x="6265101" y="1153414"/>
                  <a:pt x="6424613" y="1097471"/>
                  <a:pt x="6637274" y="884873"/>
                </a:cubicBezTo>
                <a:cubicBezTo>
                  <a:pt x="6849936" y="672275"/>
                  <a:pt x="6905879" y="512636"/>
                  <a:pt x="6959918" y="358331"/>
                </a:cubicBezTo>
                <a:cubicBezTo>
                  <a:pt x="7000240" y="243332"/>
                  <a:pt x="7038912" y="133350"/>
                  <a:pt x="7141909" y="0"/>
                </a:cubicBezTo>
                <a:close/>
                <a:moveTo>
                  <a:pt x="8147050" y="0"/>
                </a:moveTo>
                <a:cubicBezTo>
                  <a:pt x="7984554" y="143383"/>
                  <a:pt x="7858252" y="187706"/>
                  <a:pt x="7725537" y="234252"/>
                </a:cubicBezTo>
                <a:cubicBezTo>
                  <a:pt x="7571232" y="288354"/>
                  <a:pt x="7411720" y="344234"/>
                  <a:pt x="7199059" y="556895"/>
                </a:cubicBezTo>
                <a:cubicBezTo>
                  <a:pt x="6986397" y="769557"/>
                  <a:pt x="6930454" y="929069"/>
                  <a:pt x="6876352" y="1083374"/>
                </a:cubicBezTo>
                <a:cubicBezTo>
                  <a:pt x="6823266" y="1234948"/>
                  <a:pt x="6773037" y="1378141"/>
                  <a:pt x="6574727" y="1576451"/>
                </a:cubicBezTo>
                <a:cubicBezTo>
                  <a:pt x="6376416" y="1774762"/>
                  <a:pt x="6233224" y="1824927"/>
                  <a:pt x="6081713" y="1878076"/>
                </a:cubicBezTo>
                <a:cubicBezTo>
                  <a:pt x="5927408" y="1932178"/>
                  <a:pt x="5767832" y="1988122"/>
                  <a:pt x="5555171" y="2200783"/>
                </a:cubicBezTo>
                <a:cubicBezTo>
                  <a:pt x="5342509" y="2413445"/>
                  <a:pt x="5286629" y="2572957"/>
                  <a:pt x="5232527" y="2727198"/>
                </a:cubicBezTo>
                <a:cubicBezTo>
                  <a:pt x="5179378" y="2878773"/>
                  <a:pt x="5129213" y="3021965"/>
                  <a:pt x="4930902" y="3220276"/>
                </a:cubicBezTo>
                <a:cubicBezTo>
                  <a:pt x="4732592" y="3418586"/>
                  <a:pt x="4589399" y="3468751"/>
                  <a:pt x="4437888" y="3521901"/>
                </a:cubicBezTo>
                <a:cubicBezTo>
                  <a:pt x="4283583" y="3576003"/>
                  <a:pt x="4124008" y="3631946"/>
                  <a:pt x="3911346" y="3844608"/>
                </a:cubicBezTo>
                <a:cubicBezTo>
                  <a:pt x="3698684" y="4057269"/>
                  <a:pt x="3642805" y="4216781"/>
                  <a:pt x="3588703" y="4371086"/>
                </a:cubicBezTo>
                <a:cubicBezTo>
                  <a:pt x="3535553" y="4522597"/>
                  <a:pt x="3485388" y="4665790"/>
                  <a:pt x="3287078" y="4864100"/>
                </a:cubicBezTo>
                <a:cubicBezTo>
                  <a:pt x="3088767" y="5062411"/>
                  <a:pt x="2945257" y="5112639"/>
                  <a:pt x="2794000" y="5165725"/>
                </a:cubicBezTo>
                <a:cubicBezTo>
                  <a:pt x="2639695" y="5219827"/>
                  <a:pt x="2480183" y="5275771"/>
                  <a:pt x="2267522" y="5488432"/>
                </a:cubicBezTo>
                <a:cubicBezTo>
                  <a:pt x="2054860" y="5701094"/>
                  <a:pt x="1998917" y="5860606"/>
                  <a:pt x="1944814" y="6014911"/>
                </a:cubicBezTo>
                <a:cubicBezTo>
                  <a:pt x="1891729" y="6166485"/>
                  <a:pt x="1841500" y="6309678"/>
                  <a:pt x="1643189" y="6507988"/>
                </a:cubicBezTo>
                <a:cubicBezTo>
                  <a:pt x="1444879" y="6706299"/>
                  <a:pt x="1301687" y="6756464"/>
                  <a:pt x="1150176" y="6809613"/>
                </a:cubicBezTo>
                <a:cubicBezTo>
                  <a:pt x="1107694" y="6824536"/>
                  <a:pt x="1064768" y="6839522"/>
                  <a:pt x="1020445" y="6858000"/>
                </a:cubicBezTo>
                <a:lnTo>
                  <a:pt x="1277239" y="6858000"/>
                </a:lnTo>
                <a:cubicBezTo>
                  <a:pt x="1402715" y="6809295"/>
                  <a:pt x="1537589" y="6739192"/>
                  <a:pt x="1706055" y="6570853"/>
                </a:cubicBezTo>
                <a:cubicBezTo>
                  <a:pt x="1918716" y="6358192"/>
                  <a:pt x="1974660" y="6198616"/>
                  <a:pt x="2028762" y="6044375"/>
                </a:cubicBezTo>
                <a:cubicBezTo>
                  <a:pt x="2081848" y="5892800"/>
                  <a:pt x="2132076" y="5749608"/>
                  <a:pt x="2330387" y="5551297"/>
                </a:cubicBezTo>
                <a:cubicBezTo>
                  <a:pt x="2528697" y="5352987"/>
                  <a:pt x="2671890" y="5302758"/>
                  <a:pt x="2823401" y="5249672"/>
                </a:cubicBezTo>
                <a:cubicBezTo>
                  <a:pt x="2977706" y="5195570"/>
                  <a:pt x="3137281" y="5139627"/>
                  <a:pt x="3349943" y="4926965"/>
                </a:cubicBezTo>
                <a:cubicBezTo>
                  <a:pt x="3562604" y="4714304"/>
                  <a:pt x="3618484" y="4554792"/>
                  <a:pt x="3672586" y="4400487"/>
                </a:cubicBezTo>
                <a:cubicBezTo>
                  <a:pt x="3725736" y="4248912"/>
                  <a:pt x="3775901" y="4105783"/>
                  <a:pt x="3974211" y="3907472"/>
                </a:cubicBezTo>
                <a:cubicBezTo>
                  <a:pt x="4172522" y="3709162"/>
                  <a:pt x="4315714" y="3658934"/>
                  <a:pt x="4467289" y="3605784"/>
                </a:cubicBezTo>
                <a:cubicBezTo>
                  <a:pt x="4621594" y="3551682"/>
                  <a:pt x="4781106" y="3495739"/>
                  <a:pt x="4993767" y="3283141"/>
                </a:cubicBezTo>
                <a:cubicBezTo>
                  <a:pt x="5206429" y="3070543"/>
                  <a:pt x="5262309" y="2910904"/>
                  <a:pt x="5316411" y="2756662"/>
                </a:cubicBezTo>
                <a:cubicBezTo>
                  <a:pt x="5369560" y="2605088"/>
                  <a:pt x="5419725" y="2461959"/>
                  <a:pt x="5618036" y="2263648"/>
                </a:cubicBezTo>
                <a:cubicBezTo>
                  <a:pt x="5816346" y="2065338"/>
                  <a:pt x="5959539" y="2015109"/>
                  <a:pt x="6111113" y="1961960"/>
                </a:cubicBezTo>
                <a:cubicBezTo>
                  <a:pt x="6265418" y="1907858"/>
                  <a:pt x="6424930" y="1851914"/>
                  <a:pt x="6637592" y="1639316"/>
                </a:cubicBezTo>
                <a:cubicBezTo>
                  <a:pt x="6850253" y="1426718"/>
                  <a:pt x="6906197" y="1267079"/>
                  <a:pt x="6960235" y="1112774"/>
                </a:cubicBezTo>
                <a:cubicBezTo>
                  <a:pt x="7013385" y="961263"/>
                  <a:pt x="7063613" y="818071"/>
                  <a:pt x="7261924" y="619760"/>
                </a:cubicBezTo>
                <a:cubicBezTo>
                  <a:pt x="7460234" y="421450"/>
                  <a:pt x="7603363" y="371285"/>
                  <a:pt x="7754938" y="318135"/>
                </a:cubicBezTo>
                <a:cubicBezTo>
                  <a:pt x="7908100" y="264414"/>
                  <a:pt x="8066532" y="208915"/>
                  <a:pt x="8276844" y="0"/>
                </a:cubicBezTo>
                <a:close/>
                <a:moveTo>
                  <a:pt x="8597519" y="0"/>
                </a:moveTo>
                <a:cubicBezTo>
                  <a:pt x="8564499" y="67691"/>
                  <a:pt x="8542210" y="131255"/>
                  <a:pt x="8520240" y="193993"/>
                </a:cubicBezTo>
                <a:cubicBezTo>
                  <a:pt x="8467090" y="345567"/>
                  <a:pt x="8416861" y="488696"/>
                  <a:pt x="8218551" y="687007"/>
                </a:cubicBezTo>
                <a:cubicBezTo>
                  <a:pt x="8020241" y="885317"/>
                  <a:pt x="7877112" y="935546"/>
                  <a:pt x="7725537" y="988695"/>
                </a:cubicBezTo>
                <a:cubicBezTo>
                  <a:pt x="7571232" y="1042797"/>
                  <a:pt x="7411720" y="1098677"/>
                  <a:pt x="7199059" y="1311339"/>
                </a:cubicBezTo>
                <a:cubicBezTo>
                  <a:pt x="6986397" y="1524000"/>
                  <a:pt x="6930454" y="1683576"/>
                  <a:pt x="6876352" y="1837817"/>
                </a:cubicBezTo>
                <a:cubicBezTo>
                  <a:pt x="6823266" y="1989392"/>
                  <a:pt x="6773037" y="2132584"/>
                  <a:pt x="6574727" y="2330895"/>
                </a:cubicBezTo>
                <a:cubicBezTo>
                  <a:pt x="6376416" y="2529205"/>
                  <a:pt x="6233224" y="2579370"/>
                  <a:pt x="6081713" y="2632520"/>
                </a:cubicBezTo>
                <a:cubicBezTo>
                  <a:pt x="5927408" y="2686622"/>
                  <a:pt x="5767832" y="2742565"/>
                  <a:pt x="5555171" y="2955227"/>
                </a:cubicBezTo>
                <a:cubicBezTo>
                  <a:pt x="5342509" y="3167888"/>
                  <a:pt x="5286312" y="3327400"/>
                  <a:pt x="5232400" y="3481705"/>
                </a:cubicBezTo>
                <a:cubicBezTo>
                  <a:pt x="5179251" y="3633216"/>
                  <a:pt x="5129086" y="3776409"/>
                  <a:pt x="4930775" y="3974719"/>
                </a:cubicBezTo>
                <a:cubicBezTo>
                  <a:pt x="4732465" y="4173030"/>
                  <a:pt x="4589272" y="4223195"/>
                  <a:pt x="4437761" y="4276344"/>
                </a:cubicBezTo>
                <a:cubicBezTo>
                  <a:pt x="4283456" y="4330446"/>
                  <a:pt x="4123881" y="4386390"/>
                  <a:pt x="3911219" y="4599051"/>
                </a:cubicBezTo>
                <a:cubicBezTo>
                  <a:pt x="3698558" y="4811713"/>
                  <a:pt x="3642678" y="4971225"/>
                  <a:pt x="3588576" y="5125530"/>
                </a:cubicBezTo>
                <a:cubicBezTo>
                  <a:pt x="3535426" y="5277104"/>
                  <a:pt x="3485261" y="5420233"/>
                  <a:pt x="3286951" y="5618544"/>
                </a:cubicBezTo>
                <a:cubicBezTo>
                  <a:pt x="3088640" y="5816854"/>
                  <a:pt x="2945257" y="5867400"/>
                  <a:pt x="2794000" y="5920232"/>
                </a:cubicBezTo>
                <a:cubicBezTo>
                  <a:pt x="2639695" y="5974271"/>
                  <a:pt x="2480183" y="6030214"/>
                  <a:pt x="2267522" y="6242876"/>
                </a:cubicBezTo>
                <a:cubicBezTo>
                  <a:pt x="2054860" y="6455537"/>
                  <a:pt x="1998917" y="6615049"/>
                  <a:pt x="1944814" y="6769354"/>
                </a:cubicBezTo>
                <a:cubicBezTo>
                  <a:pt x="1934401" y="6799072"/>
                  <a:pt x="1924114" y="6828473"/>
                  <a:pt x="1913064" y="6858254"/>
                </a:cubicBezTo>
                <a:lnTo>
                  <a:pt x="2007934" y="6858254"/>
                </a:lnTo>
                <a:cubicBezTo>
                  <a:pt x="2015236" y="6838379"/>
                  <a:pt x="2022158" y="6818694"/>
                  <a:pt x="2029016" y="6799072"/>
                </a:cubicBezTo>
                <a:cubicBezTo>
                  <a:pt x="2082102" y="6647498"/>
                  <a:pt x="2132330" y="6504306"/>
                  <a:pt x="2330641" y="6305995"/>
                </a:cubicBezTo>
                <a:cubicBezTo>
                  <a:pt x="2528951" y="6107684"/>
                  <a:pt x="2672144" y="6057456"/>
                  <a:pt x="2823655" y="6004370"/>
                </a:cubicBezTo>
                <a:cubicBezTo>
                  <a:pt x="2977388" y="5949950"/>
                  <a:pt x="3136900" y="5894070"/>
                  <a:pt x="3349625" y="5681409"/>
                </a:cubicBezTo>
                <a:cubicBezTo>
                  <a:pt x="3562350" y="5468747"/>
                  <a:pt x="3618166" y="5309235"/>
                  <a:pt x="3672269" y="5154930"/>
                </a:cubicBezTo>
                <a:cubicBezTo>
                  <a:pt x="3725418" y="5003356"/>
                  <a:pt x="3775583" y="4860227"/>
                  <a:pt x="3973894" y="4661916"/>
                </a:cubicBezTo>
                <a:cubicBezTo>
                  <a:pt x="4172204" y="4463606"/>
                  <a:pt x="4315397" y="4413377"/>
                  <a:pt x="4466971" y="4360228"/>
                </a:cubicBezTo>
                <a:cubicBezTo>
                  <a:pt x="4621276" y="4306126"/>
                  <a:pt x="4780788" y="4250246"/>
                  <a:pt x="4993450" y="4037584"/>
                </a:cubicBezTo>
                <a:cubicBezTo>
                  <a:pt x="5206111" y="3824922"/>
                  <a:pt x="5261991" y="3665411"/>
                  <a:pt x="5316093" y="3511106"/>
                </a:cubicBezTo>
                <a:cubicBezTo>
                  <a:pt x="5369243" y="3359531"/>
                  <a:pt x="5419408" y="3216402"/>
                  <a:pt x="5617718" y="3018092"/>
                </a:cubicBezTo>
                <a:cubicBezTo>
                  <a:pt x="5816029" y="2819781"/>
                  <a:pt x="5959221" y="2769553"/>
                  <a:pt x="6110796" y="2716403"/>
                </a:cubicBezTo>
                <a:cubicBezTo>
                  <a:pt x="6265101" y="2662301"/>
                  <a:pt x="6424613" y="2606421"/>
                  <a:pt x="6637274" y="2393760"/>
                </a:cubicBezTo>
                <a:cubicBezTo>
                  <a:pt x="6849936" y="2181098"/>
                  <a:pt x="6905879" y="2021523"/>
                  <a:pt x="6959918" y="1867281"/>
                </a:cubicBezTo>
                <a:cubicBezTo>
                  <a:pt x="7013068" y="1715707"/>
                  <a:pt x="7063295" y="1572514"/>
                  <a:pt x="7261607" y="1374204"/>
                </a:cubicBezTo>
                <a:cubicBezTo>
                  <a:pt x="7459917" y="1175893"/>
                  <a:pt x="7603045" y="1125728"/>
                  <a:pt x="7754620" y="1072579"/>
                </a:cubicBezTo>
                <a:cubicBezTo>
                  <a:pt x="7908925" y="1018477"/>
                  <a:pt x="8068501" y="962533"/>
                  <a:pt x="8281099" y="749872"/>
                </a:cubicBezTo>
                <a:cubicBezTo>
                  <a:pt x="8493696" y="537210"/>
                  <a:pt x="8549704" y="377698"/>
                  <a:pt x="8603806" y="223393"/>
                </a:cubicBezTo>
                <a:cubicBezTo>
                  <a:pt x="8629777" y="149352"/>
                  <a:pt x="8654986" y="77343"/>
                  <a:pt x="8697151" y="0"/>
                </a:cubicBezTo>
                <a:close/>
                <a:moveTo>
                  <a:pt x="9603549" y="0"/>
                </a:moveTo>
                <a:cubicBezTo>
                  <a:pt x="9522016" y="45784"/>
                  <a:pt x="9446768" y="72136"/>
                  <a:pt x="9369361" y="99251"/>
                </a:cubicBezTo>
                <a:cubicBezTo>
                  <a:pt x="9214803" y="153353"/>
                  <a:pt x="9055100" y="209550"/>
                  <a:pt x="8842566" y="421957"/>
                </a:cubicBezTo>
                <a:cubicBezTo>
                  <a:pt x="8630031" y="634365"/>
                  <a:pt x="8574024" y="794131"/>
                  <a:pt x="8519922" y="948436"/>
                </a:cubicBezTo>
                <a:cubicBezTo>
                  <a:pt x="8466772" y="1100011"/>
                  <a:pt x="8416544" y="1243140"/>
                  <a:pt x="8218234" y="1441514"/>
                </a:cubicBezTo>
                <a:cubicBezTo>
                  <a:pt x="8019923" y="1639888"/>
                  <a:pt x="7876794" y="1689989"/>
                  <a:pt x="7725219" y="1743139"/>
                </a:cubicBezTo>
                <a:cubicBezTo>
                  <a:pt x="7570915" y="1797241"/>
                  <a:pt x="7411403" y="1853184"/>
                  <a:pt x="7198741" y="2065782"/>
                </a:cubicBezTo>
                <a:cubicBezTo>
                  <a:pt x="6986080" y="2278380"/>
                  <a:pt x="6930136" y="2438019"/>
                  <a:pt x="6876034" y="2592261"/>
                </a:cubicBezTo>
                <a:cubicBezTo>
                  <a:pt x="6822948" y="2743835"/>
                  <a:pt x="6772719" y="2887028"/>
                  <a:pt x="6574409" y="3085338"/>
                </a:cubicBezTo>
                <a:cubicBezTo>
                  <a:pt x="6376099" y="3283649"/>
                  <a:pt x="6232906" y="3333750"/>
                  <a:pt x="6081395" y="3386963"/>
                </a:cubicBezTo>
                <a:cubicBezTo>
                  <a:pt x="5927090" y="3441065"/>
                  <a:pt x="5767515" y="3497009"/>
                  <a:pt x="5554853" y="3709670"/>
                </a:cubicBezTo>
                <a:cubicBezTo>
                  <a:pt x="5342192" y="3922332"/>
                  <a:pt x="5286312" y="4081844"/>
                  <a:pt x="5232400" y="4236149"/>
                </a:cubicBezTo>
                <a:cubicBezTo>
                  <a:pt x="5179251" y="4387723"/>
                  <a:pt x="5129086" y="4530852"/>
                  <a:pt x="4930775" y="4729163"/>
                </a:cubicBezTo>
                <a:cubicBezTo>
                  <a:pt x="4732465" y="4927473"/>
                  <a:pt x="4589272" y="4977638"/>
                  <a:pt x="4437761" y="5030788"/>
                </a:cubicBezTo>
                <a:cubicBezTo>
                  <a:pt x="4283456" y="5084890"/>
                  <a:pt x="4123881" y="5140833"/>
                  <a:pt x="3911219" y="5353495"/>
                </a:cubicBezTo>
                <a:cubicBezTo>
                  <a:pt x="3698558" y="5566156"/>
                  <a:pt x="3642487" y="5725668"/>
                  <a:pt x="3588385" y="5880100"/>
                </a:cubicBezTo>
                <a:cubicBezTo>
                  <a:pt x="3535236" y="6031675"/>
                  <a:pt x="3485071" y="6174804"/>
                  <a:pt x="3286760" y="6373114"/>
                </a:cubicBezTo>
                <a:cubicBezTo>
                  <a:pt x="3088450" y="6571425"/>
                  <a:pt x="2945257" y="6621653"/>
                  <a:pt x="2793683" y="6674803"/>
                </a:cubicBezTo>
                <a:cubicBezTo>
                  <a:pt x="2680399" y="6714490"/>
                  <a:pt x="2564321" y="6755194"/>
                  <a:pt x="2426526" y="6858127"/>
                </a:cubicBezTo>
                <a:lnTo>
                  <a:pt x="2588641" y="6858127"/>
                </a:lnTo>
                <a:cubicBezTo>
                  <a:pt x="2670302" y="6812281"/>
                  <a:pt x="2745613" y="6785864"/>
                  <a:pt x="2823083" y="6758686"/>
                </a:cubicBezTo>
                <a:cubicBezTo>
                  <a:pt x="2977388" y="6704584"/>
                  <a:pt x="3136964" y="6648641"/>
                  <a:pt x="3349625" y="6435979"/>
                </a:cubicBezTo>
                <a:cubicBezTo>
                  <a:pt x="3562287" y="6223318"/>
                  <a:pt x="3618166" y="6063806"/>
                  <a:pt x="3672269" y="5909501"/>
                </a:cubicBezTo>
                <a:cubicBezTo>
                  <a:pt x="3725418" y="5757926"/>
                  <a:pt x="3775583" y="5614797"/>
                  <a:pt x="3973894" y="5416487"/>
                </a:cubicBezTo>
                <a:cubicBezTo>
                  <a:pt x="4172204" y="5218176"/>
                  <a:pt x="4315397" y="5167948"/>
                  <a:pt x="4466971" y="5114798"/>
                </a:cubicBezTo>
                <a:cubicBezTo>
                  <a:pt x="4621276" y="5060760"/>
                  <a:pt x="4780788" y="5004816"/>
                  <a:pt x="4993450" y="4792155"/>
                </a:cubicBezTo>
                <a:cubicBezTo>
                  <a:pt x="5206111" y="4579493"/>
                  <a:pt x="5261991" y="4419981"/>
                  <a:pt x="5316093" y="4265676"/>
                </a:cubicBezTo>
                <a:cubicBezTo>
                  <a:pt x="5369243" y="4114102"/>
                  <a:pt x="5419408" y="3970972"/>
                  <a:pt x="5617718" y="3772662"/>
                </a:cubicBezTo>
                <a:cubicBezTo>
                  <a:pt x="5816029" y="3574352"/>
                  <a:pt x="5959221" y="3524123"/>
                  <a:pt x="6110796" y="3470974"/>
                </a:cubicBezTo>
                <a:cubicBezTo>
                  <a:pt x="6265101" y="3416935"/>
                  <a:pt x="6424613" y="3360991"/>
                  <a:pt x="6637274" y="3148330"/>
                </a:cubicBezTo>
                <a:cubicBezTo>
                  <a:pt x="6849936" y="2935669"/>
                  <a:pt x="6905879" y="2776157"/>
                  <a:pt x="6959918" y="2621852"/>
                </a:cubicBezTo>
                <a:cubicBezTo>
                  <a:pt x="7013068" y="2470277"/>
                  <a:pt x="7063295" y="2327085"/>
                  <a:pt x="7261607" y="2128774"/>
                </a:cubicBezTo>
                <a:cubicBezTo>
                  <a:pt x="7459917" y="1930464"/>
                  <a:pt x="7603045" y="1880298"/>
                  <a:pt x="7754620" y="1827149"/>
                </a:cubicBezTo>
                <a:cubicBezTo>
                  <a:pt x="7908925" y="1773047"/>
                  <a:pt x="8068501" y="1717104"/>
                  <a:pt x="8281099" y="1504506"/>
                </a:cubicBezTo>
                <a:cubicBezTo>
                  <a:pt x="8493696" y="1291908"/>
                  <a:pt x="8549704" y="1132269"/>
                  <a:pt x="8603806" y="977963"/>
                </a:cubicBezTo>
                <a:cubicBezTo>
                  <a:pt x="8656955" y="826452"/>
                  <a:pt x="8707120" y="683260"/>
                  <a:pt x="8905431" y="484950"/>
                </a:cubicBezTo>
                <a:cubicBezTo>
                  <a:pt x="9103741" y="286639"/>
                  <a:pt x="9246933" y="236411"/>
                  <a:pt x="9398508" y="183325"/>
                </a:cubicBezTo>
                <a:cubicBezTo>
                  <a:pt x="9511665" y="143637"/>
                  <a:pt x="9627680" y="102933"/>
                  <a:pt x="9765411" y="127"/>
                </a:cubicBezTo>
                <a:close/>
                <a:moveTo>
                  <a:pt x="10185082" y="0"/>
                </a:moveTo>
                <a:cubicBezTo>
                  <a:pt x="10177844" y="19812"/>
                  <a:pt x="10170922" y="39497"/>
                  <a:pt x="10164064" y="59055"/>
                </a:cubicBezTo>
                <a:cubicBezTo>
                  <a:pt x="10110915" y="210629"/>
                  <a:pt x="10060749" y="353759"/>
                  <a:pt x="9862439" y="552069"/>
                </a:cubicBezTo>
                <a:cubicBezTo>
                  <a:pt x="9664129" y="750380"/>
                  <a:pt x="9520936" y="800608"/>
                  <a:pt x="9369361" y="853758"/>
                </a:cubicBezTo>
                <a:cubicBezTo>
                  <a:pt x="9215120" y="907796"/>
                  <a:pt x="9055544" y="963740"/>
                  <a:pt x="8842883" y="1176401"/>
                </a:cubicBezTo>
                <a:cubicBezTo>
                  <a:pt x="8630221" y="1389063"/>
                  <a:pt x="8574342" y="1548575"/>
                  <a:pt x="8520240" y="1702880"/>
                </a:cubicBezTo>
                <a:cubicBezTo>
                  <a:pt x="8467090" y="1854454"/>
                  <a:pt x="8416861" y="1997647"/>
                  <a:pt x="8218551" y="2195957"/>
                </a:cubicBezTo>
                <a:cubicBezTo>
                  <a:pt x="8020241" y="2394268"/>
                  <a:pt x="7877112" y="2444433"/>
                  <a:pt x="7725537" y="2497582"/>
                </a:cubicBezTo>
                <a:cubicBezTo>
                  <a:pt x="7571232" y="2551684"/>
                  <a:pt x="7411720" y="2607628"/>
                  <a:pt x="7199059" y="2820226"/>
                </a:cubicBezTo>
                <a:cubicBezTo>
                  <a:pt x="6986397" y="3032824"/>
                  <a:pt x="6930454" y="3192463"/>
                  <a:pt x="6876352" y="3346768"/>
                </a:cubicBezTo>
                <a:cubicBezTo>
                  <a:pt x="6823266" y="3498342"/>
                  <a:pt x="6773037" y="3641471"/>
                  <a:pt x="6574727" y="3839782"/>
                </a:cubicBezTo>
                <a:cubicBezTo>
                  <a:pt x="6376416" y="4038092"/>
                  <a:pt x="6233224" y="4088321"/>
                  <a:pt x="6081713" y="4141407"/>
                </a:cubicBezTo>
                <a:cubicBezTo>
                  <a:pt x="5927408" y="4195509"/>
                  <a:pt x="5767832" y="4251452"/>
                  <a:pt x="5555171" y="4464114"/>
                </a:cubicBezTo>
                <a:cubicBezTo>
                  <a:pt x="5342509" y="4676775"/>
                  <a:pt x="5286312" y="4836287"/>
                  <a:pt x="5232400" y="4990592"/>
                </a:cubicBezTo>
                <a:cubicBezTo>
                  <a:pt x="5179251" y="5142167"/>
                  <a:pt x="5129086" y="5285296"/>
                  <a:pt x="4930775" y="5483606"/>
                </a:cubicBezTo>
                <a:cubicBezTo>
                  <a:pt x="4732465" y="5681917"/>
                  <a:pt x="4589272" y="5732145"/>
                  <a:pt x="4437761" y="5785231"/>
                </a:cubicBezTo>
                <a:cubicBezTo>
                  <a:pt x="4283456" y="5839333"/>
                  <a:pt x="4123881" y="5895277"/>
                  <a:pt x="3911219" y="6107938"/>
                </a:cubicBezTo>
                <a:cubicBezTo>
                  <a:pt x="3698558" y="6320600"/>
                  <a:pt x="3642678" y="6480112"/>
                  <a:pt x="3588576" y="6634417"/>
                </a:cubicBezTo>
                <a:cubicBezTo>
                  <a:pt x="3562604" y="6708457"/>
                  <a:pt x="3537331" y="6780467"/>
                  <a:pt x="3495103" y="6858000"/>
                </a:cubicBezTo>
                <a:lnTo>
                  <a:pt x="3595116" y="6858000"/>
                </a:lnTo>
                <a:cubicBezTo>
                  <a:pt x="3628136" y="6790245"/>
                  <a:pt x="3650425" y="6726619"/>
                  <a:pt x="3672459" y="6663818"/>
                </a:cubicBezTo>
                <a:cubicBezTo>
                  <a:pt x="3725609" y="6512243"/>
                  <a:pt x="3775774" y="6369114"/>
                  <a:pt x="3974084" y="6170803"/>
                </a:cubicBezTo>
                <a:cubicBezTo>
                  <a:pt x="4172395" y="5972493"/>
                  <a:pt x="4315587" y="5922264"/>
                  <a:pt x="4467162" y="5869178"/>
                </a:cubicBezTo>
                <a:cubicBezTo>
                  <a:pt x="4621467" y="5815076"/>
                  <a:pt x="4780979" y="5759133"/>
                  <a:pt x="4993640" y="5546471"/>
                </a:cubicBezTo>
                <a:cubicBezTo>
                  <a:pt x="5206302" y="5333810"/>
                  <a:pt x="5262182" y="5174298"/>
                  <a:pt x="5316284" y="5019993"/>
                </a:cubicBezTo>
                <a:cubicBezTo>
                  <a:pt x="5369433" y="4868418"/>
                  <a:pt x="5419598" y="4725289"/>
                  <a:pt x="5617909" y="4526979"/>
                </a:cubicBezTo>
                <a:cubicBezTo>
                  <a:pt x="5816219" y="4328668"/>
                  <a:pt x="5959412" y="4278440"/>
                  <a:pt x="6110986" y="4225354"/>
                </a:cubicBezTo>
                <a:cubicBezTo>
                  <a:pt x="6265291" y="4171252"/>
                  <a:pt x="6424803" y="4115308"/>
                  <a:pt x="6637465" y="3902647"/>
                </a:cubicBezTo>
                <a:cubicBezTo>
                  <a:pt x="6850126" y="3689985"/>
                  <a:pt x="6906069" y="3530473"/>
                  <a:pt x="6960108" y="3376168"/>
                </a:cubicBezTo>
                <a:cubicBezTo>
                  <a:pt x="7013257" y="3224594"/>
                  <a:pt x="7063486" y="3081465"/>
                  <a:pt x="7261797" y="2883091"/>
                </a:cubicBezTo>
                <a:cubicBezTo>
                  <a:pt x="7460107" y="2684717"/>
                  <a:pt x="7603236" y="2634615"/>
                  <a:pt x="7754811" y="2581466"/>
                </a:cubicBezTo>
                <a:cubicBezTo>
                  <a:pt x="7909116" y="2527364"/>
                  <a:pt x="8068691" y="2471420"/>
                  <a:pt x="8281289" y="2258822"/>
                </a:cubicBezTo>
                <a:cubicBezTo>
                  <a:pt x="8493887" y="2046224"/>
                  <a:pt x="8549894" y="1886585"/>
                  <a:pt x="8603996" y="1732280"/>
                </a:cubicBezTo>
                <a:cubicBezTo>
                  <a:pt x="8657145" y="1580769"/>
                  <a:pt x="8707310" y="1437577"/>
                  <a:pt x="8905621" y="1239266"/>
                </a:cubicBezTo>
                <a:cubicBezTo>
                  <a:pt x="9103931" y="1040955"/>
                  <a:pt x="9247124" y="990791"/>
                  <a:pt x="9398698" y="937641"/>
                </a:cubicBezTo>
                <a:cubicBezTo>
                  <a:pt x="9552940" y="883539"/>
                  <a:pt x="9712516" y="827596"/>
                  <a:pt x="9925177" y="614934"/>
                </a:cubicBezTo>
                <a:cubicBezTo>
                  <a:pt x="10137839" y="402273"/>
                  <a:pt x="10193719" y="242761"/>
                  <a:pt x="10247820" y="88456"/>
                </a:cubicBezTo>
                <a:cubicBezTo>
                  <a:pt x="10258234" y="58801"/>
                  <a:pt x="10268458" y="29464"/>
                  <a:pt x="10279570" y="0"/>
                </a:cubicBezTo>
                <a:close/>
                <a:moveTo>
                  <a:pt x="10915332" y="0"/>
                </a:moveTo>
                <a:cubicBezTo>
                  <a:pt x="10789983" y="48705"/>
                  <a:pt x="10654982" y="118872"/>
                  <a:pt x="10486898" y="287020"/>
                </a:cubicBezTo>
                <a:cubicBezTo>
                  <a:pt x="10274300" y="499682"/>
                  <a:pt x="10218356" y="659194"/>
                  <a:pt x="10164255" y="813499"/>
                </a:cubicBezTo>
                <a:cubicBezTo>
                  <a:pt x="10111105" y="965073"/>
                  <a:pt x="10060940" y="1108202"/>
                  <a:pt x="9862630" y="1306513"/>
                </a:cubicBezTo>
                <a:cubicBezTo>
                  <a:pt x="9664319" y="1504823"/>
                  <a:pt x="9521127" y="1555052"/>
                  <a:pt x="9369552" y="1608201"/>
                </a:cubicBezTo>
                <a:cubicBezTo>
                  <a:pt x="9215247" y="1662303"/>
                  <a:pt x="9055735" y="1718183"/>
                  <a:pt x="8843073" y="1930845"/>
                </a:cubicBezTo>
                <a:cubicBezTo>
                  <a:pt x="8630412" y="2143506"/>
                  <a:pt x="8574532" y="2303082"/>
                  <a:pt x="8520430" y="2457323"/>
                </a:cubicBezTo>
                <a:cubicBezTo>
                  <a:pt x="8467281" y="2608898"/>
                  <a:pt x="8417052" y="2752090"/>
                  <a:pt x="8218742" y="2950401"/>
                </a:cubicBezTo>
                <a:cubicBezTo>
                  <a:pt x="8020432" y="3148711"/>
                  <a:pt x="7877302" y="3198876"/>
                  <a:pt x="7725728" y="3252026"/>
                </a:cubicBezTo>
                <a:cubicBezTo>
                  <a:pt x="7571423" y="3306128"/>
                  <a:pt x="7411911" y="3362071"/>
                  <a:pt x="7199249" y="3574733"/>
                </a:cubicBezTo>
                <a:cubicBezTo>
                  <a:pt x="6986588" y="3787394"/>
                  <a:pt x="6930644" y="3946906"/>
                  <a:pt x="6876543" y="4101211"/>
                </a:cubicBezTo>
                <a:cubicBezTo>
                  <a:pt x="6823457" y="4252786"/>
                  <a:pt x="6773228" y="4395915"/>
                  <a:pt x="6574918" y="4594225"/>
                </a:cubicBezTo>
                <a:cubicBezTo>
                  <a:pt x="6376607" y="4792536"/>
                  <a:pt x="6232906" y="4842764"/>
                  <a:pt x="6081395" y="4895850"/>
                </a:cubicBezTo>
                <a:cubicBezTo>
                  <a:pt x="5927090" y="4949952"/>
                  <a:pt x="5767515" y="5005896"/>
                  <a:pt x="5554853" y="5218557"/>
                </a:cubicBezTo>
                <a:cubicBezTo>
                  <a:pt x="5342192" y="5431219"/>
                  <a:pt x="5286312" y="5590731"/>
                  <a:pt x="5232400" y="5745036"/>
                </a:cubicBezTo>
                <a:cubicBezTo>
                  <a:pt x="5179251" y="5896610"/>
                  <a:pt x="5129086" y="6039739"/>
                  <a:pt x="4930775" y="6238050"/>
                </a:cubicBezTo>
                <a:cubicBezTo>
                  <a:pt x="4732465" y="6436360"/>
                  <a:pt x="4589272" y="6486589"/>
                  <a:pt x="4437761" y="6539738"/>
                </a:cubicBezTo>
                <a:cubicBezTo>
                  <a:pt x="4284536" y="6593395"/>
                  <a:pt x="4126103" y="6648958"/>
                  <a:pt x="3915601" y="6858000"/>
                </a:cubicBezTo>
                <a:lnTo>
                  <a:pt x="4045458" y="6858000"/>
                </a:lnTo>
                <a:cubicBezTo>
                  <a:pt x="4208082" y="6714427"/>
                  <a:pt x="4334383" y="6670104"/>
                  <a:pt x="4467162" y="6623622"/>
                </a:cubicBezTo>
                <a:cubicBezTo>
                  <a:pt x="4621467" y="6569519"/>
                  <a:pt x="4780979" y="6513576"/>
                  <a:pt x="4993640" y="6300915"/>
                </a:cubicBezTo>
                <a:cubicBezTo>
                  <a:pt x="5206302" y="6088253"/>
                  <a:pt x="5262182" y="5928741"/>
                  <a:pt x="5316284" y="5774436"/>
                </a:cubicBezTo>
                <a:cubicBezTo>
                  <a:pt x="5369433" y="5622862"/>
                  <a:pt x="5419598" y="5479733"/>
                  <a:pt x="5617909" y="5281422"/>
                </a:cubicBezTo>
                <a:cubicBezTo>
                  <a:pt x="5816219" y="5083112"/>
                  <a:pt x="5959412" y="5032883"/>
                  <a:pt x="6110986" y="4979797"/>
                </a:cubicBezTo>
                <a:cubicBezTo>
                  <a:pt x="6265291" y="4925695"/>
                  <a:pt x="6424803" y="4869752"/>
                  <a:pt x="6637465" y="4657090"/>
                </a:cubicBezTo>
                <a:cubicBezTo>
                  <a:pt x="6850126" y="4444429"/>
                  <a:pt x="6906069" y="4284917"/>
                  <a:pt x="6960108" y="4130612"/>
                </a:cubicBezTo>
                <a:cubicBezTo>
                  <a:pt x="7013257" y="3979037"/>
                  <a:pt x="7063486" y="3835908"/>
                  <a:pt x="7261797" y="3637597"/>
                </a:cubicBezTo>
                <a:cubicBezTo>
                  <a:pt x="7460107" y="3439287"/>
                  <a:pt x="7603236" y="3389059"/>
                  <a:pt x="7754811" y="3335909"/>
                </a:cubicBezTo>
                <a:cubicBezTo>
                  <a:pt x="7909116" y="3281807"/>
                  <a:pt x="8068691" y="3225864"/>
                  <a:pt x="8281289" y="3013266"/>
                </a:cubicBezTo>
                <a:cubicBezTo>
                  <a:pt x="8493887" y="2800668"/>
                  <a:pt x="8549894" y="2641029"/>
                  <a:pt x="8603996" y="2486787"/>
                </a:cubicBezTo>
                <a:cubicBezTo>
                  <a:pt x="8657145" y="2335213"/>
                  <a:pt x="8707310" y="2192020"/>
                  <a:pt x="8905621" y="1993710"/>
                </a:cubicBezTo>
                <a:cubicBezTo>
                  <a:pt x="9103931" y="1795399"/>
                  <a:pt x="9247124" y="1745234"/>
                  <a:pt x="9398698" y="1692085"/>
                </a:cubicBezTo>
                <a:cubicBezTo>
                  <a:pt x="9552940" y="1637983"/>
                  <a:pt x="9712516" y="1582039"/>
                  <a:pt x="9925177" y="1369378"/>
                </a:cubicBezTo>
                <a:cubicBezTo>
                  <a:pt x="10137839" y="1156716"/>
                  <a:pt x="10193719" y="997204"/>
                  <a:pt x="10247820" y="842899"/>
                </a:cubicBezTo>
                <a:cubicBezTo>
                  <a:pt x="10300970" y="691325"/>
                  <a:pt x="10351135" y="548196"/>
                  <a:pt x="10549445" y="349885"/>
                </a:cubicBezTo>
                <a:cubicBezTo>
                  <a:pt x="10747756" y="151575"/>
                  <a:pt x="10890758" y="101600"/>
                  <a:pt x="11042650" y="48260"/>
                </a:cubicBezTo>
                <a:cubicBezTo>
                  <a:pt x="11085068" y="33401"/>
                  <a:pt x="11127867" y="18352"/>
                  <a:pt x="11172063" y="0"/>
                </a:cubicBezTo>
                <a:close/>
                <a:moveTo>
                  <a:pt x="11780838" y="0"/>
                </a:moveTo>
                <a:cubicBezTo>
                  <a:pt x="11733403" y="125286"/>
                  <a:pt x="11671300" y="252095"/>
                  <a:pt x="11506200" y="417195"/>
                </a:cubicBezTo>
                <a:cubicBezTo>
                  <a:pt x="11307890" y="615506"/>
                  <a:pt x="11164697" y="665671"/>
                  <a:pt x="11013122" y="718820"/>
                </a:cubicBezTo>
                <a:cubicBezTo>
                  <a:pt x="10858881" y="772922"/>
                  <a:pt x="10699306" y="828802"/>
                  <a:pt x="10486644" y="1041463"/>
                </a:cubicBezTo>
                <a:cubicBezTo>
                  <a:pt x="10273982" y="1254125"/>
                  <a:pt x="10218103" y="1413637"/>
                  <a:pt x="10164001" y="1567942"/>
                </a:cubicBezTo>
                <a:cubicBezTo>
                  <a:pt x="10110851" y="1719517"/>
                  <a:pt x="10060686" y="1862645"/>
                  <a:pt x="9862376" y="2060956"/>
                </a:cubicBezTo>
                <a:cubicBezTo>
                  <a:pt x="9664065" y="2259267"/>
                  <a:pt x="9520872" y="2309495"/>
                  <a:pt x="9369298" y="2362645"/>
                </a:cubicBezTo>
                <a:cubicBezTo>
                  <a:pt x="9214993" y="2416747"/>
                  <a:pt x="9055481" y="2472690"/>
                  <a:pt x="8842819" y="2685288"/>
                </a:cubicBezTo>
                <a:cubicBezTo>
                  <a:pt x="8630158" y="2897886"/>
                  <a:pt x="8574278" y="3057525"/>
                  <a:pt x="8520176" y="3211767"/>
                </a:cubicBezTo>
                <a:cubicBezTo>
                  <a:pt x="8467027" y="3363341"/>
                  <a:pt x="8416798" y="3506534"/>
                  <a:pt x="8218488" y="3704844"/>
                </a:cubicBezTo>
                <a:cubicBezTo>
                  <a:pt x="8020177" y="3903155"/>
                  <a:pt x="7877048" y="3953320"/>
                  <a:pt x="7725474" y="4006469"/>
                </a:cubicBezTo>
                <a:cubicBezTo>
                  <a:pt x="7571169" y="4060571"/>
                  <a:pt x="7411656" y="4116515"/>
                  <a:pt x="7198995" y="4329176"/>
                </a:cubicBezTo>
                <a:cubicBezTo>
                  <a:pt x="6986334" y="4541838"/>
                  <a:pt x="6930390" y="4701350"/>
                  <a:pt x="6876288" y="4855655"/>
                </a:cubicBezTo>
                <a:cubicBezTo>
                  <a:pt x="6823202" y="5007229"/>
                  <a:pt x="6772974" y="5150358"/>
                  <a:pt x="6574663" y="5348669"/>
                </a:cubicBezTo>
                <a:cubicBezTo>
                  <a:pt x="6376353" y="5546979"/>
                  <a:pt x="6233160" y="5597208"/>
                  <a:pt x="6081649" y="5650357"/>
                </a:cubicBezTo>
                <a:cubicBezTo>
                  <a:pt x="5927344" y="5704396"/>
                  <a:pt x="5767769" y="5760339"/>
                  <a:pt x="5555107" y="5973001"/>
                </a:cubicBezTo>
                <a:cubicBezTo>
                  <a:pt x="5342446" y="6185662"/>
                  <a:pt x="5286566" y="6345174"/>
                  <a:pt x="5232464" y="6499479"/>
                </a:cubicBezTo>
                <a:cubicBezTo>
                  <a:pt x="5192078" y="6614605"/>
                  <a:pt x="5153470" y="6724777"/>
                  <a:pt x="5050346" y="6858000"/>
                </a:cubicBezTo>
                <a:lnTo>
                  <a:pt x="5160328" y="6858000"/>
                </a:lnTo>
                <a:cubicBezTo>
                  <a:pt x="5243576" y="6736588"/>
                  <a:pt x="5280343" y="6631559"/>
                  <a:pt x="5316347" y="6528880"/>
                </a:cubicBezTo>
                <a:cubicBezTo>
                  <a:pt x="5369497" y="6377305"/>
                  <a:pt x="5419662" y="6234176"/>
                  <a:pt x="5617972" y="6035866"/>
                </a:cubicBezTo>
                <a:cubicBezTo>
                  <a:pt x="5816283" y="5837555"/>
                  <a:pt x="5959475" y="5787390"/>
                  <a:pt x="6111050" y="5734241"/>
                </a:cubicBezTo>
                <a:cubicBezTo>
                  <a:pt x="6265355" y="5680139"/>
                  <a:pt x="6424867" y="5624195"/>
                  <a:pt x="6637528" y="5411534"/>
                </a:cubicBezTo>
                <a:cubicBezTo>
                  <a:pt x="6850190" y="5198872"/>
                  <a:pt x="6906133" y="5039360"/>
                  <a:pt x="6960172" y="4885055"/>
                </a:cubicBezTo>
                <a:cubicBezTo>
                  <a:pt x="7013321" y="4733481"/>
                  <a:pt x="7063550" y="4590352"/>
                  <a:pt x="7261860" y="4392041"/>
                </a:cubicBezTo>
                <a:cubicBezTo>
                  <a:pt x="7460170" y="4193731"/>
                  <a:pt x="7603300" y="4143502"/>
                  <a:pt x="7754874" y="4090353"/>
                </a:cubicBezTo>
                <a:cubicBezTo>
                  <a:pt x="7909179" y="4036251"/>
                  <a:pt x="8068755" y="3980371"/>
                  <a:pt x="8281353" y="3767709"/>
                </a:cubicBezTo>
                <a:cubicBezTo>
                  <a:pt x="8493951" y="3555047"/>
                  <a:pt x="8549957" y="3395536"/>
                  <a:pt x="8604059" y="3241231"/>
                </a:cubicBezTo>
                <a:cubicBezTo>
                  <a:pt x="8657209" y="3089656"/>
                  <a:pt x="8707374" y="2946464"/>
                  <a:pt x="8905684" y="2748153"/>
                </a:cubicBezTo>
                <a:cubicBezTo>
                  <a:pt x="9103995" y="2549843"/>
                  <a:pt x="9247188" y="2499678"/>
                  <a:pt x="9398762" y="2446528"/>
                </a:cubicBezTo>
                <a:cubicBezTo>
                  <a:pt x="9553004" y="2392426"/>
                  <a:pt x="9712579" y="2336483"/>
                  <a:pt x="9925241" y="2123821"/>
                </a:cubicBezTo>
                <a:cubicBezTo>
                  <a:pt x="10137902" y="1911160"/>
                  <a:pt x="10193782" y="1751648"/>
                  <a:pt x="10247884" y="1597343"/>
                </a:cubicBezTo>
                <a:cubicBezTo>
                  <a:pt x="10301033" y="1445832"/>
                  <a:pt x="10351198" y="1302639"/>
                  <a:pt x="10549509" y="1104329"/>
                </a:cubicBezTo>
                <a:cubicBezTo>
                  <a:pt x="10747819" y="906018"/>
                  <a:pt x="10891012" y="855853"/>
                  <a:pt x="11042586" y="802704"/>
                </a:cubicBezTo>
                <a:cubicBezTo>
                  <a:pt x="11196828" y="748602"/>
                  <a:pt x="11356404" y="692658"/>
                  <a:pt x="11569065" y="480060"/>
                </a:cubicBezTo>
                <a:cubicBezTo>
                  <a:pt x="11760200" y="288671"/>
                  <a:pt x="11824589" y="140272"/>
                  <a:pt x="11875008" y="0"/>
                </a:cubicBezTo>
                <a:close/>
                <a:moveTo>
                  <a:pt x="12130722" y="152400"/>
                </a:moveTo>
                <a:cubicBezTo>
                  <a:pt x="11918124" y="365062"/>
                  <a:pt x="11862181" y="524574"/>
                  <a:pt x="11808079" y="678879"/>
                </a:cubicBezTo>
                <a:cubicBezTo>
                  <a:pt x="11754930" y="830453"/>
                  <a:pt x="11704765" y="973646"/>
                  <a:pt x="11506454" y="1171956"/>
                </a:cubicBezTo>
                <a:cubicBezTo>
                  <a:pt x="11308144" y="1370267"/>
                  <a:pt x="11164951" y="1420432"/>
                  <a:pt x="11013377" y="1473581"/>
                </a:cubicBezTo>
                <a:cubicBezTo>
                  <a:pt x="10859135" y="1527683"/>
                  <a:pt x="10699559" y="1583627"/>
                  <a:pt x="10486898" y="1796225"/>
                </a:cubicBezTo>
                <a:cubicBezTo>
                  <a:pt x="10274236" y="2008823"/>
                  <a:pt x="10218356" y="2168398"/>
                  <a:pt x="10164255" y="2322703"/>
                </a:cubicBezTo>
                <a:cubicBezTo>
                  <a:pt x="10111105" y="2474278"/>
                  <a:pt x="10060940" y="2617470"/>
                  <a:pt x="9862630" y="2815781"/>
                </a:cubicBezTo>
                <a:cubicBezTo>
                  <a:pt x="9664319" y="3014091"/>
                  <a:pt x="9521127" y="3064256"/>
                  <a:pt x="9369552" y="3117406"/>
                </a:cubicBezTo>
                <a:cubicBezTo>
                  <a:pt x="9215247" y="3171508"/>
                  <a:pt x="9055735" y="3227451"/>
                  <a:pt x="8843073" y="3440049"/>
                </a:cubicBezTo>
                <a:cubicBezTo>
                  <a:pt x="8630412" y="3652647"/>
                  <a:pt x="8574532" y="3812286"/>
                  <a:pt x="8520430" y="3966591"/>
                </a:cubicBezTo>
                <a:cubicBezTo>
                  <a:pt x="8467281" y="4118102"/>
                  <a:pt x="8417052" y="4261295"/>
                  <a:pt x="8218742" y="4459605"/>
                </a:cubicBezTo>
                <a:cubicBezTo>
                  <a:pt x="8020432" y="4657916"/>
                  <a:pt x="7877302" y="4708081"/>
                  <a:pt x="7725728" y="4761230"/>
                </a:cubicBezTo>
                <a:cubicBezTo>
                  <a:pt x="7571423" y="4815332"/>
                  <a:pt x="7411911" y="4871276"/>
                  <a:pt x="7199249" y="5083937"/>
                </a:cubicBezTo>
                <a:cubicBezTo>
                  <a:pt x="6986588" y="5296599"/>
                  <a:pt x="6930644" y="5456111"/>
                  <a:pt x="6876543" y="5610416"/>
                </a:cubicBezTo>
                <a:cubicBezTo>
                  <a:pt x="6823457" y="5761990"/>
                  <a:pt x="6773228" y="5905119"/>
                  <a:pt x="6574918" y="6103430"/>
                </a:cubicBezTo>
                <a:cubicBezTo>
                  <a:pt x="6376607" y="6301740"/>
                  <a:pt x="6233414" y="6351969"/>
                  <a:pt x="6081903" y="6405118"/>
                </a:cubicBezTo>
                <a:cubicBezTo>
                  <a:pt x="5927598" y="6459220"/>
                  <a:pt x="5768023" y="6515164"/>
                  <a:pt x="5555361" y="6727762"/>
                </a:cubicBezTo>
                <a:cubicBezTo>
                  <a:pt x="5513667" y="6768846"/>
                  <a:pt x="5474380" y="6812344"/>
                  <a:pt x="5437696" y="6858000"/>
                </a:cubicBezTo>
                <a:lnTo>
                  <a:pt x="5553774" y="6858000"/>
                </a:lnTo>
                <a:cubicBezTo>
                  <a:pt x="5573205" y="6836157"/>
                  <a:pt x="5594414" y="6813550"/>
                  <a:pt x="5617718" y="6790309"/>
                </a:cubicBezTo>
                <a:cubicBezTo>
                  <a:pt x="5816029" y="6591999"/>
                  <a:pt x="5959221" y="6541834"/>
                  <a:pt x="6110796" y="6488684"/>
                </a:cubicBezTo>
                <a:cubicBezTo>
                  <a:pt x="6265101" y="6434582"/>
                  <a:pt x="6424613" y="6378639"/>
                  <a:pt x="6637274" y="6165977"/>
                </a:cubicBezTo>
                <a:cubicBezTo>
                  <a:pt x="6849936" y="5953316"/>
                  <a:pt x="6905879" y="5793804"/>
                  <a:pt x="6959918" y="5639499"/>
                </a:cubicBezTo>
                <a:cubicBezTo>
                  <a:pt x="7013068" y="5487924"/>
                  <a:pt x="7063295" y="5344795"/>
                  <a:pt x="7261607" y="5146485"/>
                </a:cubicBezTo>
                <a:cubicBezTo>
                  <a:pt x="7459917" y="4948174"/>
                  <a:pt x="7603045" y="4897946"/>
                  <a:pt x="7754620" y="4844796"/>
                </a:cubicBezTo>
                <a:cubicBezTo>
                  <a:pt x="7908925" y="4790758"/>
                  <a:pt x="8068501" y="4734814"/>
                  <a:pt x="8281099" y="4522153"/>
                </a:cubicBezTo>
                <a:cubicBezTo>
                  <a:pt x="8493696" y="4309491"/>
                  <a:pt x="8549704" y="4149979"/>
                  <a:pt x="8603806" y="3995674"/>
                </a:cubicBezTo>
                <a:cubicBezTo>
                  <a:pt x="8656955" y="3844100"/>
                  <a:pt x="8707120" y="3700971"/>
                  <a:pt x="8905431" y="3502597"/>
                </a:cubicBezTo>
                <a:cubicBezTo>
                  <a:pt x="9103741" y="3304222"/>
                  <a:pt x="9246933" y="3254121"/>
                  <a:pt x="9398508" y="3200972"/>
                </a:cubicBezTo>
                <a:cubicBezTo>
                  <a:pt x="9552749" y="3146870"/>
                  <a:pt x="9712325" y="3090926"/>
                  <a:pt x="9924986" y="2878328"/>
                </a:cubicBezTo>
                <a:cubicBezTo>
                  <a:pt x="10137648" y="2665730"/>
                  <a:pt x="10193528" y="2506091"/>
                  <a:pt x="10247630" y="2351786"/>
                </a:cubicBezTo>
                <a:cubicBezTo>
                  <a:pt x="10300780" y="2200275"/>
                  <a:pt x="10350944" y="2057083"/>
                  <a:pt x="10549255" y="1858772"/>
                </a:cubicBezTo>
                <a:cubicBezTo>
                  <a:pt x="10747566" y="1660462"/>
                  <a:pt x="10890758" y="1610297"/>
                  <a:pt x="11042332" y="1557147"/>
                </a:cubicBezTo>
                <a:cubicBezTo>
                  <a:pt x="11196574" y="1503045"/>
                  <a:pt x="11356149" y="1447102"/>
                  <a:pt x="11568811" y="1234504"/>
                </a:cubicBezTo>
                <a:cubicBezTo>
                  <a:pt x="11781472" y="1021905"/>
                  <a:pt x="11837353" y="862266"/>
                  <a:pt x="11891455" y="707962"/>
                </a:cubicBezTo>
                <a:cubicBezTo>
                  <a:pt x="11944350" y="556705"/>
                  <a:pt x="11994579" y="413766"/>
                  <a:pt x="12192000" y="215900"/>
                </a:cubicBezTo>
                <a:lnTo>
                  <a:pt x="12192000" y="93282"/>
                </a:lnTo>
                <a:cubicBezTo>
                  <a:pt x="12171870" y="111527"/>
                  <a:pt x="12151296" y="131234"/>
                  <a:pt x="12130215" y="152400"/>
                </a:cubicBezTo>
                <a:close/>
                <a:moveTo>
                  <a:pt x="12130722" y="906844"/>
                </a:moveTo>
                <a:cubicBezTo>
                  <a:pt x="11918124" y="1119505"/>
                  <a:pt x="11862181" y="1279081"/>
                  <a:pt x="11808079" y="1433322"/>
                </a:cubicBezTo>
                <a:cubicBezTo>
                  <a:pt x="11754930" y="1584897"/>
                  <a:pt x="11704765" y="1728089"/>
                  <a:pt x="11506454" y="1926400"/>
                </a:cubicBezTo>
                <a:cubicBezTo>
                  <a:pt x="11308144" y="2124710"/>
                  <a:pt x="11164951" y="2174875"/>
                  <a:pt x="11013377" y="2228025"/>
                </a:cubicBezTo>
                <a:cubicBezTo>
                  <a:pt x="10859135" y="2282127"/>
                  <a:pt x="10699559" y="2338070"/>
                  <a:pt x="10486898" y="2550668"/>
                </a:cubicBezTo>
                <a:cubicBezTo>
                  <a:pt x="10274236" y="2763266"/>
                  <a:pt x="10218356" y="2922905"/>
                  <a:pt x="10164255" y="3077147"/>
                </a:cubicBezTo>
                <a:cubicBezTo>
                  <a:pt x="10111105" y="3228721"/>
                  <a:pt x="10060940" y="3371914"/>
                  <a:pt x="9862630" y="3570224"/>
                </a:cubicBezTo>
                <a:cubicBezTo>
                  <a:pt x="9664319" y="3768534"/>
                  <a:pt x="9521127" y="3818700"/>
                  <a:pt x="9369552" y="3871849"/>
                </a:cubicBezTo>
                <a:cubicBezTo>
                  <a:pt x="9215247" y="3925951"/>
                  <a:pt x="9055735" y="3981895"/>
                  <a:pt x="8843073" y="4194493"/>
                </a:cubicBezTo>
                <a:cubicBezTo>
                  <a:pt x="8630412" y="4407091"/>
                  <a:pt x="8574532" y="4566730"/>
                  <a:pt x="8520430" y="4721035"/>
                </a:cubicBezTo>
                <a:cubicBezTo>
                  <a:pt x="8467281" y="4872609"/>
                  <a:pt x="8417052" y="5015738"/>
                  <a:pt x="8218742" y="5214049"/>
                </a:cubicBezTo>
                <a:cubicBezTo>
                  <a:pt x="8020432" y="5412359"/>
                  <a:pt x="7877302" y="5462588"/>
                  <a:pt x="7725728" y="5515674"/>
                </a:cubicBezTo>
                <a:cubicBezTo>
                  <a:pt x="7571423" y="5569776"/>
                  <a:pt x="7411911" y="5625719"/>
                  <a:pt x="7199249" y="5838381"/>
                </a:cubicBezTo>
                <a:cubicBezTo>
                  <a:pt x="6986588" y="6051042"/>
                  <a:pt x="6930644" y="6210554"/>
                  <a:pt x="6876543" y="6364859"/>
                </a:cubicBezTo>
                <a:cubicBezTo>
                  <a:pt x="6823457" y="6516434"/>
                  <a:pt x="6773228" y="6659563"/>
                  <a:pt x="6574918" y="6857937"/>
                </a:cubicBezTo>
                <a:lnTo>
                  <a:pt x="6574536" y="6858318"/>
                </a:lnTo>
                <a:lnTo>
                  <a:pt x="6697155" y="6858318"/>
                </a:lnTo>
                <a:cubicBezTo>
                  <a:pt x="6861619" y="6676200"/>
                  <a:pt x="6911785" y="6533070"/>
                  <a:pt x="6960426" y="6394260"/>
                </a:cubicBezTo>
                <a:cubicBezTo>
                  <a:pt x="7013575" y="6242685"/>
                  <a:pt x="7063804" y="6099556"/>
                  <a:pt x="7262114" y="5901246"/>
                </a:cubicBezTo>
                <a:cubicBezTo>
                  <a:pt x="7460425" y="5702935"/>
                  <a:pt x="7603554" y="5652707"/>
                  <a:pt x="7755128" y="5599621"/>
                </a:cubicBezTo>
                <a:cubicBezTo>
                  <a:pt x="7909433" y="5545519"/>
                  <a:pt x="8069009" y="5489575"/>
                  <a:pt x="8281606" y="5276914"/>
                </a:cubicBezTo>
                <a:cubicBezTo>
                  <a:pt x="8494205" y="5064252"/>
                  <a:pt x="8550211" y="4904740"/>
                  <a:pt x="8604314" y="4750435"/>
                </a:cubicBezTo>
                <a:cubicBezTo>
                  <a:pt x="8657463" y="4598861"/>
                  <a:pt x="8707628" y="4455732"/>
                  <a:pt x="8905939" y="4257358"/>
                </a:cubicBezTo>
                <a:cubicBezTo>
                  <a:pt x="9104249" y="4058984"/>
                  <a:pt x="9247442" y="4008882"/>
                  <a:pt x="9399016" y="3955733"/>
                </a:cubicBezTo>
                <a:cubicBezTo>
                  <a:pt x="9553257" y="3901631"/>
                  <a:pt x="9712833" y="3845687"/>
                  <a:pt x="9925494" y="3633089"/>
                </a:cubicBezTo>
                <a:cubicBezTo>
                  <a:pt x="10138156" y="3420491"/>
                  <a:pt x="10194036" y="3260852"/>
                  <a:pt x="10248138" y="3106611"/>
                </a:cubicBezTo>
                <a:cubicBezTo>
                  <a:pt x="10301288" y="2955036"/>
                  <a:pt x="10351453" y="2811844"/>
                  <a:pt x="10549763" y="2613533"/>
                </a:cubicBezTo>
                <a:cubicBezTo>
                  <a:pt x="10748073" y="2415223"/>
                  <a:pt x="10890758" y="2364740"/>
                  <a:pt x="11042650" y="2311400"/>
                </a:cubicBezTo>
                <a:cubicBezTo>
                  <a:pt x="11196892" y="2257298"/>
                  <a:pt x="11356467" y="2201355"/>
                  <a:pt x="11569129" y="1988757"/>
                </a:cubicBezTo>
                <a:cubicBezTo>
                  <a:pt x="11781790" y="1776159"/>
                  <a:pt x="11837670" y="1616520"/>
                  <a:pt x="11891772" y="1462278"/>
                </a:cubicBezTo>
                <a:cubicBezTo>
                  <a:pt x="11944794" y="1310958"/>
                  <a:pt x="11994896" y="1168019"/>
                  <a:pt x="12192318" y="970280"/>
                </a:cubicBezTo>
                <a:lnTo>
                  <a:pt x="12192318" y="847725"/>
                </a:lnTo>
                <a:cubicBezTo>
                  <a:pt x="12171997" y="865886"/>
                  <a:pt x="12151296" y="885489"/>
                  <a:pt x="12130215" y="906526"/>
                </a:cubicBezTo>
                <a:close/>
                <a:moveTo>
                  <a:pt x="12130722" y="1661287"/>
                </a:moveTo>
                <a:cubicBezTo>
                  <a:pt x="11918124" y="1873948"/>
                  <a:pt x="11862181" y="2033524"/>
                  <a:pt x="11808079" y="2187766"/>
                </a:cubicBezTo>
                <a:cubicBezTo>
                  <a:pt x="11754930" y="2339340"/>
                  <a:pt x="11704765" y="2482533"/>
                  <a:pt x="11506454" y="2680843"/>
                </a:cubicBezTo>
                <a:cubicBezTo>
                  <a:pt x="11308144" y="2879154"/>
                  <a:pt x="11164951" y="2929319"/>
                  <a:pt x="11013377" y="2982468"/>
                </a:cubicBezTo>
                <a:cubicBezTo>
                  <a:pt x="10859135" y="3036570"/>
                  <a:pt x="10699559" y="3092514"/>
                  <a:pt x="10486898" y="3305112"/>
                </a:cubicBezTo>
                <a:cubicBezTo>
                  <a:pt x="10274236" y="3517709"/>
                  <a:pt x="10218356" y="3677349"/>
                  <a:pt x="10164255" y="3831653"/>
                </a:cubicBezTo>
                <a:cubicBezTo>
                  <a:pt x="10111105" y="3983165"/>
                  <a:pt x="10060940" y="4126357"/>
                  <a:pt x="9862630" y="4324668"/>
                </a:cubicBezTo>
                <a:cubicBezTo>
                  <a:pt x="9664319" y="4522978"/>
                  <a:pt x="9521127" y="4573143"/>
                  <a:pt x="9369552" y="4626293"/>
                </a:cubicBezTo>
                <a:cubicBezTo>
                  <a:pt x="9215247" y="4680395"/>
                  <a:pt x="9055735" y="4736338"/>
                  <a:pt x="8843073" y="4949000"/>
                </a:cubicBezTo>
                <a:cubicBezTo>
                  <a:pt x="8630412" y="5161661"/>
                  <a:pt x="8574532" y="5321173"/>
                  <a:pt x="8520430" y="5475478"/>
                </a:cubicBezTo>
                <a:cubicBezTo>
                  <a:pt x="8467281" y="5627053"/>
                  <a:pt x="8417052" y="5770182"/>
                  <a:pt x="8218742" y="5968492"/>
                </a:cubicBezTo>
                <a:cubicBezTo>
                  <a:pt x="8020432" y="6166803"/>
                  <a:pt x="7877302" y="6217031"/>
                  <a:pt x="7725728" y="6270181"/>
                </a:cubicBezTo>
                <a:cubicBezTo>
                  <a:pt x="7571423" y="6324219"/>
                  <a:pt x="7411911" y="6380163"/>
                  <a:pt x="7199249" y="6592824"/>
                </a:cubicBezTo>
                <a:cubicBezTo>
                  <a:pt x="7101015" y="6691122"/>
                  <a:pt x="7036182" y="6778054"/>
                  <a:pt x="6989699" y="6858318"/>
                </a:cubicBezTo>
                <a:lnTo>
                  <a:pt x="7094030" y="6858318"/>
                </a:lnTo>
                <a:cubicBezTo>
                  <a:pt x="7142925" y="6785166"/>
                  <a:pt x="7199313" y="6717220"/>
                  <a:pt x="7262241" y="6655689"/>
                </a:cubicBezTo>
                <a:cubicBezTo>
                  <a:pt x="7460552" y="6457379"/>
                  <a:pt x="7603681" y="6407214"/>
                  <a:pt x="7755256" y="6354064"/>
                </a:cubicBezTo>
                <a:cubicBezTo>
                  <a:pt x="7909560" y="6299962"/>
                  <a:pt x="8069136" y="6244019"/>
                  <a:pt x="8281734" y="6031357"/>
                </a:cubicBezTo>
                <a:cubicBezTo>
                  <a:pt x="8494331" y="5818696"/>
                  <a:pt x="8550339" y="5659184"/>
                  <a:pt x="8604441" y="5504879"/>
                </a:cubicBezTo>
                <a:cubicBezTo>
                  <a:pt x="8657590" y="5353304"/>
                  <a:pt x="8707755" y="5210175"/>
                  <a:pt x="8906066" y="5011865"/>
                </a:cubicBezTo>
                <a:cubicBezTo>
                  <a:pt x="9104376" y="4813554"/>
                  <a:pt x="9247569" y="4763326"/>
                  <a:pt x="9399143" y="4710176"/>
                </a:cubicBezTo>
                <a:cubicBezTo>
                  <a:pt x="9553384" y="4656074"/>
                  <a:pt x="9712960" y="4600194"/>
                  <a:pt x="9925621" y="4387533"/>
                </a:cubicBezTo>
                <a:cubicBezTo>
                  <a:pt x="10138283" y="4174871"/>
                  <a:pt x="10194163" y="4015359"/>
                  <a:pt x="10248265" y="3861054"/>
                </a:cubicBezTo>
                <a:cubicBezTo>
                  <a:pt x="10301415" y="3709480"/>
                  <a:pt x="10351580" y="3566287"/>
                  <a:pt x="10549890" y="3367977"/>
                </a:cubicBezTo>
                <a:cubicBezTo>
                  <a:pt x="10748201" y="3169666"/>
                  <a:pt x="10891393" y="3119501"/>
                  <a:pt x="11042968" y="3066352"/>
                </a:cubicBezTo>
                <a:cubicBezTo>
                  <a:pt x="11197209" y="3012250"/>
                  <a:pt x="11356784" y="2956370"/>
                  <a:pt x="11569446" y="2743708"/>
                </a:cubicBezTo>
                <a:cubicBezTo>
                  <a:pt x="11782107" y="2531047"/>
                  <a:pt x="11837988" y="2371535"/>
                  <a:pt x="11892090" y="2217230"/>
                </a:cubicBezTo>
                <a:cubicBezTo>
                  <a:pt x="11945112" y="2065909"/>
                  <a:pt x="11995214" y="1922970"/>
                  <a:pt x="12192635" y="1725232"/>
                </a:cubicBezTo>
                <a:lnTo>
                  <a:pt x="12192635" y="1602169"/>
                </a:lnTo>
                <a:cubicBezTo>
                  <a:pt x="12172124" y="1620330"/>
                  <a:pt x="12151296" y="1639932"/>
                  <a:pt x="12130215" y="1660970"/>
                </a:cubicBezTo>
                <a:close/>
                <a:moveTo>
                  <a:pt x="12130722" y="2415731"/>
                </a:moveTo>
                <a:cubicBezTo>
                  <a:pt x="11918124" y="2628392"/>
                  <a:pt x="11862181" y="2787968"/>
                  <a:pt x="11808079" y="2942273"/>
                </a:cubicBezTo>
                <a:cubicBezTo>
                  <a:pt x="11754930" y="3093784"/>
                  <a:pt x="11704765" y="3236976"/>
                  <a:pt x="11506454" y="3435287"/>
                </a:cubicBezTo>
                <a:cubicBezTo>
                  <a:pt x="11308144" y="3633597"/>
                  <a:pt x="11164951" y="3683762"/>
                  <a:pt x="11013377" y="3736912"/>
                </a:cubicBezTo>
                <a:cubicBezTo>
                  <a:pt x="10859135" y="3791014"/>
                  <a:pt x="10699559" y="3846957"/>
                  <a:pt x="10486898" y="4059619"/>
                </a:cubicBezTo>
                <a:cubicBezTo>
                  <a:pt x="10274236" y="4272280"/>
                  <a:pt x="10218356" y="4431792"/>
                  <a:pt x="10164255" y="4586097"/>
                </a:cubicBezTo>
                <a:cubicBezTo>
                  <a:pt x="10111105" y="4737608"/>
                  <a:pt x="10060940" y="4880801"/>
                  <a:pt x="9862630" y="5079111"/>
                </a:cubicBezTo>
                <a:cubicBezTo>
                  <a:pt x="9664319" y="5277422"/>
                  <a:pt x="9521127" y="5327587"/>
                  <a:pt x="9369552" y="5380736"/>
                </a:cubicBezTo>
                <a:cubicBezTo>
                  <a:pt x="9215247" y="5434838"/>
                  <a:pt x="9055735" y="5490782"/>
                  <a:pt x="8843073" y="5703443"/>
                </a:cubicBezTo>
                <a:cubicBezTo>
                  <a:pt x="8630412" y="5916105"/>
                  <a:pt x="8574532" y="6075617"/>
                  <a:pt x="8520430" y="6229922"/>
                </a:cubicBezTo>
                <a:cubicBezTo>
                  <a:pt x="8467281" y="6381496"/>
                  <a:pt x="8417052" y="6524625"/>
                  <a:pt x="8218742" y="6722936"/>
                </a:cubicBezTo>
                <a:cubicBezTo>
                  <a:pt x="8170419" y="6771894"/>
                  <a:pt x="8118475" y="6817169"/>
                  <a:pt x="8063357" y="6858318"/>
                </a:cubicBezTo>
                <a:lnTo>
                  <a:pt x="8204200" y="6858318"/>
                </a:lnTo>
                <a:cubicBezTo>
                  <a:pt x="8229156" y="6836410"/>
                  <a:pt x="8254873" y="6812217"/>
                  <a:pt x="8281353" y="6785801"/>
                </a:cubicBezTo>
                <a:cubicBezTo>
                  <a:pt x="8494014" y="6573203"/>
                  <a:pt x="8549957" y="6413627"/>
                  <a:pt x="8604059" y="6259322"/>
                </a:cubicBezTo>
                <a:cubicBezTo>
                  <a:pt x="8657209" y="6107748"/>
                  <a:pt x="8707374" y="5964619"/>
                  <a:pt x="8905684" y="5766308"/>
                </a:cubicBezTo>
                <a:cubicBezTo>
                  <a:pt x="9103995" y="5567998"/>
                  <a:pt x="9247188" y="5517769"/>
                  <a:pt x="9398762" y="5464620"/>
                </a:cubicBezTo>
                <a:cubicBezTo>
                  <a:pt x="9553004" y="5410581"/>
                  <a:pt x="9712579" y="5354638"/>
                  <a:pt x="9925241" y="5141976"/>
                </a:cubicBezTo>
                <a:cubicBezTo>
                  <a:pt x="10137902" y="4929315"/>
                  <a:pt x="10193782" y="4769803"/>
                  <a:pt x="10247884" y="4615498"/>
                </a:cubicBezTo>
                <a:cubicBezTo>
                  <a:pt x="10301033" y="4463923"/>
                  <a:pt x="10351198" y="4320794"/>
                  <a:pt x="10549509" y="4122484"/>
                </a:cubicBezTo>
                <a:cubicBezTo>
                  <a:pt x="10747819" y="3924173"/>
                  <a:pt x="10890758" y="3873500"/>
                  <a:pt x="11042650" y="3820478"/>
                </a:cubicBezTo>
                <a:cubicBezTo>
                  <a:pt x="11196892" y="3766376"/>
                  <a:pt x="11356467" y="3710496"/>
                  <a:pt x="11569129" y="3497834"/>
                </a:cubicBezTo>
                <a:cubicBezTo>
                  <a:pt x="11781790" y="3285172"/>
                  <a:pt x="11837670" y="3125661"/>
                  <a:pt x="11891772" y="2971356"/>
                </a:cubicBezTo>
                <a:cubicBezTo>
                  <a:pt x="11944794" y="2820035"/>
                  <a:pt x="11994896" y="2677097"/>
                  <a:pt x="12192318" y="2479358"/>
                </a:cubicBezTo>
                <a:lnTo>
                  <a:pt x="12192318" y="2356612"/>
                </a:lnTo>
                <a:cubicBezTo>
                  <a:pt x="12171997" y="2374773"/>
                  <a:pt x="12151296" y="2394375"/>
                  <a:pt x="12130215" y="2415413"/>
                </a:cubicBezTo>
                <a:close/>
                <a:moveTo>
                  <a:pt x="12130722" y="3170238"/>
                </a:moveTo>
                <a:cubicBezTo>
                  <a:pt x="11918124" y="3382836"/>
                  <a:pt x="11862181" y="3542411"/>
                  <a:pt x="11808079" y="3696716"/>
                </a:cubicBezTo>
                <a:cubicBezTo>
                  <a:pt x="11754930" y="3848291"/>
                  <a:pt x="11704765" y="3991420"/>
                  <a:pt x="11506454" y="4189730"/>
                </a:cubicBezTo>
                <a:cubicBezTo>
                  <a:pt x="11308144" y="4388041"/>
                  <a:pt x="11164951" y="4438269"/>
                  <a:pt x="11013377" y="4491355"/>
                </a:cubicBezTo>
                <a:cubicBezTo>
                  <a:pt x="10859135" y="4545457"/>
                  <a:pt x="10699559" y="4601401"/>
                  <a:pt x="10486898" y="4814062"/>
                </a:cubicBezTo>
                <a:cubicBezTo>
                  <a:pt x="10274236" y="5026724"/>
                  <a:pt x="10218356" y="5186236"/>
                  <a:pt x="10164255" y="5340541"/>
                </a:cubicBezTo>
                <a:cubicBezTo>
                  <a:pt x="10111105" y="5492115"/>
                  <a:pt x="10060940" y="5635244"/>
                  <a:pt x="9862630" y="5833555"/>
                </a:cubicBezTo>
                <a:cubicBezTo>
                  <a:pt x="9664319" y="6031865"/>
                  <a:pt x="9521127" y="6082094"/>
                  <a:pt x="9369552" y="6135180"/>
                </a:cubicBezTo>
                <a:cubicBezTo>
                  <a:pt x="9215247" y="6189282"/>
                  <a:pt x="9055735" y="6245225"/>
                  <a:pt x="8843073" y="6457887"/>
                </a:cubicBezTo>
                <a:cubicBezTo>
                  <a:pt x="8687371" y="6613589"/>
                  <a:pt x="8615680" y="6740843"/>
                  <a:pt x="8567293" y="6858318"/>
                </a:cubicBezTo>
                <a:lnTo>
                  <a:pt x="8664004" y="6858318"/>
                </a:lnTo>
                <a:cubicBezTo>
                  <a:pt x="8709279" y="6757606"/>
                  <a:pt x="8775573" y="6651118"/>
                  <a:pt x="8905939" y="6520752"/>
                </a:cubicBezTo>
                <a:cubicBezTo>
                  <a:pt x="9104249" y="6322441"/>
                  <a:pt x="9247442" y="6272213"/>
                  <a:pt x="9399016" y="6219063"/>
                </a:cubicBezTo>
                <a:cubicBezTo>
                  <a:pt x="9553257" y="6165025"/>
                  <a:pt x="9712833" y="6109081"/>
                  <a:pt x="9925494" y="5896420"/>
                </a:cubicBezTo>
                <a:cubicBezTo>
                  <a:pt x="10138156" y="5683758"/>
                  <a:pt x="10194036" y="5524246"/>
                  <a:pt x="10248138" y="5369941"/>
                </a:cubicBezTo>
                <a:cubicBezTo>
                  <a:pt x="10301288" y="5218367"/>
                  <a:pt x="10351453" y="5075238"/>
                  <a:pt x="10549763" y="4876927"/>
                </a:cubicBezTo>
                <a:cubicBezTo>
                  <a:pt x="10748073" y="4678617"/>
                  <a:pt x="10891266" y="4628388"/>
                  <a:pt x="11042841" y="4575239"/>
                </a:cubicBezTo>
                <a:cubicBezTo>
                  <a:pt x="11197082" y="4521200"/>
                  <a:pt x="11356657" y="4465257"/>
                  <a:pt x="11569319" y="4252595"/>
                </a:cubicBezTo>
                <a:cubicBezTo>
                  <a:pt x="11781981" y="4039934"/>
                  <a:pt x="11837860" y="3880422"/>
                  <a:pt x="11891962" y="3726116"/>
                </a:cubicBezTo>
                <a:cubicBezTo>
                  <a:pt x="11944985" y="3574796"/>
                  <a:pt x="11995086" y="3431921"/>
                  <a:pt x="12192508" y="3234119"/>
                </a:cubicBezTo>
                <a:lnTo>
                  <a:pt x="12192508" y="3111119"/>
                </a:lnTo>
                <a:cubicBezTo>
                  <a:pt x="12172061" y="3129280"/>
                  <a:pt x="12151296" y="3148883"/>
                  <a:pt x="12130215" y="3169920"/>
                </a:cubicBezTo>
                <a:close/>
                <a:moveTo>
                  <a:pt x="12130722" y="3924681"/>
                </a:moveTo>
                <a:cubicBezTo>
                  <a:pt x="11918124" y="4137279"/>
                  <a:pt x="11862181" y="4296855"/>
                  <a:pt x="11808079" y="4451160"/>
                </a:cubicBezTo>
                <a:cubicBezTo>
                  <a:pt x="11754930" y="4602734"/>
                  <a:pt x="11704765" y="4745863"/>
                  <a:pt x="11506454" y="4944174"/>
                </a:cubicBezTo>
                <a:cubicBezTo>
                  <a:pt x="11308144" y="5142484"/>
                  <a:pt x="11164951" y="5192713"/>
                  <a:pt x="11013377" y="5245799"/>
                </a:cubicBezTo>
                <a:cubicBezTo>
                  <a:pt x="10859135" y="5299901"/>
                  <a:pt x="10699559" y="5355844"/>
                  <a:pt x="10486898" y="5568506"/>
                </a:cubicBezTo>
                <a:cubicBezTo>
                  <a:pt x="10274236" y="5781167"/>
                  <a:pt x="10218356" y="5940679"/>
                  <a:pt x="10164255" y="6094984"/>
                </a:cubicBezTo>
                <a:cubicBezTo>
                  <a:pt x="10111105" y="6246559"/>
                  <a:pt x="10060940" y="6389688"/>
                  <a:pt x="9862630" y="6587998"/>
                </a:cubicBezTo>
                <a:cubicBezTo>
                  <a:pt x="9702356" y="6748272"/>
                  <a:pt x="9578086" y="6811836"/>
                  <a:pt x="9456230" y="6858318"/>
                </a:cubicBezTo>
                <a:lnTo>
                  <a:pt x="9663620" y="6858318"/>
                </a:lnTo>
                <a:cubicBezTo>
                  <a:pt x="9742869" y="6811899"/>
                  <a:pt x="9828720" y="6747637"/>
                  <a:pt x="9925368" y="6650863"/>
                </a:cubicBezTo>
                <a:cubicBezTo>
                  <a:pt x="10137966" y="6438202"/>
                  <a:pt x="10193909" y="6278690"/>
                  <a:pt x="10248011" y="6124385"/>
                </a:cubicBezTo>
                <a:cubicBezTo>
                  <a:pt x="10301160" y="5972810"/>
                  <a:pt x="10351326" y="5829681"/>
                  <a:pt x="10549636" y="5631371"/>
                </a:cubicBezTo>
                <a:cubicBezTo>
                  <a:pt x="10747946" y="5433060"/>
                  <a:pt x="10891139" y="5382832"/>
                  <a:pt x="11042714" y="5329746"/>
                </a:cubicBezTo>
                <a:cubicBezTo>
                  <a:pt x="11196955" y="5275644"/>
                  <a:pt x="11356531" y="5219700"/>
                  <a:pt x="11569192" y="5007039"/>
                </a:cubicBezTo>
                <a:cubicBezTo>
                  <a:pt x="11781854" y="4794377"/>
                  <a:pt x="11837733" y="4634865"/>
                  <a:pt x="11891835" y="4480560"/>
                </a:cubicBezTo>
                <a:cubicBezTo>
                  <a:pt x="11944858" y="4329240"/>
                  <a:pt x="11994959" y="4186365"/>
                  <a:pt x="12192381" y="3988626"/>
                </a:cubicBezTo>
                <a:lnTo>
                  <a:pt x="12192381" y="3865563"/>
                </a:lnTo>
                <a:cubicBezTo>
                  <a:pt x="12171997" y="3883552"/>
                  <a:pt x="12151296" y="3903136"/>
                  <a:pt x="12130215" y="3924300"/>
                </a:cubicBezTo>
                <a:close/>
                <a:moveTo>
                  <a:pt x="12130722" y="4679125"/>
                </a:moveTo>
                <a:cubicBezTo>
                  <a:pt x="11918124" y="4891786"/>
                  <a:pt x="11862181" y="5051298"/>
                  <a:pt x="11808079" y="5205603"/>
                </a:cubicBezTo>
                <a:cubicBezTo>
                  <a:pt x="11754930" y="5357178"/>
                  <a:pt x="11704765" y="5500307"/>
                  <a:pt x="11506454" y="5698617"/>
                </a:cubicBezTo>
                <a:cubicBezTo>
                  <a:pt x="11308144" y="5896928"/>
                  <a:pt x="11164951" y="5947156"/>
                  <a:pt x="11013377" y="6000306"/>
                </a:cubicBezTo>
                <a:cubicBezTo>
                  <a:pt x="10859135" y="6054344"/>
                  <a:pt x="10699559" y="6110288"/>
                  <a:pt x="10486898" y="6322949"/>
                </a:cubicBezTo>
                <a:cubicBezTo>
                  <a:pt x="10274236" y="6535611"/>
                  <a:pt x="10218356" y="6695123"/>
                  <a:pt x="10164255" y="6849428"/>
                </a:cubicBezTo>
                <a:cubicBezTo>
                  <a:pt x="10163239" y="6852412"/>
                  <a:pt x="10162159" y="6855333"/>
                  <a:pt x="10161143" y="6858318"/>
                </a:cubicBezTo>
                <a:lnTo>
                  <a:pt x="10255314" y="6858318"/>
                </a:lnTo>
                <a:cubicBezTo>
                  <a:pt x="10306114" y="6714173"/>
                  <a:pt x="10360406" y="6575171"/>
                  <a:pt x="10549763" y="6385814"/>
                </a:cubicBezTo>
                <a:cubicBezTo>
                  <a:pt x="10748073" y="6187504"/>
                  <a:pt x="10891266" y="6137275"/>
                  <a:pt x="11042841" y="6084189"/>
                </a:cubicBezTo>
                <a:cubicBezTo>
                  <a:pt x="11197082" y="6030087"/>
                  <a:pt x="11356657" y="5974144"/>
                  <a:pt x="11569319" y="5761482"/>
                </a:cubicBezTo>
                <a:cubicBezTo>
                  <a:pt x="11781981" y="5548821"/>
                  <a:pt x="11837860" y="5389309"/>
                  <a:pt x="11891962" y="5235004"/>
                </a:cubicBezTo>
                <a:cubicBezTo>
                  <a:pt x="11944985" y="5083683"/>
                  <a:pt x="11995086" y="4940808"/>
                  <a:pt x="12192508" y="4743069"/>
                </a:cubicBezTo>
                <a:lnTo>
                  <a:pt x="12192508" y="4620006"/>
                </a:lnTo>
                <a:cubicBezTo>
                  <a:pt x="12172061" y="4638167"/>
                  <a:pt x="12151296" y="4657770"/>
                  <a:pt x="12130215" y="4678807"/>
                </a:cubicBezTo>
                <a:close/>
                <a:moveTo>
                  <a:pt x="12130722" y="5433568"/>
                </a:moveTo>
                <a:cubicBezTo>
                  <a:pt x="11918124" y="5646230"/>
                  <a:pt x="11862181" y="5805742"/>
                  <a:pt x="11808079" y="5960047"/>
                </a:cubicBezTo>
                <a:cubicBezTo>
                  <a:pt x="11754930" y="6111621"/>
                  <a:pt x="11704765" y="6254750"/>
                  <a:pt x="11506454" y="6453124"/>
                </a:cubicBezTo>
                <a:cubicBezTo>
                  <a:pt x="11308144" y="6651498"/>
                  <a:pt x="11164951" y="6701600"/>
                  <a:pt x="11013377" y="6754749"/>
                </a:cubicBezTo>
                <a:cubicBezTo>
                  <a:pt x="10935335" y="6782118"/>
                  <a:pt x="10855960" y="6809931"/>
                  <a:pt x="10768965" y="6858318"/>
                </a:cubicBezTo>
                <a:lnTo>
                  <a:pt x="10987342" y="6858318"/>
                </a:lnTo>
                <a:cubicBezTo>
                  <a:pt x="11005820" y="6851587"/>
                  <a:pt x="11024235" y="6845110"/>
                  <a:pt x="11042841" y="6838632"/>
                </a:cubicBezTo>
                <a:cubicBezTo>
                  <a:pt x="11197145" y="6784531"/>
                  <a:pt x="11356657" y="6728587"/>
                  <a:pt x="11569319" y="6515926"/>
                </a:cubicBezTo>
                <a:cubicBezTo>
                  <a:pt x="11781981" y="6303264"/>
                  <a:pt x="11837860" y="6143752"/>
                  <a:pt x="11891962" y="5989447"/>
                </a:cubicBezTo>
                <a:cubicBezTo>
                  <a:pt x="11944985" y="5838127"/>
                  <a:pt x="11995086" y="5695252"/>
                  <a:pt x="12192508" y="5497513"/>
                </a:cubicBezTo>
                <a:lnTo>
                  <a:pt x="12192508" y="5374450"/>
                </a:lnTo>
                <a:cubicBezTo>
                  <a:pt x="12172061" y="5392611"/>
                  <a:pt x="12151296" y="5412213"/>
                  <a:pt x="12130215" y="5433251"/>
                </a:cubicBezTo>
                <a:close/>
                <a:moveTo>
                  <a:pt x="12130722" y="6188012"/>
                </a:moveTo>
                <a:cubicBezTo>
                  <a:pt x="11918124" y="6400673"/>
                  <a:pt x="11862181" y="6560185"/>
                  <a:pt x="11808079" y="6714490"/>
                </a:cubicBezTo>
                <a:cubicBezTo>
                  <a:pt x="11791252" y="6762623"/>
                  <a:pt x="11774678" y="6809740"/>
                  <a:pt x="11753532" y="6858318"/>
                </a:cubicBezTo>
                <a:lnTo>
                  <a:pt x="11849100" y="6858318"/>
                </a:lnTo>
                <a:cubicBezTo>
                  <a:pt x="11864784" y="6819393"/>
                  <a:pt x="11878056" y="6781482"/>
                  <a:pt x="11891264" y="6744018"/>
                </a:cubicBezTo>
                <a:cubicBezTo>
                  <a:pt x="11944286" y="6592761"/>
                  <a:pt x="11994388" y="6449822"/>
                  <a:pt x="12191809" y="6252083"/>
                </a:cubicBezTo>
                <a:lnTo>
                  <a:pt x="12191809" y="6128893"/>
                </a:lnTo>
                <a:cubicBezTo>
                  <a:pt x="12171807" y="6147054"/>
                  <a:pt x="12151296" y="6166657"/>
                  <a:pt x="12130215" y="6187694"/>
                </a:cubicBezTo>
                <a:close/>
              </a:path>
            </a:pathLst>
          </a:custGeom>
          <a:solidFill>
            <a:schemeClr val="bg1">
              <a:lumMod val="85000"/>
              <a:lumOff val="15000"/>
              <a:alpha val="50000"/>
            </a:schemeClr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5" name="Picture Placeholder 12">
            <a:extLst>
              <a:ext uri="{FF2B5EF4-FFF2-40B4-BE49-F238E27FC236}">
                <a16:creationId xmlns:a16="http://schemas.microsoft.com/office/drawing/2014/main" id="{AABD7959-2A16-489D-A25C-24EFA9BF2B93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394459" y="976676"/>
            <a:ext cx="2181226" cy="2795224"/>
          </a:xfrm>
          <a:prstGeom prst="rect">
            <a:avLst/>
          </a:prstGeom>
          <a:pattFill prst="pct5">
            <a:fgClr>
              <a:schemeClr val="bg1">
                <a:lumMod val="50000"/>
                <a:lumOff val="50000"/>
              </a:schemeClr>
            </a:fgClr>
            <a:bgClr>
              <a:schemeClr val="bg1"/>
            </a:bgClr>
          </a:pattFill>
        </p:spPr>
        <p:txBody>
          <a:bodyPr/>
          <a:lstStyle>
            <a:lvl1pPr>
              <a:defRPr sz="1200"/>
            </a:lvl1pPr>
          </a:lstStyle>
          <a:p>
            <a:endParaRPr lang="en-ID"/>
          </a:p>
        </p:txBody>
      </p:sp>
      <p:sp>
        <p:nvSpPr>
          <p:cNvPr id="6" name="Picture Placeholder 12">
            <a:extLst>
              <a:ext uri="{FF2B5EF4-FFF2-40B4-BE49-F238E27FC236}">
                <a16:creationId xmlns:a16="http://schemas.microsoft.com/office/drawing/2014/main" id="{E2F21B08-0AEE-4C5D-B224-8BF69BC82656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9137660" y="976676"/>
            <a:ext cx="2181226" cy="2795224"/>
          </a:xfrm>
          <a:prstGeom prst="rect">
            <a:avLst/>
          </a:prstGeom>
          <a:pattFill prst="pct5">
            <a:fgClr>
              <a:schemeClr val="bg1">
                <a:lumMod val="50000"/>
                <a:lumOff val="50000"/>
              </a:schemeClr>
            </a:fgClr>
            <a:bgClr>
              <a:schemeClr val="bg1"/>
            </a:bgClr>
          </a:pattFill>
        </p:spPr>
        <p:txBody>
          <a:bodyPr/>
          <a:lstStyle>
            <a:lvl1pPr>
              <a:defRPr sz="1200"/>
            </a:lvl1pPr>
          </a:lstStyle>
          <a:p>
            <a:endParaRPr lang="en-ID"/>
          </a:p>
        </p:txBody>
      </p:sp>
      <p:sp>
        <p:nvSpPr>
          <p:cNvPr id="8" name="Picture Placeholder 12">
            <a:extLst>
              <a:ext uri="{FF2B5EF4-FFF2-40B4-BE49-F238E27FC236}">
                <a16:creationId xmlns:a16="http://schemas.microsoft.com/office/drawing/2014/main" id="{BF16CBFF-1923-4211-9252-6E79C408942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394459" y="4333874"/>
            <a:ext cx="4924426" cy="1547449"/>
          </a:xfrm>
          <a:prstGeom prst="rect">
            <a:avLst/>
          </a:prstGeom>
          <a:pattFill prst="pct5">
            <a:fgClr>
              <a:schemeClr val="bg1">
                <a:lumMod val="50000"/>
                <a:lumOff val="50000"/>
              </a:schemeClr>
            </a:fgClr>
            <a:bgClr>
              <a:schemeClr val="bg1"/>
            </a:bgClr>
          </a:pattFill>
        </p:spPr>
        <p:txBody>
          <a:bodyPr/>
          <a:lstStyle>
            <a:lvl1pPr>
              <a:defRPr sz="12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7594192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ustom Layout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Graphic 7">
            <a:extLst>
              <a:ext uri="{FF2B5EF4-FFF2-40B4-BE49-F238E27FC236}">
                <a16:creationId xmlns:a16="http://schemas.microsoft.com/office/drawing/2014/main" id="{EBC969D4-7DEA-4F1F-B27D-BE854B12D5DF}"/>
              </a:ext>
            </a:extLst>
          </p:cNvPr>
          <p:cNvSpPr/>
          <p:nvPr userDrawn="1"/>
        </p:nvSpPr>
        <p:spPr>
          <a:xfrm>
            <a:off x="0" y="0"/>
            <a:ext cx="12192634" cy="6858317"/>
          </a:xfrm>
          <a:custGeom>
            <a:avLst/>
            <a:gdLst>
              <a:gd name="connsiteX0" fmla="*/ 439039 w 12192634"/>
              <a:gd name="connsiteY0" fmla="*/ 0 h 6858317"/>
              <a:gd name="connsiteX1" fmla="*/ 384493 w 12192634"/>
              <a:gd name="connsiteY1" fmla="*/ 143701 h 6858317"/>
              <a:gd name="connsiteX2" fmla="*/ 61849 w 12192634"/>
              <a:gd name="connsiteY2" fmla="*/ 670243 h 6858317"/>
              <a:gd name="connsiteX3" fmla="*/ 0 w 12192634"/>
              <a:gd name="connsiteY3" fmla="*/ 729171 h 6858317"/>
              <a:gd name="connsiteX4" fmla="*/ 0 w 12192634"/>
              <a:gd name="connsiteY4" fmla="*/ 606362 h 6858317"/>
              <a:gd name="connsiteX5" fmla="*/ 300609 w 12192634"/>
              <a:gd name="connsiteY5" fmla="*/ 114300 h 6858317"/>
              <a:gd name="connsiteX6" fmla="*/ 342900 w 12192634"/>
              <a:gd name="connsiteY6" fmla="*/ 0 h 6858317"/>
              <a:gd name="connsiteX7" fmla="*/ 1204976 w 12192634"/>
              <a:gd name="connsiteY7" fmla="*/ 0 h 6858317"/>
              <a:gd name="connsiteX8" fmla="*/ 1149795 w 12192634"/>
              <a:gd name="connsiteY8" fmla="*/ 19558 h 6858317"/>
              <a:gd name="connsiteX9" fmla="*/ 623316 w 12192634"/>
              <a:gd name="connsiteY9" fmla="*/ 342265 h 6858317"/>
              <a:gd name="connsiteX10" fmla="*/ 300609 w 12192634"/>
              <a:gd name="connsiteY10" fmla="*/ 868744 h 6858317"/>
              <a:gd name="connsiteX11" fmla="*/ 0 w 12192634"/>
              <a:gd name="connsiteY11" fmla="*/ 1360805 h 6858317"/>
              <a:gd name="connsiteX12" fmla="*/ 0 w 12192634"/>
              <a:gd name="connsiteY12" fmla="*/ 1483551 h 6858317"/>
              <a:gd name="connsiteX13" fmla="*/ 61849 w 12192634"/>
              <a:gd name="connsiteY13" fmla="*/ 1424686 h 6858317"/>
              <a:gd name="connsiteX14" fmla="*/ 384493 w 12192634"/>
              <a:gd name="connsiteY14" fmla="*/ 898144 h 6858317"/>
              <a:gd name="connsiteX15" fmla="*/ 686181 w 12192634"/>
              <a:gd name="connsiteY15" fmla="*/ 405130 h 6858317"/>
              <a:gd name="connsiteX16" fmla="*/ 1179259 w 12192634"/>
              <a:gd name="connsiteY16" fmla="*/ 103442 h 6858317"/>
              <a:gd name="connsiteX17" fmla="*/ 1423353 w 12192634"/>
              <a:gd name="connsiteY17" fmla="*/ 0 h 6858317"/>
              <a:gd name="connsiteX18" fmla="*/ 1937258 w 12192634"/>
              <a:gd name="connsiteY18" fmla="*/ 0 h 6858317"/>
              <a:gd name="connsiteX19" fmla="*/ 1642872 w 12192634"/>
              <a:gd name="connsiteY19" fmla="*/ 472377 h 6858317"/>
              <a:gd name="connsiteX20" fmla="*/ 1149795 w 12192634"/>
              <a:gd name="connsiteY20" fmla="*/ 774002 h 6858317"/>
              <a:gd name="connsiteX21" fmla="*/ 623316 w 12192634"/>
              <a:gd name="connsiteY21" fmla="*/ 1096709 h 6858317"/>
              <a:gd name="connsiteX22" fmla="*/ 300609 w 12192634"/>
              <a:gd name="connsiteY22" fmla="*/ 1623187 h 6858317"/>
              <a:gd name="connsiteX23" fmla="*/ 0 w 12192634"/>
              <a:gd name="connsiteY23" fmla="*/ 2115249 h 6858317"/>
              <a:gd name="connsiteX24" fmla="*/ 0 w 12192634"/>
              <a:gd name="connsiteY24" fmla="*/ 2238058 h 6858317"/>
              <a:gd name="connsiteX25" fmla="*/ 61849 w 12192634"/>
              <a:gd name="connsiteY25" fmla="*/ 2179130 h 6858317"/>
              <a:gd name="connsiteX26" fmla="*/ 384493 w 12192634"/>
              <a:gd name="connsiteY26" fmla="*/ 1652651 h 6858317"/>
              <a:gd name="connsiteX27" fmla="*/ 686181 w 12192634"/>
              <a:gd name="connsiteY27" fmla="*/ 1159574 h 6858317"/>
              <a:gd name="connsiteX28" fmla="*/ 1179259 w 12192634"/>
              <a:gd name="connsiteY28" fmla="*/ 857885 h 6858317"/>
              <a:gd name="connsiteX29" fmla="*/ 1705737 w 12192634"/>
              <a:gd name="connsiteY29" fmla="*/ 535242 h 6858317"/>
              <a:gd name="connsiteX30" fmla="*/ 2028444 w 12192634"/>
              <a:gd name="connsiteY30" fmla="*/ 8763 h 6858317"/>
              <a:gd name="connsiteX31" fmla="*/ 2031492 w 12192634"/>
              <a:gd name="connsiteY31" fmla="*/ 0 h 6858317"/>
              <a:gd name="connsiteX32" fmla="*/ 2528570 w 12192634"/>
              <a:gd name="connsiteY32" fmla="*/ 0 h 6858317"/>
              <a:gd name="connsiteX33" fmla="*/ 2266950 w 12192634"/>
              <a:gd name="connsiteY33" fmla="*/ 207264 h 6858317"/>
              <a:gd name="connsiteX34" fmla="*/ 1944243 w 12192634"/>
              <a:gd name="connsiteY34" fmla="*/ 733743 h 6858317"/>
              <a:gd name="connsiteX35" fmla="*/ 1642872 w 12192634"/>
              <a:gd name="connsiteY35" fmla="*/ 1226820 h 6858317"/>
              <a:gd name="connsiteX36" fmla="*/ 1149795 w 12192634"/>
              <a:gd name="connsiteY36" fmla="*/ 1528445 h 6858317"/>
              <a:gd name="connsiteX37" fmla="*/ 623316 w 12192634"/>
              <a:gd name="connsiteY37" fmla="*/ 1851152 h 6858317"/>
              <a:gd name="connsiteX38" fmla="*/ 300609 w 12192634"/>
              <a:gd name="connsiteY38" fmla="*/ 2377694 h 6858317"/>
              <a:gd name="connsiteX39" fmla="*/ 0 w 12192634"/>
              <a:gd name="connsiteY39" fmla="*/ 2869692 h 6858317"/>
              <a:gd name="connsiteX40" fmla="*/ 0 w 12192634"/>
              <a:gd name="connsiteY40" fmla="*/ 2992438 h 6858317"/>
              <a:gd name="connsiteX41" fmla="*/ 61849 w 12192634"/>
              <a:gd name="connsiteY41" fmla="*/ 2933700 h 6858317"/>
              <a:gd name="connsiteX42" fmla="*/ 384493 w 12192634"/>
              <a:gd name="connsiteY42" fmla="*/ 2407222 h 6858317"/>
              <a:gd name="connsiteX43" fmla="*/ 686181 w 12192634"/>
              <a:gd name="connsiteY43" fmla="*/ 1914144 h 6858317"/>
              <a:gd name="connsiteX44" fmla="*/ 1179259 w 12192634"/>
              <a:gd name="connsiteY44" fmla="*/ 1612519 h 6858317"/>
              <a:gd name="connsiteX45" fmla="*/ 1705737 w 12192634"/>
              <a:gd name="connsiteY45" fmla="*/ 1289812 h 6858317"/>
              <a:gd name="connsiteX46" fmla="*/ 2028444 w 12192634"/>
              <a:gd name="connsiteY46" fmla="*/ 763334 h 6858317"/>
              <a:gd name="connsiteX47" fmla="*/ 2330069 w 12192634"/>
              <a:gd name="connsiteY47" fmla="*/ 270256 h 6858317"/>
              <a:gd name="connsiteX48" fmla="*/ 2735834 w 12192634"/>
              <a:gd name="connsiteY48" fmla="*/ 127 h 6858317"/>
              <a:gd name="connsiteX49" fmla="*/ 3528632 w 12192634"/>
              <a:gd name="connsiteY49" fmla="*/ 0 h 6858317"/>
              <a:gd name="connsiteX50" fmla="*/ 3286760 w 12192634"/>
              <a:gd name="connsiteY50" fmla="*/ 337376 h 6858317"/>
              <a:gd name="connsiteX51" fmla="*/ 2794000 w 12192634"/>
              <a:gd name="connsiteY51" fmla="*/ 639064 h 6858317"/>
              <a:gd name="connsiteX52" fmla="*/ 2267522 w 12192634"/>
              <a:gd name="connsiteY52" fmla="*/ 961708 h 6858317"/>
              <a:gd name="connsiteX53" fmla="*/ 1944814 w 12192634"/>
              <a:gd name="connsiteY53" fmla="*/ 1488250 h 6858317"/>
              <a:gd name="connsiteX54" fmla="*/ 1643189 w 12192634"/>
              <a:gd name="connsiteY54" fmla="*/ 1981264 h 6858317"/>
              <a:gd name="connsiteX55" fmla="*/ 1150112 w 12192634"/>
              <a:gd name="connsiteY55" fmla="*/ 2282889 h 6858317"/>
              <a:gd name="connsiteX56" fmla="*/ 623634 w 12192634"/>
              <a:gd name="connsiteY56" fmla="*/ 2605596 h 6858317"/>
              <a:gd name="connsiteX57" fmla="*/ 300609 w 12192634"/>
              <a:gd name="connsiteY57" fmla="*/ 3132138 h 6858317"/>
              <a:gd name="connsiteX58" fmla="*/ 0 w 12192634"/>
              <a:gd name="connsiteY58" fmla="*/ 3624136 h 6858317"/>
              <a:gd name="connsiteX59" fmla="*/ 0 w 12192634"/>
              <a:gd name="connsiteY59" fmla="*/ 3746945 h 6858317"/>
              <a:gd name="connsiteX60" fmla="*/ 61849 w 12192634"/>
              <a:gd name="connsiteY60" fmla="*/ 3688016 h 6858317"/>
              <a:gd name="connsiteX61" fmla="*/ 384493 w 12192634"/>
              <a:gd name="connsiteY61" fmla="*/ 3161538 h 6858317"/>
              <a:gd name="connsiteX62" fmla="*/ 686181 w 12192634"/>
              <a:gd name="connsiteY62" fmla="*/ 2668461 h 6858317"/>
              <a:gd name="connsiteX63" fmla="*/ 1179259 w 12192634"/>
              <a:gd name="connsiteY63" fmla="*/ 2366836 h 6858317"/>
              <a:gd name="connsiteX64" fmla="*/ 1705737 w 12192634"/>
              <a:gd name="connsiteY64" fmla="*/ 2044129 h 6858317"/>
              <a:gd name="connsiteX65" fmla="*/ 2028444 w 12192634"/>
              <a:gd name="connsiteY65" fmla="*/ 1517650 h 6858317"/>
              <a:gd name="connsiteX66" fmla="*/ 2330069 w 12192634"/>
              <a:gd name="connsiteY66" fmla="*/ 1024573 h 6858317"/>
              <a:gd name="connsiteX67" fmla="*/ 2823083 w 12192634"/>
              <a:gd name="connsiteY67" fmla="*/ 722948 h 6858317"/>
              <a:gd name="connsiteX68" fmla="*/ 3349625 w 12192634"/>
              <a:gd name="connsiteY68" fmla="*/ 400050 h 6858317"/>
              <a:gd name="connsiteX69" fmla="*/ 3625342 w 12192634"/>
              <a:gd name="connsiteY69" fmla="*/ 0 h 6858317"/>
              <a:gd name="connsiteX70" fmla="*/ 3987800 w 12192634"/>
              <a:gd name="connsiteY70" fmla="*/ 0 h 6858317"/>
              <a:gd name="connsiteX71" fmla="*/ 3910902 w 12192634"/>
              <a:gd name="connsiteY71" fmla="*/ 72327 h 6858317"/>
              <a:gd name="connsiteX72" fmla="*/ 3588385 w 12192634"/>
              <a:gd name="connsiteY72" fmla="*/ 598805 h 6858317"/>
              <a:gd name="connsiteX73" fmla="*/ 3286760 w 12192634"/>
              <a:gd name="connsiteY73" fmla="*/ 1091883 h 6858317"/>
              <a:gd name="connsiteX74" fmla="*/ 2793683 w 12192634"/>
              <a:gd name="connsiteY74" fmla="*/ 1393508 h 6858317"/>
              <a:gd name="connsiteX75" fmla="*/ 2267204 w 12192634"/>
              <a:gd name="connsiteY75" fmla="*/ 1716151 h 6858317"/>
              <a:gd name="connsiteX76" fmla="*/ 1944497 w 12192634"/>
              <a:gd name="connsiteY76" fmla="*/ 2242693 h 6858317"/>
              <a:gd name="connsiteX77" fmla="*/ 1642872 w 12192634"/>
              <a:gd name="connsiteY77" fmla="*/ 2735707 h 6858317"/>
              <a:gd name="connsiteX78" fmla="*/ 1149795 w 12192634"/>
              <a:gd name="connsiteY78" fmla="*/ 3037396 h 6858317"/>
              <a:gd name="connsiteX79" fmla="*/ 623316 w 12192634"/>
              <a:gd name="connsiteY79" fmla="*/ 3360039 h 6858317"/>
              <a:gd name="connsiteX80" fmla="*/ 300609 w 12192634"/>
              <a:gd name="connsiteY80" fmla="*/ 3886581 h 6858317"/>
              <a:gd name="connsiteX81" fmla="*/ 0 w 12192634"/>
              <a:gd name="connsiteY81" fmla="*/ 4378643 h 6858317"/>
              <a:gd name="connsiteX82" fmla="*/ 0 w 12192634"/>
              <a:gd name="connsiteY82" fmla="*/ 4501325 h 6858317"/>
              <a:gd name="connsiteX83" fmla="*/ 61849 w 12192634"/>
              <a:gd name="connsiteY83" fmla="*/ 4442460 h 6858317"/>
              <a:gd name="connsiteX84" fmla="*/ 384493 w 12192634"/>
              <a:gd name="connsiteY84" fmla="*/ 3915982 h 6858317"/>
              <a:gd name="connsiteX85" fmla="*/ 686181 w 12192634"/>
              <a:gd name="connsiteY85" fmla="*/ 3422904 h 6858317"/>
              <a:gd name="connsiteX86" fmla="*/ 1179259 w 12192634"/>
              <a:gd name="connsiteY86" fmla="*/ 3121279 h 6858317"/>
              <a:gd name="connsiteX87" fmla="*/ 1705737 w 12192634"/>
              <a:gd name="connsiteY87" fmla="*/ 2798572 h 6858317"/>
              <a:gd name="connsiteX88" fmla="*/ 2028444 w 12192634"/>
              <a:gd name="connsiteY88" fmla="*/ 2272094 h 6858317"/>
              <a:gd name="connsiteX89" fmla="*/ 2330069 w 12192634"/>
              <a:gd name="connsiteY89" fmla="*/ 1779016 h 6858317"/>
              <a:gd name="connsiteX90" fmla="*/ 2823083 w 12192634"/>
              <a:gd name="connsiteY90" fmla="*/ 1477391 h 6858317"/>
              <a:gd name="connsiteX91" fmla="*/ 3349625 w 12192634"/>
              <a:gd name="connsiteY91" fmla="*/ 1154684 h 6858317"/>
              <a:gd name="connsiteX92" fmla="*/ 3672269 w 12192634"/>
              <a:gd name="connsiteY92" fmla="*/ 628206 h 6858317"/>
              <a:gd name="connsiteX93" fmla="*/ 3973894 w 12192634"/>
              <a:gd name="connsiteY93" fmla="*/ 135192 h 6858317"/>
              <a:gd name="connsiteX94" fmla="*/ 4129088 w 12192634"/>
              <a:gd name="connsiteY94" fmla="*/ 0 h 6858317"/>
              <a:gd name="connsiteX95" fmla="*/ 5098669 w 12192634"/>
              <a:gd name="connsiteY95" fmla="*/ 0 h 6858317"/>
              <a:gd name="connsiteX96" fmla="*/ 4930585 w 12192634"/>
              <a:gd name="connsiteY96" fmla="*/ 202438 h 6858317"/>
              <a:gd name="connsiteX97" fmla="*/ 4437571 w 12192634"/>
              <a:gd name="connsiteY97" fmla="*/ 504127 h 6858317"/>
              <a:gd name="connsiteX98" fmla="*/ 3911028 w 12192634"/>
              <a:gd name="connsiteY98" fmla="*/ 826770 h 6858317"/>
              <a:gd name="connsiteX99" fmla="*/ 3588385 w 12192634"/>
              <a:gd name="connsiteY99" fmla="*/ 1353249 h 6858317"/>
              <a:gd name="connsiteX100" fmla="*/ 3286760 w 12192634"/>
              <a:gd name="connsiteY100" fmla="*/ 1846326 h 6858317"/>
              <a:gd name="connsiteX101" fmla="*/ 2793683 w 12192634"/>
              <a:gd name="connsiteY101" fmla="*/ 2147951 h 6858317"/>
              <a:gd name="connsiteX102" fmla="*/ 2267204 w 12192634"/>
              <a:gd name="connsiteY102" fmla="*/ 2470658 h 6858317"/>
              <a:gd name="connsiteX103" fmla="*/ 1944497 w 12192634"/>
              <a:gd name="connsiteY103" fmla="*/ 2997137 h 6858317"/>
              <a:gd name="connsiteX104" fmla="*/ 1642872 w 12192634"/>
              <a:gd name="connsiteY104" fmla="*/ 3490151 h 6858317"/>
              <a:gd name="connsiteX105" fmla="*/ 1149795 w 12192634"/>
              <a:gd name="connsiteY105" fmla="*/ 3791839 h 6858317"/>
              <a:gd name="connsiteX106" fmla="*/ 623316 w 12192634"/>
              <a:gd name="connsiteY106" fmla="*/ 4114483 h 6858317"/>
              <a:gd name="connsiteX107" fmla="*/ 300609 w 12192634"/>
              <a:gd name="connsiteY107" fmla="*/ 4641025 h 6858317"/>
              <a:gd name="connsiteX108" fmla="*/ 0 w 12192634"/>
              <a:gd name="connsiteY108" fmla="*/ 5133086 h 6858317"/>
              <a:gd name="connsiteX109" fmla="*/ 0 w 12192634"/>
              <a:gd name="connsiteY109" fmla="*/ 5255832 h 6858317"/>
              <a:gd name="connsiteX110" fmla="*/ 61849 w 12192634"/>
              <a:gd name="connsiteY110" fmla="*/ 5196967 h 6858317"/>
              <a:gd name="connsiteX111" fmla="*/ 384493 w 12192634"/>
              <a:gd name="connsiteY111" fmla="*/ 4670425 h 6858317"/>
              <a:gd name="connsiteX112" fmla="*/ 686181 w 12192634"/>
              <a:gd name="connsiteY112" fmla="*/ 4177347 h 6858317"/>
              <a:gd name="connsiteX113" fmla="*/ 1179259 w 12192634"/>
              <a:gd name="connsiteY113" fmla="*/ 3875722 h 6858317"/>
              <a:gd name="connsiteX114" fmla="*/ 1705737 w 12192634"/>
              <a:gd name="connsiteY114" fmla="*/ 3553016 h 6858317"/>
              <a:gd name="connsiteX115" fmla="*/ 2028444 w 12192634"/>
              <a:gd name="connsiteY115" fmla="*/ 3026537 h 6858317"/>
              <a:gd name="connsiteX116" fmla="*/ 2330069 w 12192634"/>
              <a:gd name="connsiteY116" fmla="*/ 2533460 h 6858317"/>
              <a:gd name="connsiteX117" fmla="*/ 2823083 w 12192634"/>
              <a:gd name="connsiteY117" fmla="*/ 2231835 h 6858317"/>
              <a:gd name="connsiteX118" fmla="*/ 3349625 w 12192634"/>
              <a:gd name="connsiteY118" fmla="*/ 1909191 h 6858317"/>
              <a:gd name="connsiteX119" fmla="*/ 3672269 w 12192634"/>
              <a:gd name="connsiteY119" fmla="*/ 1382649 h 6858317"/>
              <a:gd name="connsiteX120" fmla="*/ 3973894 w 12192634"/>
              <a:gd name="connsiteY120" fmla="*/ 889635 h 6858317"/>
              <a:gd name="connsiteX121" fmla="*/ 4466971 w 12192634"/>
              <a:gd name="connsiteY121" fmla="*/ 588010 h 6858317"/>
              <a:gd name="connsiteX122" fmla="*/ 4993450 w 12192634"/>
              <a:gd name="connsiteY122" fmla="*/ 265303 h 6858317"/>
              <a:gd name="connsiteX123" fmla="*/ 5203063 w 12192634"/>
              <a:gd name="connsiteY123" fmla="*/ 0 h 6858317"/>
              <a:gd name="connsiteX124" fmla="*/ 5495290 w 12192634"/>
              <a:gd name="connsiteY124" fmla="*/ 0 h 6858317"/>
              <a:gd name="connsiteX125" fmla="*/ 5232400 w 12192634"/>
              <a:gd name="connsiteY125" fmla="*/ 463868 h 6858317"/>
              <a:gd name="connsiteX126" fmla="*/ 4930775 w 12192634"/>
              <a:gd name="connsiteY126" fmla="*/ 956882 h 6858317"/>
              <a:gd name="connsiteX127" fmla="*/ 4437761 w 12192634"/>
              <a:gd name="connsiteY127" fmla="*/ 1258570 h 6858317"/>
              <a:gd name="connsiteX128" fmla="*/ 3911219 w 12192634"/>
              <a:gd name="connsiteY128" fmla="*/ 1581214 h 6858317"/>
              <a:gd name="connsiteX129" fmla="*/ 3588576 w 12192634"/>
              <a:gd name="connsiteY129" fmla="*/ 2107692 h 6858317"/>
              <a:gd name="connsiteX130" fmla="*/ 3286951 w 12192634"/>
              <a:gd name="connsiteY130" fmla="*/ 2600770 h 6858317"/>
              <a:gd name="connsiteX131" fmla="*/ 2794000 w 12192634"/>
              <a:gd name="connsiteY131" fmla="*/ 2902395 h 6858317"/>
              <a:gd name="connsiteX132" fmla="*/ 2267522 w 12192634"/>
              <a:gd name="connsiteY132" fmla="*/ 3225102 h 6858317"/>
              <a:gd name="connsiteX133" fmla="*/ 1944814 w 12192634"/>
              <a:gd name="connsiteY133" fmla="*/ 3751580 h 6858317"/>
              <a:gd name="connsiteX134" fmla="*/ 1643189 w 12192634"/>
              <a:gd name="connsiteY134" fmla="*/ 4244594 h 6858317"/>
              <a:gd name="connsiteX135" fmla="*/ 1149858 w 12192634"/>
              <a:gd name="connsiteY135" fmla="*/ 4546600 h 6858317"/>
              <a:gd name="connsiteX136" fmla="*/ 623316 w 12192634"/>
              <a:gd name="connsiteY136" fmla="*/ 4869244 h 6858317"/>
              <a:gd name="connsiteX137" fmla="*/ 300609 w 12192634"/>
              <a:gd name="connsiteY137" fmla="*/ 5395786 h 6858317"/>
              <a:gd name="connsiteX138" fmla="*/ 0 w 12192634"/>
              <a:gd name="connsiteY138" fmla="*/ 5887530 h 6858317"/>
              <a:gd name="connsiteX139" fmla="*/ 0 w 12192634"/>
              <a:gd name="connsiteY139" fmla="*/ 6010339 h 6858317"/>
              <a:gd name="connsiteX140" fmla="*/ 61849 w 12192634"/>
              <a:gd name="connsiteY140" fmla="*/ 5951411 h 6858317"/>
              <a:gd name="connsiteX141" fmla="*/ 384493 w 12192634"/>
              <a:gd name="connsiteY141" fmla="*/ 5424869 h 6858317"/>
              <a:gd name="connsiteX142" fmla="*/ 686181 w 12192634"/>
              <a:gd name="connsiteY142" fmla="*/ 4931791 h 6858317"/>
              <a:gd name="connsiteX143" fmla="*/ 1179259 w 12192634"/>
              <a:gd name="connsiteY143" fmla="*/ 4630166 h 6858317"/>
              <a:gd name="connsiteX144" fmla="*/ 1705737 w 12192634"/>
              <a:gd name="connsiteY144" fmla="*/ 4307459 h 6858317"/>
              <a:gd name="connsiteX145" fmla="*/ 2028444 w 12192634"/>
              <a:gd name="connsiteY145" fmla="*/ 3780981 h 6858317"/>
              <a:gd name="connsiteX146" fmla="*/ 2330069 w 12192634"/>
              <a:gd name="connsiteY146" fmla="*/ 3287966 h 6858317"/>
              <a:gd name="connsiteX147" fmla="*/ 2823083 w 12192634"/>
              <a:gd name="connsiteY147" fmla="*/ 2986278 h 6858317"/>
              <a:gd name="connsiteX148" fmla="*/ 3349625 w 12192634"/>
              <a:gd name="connsiteY148" fmla="*/ 2663635 h 6858317"/>
              <a:gd name="connsiteX149" fmla="*/ 3672269 w 12192634"/>
              <a:gd name="connsiteY149" fmla="*/ 2137156 h 6858317"/>
              <a:gd name="connsiteX150" fmla="*/ 3973894 w 12192634"/>
              <a:gd name="connsiteY150" fmla="*/ 1644079 h 6858317"/>
              <a:gd name="connsiteX151" fmla="*/ 4466971 w 12192634"/>
              <a:gd name="connsiteY151" fmla="*/ 1342454 h 6858317"/>
              <a:gd name="connsiteX152" fmla="*/ 4993450 w 12192634"/>
              <a:gd name="connsiteY152" fmla="*/ 1019747 h 6858317"/>
              <a:gd name="connsiteX153" fmla="*/ 5316093 w 12192634"/>
              <a:gd name="connsiteY153" fmla="*/ 493268 h 6858317"/>
              <a:gd name="connsiteX154" fmla="*/ 5617718 w 12192634"/>
              <a:gd name="connsiteY154" fmla="*/ 254 h 6858317"/>
              <a:gd name="connsiteX155" fmla="*/ 5617718 w 12192634"/>
              <a:gd name="connsiteY155" fmla="*/ 254 h 6858317"/>
              <a:gd name="connsiteX156" fmla="*/ 6638290 w 12192634"/>
              <a:gd name="connsiteY156" fmla="*/ 0 h 6858317"/>
              <a:gd name="connsiteX157" fmla="*/ 6574473 w 12192634"/>
              <a:gd name="connsiteY157" fmla="*/ 67501 h 6858317"/>
              <a:gd name="connsiteX158" fmla="*/ 6081459 w 12192634"/>
              <a:gd name="connsiteY158" fmla="*/ 369189 h 6858317"/>
              <a:gd name="connsiteX159" fmla="*/ 5554917 w 12192634"/>
              <a:gd name="connsiteY159" fmla="*/ 691833 h 6858317"/>
              <a:gd name="connsiteX160" fmla="*/ 5232400 w 12192634"/>
              <a:gd name="connsiteY160" fmla="*/ 1218311 h 6858317"/>
              <a:gd name="connsiteX161" fmla="*/ 4930775 w 12192634"/>
              <a:gd name="connsiteY161" fmla="*/ 1711325 h 6858317"/>
              <a:gd name="connsiteX162" fmla="*/ 4437571 w 12192634"/>
              <a:gd name="connsiteY162" fmla="*/ 2012950 h 6858317"/>
              <a:gd name="connsiteX163" fmla="*/ 3911028 w 12192634"/>
              <a:gd name="connsiteY163" fmla="*/ 2335594 h 6858317"/>
              <a:gd name="connsiteX164" fmla="*/ 3588385 w 12192634"/>
              <a:gd name="connsiteY164" fmla="*/ 2862072 h 6858317"/>
              <a:gd name="connsiteX165" fmla="*/ 3286760 w 12192634"/>
              <a:gd name="connsiteY165" fmla="*/ 3355150 h 6858317"/>
              <a:gd name="connsiteX166" fmla="*/ 2793683 w 12192634"/>
              <a:gd name="connsiteY166" fmla="*/ 3656775 h 6858317"/>
              <a:gd name="connsiteX167" fmla="*/ 2267204 w 12192634"/>
              <a:gd name="connsiteY167" fmla="*/ 3979482 h 6858317"/>
              <a:gd name="connsiteX168" fmla="*/ 1944497 w 12192634"/>
              <a:gd name="connsiteY168" fmla="*/ 4505960 h 6858317"/>
              <a:gd name="connsiteX169" fmla="*/ 1642872 w 12192634"/>
              <a:gd name="connsiteY169" fmla="*/ 4999038 h 6858317"/>
              <a:gd name="connsiteX170" fmla="*/ 1149795 w 12192634"/>
              <a:gd name="connsiteY170" fmla="*/ 5300663 h 6858317"/>
              <a:gd name="connsiteX171" fmla="*/ 623316 w 12192634"/>
              <a:gd name="connsiteY171" fmla="*/ 5623370 h 6858317"/>
              <a:gd name="connsiteX172" fmla="*/ 300609 w 12192634"/>
              <a:gd name="connsiteY172" fmla="*/ 6149848 h 6858317"/>
              <a:gd name="connsiteX173" fmla="*/ 0 w 12192634"/>
              <a:gd name="connsiteY173" fmla="*/ 6642100 h 6858317"/>
              <a:gd name="connsiteX174" fmla="*/ 0 w 12192634"/>
              <a:gd name="connsiteY174" fmla="*/ 6764845 h 6858317"/>
              <a:gd name="connsiteX175" fmla="*/ 61849 w 12192634"/>
              <a:gd name="connsiteY175" fmla="*/ 6705600 h 6858317"/>
              <a:gd name="connsiteX176" fmla="*/ 384493 w 12192634"/>
              <a:gd name="connsiteY176" fmla="*/ 6179058 h 6858317"/>
              <a:gd name="connsiteX177" fmla="*/ 686181 w 12192634"/>
              <a:gd name="connsiteY177" fmla="*/ 5685981 h 6858317"/>
              <a:gd name="connsiteX178" fmla="*/ 1179259 w 12192634"/>
              <a:gd name="connsiteY178" fmla="*/ 5384356 h 6858317"/>
              <a:gd name="connsiteX179" fmla="*/ 1705737 w 12192634"/>
              <a:gd name="connsiteY179" fmla="*/ 5061649 h 6858317"/>
              <a:gd name="connsiteX180" fmla="*/ 2028444 w 12192634"/>
              <a:gd name="connsiteY180" fmla="*/ 4535170 h 6858317"/>
              <a:gd name="connsiteX181" fmla="*/ 2330069 w 12192634"/>
              <a:gd name="connsiteY181" fmla="*/ 4042156 h 6858317"/>
              <a:gd name="connsiteX182" fmla="*/ 2823083 w 12192634"/>
              <a:gd name="connsiteY182" fmla="*/ 3740468 h 6858317"/>
              <a:gd name="connsiteX183" fmla="*/ 3349625 w 12192634"/>
              <a:gd name="connsiteY183" fmla="*/ 3417824 h 6858317"/>
              <a:gd name="connsiteX184" fmla="*/ 3672269 w 12192634"/>
              <a:gd name="connsiteY184" fmla="*/ 2891346 h 6858317"/>
              <a:gd name="connsiteX185" fmla="*/ 3973894 w 12192634"/>
              <a:gd name="connsiteY185" fmla="*/ 2398268 h 6858317"/>
              <a:gd name="connsiteX186" fmla="*/ 4466971 w 12192634"/>
              <a:gd name="connsiteY186" fmla="*/ 2096643 h 6858317"/>
              <a:gd name="connsiteX187" fmla="*/ 4993450 w 12192634"/>
              <a:gd name="connsiteY187" fmla="*/ 1773936 h 6858317"/>
              <a:gd name="connsiteX188" fmla="*/ 5316093 w 12192634"/>
              <a:gd name="connsiteY188" fmla="*/ 1247458 h 6858317"/>
              <a:gd name="connsiteX189" fmla="*/ 5617718 w 12192634"/>
              <a:gd name="connsiteY189" fmla="*/ 754444 h 6858317"/>
              <a:gd name="connsiteX190" fmla="*/ 6110796 w 12192634"/>
              <a:gd name="connsiteY190" fmla="*/ 452819 h 6858317"/>
              <a:gd name="connsiteX191" fmla="*/ 6637274 w 12192634"/>
              <a:gd name="connsiteY191" fmla="*/ 130112 h 6858317"/>
              <a:gd name="connsiteX192" fmla="*/ 6754369 w 12192634"/>
              <a:gd name="connsiteY192" fmla="*/ 0 h 6858317"/>
              <a:gd name="connsiteX193" fmla="*/ 7031990 w 12192634"/>
              <a:gd name="connsiteY193" fmla="*/ 0 h 6858317"/>
              <a:gd name="connsiteX194" fmla="*/ 6875970 w 12192634"/>
              <a:gd name="connsiteY194" fmla="*/ 328930 h 6858317"/>
              <a:gd name="connsiteX195" fmla="*/ 6574345 w 12192634"/>
              <a:gd name="connsiteY195" fmla="*/ 822008 h 6858317"/>
              <a:gd name="connsiteX196" fmla="*/ 6081395 w 12192634"/>
              <a:gd name="connsiteY196" fmla="*/ 1123950 h 6858317"/>
              <a:gd name="connsiteX197" fmla="*/ 5554853 w 12192634"/>
              <a:gd name="connsiteY197" fmla="*/ 1446594 h 6858317"/>
              <a:gd name="connsiteX198" fmla="*/ 5232400 w 12192634"/>
              <a:gd name="connsiteY198" fmla="*/ 1972755 h 6858317"/>
              <a:gd name="connsiteX199" fmla="*/ 4930775 w 12192634"/>
              <a:gd name="connsiteY199" fmla="*/ 2465832 h 6858317"/>
              <a:gd name="connsiteX200" fmla="*/ 4437761 w 12192634"/>
              <a:gd name="connsiteY200" fmla="*/ 2767457 h 6858317"/>
              <a:gd name="connsiteX201" fmla="*/ 3911219 w 12192634"/>
              <a:gd name="connsiteY201" fmla="*/ 3090101 h 6858317"/>
              <a:gd name="connsiteX202" fmla="*/ 3588576 w 12192634"/>
              <a:gd name="connsiteY202" fmla="*/ 3616643 h 6858317"/>
              <a:gd name="connsiteX203" fmla="*/ 3286951 w 12192634"/>
              <a:gd name="connsiteY203" fmla="*/ 4109657 h 6858317"/>
              <a:gd name="connsiteX204" fmla="*/ 2793873 w 12192634"/>
              <a:gd name="connsiteY204" fmla="*/ 4411282 h 6858317"/>
              <a:gd name="connsiteX205" fmla="*/ 2267395 w 12192634"/>
              <a:gd name="connsiteY205" fmla="*/ 4733989 h 6858317"/>
              <a:gd name="connsiteX206" fmla="*/ 1944688 w 12192634"/>
              <a:gd name="connsiteY206" fmla="*/ 5260467 h 6858317"/>
              <a:gd name="connsiteX207" fmla="*/ 1643063 w 12192634"/>
              <a:gd name="connsiteY207" fmla="*/ 5753545 h 6858317"/>
              <a:gd name="connsiteX208" fmla="*/ 1149985 w 12192634"/>
              <a:gd name="connsiteY208" fmla="*/ 6055170 h 6858317"/>
              <a:gd name="connsiteX209" fmla="*/ 623507 w 12192634"/>
              <a:gd name="connsiteY209" fmla="*/ 6377877 h 6858317"/>
              <a:gd name="connsiteX210" fmla="*/ 316992 w 12192634"/>
              <a:gd name="connsiteY210" fmla="*/ 6858000 h 6858317"/>
              <a:gd name="connsiteX211" fmla="*/ 411671 w 12192634"/>
              <a:gd name="connsiteY211" fmla="*/ 6858000 h 6858317"/>
              <a:gd name="connsiteX212" fmla="*/ 686181 w 12192634"/>
              <a:gd name="connsiteY212" fmla="*/ 6440742 h 6858317"/>
              <a:gd name="connsiteX213" fmla="*/ 1179259 w 12192634"/>
              <a:gd name="connsiteY213" fmla="*/ 6139053 h 6858317"/>
              <a:gd name="connsiteX214" fmla="*/ 1705737 w 12192634"/>
              <a:gd name="connsiteY214" fmla="*/ 5816410 h 6858317"/>
              <a:gd name="connsiteX215" fmla="*/ 2028444 w 12192634"/>
              <a:gd name="connsiteY215" fmla="*/ 5289868 h 6858317"/>
              <a:gd name="connsiteX216" fmla="*/ 2330069 w 12192634"/>
              <a:gd name="connsiteY216" fmla="*/ 4796854 h 6858317"/>
              <a:gd name="connsiteX217" fmla="*/ 2823083 w 12192634"/>
              <a:gd name="connsiteY217" fmla="*/ 4495165 h 6858317"/>
              <a:gd name="connsiteX218" fmla="*/ 3349625 w 12192634"/>
              <a:gd name="connsiteY218" fmla="*/ 4172522 h 6858317"/>
              <a:gd name="connsiteX219" fmla="*/ 3672269 w 12192634"/>
              <a:gd name="connsiteY219" fmla="*/ 3646043 h 6858317"/>
              <a:gd name="connsiteX220" fmla="*/ 3973894 w 12192634"/>
              <a:gd name="connsiteY220" fmla="*/ 3152966 h 6858317"/>
              <a:gd name="connsiteX221" fmla="*/ 4466971 w 12192634"/>
              <a:gd name="connsiteY221" fmla="*/ 2851341 h 6858317"/>
              <a:gd name="connsiteX222" fmla="*/ 4993450 w 12192634"/>
              <a:gd name="connsiteY222" fmla="*/ 2528697 h 6858317"/>
              <a:gd name="connsiteX223" fmla="*/ 5316093 w 12192634"/>
              <a:gd name="connsiteY223" fmla="*/ 2002219 h 6858317"/>
              <a:gd name="connsiteX224" fmla="*/ 5617718 w 12192634"/>
              <a:gd name="connsiteY224" fmla="*/ 1509141 h 6858317"/>
              <a:gd name="connsiteX225" fmla="*/ 6110796 w 12192634"/>
              <a:gd name="connsiteY225" fmla="*/ 1207516 h 6858317"/>
              <a:gd name="connsiteX226" fmla="*/ 6637274 w 12192634"/>
              <a:gd name="connsiteY226" fmla="*/ 884873 h 6858317"/>
              <a:gd name="connsiteX227" fmla="*/ 6959918 w 12192634"/>
              <a:gd name="connsiteY227" fmla="*/ 358331 h 6858317"/>
              <a:gd name="connsiteX228" fmla="*/ 7141909 w 12192634"/>
              <a:gd name="connsiteY228" fmla="*/ 0 h 6858317"/>
              <a:gd name="connsiteX229" fmla="*/ 8147050 w 12192634"/>
              <a:gd name="connsiteY229" fmla="*/ 0 h 6858317"/>
              <a:gd name="connsiteX230" fmla="*/ 7725537 w 12192634"/>
              <a:gd name="connsiteY230" fmla="*/ 234252 h 6858317"/>
              <a:gd name="connsiteX231" fmla="*/ 7199059 w 12192634"/>
              <a:gd name="connsiteY231" fmla="*/ 556895 h 6858317"/>
              <a:gd name="connsiteX232" fmla="*/ 6876352 w 12192634"/>
              <a:gd name="connsiteY232" fmla="*/ 1083374 h 6858317"/>
              <a:gd name="connsiteX233" fmla="*/ 6574727 w 12192634"/>
              <a:gd name="connsiteY233" fmla="*/ 1576451 h 6858317"/>
              <a:gd name="connsiteX234" fmla="*/ 6081713 w 12192634"/>
              <a:gd name="connsiteY234" fmla="*/ 1878076 h 6858317"/>
              <a:gd name="connsiteX235" fmla="*/ 5555171 w 12192634"/>
              <a:gd name="connsiteY235" fmla="*/ 2200783 h 6858317"/>
              <a:gd name="connsiteX236" fmla="*/ 5232527 w 12192634"/>
              <a:gd name="connsiteY236" fmla="*/ 2727198 h 6858317"/>
              <a:gd name="connsiteX237" fmla="*/ 4930902 w 12192634"/>
              <a:gd name="connsiteY237" fmla="*/ 3220276 h 6858317"/>
              <a:gd name="connsiteX238" fmla="*/ 4437888 w 12192634"/>
              <a:gd name="connsiteY238" fmla="*/ 3521901 h 6858317"/>
              <a:gd name="connsiteX239" fmla="*/ 3911346 w 12192634"/>
              <a:gd name="connsiteY239" fmla="*/ 3844608 h 6858317"/>
              <a:gd name="connsiteX240" fmla="*/ 3588703 w 12192634"/>
              <a:gd name="connsiteY240" fmla="*/ 4371086 h 6858317"/>
              <a:gd name="connsiteX241" fmla="*/ 3287078 w 12192634"/>
              <a:gd name="connsiteY241" fmla="*/ 4864100 h 6858317"/>
              <a:gd name="connsiteX242" fmla="*/ 2794000 w 12192634"/>
              <a:gd name="connsiteY242" fmla="*/ 5165725 h 6858317"/>
              <a:gd name="connsiteX243" fmla="*/ 2267522 w 12192634"/>
              <a:gd name="connsiteY243" fmla="*/ 5488432 h 6858317"/>
              <a:gd name="connsiteX244" fmla="*/ 1944814 w 12192634"/>
              <a:gd name="connsiteY244" fmla="*/ 6014911 h 6858317"/>
              <a:gd name="connsiteX245" fmla="*/ 1643189 w 12192634"/>
              <a:gd name="connsiteY245" fmla="*/ 6507988 h 6858317"/>
              <a:gd name="connsiteX246" fmla="*/ 1150176 w 12192634"/>
              <a:gd name="connsiteY246" fmla="*/ 6809613 h 6858317"/>
              <a:gd name="connsiteX247" fmla="*/ 1020445 w 12192634"/>
              <a:gd name="connsiteY247" fmla="*/ 6858000 h 6858317"/>
              <a:gd name="connsiteX248" fmla="*/ 1277239 w 12192634"/>
              <a:gd name="connsiteY248" fmla="*/ 6858000 h 6858317"/>
              <a:gd name="connsiteX249" fmla="*/ 1706055 w 12192634"/>
              <a:gd name="connsiteY249" fmla="*/ 6570853 h 6858317"/>
              <a:gd name="connsiteX250" fmla="*/ 2028762 w 12192634"/>
              <a:gd name="connsiteY250" fmla="*/ 6044375 h 6858317"/>
              <a:gd name="connsiteX251" fmla="*/ 2330387 w 12192634"/>
              <a:gd name="connsiteY251" fmla="*/ 5551297 h 6858317"/>
              <a:gd name="connsiteX252" fmla="*/ 2823401 w 12192634"/>
              <a:gd name="connsiteY252" fmla="*/ 5249672 h 6858317"/>
              <a:gd name="connsiteX253" fmla="*/ 3349943 w 12192634"/>
              <a:gd name="connsiteY253" fmla="*/ 4926965 h 6858317"/>
              <a:gd name="connsiteX254" fmla="*/ 3672586 w 12192634"/>
              <a:gd name="connsiteY254" fmla="*/ 4400487 h 6858317"/>
              <a:gd name="connsiteX255" fmla="*/ 3974211 w 12192634"/>
              <a:gd name="connsiteY255" fmla="*/ 3907472 h 6858317"/>
              <a:gd name="connsiteX256" fmla="*/ 4467289 w 12192634"/>
              <a:gd name="connsiteY256" fmla="*/ 3605784 h 6858317"/>
              <a:gd name="connsiteX257" fmla="*/ 4993767 w 12192634"/>
              <a:gd name="connsiteY257" fmla="*/ 3283141 h 6858317"/>
              <a:gd name="connsiteX258" fmla="*/ 5316411 w 12192634"/>
              <a:gd name="connsiteY258" fmla="*/ 2756662 h 6858317"/>
              <a:gd name="connsiteX259" fmla="*/ 5618036 w 12192634"/>
              <a:gd name="connsiteY259" fmla="*/ 2263648 h 6858317"/>
              <a:gd name="connsiteX260" fmla="*/ 6111113 w 12192634"/>
              <a:gd name="connsiteY260" fmla="*/ 1961960 h 6858317"/>
              <a:gd name="connsiteX261" fmla="*/ 6637592 w 12192634"/>
              <a:gd name="connsiteY261" fmla="*/ 1639316 h 6858317"/>
              <a:gd name="connsiteX262" fmla="*/ 6960235 w 12192634"/>
              <a:gd name="connsiteY262" fmla="*/ 1112774 h 6858317"/>
              <a:gd name="connsiteX263" fmla="*/ 7261924 w 12192634"/>
              <a:gd name="connsiteY263" fmla="*/ 619760 h 6858317"/>
              <a:gd name="connsiteX264" fmla="*/ 7754938 w 12192634"/>
              <a:gd name="connsiteY264" fmla="*/ 318135 h 6858317"/>
              <a:gd name="connsiteX265" fmla="*/ 8276844 w 12192634"/>
              <a:gd name="connsiteY265" fmla="*/ 0 h 6858317"/>
              <a:gd name="connsiteX266" fmla="*/ 8597519 w 12192634"/>
              <a:gd name="connsiteY266" fmla="*/ 0 h 6858317"/>
              <a:gd name="connsiteX267" fmla="*/ 8520240 w 12192634"/>
              <a:gd name="connsiteY267" fmla="*/ 193993 h 6858317"/>
              <a:gd name="connsiteX268" fmla="*/ 8218551 w 12192634"/>
              <a:gd name="connsiteY268" fmla="*/ 687007 h 6858317"/>
              <a:gd name="connsiteX269" fmla="*/ 7725537 w 12192634"/>
              <a:gd name="connsiteY269" fmla="*/ 988695 h 6858317"/>
              <a:gd name="connsiteX270" fmla="*/ 7199059 w 12192634"/>
              <a:gd name="connsiteY270" fmla="*/ 1311339 h 6858317"/>
              <a:gd name="connsiteX271" fmla="*/ 6876352 w 12192634"/>
              <a:gd name="connsiteY271" fmla="*/ 1837817 h 6858317"/>
              <a:gd name="connsiteX272" fmla="*/ 6574727 w 12192634"/>
              <a:gd name="connsiteY272" fmla="*/ 2330895 h 6858317"/>
              <a:gd name="connsiteX273" fmla="*/ 6081713 w 12192634"/>
              <a:gd name="connsiteY273" fmla="*/ 2632520 h 6858317"/>
              <a:gd name="connsiteX274" fmla="*/ 5555171 w 12192634"/>
              <a:gd name="connsiteY274" fmla="*/ 2955227 h 6858317"/>
              <a:gd name="connsiteX275" fmla="*/ 5232400 w 12192634"/>
              <a:gd name="connsiteY275" fmla="*/ 3481705 h 6858317"/>
              <a:gd name="connsiteX276" fmla="*/ 4930775 w 12192634"/>
              <a:gd name="connsiteY276" fmla="*/ 3974719 h 6858317"/>
              <a:gd name="connsiteX277" fmla="*/ 4437761 w 12192634"/>
              <a:gd name="connsiteY277" fmla="*/ 4276344 h 6858317"/>
              <a:gd name="connsiteX278" fmla="*/ 3911219 w 12192634"/>
              <a:gd name="connsiteY278" fmla="*/ 4599051 h 6858317"/>
              <a:gd name="connsiteX279" fmla="*/ 3588576 w 12192634"/>
              <a:gd name="connsiteY279" fmla="*/ 5125530 h 6858317"/>
              <a:gd name="connsiteX280" fmla="*/ 3286951 w 12192634"/>
              <a:gd name="connsiteY280" fmla="*/ 5618544 h 6858317"/>
              <a:gd name="connsiteX281" fmla="*/ 2794000 w 12192634"/>
              <a:gd name="connsiteY281" fmla="*/ 5920232 h 6858317"/>
              <a:gd name="connsiteX282" fmla="*/ 2267522 w 12192634"/>
              <a:gd name="connsiteY282" fmla="*/ 6242876 h 6858317"/>
              <a:gd name="connsiteX283" fmla="*/ 1944814 w 12192634"/>
              <a:gd name="connsiteY283" fmla="*/ 6769354 h 6858317"/>
              <a:gd name="connsiteX284" fmla="*/ 1913064 w 12192634"/>
              <a:gd name="connsiteY284" fmla="*/ 6858254 h 6858317"/>
              <a:gd name="connsiteX285" fmla="*/ 2007934 w 12192634"/>
              <a:gd name="connsiteY285" fmla="*/ 6858254 h 6858317"/>
              <a:gd name="connsiteX286" fmla="*/ 2029016 w 12192634"/>
              <a:gd name="connsiteY286" fmla="*/ 6799072 h 6858317"/>
              <a:gd name="connsiteX287" fmla="*/ 2330641 w 12192634"/>
              <a:gd name="connsiteY287" fmla="*/ 6305995 h 6858317"/>
              <a:gd name="connsiteX288" fmla="*/ 2823655 w 12192634"/>
              <a:gd name="connsiteY288" fmla="*/ 6004370 h 6858317"/>
              <a:gd name="connsiteX289" fmla="*/ 3349625 w 12192634"/>
              <a:gd name="connsiteY289" fmla="*/ 5681409 h 6858317"/>
              <a:gd name="connsiteX290" fmla="*/ 3672269 w 12192634"/>
              <a:gd name="connsiteY290" fmla="*/ 5154930 h 6858317"/>
              <a:gd name="connsiteX291" fmla="*/ 3973894 w 12192634"/>
              <a:gd name="connsiteY291" fmla="*/ 4661916 h 6858317"/>
              <a:gd name="connsiteX292" fmla="*/ 4466971 w 12192634"/>
              <a:gd name="connsiteY292" fmla="*/ 4360228 h 6858317"/>
              <a:gd name="connsiteX293" fmla="*/ 4993450 w 12192634"/>
              <a:gd name="connsiteY293" fmla="*/ 4037584 h 6858317"/>
              <a:gd name="connsiteX294" fmla="*/ 5316093 w 12192634"/>
              <a:gd name="connsiteY294" fmla="*/ 3511106 h 6858317"/>
              <a:gd name="connsiteX295" fmla="*/ 5617718 w 12192634"/>
              <a:gd name="connsiteY295" fmla="*/ 3018092 h 6858317"/>
              <a:gd name="connsiteX296" fmla="*/ 6110796 w 12192634"/>
              <a:gd name="connsiteY296" fmla="*/ 2716403 h 6858317"/>
              <a:gd name="connsiteX297" fmla="*/ 6637274 w 12192634"/>
              <a:gd name="connsiteY297" fmla="*/ 2393760 h 6858317"/>
              <a:gd name="connsiteX298" fmla="*/ 6959918 w 12192634"/>
              <a:gd name="connsiteY298" fmla="*/ 1867281 h 6858317"/>
              <a:gd name="connsiteX299" fmla="*/ 7261607 w 12192634"/>
              <a:gd name="connsiteY299" fmla="*/ 1374204 h 6858317"/>
              <a:gd name="connsiteX300" fmla="*/ 7754620 w 12192634"/>
              <a:gd name="connsiteY300" fmla="*/ 1072579 h 6858317"/>
              <a:gd name="connsiteX301" fmla="*/ 8281099 w 12192634"/>
              <a:gd name="connsiteY301" fmla="*/ 749872 h 6858317"/>
              <a:gd name="connsiteX302" fmla="*/ 8603806 w 12192634"/>
              <a:gd name="connsiteY302" fmla="*/ 223393 h 6858317"/>
              <a:gd name="connsiteX303" fmla="*/ 8697151 w 12192634"/>
              <a:gd name="connsiteY303" fmla="*/ 0 h 6858317"/>
              <a:gd name="connsiteX304" fmla="*/ 9603549 w 12192634"/>
              <a:gd name="connsiteY304" fmla="*/ 0 h 6858317"/>
              <a:gd name="connsiteX305" fmla="*/ 9369361 w 12192634"/>
              <a:gd name="connsiteY305" fmla="*/ 99251 h 6858317"/>
              <a:gd name="connsiteX306" fmla="*/ 8842566 w 12192634"/>
              <a:gd name="connsiteY306" fmla="*/ 421957 h 6858317"/>
              <a:gd name="connsiteX307" fmla="*/ 8519922 w 12192634"/>
              <a:gd name="connsiteY307" fmla="*/ 948436 h 6858317"/>
              <a:gd name="connsiteX308" fmla="*/ 8218234 w 12192634"/>
              <a:gd name="connsiteY308" fmla="*/ 1441514 h 6858317"/>
              <a:gd name="connsiteX309" fmla="*/ 7725219 w 12192634"/>
              <a:gd name="connsiteY309" fmla="*/ 1743139 h 6858317"/>
              <a:gd name="connsiteX310" fmla="*/ 7198741 w 12192634"/>
              <a:gd name="connsiteY310" fmla="*/ 2065782 h 6858317"/>
              <a:gd name="connsiteX311" fmla="*/ 6876034 w 12192634"/>
              <a:gd name="connsiteY311" fmla="*/ 2592261 h 6858317"/>
              <a:gd name="connsiteX312" fmla="*/ 6574409 w 12192634"/>
              <a:gd name="connsiteY312" fmla="*/ 3085338 h 6858317"/>
              <a:gd name="connsiteX313" fmla="*/ 6081395 w 12192634"/>
              <a:gd name="connsiteY313" fmla="*/ 3386963 h 6858317"/>
              <a:gd name="connsiteX314" fmla="*/ 5554853 w 12192634"/>
              <a:gd name="connsiteY314" fmla="*/ 3709670 h 6858317"/>
              <a:gd name="connsiteX315" fmla="*/ 5232400 w 12192634"/>
              <a:gd name="connsiteY315" fmla="*/ 4236149 h 6858317"/>
              <a:gd name="connsiteX316" fmla="*/ 4930775 w 12192634"/>
              <a:gd name="connsiteY316" fmla="*/ 4729163 h 6858317"/>
              <a:gd name="connsiteX317" fmla="*/ 4437761 w 12192634"/>
              <a:gd name="connsiteY317" fmla="*/ 5030788 h 6858317"/>
              <a:gd name="connsiteX318" fmla="*/ 3911219 w 12192634"/>
              <a:gd name="connsiteY318" fmla="*/ 5353495 h 6858317"/>
              <a:gd name="connsiteX319" fmla="*/ 3588385 w 12192634"/>
              <a:gd name="connsiteY319" fmla="*/ 5880100 h 6858317"/>
              <a:gd name="connsiteX320" fmla="*/ 3286760 w 12192634"/>
              <a:gd name="connsiteY320" fmla="*/ 6373114 h 6858317"/>
              <a:gd name="connsiteX321" fmla="*/ 2793683 w 12192634"/>
              <a:gd name="connsiteY321" fmla="*/ 6674803 h 6858317"/>
              <a:gd name="connsiteX322" fmla="*/ 2426526 w 12192634"/>
              <a:gd name="connsiteY322" fmla="*/ 6858127 h 6858317"/>
              <a:gd name="connsiteX323" fmla="*/ 2588641 w 12192634"/>
              <a:gd name="connsiteY323" fmla="*/ 6858127 h 6858317"/>
              <a:gd name="connsiteX324" fmla="*/ 2823083 w 12192634"/>
              <a:gd name="connsiteY324" fmla="*/ 6758686 h 6858317"/>
              <a:gd name="connsiteX325" fmla="*/ 3349625 w 12192634"/>
              <a:gd name="connsiteY325" fmla="*/ 6435979 h 6858317"/>
              <a:gd name="connsiteX326" fmla="*/ 3672269 w 12192634"/>
              <a:gd name="connsiteY326" fmla="*/ 5909501 h 6858317"/>
              <a:gd name="connsiteX327" fmla="*/ 3973894 w 12192634"/>
              <a:gd name="connsiteY327" fmla="*/ 5416487 h 6858317"/>
              <a:gd name="connsiteX328" fmla="*/ 4466971 w 12192634"/>
              <a:gd name="connsiteY328" fmla="*/ 5114798 h 6858317"/>
              <a:gd name="connsiteX329" fmla="*/ 4993450 w 12192634"/>
              <a:gd name="connsiteY329" fmla="*/ 4792155 h 6858317"/>
              <a:gd name="connsiteX330" fmla="*/ 5316093 w 12192634"/>
              <a:gd name="connsiteY330" fmla="*/ 4265676 h 6858317"/>
              <a:gd name="connsiteX331" fmla="*/ 5617718 w 12192634"/>
              <a:gd name="connsiteY331" fmla="*/ 3772662 h 6858317"/>
              <a:gd name="connsiteX332" fmla="*/ 6110796 w 12192634"/>
              <a:gd name="connsiteY332" fmla="*/ 3470974 h 6858317"/>
              <a:gd name="connsiteX333" fmla="*/ 6637274 w 12192634"/>
              <a:gd name="connsiteY333" fmla="*/ 3148330 h 6858317"/>
              <a:gd name="connsiteX334" fmla="*/ 6959918 w 12192634"/>
              <a:gd name="connsiteY334" fmla="*/ 2621852 h 6858317"/>
              <a:gd name="connsiteX335" fmla="*/ 7261607 w 12192634"/>
              <a:gd name="connsiteY335" fmla="*/ 2128774 h 6858317"/>
              <a:gd name="connsiteX336" fmla="*/ 7754620 w 12192634"/>
              <a:gd name="connsiteY336" fmla="*/ 1827149 h 6858317"/>
              <a:gd name="connsiteX337" fmla="*/ 8281099 w 12192634"/>
              <a:gd name="connsiteY337" fmla="*/ 1504506 h 6858317"/>
              <a:gd name="connsiteX338" fmla="*/ 8603806 w 12192634"/>
              <a:gd name="connsiteY338" fmla="*/ 977963 h 6858317"/>
              <a:gd name="connsiteX339" fmla="*/ 8905431 w 12192634"/>
              <a:gd name="connsiteY339" fmla="*/ 484950 h 6858317"/>
              <a:gd name="connsiteX340" fmla="*/ 9398508 w 12192634"/>
              <a:gd name="connsiteY340" fmla="*/ 183325 h 6858317"/>
              <a:gd name="connsiteX341" fmla="*/ 9765411 w 12192634"/>
              <a:gd name="connsiteY341" fmla="*/ 127 h 6858317"/>
              <a:gd name="connsiteX342" fmla="*/ 10185082 w 12192634"/>
              <a:gd name="connsiteY342" fmla="*/ 0 h 6858317"/>
              <a:gd name="connsiteX343" fmla="*/ 10164064 w 12192634"/>
              <a:gd name="connsiteY343" fmla="*/ 59055 h 6858317"/>
              <a:gd name="connsiteX344" fmla="*/ 9862439 w 12192634"/>
              <a:gd name="connsiteY344" fmla="*/ 552069 h 6858317"/>
              <a:gd name="connsiteX345" fmla="*/ 9369361 w 12192634"/>
              <a:gd name="connsiteY345" fmla="*/ 853758 h 6858317"/>
              <a:gd name="connsiteX346" fmla="*/ 8842883 w 12192634"/>
              <a:gd name="connsiteY346" fmla="*/ 1176401 h 6858317"/>
              <a:gd name="connsiteX347" fmla="*/ 8520240 w 12192634"/>
              <a:gd name="connsiteY347" fmla="*/ 1702880 h 6858317"/>
              <a:gd name="connsiteX348" fmla="*/ 8218551 w 12192634"/>
              <a:gd name="connsiteY348" fmla="*/ 2195957 h 6858317"/>
              <a:gd name="connsiteX349" fmla="*/ 7725537 w 12192634"/>
              <a:gd name="connsiteY349" fmla="*/ 2497582 h 6858317"/>
              <a:gd name="connsiteX350" fmla="*/ 7199059 w 12192634"/>
              <a:gd name="connsiteY350" fmla="*/ 2820226 h 6858317"/>
              <a:gd name="connsiteX351" fmla="*/ 6876352 w 12192634"/>
              <a:gd name="connsiteY351" fmla="*/ 3346768 h 6858317"/>
              <a:gd name="connsiteX352" fmla="*/ 6574727 w 12192634"/>
              <a:gd name="connsiteY352" fmla="*/ 3839782 h 6858317"/>
              <a:gd name="connsiteX353" fmla="*/ 6081713 w 12192634"/>
              <a:gd name="connsiteY353" fmla="*/ 4141407 h 6858317"/>
              <a:gd name="connsiteX354" fmla="*/ 5555171 w 12192634"/>
              <a:gd name="connsiteY354" fmla="*/ 4464114 h 6858317"/>
              <a:gd name="connsiteX355" fmla="*/ 5232400 w 12192634"/>
              <a:gd name="connsiteY355" fmla="*/ 4990592 h 6858317"/>
              <a:gd name="connsiteX356" fmla="*/ 4930775 w 12192634"/>
              <a:gd name="connsiteY356" fmla="*/ 5483606 h 6858317"/>
              <a:gd name="connsiteX357" fmla="*/ 4437761 w 12192634"/>
              <a:gd name="connsiteY357" fmla="*/ 5785231 h 6858317"/>
              <a:gd name="connsiteX358" fmla="*/ 3911219 w 12192634"/>
              <a:gd name="connsiteY358" fmla="*/ 6107938 h 6858317"/>
              <a:gd name="connsiteX359" fmla="*/ 3588576 w 12192634"/>
              <a:gd name="connsiteY359" fmla="*/ 6634417 h 6858317"/>
              <a:gd name="connsiteX360" fmla="*/ 3495103 w 12192634"/>
              <a:gd name="connsiteY360" fmla="*/ 6858000 h 6858317"/>
              <a:gd name="connsiteX361" fmla="*/ 3595116 w 12192634"/>
              <a:gd name="connsiteY361" fmla="*/ 6858000 h 6858317"/>
              <a:gd name="connsiteX362" fmla="*/ 3672459 w 12192634"/>
              <a:gd name="connsiteY362" fmla="*/ 6663818 h 6858317"/>
              <a:gd name="connsiteX363" fmla="*/ 3974084 w 12192634"/>
              <a:gd name="connsiteY363" fmla="*/ 6170803 h 6858317"/>
              <a:gd name="connsiteX364" fmla="*/ 4467162 w 12192634"/>
              <a:gd name="connsiteY364" fmla="*/ 5869178 h 6858317"/>
              <a:gd name="connsiteX365" fmla="*/ 4993640 w 12192634"/>
              <a:gd name="connsiteY365" fmla="*/ 5546471 h 6858317"/>
              <a:gd name="connsiteX366" fmla="*/ 5316284 w 12192634"/>
              <a:gd name="connsiteY366" fmla="*/ 5019993 h 6858317"/>
              <a:gd name="connsiteX367" fmla="*/ 5617909 w 12192634"/>
              <a:gd name="connsiteY367" fmla="*/ 4526979 h 6858317"/>
              <a:gd name="connsiteX368" fmla="*/ 6110986 w 12192634"/>
              <a:gd name="connsiteY368" fmla="*/ 4225354 h 6858317"/>
              <a:gd name="connsiteX369" fmla="*/ 6637465 w 12192634"/>
              <a:gd name="connsiteY369" fmla="*/ 3902647 h 6858317"/>
              <a:gd name="connsiteX370" fmla="*/ 6960108 w 12192634"/>
              <a:gd name="connsiteY370" fmla="*/ 3376168 h 6858317"/>
              <a:gd name="connsiteX371" fmla="*/ 7261797 w 12192634"/>
              <a:gd name="connsiteY371" fmla="*/ 2883091 h 6858317"/>
              <a:gd name="connsiteX372" fmla="*/ 7754811 w 12192634"/>
              <a:gd name="connsiteY372" fmla="*/ 2581466 h 6858317"/>
              <a:gd name="connsiteX373" fmla="*/ 8281289 w 12192634"/>
              <a:gd name="connsiteY373" fmla="*/ 2258822 h 6858317"/>
              <a:gd name="connsiteX374" fmla="*/ 8603996 w 12192634"/>
              <a:gd name="connsiteY374" fmla="*/ 1732280 h 6858317"/>
              <a:gd name="connsiteX375" fmla="*/ 8905621 w 12192634"/>
              <a:gd name="connsiteY375" fmla="*/ 1239266 h 6858317"/>
              <a:gd name="connsiteX376" fmla="*/ 9398698 w 12192634"/>
              <a:gd name="connsiteY376" fmla="*/ 937641 h 6858317"/>
              <a:gd name="connsiteX377" fmla="*/ 9925177 w 12192634"/>
              <a:gd name="connsiteY377" fmla="*/ 614934 h 6858317"/>
              <a:gd name="connsiteX378" fmla="*/ 10247820 w 12192634"/>
              <a:gd name="connsiteY378" fmla="*/ 88456 h 6858317"/>
              <a:gd name="connsiteX379" fmla="*/ 10279570 w 12192634"/>
              <a:gd name="connsiteY379" fmla="*/ 0 h 6858317"/>
              <a:gd name="connsiteX380" fmla="*/ 10915332 w 12192634"/>
              <a:gd name="connsiteY380" fmla="*/ 0 h 6858317"/>
              <a:gd name="connsiteX381" fmla="*/ 10486898 w 12192634"/>
              <a:gd name="connsiteY381" fmla="*/ 287020 h 6858317"/>
              <a:gd name="connsiteX382" fmla="*/ 10164255 w 12192634"/>
              <a:gd name="connsiteY382" fmla="*/ 813499 h 6858317"/>
              <a:gd name="connsiteX383" fmla="*/ 9862630 w 12192634"/>
              <a:gd name="connsiteY383" fmla="*/ 1306513 h 6858317"/>
              <a:gd name="connsiteX384" fmla="*/ 9369552 w 12192634"/>
              <a:gd name="connsiteY384" fmla="*/ 1608201 h 6858317"/>
              <a:gd name="connsiteX385" fmla="*/ 8843073 w 12192634"/>
              <a:gd name="connsiteY385" fmla="*/ 1930845 h 6858317"/>
              <a:gd name="connsiteX386" fmla="*/ 8520430 w 12192634"/>
              <a:gd name="connsiteY386" fmla="*/ 2457323 h 6858317"/>
              <a:gd name="connsiteX387" fmla="*/ 8218742 w 12192634"/>
              <a:gd name="connsiteY387" fmla="*/ 2950401 h 6858317"/>
              <a:gd name="connsiteX388" fmla="*/ 7725728 w 12192634"/>
              <a:gd name="connsiteY388" fmla="*/ 3252026 h 6858317"/>
              <a:gd name="connsiteX389" fmla="*/ 7199249 w 12192634"/>
              <a:gd name="connsiteY389" fmla="*/ 3574733 h 6858317"/>
              <a:gd name="connsiteX390" fmla="*/ 6876543 w 12192634"/>
              <a:gd name="connsiteY390" fmla="*/ 4101211 h 6858317"/>
              <a:gd name="connsiteX391" fmla="*/ 6574918 w 12192634"/>
              <a:gd name="connsiteY391" fmla="*/ 4594225 h 6858317"/>
              <a:gd name="connsiteX392" fmla="*/ 6081395 w 12192634"/>
              <a:gd name="connsiteY392" fmla="*/ 4895850 h 6858317"/>
              <a:gd name="connsiteX393" fmla="*/ 5554853 w 12192634"/>
              <a:gd name="connsiteY393" fmla="*/ 5218557 h 6858317"/>
              <a:gd name="connsiteX394" fmla="*/ 5232400 w 12192634"/>
              <a:gd name="connsiteY394" fmla="*/ 5745036 h 6858317"/>
              <a:gd name="connsiteX395" fmla="*/ 4930775 w 12192634"/>
              <a:gd name="connsiteY395" fmla="*/ 6238050 h 6858317"/>
              <a:gd name="connsiteX396" fmla="*/ 4437761 w 12192634"/>
              <a:gd name="connsiteY396" fmla="*/ 6539738 h 6858317"/>
              <a:gd name="connsiteX397" fmla="*/ 3915601 w 12192634"/>
              <a:gd name="connsiteY397" fmla="*/ 6858000 h 6858317"/>
              <a:gd name="connsiteX398" fmla="*/ 4045458 w 12192634"/>
              <a:gd name="connsiteY398" fmla="*/ 6858000 h 6858317"/>
              <a:gd name="connsiteX399" fmla="*/ 4467162 w 12192634"/>
              <a:gd name="connsiteY399" fmla="*/ 6623622 h 6858317"/>
              <a:gd name="connsiteX400" fmla="*/ 4993640 w 12192634"/>
              <a:gd name="connsiteY400" fmla="*/ 6300915 h 6858317"/>
              <a:gd name="connsiteX401" fmla="*/ 5316284 w 12192634"/>
              <a:gd name="connsiteY401" fmla="*/ 5774436 h 6858317"/>
              <a:gd name="connsiteX402" fmla="*/ 5617909 w 12192634"/>
              <a:gd name="connsiteY402" fmla="*/ 5281422 h 6858317"/>
              <a:gd name="connsiteX403" fmla="*/ 6110986 w 12192634"/>
              <a:gd name="connsiteY403" fmla="*/ 4979797 h 6858317"/>
              <a:gd name="connsiteX404" fmla="*/ 6637465 w 12192634"/>
              <a:gd name="connsiteY404" fmla="*/ 4657090 h 6858317"/>
              <a:gd name="connsiteX405" fmla="*/ 6960108 w 12192634"/>
              <a:gd name="connsiteY405" fmla="*/ 4130612 h 6858317"/>
              <a:gd name="connsiteX406" fmla="*/ 7261797 w 12192634"/>
              <a:gd name="connsiteY406" fmla="*/ 3637597 h 6858317"/>
              <a:gd name="connsiteX407" fmla="*/ 7754811 w 12192634"/>
              <a:gd name="connsiteY407" fmla="*/ 3335909 h 6858317"/>
              <a:gd name="connsiteX408" fmla="*/ 8281289 w 12192634"/>
              <a:gd name="connsiteY408" fmla="*/ 3013266 h 6858317"/>
              <a:gd name="connsiteX409" fmla="*/ 8603996 w 12192634"/>
              <a:gd name="connsiteY409" fmla="*/ 2486787 h 6858317"/>
              <a:gd name="connsiteX410" fmla="*/ 8905621 w 12192634"/>
              <a:gd name="connsiteY410" fmla="*/ 1993710 h 6858317"/>
              <a:gd name="connsiteX411" fmla="*/ 9398698 w 12192634"/>
              <a:gd name="connsiteY411" fmla="*/ 1692085 h 6858317"/>
              <a:gd name="connsiteX412" fmla="*/ 9925177 w 12192634"/>
              <a:gd name="connsiteY412" fmla="*/ 1369378 h 6858317"/>
              <a:gd name="connsiteX413" fmla="*/ 10247820 w 12192634"/>
              <a:gd name="connsiteY413" fmla="*/ 842899 h 6858317"/>
              <a:gd name="connsiteX414" fmla="*/ 10549445 w 12192634"/>
              <a:gd name="connsiteY414" fmla="*/ 349885 h 6858317"/>
              <a:gd name="connsiteX415" fmla="*/ 11042650 w 12192634"/>
              <a:gd name="connsiteY415" fmla="*/ 48260 h 6858317"/>
              <a:gd name="connsiteX416" fmla="*/ 11172063 w 12192634"/>
              <a:gd name="connsiteY416" fmla="*/ 0 h 6858317"/>
              <a:gd name="connsiteX417" fmla="*/ 11780838 w 12192634"/>
              <a:gd name="connsiteY417" fmla="*/ 0 h 6858317"/>
              <a:gd name="connsiteX418" fmla="*/ 11506200 w 12192634"/>
              <a:gd name="connsiteY418" fmla="*/ 417195 h 6858317"/>
              <a:gd name="connsiteX419" fmla="*/ 11013122 w 12192634"/>
              <a:gd name="connsiteY419" fmla="*/ 718820 h 6858317"/>
              <a:gd name="connsiteX420" fmla="*/ 10486644 w 12192634"/>
              <a:gd name="connsiteY420" fmla="*/ 1041463 h 6858317"/>
              <a:gd name="connsiteX421" fmla="*/ 10164001 w 12192634"/>
              <a:gd name="connsiteY421" fmla="*/ 1567942 h 6858317"/>
              <a:gd name="connsiteX422" fmla="*/ 9862376 w 12192634"/>
              <a:gd name="connsiteY422" fmla="*/ 2060956 h 6858317"/>
              <a:gd name="connsiteX423" fmla="*/ 9369298 w 12192634"/>
              <a:gd name="connsiteY423" fmla="*/ 2362645 h 6858317"/>
              <a:gd name="connsiteX424" fmla="*/ 8842819 w 12192634"/>
              <a:gd name="connsiteY424" fmla="*/ 2685288 h 6858317"/>
              <a:gd name="connsiteX425" fmla="*/ 8520176 w 12192634"/>
              <a:gd name="connsiteY425" fmla="*/ 3211767 h 6858317"/>
              <a:gd name="connsiteX426" fmla="*/ 8218488 w 12192634"/>
              <a:gd name="connsiteY426" fmla="*/ 3704844 h 6858317"/>
              <a:gd name="connsiteX427" fmla="*/ 7725474 w 12192634"/>
              <a:gd name="connsiteY427" fmla="*/ 4006469 h 6858317"/>
              <a:gd name="connsiteX428" fmla="*/ 7198995 w 12192634"/>
              <a:gd name="connsiteY428" fmla="*/ 4329176 h 6858317"/>
              <a:gd name="connsiteX429" fmla="*/ 6876288 w 12192634"/>
              <a:gd name="connsiteY429" fmla="*/ 4855655 h 6858317"/>
              <a:gd name="connsiteX430" fmla="*/ 6574663 w 12192634"/>
              <a:gd name="connsiteY430" fmla="*/ 5348669 h 6858317"/>
              <a:gd name="connsiteX431" fmla="*/ 6081649 w 12192634"/>
              <a:gd name="connsiteY431" fmla="*/ 5650357 h 6858317"/>
              <a:gd name="connsiteX432" fmla="*/ 5555107 w 12192634"/>
              <a:gd name="connsiteY432" fmla="*/ 5973001 h 6858317"/>
              <a:gd name="connsiteX433" fmla="*/ 5232464 w 12192634"/>
              <a:gd name="connsiteY433" fmla="*/ 6499479 h 6858317"/>
              <a:gd name="connsiteX434" fmla="*/ 5050346 w 12192634"/>
              <a:gd name="connsiteY434" fmla="*/ 6858000 h 6858317"/>
              <a:gd name="connsiteX435" fmla="*/ 5160328 w 12192634"/>
              <a:gd name="connsiteY435" fmla="*/ 6858000 h 6858317"/>
              <a:gd name="connsiteX436" fmla="*/ 5316347 w 12192634"/>
              <a:gd name="connsiteY436" fmla="*/ 6528880 h 6858317"/>
              <a:gd name="connsiteX437" fmla="*/ 5617972 w 12192634"/>
              <a:gd name="connsiteY437" fmla="*/ 6035866 h 6858317"/>
              <a:gd name="connsiteX438" fmla="*/ 6111050 w 12192634"/>
              <a:gd name="connsiteY438" fmla="*/ 5734241 h 6858317"/>
              <a:gd name="connsiteX439" fmla="*/ 6637528 w 12192634"/>
              <a:gd name="connsiteY439" fmla="*/ 5411534 h 6858317"/>
              <a:gd name="connsiteX440" fmla="*/ 6960172 w 12192634"/>
              <a:gd name="connsiteY440" fmla="*/ 4885055 h 6858317"/>
              <a:gd name="connsiteX441" fmla="*/ 7261860 w 12192634"/>
              <a:gd name="connsiteY441" fmla="*/ 4392041 h 6858317"/>
              <a:gd name="connsiteX442" fmla="*/ 7754874 w 12192634"/>
              <a:gd name="connsiteY442" fmla="*/ 4090353 h 6858317"/>
              <a:gd name="connsiteX443" fmla="*/ 8281353 w 12192634"/>
              <a:gd name="connsiteY443" fmla="*/ 3767709 h 6858317"/>
              <a:gd name="connsiteX444" fmla="*/ 8604059 w 12192634"/>
              <a:gd name="connsiteY444" fmla="*/ 3241231 h 6858317"/>
              <a:gd name="connsiteX445" fmla="*/ 8905684 w 12192634"/>
              <a:gd name="connsiteY445" fmla="*/ 2748153 h 6858317"/>
              <a:gd name="connsiteX446" fmla="*/ 9398762 w 12192634"/>
              <a:gd name="connsiteY446" fmla="*/ 2446528 h 6858317"/>
              <a:gd name="connsiteX447" fmla="*/ 9925241 w 12192634"/>
              <a:gd name="connsiteY447" fmla="*/ 2123821 h 6858317"/>
              <a:gd name="connsiteX448" fmla="*/ 10247884 w 12192634"/>
              <a:gd name="connsiteY448" fmla="*/ 1597343 h 6858317"/>
              <a:gd name="connsiteX449" fmla="*/ 10549509 w 12192634"/>
              <a:gd name="connsiteY449" fmla="*/ 1104329 h 6858317"/>
              <a:gd name="connsiteX450" fmla="*/ 11042586 w 12192634"/>
              <a:gd name="connsiteY450" fmla="*/ 802704 h 6858317"/>
              <a:gd name="connsiteX451" fmla="*/ 11569065 w 12192634"/>
              <a:gd name="connsiteY451" fmla="*/ 480060 h 6858317"/>
              <a:gd name="connsiteX452" fmla="*/ 11875008 w 12192634"/>
              <a:gd name="connsiteY452" fmla="*/ 0 h 6858317"/>
              <a:gd name="connsiteX453" fmla="*/ 12130722 w 12192634"/>
              <a:gd name="connsiteY453" fmla="*/ 152400 h 6858317"/>
              <a:gd name="connsiteX454" fmla="*/ 11808079 w 12192634"/>
              <a:gd name="connsiteY454" fmla="*/ 678879 h 6858317"/>
              <a:gd name="connsiteX455" fmla="*/ 11506454 w 12192634"/>
              <a:gd name="connsiteY455" fmla="*/ 1171956 h 6858317"/>
              <a:gd name="connsiteX456" fmla="*/ 11013377 w 12192634"/>
              <a:gd name="connsiteY456" fmla="*/ 1473581 h 6858317"/>
              <a:gd name="connsiteX457" fmla="*/ 10486898 w 12192634"/>
              <a:gd name="connsiteY457" fmla="*/ 1796225 h 6858317"/>
              <a:gd name="connsiteX458" fmla="*/ 10164255 w 12192634"/>
              <a:gd name="connsiteY458" fmla="*/ 2322703 h 6858317"/>
              <a:gd name="connsiteX459" fmla="*/ 9862630 w 12192634"/>
              <a:gd name="connsiteY459" fmla="*/ 2815781 h 6858317"/>
              <a:gd name="connsiteX460" fmla="*/ 9369552 w 12192634"/>
              <a:gd name="connsiteY460" fmla="*/ 3117406 h 6858317"/>
              <a:gd name="connsiteX461" fmla="*/ 8843073 w 12192634"/>
              <a:gd name="connsiteY461" fmla="*/ 3440049 h 6858317"/>
              <a:gd name="connsiteX462" fmla="*/ 8520430 w 12192634"/>
              <a:gd name="connsiteY462" fmla="*/ 3966591 h 6858317"/>
              <a:gd name="connsiteX463" fmla="*/ 8218742 w 12192634"/>
              <a:gd name="connsiteY463" fmla="*/ 4459605 h 6858317"/>
              <a:gd name="connsiteX464" fmla="*/ 7725728 w 12192634"/>
              <a:gd name="connsiteY464" fmla="*/ 4761230 h 6858317"/>
              <a:gd name="connsiteX465" fmla="*/ 7199249 w 12192634"/>
              <a:gd name="connsiteY465" fmla="*/ 5083937 h 6858317"/>
              <a:gd name="connsiteX466" fmla="*/ 6876543 w 12192634"/>
              <a:gd name="connsiteY466" fmla="*/ 5610416 h 6858317"/>
              <a:gd name="connsiteX467" fmla="*/ 6574918 w 12192634"/>
              <a:gd name="connsiteY467" fmla="*/ 6103430 h 6858317"/>
              <a:gd name="connsiteX468" fmla="*/ 6081903 w 12192634"/>
              <a:gd name="connsiteY468" fmla="*/ 6405118 h 6858317"/>
              <a:gd name="connsiteX469" fmla="*/ 5555361 w 12192634"/>
              <a:gd name="connsiteY469" fmla="*/ 6727762 h 6858317"/>
              <a:gd name="connsiteX470" fmla="*/ 5437696 w 12192634"/>
              <a:gd name="connsiteY470" fmla="*/ 6858000 h 6858317"/>
              <a:gd name="connsiteX471" fmla="*/ 5553774 w 12192634"/>
              <a:gd name="connsiteY471" fmla="*/ 6858000 h 6858317"/>
              <a:gd name="connsiteX472" fmla="*/ 5617718 w 12192634"/>
              <a:gd name="connsiteY472" fmla="*/ 6790309 h 6858317"/>
              <a:gd name="connsiteX473" fmla="*/ 6110796 w 12192634"/>
              <a:gd name="connsiteY473" fmla="*/ 6488684 h 6858317"/>
              <a:gd name="connsiteX474" fmla="*/ 6637274 w 12192634"/>
              <a:gd name="connsiteY474" fmla="*/ 6165977 h 6858317"/>
              <a:gd name="connsiteX475" fmla="*/ 6959918 w 12192634"/>
              <a:gd name="connsiteY475" fmla="*/ 5639499 h 6858317"/>
              <a:gd name="connsiteX476" fmla="*/ 7261607 w 12192634"/>
              <a:gd name="connsiteY476" fmla="*/ 5146485 h 6858317"/>
              <a:gd name="connsiteX477" fmla="*/ 7754620 w 12192634"/>
              <a:gd name="connsiteY477" fmla="*/ 4844796 h 6858317"/>
              <a:gd name="connsiteX478" fmla="*/ 8281099 w 12192634"/>
              <a:gd name="connsiteY478" fmla="*/ 4522153 h 6858317"/>
              <a:gd name="connsiteX479" fmla="*/ 8603806 w 12192634"/>
              <a:gd name="connsiteY479" fmla="*/ 3995674 h 6858317"/>
              <a:gd name="connsiteX480" fmla="*/ 8905431 w 12192634"/>
              <a:gd name="connsiteY480" fmla="*/ 3502597 h 6858317"/>
              <a:gd name="connsiteX481" fmla="*/ 9398508 w 12192634"/>
              <a:gd name="connsiteY481" fmla="*/ 3200972 h 6858317"/>
              <a:gd name="connsiteX482" fmla="*/ 9924986 w 12192634"/>
              <a:gd name="connsiteY482" fmla="*/ 2878328 h 6858317"/>
              <a:gd name="connsiteX483" fmla="*/ 10247630 w 12192634"/>
              <a:gd name="connsiteY483" fmla="*/ 2351786 h 6858317"/>
              <a:gd name="connsiteX484" fmla="*/ 10549255 w 12192634"/>
              <a:gd name="connsiteY484" fmla="*/ 1858772 h 6858317"/>
              <a:gd name="connsiteX485" fmla="*/ 11042332 w 12192634"/>
              <a:gd name="connsiteY485" fmla="*/ 1557147 h 6858317"/>
              <a:gd name="connsiteX486" fmla="*/ 11568811 w 12192634"/>
              <a:gd name="connsiteY486" fmla="*/ 1234504 h 6858317"/>
              <a:gd name="connsiteX487" fmla="*/ 11891455 w 12192634"/>
              <a:gd name="connsiteY487" fmla="*/ 707962 h 6858317"/>
              <a:gd name="connsiteX488" fmla="*/ 12192000 w 12192634"/>
              <a:gd name="connsiteY488" fmla="*/ 215900 h 6858317"/>
              <a:gd name="connsiteX489" fmla="*/ 12192000 w 12192634"/>
              <a:gd name="connsiteY489" fmla="*/ 93282 h 6858317"/>
              <a:gd name="connsiteX490" fmla="*/ 12130215 w 12192634"/>
              <a:gd name="connsiteY490" fmla="*/ 152400 h 6858317"/>
              <a:gd name="connsiteX491" fmla="*/ 12130722 w 12192634"/>
              <a:gd name="connsiteY491" fmla="*/ 906844 h 6858317"/>
              <a:gd name="connsiteX492" fmla="*/ 11808079 w 12192634"/>
              <a:gd name="connsiteY492" fmla="*/ 1433322 h 6858317"/>
              <a:gd name="connsiteX493" fmla="*/ 11506454 w 12192634"/>
              <a:gd name="connsiteY493" fmla="*/ 1926400 h 6858317"/>
              <a:gd name="connsiteX494" fmla="*/ 11013377 w 12192634"/>
              <a:gd name="connsiteY494" fmla="*/ 2228025 h 6858317"/>
              <a:gd name="connsiteX495" fmla="*/ 10486898 w 12192634"/>
              <a:gd name="connsiteY495" fmla="*/ 2550668 h 6858317"/>
              <a:gd name="connsiteX496" fmla="*/ 10164255 w 12192634"/>
              <a:gd name="connsiteY496" fmla="*/ 3077147 h 6858317"/>
              <a:gd name="connsiteX497" fmla="*/ 9862630 w 12192634"/>
              <a:gd name="connsiteY497" fmla="*/ 3570224 h 6858317"/>
              <a:gd name="connsiteX498" fmla="*/ 9369552 w 12192634"/>
              <a:gd name="connsiteY498" fmla="*/ 3871849 h 6858317"/>
              <a:gd name="connsiteX499" fmla="*/ 8843073 w 12192634"/>
              <a:gd name="connsiteY499" fmla="*/ 4194493 h 6858317"/>
              <a:gd name="connsiteX500" fmla="*/ 8520430 w 12192634"/>
              <a:gd name="connsiteY500" fmla="*/ 4721035 h 6858317"/>
              <a:gd name="connsiteX501" fmla="*/ 8218742 w 12192634"/>
              <a:gd name="connsiteY501" fmla="*/ 5214049 h 6858317"/>
              <a:gd name="connsiteX502" fmla="*/ 7725728 w 12192634"/>
              <a:gd name="connsiteY502" fmla="*/ 5515674 h 6858317"/>
              <a:gd name="connsiteX503" fmla="*/ 7199249 w 12192634"/>
              <a:gd name="connsiteY503" fmla="*/ 5838381 h 6858317"/>
              <a:gd name="connsiteX504" fmla="*/ 6876543 w 12192634"/>
              <a:gd name="connsiteY504" fmla="*/ 6364859 h 6858317"/>
              <a:gd name="connsiteX505" fmla="*/ 6574918 w 12192634"/>
              <a:gd name="connsiteY505" fmla="*/ 6857937 h 6858317"/>
              <a:gd name="connsiteX506" fmla="*/ 6574536 w 12192634"/>
              <a:gd name="connsiteY506" fmla="*/ 6858318 h 6858317"/>
              <a:gd name="connsiteX507" fmla="*/ 6697155 w 12192634"/>
              <a:gd name="connsiteY507" fmla="*/ 6858318 h 6858317"/>
              <a:gd name="connsiteX508" fmla="*/ 6960426 w 12192634"/>
              <a:gd name="connsiteY508" fmla="*/ 6394260 h 6858317"/>
              <a:gd name="connsiteX509" fmla="*/ 7262114 w 12192634"/>
              <a:gd name="connsiteY509" fmla="*/ 5901246 h 6858317"/>
              <a:gd name="connsiteX510" fmla="*/ 7755128 w 12192634"/>
              <a:gd name="connsiteY510" fmla="*/ 5599621 h 6858317"/>
              <a:gd name="connsiteX511" fmla="*/ 8281606 w 12192634"/>
              <a:gd name="connsiteY511" fmla="*/ 5276914 h 6858317"/>
              <a:gd name="connsiteX512" fmla="*/ 8604314 w 12192634"/>
              <a:gd name="connsiteY512" fmla="*/ 4750435 h 6858317"/>
              <a:gd name="connsiteX513" fmla="*/ 8905939 w 12192634"/>
              <a:gd name="connsiteY513" fmla="*/ 4257358 h 6858317"/>
              <a:gd name="connsiteX514" fmla="*/ 9399016 w 12192634"/>
              <a:gd name="connsiteY514" fmla="*/ 3955733 h 6858317"/>
              <a:gd name="connsiteX515" fmla="*/ 9925494 w 12192634"/>
              <a:gd name="connsiteY515" fmla="*/ 3633089 h 6858317"/>
              <a:gd name="connsiteX516" fmla="*/ 10248138 w 12192634"/>
              <a:gd name="connsiteY516" fmla="*/ 3106611 h 6858317"/>
              <a:gd name="connsiteX517" fmla="*/ 10549763 w 12192634"/>
              <a:gd name="connsiteY517" fmla="*/ 2613533 h 6858317"/>
              <a:gd name="connsiteX518" fmla="*/ 11042650 w 12192634"/>
              <a:gd name="connsiteY518" fmla="*/ 2311400 h 6858317"/>
              <a:gd name="connsiteX519" fmla="*/ 11569129 w 12192634"/>
              <a:gd name="connsiteY519" fmla="*/ 1988757 h 6858317"/>
              <a:gd name="connsiteX520" fmla="*/ 11891772 w 12192634"/>
              <a:gd name="connsiteY520" fmla="*/ 1462278 h 6858317"/>
              <a:gd name="connsiteX521" fmla="*/ 12192318 w 12192634"/>
              <a:gd name="connsiteY521" fmla="*/ 970280 h 6858317"/>
              <a:gd name="connsiteX522" fmla="*/ 12192318 w 12192634"/>
              <a:gd name="connsiteY522" fmla="*/ 847725 h 6858317"/>
              <a:gd name="connsiteX523" fmla="*/ 12130215 w 12192634"/>
              <a:gd name="connsiteY523" fmla="*/ 906526 h 6858317"/>
              <a:gd name="connsiteX524" fmla="*/ 12130722 w 12192634"/>
              <a:gd name="connsiteY524" fmla="*/ 1661287 h 6858317"/>
              <a:gd name="connsiteX525" fmla="*/ 11808079 w 12192634"/>
              <a:gd name="connsiteY525" fmla="*/ 2187766 h 6858317"/>
              <a:gd name="connsiteX526" fmla="*/ 11506454 w 12192634"/>
              <a:gd name="connsiteY526" fmla="*/ 2680843 h 6858317"/>
              <a:gd name="connsiteX527" fmla="*/ 11013377 w 12192634"/>
              <a:gd name="connsiteY527" fmla="*/ 2982468 h 6858317"/>
              <a:gd name="connsiteX528" fmla="*/ 10486898 w 12192634"/>
              <a:gd name="connsiteY528" fmla="*/ 3305112 h 6858317"/>
              <a:gd name="connsiteX529" fmla="*/ 10164255 w 12192634"/>
              <a:gd name="connsiteY529" fmla="*/ 3831653 h 6858317"/>
              <a:gd name="connsiteX530" fmla="*/ 9862630 w 12192634"/>
              <a:gd name="connsiteY530" fmla="*/ 4324668 h 6858317"/>
              <a:gd name="connsiteX531" fmla="*/ 9369552 w 12192634"/>
              <a:gd name="connsiteY531" fmla="*/ 4626293 h 6858317"/>
              <a:gd name="connsiteX532" fmla="*/ 8843073 w 12192634"/>
              <a:gd name="connsiteY532" fmla="*/ 4949000 h 6858317"/>
              <a:gd name="connsiteX533" fmla="*/ 8520430 w 12192634"/>
              <a:gd name="connsiteY533" fmla="*/ 5475478 h 6858317"/>
              <a:gd name="connsiteX534" fmla="*/ 8218742 w 12192634"/>
              <a:gd name="connsiteY534" fmla="*/ 5968492 h 6858317"/>
              <a:gd name="connsiteX535" fmla="*/ 7725728 w 12192634"/>
              <a:gd name="connsiteY535" fmla="*/ 6270181 h 6858317"/>
              <a:gd name="connsiteX536" fmla="*/ 7199249 w 12192634"/>
              <a:gd name="connsiteY536" fmla="*/ 6592824 h 6858317"/>
              <a:gd name="connsiteX537" fmla="*/ 6989699 w 12192634"/>
              <a:gd name="connsiteY537" fmla="*/ 6858318 h 6858317"/>
              <a:gd name="connsiteX538" fmla="*/ 7094030 w 12192634"/>
              <a:gd name="connsiteY538" fmla="*/ 6858318 h 6858317"/>
              <a:gd name="connsiteX539" fmla="*/ 7262241 w 12192634"/>
              <a:gd name="connsiteY539" fmla="*/ 6655689 h 6858317"/>
              <a:gd name="connsiteX540" fmla="*/ 7755256 w 12192634"/>
              <a:gd name="connsiteY540" fmla="*/ 6354064 h 6858317"/>
              <a:gd name="connsiteX541" fmla="*/ 8281734 w 12192634"/>
              <a:gd name="connsiteY541" fmla="*/ 6031357 h 6858317"/>
              <a:gd name="connsiteX542" fmla="*/ 8604441 w 12192634"/>
              <a:gd name="connsiteY542" fmla="*/ 5504879 h 6858317"/>
              <a:gd name="connsiteX543" fmla="*/ 8906066 w 12192634"/>
              <a:gd name="connsiteY543" fmla="*/ 5011865 h 6858317"/>
              <a:gd name="connsiteX544" fmla="*/ 9399143 w 12192634"/>
              <a:gd name="connsiteY544" fmla="*/ 4710176 h 6858317"/>
              <a:gd name="connsiteX545" fmla="*/ 9925621 w 12192634"/>
              <a:gd name="connsiteY545" fmla="*/ 4387533 h 6858317"/>
              <a:gd name="connsiteX546" fmla="*/ 10248265 w 12192634"/>
              <a:gd name="connsiteY546" fmla="*/ 3861054 h 6858317"/>
              <a:gd name="connsiteX547" fmla="*/ 10549890 w 12192634"/>
              <a:gd name="connsiteY547" fmla="*/ 3367977 h 6858317"/>
              <a:gd name="connsiteX548" fmla="*/ 11042968 w 12192634"/>
              <a:gd name="connsiteY548" fmla="*/ 3066352 h 6858317"/>
              <a:gd name="connsiteX549" fmla="*/ 11569446 w 12192634"/>
              <a:gd name="connsiteY549" fmla="*/ 2743708 h 6858317"/>
              <a:gd name="connsiteX550" fmla="*/ 11892090 w 12192634"/>
              <a:gd name="connsiteY550" fmla="*/ 2217230 h 6858317"/>
              <a:gd name="connsiteX551" fmla="*/ 12192635 w 12192634"/>
              <a:gd name="connsiteY551" fmla="*/ 1725232 h 6858317"/>
              <a:gd name="connsiteX552" fmla="*/ 12192635 w 12192634"/>
              <a:gd name="connsiteY552" fmla="*/ 1602169 h 6858317"/>
              <a:gd name="connsiteX553" fmla="*/ 12130215 w 12192634"/>
              <a:gd name="connsiteY553" fmla="*/ 1660970 h 6858317"/>
              <a:gd name="connsiteX554" fmla="*/ 12130722 w 12192634"/>
              <a:gd name="connsiteY554" fmla="*/ 2415731 h 6858317"/>
              <a:gd name="connsiteX555" fmla="*/ 11808079 w 12192634"/>
              <a:gd name="connsiteY555" fmla="*/ 2942273 h 6858317"/>
              <a:gd name="connsiteX556" fmla="*/ 11506454 w 12192634"/>
              <a:gd name="connsiteY556" fmla="*/ 3435287 h 6858317"/>
              <a:gd name="connsiteX557" fmla="*/ 11013377 w 12192634"/>
              <a:gd name="connsiteY557" fmla="*/ 3736912 h 6858317"/>
              <a:gd name="connsiteX558" fmla="*/ 10486898 w 12192634"/>
              <a:gd name="connsiteY558" fmla="*/ 4059619 h 6858317"/>
              <a:gd name="connsiteX559" fmla="*/ 10164255 w 12192634"/>
              <a:gd name="connsiteY559" fmla="*/ 4586097 h 6858317"/>
              <a:gd name="connsiteX560" fmla="*/ 9862630 w 12192634"/>
              <a:gd name="connsiteY560" fmla="*/ 5079111 h 6858317"/>
              <a:gd name="connsiteX561" fmla="*/ 9369552 w 12192634"/>
              <a:gd name="connsiteY561" fmla="*/ 5380736 h 6858317"/>
              <a:gd name="connsiteX562" fmla="*/ 8843073 w 12192634"/>
              <a:gd name="connsiteY562" fmla="*/ 5703443 h 6858317"/>
              <a:gd name="connsiteX563" fmla="*/ 8520430 w 12192634"/>
              <a:gd name="connsiteY563" fmla="*/ 6229922 h 6858317"/>
              <a:gd name="connsiteX564" fmla="*/ 8218742 w 12192634"/>
              <a:gd name="connsiteY564" fmla="*/ 6722936 h 6858317"/>
              <a:gd name="connsiteX565" fmla="*/ 8063357 w 12192634"/>
              <a:gd name="connsiteY565" fmla="*/ 6858318 h 6858317"/>
              <a:gd name="connsiteX566" fmla="*/ 8204200 w 12192634"/>
              <a:gd name="connsiteY566" fmla="*/ 6858318 h 6858317"/>
              <a:gd name="connsiteX567" fmla="*/ 8281353 w 12192634"/>
              <a:gd name="connsiteY567" fmla="*/ 6785801 h 6858317"/>
              <a:gd name="connsiteX568" fmla="*/ 8604059 w 12192634"/>
              <a:gd name="connsiteY568" fmla="*/ 6259322 h 6858317"/>
              <a:gd name="connsiteX569" fmla="*/ 8905684 w 12192634"/>
              <a:gd name="connsiteY569" fmla="*/ 5766308 h 6858317"/>
              <a:gd name="connsiteX570" fmla="*/ 9398762 w 12192634"/>
              <a:gd name="connsiteY570" fmla="*/ 5464620 h 6858317"/>
              <a:gd name="connsiteX571" fmla="*/ 9925241 w 12192634"/>
              <a:gd name="connsiteY571" fmla="*/ 5141976 h 6858317"/>
              <a:gd name="connsiteX572" fmla="*/ 10247884 w 12192634"/>
              <a:gd name="connsiteY572" fmla="*/ 4615498 h 6858317"/>
              <a:gd name="connsiteX573" fmla="*/ 10549509 w 12192634"/>
              <a:gd name="connsiteY573" fmla="*/ 4122484 h 6858317"/>
              <a:gd name="connsiteX574" fmla="*/ 11042650 w 12192634"/>
              <a:gd name="connsiteY574" fmla="*/ 3820478 h 6858317"/>
              <a:gd name="connsiteX575" fmla="*/ 11569129 w 12192634"/>
              <a:gd name="connsiteY575" fmla="*/ 3497834 h 6858317"/>
              <a:gd name="connsiteX576" fmla="*/ 11891772 w 12192634"/>
              <a:gd name="connsiteY576" fmla="*/ 2971356 h 6858317"/>
              <a:gd name="connsiteX577" fmla="*/ 12192318 w 12192634"/>
              <a:gd name="connsiteY577" fmla="*/ 2479358 h 6858317"/>
              <a:gd name="connsiteX578" fmla="*/ 12192318 w 12192634"/>
              <a:gd name="connsiteY578" fmla="*/ 2356612 h 6858317"/>
              <a:gd name="connsiteX579" fmla="*/ 12130215 w 12192634"/>
              <a:gd name="connsiteY579" fmla="*/ 2415413 h 6858317"/>
              <a:gd name="connsiteX580" fmla="*/ 12130722 w 12192634"/>
              <a:gd name="connsiteY580" fmla="*/ 3170238 h 6858317"/>
              <a:gd name="connsiteX581" fmla="*/ 11808079 w 12192634"/>
              <a:gd name="connsiteY581" fmla="*/ 3696716 h 6858317"/>
              <a:gd name="connsiteX582" fmla="*/ 11506454 w 12192634"/>
              <a:gd name="connsiteY582" fmla="*/ 4189730 h 6858317"/>
              <a:gd name="connsiteX583" fmla="*/ 11013377 w 12192634"/>
              <a:gd name="connsiteY583" fmla="*/ 4491355 h 6858317"/>
              <a:gd name="connsiteX584" fmla="*/ 10486898 w 12192634"/>
              <a:gd name="connsiteY584" fmla="*/ 4814062 h 6858317"/>
              <a:gd name="connsiteX585" fmla="*/ 10164255 w 12192634"/>
              <a:gd name="connsiteY585" fmla="*/ 5340541 h 6858317"/>
              <a:gd name="connsiteX586" fmla="*/ 9862630 w 12192634"/>
              <a:gd name="connsiteY586" fmla="*/ 5833555 h 6858317"/>
              <a:gd name="connsiteX587" fmla="*/ 9369552 w 12192634"/>
              <a:gd name="connsiteY587" fmla="*/ 6135180 h 6858317"/>
              <a:gd name="connsiteX588" fmla="*/ 8843073 w 12192634"/>
              <a:gd name="connsiteY588" fmla="*/ 6457887 h 6858317"/>
              <a:gd name="connsiteX589" fmla="*/ 8567293 w 12192634"/>
              <a:gd name="connsiteY589" fmla="*/ 6858318 h 6858317"/>
              <a:gd name="connsiteX590" fmla="*/ 8664004 w 12192634"/>
              <a:gd name="connsiteY590" fmla="*/ 6858318 h 6858317"/>
              <a:gd name="connsiteX591" fmla="*/ 8905939 w 12192634"/>
              <a:gd name="connsiteY591" fmla="*/ 6520752 h 6858317"/>
              <a:gd name="connsiteX592" fmla="*/ 9399016 w 12192634"/>
              <a:gd name="connsiteY592" fmla="*/ 6219063 h 6858317"/>
              <a:gd name="connsiteX593" fmla="*/ 9925494 w 12192634"/>
              <a:gd name="connsiteY593" fmla="*/ 5896420 h 6858317"/>
              <a:gd name="connsiteX594" fmla="*/ 10248138 w 12192634"/>
              <a:gd name="connsiteY594" fmla="*/ 5369941 h 6858317"/>
              <a:gd name="connsiteX595" fmla="*/ 10549763 w 12192634"/>
              <a:gd name="connsiteY595" fmla="*/ 4876927 h 6858317"/>
              <a:gd name="connsiteX596" fmla="*/ 11042841 w 12192634"/>
              <a:gd name="connsiteY596" fmla="*/ 4575239 h 6858317"/>
              <a:gd name="connsiteX597" fmla="*/ 11569319 w 12192634"/>
              <a:gd name="connsiteY597" fmla="*/ 4252595 h 6858317"/>
              <a:gd name="connsiteX598" fmla="*/ 11891962 w 12192634"/>
              <a:gd name="connsiteY598" fmla="*/ 3726116 h 6858317"/>
              <a:gd name="connsiteX599" fmla="*/ 12192508 w 12192634"/>
              <a:gd name="connsiteY599" fmla="*/ 3234119 h 6858317"/>
              <a:gd name="connsiteX600" fmla="*/ 12192508 w 12192634"/>
              <a:gd name="connsiteY600" fmla="*/ 3111119 h 6858317"/>
              <a:gd name="connsiteX601" fmla="*/ 12130215 w 12192634"/>
              <a:gd name="connsiteY601" fmla="*/ 3169920 h 6858317"/>
              <a:gd name="connsiteX602" fmla="*/ 12130722 w 12192634"/>
              <a:gd name="connsiteY602" fmla="*/ 3924681 h 6858317"/>
              <a:gd name="connsiteX603" fmla="*/ 11808079 w 12192634"/>
              <a:gd name="connsiteY603" fmla="*/ 4451160 h 6858317"/>
              <a:gd name="connsiteX604" fmla="*/ 11506454 w 12192634"/>
              <a:gd name="connsiteY604" fmla="*/ 4944174 h 6858317"/>
              <a:gd name="connsiteX605" fmla="*/ 11013377 w 12192634"/>
              <a:gd name="connsiteY605" fmla="*/ 5245799 h 6858317"/>
              <a:gd name="connsiteX606" fmla="*/ 10486898 w 12192634"/>
              <a:gd name="connsiteY606" fmla="*/ 5568506 h 6858317"/>
              <a:gd name="connsiteX607" fmla="*/ 10164255 w 12192634"/>
              <a:gd name="connsiteY607" fmla="*/ 6094984 h 6858317"/>
              <a:gd name="connsiteX608" fmla="*/ 9862630 w 12192634"/>
              <a:gd name="connsiteY608" fmla="*/ 6587998 h 6858317"/>
              <a:gd name="connsiteX609" fmla="*/ 9456230 w 12192634"/>
              <a:gd name="connsiteY609" fmla="*/ 6858318 h 6858317"/>
              <a:gd name="connsiteX610" fmla="*/ 9663620 w 12192634"/>
              <a:gd name="connsiteY610" fmla="*/ 6858318 h 6858317"/>
              <a:gd name="connsiteX611" fmla="*/ 9925368 w 12192634"/>
              <a:gd name="connsiteY611" fmla="*/ 6650863 h 6858317"/>
              <a:gd name="connsiteX612" fmla="*/ 10248011 w 12192634"/>
              <a:gd name="connsiteY612" fmla="*/ 6124385 h 6858317"/>
              <a:gd name="connsiteX613" fmla="*/ 10549636 w 12192634"/>
              <a:gd name="connsiteY613" fmla="*/ 5631371 h 6858317"/>
              <a:gd name="connsiteX614" fmla="*/ 11042714 w 12192634"/>
              <a:gd name="connsiteY614" fmla="*/ 5329746 h 6858317"/>
              <a:gd name="connsiteX615" fmla="*/ 11569192 w 12192634"/>
              <a:gd name="connsiteY615" fmla="*/ 5007039 h 6858317"/>
              <a:gd name="connsiteX616" fmla="*/ 11891835 w 12192634"/>
              <a:gd name="connsiteY616" fmla="*/ 4480560 h 6858317"/>
              <a:gd name="connsiteX617" fmla="*/ 12192381 w 12192634"/>
              <a:gd name="connsiteY617" fmla="*/ 3988626 h 6858317"/>
              <a:gd name="connsiteX618" fmla="*/ 12192381 w 12192634"/>
              <a:gd name="connsiteY618" fmla="*/ 3865563 h 6858317"/>
              <a:gd name="connsiteX619" fmla="*/ 12130215 w 12192634"/>
              <a:gd name="connsiteY619" fmla="*/ 3924300 h 6858317"/>
              <a:gd name="connsiteX620" fmla="*/ 12130722 w 12192634"/>
              <a:gd name="connsiteY620" fmla="*/ 4679125 h 6858317"/>
              <a:gd name="connsiteX621" fmla="*/ 11808079 w 12192634"/>
              <a:gd name="connsiteY621" fmla="*/ 5205603 h 6858317"/>
              <a:gd name="connsiteX622" fmla="*/ 11506454 w 12192634"/>
              <a:gd name="connsiteY622" fmla="*/ 5698617 h 6858317"/>
              <a:gd name="connsiteX623" fmla="*/ 11013377 w 12192634"/>
              <a:gd name="connsiteY623" fmla="*/ 6000306 h 6858317"/>
              <a:gd name="connsiteX624" fmla="*/ 10486898 w 12192634"/>
              <a:gd name="connsiteY624" fmla="*/ 6322949 h 6858317"/>
              <a:gd name="connsiteX625" fmla="*/ 10164255 w 12192634"/>
              <a:gd name="connsiteY625" fmla="*/ 6849428 h 6858317"/>
              <a:gd name="connsiteX626" fmla="*/ 10161143 w 12192634"/>
              <a:gd name="connsiteY626" fmla="*/ 6858318 h 6858317"/>
              <a:gd name="connsiteX627" fmla="*/ 10255314 w 12192634"/>
              <a:gd name="connsiteY627" fmla="*/ 6858318 h 6858317"/>
              <a:gd name="connsiteX628" fmla="*/ 10549763 w 12192634"/>
              <a:gd name="connsiteY628" fmla="*/ 6385814 h 6858317"/>
              <a:gd name="connsiteX629" fmla="*/ 11042841 w 12192634"/>
              <a:gd name="connsiteY629" fmla="*/ 6084189 h 6858317"/>
              <a:gd name="connsiteX630" fmla="*/ 11569319 w 12192634"/>
              <a:gd name="connsiteY630" fmla="*/ 5761482 h 6858317"/>
              <a:gd name="connsiteX631" fmla="*/ 11891962 w 12192634"/>
              <a:gd name="connsiteY631" fmla="*/ 5235004 h 6858317"/>
              <a:gd name="connsiteX632" fmla="*/ 12192508 w 12192634"/>
              <a:gd name="connsiteY632" fmla="*/ 4743069 h 6858317"/>
              <a:gd name="connsiteX633" fmla="*/ 12192508 w 12192634"/>
              <a:gd name="connsiteY633" fmla="*/ 4620006 h 6858317"/>
              <a:gd name="connsiteX634" fmla="*/ 12130215 w 12192634"/>
              <a:gd name="connsiteY634" fmla="*/ 4678807 h 6858317"/>
              <a:gd name="connsiteX635" fmla="*/ 12130722 w 12192634"/>
              <a:gd name="connsiteY635" fmla="*/ 5433568 h 6858317"/>
              <a:gd name="connsiteX636" fmla="*/ 11808079 w 12192634"/>
              <a:gd name="connsiteY636" fmla="*/ 5960047 h 6858317"/>
              <a:gd name="connsiteX637" fmla="*/ 11506454 w 12192634"/>
              <a:gd name="connsiteY637" fmla="*/ 6453124 h 6858317"/>
              <a:gd name="connsiteX638" fmla="*/ 11013377 w 12192634"/>
              <a:gd name="connsiteY638" fmla="*/ 6754749 h 6858317"/>
              <a:gd name="connsiteX639" fmla="*/ 10768965 w 12192634"/>
              <a:gd name="connsiteY639" fmla="*/ 6858318 h 6858317"/>
              <a:gd name="connsiteX640" fmla="*/ 10987342 w 12192634"/>
              <a:gd name="connsiteY640" fmla="*/ 6858318 h 6858317"/>
              <a:gd name="connsiteX641" fmla="*/ 11042841 w 12192634"/>
              <a:gd name="connsiteY641" fmla="*/ 6838632 h 6858317"/>
              <a:gd name="connsiteX642" fmla="*/ 11569319 w 12192634"/>
              <a:gd name="connsiteY642" fmla="*/ 6515926 h 6858317"/>
              <a:gd name="connsiteX643" fmla="*/ 11891962 w 12192634"/>
              <a:gd name="connsiteY643" fmla="*/ 5989447 h 6858317"/>
              <a:gd name="connsiteX644" fmla="*/ 12192508 w 12192634"/>
              <a:gd name="connsiteY644" fmla="*/ 5497513 h 6858317"/>
              <a:gd name="connsiteX645" fmla="*/ 12192508 w 12192634"/>
              <a:gd name="connsiteY645" fmla="*/ 5374450 h 6858317"/>
              <a:gd name="connsiteX646" fmla="*/ 12130215 w 12192634"/>
              <a:gd name="connsiteY646" fmla="*/ 5433251 h 6858317"/>
              <a:gd name="connsiteX647" fmla="*/ 12130722 w 12192634"/>
              <a:gd name="connsiteY647" fmla="*/ 6188012 h 6858317"/>
              <a:gd name="connsiteX648" fmla="*/ 11808079 w 12192634"/>
              <a:gd name="connsiteY648" fmla="*/ 6714490 h 6858317"/>
              <a:gd name="connsiteX649" fmla="*/ 11753532 w 12192634"/>
              <a:gd name="connsiteY649" fmla="*/ 6858318 h 6858317"/>
              <a:gd name="connsiteX650" fmla="*/ 11849100 w 12192634"/>
              <a:gd name="connsiteY650" fmla="*/ 6858318 h 6858317"/>
              <a:gd name="connsiteX651" fmla="*/ 11891264 w 12192634"/>
              <a:gd name="connsiteY651" fmla="*/ 6744018 h 6858317"/>
              <a:gd name="connsiteX652" fmla="*/ 12191809 w 12192634"/>
              <a:gd name="connsiteY652" fmla="*/ 6252083 h 6858317"/>
              <a:gd name="connsiteX653" fmla="*/ 12191809 w 12192634"/>
              <a:gd name="connsiteY653" fmla="*/ 6128893 h 6858317"/>
              <a:gd name="connsiteX654" fmla="*/ 12130215 w 12192634"/>
              <a:gd name="connsiteY654" fmla="*/ 6187694 h 68583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</a:cxnLst>
            <a:rect l="l" t="t" r="r" b="b"/>
            <a:pathLst>
              <a:path w="12192634" h="6858317">
                <a:moveTo>
                  <a:pt x="439039" y="0"/>
                </a:moveTo>
                <a:cubicBezTo>
                  <a:pt x="417894" y="48387"/>
                  <a:pt x="401384" y="95631"/>
                  <a:pt x="384493" y="143701"/>
                </a:cubicBezTo>
                <a:cubicBezTo>
                  <a:pt x="330200" y="298006"/>
                  <a:pt x="274511" y="457581"/>
                  <a:pt x="61849" y="670243"/>
                </a:cubicBezTo>
                <a:cubicBezTo>
                  <a:pt x="40704" y="691388"/>
                  <a:pt x="20130" y="711200"/>
                  <a:pt x="0" y="729171"/>
                </a:cubicBezTo>
                <a:lnTo>
                  <a:pt x="0" y="606362"/>
                </a:lnTo>
                <a:cubicBezTo>
                  <a:pt x="197485" y="408559"/>
                  <a:pt x="247650" y="265621"/>
                  <a:pt x="300609" y="114300"/>
                </a:cubicBezTo>
                <a:cubicBezTo>
                  <a:pt x="313754" y="76772"/>
                  <a:pt x="327025" y="38862"/>
                  <a:pt x="342900" y="0"/>
                </a:cubicBezTo>
                <a:close/>
                <a:moveTo>
                  <a:pt x="1204976" y="0"/>
                </a:moveTo>
                <a:cubicBezTo>
                  <a:pt x="1186625" y="6668"/>
                  <a:pt x="1168273" y="13081"/>
                  <a:pt x="1149795" y="19558"/>
                </a:cubicBezTo>
                <a:cubicBezTo>
                  <a:pt x="995553" y="73660"/>
                  <a:pt x="835977" y="129604"/>
                  <a:pt x="623316" y="342265"/>
                </a:cubicBezTo>
                <a:cubicBezTo>
                  <a:pt x="410655" y="554927"/>
                  <a:pt x="354711" y="714439"/>
                  <a:pt x="300609" y="868744"/>
                </a:cubicBezTo>
                <a:cubicBezTo>
                  <a:pt x="247650" y="1020064"/>
                  <a:pt x="197485" y="1163003"/>
                  <a:pt x="0" y="1360805"/>
                </a:cubicBezTo>
                <a:lnTo>
                  <a:pt x="0" y="1483551"/>
                </a:lnTo>
                <a:cubicBezTo>
                  <a:pt x="20151" y="1465390"/>
                  <a:pt x="40767" y="1445768"/>
                  <a:pt x="61849" y="1424686"/>
                </a:cubicBezTo>
                <a:cubicBezTo>
                  <a:pt x="274511" y="1212025"/>
                  <a:pt x="330454" y="1052449"/>
                  <a:pt x="384493" y="898144"/>
                </a:cubicBezTo>
                <a:cubicBezTo>
                  <a:pt x="437642" y="746633"/>
                  <a:pt x="487871" y="603250"/>
                  <a:pt x="686181" y="405130"/>
                </a:cubicBezTo>
                <a:cubicBezTo>
                  <a:pt x="884491" y="207010"/>
                  <a:pt x="1027684" y="156591"/>
                  <a:pt x="1179259" y="103442"/>
                </a:cubicBezTo>
                <a:cubicBezTo>
                  <a:pt x="1257300" y="76200"/>
                  <a:pt x="1336485" y="48324"/>
                  <a:pt x="1423353" y="0"/>
                </a:cubicBezTo>
                <a:close/>
                <a:moveTo>
                  <a:pt x="1937258" y="0"/>
                </a:moveTo>
                <a:cubicBezTo>
                  <a:pt x="1886458" y="144018"/>
                  <a:pt x="1832166" y="283083"/>
                  <a:pt x="1642872" y="472377"/>
                </a:cubicBezTo>
                <a:cubicBezTo>
                  <a:pt x="1444562" y="670687"/>
                  <a:pt x="1301369" y="720852"/>
                  <a:pt x="1149795" y="774002"/>
                </a:cubicBezTo>
                <a:cubicBezTo>
                  <a:pt x="995553" y="828104"/>
                  <a:pt x="835977" y="884047"/>
                  <a:pt x="623316" y="1096709"/>
                </a:cubicBezTo>
                <a:cubicBezTo>
                  <a:pt x="410655" y="1309370"/>
                  <a:pt x="354711" y="1468882"/>
                  <a:pt x="300609" y="1623187"/>
                </a:cubicBezTo>
                <a:cubicBezTo>
                  <a:pt x="247650" y="1774508"/>
                  <a:pt x="197485" y="1917700"/>
                  <a:pt x="0" y="2115249"/>
                </a:cubicBezTo>
                <a:lnTo>
                  <a:pt x="0" y="2238058"/>
                </a:lnTo>
                <a:cubicBezTo>
                  <a:pt x="20130" y="2219833"/>
                  <a:pt x="40704" y="2200275"/>
                  <a:pt x="61849" y="2179130"/>
                </a:cubicBezTo>
                <a:cubicBezTo>
                  <a:pt x="274511" y="1966468"/>
                  <a:pt x="330454" y="1806956"/>
                  <a:pt x="384493" y="1652651"/>
                </a:cubicBezTo>
                <a:cubicBezTo>
                  <a:pt x="437642" y="1501077"/>
                  <a:pt x="487871" y="1357884"/>
                  <a:pt x="686181" y="1159574"/>
                </a:cubicBezTo>
                <a:cubicBezTo>
                  <a:pt x="884491" y="961263"/>
                  <a:pt x="1027684" y="911035"/>
                  <a:pt x="1179259" y="857885"/>
                </a:cubicBezTo>
                <a:cubicBezTo>
                  <a:pt x="1333500" y="803783"/>
                  <a:pt x="1493076" y="747903"/>
                  <a:pt x="1705737" y="535242"/>
                </a:cubicBezTo>
                <a:cubicBezTo>
                  <a:pt x="1918398" y="322580"/>
                  <a:pt x="1974342" y="163005"/>
                  <a:pt x="2028444" y="8763"/>
                </a:cubicBezTo>
                <a:lnTo>
                  <a:pt x="2031492" y="0"/>
                </a:lnTo>
                <a:close/>
                <a:moveTo>
                  <a:pt x="2528570" y="0"/>
                </a:moveTo>
                <a:cubicBezTo>
                  <a:pt x="2449449" y="46419"/>
                  <a:pt x="2363788" y="110681"/>
                  <a:pt x="2266950" y="207264"/>
                </a:cubicBezTo>
                <a:cubicBezTo>
                  <a:pt x="2054289" y="419925"/>
                  <a:pt x="1998345" y="579501"/>
                  <a:pt x="1944243" y="733743"/>
                </a:cubicBezTo>
                <a:cubicBezTo>
                  <a:pt x="1891411" y="885317"/>
                  <a:pt x="1841500" y="1028700"/>
                  <a:pt x="1642872" y="1226820"/>
                </a:cubicBezTo>
                <a:cubicBezTo>
                  <a:pt x="1444244" y="1424940"/>
                  <a:pt x="1301369" y="1475359"/>
                  <a:pt x="1149795" y="1528445"/>
                </a:cubicBezTo>
                <a:cubicBezTo>
                  <a:pt x="995553" y="1582547"/>
                  <a:pt x="835977" y="1638491"/>
                  <a:pt x="623316" y="1851152"/>
                </a:cubicBezTo>
                <a:cubicBezTo>
                  <a:pt x="410655" y="2063814"/>
                  <a:pt x="354711" y="2223389"/>
                  <a:pt x="300609" y="2377694"/>
                </a:cubicBezTo>
                <a:cubicBezTo>
                  <a:pt x="247650" y="2528951"/>
                  <a:pt x="197485" y="2671890"/>
                  <a:pt x="0" y="2869692"/>
                </a:cubicBezTo>
                <a:lnTo>
                  <a:pt x="0" y="2992438"/>
                </a:lnTo>
                <a:cubicBezTo>
                  <a:pt x="20151" y="2974448"/>
                  <a:pt x="40767" y="2954865"/>
                  <a:pt x="61849" y="2933700"/>
                </a:cubicBezTo>
                <a:cubicBezTo>
                  <a:pt x="274511" y="2721039"/>
                  <a:pt x="330454" y="2561527"/>
                  <a:pt x="384493" y="2407222"/>
                </a:cubicBezTo>
                <a:cubicBezTo>
                  <a:pt x="437642" y="2255647"/>
                  <a:pt x="487871" y="2112455"/>
                  <a:pt x="686181" y="1914144"/>
                </a:cubicBezTo>
                <a:cubicBezTo>
                  <a:pt x="884491" y="1715834"/>
                  <a:pt x="1027684" y="1665605"/>
                  <a:pt x="1179259" y="1612519"/>
                </a:cubicBezTo>
                <a:cubicBezTo>
                  <a:pt x="1333500" y="1558417"/>
                  <a:pt x="1493076" y="1502474"/>
                  <a:pt x="1705737" y="1289812"/>
                </a:cubicBezTo>
                <a:cubicBezTo>
                  <a:pt x="1918398" y="1077151"/>
                  <a:pt x="1974342" y="917638"/>
                  <a:pt x="2028444" y="763334"/>
                </a:cubicBezTo>
                <a:cubicBezTo>
                  <a:pt x="2081530" y="611759"/>
                  <a:pt x="2131759" y="468567"/>
                  <a:pt x="2330069" y="270256"/>
                </a:cubicBezTo>
                <a:cubicBezTo>
                  <a:pt x="2490089" y="110236"/>
                  <a:pt x="2614232" y="46673"/>
                  <a:pt x="2735834" y="127"/>
                </a:cubicBezTo>
                <a:close/>
                <a:moveTo>
                  <a:pt x="3528632" y="0"/>
                </a:moveTo>
                <a:cubicBezTo>
                  <a:pt x="3483356" y="100648"/>
                  <a:pt x="3416999" y="207137"/>
                  <a:pt x="3286760" y="337376"/>
                </a:cubicBezTo>
                <a:cubicBezTo>
                  <a:pt x="3088450" y="535750"/>
                  <a:pt x="2945257" y="585915"/>
                  <a:pt x="2794000" y="639064"/>
                </a:cubicBezTo>
                <a:cubicBezTo>
                  <a:pt x="2639695" y="693166"/>
                  <a:pt x="2480183" y="749110"/>
                  <a:pt x="2267522" y="961708"/>
                </a:cubicBezTo>
                <a:cubicBezTo>
                  <a:pt x="2054860" y="1174306"/>
                  <a:pt x="1998917" y="1333945"/>
                  <a:pt x="1944814" y="1488250"/>
                </a:cubicBezTo>
                <a:cubicBezTo>
                  <a:pt x="1891729" y="1639761"/>
                  <a:pt x="1841500" y="1782953"/>
                  <a:pt x="1643189" y="1981264"/>
                </a:cubicBezTo>
                <a:cubicBezTo>
                  <a:pt x="1444879" y="2179574"/>
                  <a:pt x="1301687" y="2229803"/>
                  <a:pt x="1150112" y="2282889"/>
                </a:cubicBezTo>
                <a:cubicBezTo>
                  <a:pt x="995871" y="2336991"/>
                  <a:pt x="836295" y="2392934"/>
                  <a:pt x="623634" y="2605596"/>
                </a:cubicBezTo>
                <a:cubicBezTo>
                  <a:pt x="410972" y="2818257"/>
                  <a:pt x="354711" y="2978150"/>
                  <a:pt x="300609" y="3132138"/>
                </a:cubicBezTo>
                <a:cubicBezTo>
                  <a:pt x="247650" y="3283458"/>
                  <a:pt x="197485" y="3426333"/>
                  <a:pt x="0" y="3624136"/>
                </a:cubicBezTo>
                <a:lnTo>
                  <a:pt x="0" y="3746945"/>
                </a:lnTo>
                <a:cubicBezTo>
                  <a:pt x="20130" y="3728720"/>
                  <a:pt x="40704" y="3708845"/>
                  <a:pt x="61849" y="3688016"/>
                </a:cubicBezTo>
                <a:cubicBezTo>
                  <a:pt x="274511" y="3475355"/>
                  <a:pt x="330200" y="3315843"/>
                  <a:pt x="384493" y="3161538"/>
                </a:cubicBezTo>
                <a:cubicBezTo>
                  <a:pt x="437642" y="3009964"/>
                  <a:pt x="487871" y="2866771"/>
                  <a:pt x="686181" y="2668461"/>
                </a:cubicBezTo>
                <a:cubicBezTo>
                  <a:pt x="884491" y="2470150"/>
                  <a:pt x="1027684" y="2419922"/>
                  <a:pt x="1179259" y="2366836"/>
                </a:cubicBezTo>
                <a:cubicBezTo>
                  <a:pt x="1333500" y="2312734"/>
                  <a:pt x="1493076" y="2256790"/>
                  <a:pt x="1705737" y="2044129"/>
                </a:cubicBezTo>
                <a:cubicBezTo>
                  <a:pt x="1918398" y="1831467"/>
                  <a:pt x="1974342" y="1671955"/>
                  <a:pt x="2028444" y="1517650"/>
                </a:cubicBezTo>
                <a:cubicBezTo>
                  <a:pt x="2081530" y="1366076"/>
                  <a:pt x="2131759" y="1222883"/>
                  <a:pt x="2330069" y="1024573"/>
                </a:cubicBezTo>
                <a:cubicBezTo>
                  <a:pt x="2528380" y="826262"/>
                  <a:pt x="2671572" y="776097"/>
                  <a:pt x="2823083" y="722948"/>
                </a:cubicBezTo>
                <a:cubicBezTo>
                  <a:pt x="2977388" y="668846"/>
                  <a:pt x="3136900" y="612902"/>
                  <a:pt x="3349625" y="400050"/>
                </a:cubicBezTo>
                <a:cubicBezTo>
                  <a:pt x="3505200" y="244666"/>
                  <a:pt x="3576891" y="117475"/>
                  <a:pt x="3625342" y="0"/>
                </a:cubicBezTo>
                <a:close/>
                <a:moveTo>
                  <a:pt x="3987800" y="0"/>
                </a:moveTo>
                <a:cubicBezTo>
                  <a:pt x="3962972" y="21908"/>
                  <a:pt x="3937318" y="45911"/>
                  <a:pt x="3910902" y="72327"/>
                </a:cubicBezTo>
                <a:cubicBezTo>
                  <a:pt x="3698431" y="284988"/>
                  <a:pt x="3642487" y="444500"/>
                  <a:pt x="3588385" y="598805"/>
                </a:cubicBezTo>
                <a:cubicBezTo>
                  <a:pt x="3535236" y="750380"/>
                  <a:pt x="3485071" y="893509"/>
                  <a:pt x="3286760" y="1091883"/>
                </a:cubicBezTo>
                <a:cubicBezTo>
                  <a:pt x="3088450" y="1290257"/>
                  <a:pt x="2945257" y="1340358"/>
                  <a:pt x="2793683" y="1393508"/>
                </a:cubicBezTo>
                <a:cubicBezTo>
                  <a:pt x="2639378" y="1447610"/>
                  <a:pt x="2479866" y="1503553"/>
                  <a:pt x="2267204" y="1716151"/>
                </a:cubicBezTo>
                <a:cubicBezTo>
                  <a:pt x="2054542" y="1928749"/>
                  <a:pt x="1998599" y="2088388"/>
                  <a:pt x="1944497" y="2242693"/>
                </a:cubicBezTo>
                <a:cubicBezTo>
                  <a:pt x="1891411" y="2394268"/>
                  <a:pt x="1841183" y="2537397"/>
                  <a:pt x="1642872" y="2735707"/>
                </a:cubicBezTo>
                <a:cubicBezTo>
                  <a:pt x="1444562" y="2934018"/>
                  <a:pt x="1301369" y="2984500"/>
                  <a:pt x="1149795" y="3037396"/>
                </a:cubicBezTo>
                <a:cubicBezTo>
                  <a:pt x="995553" y="3091498"/>
                  <a:pt x="835977" y="3147378"/>
                  <a:pt x="623316" y="3360039"/>
                </a:cubicBezTo>
                <a:cubicBezTo>
                  <a:pt x="410655" y="3572701"/>
                  <a:pt x="354711" y="3732276"/>
                  <a:pt x="300609" y="3886581"/>
                </a:cubicBezTo>
                <a:cubicBezTo>
                  <a:pt x="247650" y="4037902"/>
                  <a:pt x="197485" y="4180777"/>
                  <a:pt x="0" y="4378643"/>
                </a:cubicBezTo>
                <a:lnTo>
                  <a:pt x="0" y="4501325"/>
                </a:lnTo>
                <a:cubicBezTo>
                  <a:pt x="20151" y="4483164"/>
                  <a:pt x="40767" y="4463542"/>
                  <a:pt x="61849" y="4442460"/>
                </a:cubicBezTo>
                <a:cubicBezTo>
                  <a:pt x="274511" y="4229862"/>
                  <a:pt x="330200" y="4070350"/>
                  <a:pt x="384493" y="3915982"/>
                </a:cubicBezTo>
                <a:cubicBezTo>
                  <a:pt x="437642" y="3764407"/>
                  <a:pt x="487871" y="3621215"/>
                  <a:pt x="686181" y="3422904"/>
                </a:cubicBezTo>
                <a:cubicBezTo>
                  <a:pt x="884491" y="3224594"/>
                  <a:pt x="1027684" y="3174429"/>
                  <a:pt x="1179259" y="3121279"/>
                </a:cubicBezTo>
                <a:cubicBezTo>
                  <a:pt x="1333500" y="3067177"/>
                  <a:pt x="1493076" y="3011234"/>
                  <a:pt x="1705737" y="2798572"/>
                </a:cubicBezTo>
                <a:cubicBezTo>
                  <a:pt x="1918398" y="2585911"/>
                  <a:pt x="1974342" y="2426399"/>
                  <a:pt x="2028444" y="2272094"/>
                </a:cubicBezTo>
                <a:cubicBezTo>
                  <a:pt x="2081530" y="2120519"/>
                  <a:pt x="2131759" y="1977390"/>
                  <a:pt x="2330069" y="1779016"/>
                </a:cubicBezTo>
                <a:cubicBezTo>
                  <a:pt x="2528380" y="1580642"/>
                  <a:pt x="2671572" y="1530541"/>
                  <a:pt x="2823083" y="1477391"/>
                </a:cubicBezTo>
                <a:cubicBezTo>
                  <a:pt x="2977388" y="1423289"/>
                  <a:pt x="3136964" y="1367346"/>
                  <a:pt x="3349625" y="1154684"/>
                </a:cubicBezTo>
                <a:cubicBezTo>
                  <a:pt x="3562287" y="942023"/>
                  <a:pt x="3618166" y="782511"/>
                  <a:pt x="3672269" y="628206"/>
                </a:cubicBezTo>
                <a:cubicBezTo>
                  <a:pt x="3725418" y="476631"/>
                  <a:pt x="3775583" y="333502"/>
                  <a:pt x="3973894" y="135192"/>
                </a:cubicBezTo>
                <a:cubicBezTo>
                  <a:pt x="4022160" y="86298"/>
                  <a:pt x="4074039" y="41107"/>
                  <a:pt x="4129088" y="0"/>
                </a:cubicBezTo>
                <a:close/>
                <a:moveTo>
                  <a:pt x="5098669" y="0"/>
                </a:moveTo>
                <a:cubicBezTo>
                  <a:pt x="5049749" y="73077"/>
                  <a:pt x="4993425" y="140915"/>
                  <a:pt x="4930585" y="202438"/>
                </a:cubicBezTo>
                <a:cubicBezTo>
                  <a:pt x="4732274" y="400749"/>
                  <a:pt x="4589082" y="450850"/>
                  <a:pt x="4437571" y="504127"/>
                </a:cubicBezTo>
                <a:cubicBezTo>
                  <a:pt x="4283266" y="558165"/>
                  <a:pt x="4123690" y="614109"/>
                  <a:pt x="3911028" y="826770"/>
                </a:cubicBezTo>
                <a:cubicBezTo>
                  <a:pt x="3698367" y="1039432"/>
                  <a:pt x="3642487" y="1198944"/>
                  <a:pt x="3588385" y="1353249"/>
                </a:cubicBezTo>
                <a:cubicBezTo>
                  <a:pt x="3535236" y="1504823"/>
                  <a:pt x="3485071" y="1648016"/>
                  <a:pt x="3286760" y="1846326"/>
                </a:cubicBezTo>
                <a:cubicBezTo>
                  <a:pt x="3088450" y="2044637"/>
                  <a:pt x="2945257" y="2094802"/>
                  <a:pt x="2793683" y="2147951"/>
                </a:cubicBezTo>
                <a:cubicBezTo>
                  <a:pt x="2639378" y="2202053"/>
                  <a:pt x="2479866" y="2257997"/>
                  <a:pt x="2267204" y="2470658"/>
                </a:cubicBezTo>
                <a:cubicBezTo>
                  <a:pt x="2054542" y="2683320"/>
                  <a:pt x="1998599" y="2842832"/>
                  <a:pt x="1944497" y="2997137"/>
                </a:cubicBezTo>
                <a:cubicBezTo>
                  <a:pt x="1891411" y="3148711"/>
                  <a:pt x="1841183" y="3291840"/>
                  <a:pt x="1642872" y="3490151"/>
                </a:cubicBezTo>
                <a:cubicBezTo>
                  <a:pt x="1444562" y="3688461"/>
                  <a:pt x="1301369" y="3738690"/>
                  <a:pt x="1149795" y="3791839"/>
                </a:cubicBezTo>
                <a:cubicBezTo>
                  <a:pt x="995553" y="3845941"/>
                  <a:pt x="835977" y="3901884"/>
                  <a:pt x="623316" y="4114483"/>
                </a:cubicBezTo>
                <a:cubicBezTo>
                  <a:pt x="410655" y="4327081"/>
                  <a:pt x="354711" y="4486720"/>
                  <a:pt x="300609" y="4641025"/>
                </a:cubicBezTo>
                <a:cubicBezTo>
                  <a:pt x="247650" y="4792345"/>
                  <a:pt x="197485" y="4935220"/>
                  <a:pt x="0" y="5133086"/>
                </a:cubicBezTo>
                <a:lnTo>
                  <a:pt x="0" y="5255832"/>
                </a:lnTo>
                <a:cubicBezTo>
                  <a:pt x="20151" y="5237671"/>
                  <a:pt x="40767" y="5218049"/>
                  <a:pt x="61849" y="5196967"/>
                </a:cubicBezTo>
                <a:cubicBezTo>
                  <a:pt x="274511" y="4984306"/>
                  <a:pt x="330200" y="4824730"/>
                  <a:pt x="384493" y="4670425"/>
                </a:cubicBezTo>
                <a:cubicBezTo>
                  <a:pt x="437642" y="4518851"/>
                  <a:pt x="487871" y="4375658"/>
                  <a:pt x="686181" y="4177347"/>
                </a:cubicBezTo>
                <a:cubicBezTo>
                  <a:pt x="884491" y="3979037"/>
                  <a:pt x="1027684" y="3928872"/>
                  <a:pt x="1179259" y="3875722"/>
                </a:cubicBezTo>
                <a:cubicBezTo>
                  <a:pt x="1333500" y="3821621"/>
                  <a:pt x="1493076" y="3765677"/>
                  <a:pt x="1705737" y="3553016"/>
                </a:cubicBezTo>
                <a:cubicBezTo>
                  <a:pt x="1918398" y="3340354"/>
                  <a:pt x="1974342" y="3180842"/>
                  <a:pt x="2028444" y="3026537"/>
                </a:cubicBezTo>
                <a:cubicBezTo>
                  <a:pt x="2081530" y="2874963"/>
                  <a:pt x="2131759" y="2731834"/>
                  <a:pt x="2330069" y="2533460"/>
                </a:cubicBezTo>
                <a:cubicBezTo>
                  <a:pt x="2528380" y="2335086"/>
                  <a:pt x="2671572" y="2284984"/>
                  <a:pt x="2823083" y="2231835"/>
                </a:cubicBezTo>
                <a:cubicBezTo>
                  <a:pt x="2977388" y="2177733"/>
                  <a:pt x="3136964" y="2121789"/>
                  <a:pt x="3349625" y="1909191"/>
                </a:cubicBezTo>
                <a:cubicBezTo>
                  <a:pt x="3562287" y="1696593"/>
                  <a:pt x="3618166" y="1536954"/>
                  <a:pt x="3672269" y="1382649"/>
                </a:cubicBezTo>
                <a:cubicBezTo>
                  <a:pt x="3725418" y="1231138"/>
                  <a:pt x="3775583" y="1087946"/>
                  <a:pt x="3973894" y="889635"/>
                </a:cubicBezTo>
                <a:cubicBezTo>
                  <a:pt x="4172204" y="691325"/>
                  <a:pt x="4315397" y="641350"/>
                  <a:pt x="4466971" y="588010"/>
                </a:cubicBezTo>
                <a:cubicBezTo>
                  <a:pt x="4621276" y="533908"/>
                  <a:pt x="4780788" y="477964"/>
                  <a:pt x="4993450" y="265303"/>
                </a:cubicBezTo>
                <a:cubicBezTo>
                  <a:pt x="5091684" y="167132"/>
                  <a:pt x="5156200" y="80264"/>
                  <a:pt x="5203063" y="0"/>
                </a:cubicBezTo>
                <a:close/>
                <a:moveTo>
                  <a:pt x="5495290" y="0"/>
                </a:moveTo>
                <a:cubicBezTo>
                  <a:pt x="5331016" y="182118"/>
                  <a:pt x="5280851" y="325120"/>
                  <a:pt x="5232400" y="463868"/>
                </a:cubicBezTo>
                <a:cubicBezTo>
                  <a:pt x="5179251" y="615442"/>
                  <a:pt x="5129086" y="758571"/>
                  <a:pt x="4930775" y="956882"/>
                </a:cubicBezTo>
                <a:cubicBezTo>
                  <a:pt x="4732465" y="1155192"/>
                  <a:pt x="4589272" y="1205421"/>
                  <a:pt x="4437761" y="1258570"/>
                </a:cubicBezTo>
                <a:cubicBezTo>
                  <a:pt x="4283456" y="1312672"/>
                  <a:pt x="4123881" y="1368552"/>
                  <a:pt x="3911219" y="1581214"/>
                </a:cubicBezTo>
                <a:cubicBezTo>
                  <a:pt x="3698558" y="1793875"/>
                  <a:pt x="3642678" y="1953387"/>
                  <a:pt x="3588576" y="2107692"/>
                </a:cubicBezTo>
                <a:cubicBezTo>
                  <a:pt x="3535426" y="2259267"/>
                  <a:pt x="3485261" y="2402459"/>
                  <a:pt x="3286951" y="2600770"/>
                </a:cubicBezTo>
                <a:cubicBezTo>
                  <a:pt x="3088640" y="2799080"/>
                  <a:pt x="2945257" y="2849245"/>
                  <a:pt x="2794000" y="2902395"/>
                </a:cubicBezTo>
                <a:cubicBezTo>
                  <a:pt x="2639695" y="2956497"/>
                  <a:pt x="2480183" y="3012440"/>
                  <a:pt x="2267522" y="3225102"/>
                </a:cubicBezTo>
                <a:cubicBezTo>
                  <a:pt x="2054860" y="3437763"/>
                  <a:pt x="1998917" y="3597275"/>
                  <a:pt x="1944814" y="3751580"/>
                </a:cubicBezTo>
                <a:cubicBezTo>
                  <a:pt x="1891729" y="3903155"/>
                  <a:pt x="1841500" y="4046284"/>
                  <a:pt x="1643189" y="4244594"/>
                </a:cubicBezTo>
                <a:cubicBezTo>
                  <a:pt x="1444879" y="4442905"/>
                  <a:pt x="1301369" y="4493133"/>
                  <a:pt x="1149858" y="4546600"/>
                </a:cubicBezTo>
                <a:cubicBezTo>
                  <a:pt x="995553" y="4600702"/>
                  <a:pt x="835977" y="4656646"/>
                  <a:pt x="623316" y="4869244"/>
                </a:cubicBezTo>
                <a:cubicBezTo>
                  <a:pt x="410655" y="5081842"/>
                  <a:pt x="354711" y="5241481"/>
                  <a:pt x="300609" y="5395786"/>
                </a:cubicBezTo>
                <a:cubicBezTo>
                  <a:pt x="247650" y="5546789"/>
                  <a:pt x="197485" y="5689600"/>
                  <a:pt x="0" y="5887530"/>
                </a:cubicBezTo>
                <a:lnTo>
                  <a:pt x="0" y="6010339"/>
                </a:lnTo>
                <a:cubicBezTo>
                  <a:pt x="20130" y="5992114"/>
                  <a:pt x="40704" y="5972239"/>
                  <a:pt x="61849" y="5951411"/>
                </a:cubicBezTo>
                <a:cubicBezTo>
                  <a:pt x="274511" y="5738749"/>
                  <a:pt x="330454" y="5579174"/>
                  <a:pt x="384493" y="5424869"/>
                </a:cubicBezTo>
                <a:cubicBezTo>
                  <a:pt x="437642" y="5273294"/>
                  <a:pt x="487871" y="5130165"/>
                  <a:pt x="686181" y="4931791"/>
                </a:cubicBezTo>
                <a:cubicBezTo>
                  <a:pt x="884491" y="4733417"/>
                  <a:pt x="1027684" y="4683316"/>
                  <a:pt x="1179259" y="4630166"/>
                </a:cubicBezTo>
                <a:cubicBezTo>
                  <a:pt x="1333564" y="4576064"/>
                  <a:pt x="1493076" y="4520121"/>
                  <a:pt x="1705737" y="4307459"/>
                </a:cubicBezTo>
                <a:cubicBezTo>
                  <a:pt x="1918398" y="4094797"/>
                  <a:pt x="1974342" y="3935286"/>
                  <a:pt x="2028444" y="3780981"/>
                </a:cubicBezTo>
                <a:cubicBezTo>
                  <a:pt x="2081530" y="3629406"/>
                  <a:pt x="2131759" y="3486277"/>
                  <a:pt x="2330069" y="3287966"/>
                </a:cubicBezTo>
                <a:cubicBezTo>
                  <a:pt x="2528380" y="3089656"/>
                  <a:pt x="2671572" y="3039428"/>
                  <a:pt x="2823083" y="2986278"/>
                </a:cubicBezTo>
                <a:cubicBezTo>
                  <a:pt x="2977388" y="2932176"/>
                  <a:pt x="3136964" y="2876233"/>
                  <a:pt x="3349625" y="2663635"/>
                </a:cubicBezTo>
                <a:cubicBezTo>
                  <a:pt x="3562287" y="2451037"/>
                  <a:pt x="3618166" y="2291398"/>
                  <a:pt x="3672269" y="2137156"/>
                </a:cubicBezTo>
                <a:cubicBezTo>
                  <a:pt x="3725418" y="1985582"/>
                  <a:pt x="3775583" y="1842389"/>
                  <a:pt x="3973894" y="1644079"/>
                </a:cubicBezTo>
                <a:cubicBezTo>
                  <a:pt x="4172204" y="1445768"/>
                  <a:pt x="4315397" y="1395603"/>
                  <a:pt x="4466971" y="1342454"/>
                </a:cubicBezTo>
                <a:cubicBezTo>
                  <a:pt x="4621276" y="1288352"/>
                  <a:pt x="4780788" y="1232408"/>
                  <a:pt x="4993450" y="1019747"/>
                </a:cubicBezTo>
                <a:cubicBezTo>
                  <a:pt x="5206111" y="807085"/>
                  <a:pt x="5261991" y="647700"/>
                  <a:pt x="5316093" y="493268"/>
                </a:cubicBezTo>
                <a:cubicBezTo>
                  <a:pt x="5369243" y="341757"/>
                  <a:pt x="5419408" y="198565"/>
                  <a:pt x="5617718" y="254"/>
                </a:cubicBezTo>
                <a:lnTo>
                  <a:pt x="5617718" y="254"/>
                </a:lnTo>
                <a:close/>
                <a:moveTo>
                  <a:pt x="6638290" y="0"/>
                </a:moveTo>
                <a:cubicBezTo>
                  <a:pt x="6618923" y="21802"/>
                  <a:pt x="6597650" y="44302"/>
                  <a:pt x="6574473" y="67501"/>
                </a:cubicBezTo>
                <a:cubicBezTo>
                  <a:pt x="6376162" y="265875"/>
                  <a:pt x="6232970" y="316040"/>
                  <a:pt x="6081459" y="369189"/>
                </a:cubicBezTo>
                <a:cubicBezTo>
                  <a:pt x="5927154" y="423291"/>
                  <a:pt x="5767578" y="479235"/>
                  <a:pt x="5554917" y="691833"/>
                </a:cubicBezTo>
                <a:cubicBezTo>
                  <a:pt x="5342255" y="904430"/>
                  <a:pt x="5286312" y="1064006"/>
                  <a:pt x="5232400" y="1218311"/>
                </a:cubicBezTo>
                <a:cubicBezTo>
                  <a:pt x="5179251" y="1369886"/>
                  <a:pt x="5129086" y="1513015"/>
                  <a:pt x="4930775" y="1711325"/>
                </a:cubicBezTo>
                <a:cubicBezTo>
                  <a:pt x="4732465" y="1909636"/>
                  <a:pt x="4589082" y="1959864"/>
                  <a:pt x="4437571" y="2012950"/>
                </a:cubicBezTo>
                <a:cubicBezTo>
                  <a:pt x="4283266" y="2067052"/>
                  <a:pt x="4123690" y="2122996"/>
                  <a:pt x="3911028" y="2335594"/>
                </a:cubicBezTo>
                <a:cubicBezTo>
                  <a:pt x="3698367" y="2548192"/>
                  <a:pt x="3642487" y="2707831"/>
                  <a:pt x="3588385" y="2862072"/>
                </a:cubicBezTo>
                <a:cubicBezTo>
                  <a:pt x="3535236" y="3013647"/>
                  <a:pt x="3485071" y="3156839"/>
                  <a:pt x="3286760" y="3355150"/>
                </a:cubicBezTo>
                <a:cubicBezTo>
                  <a:pt x="3088450" y="3553460"/>
                  <a:pt x="2945257" y="3603625"/>
                  <a:pt x="2793683" y="3656775"/>
                </a:cubicBezTo>
                <a:cubicBezTo>
                  <a:pt x="2639378" y="3710877"/>
                  <a:pt x="2479866" y="3766820"/>
                  <a:pt x="2267204" y="3979482"/>
                </a:cubicBezTo>
                <a:cubicBezTo>
                  <a:pt x="2054542" y="4192143"/>
                  <a:pt x="1998599" y="4351655"/>
                  <a:pt x="1944497" y="4505960"/>
                </a:cubicBezTo>
                <a:cubicBezTo>
                  <a:pt x="1891411" y="4657535"/>
                  <a:pt x="1841183" y="4800664"/>
                  <a:pt x="1642872" y="4999038"/>
                </a:cubicBezTo>
                <a:cubicBezTo>
                  <a:pt x="1444562" y="5197412"/>
                  <a:pt x="1301369" y="5247513"/>
                  <a:pt x="1149795" y="5300663"/>
                </a:cubicBezTo>
                <a:cubicBezTo>
                  <a:pt x="995553" y="5354765"/>
                  <a:pt x="835977" y="5410708"/>
                  <a:pt x="623316" y="5623370"/>
                </a:cubicBezTo>
                <a:cubicBezTo>
                  <a:pt x="410655" y="5836031"/>
                  <a:pt x="354711" y="5995543"/>
                  <a:pt x="300609" y="6149848"/>
                </a:cubicBezTo>
                <a:cubicBezTo>
                  <a:pt x="247650" y="6301232"/>
                  <a:pt x="197485" y="6444171"/>
                  <a:pt x="0" y="6642100"/>
                </a:cubicBezTo>
                <a:lnTo>
                  <a:pt x="0" y="6764845"/>
                </a:lnTo>
                <a:cubicBezTo>
                  <a:pt x="20151" y="6746494"/>
                  <a:pt x="40767" y="6726745"/>
                  <a:pt x="61849" y="6705600"/>
                </a:cubicBezTo>
                <a:cubicBezTo>
                  <a:pt x="274511" y="6492939"/>
                  <a:pt x="330454" y="6333363"/>
                  <a:pt x="384493" y="6179058"/>
                </a:cubicBezTo>
                <a:cubicBezTo>
                  <a:pt x="437642" y="6027484"/>
                  <a:pt x="487871" y="5884355"/>
                  <a:pt x="686181" y="5685981"/>
                </a:cubicBezTo>
                <a:cubicBezTo>
                  <a:pt x="884491" y="5487607"/>
                  <a:pt x="1027684" y="5437505"/>
                  <a:pt x="1179259" y="5384356"/>
                </a:cubicBezTo>
                <a:cubicBezTo>
                  <a:pt x="1333500" y="5330254"/>
                  <a:pt x="1493076" y="5274310"/>
                  <a:pt x="1705737" y="5061649"/>
                </a:cubicBezTo>
                <a:cubicBezTo>
                  <a:pt x="1918398" y="4848987"/>
                  <a:pt x="1974342" y="4689475"/>
                  <a:pt x="2028444" y="4535170"/>
                </a:cubicBezTo>
                <a:cubicBezTo>
                  <a:pt x="2081530" y="4383596"/>
                  <a:pt x="2131759" y="4240467"/>
                  <a:pt x="2330069" y="4042156"/>
                </a:cubicBezTo>
                <a:cubicBezTo>
                  <a:pt x="2528380" y="3843846"/>
                  <a:pt x="2671572" y="3793617"/>
                  <a:pt x="2823083" y="3740468"/>
                </a:cubicBezTo>
                <a:cubicBezTo>
                  <a:pt x="2977388" y="3686366"/>
                  <a:pt x="3136964" y="3630486"/>
                  <a:pt x="3349625" y="3417824"/>
                </a:cubicBezTo>
                <a:cubicBezTo>
                  <a:pt x="3562287" y="3205163"/>
                  <a:pt x="3618166" y="3045651"/>
                  <a:pt x="3672269" y="2891346"/>
                </a:cubicBezTo>
                <a:cubicBezTo>
                  <a:pt x="3725418" y="2739771"/>
                  <a:pt x="3775583" y="2596579"/>
                  <a:pt x="3973894" y="2398268"/>
                </a:cubicBezTo>
                <a:cubicBezTo>
                  <a:pt x="4172204" y="2199958"/>
                  <a:pt x="4315397" y="2149793"/>
                  <a:pt x="4466971" y="2096643"/>
                </a:cubicBezTo>
                <a:cubicBezTo>
                  <a:pt x="4621276" y="2042541"/>
                  <a:pt x="4780788" y="1986598"/>
                  <a:pt x="4993450" y="1773936"/>
                </a:cubicBezTo>
                <a:cubicBezTo>
                  <a:pt x="5206111" y="1561275"/>
                  <a:pt x="5261991" y="1401763"/>
                  <a:pt x="5316093" y="1247458"/>
                </a:cubicBezTo>
                <a:cubicBezTo>
                  <a:pt x="5369243" y="1095947"/>
                  <a:pt x="5419408" y="952754"/>
                  <a:pt x="5617718" y="754444"/>
                </a:cubicBezTo>
                <a:cubicBezTo>
                  <a:pt x="5816029" y="556133"/>
                  <a:pt x="5959221" y="505968"/>
                  <a:pt x="6110796" y="452819"/>
                </a:cubicBezTo>
                <a:cubicBezTo>
                  <a:pt x="6265101" y="398717"/>
                  <a:pt x="6424613" y="342773"/>
                  <a:pt x="6637274" y="130112"/>
                </a:cubicBezTo>
                <a:cubicBezTo>
                  <a:pt x="6678740" y="89007"/>
                  <a:pt x="6717856" y="45566"/>
                  <a:pt x="6754369" y="0"/>
                </a:cubicBezTo>
                <a:close/>
                <a:moveTo>
                  <a:pt x="7031990" y="0"/>
                </a:moveTo>
                <a:cubicBezTo>
                  <a:pt x="6948742" y="121349"/>
                  <a:pt x="6911975" y="226314"/>
                  <a:pt x="6875970" y="328930"/>
                </a:cubicBezTo>
                <a:cubicBezTo>
                  <a:pt x="6822885" y="480505"/>
                  <a:pt x="6772657" y="623634"/>
                  <a:pt x="6574345" y="822008"/>
                </a:cubicBezTo>
                <a:cubicBezTo>
                  <a:pt x="6376035" y="1020382"/>
                  <a:pt x="6232906" y="1070483"/>
                  <a:pt x="6081395" y="1123950"/>
                </a:cubicBezTo>
                <a:cubicBezTo>
                  <a:pt x="5927090" y="1178052"/>
                  <a:pt x="5767515" y="1233996"/>
                  <a:pt x="5554853" y="1446594"/>
                </a:cubicBezTo>
                <a:cubicBezTo>
                  <a:pt x="5342192" y="1659192"/>
                  <a:pt x="5286312" y="1818513"/>
                  <a:pt x="5232400" y="1972755"/>
                </a:cubicBezTo>
                <a:cubicBezTo>
                  <a:pt x="5179251" y="2124329"/>
                  <a:pt x="5129086" y="2267522"/>
                  <a:pt x="4930775" y="2465832"/>
                </a:cubicBezTo>
                <a:cubicBezTo>
                  <a:pt x="4732465" y="2664143"/>
                  <a:pt x="4589272" y="2714308"/>
                  <a:pt x="4437761" y="2767457"/>
                </a:cubicBezTo>
                <a:cubicBezTo>
                  <a:pt x="4283456" y="2821559"/>
                  <a:pt x="4123881" y="2877503"/>
                  <a:pt x="3911219" y="3090101"/>
                </a:cubicBezTo>
                <a:cubicBezTo>
                  <a:pt x="3698558" y="3302699"/>
                  <a:pt x="3642678" y="3462338"/>
                  <a:pt x="3588576" y="3616643"/>
                </a:cubicBezTo>
                <a:cubicBezTo>
                  <a:pt x="3535426" y="3768153"/>
                  <a:pt x="3485261" y="3911346"/>
                  <a:pt x="3286951" y="4109657"/>
                </a:cubicBezTo>
                <a:cubicBezTo>
                  <a:pt x="3088640" y="4307967"/>
                  <a:pt x="2945448" y="4358196"/>
                  <a:pt x="2793873" y="4411282"/>
                </a:cubicBezTo>
                <a:cubicBezTo>
                  <a:pt x="2639568" y="4465384"/>
                  <a:pt x="2480056" y="4521327"/>
                  <a:pt x="2267395" y="4733989"/>
                </a:cubicBezTo>
                <a:cubicBezTo>
                  <a:pt x="2054733" y="4946650"/>
                  <a:pt x="1998789" y="5106162"/>
                  <a:pt x="1944688" y="5260467"/>
                </a:cubicBezTo>
                <a:cubicBezTo>
                  <a:pt x="1891602" y="5412042"/>
                  <a:pt x="1841373" y="5555171"/>
                  <a:pt x="1643063" y="5753545"/>
                </a:cubicBezTo>
                <a:cubicBezTo>
                  <a:pt x="1444752" y="5951919"/>
                  <a:pt x="1301560" y="6002020"/>
                  <a:pt x="1149985" y="6055170"/>
                </a:cubicBezTo>
                <a:cubicBezTo>
                  <a:pt x="995744" y="6109272"/>
                  <a:pt x="836168" y="6165215"/>
                  <a:pt x="623507" y="6377877"/>
                </a:cubicBezTo>
                <a:cubicBezTo>
                  <a:pt x="431800" y="6569329"/>
                  <a:pt x="367411" y="6717729"/>
                  <a:pt x="316992" y="6858000"/>
                </a:cubicBezTo>
                <a:lnTo>
                  <a:pt x="411671" y="6858000"/>
                </a:lnTo>
                <a:cubicBezTo>
                  <a:pt x="458597" y="6732651"/>
                  <a:pt x="521081" y="6605842"/>
                  <a:pt x="686181" y="6440742"/>
                </a:cubicBezTo>
                <a:cubicBezTo>
                  <a:pt x="884491" y="6242368"/>
                  <a:pt x="1027684" y="6192203"/>
                  <a:pt x="1179259" y="6139053"/>
                </a:cubicBezTo>
                <a:cubicBezTo>
                  <a:pt x="1333500" y="6084951"/>
                  <a:pt x="1493076" y="6029008"/>
                  <a:pt x="1705737" y="5816410"/>
                </a:cubicBezTo>
                <a:cubicBezTo>
                  <a:pt x="1918398" y="5603812"/>
                  <a:pt x="1974342" y="5444173"/>
                  <a:pt x="2028444" y="5289868"/>
                </a:cubicBezTo>
                <a:cubicBezTo>
                  <a:pt x="2081530" y="5138293"/>
                  <a:pt x="2131759" y="4995164"/>
                  <a:pt x="2330069" y="4796854"/>
                </a:cubicBezTo>
                <a:cubicBezTo>
                  <a:pt x="2528380" y="4598543"/>
                  <a:pt x="2671572" y="4548315"/>
                  <a:pt x="2823083" y="4495165"/>
                </a:cubicBezTo>
                <a:cubicBezTo>
                  <a:pt x="2977388" y="4441127"/>
                  <a:pt x="3136964" y="4385183"/>
                  <a:pt x="3349625" y="4172522"/>
                </a:cubicBezTo>
                <a:cubicBezTo>
                  <a:pt x="3562287" y="3959860"/>
                  <a:pt x="3618166" y="3800348"/>
                  <a:pt x="3672269" y="3646043"/>
                </a:cubicBezTo>
                <a:cubicBezTo>
                  <a:pt x="3725418" y="3494469"/>
                  <a:pt x="3775583" y="3351340"/>
                  <a:pt x="3973894" y="3152966"/>
                </a:cubicBezTo>
                <a:cubicBezTo>
                  <a:pt x="4172204" y="2954592"/>
                  <a:pt x="4315397" y="2904490"/>
                  <a:pt x="4466971" y="2851341"/>
                </a:cubicBezTo>
                <a:cubicBezTo>
                  <a:pt x="4621276" y="2797239"/>
                  <a:pt x="4780788" y="2741295"/>
                  <a:pt x="4993450" y="2528697"/>
                </a:cubicBezTo>
                <a:cubicBezTo>
                  <a:pt x="5206111" y="2316099"/>
                  <a:pt x="5261991" y="2156460"/>
                  <a:pt x="5316093" y="2002219"/>
                </a:cubicBezTo>
                <a:cubicBezTo>
                  <a:pt x="5369243" y="1850644"/>
                  <a:pt x="5419408" y="1707452"/>
                  <a:pt x="5617718" y="1509141"/>
                </a:cubicBezTo>
                <a:cubicBezTo>
                  <a:pt x="5816029" y="1310831"/>
                  <a:pt x="5959221" y="1260666"/>
                  <a:pt x="6110796" y="1207516"/>
                </a:cubicBezTo>
                <a:cubicBezTo>
                  <a:pt x="6265101" y="1153414"/>
                  <a:pt x="6424613" y="1097471"/>
                  <a:pt x="6637274" y="884873"/>
                </a:cubicBezTo>
                <a:cubicBezTo>
                  <a:pt x="6849936" y="672275"/>
                  <a:pt x="6905879" y="512636"/>
                  <a:pt x="6959918" y="358331"/>
                </a:cubicBezTo>
                <a:cubicBezTo>
                  <a:pt x="7000240" y="243332"/>
                  <a:pt x="7038912" y="133350"/>
                  <a:pt x="7141909" y="0"/>
                </a:cubicBezTo>
                <a:close/>
                <a:moveTo>
                  <a:pt x="8147050" y="0"/>
                </a:moveTo>
                <a:cubicBezTo>
                  <a:pt x="7984554" y="143383"/>
                  <a:pt x="7858252" y="187706"/>
                  <a:pt x="7725537" y="234252"/>
                </a:cubicBezTo>
                <a:cubicBezTo>
                  <a:pt x="7571232" y="288354"/>
                  <a:pt x="7411720" y="344234"/>
                  <a:pt x="7199059" y="556895"/>
                </a:cubicBezTo>
                <a:cubicBezTo>
                  <a:pt x="6986397" y="769557"/>
                  <a:pt x="6930454" y="929069"/>
                  <a:pt x="6876352" y="1083374"/>
                </a:cubicBezTo>
                <a:cubicBezTo>
                  <a:pt x="6823266" y="1234948"/>
                  <a:pt x="6773037" y="1378141"/>
                  <a:pt x="6574727" y="1576451"/>
                </a:cubicBezTo>
                <a:cubicBezTo>
                  <a:pt x="6376416" y="1774762"/>
                  <a:pt x="6233224" y="1824927"/>
                  <a:pt x="6081713" y="1878076"/>
                </a:cubicBezTo>
                <a:cubicBezTo>
                  <a:pt x="5927408" y="1932178"/>
                  <a:pt x="5767832" y="1988122"/>
                  <a:pt x="5555171" y="2200783"/>
                </a:cubicBezTo>
                <a:cubicBezTo>
                  <a:pt x="5342509" y="2413445"/>
                  <a:pt x="5286629" y="2572957"/>
                  <a:pt x="5232527" y="2727198"/>
                </a:cubicBezTo>
                <a:cubicBezTo>
                  <a:pt x="5179378" y="2878773"/>
                  <a:pt x="5129213" y="3021965"/>
                  <a:pt x="4930902" y="3220276"/>
                </a:cubicBezTo>
                <a:cubicBezTo>
                  <a:pt x="4732592" y="3418586"/>
                  <a:pt x="4589399" y="3468751"/>
                  <a:pt x="4437888" y="3521901"/>
                </a:cubicBezTo>
                <a:cubicBezTo>
                  <a:pt x="4283583" y="3576003"/>
                  <a:pt x="4124008" y="3631946"/>
                  <a:pt x="3911346" y="3844608"/>
                </a:cubicBezTo>
                <a:cubicBezTo>
                  <a:pt x="3698684" y="4057269"/>
                  <a:pt x="3642805" y="4216781"/>
                  <a:pt x="3588703" y="4371086"/>
                </a:cubicBezTo>
                <a:cubicBezTo>
                  <a:pt x="3535553" y="4522597"/>
                  <a:pt x="3485388" y="4665790"/>
                  <a:pt x="3287078" y="4864100"/>
                </a:cubicBezTo>
                <a:cubicBezTo>
                  <a:pt x="3088767" y="5062411"/>
                  <a:pt x="2945257" y="5112639"/>
                  <a:pt x="2794000" y="5165725"/>
                </a:cubicBezTo>
                <a:cubicBezTo>
                  <a:pt x="2639695" y="5219827"/>
                  <a:pt x="2480183" y="5275771"/>
                  <a:pt x="2267522" y="5488432"/>
                </a:cubicBezTo>
                <a:cubicBezTo>
                  <a:pt x="2054860" y="5701094"/>
                  <a:pt x="1998917" y="5860606"/>
                  <a:pt x="1944814" y="6014911"/>
                </a:cubicBezTo>
                <a:cubicBezTo>
                  <a:pt x="1891729" y="6166485"/>
                  <a:pt x="1841500" y="6309678"/>
                  <a:pt x="1643189" y="6507988"/>
                </a:cubicBezTo>
                <a:cubicBezTo>
                  <a:pt x="1444879" y="6706299"/>
                  <a:pt x="1301687" y="6756464"/>
                  <a:pt x="1150176" y="6809613"/>
                </a:cubicBezTo>
                <a:cubicBezTo>
                  <a:pt x="1107694" y="6824536"/>
                  <a:pt x="1064768" y="6839522"/>
                  <a:pt x="1020445" y="6858000"/>
                </a:cubicBezTo>
                <a:lnTo>
                  <a:pt x="1277239" y="6858000"/>
                </a:lnTo>
                <a:cubicBezTo>
                  <a:pt x="1402715" y="6809295"/>
                  <a:pt x="1537589" y="6739192"/>
                  <a:pt x="1706055" y="6570853"/>
                </a:cubicBezTo>
                <a:cubicBezTo>
                  <a:pt x="1918716" y="6358192"/>
                  <a:pt x="1974660" y="6198616"/>
                  <a:pt x="2028762" y="6044375"/>
                </a:cubicBezTo>
                <a:cubicBezTo>
                  <a:pt x="2081848" y="5892800"/>
                  <a:pt x="2132076" y="5749608"/>
                  <a:pt x="2330387" y="5551297"/>
                </a:cubicBezTo>
                <a:cubicBezTo>
                  <a:pt x="2528697" y="5352987"/>
                  <a:pt x="2671890" y="5302758"/>
                  <a:pt x="2823401" y="5249672"/>
                </a:cubicBezTo>
                <a:cubicBezTo>
                  <a:pt x="2977706" y="5195570"/>
                  <a:pt x="3137281" y="5139627"/>
                  <a:pt x="3349943" y="4926965"/>
                </a:cubicBezTo>
                <a:cubicBezTo>
                  <a:pt x="3562604" y="4714304"/>
                  <a:pt x="3618484" y="4554792"/>
                  <a:pt x="3672586" y="4400487"/>
                </a:cubicBezTo>
                <a:cubicBezTo>
                  <a:pt x="3725736" y="4248912"/>
                  <a:pt x="3775901" y="4105783"/>
                  <a:pt x="3974211" y="3907472"/>
                </a:cubicBezTo>
                <a:cubicBezTo>
                  <a:pt x="4172522" y="3709162"/>
                  <a:pt x="4315714" y="3658934"/>
                  <a:pt x="4467289" y="3605784"/>
                </a:cubicBezTo>
                <a:cubicBezTo>
                  <a:pt x="4621594" y="3551682"/>
                  <a:pt x="4781106" y="3495739"/>
                  <a:pt x="4993767" y="3283141"/>
                </a:cubicBezTo>
                <a:cubicBezTo>
                  <a:pt x="5206429" y="3070543"/>
                  <a:pt x="5262309" y="2910904"/>
                  <a:pt x="5316411" y="2756662"/>
                </a:cubicBezTo>
                <a:cubicBezTo>
                  <a:pt x="5369560" y="2605088"/>
                  <a:pt x="5419725" y="2461959"/>
                  <a:pt x="5618036" y="2263648"/>
                </a:cubicBezTo>
                <a:cubicBezTo>
                  <a:pt x="5816346" y="2065338"/>
                  <a:pt x="5959539" y="2015109"/>
                  <a:pt x="6111113" y="1961960"/>
                </a:cubicBezTo>
                <a:cubicBezTo>
                  <a:pt x="6265418" y="1907858"/>
                  <a:pt x="6424930" y="1851914"/>
                  <a:pt x="6637592" y="1639316"/>
                </a:cubicBezTo>
                <a:cubicBezTo>
                  <a:pt x="6850253" y="1426718"/>
                  <a:pt x="6906197" y="1267079"/>
                  <a:pt x="6960235" y="1112774"/>
                </a:cubicBezTo>
                <a:cubicBezTo>
                  <a:pt x="7013385" y="961263"/>
                  <a:pt x="7063613" y="818071"/>
                  <a:pt x="7261924" y="619760"/>
                </a:cubicBezTo>
                <a:cubicBezTo>
                  <a:pt x="7460234" y="421450"/>
                  <a:pt x="7603363" y="371285"/>
                  <a:pt x="7754938" y="318135"/>
                </a:cubicBezTo>
                <a:cubicBezTo>
                  <a:pt x="7908100" y="264414"/>
                  <a:pt x="8066532" y="208915"/>
                  <a:pt x="8276844" y="0"/>
                </a:cubicBezTo>
                <a:close/>
                <a:moveTo>
                  <a:pt x="8597519" y="0"/>
                </a:moveTo>
                <a:cubicBezTo>
                  <a:pt x="8564499" y="67691"/>
                  <a:pt x="8542210" y="131255"/>
                  <a:pt x="8520240" y="193993"/>
                </a:cubicBezTo>
                <a:cubicBezTo>
                  <a:pt x="8467090" y="345567"/>
                  <a:pt x="8416861" y="488696"/>
                  <a:pt x="8218551" y="687007"/>
                </a:cubicBezTo>
                <a:cubicBezTo>
                  <a:pt x="8020241" y="885317"/>
                  <a:pt x="7877112" y="935546"/>
                  <a:pt x="7725537" y="988695"/>
                </a:cubicBezTo>
                <a:cubicBezTo>
                  <a:pt x="7571232" y="1042797"/>
                  <a:pt x="7411720" y="1098677"/>
                  <a:pt x="7199059" y="1311339"/>
                </a:cubicBezTo>
                <a:cubicBezTo>
                  <a:pt x="6986397" y="1524000"/>
                  <a:pt x="6930454" y="1683576"/>
                  <a:pt x="6876352" y="1837817"/>
                </a:cubicBezTo>
                <a:cubicBezTo>
                  <a:pt x="6823266" y="1989392"/>
                  <a:pt x="6773037" y="2132584"/>
                  <a:pt x="6574727" y="2330895"/>
                </a:cubicBezTo>
                <a:cubicBezTo>
                  <a:pt x="6376416" y="2529205"/>
                  <a:pt x="6233224" y="2579370"/>
                  <a:pt x="6081713" y="2632520"/>
                </a:cubicBezTo>
                <a:cubicBezTo>
                  <a:pt x="5927408" y="2686622"/>
                  <a:pt x="5767832" y="2742565"/>
                  <a:pt x="5555171" y="2955227"/>
                </a:cubicBezTo>
                <a:cubicBezTo>
                  <a:pt x="5342509" y="3167888"/>
                  <a:pt x="5286312" y="3327400"/>
                  <a:pt x="5232400" y="3481705"/>
                </a:cubicBezTo>
                <a:cubicBezTo>
                  <a:pt x="5179251" y="3633216"/>
                  <a:pt x="5129086" y="3776409"/>
                  <a:pt x="4930775" y="3974719"/>
                </a:cubicBezTo>
                <a:cubicBezTo>
                  <a:pt x="4732465" y="4173030"/>
                  <a:pt x="4589272" y="4223195"/>
                  <a:pt x="4437761" y="4276344"/>
                </a:cubicBezTo>
                <a:cubicBezTo>
                  <a:pt x="4283456" y="4330446"/>
                  <a:pt x="4123881" y="4386390"/>
                  <a:pt x="3911219" y="4599051"/>
                </a:cubicBezTo>
                <a:cubicBezTo>
                  <a:pt x="3698558" y="4811713"/>
                  <a:pt x="3642678" y="4971225"/>
                  <a:pt x="3588576" y="5125530"/>
                </a:cubicBezTo>
                <a:cubicBezTo>
                  <a:pt x="3535426" y="5277104"/>
                  <a:pt x="3485261" y="5420233"/>
                  <a:pt x="3286951" y="5618544"/>
                </a:cubicBezTo>
                <a:cubicBezTo>
                  <a:pt x="3088640" y="5816854"/>
                  <a:pt x="2945257" y="5867400"/>
                  <a:pt x="2794000" y="5920232"/>
                </a:cubicBezTo>
                <a:cubicBezTo>
                  <a:pt x="2639695" y="5974271"/>
                  <a:pt x="2480183" y="6030214"/>
                  <a:pt x="2267522" y="6242876"/>
                </a:cubicBezTo>
                <a:cubicBezTo>
                  <a:pt x="2054860" y="6455537"/>
                  <a:pt x="1998917" y="6615049"/>
                  <a:pt x="1944814" y="6769354"/>
                </a:cubicBezTo>
                <a:cubicBezTo>
                  <a:pt x="1934401" y="6799072"/>
                  <a:pt x="1924114" y="6828473"/>
                  <a:pt x="1913064" y="6858254"/>
                </a:cubicBezTo>
                <a:lnTo>
                  <a:pt x="2007934" y="6858254"/>
                </a:lnTo>
                <a:cubicBezTo>
                  <a:pt x="2015236" y="6838379"/>
                  <a:pt x="2022158" y="6818694"/>
                  <a:pt x="2029016" y="6799072"/>
                </a:cubicBezTo>
                <a:cubicBezTo>
                  <a:pt x="2082102" y="6647498"/>
                  <a:pt x="2132330" y="6504306"/>
                  <a:pt x="2330641" y="6305995"/>
                </a:cubicBezTo>
                <a:cubicBezTo>
                  <a:pt x="2528951" y="6107684"/>
                  <a:pt x="2672144" y="6057456"/>
                  <a:pt x="2823655" y="6004370"/>
                </a:cubicBezTo>
                <a:cubicBezTo>
                  <a:pt x="2977388" y="5949950"/>
                  <a:pt x="3136900" y="5894070"/>
                  <a:pt x="3349625" y="5681409"/>
                </a:cubicBezTo>
                <a:cubicBezTo>
                  <a:pt x="3562350" y="5468747"/>
                  <a:pt x="3618166" y="5309235"/>
                  <a:pt x="3672269" y="5154930"/>
                </a:cubicBezTo>
                <a:cubicBezTo>
                  <a:pt x="3725418" y="5003356"/>
                  <a:pt x="3775583" y="4860227"/>
                  <a:pt x="3973894" y="4661916"/>
                </a:cubicBezTo>
                <a:cubicBezTo>
                  <a:pt x="4172204" y="4463606"/>
                  <a:pt x="4315397" y="4413377"/>
                  <a:pt x="4466971" y="4360228"/>
                </a:cubicBezTo>
                <a:cubicBezTo>
                  <a:pt x="4621276" y="4306126"/>
                  <a:pt x="4780788" y="4250246"/>
                  <a:pt x="4993450" y="4037584"/>
                </a:cubicBezTo>
                <a:cubicBezTo>
                  <a:pt x="5206111" y="3824922"/>
                  <a:pt x="5261991" y="3665411"/>
                  <a:pt x="5316093" y="3511106"/>
                </a:cubicBezTo>
                <a:cubicBezTo>
                  <a:pt x="5369243" y="3359531"/>
                  <a:pt x="5419408" y="3216402"/>
                  <a:pt x="5617718" y="3018092"/>
                </a:cubicBezTo>
                <a:cubicBezTo>
                  <a:pt x="5816029" y="2819781"/>
                  <a:pt x="5959221" y="2769553"/>
                  <a:pt x="6110796" y="2716403"/>
                </a:cubicBezTo>
                <a:cubicBezTo>
                  <a:pt x="6265101" y="2662301"/>
                  <a:pt x="6424613" y="2606421"/>
                  <a:pt x="6637274" y="2393760"/>
                </a:cubicBezTo>
                <a:cubicBezTo>
                  <a:pt x="6849936" y="2181098"/>
                  <a:pt x="6905879" y="2021523"/>
                  <a:pt x="6959918" y="1867281"/>
                </a:cubicBezTo>
                <a:cubicBezTo>
                  <a:pt x="7013068" y="1715707"/>
                  <a:pt x="7063295" y="1572514"/>
                  <a:pt x="7261607" y="1374204"/>
                </a:cubicBezTo>
                <a:cubicBezTo>
                  <a:pt x="7459917" y="1175893"/>
                  <a:pt x="7603045" y="1125728"/>
                  <a:pt x="7754620" y="1072579"/>
                </a:cubicBezTo>
                <a:cubicBezTo>
                  <a:pt x="7908925" y="1018477"/>
                  <a:pt x="8068501" y="962533"/>
                  <a:pt x="8281099" y="749872"/>
                </a:cubicBezTo>
                <a:cubicBezTo>
                  <a:pt x="8493696" y="537210"/>
                  <a:pt x="8549704" y="377698"/>
                  <a:pt x="8603806" y="223393"/>
                </a:cubicBezTo>
                <a:cubicBezTo>
                  <a:pt x="8629777" y="149352"/>
                  <a:pt x="8654986" y="77343"/>
                  <a:pt x="8697151" y="0"/>
                </a:cubicBezTo>
                <a:close/>
                <a:moveTo>
                  <a:pt x="9603549" y="0"/>
                </a:moveTo>
                <a:cubicBezTo>
                  <a:pt x="9522016" y="45784"/>
                  <a:pt x="9446768" y="72136"/>
                  <a:pt x="9369361" y="99251"/>
                </a:cubicBezTo>
                <a:cubicBezTo>
                  <a:pt x="9214803" y="153353"/>
                  <a:pt x="9055100" y="209550"/>
                  <a:pt x="8842566" y="421957"/>
                </a:cubicBezTo>
                <a:cubicBezTo>
                  <a:pt x="8630031" y="634365"/>
                  <a:pt x="8574024" y="794131"/>
                  <a:pt x="8519922" y="948436"/>
                </a:cubicBezTo>
                <a:cubicBezTo>
                  <a:pt x="8466772" y="1100011"/>
                  <a:pt x="8416544" y="1243140"/>
                  <a:pt x="8218234" y="1441514"/>
                </a:cubicBezTo>
                <a:cubicBezTo>
                  <a:pt x="8019923" y="1639888"/>
                  <a:pt x="7876794" y="1689989"/>
                  <a:pt x="7725219" y="1743139"/>
                </a:cubicBezTo>
                <a:cubicBezTo>
                  <a:pt x="7570915" y="1797241"/>
                  <a:pt x="7411403" y="1853184"/>
                  <a:pt x="7198741" y="2065782"/>
                </a:cubicBezTo>
                <a:cubicBezTo>
                  <a:pt x="6986080" y="2278380"/>
                  <a:pt x="6930136" y="2438019"/>
                  <a:pt x="6876034" y="2592261"/>
                </a:cubicBezTo>
                <a:cubicBezTo>
                  <a:pt x="6822948" y="2743835"/>
                  <a:pt x="6772719" y="2887028"/>
                  <a:pt x="6574409" y="3085338"/>
                </a:cubicBezTo>
                <a:cubicBezTo>
                  <a:pt x="6376099" y="3283649"/>
                  <a:pt x="6232906" y="3333750"/>
                  <a:pt x="6081395" y="3386963"/>
                </a:cubicBezTo>
                <a:cubicBezTo>
                  <a:pt x="5927090" y="3441065"/>
                  <a:pt x="5767515" y="3497009"/>
                  <a:pt x="5554853" y="3709670"/>
                </a:cubicBezTo>
                <a:cubicBezTo>
                  <a:pt x="5342192" y="3922332"/>
                  <a:pt x="5286312" y="4081844"/>
                  <a:pt x="5232400" y="4236149"/>
                </a:cubicBezTo>
                <a:cubicBezTo>
                  <a:pt x="5179251" y="4387723"/>
                  <a:pt x="5129086" y="4530852"/>
                  <a:pt x="4930775" y="4729163"/>
                </a:cubicBezTo>
                <a:cubicBezTo>
                  <a:pt x="4732465" y="4927473"/>
                  <a:pt x="4589272" y="4977638"/>
                  <a:pt x="4437761" y="5030788"/>
                </a:cubicBezTo>
                <a:cubicBezTo>
                  <a:pt x="4283456" y="5084890"/>
                  <a:pt x="4123881" y="5140833"/>
                  <a:pt x="3911219" y="5353495"/>
                </a:cubicBezTo>
                <a:cubicBezTo>
                  <a:pt x="3698558" y="5566156"/>
                  <a:pt x="3642487" y="5725668"/>
                  <a:pt x="3588385" y="5880100"/>
                </a:cubicBezTo>
                <a:cubicBezTo>
                  <a:pt x="3535236" y="6031675"/>
                  <a:pt x="3485071" y="6174804"/>
                  <a:pt x="3286760" y="6373114"/>
                </a:cubicBezTo>
                <a:cubicBezTo>
                  <a:pt x="3088450" y="6571425"/>
                  <a:pt x="2945257" y="6621653"/>
                  <a:pt x="2793683" y="6674803"/>
                </a:cubicBezTo>
                <a:cubicBezTo>
                  <a:pt x="2680399" y="6714490"/>
                  <a:pt x="2564321" y="6755194"/>
                  <a:pt x="2426526" y="6858127"/>
                </a:cubicBezTo>
                <a:lnTo>
                  <a:pt x="2588641" y="6858127"/>
                </a:lnTo>
                <a:cubicBezTo>
                  <a:pt x="2670302" y="6812281"/>
                  <a:pt x="2745613" y="6785864"/>
                  <a:pt x="2823083" y="6758686"/>
                </a:cubicBezTo>
                <a:cubicBezTo>
                  <a:pt x="2977388" y="6704584"/>
                  <a:pt x="3136964" y="6648641"/>
                  <a:pt x="3349625" y="6435979"/>
                </a:cubicBezTo>
                <a:cubicBezTo>
                  <a:pt x="3562287" y="6223318"/>
                  <a:pt x="3618166" y="6063806"/>
                  <a:pt x="3672269" y="5909501"/>
                </a:cubicBezTo>
                <a:cubicBezTo>
                  <a:pt x="3725418" y="5757926"/>
                  <a:pt x="3775583" y="5614797"/>
                  <a:pt x="3973894" y="5416487"/>
                </a:cubicBezTo>
                <a:cubicBezTo>
                  <a:pt x="4172204" y="5218176"/>
                  <a:pt x="4315397" y="5167948"/>
                  <a:pt x="4466971" y="5114798"/>
                </a:cubicBezTo>
                <a:cubicBezTo>
                  <a:pt x="4621276" y="5060760"/>
                  <a:pt x="4780788" y="5004816"/>
                  <a:pt x="4993450" y="4792155"/>
                </a:cubicBezTo>
                <a:cubicBezTo>
                  <a:pt x="5206111" y="4579493"/>
                  <a:pt x="5261991" y="4419981"/>
                  <a:pt x="5316093" y="4265676"/>
                </a:cubicBezTo>
                <a:cubicBezTo>
                  <a:pt x="5369243" y="4114102"/>
                  <a:pt x="5419408" y="3970972"/>
                  <a:pt x="5617718" y="3772662"/>
                </a:cubicBezTo>
                <a:cubicBezTo>
                  <a:pt x="5816029" y="3574352"/>
                  <a:pt x="5959221" y="3524123"/>
                  <a:pt x="6110796" y="3470974"/>
                </a:cubicBezTo>
                <a:cubicBezTo>
                  <a:pt x="6265101" y="3416935"/>
                  <a:pt x="6424613" y="3360991"/>
                  <a:pt x="6637274" y="3148330"/>
                </a:cubicBezTo>
                <a:cubicBezTo>
                  <a:pt x="6849936" y="2935669"/>
                  <a:pt x="6905879" y="2776157"/>
                  <a:pt x="6959918" y="2621852"/>
                </a:cubicBezTo>
                <a:cubicBezTo>
                  <a:pt x="7013068" y="2470277"/>
                  <a:pt x="7063295" y="2327085"/>
                  <a:pt x="7261607" y="2128774"/>
                </a:cubicBezTo>
                <a:cubicBezTo>
                  <a:pt x="7459917" y="1930464"/>
                  <a:pt x="7603045" y="1880298"/>
                  <a:pt x="7754620" y="1827149"/>
                </a:cubicBezTo>
                <a:cubicBezTo>
                  <a:pt x="7908925" y="1773047"/>
                  <a:pt x="8068501" y="1717104"/>
                  <a:pt x="8281099" y="1504506"/>
                </a:cubicBezTo>
                <a:cubicBezTo>
                  <a:pt x="8493696" y="1291908"/>
                  <a:pt x="8549704" y="1132269"/>
                  <a:pt x="8603806" y="977963"/>
                </a:cubicBezTo>
                <a:cubicBezTo>
                  <a:pt x="8656955" y="826452"/>
                  <a:pt x="8707120" y="683260"/>
                  <a:pt x="8905431" y="484950"/>
                </a:cubicBezTo>
                <a:cubicBezTo>
                  <a:pt x="9103741" y="286639"/>
                  <a:pt x="9246933" y="236411"/>
                  <a:pt x="9398508" y="183325"/>
                </a:cubicBezTo>
                <a:cubicBezTo>
                  <a:pt x="9511665" y="143637"/>
                  <a:pt x="9627680" y="102933"/>
                  <a:pt x="9765411" y="127"/>
                </a:cubicBezTo>
                <a:close/>
                <a:moveTo>
                  <a:pt x="10185082" y="0"/>
                </a:moveTo>
                <a:cubicBezTo>
                  <a:pt x="10177844" y="19812"/>
                  <a:pt x="10170922" y="39497"/>
                  <a:pt x="10164064" y="59055"/>
                </a:cubicBezTo>
                <a:cubicBezTo>
                  <a:pt x="10110915" y="210629"/>
                  <a:pt x="10060749" y="353759"/>
                  <a:pt x="9862439" y="552069"/>
                </a:cubicBezTo>
                <a:cubicBezTo>
                  <a:pt x="9664129" y="750380"/>
                  <a:pt x="9520936" y="800608"/>
                  <a:pt x="9369361" y="853758"/>
                </a:cubicBezTo>
                <a:cubicBezTo>
                  <a:pt x="9215120" y="907796"/>
                  <a:pt x="9055544" y="963740"/>
                  <a:pt x="8842883" y="1176401"/>
                </a:cubicBezTo>
                <a:cubicBezTo>
                  <a:pt x="8630221" y="1389063"/>
                  <a:pt x="8574342" y="1548575"/>
                  <a:pt x="8520240" y="1702880"/>
                </a:cubicBezTo>
                <a:cubicBezTo>
                  <a:pt x="8467090" y="1854454"/>
                  <a:pt x="8416861" y="1997647"/>
                  <a:pt x="8218551" y="2195957"/>
                </a:cubicBezTo>
                <a:cubicBezTo>
                  <a:pt x="8020241" y="2394268"/>
                  <a:pt x="7877112" y="2444433"/>
                  <a:pt x="7725537" y="2497582"/>
                </a:cubicBezTo>
                <a:cubicBezTo>
                  <a:pt x="7571232" y="2551684"/>
                  <a:pt x="7411720" y="2607628"/>
                  <a:pt x="7199059" y="2820226"/>
                </a:cubicBezTo>
                <a:cubicBezTo>
                  <a:pt x="6986397" y="3032824"/>
                  <a:pt x="6930454" y="3192463"/>
                  <a:pt x="6876352" y="3346768"/>
                </a:cubicBezTo>
                <a:cubicBezTo>
                  <a:pt x="6823266" y="3498342"/>
                  <a:pt x="6773037" y="3641471"/>
                  <a:pt x="6574727" y="3839782"/>
                </a:cubicBezTo>
                <a:cubicBezTo>
                  <a:pt x="6376416" y="4038092"/>
                  <a:pt x="6233224" y="4088321"/>
                  <a:pt x="6081713" y="4141407"/>
                </a:cubicBezTo>
                <a:cubicBezTo>
                  <a:pt x="5927408" y="4195509"/>
                  <a:pt x="5767832" y="4251452"/>
                  <a:pt x="5555171" y="4464114"/>
                </a:cubicBezTo>
                <a:cubicBezTo>
                  <a:pt x="5342509" y="4676775"/>
                  <a:pt x="5286312" y="4836287"/>
                  <a:pt x="5232400" y="4990592"/>
                </a:cubicBezTo>
                <a:cubicBezTo>
                  <a:pt x="5179251" y="5142167"/>
                  <a:pt x="5129086" y="5285296"/>
                  <a:pt x="4930775" y="5483606"/>
                </a:cubicBezTo>
                <a:cubicBezTo>
                  <a:pt x="4732465" y="5681917"/>
                  <a:pt x="4589272" y="5732145"/>
                  <a:pt x="4437761" y="5785231"/>
                </a:cubicBezTo>
                <a:cubicBezTo>
                  <a:pt x="4283456" y="5839333"/>
                  <a:pt x="4123881" y="5895277"/>
                  <a:pt x="3911219" y="6107938"/>
                </a:cubicBezTo>
                <a:cubicBezTo>
                  <a:pt x="3698558" y="6320600"/>
                  <a:pt x="3642678" y="6480112"/>
                  <a:pt x="3588576" y="6634417"/>
                </a:cubicBezTo>
                <a:cubicBezTo>
                  <a:pt x="3562604" y="6708457"/>
                  <a:pt x="3537331" y="6780467"/>
                  <a:pt x="3495103" y="6858000"/>
                </a:cubicBezTo>
                <a:lnTo>
                  <a:pt x="3595116" y="6858000"/>
                </a:lnTo>
                <a:cubicBezTo>
                  <a:pt x="3628136" y="6790245"/>
                  <a:pt x="3650425" y="6726619"/>
                  <a:pt x="3672459" y="6663818"/>
                </a:cubicBezTo>
                <a:cubicBezTo>
                  <a:pt x="3725609" y="6512243"/>
                  <a:pt x="3775774" y="6369114"/>
                  <a:pt x="3974084" y="6170803"/>
                </a:cubicBezTo>
                <a:cubicBezTo>
                  <a:pt x="4172395" y="5972493"/>
                  <a:pt x="4315587" y="5922264"/>
                  <a:pt x="4467162" y="5869178"/>
                </a:cubicBezTo>
                <a:cubicBezTo>
                  <a:pt x="4621467" y="5815076"/>
                  <a:pt x="4780979" y="5759133"/>
                  <a:pt x="4993640" y="5546471"/>
                </a:cubicBezTo>
                <a:cubicBezTo>
                  <a:pt x="5206302" y="5333810"/>
                  <a:pt x="5262182" y="5174298"/>
                  <a:pt x="5316284" y="5019993"/>
                </a:cubicBezTo>
                <a:cubicBezTo>
                  <a:pt x="5369433" y="4868418"/>
                  <a:pt x="5419598" y="4725289"/>
                  <a:pt x="5617909" y="4526979"/>
                </a:cubicBezTo>
                <a:cubicBezTo>
                  <a:pt x="5816219" y="4328668"/>
                  <a:pt x="5959412" y="4278440"/>
                  <a:pt x="6110986" y="4225354"/>
                </a:cubicBezTo>
                <a:cubicBezTo>
                  <a:pt x="6265291" y="4171252"/>
                  <a:pt x="6424803" y="4115308"/>
                  <a:pt x="6637465" y="3902647"/>
                </a:cubicBezTo>
                <a:cubicBezTo>
                  <a:pt x="6850126" y="3689985"/>
                  <a:pt x="6906069" y="3530473"/>
                  <a:pt x="6960108" y="3376168"/>
                </a:cubicBezTo>
                <a:cubicBezTo>
                  <a:pt x="7013257" y="3224594"/>
                  <a:pt x="7063486" y="3081465"/>
                  <a:pt x="7261797" y="2883091"/>
                </a:cubicBezTo>
                <a:cubicBezTo>
                  <a:pt x="7460107" y="2684717"/>
                  <a:pt x="7603236" y="2634615"/>
                  <a:pt x="7754811" y="2581466"/>
                </a:cubicBezTo>
                <a:cubicBezTo>
                  <a:pt x="7909116" y="2527364"/>
                  <a:pt x="8068691" y="2471420"/>
                  <a:pt x="8281289" y="2258822"/>
                </a:cubicBezTo>
                <a:cubicBezTo>
                  <a:pt x="8493887" y="2046224"/>
                  <a:pt x="8549894" y="1886585"/>
                  <a:pt x="8603996" y="1732280"/>
                </a:cubicBezTo>
                <a:cubicBezTo>
                  <a:pt x="8657145" y="1580769"/>
                  <a:pt x="8707310" y="1437577"/>
                  <a:pt x="8905621" y="1239266"/>
                </a:cubicBezTo>
                <a:cubicBezTo>
                  <a:pt x="9103931" y="1040955"/>
                  <a:pt x="9247124" y="990791"/>
                  <a:pt x="9398698" y="937641"/>
                </a:cubicBezTo>
                <a:cubicBezTo>
                  <a:pt x="9552940" y="883539"/>
                  <a:pt x="9712516" y="827596"/>
                  <a:pt x="9925177" y="614934"/>
                </a:cubicBezTo>
                <a:cubicBezTo>
                  <a:pt x="10137839" y="402273"/>
                  <a:pt x="10193719" y="242761"/>
                  <a:pt x="10247820" y="88456"/>
                </a:cubicBezTo>
                <a:cubicBezTo>
                  <a:pt x="10258234" y="58801"/>
                  <a:pt x="10268458" y="29464"/>
                  <a:pt x="10279570" y="0"/>
                </a:cubicBezTo>
                <a:close/>
                <a:moveTo>
                  <a:pt x="10915332" y="0"/>
                </a:moveTo>
                <a:cubicBezTo>
                  <a:pt x="10789983" y="48705"/>
                  <a:pt x="10654982" y="118872"/>
                  <a:pt x="10486898" y="287020"/>
                </a:cubicBezTo>
                <a:cubicBezTo>
                  <a:pt x="10274300" y="499682"/>
                  <a:pt x="10218356" y="659194"/>
                  <a:pt x="10164255" y="813499"/>
                </a:cubicBezTo>
                <a:cubicBezTo>
                  <a:pt x="10111105" y="965073"/>
                  <a:pt x="10060940" y="1108202"/>
                  <a:pt x="9862630" y="1306513"/>
                </a:cubicBezTo>
                <a:cubicBezTo>
                  <a:pt x="9664319" y="1504823"/>
                  <a:pt x="9521127" y="1555052"/>
                  <a:pt x="9369552" y="1608201"/>
                </a:cubicBezTo>
                <a:cubicBezTo>
                  <a:pt x="9215247" y="1662303"/>
                  <a:pt x="9055735" y="1718183"/>
                  <a:pt x="8843073" y="1930845"/>
                </a:cubicBezTo>
                <a:cubicBezTo>
                  <a:pt x="8630412" y="2143506"/>
                  <a:pt x="8574532" y="2303082"/>
                  <a:pt x="8520430" y="2457323"/>
                </a:cubicBezTo>
                <a:cubicBezTo>
                  <a:pt x="8467281" y="2608898"/>
                  <a:pt x="8417052" y="2752090"/>
                  <a:pt x="8218742" y="2950401"/>
                </a:cubicBezTo>
                <a:cubicBezTo>
                  <a:pt x="8020432" y="3148711"/>
                  <a:pt x="7877302" y="3198876"/>
                  <a:pt x="7725728" y="3252026"/>
                </a:cubicBezTo>
                <a:cubicBezTo>
                  <a:pt x="7571423" y="3306128"/>
                  <a:pt x="7411911" y="3362071"/>
                  <a:pt x="7199249" y="3574733"/>
                </a:cubicBezTo>
                <a:cubicBezTo>
                  <a:pt x="6986588" y="3787394"/>
                  <a:pt x="6930644" y="3946906"/>
                  <a:pt x="6876543" y="4101211"/>
                </a:cubicBezTo>
                <a:cubicBezTo>
                  <a:pt x="6823457" y="4252786"/>
                  <a:pt x="6773228" y="4395915"/>
                  <a:pt x="6574918" y="4594225"/>
                </a:cubicBezTo>
                <a:cubicBezTo>
                  <a:pt x="6376607" y="4792536"/>
                  <a:pt x="6232906" y="4842764"/>
                  <a:pt x="6081395" y="4895850"/>
                </a:cubicBezTo>
                <a:cubicBezTo>
                  <a:pt x="5927090" y="4949952"/>
                  <a:pt x="5767515" y="5005896"/>
                  <a:pt x="5554853" y="5218557"/>
                </a:cubicBezTo>
                <a:cubicBezTo>
                  <a:pt x="5342192" y="5431219"/>
                  <a:pt x="5286312" y="5590731"/>
                  <a:pt x="5232400" y="5745036"/>
                </a:cubicBezTo>
                <a:cubicBezTo>
                  <a:pt x="5179251" y="5896610"/>
                  <a:pt x="5129086" y="6039739"/>
                  <a:pt x="4930775" y="6238050"/>
                </a:cubicBezTo>
                <a:cubicBezTo>
                  <a:pt x="4732465" y="6436360"/>
                  <a:pt x="4589272" y="6486589"/>
                  <a:pt x="4437761" y="6539738"/>
                </a:cubicBezTo>
                <a:cubicBezTo>
                  <a:pt x="4284536" y="6593395"/>
                  <a:pt x="4126103" y="6648958"/>
                  <a:pt x="3915601" y="6858000"/>
                </a:cubicBezTo>
                <a:lnTo>
                  <a:pt x="4045458" y="6858000"/>
                </a:lnTo>
                <a:cubicBezTo>
                  <a:pt x="4208082" y="6714427"/>
                  <a:pt x="4334383" y="6670104"/>
                  <a:pt x="4467162" y="6623622"/>
                </a:cubicBezTo>
                <a:cubicBezTo>
                  <a:pt x="4621467" y="6569519"/>
                  <a:pt x="4780979" y="6513576"/>
                  <a:pt x="4993640" y="6300915"/>
                </a:cubicBezTo>
                <a:cubicBezTo>
                  <a:pt x="5206302" y="6088253"/>
                  <a:pt x="5262182" y="5928741"/>
                  <a:pt x="5316284" y="5774436"/>
                </a:cubicBezTo>
                <a:cubicBezTo>
                  <a:pt x="5369433" y="5622862"/>
                  <a:pt x="5419598" y="5479733"/>
                  <a:pt x="5617909" y="5281422"/>
                </a:cubicBezTo>
                <a:cubicBezTo>
                  <a:pt x="5816219" y="5083112"/>
                  <a:pt x="5959412" y="5032883"/>
                  <a:pt x="6110986" y="4979797"/>
                </a:cubicBezTo>
                <a:cubicBezTo>
                  <a:pt x="6265291" y="4925695"/>
                  <a:pt x="6424803" y="4869752"/>
                  <a:pt x="6637465" y="4657090"/>
                </a:cubicBezTo>
                <a:cubicBezTo>
                  <a:pt x="6850126" y="4444429"/>
                  <a:pt x="6906069" y="4284917"/>
                  <a:pt x="6960108" y="4130612"/>
                </a:cubicBezTo>
                <a:cubicBezTo>
                  <a:pt x="7013257" y="3979037"/>
                  <a:pt x="7063486" y="3835908"/>
                  <a:pt x="7261797" y="3637597"/>
                </a:cubicBezTo>
                <a:cubicBezTo>
                  <a:pt x="7460107" y="3439287"/>
                  <a:pt x="7603236" y="3389059"/>
                  <a:pt x="7754811" y="3335909"/>
                </a:cubicBezTo>
                <a:cubicBezTo>
                  <a:pt x="7909116" y="3281807"/>
                  <a:pt x="8068691" y="3225864"/>
                  <a:pt x="8281289" y="3013266"/>
                </a:cubicBezTo>
                <a:cubicBezTo>
                  <a:pt x="8493887" y="2800668"/>
                  <a:pt x="8549894" y="2641029"/>
                  <a:pt x="8603996" y="2486787"/>
                </a:cubicBezTo>
                <a:cubicBezTo>
                  <a:pt x="8657145" y="2335213"/>
                  <a:pt x="8707310" y="2192020"/>
                  <a:pt x="8905621" y="1993710"/>
                </a:cubicBezTo>
                <a:cubicBezTo>
                  <a:pt x="9103931" y="1795399"/>
                  <a:pt x="9247124" y="1745234"/>
                  <a:pt x="9398698" y="1692085"/>
                </a:cubicBezTo>
                <a:cubicBezTo>
                  <a:pt x="9552940" y="1637983"/>
                  <a:pt x="9712516" y="1582039"/>
                  <a:pt x="9925177" y="1369378"/>
                </a:cubicBezTo>
                <a:cubicBezTo>
                  <a:pt x="10137839" y="1156716"/>
                  <a:pt x="10193719" y="997204"/>
                  <a:pt x="10247820" y="842899"/>
                </a:cubicBezTo>
                <a:cubicBezTo>
                  <a:pt x="10300970" y="691325"/>
                  <a:pt x="10351135" y="548196"/>
                  <a:pt x="10549445" y="349885"/>
                </a:cubicBezTo>
                <a:cubicBezTo>
                  <a:pt x="10747756" y="151575"/>
                  <a:pt x="10890758" y="101600"/>
                  <a:pt x="11042650" y="48260"/>
                </a:cubicBezTo>
                <a:cubicBezTo>
                  <a:pt x="11085068" y="33401"/>
                  <a:pt x="11127867" y="18352"/>
                  <a:pt x="11172063" y="0"/>
                </a:cubicBezTo>
                <a:close/>
                <a:moveTo>
                  <a:pt x="11780838" y="0"/>
                </a:moveTo>
                <a:cubicBezTo>
                  <a:pt x="11733403" y="125286"/>
                  <a:pt x="11671300" y="252095"/>
                  <a:pt x="11506200" y="417195"/>
                </a:cubicBezTo>
                <a:cubicBezTo>
                  <a:pt x="11307890" y="615506"/>
                  <a:pt x="11164697" y="665671"/>
                  <a:pt x="11013122" y="718820"/>
                </a:cubicBezTo>
                <a:cubicBezTo>
                  <a:pt x="10858881" y="772922"/>
                  <a:pt x="10699306" y="828802"/>
                  <a:pt x="10486644" y="1041463"/>
                </a:cubicBezTo>
                <a:cubicBezTo>
                  <a:pt x="10273982" y="1254125"/>
                  <a:pt x="10218103" y="1413637"/>
                  <a:pt x="10164001" y="1567942"/>
                </a:cubicBezTo>
                <a:cubicBezTo>
                  <a:pt x="10110851" y="1719517"/>
                  <a:pt x="10060686" y="1862645"/>
                  <a:pt x="9862376" y="2060956"/>
                </a:cubicBezTo>
                <a:cubicBezTo>
                  <a:pt x="9664065" y="2259267"/>
                  <a:pt x="9520872" y="2309495"/>
                  <a:pt x="9369298" y="2362645"/>
                </a:cubicBezTo>
                <a:cubicBezTo>
                  <a:pt x="9214993" y="2416747"/>
                  <a:pt x="9055481" y="2472690"/>
                  <a:pt x="8842819" y="2685288"/>
                </a:cubicBezTo>
                <a:cubicBezTo>
                  <a:pt x="8630158" y="2897886"/>
                  <a:pt x="8574278" y="3057525"/>
                  <a:pt x="8520176" y="3211767"/>
                </a:cubicBezTo>
                <a:cubicBezTo>
                  <a:pt x="8467027" y="3363341"/>
                  <a:pt x="8416798" y="3506534"/>
                  <a:pt x="8218488" y="3704844"/>
                </a:cubicBezTo>
                <a:cubicBezTo>
                  <a:pt x="8020177" y="3903155"/>
                  <a:pt x="7877048" y="3953320"/>
                  <a:pt x="7725474" y="4006469"/>
                </a:cubicBezTo>
                <a:cubicBezTo>
                  <a:pt x="7571169" y="4060571"/>
                  <a:pt x="7411656" y="4116515"/>
                  <a:pt x="7198995" y="4329176"/>
                </a:cubicBezTo>
                <a:cubicBezTo>
                  <a:pt x="6986334" y="4541838"/>
                  <a:pt x="6930390" y="4701350"/>
                  <a:pt x="6876288" y="4855655"/>
                </a:cubicBezTo>
                <a:cubicBezTo>
                  <a:pt x="6823202" y="5007229"/>
                  <a:pt x="6772974" y="5150358"/>
                  <a:pt x="6574663" y="5348669"/>
                </a:cubicBezTo>
                <a:cubicBezTo>
                  <a:pt x="6376353" y="5546979"/>
                  <a:pt x="6233160" y="5597208"/>
                  <a:pt x="6081649" y="5650357"/>
                </a:cubicBezTo>
                <a:cubicBezTo>
                  <a:pt x="5927344" y="5704396"/>
                  <a:pt x="5767769" y="5760339"/>
                  <a:pt x="5555107" y="5973001"/>
                </a:cubicBezTo>
                <a:cubicBezTo>
                  <a:pt x="5342446" y="6185662"/>
                  <a:pt x="5286566" y="6345174"/>
                  <a:pt x="5232464" y="6499479"/>
                </a:cubicBezTo>
                <a:cubicBezTo>
                  <a:pt x="5192078" y="6614605"/>
                  <a:pt x="5153470" y="6724777"/>
                  <a:pt x="5050346" y="6858000"/>
                </a:cubicBezTo>
                <a:lnTo>
                  <a:pt x="5160328" y="6858000"/>
                </a:lnTo>
                <a:cubicBezTo>
                  <a:pt x="5243576" y="6736588"/>
                  <a:pt x="5280343" y="6631559"/>
                  <a:pt x="5316347" y="6528880"/>
                </a:cubicBezTo>
                <a:cubicBezTo>
                  <a:pt x="5369497" y="6377305"/>
                  <a:pt x="5419662" y="6234176"/>
                  <a:pt x="5617972" y="6035866"/>
                </a:cubicBezTo>
                <a:cubicBezTo>
                  <a:pt x="5816283" y="5837555"/>
                  <a:pt x="5959475" y="5787390"/>
                  <a:pt x="6111050" y="5734241"/>
                </a:cubicBezTo>
                <a:cubicBezTo>
                  <a:pt x="6265355" y="5680139"/>
                  <a:pt x="6424867" y="5624195"/>
                  <a:pt x="6637528" y="5411534"/>
                </a:cubicBezTo>
                <a:cubicBezTo>
                  <a:pt x="6850190" y="5198872"/>
                  <a:pt x="6906133" y="5039360"/>
                  <a:pt x="6960172" y="4885055"/>
                </a:cubicBezTo>
                <a:cubicBezTo>
                  <a:pt x="7013321" y="4733481"/>
                  <a:pt x="7063550" y="4590352"/>
                  <a:pt x="7261860" y="4392041"/>
                </a:cubicBezTo>
                <a:cubicBezTo>
                  <a:pt x="7460170" y="4193731"/>
                  <a:pt x="7603300" y="4143502"/>
                  <a:pt x="7754874" y="4090353"/>
                </a:cubicBezTo>
                <a:cubicBezTo>
                  <a:pt x="7909179" y="4036251"/>
                  <a:pt x="8068755" y="3980371"/>
                  <a:pt x="8281353" y="3767709"/>
                </a:cubicBezTo>
                <a:cubicBezTo>
                  <a:pt x="8493951" y="3555047"/>
                  <a:pt x="8549957" y="3395536"/>
                  <a:pt x="8604059" y="3241231"/>
                </a:cubicBezTo>
                <a:cubicBezTo>
                  <a:pt x="8657209" y="3089656"/>
                  <a:pt x="8707374" y="2946464"/>
                  <a:pt x="8905684" y="2748153"/>
                </a:cubicBezTo>
                <a:cubicBezTo>
                  <a:pt x="9103995" y="2549843"/>
                  <a:pt x="9247188" y="2499678"/>
                  <a:pt x="9398762" y="2446528"/>
                </a:cubicBezTo>
                <a:cubicBezTo>
                  <a:pt x="9553004" y="2392426"/>
                  <a:pt x="9712579" y="2336483"/>
                  <a:pt x="9925241" y="2123821"/>
                </a:cubicBezTo>
                <a:cubicBezTo>
                  <a:pt x="10137902" y="1911160"/>
                  <a:pt x="10193782" y="1751648"/>
                  <a:pt x="10247884" y="1597343"/>
                </a:cubicBezTo>
                <a:cubicBezTo>
                  <a:pt x="10301033" y="1445832"/>
                  <a:pt x="10351198" y="1302639"/>
                  <a:pt x="10549509" y="1104329"/>
                </a:cubicBezTo>
                <a:cubicBezTo>
                  <a:pt x="10747819" y="906018"/>
                  <a:pt x="10891012" y="855853"/>
                  <a:pt x="11042586" y="802704"/>
                </a:cubicBezTo>
                <a:cubicBezTo>
                  <a:pt x="11196828" y="748602"/>
                  <a:pt x="11356404" y="692658"/>
                  <a:pt x="11569065" y="480060"/>
                </a:cubicBezTo>
                <a:cubicBezTo>
                  <a:pt x="11760200" y="288671"/>
                  <a:pt x="11824589" y="140272"/>
                  <a:pt x="11875008" y="0"/>
                </a:cubicBezTo>
                <a:close/>
                <a:moveTo>
                  <a:pt x="12130722" y="152400"/>
                </a:moveTo>
                <a:cubicBezTo>
                  <a:pt x="11918124" y="365062"/>
                  <a:pt x="11862181" y="524574"/>
                  <a:pt x="11808079" y="678879"/>
                </a:cubicBezTo>
                <a:cubicBezTo>
                  <a:pt x="11754930" y="830453"/>
                  <a:pt x="11704765" y="973646"/>
                  <a:pt x="11506454" y="1171956"/>
                </a:cubicBezTo>
                <a:cubicBezTo>
                  <a:pt x="11308144" y="1370267"/>
                  <a:pt x="11164951" y="1420432"/>
                  <a:pt x="11013377" y="1473581"/>
                </a:cubicBezTo>
                <a:cubicBezTo>
                  <a:pt x="10859135" y="1527683"/>
                  <a:pt x="10699559" y="1583627"/>
                  <a:pt x="10486898" y="1796225"/>
                </a:cubicBezTo>
                <a:cubicBezTo>
                  <a:pt x="10274236" y="2008823"/>
                  <a:pt x="10218356" y="2168398"/>
                  <a:pt x="10164255" y="2322703"/>
                </a:cubicBezTo>
                <a:cubicBezTo>
                  <a:pt x="10111105" y="2474278"/>
                  <a:pt x="10060940" y="2617470"/>
                  <a:pt x="9862630" y="2815781"/>
                </a:cubicBezTo>
                <a:cubicBezTo>
                  <a:pt x="9664319" y="3014091"/>
                  <a:pt x="9521127" y="3064256"/>
                  <a:pt x="9369552" y="3117406"/>
                </a:cubicBezTo>
                <a:cubicBezTo>
                  <a:pt x="9215247" y="3171508"/>
                  <a:pt x="9055735" y="3227451"/>
                  <a:pt x="8843073" y="3440049"/>
                </a:cubicBezTo>
                <a:cubicBezTo>
                  <a:pt x="8630412" y="3652647"/>
                  <a:pt x="8574532" y="3812286"/>
                  <a:pt x="8520430" y="3966591"/>
                </a:cubicBezTo>
                <a:cubicBezTo>
                  <a:pt x="8467281" y="4118102"/>
                  <a:pt x="8417052" y="4261295"/>
                  <a:pt x="8218742" y="4459605"/>
                </a:cubicBezTo>
                <a:cubicBezTo>
                  <a:pt x="8020432" y="4657916"/>
                  <a:pt x="7877302" y="4708081"/>
                  <a:pt x="7725728" y="4761230"/>
                </a:cubicBezTo>
                <a:cubicBezTo>
                  <a:pt x="7571423" y="4815332"/>
                  <a:pt x="7411911" y="4871276"/>
                  <a:pt x="7199249" y="5083937"/>
                </a:cubicBezTo>
                <a:cubicBezTo>
                  <a:pt x="6986588" y="5296599"/>
                  <a:pt x="6930644" y="5456111"/>
                  <a:pt x="6876543" y="5610416"/>
                </a:cubicBezTo>
                <a:cubicBezTo>
                  <a:pt x="6823457" y="5761990"/>
                  <a:pt x="6773228" y="5905119"/>
                  <a:pt x="6574918" y="6103430"/>
                </a:cubicBezTo>
                <a:cubicBezTo>
                  <a:pt x="6376607" y="6301740"/>
                  <a:pt x="6233414" y="6351969"/>
                  <a:pt x="6081903" y="6405118"/>
                </a:cubicBezTo>
                <a:cubicBezTo>
                  <a:pt x="5927598" y="6459220"/>
                  <a:pt x="5768023" y="6515164"/>
                  <a:pt x="5555361" y="6727762"/>
                </a:cubicBezTo>
                <a:cubicBezTo>
                  <a:pt x="5513667" y="6768846"/>
                  <a:pt x="5474380" y="6812344"/>
                  <a:pt x="5437696" y="6858000"/>
                </a:cubicBezTo>
                <a:lnTo>
                  <a:pt x="5553774" y="6858000"/>
                </a:lnTo>
                <a:cubicBezTo>
                  <a:pt x="5573205" y="6836157"/>
                  <a:pt x="5594414" y="6813550"/>
                  <a:pt x="5617718" y="6790309"/>
                </a:cubicBezTo>
                <a:cubicBezTo>
                  <a:pt x="5816029" y="6591999"/>
                  <a:pt x="5959221" y="6541834"/>
                  <a:pt x="6110796" y="6488684"/>
                </a:cubicBezTo>
                <a:cubicBezTo>
                  <a:pt x="6265101" y="6434582"/>
                  <a:pt x="6424613" y="6378639"/>
                  <a:pt x="6637274" y="6165977"/>
                </a:cubicBezTo>
                <a:cubicBezTo>
                  <a:pt x="6849936" y="5953316"/>
                  <a:pt x="6905879" y="5793804"/>
                  <a:pt x="6959918" y="5639499"/>
                </a:cubicBezTo>
                <a:cubicBezTo>
                  <a:pt x="7013068" y="5487924"/>
                  <a:pt x="7063295" y="5344795"/>
                  <a:pt x="7261607" y="5146485"/>
                </a:cubicBezTo>
                <a:cubicBezTo>
                  <a:pt x="7459917" y="4948174"/>
                  <a:pt x="7603045" y="4897946"/>
                  <a:pt x="7754620" y="4844796"/>
                </a:cubicBezTo>
                <a:cubicBezTo>
                  <a:pt x="7908925" y="4790758"/>
                  <a:pt x="8068501" y="4734814"/>
                  <a:pt x="8281099" y="4522153"/>
                </a:cubicBezTo>
                <a:cubicBezTo>
                  <a:pt x="8493696" y="4309491"/>
                  <a:pt x="8549704" y="4149979"/>
                  <a:pt x="8603806" y="3995674"/>
                </a:cubicBezTo>
                <a:cubicBezTo>
                  <a:pt x="8656955" y="3844100"/>
                  <a:pt x="8707120" y="3700971"/>
                  <a:pt x="8905431" y="3502597"/>
                </a:cubicBezTo>
                <a:cubicBezTo>
                  <a:pt x="9103741" y="3304222"/>
                  <a:pt x="9246933" y="3254121"/>
                  <a:pt x="9398508" y="3200972"/>
                </a:cubicBezTo>
                <a:cubicBezTo>
                  <a:pt x="9552749" y="3146870"/>
                  <a:pt x="9712325" y="3090926"/>
                  <a:pt x="9924986" y="2878328"/>
                </a:cubicBezTo>
                <a:cubicBezTo>
                  <a:pt x="10137648" y="2665730"/>
                  <a:pt x="10193528" y="2506091"/>
                  <a:pt x="10247630" y="2351786"/>
                </a:cubicBezTo>
                <a:cubicBezTo>
                  <a:pt x="10300780" y="2200275"/>
                  <a:pt x="10350944" y="2057083"/>
                  <a:pt x="10549255" y="1858772"/>
                </a:cubicBezTo>
                <a:cubicBezTo>
                  <a:pt x="10747566" y="1660462"/>
                  <a:pt x="10890758" y="1610297"/>
                  <a:pt x="11042332" y="1557147"/>
                </a:cubicBezTo>
                <a:cubicBezTo>
                  <a:pt x="11196574" y="1503045"/>
                  <a:pt x="11356149" y="1447102"/>
                  <a:pt x="11568811" y="1234504"/>
                </a:cubicBezTo>
                <a:cubicBezTo>
                  <a:pt x="11781472" y="1021905"/>
                  <a:pt x="11837353" y="862266"/>
                  <a:pt x="11891455" y="707962"/>
                </a:cubicBezTo>
                <a:cubicBezTo>
                  <a:pt x="11944350" y="556705"/>
                  <a:pt x="11994579" y="413766"/>
                  <a:pt x="12192000" y="215900"/>
                </a:cubicBezTo>
                <a:lnTo>
                  <a:pt x="12192000" y="93282"/>
                </a:lnTo>
                <a:cubicBezTo>
                  <a:pt x="12171870" y="111527"/>
                  <a:pt x="12151296" y="131234"/>
                  <a:pt x="12130215" y="152400"/>
                </a:cubicBezTo>
                <a:close/>
                <a:moveTo>
                  <a:pt x="12130722" y="906844"/>
                </a:moveTo>
                <a:cubicBezTo>
                  <a:pt x="11918124" y="1119505"/>
                  <a:pt x="11862181" y="1279081"/>
                  <a:pt x="11808079" y="1433322"/>
                </a:cubicBezTo>
                <a:cubicBezTo>
                  <a:pt x="11754930" y="1584897"/>
                  <a:pt x="11704765" y="1728089"/>
                  <a:pt x="11506454" y="1926400"/>
                </a:cubicBezTo>
                <a:cubicBezTo>
                  <a:pt x="11308144" y="2124710"/>
                  <a:pt x="11164951" y="2174875"/>
                  <a:pt x="11013377" y="2228025"/>
                </a:cubicBezTo>
                <a:cubicBezTo>
                  <a:pt x="10859135" y="2282127"/>
                  <a:pt x="10699559" y="2338070"/>
                  <a:pt x="10486898" y="2550668"/>
                </a:cubicBezTo>
                <a:cubicBezTo>
                  <a:pt x="10274236" y="2763266"/>
                  <a:pt x="10218356" y="2922905"/>
                  <a:pt x="10164255" y="3077147"/>
                </a:cubicBezTo>
                <a:cubicBezTo>
                  <a:pt x="10111105" y="3228721"/>
                  <a:pt x="10060940" y="3371914"/>
                  <a:pt x="9862630" y="3570224"/>
                </a:cubicBezTo>
                <a:cubicBezTo>
                  <a:pt x="9664319" y="3768534"/>
                  <a:pt x="9521127" y="3818700"/>
                  <a:pt x="9369552" y="3871849"/>
                </a:cubicBezTo>
                <a:cubicBezTo>
                  <a:pt x="9215247" y="3925951"/>
                  <a:pt x="9055735" y="3981895"/>
                  <a:pt x="8843073" y="4194493"/>
                </a:cubicBezTo>
                <a:cubicBezTo>
                  <a:pt x="8630412" y="4407091"/>
                  <a:pt x="8574532" y="4566730"/>
                  <a:pt x="8520430" y="4721035"/>
                </a:cubicBezTo>
                <a:cubicBezTo>
                  <a:pt x="8467281" y="4872609"/>
                  <a:pt x="8417052" y="5015738"/>
                  <a:pt x="8218742" y="5214049"/>
                </a:cubicBezTo>
                <a:cubicBezTo>
                  <a:pt x="8020432" y="5412359"/>
                  <a:pt x="7877302" y="5462588"/>
                  <a:pt x="7725728" y="5515674"/>
                </a:cubicBezTo>
                <a:cubicBezTo>
                  <a:pt x="7571423" y="5569776"/>
                  <a:pt x="7411911" y="5625719"/>
                  <a:pt x="7199249" y="5838381"/>
                </a:cubicBezTo>
                <a:cubicBezTo>
                  <a:pt x="6986588" y="6051042"/>
                  <a:pt x="6930644" y="6210554"/>
                  <a:pt x="6876543" y="6364859"/>
                </a:cubicBezTo>
                <a:cubicBezTo>
                  <a:pt x="6823457" y="6516434"/>
                  <a:pt x="6773228" y="6659563"/>
                  <a:pt x="6574918" y="6857937"/>
                </a:cubicBezTo>
                <a:lnTo>
                  <a:pt x="6574536" y="6858318"/>
                </a:lnTo>
                <a:lnTo>
                  <a:pt x="6697155" y="6858318"/>
                </a:lnTo>
                <a:cubicBezTo>
                  <a:pt x="6861619" y="6676200"/>
                  <a:pt x="6911785" y="6533070"/>
                  <a:pt x="6960426" y="6394260"/>
                </a:cubicBezTo>
                <a:cubicBezTo>
                  <a:pt x="7013575" y="6242685"/>
                  <a:pt x="7063804" y="6099556"/>
                  <a:pt x="7262114" y="5901246"/>
                </a:cubicBezTo>
                <a:cubicBezTo>
                  <a:pt x="7460425" y="5702935"/>
                  <a:pt x="7603554" y="5652707"/>
                  <a:pt x="7755128" y="5599621"/>
                </a:cubicBezTo>
                <a:cubicBezTo>
                  <a:pt x="7909433" y="5545519"/>
                  <a:pt x="8069009" y="5489575"/>
                  <a:pt x="8281606" y="5276914"/>
                </a:cubicBezTo>
                <a:cubicBezTo>
                  <a:pt x="8494205" y="5064252"/>
                  <a:pt x="8550211" y="4904740"/>
                  <a:pt x="8604314" y="4750435"/>
                </a:cubicBezTo>
                <a:cubicBezTo>
                  <a:pt x="8657463" y="4598861"/>
                  <a:pt x="8707628" y="4455732"/>
                  <a:pt x="8905939" y="4257358"/>
                </a:cubicBezTo>
                <a:cubicBezTo>
                  <a:pt x="9104249" y="4058984"/>
                  <a:pt x="9247442" y="4008882"/>
                  <a:pt x="9399016" y="3955733"/>
                </a:cubicBezTo>
                <a:cubicBezTo>
                  <a:pt x="9553257" y="3901631"/>
                  <a:pt x="9712833" y="3845687"/>
                  <a:pt x="9925494" y="3633089"/>
                </a:cubicBezTo>
                <a:cubicBezTo>
                  <a:pt x="10138156" y="3420491"/>
                  <a:pt x="10194036" y="3260852"/>
                  <a:pt x="10248138" y="3106611"/>
                </a:cubicBezTo>
                <a:cubicBezTo>
                  <a:pt x="10301288" y="2955036"/>
                  <a:pt x="10351453" y="2811844"/>
                  <a:pt x="10549763" y="2613533"/>
                </a:cubicBezTo>
                <a:cubicBezTo>
                  <a:pt x="10748073" y="2415223"/>
                  <a:pt x="10890758" y="2364740"/>
                  <a:pt x="11042650" y="2311400"/>
                </a:cubicBezTo>
                <a:cubicBezTo>
                  <a:pt x="11196892" y="2257298"/>
                  <a:pt x="11356467" y="2201355"/>
                  <a:pt x="11569129" y="1988757"/>
                </a:cubicBezTo>
                <a:cubicBezTo>
                  <a:pt x="11781790" y="1776159"/>
                  <a:pt x="11837670" y="1616520"/>
                  <a:pt x="11891772" y="1462278"/>
                </a:cubicBezTo>
                <a:cubicBezTo>
                  <a:pt x="11944794" y="1310958"/>
                  <a:pt x="11994896" y="1168019"/>
                  <a:pt x="12192318" y="970280"/>
                </a:cubicBezTo>
                <a:lnTo>
                  <a:pt x="12192318" y="847725"/>
                </a:lnTo>
                <a:cubicBezTo>
                  <a:pt x="12171997" y="865886"/>
                  <a:pt x="12151296" y="885489"/>
                  <a:pt x="12130215" y="906526"/>
                </a:cubicBezTo>
                <a:close/>
                <a:moveTo>
                  <a:pt x="12130722" y="1661287"/>
                </a:moveTo>
                <a:cubicBezTo>
                  <a:pt x="11918124" y="1873948"/>
                  <a:pt x="11862181" y="2033524"/>
                  <a:pt x="11808079" y="2187766"/>
                </a:cubicBezTo>
                <a:cubicBezTo>
                  <a:pt x="11754930" y="2339340"/>
                  <a:pt x="11704765" y="2482533"/>
                  <a:pt x="11506454" y="2680843"/>
                </a:cubicBezTo>
                <a:cubicBezTo>
                  <a:pt x="11308144" y="2879154"/>
                  <a:pt x="11164951" y="2929319"/>
                  <a:pt x="11013377" y="2982468"/>
                </a:cubicBezTo>
                <a:cubicBezTo>
                  <a:pt x="10859135" y="3036570"/>
                  <a:pt x="10699559" y="3092514"/>
                  <a:pt x="10486898" y="3305112"/>
                </a:cubicBezTo>
                <a:cubicBezTo>
                  <a:pt x="10274236" y="3517709"/>
                  <a:pt x="10218356" y="3677349"/>
                  <a:pt x="10164255" y="3831653"/>
                </a:cubicBezTo>
                <a:cubicBezTo>
                  <a:pt x="10111105" y="3983165"/>
                  <a:pt x="10060940" y="4126357"/>
                  <a:pt x="9862630" y="4324668"/>
                </a:cubicBezTo>
                <a:cubicBezTo>
                  <a:pt x="9664319" y="4522978"/>
                  <a:pt x="9521127" y="4573143"/>
                  <a:pt x="9369552" y="4626293"/>
                </a:cubicBezTo>
                <a:cubicBezTo>
                  <a:pt x="9215247" y="4680395"/>
                  <a:pt x="9055735" y="4736338"/>
                  <a:pt x="8843073" y="4949000"/>
                </a:cubicBezTo>
                <a:cubicBezTo>
                  <a:pt x="8630412" y="5161661"/>
                  <a:pt x="8574532" y="5321173"/>
                  <a:pt x="8520430" y="5475478"/>
                </a:cubicBezTo>
                <a:cubicBezTo>
                  <a:pt x="8467281" y="5627053"/>
                  <a:pt x="8417052" y="5770182"/>
                  <a:pt x="8218742" y="5968492"/>
                </a:cubicBezTo>
                <a:cubicBezTo>
                  <a:pt x="8020432" y="6166803"/>
                  <a:pt x="7877302" y="6217031"/>
                  <a:pt x="7725728" y="6270181"/>
                </a:cubicBezTo>
                <a:cubicBezTo>
                  <a:pt x="7571423" y="6324219"/>
                  <a:pt x="7411911" y="6380163"/>
                  <a:pt x="7199249" y="6592824"/>
                </a:cubicBezTo>
                <a:cubicBezTo>
                  <a:pt x="7101015" y="6691122"/>
                  <a:pt x="7036182" y="6778054"/>
                  <a:pt x="6989699" y="6858318"/>
                </a:cubicBezTo>
                <a:lnTo>
                  <a:pt x="7094030" y="6858318"/>
                </a:lnTo>
                <a:cubicBezTo>
                  <a:pt x="7142925" y="6785166"/>
                  <a:pt x="7199313" y="6717220"/>
                  <a:pt x="7262241" y="6655689"/>
                </a:cubicBezTo>
                <a:cubicBezTo>
                  <a:pt x="7460552" y="6457379"/>
                  <a:pt x="7603681" y="6407214"/>
                  <a:pt x="7755256" y="6354064"/>
                </a:cubicBezTo>
                <a:cubicBezTo>
                  <a:pt x="7909560" y="6299962"/>
                  <a:pt x="8069136" y="6244019"/>
                  <a:pt x="8281734" y="6031357"/>
                </a:cubicBezTo>
                <a:cubicBezTo>
                  <a:pt x="8494331" y="5818696"/>
                  <a:pt x="8550339" y="5659184"/>
                  <a:pt x="8604441" y="5504879"/>
                </a:cubicBezTo>
                <a:cubicBezTo>
                  <a:pt x="8657590" y="5353304"/>
                  <a:pt x="8707755" y="5210175"/>
                  <a:pt x="8906066" y="5011865"/>
                </a:cubicBezTo>
                <a:cubicBezTo>
                  <a:pt x="9104376" y="4813554"/>
                  <a:pt x="9247569" y="4763326"/>
                  <a:pt x="9399143" y="4710176"/>
                </a:cubicBezTo>
                <a:cubicBezTo>
                  <a:pt x="9553384" y="4656074"/>
                  <a:pt x="9712960" y="4600194"/>
                  <a:pt x="9925621" y="4387533"/>
                </a:cubicBezTo>
                <a:cubicBezTo>
                  <a:pt x="10138283" y="4174871"/>
                  <a:pt x="10194163" y="4015359"/>
                  <a:pt x="10248265" y="3861054"/>
                </a:cubicBezTo>
                <a:cubicBezTo>
                  <a:pt x="10301415" y="3709480"/>
                  <a:pt x="10351580" y="3566287"/>
                  <a:pt x="10549890" y="3367977"/>
                </a:cubicBezTo>
                <a:cubicBezTo>
                  <a:pt x="10748201" y="3169666"/>
                  <a:pt x="10891393" y="3119501"/>
                  <a:pt x="11042968" y="3066352"/>
                </a:cubicBezTo>
                <a:cubicBezTo>
                  <a:pt x="11197209" y="3012250"/>
                  <a:pt x="11356784" y="2956370"/>
                  <a:pt x="11569446" y="2743708"/>
                </a:cubicBezTo>
                <a:cubicBezTo>
                  <a:pt x="11782107" y="2531047"/>
                  <a:pt x="11837988" y="2371535"/>
                  <a:pt x="11892090" y="2217230"/>
                </a:cubicBezTo>
                <a:cubicBezTo>
                  <a:pt x="11945112" y="2065909"/>
                  <a:pt x="11995214" y="1922970"/>
                  <a:pt x="12192635" y="1725232"/>
                </a:cubicBezTo>
                <a:lnTo>
                  <a:pt x="12192635" y="1602169"/>
                </a:lnTo>
                <a:cubicBezTo>
                  <a:pt x="12172124" y="1620330"/>
                  <a:pt x="12151296" y="1639932"/>
                  <a:pt x="12130215" y="1660970"/>
                </a:cubicBezTo>
                <a:close/>
                <a:moveTo>
                  <a:pt x="12130722" y="2415731"/>
                </a:moveTo>
                <a:cubicBezTo>
                  <a:pt x="11918124" y="2628392"/>
                  <a:pt x="11862181" y="2787968"/>
                  <a:pt x="11808079" y="2942273"/>
                </a:cubicBezTo>
                <a:cubicBezTo>
                  <a:pt x="11754930" y="3093784"/>
                  <a:pt x="11704765" y="3236976"/>
                  <a:pt x="11506454" y="3435287"/>
                </a:cubicBezTo>
                <a:cubicBezTo>
                  <a:pt x="11308144" y="3633597"/>
                  <a:pt x="11164951" y="3683762"/>
                  <a:pt x="11013377" y="3736912"/>
                </a:cubicBezTo>
                <a:cubicBezTo>
                  <a:pt x="10859135" y="3791014"/>
                  <a:pt x="10699559" y="3846957"/>
                  <a:pt x="10486898" y="4059619"/>
                </a:cubicBezTo>
                <a:cubicBezTo>
                  <a:pt x="10274236" y="4272280"/>
                  <a:pt x="10218356" y="4431792"/>
                  <a:pt x="10164255" y="4586097"/>
                </a:cubicBezTo>
                <a:cubicBezTo>
                  <a:pt x="10111105" y="4737608"/>
                  <a:pt x="10060940" y="4880801"/>
                  <a:pt x="9862630" y="5079111"/>
                </a:cubicBezTo>
                <a:cubicBezTo>
                  <a:pt x="9664319" y="5277422"/>
                  <a:pt x="9521127" y="5327587"/>
                  <a:pt x="9369552" y="5380736"/>
                </a:cubicBezTo>
                <a:cubicBezTo>
                  <a:pt x="9215247" y="5434838"/>
                  <a:pt x="9055735" y="5490782"/>
                  <a:pt x="8843073" y="5703443"/>
                </a:cubicBezTo>
                <a:cubicBezTo>
                  <a:pt x="8630412" y="5916105"/>
                  <a:pt x="8574532" y="6075617"/>
                  <a:pt x="8520430" y="6229922"/>
                </a:cubicBezTo>
                <a:cubicBezTo>
                  <a:pt x="8467281" y="6381496"/>
                  <a:pt x="8417052" y="6524625"/>
                  <a:pt x="8218742" y="6722936"/>
                </a:cubicBezTo>
                <a:cubicBezTo>
                  <a:pt x="8170419" y="6771894"/>
                  <a:pt x="8118475" y="6817169"/>
                  <a:pt x="8063357" y="6858318"/>
                </a:cubicBezTo>
                <a:lnTo>
                  <a:pt x="8204200" y="6858318"/>
                </a:lnTo>
                <a:cubicBezTo>
                  <a:pt x="8229156" y="6836410"/>
                  <a:pt x="8254873" y="6812217"/>
                  <a:pt x="8281353" y="6785801"/>
                </a:cubicBezTo>
                <a:cubicBezTo>
                  <a:pt x="8494014" y="6573203"/>
                  <a:pt x="8549957" y="6413627"/>
                  <a:pt x="8604059" y="6259322"/>
                </a:cubicBezTo>
                <a:cubicBezTo>
                  <a:pt x="8657209" y="6107748"/>
                  <a:pt x="8707374" y="5964619"/>
                  <a:pt x="8905684" y="5766308"/>
                </a:cubicBezTo>
                <a:cubicBezTo>
                  <a:pt x="9103995" y="5567998"/>
                  <a:pt x="9247188" y="5517769"/>
                  <a:pt x="9398762" y="5464620"/>
                </a:cubicBezTo>
                <a:cubicBezTo>
                  <a:pt x="9553004" y="5410581"/>
                  <a:pt x="9712579" y="5354638"/>
                  <a:pt x="9925241" y="5141976"/>
                </a:cubicBezTo>
                <a:cubicBezTo>
                  <a:pt x="10137902" y="4929315"/>
                  <a:pt x="10193782" y="4769803"/>
                  <a:pt x="10247884" y="4615498"/>
                </a:cubicBezTo>
                <a:cubicBezTo>
                  <a:pt x="10301033" y="4463923"/>
                  <a:pt x="10351198" y="4320794"/>
                  <a:pt x="10549509" y="4122484"/>
                </a:cubicBezTo>
                <a:cubicBezTo>
                  <a:pt x="10747819" y="3924173"/>
                  <a:pt x="10890758" y="3873500"/>
                  <a:pt x="11042650" y="3820478"/>
                </a:cubicBezTo>
                <a:cubicBezTo>
                  <a:pt x="11196892" y="3766376"/>
                  <a:pt x="11356467" y="3710496"/>
                  <a:pt x="11569129" y="3497834"/>
                </a:cubicBezTo>
                <a:cubicBezTo>
                  <a:pt x="11781790" y="3285172"/>
                  <a:pt x="11837670" y="3125661"/>
                  <a:pt x="11891772" y="2971356"/>
                </a:cubicBezTo>
                <a:cubicBezTo>
                  <a:pt x="11944794" y="2820035"/>
                  <a:pt x="11994896" y="2677097"/>
                  <a:pt x="12192318" y="2479358"/>
                </a:cubicBezTo>
                <a:lnTo>
                  <a:pt x="12192318" y="2356612"/>
                </a:lnTo>
                <a:cubicBezTo>
                  <a:pt x="12171997" y="2374773"/>
                  <a:pt x="12151296" y="2394375"/>
                  <a:pt x="12130215" y="2415413"/>
                </a:cubicBezTo>
                <a:close/>
                <a:moveTo>
                  <a:pt x="12130722" y="3170238"/>
                </a:moveTo>
                <a:cubicBezTo>
                  <a:pt x="11918124" y="3382836"/>
                  <a:pt x="11862181" y="3542411"/>
                  <a:pt x="11808079" y="3696716"/>
                </a:cubicBezTo>
                <a:cubicBezTo>
                  <a:pt x="11754930" y="3848291"/>
                  <a:pt x="11704765" y="3991420"/>
                  <a:pt x="11506454" y="4189730"/>
                </a:cubicBezTo>
                <a:cubicBezTo>
                  <a:pt x="11308144" y="4388041"/>
                  <a:pt x="11164951" y="4438269"/>
                  <a:pt x="11013377" y="4491355"/>
                </a:cubicBezTo>
                <a:cubicBezTo>
                  <a:pt x="10859135" y="4545457"/>
                  <a:pt x="10699559" y="4601401"/>
                  <a:pt x="10486898" y="4814062"/>
                </a:cubicBezTo>
                <a:cubicBezTo>
                  <a:pt x="10274236" y="5026724"/>
                  <a:pt x="10218356" y="5186236"/>
                  <a:pt x="10164255" y="5340541"/>
                </a:cubicBezTo>
                <a:cubicBezTo>
                  <a:pt x="10111105" y="5492115"/>
                  <a:pt x="10060940" y="5635244"/>
                  <a:pt x="9862630" y="5833555"/>
                </a:cubicBezTo>
                <a:cubicBezTo>
                  <a:pt x="9664319" y="6031865"/>
                  <a:pt x="9521127" y="6082094"/>
                  <a:pt x="9369552" y="6135180"/>
                </a:cubicBezTo>
                <a:cubicBezTo>
                  <a:pt x="9215247" y="6189282"/>
                  <a:pt x="9055735" y="6245225"/>
                  <a:pt x="8843073" y="6457887"/>
                </a:cubicBezTo>
                <a:cubicBezTo>
                  <a:pt x="8687371" y="6613589"/>
                  <a:pt x="8615680" y="6740843"/>
                  <a:pt x="8567293" y="6858318"/>
                </a:cubicBezTo>
                <a:lnTo>
                  <a:pt x="8664004" y="6858318"/>
                </a:lnTo>
                <a:cubicBezTo>
                  <a:pt x="8709279" y="6757606"/>
                  <a:pt x="8775573" y="6651118"/>
                  <a:pt x="8905939" y="6520752"/>
                </a:cubicBezTo>
                <a:cubicBezTo>
                  <a:pt x="9104249" y="6322441"/>
                  <a:pt x="9247442" y="6272213"/>
                  <a:pt x="9399016" y="6219063"/>
                </a:cubicBezTo>
                <a:cubicBezTo>
                  <a:pt x="9553257" y="6165025"/>
                  <a:pt x="9712833" y="6109081"/>
                  <a:pt x="9925494" y="5896420"/>
                </a:cubicBezTo>
                <a:cubicBezTo>
                  <a:pt x="10138156" y="5683758"/>
                  <a:pt x="10194036" y="5524246"/>
                  <a:pt x="10248138" y="5369941"/>
                </a:cubicBezTo>
                <a:cubicBezTo>
                  <a:pt x="10301288" y="5218367"/>
                  <a:pt x="10351453" y="5075238"/>
                  <a:pt x="10549763" y="4876927"/>
                </a:cubicBezTo>
                <a:cubicBezTo>
                  <a:pt x="10748073" y="4678617"/>
                  <a:pt x="10891266" y="4628388"/>
                  <a:pt x="11042841" y="4575239"/>
                </a:cubicBezTo>
                <a:cubicBezTo>
                  <a:pt x="11197082" y="4521200"/>
                  <a:pt x="11356657" y="4465257"/>
                  <a:pt x="11569319" y="4252595"/>
                </a:cubicBezTo>
                <a:cubicBezTo>
                  <a:pt x="11781981" y="4039934"/>
                  <a:pt x="11837860" y="3880422"/>
                  <a:pt x="11891962" y="3726116"/>
                </a:cubicBezTo>
                <a:cubicBezTo>
                  <a:pt x="11944985" y="3574796"/>
                  <a:pt x="11995086" y="3431921"/>
                  <a:pt x="12192508" y="3234119"/>
                </a:cubicBezTo>
                <a:lnTo>
                  <a:pt x="12192508" y="3111119"/>
                </a:lnTo>
                <a:cubicBezTo>
                  <a:pt x="12172061" y="3129280"/>
                  <a:pt x="12151296" y="3148883"/>
                  <a:pt x="12130215" y="3169920"/>
                </a:cubicBezTo>
                <a:close/>
                <a:moveTo>
                  <a:pt x="12130722" y="3924681"/>
                </a:moveTo>
                <a:cubicBezTo>
                  <a:pt x="11918124" y="4137279"/>
                  <a:pt x="11862181" y="4296855"/>
                  <a:pt x="11808079" y="4451160"/>
                </a:cubicBezTo>
                <a:cubicBezTo>
                  <a:pt x="11754930" y="4602734"/>
                  <a:pt x="11704765" y="4745863"/>
                  <a:pt x="11506454" y="4944174"/>
                </a:cubicBezTo>
                <a:cubicBezTo>
                  <a:pt x="11308144" y="5142484"/>
                  <a:pt x="11164951" y="5192713"/>
                  <a:pt x="11013377" y="5245799"/>
                </a:cubicBezTo>
                <a:cubicBezTo>
                  <a:pt x="10859135" y="5299901"/>
                  <a:pt x="10699559" y="5355844"/>
                  <a:pt x="10486898" y="5568506"/>
                </a:cubicBezTo>
                <a:cubicBezTo>
                  <a:pt x="10274236" y="5781167"/>
                  <a:pt x="10218356" y="5940679"/>
                  <a:pt x="10164255" y="6094984"/>
                </a:cubicBezTo>
                <a:cubicBezTo>
                  <a:pt x="10111105" y="6246559"/>
                  <a:pt x="10060940" y="6389688"/>
                  <a:pt x="9862630" y="6587998"/>
                </a:cubicBezTo>
                <a:cubicBezTo>
                  <a:pt x="9702356" y="6748272"/>
                  <a:pt x="9578086" y="6811836"/>
                  <a:pt x="9456230" y="6858318"/>
                </a:cubicBezTo>
                <a:lnTo>
                  <a:pt x="9663620" y="6858318"/>
                </a:lnTo>
                <a:cubicBezTo>
                  <a:pt x="9742869" y="6811899"/>
                  <a:pt x="9828720" y="6747637"/>
                  <a:pt x="9925368" y="6650863"/>
                </a:cubicBezTo>
                <a:cubicBezTo>
                  <a:pt x="10137966" y="6438202"/>
                  <a:pt x="10193909" y="6278690"/>
                  <a:pt x="10248011" y="6124385"/>
                </a:cubicBezTo>
                <a:cubicBezTo>
                  <a:pt x="10301160" y="5972810"/>
                  <a:pt x="10351326" y="5829681"/>
                  <a:pt x="10549636" y="5631371"/>
                </a:cubicBezTo>
                <a:cubicBezTo>
                  <a:pt x="10747946" y="5433060"/>
                  <a:pt x="10891139" y="5382832"/>
                  <a:pt x="11042714" y="5329746"/>
                </a:cubicBezTo>
                <a:cubicBezTo>
                  <a:pt x="11196955" y="5275644"/>
                  <a:pt x="11356531" y="5219700"/>
                  <a:pt x="11569192" y="5007039"/>
                </a:cubicBezTo>
                <a:cubicBezTo>
                  <a:pt x="11781854" y="4794377"/>
                  <a:pt x="11837733" y="4634865"/>
                  <a:pt x="11891835" y="4480560"/>
                </a:cubicBezTo>
                <a:cubicBezTo>
                  <a:pt x="11944858" y="4329240"/>
                  <a:pt x="11994959" y="4186365"/>
                  <a:pt x="12192381" y="3988626"/>
                </a:cubicBezTo>
                <a:lnTo>
                  <a:pt x="12192381" y="3865563"/>
                </a:lnTo>
                <a:cubicBezTo>
                  <a:pt x="12171997" y="3883552"/>
                  <a:pt x="12151296" y="3903136"/>
                  <a:pt x="12130215" y="3924300"/>
                </a:cubicBezTo>
                <a:close/>
                <a:moveTo>
                  <a:pt x="12130722" y="4679125"/>
                </a:moveTo>
                <a:cubicBezTo>
                  <a:pt x="11918124" y="4891786"/>
                  <a:pt x="11862181" y="5051298"/>
                  <a:pt x="11808079" y="5205603"/>
                </a:cubicBezTo>
                <a:cubicBezTo>
                  <a:pt x="11754930" y="5357178"/>
                  <a:pt x="11704765" y="5500307"/>
                  <a:pt x="11506454" y="5698617"/>
                </a:cubicBezTo>
                <a:cubicBezTo>
                  <a:pt x="11308144" y="5896928"/>
                  <a:pt x="11164951" y="5947156"/>
                  <a:pt x="11013377" y="6000306"/>
                </a:cubicBezTo>
                <a:cubicBezTo>
                  <a:pt x="10859135" y="6054344"/>
                  <a:pt x="10699559" y="6110288"/>
                  <a:pt x="10486898" y="6322949"/>
                </a:cubicBezTo>
                <a:cubicBezTo>
                  <a:pt x="10274236" y="6535611"/>
                  <a:pt x="10218356" y="6695123"/>
                  <a:pt x="10164255" y="6849428"/>
                </a:cubicBezTo>
                <a:cubicBezTo>
                  <a:pt x="10163239" y="6852412"/>
                  <a:pt x="10162159" y="6855333"/>
                  <a:pt x="10161143" y="6858318"/>
                </a:cubicBezTo>
                <a:lnTo>
                  <a:pt x="10255314" y="6858318"/>
                </a:lnTo>
                <a:cubicBezTo>
                  <a:pt x="10306114" y="6714173"/>
                  <a:pt x="10360406" y="6575171"/>
                  <a:pt x="10549763" y="6385814"/>
                </a:cubicBezTo>
                <a:cubicBezTo>
                  <a:pt x="10748073" y="6187504"/>
                  <a:pt x="10891266" y="6137275"/>
                  <a:pt x="11042841" y="6084189"/>
                </a:cubicBezTo>
                <a:cubicBezTo>
                  <a:pt x="11197082" y="6030087"/>
                  <a:pt x="11356657" y="5974144"/>
                  <a:pt x="11569319" y="5761482"/>
                </a:cubicBezTo>
                <a:cubicBezTo>
                  <a:pt x="11781981" y="5548821"/>
                  <a:pt x="11837860" y="5389309"/>
                  <a:pt x="11891962" y="5235004"/>
                </a:cubicBezTo>
                <a:cubicBezTo>
                  <a:pt x="11944985" y="5083683"/>
                  <a:pt x="11995086" y="4940808"/>
                  <a:pt x="12192508" y="4743069"/>
                </a:cubicBezTo>
                <a:lnTo>
                  <a:pt x="12192508" y="4620006"/>
                </a:lnTo>
                <a:cubicBezTo>
                  <a:pt x="12172061" y="4638167"/>
                  <a:pt x="12151296" y="4657770"/>
                  <a:pt x="12130215" y="4678807"/>
                </a:cubicBezTo>
                <a:close/>
                <a:moveTo>
                  <a:pt x="12130722" y="5433568"/>
                </a:moveTo>
                <a:cubicBezTo>
                  <a:pt x="11918124" y="5646230"/>
                  <a:pt x="11862181" y="5805742"/>
                  <a:pt x="11808079" y="5960047"/>
                </a:cubicBezTo>
                <a:cubicBezTo>
                  <a:pt x="11754930" y="6111621"/>
                  <a:pt x="11704765" y="6254750"/>
                  <a:pt x="11506454" y="6453124"/>
                </a:cubicBezTo>
                <a:cubicBezTo>
                  <a:pt x="11308144" y="6651498"/>
                  <a:pt x="11164951" y="6701600"/>
                  <a:pt x="11013377" y="6754749"/>
                </a:cubicBezTo>
                <a:cubicBezTo>
                  <a:pt x="10935335" y="6782118"/>
                  <a:pt x="10855960" y="6809931"/>
                  <a:pt x="10768965" y="6858318"/>
                </a:cubicBezTo>
                <a:lnTo>
                  <a:pt x="10987342" y="6858318"/>
                </a:lnTo>
                <a:cubicBezTo>
                  <a:pt x="11005820" y="6851587"/>
                  <a:pt x="11024235" y="6845110"/>
                  <a:pt x="11042841" y="6838632"/>
                </a:cubicBezTo>
                <a:cubicBezTo>
                  <a:pt x="11197145" y="6784531"/>
                  <a:pt x="11356657" y="6728587"/>
                  <a:pt x="11569319" y="6515926"/>
                </a:cubicBezTo>
                <a:cubicBezTo>
                  <a:pt x="11781981" y="6303264"/>
                  <a:pt x="11837860" y="6143752"/>
                  <a:pt x="11891962" y="5989447"/>
                </a:cubicBezTo>
                <a:cubicBezTo>
                  <a:pt x="11944985" y="5838127"/>
                  <a:pt x="11995086" y="5695252"/>
                  <a:pt x="12192508" y="5497513"/>
                </a:cubicBezTo>
                <a:lnTo>
                  <a:pt x="12192508" y="5374450"/>
                </a:lnTo>
                <a:cubicBezTo>
                  <a:pt x="12172061" y="5392611"/>
                  <a:pt x="12151296" y="5412213"/>
                  <a:pt x="12130215" y="5433251"/>
                </a:cubicBezTo>
                <a:close/>
                <a:moveTo>
                  <a:pt x="12130722" y="6188012"/>
                </a:moveTo>
                <a:cubicBezTo>
                  <a:pt x="11918124" y="6400673"/>
                  <a:pt x="11862181" y="6560185"/>
                  <a:pt x="11808079" y="6714490"/>
                </a:cubicBezTo>
                <a:cubicBezTo>
                  <a:pt x="11791252" y="6762623"/>
                  <a:pt x="11774678" y="6809740"/>
                  <a:pt x="11753532" y="6858318"/>
                </a:cubicBezTo>
                <a:lnTo>
                  <a:pt x="11849100" y="6858318"/>
                </a:lnTo>
                <a:cubicBezTo>
                  <a:pt x="11864784" y="6819393"/>
                  <a:pt x="11878056" y="6781482"/>
                  <a:pt x="11891264" y="6744018"/>
                </a:cubicBezTo>
                <a:cubicBezTo>
                  <a:pt x="11944286" y="6592761"/>
                  <a:pt x="11994388" y="6449822"/>
                  <a:pt x="12191809" y="6252083"/>
                </a:cubicBezTo>
                <a:lnTo>
                  <a:pt x="12191809" y="6128893"/>
                </a:lnTo>
                <a:cubicBezTo>
                  <a:pt x="12171807" y="6147054"/>
                  <a:pt x="12151296" y="6166657"/>
                  <a:pt x="12130215" y="6187694"/>
                </a:cubicBezTo>
                <a:close/>
              </a:path>
            </a:pathLst>
          </a:custGeom>
          <a:solidFill>
            <a:schemeClr val="accent4">
              <a:lumMod val="50000"/>
              <a:alpha val="10000"/>
            </a:schemeClr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4" name="Picture Placeholder 12">
            <a:extLst>
              <a:ext uri="{FF2B5EF4-FFF2-40B4-BE49-F238E27FC236}">
                <a16:creationId xmlns:a16="http://schemas.microsoft.com/office/drawing/2014/main" id="{2F14B8DF-7119-443A-BB74-9D73B7C8E6D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983909" y="812899"/>
            <a:ext cx="3702041" cy="5232204"/>
          </a:xfrm>
          <a:prstGeom prst="rect">
            <a:avLst/>
          </a:prstGeom>
          <a:pattFill prst="pct5">
            <a:fgClr>
              <a:schemeClr val="bg1">
                <a:lumMod val="50000"/>
                <a:lumOff val="50000"/>
              </a:schemeClr>
            </a:fgClr>
            <a:bgClr>
              <a:schemeClr val="bg1"/>
            </a:bgClr>
          </a:pattFill>
        </p:spPr>
        <p:txBody>
          <a:bodyPr/>
          <a:lstStyle>
            <a:lvl1pPr>
              <a:defRPr sz="12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9799470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raphic 7">
            <a:extLst>
              <a:ext uri="{FF2B5EF4-FFF2-40B4-BE49-F238E27FC236}">
                <a16:creationId xmlns:a16="http://schemas.microsoft.com/office/drawing/2014/main" id="{76E1B51C-7EAB-47A5-B617-0FA87A90DCE7}"/>
              </a:ext>
            </a:extLst>
          </p:cNvPr>
          <p:cNvSpPr/>
          <p:nvPr userDrawn="1"/>
        </p:nvSpPr>
        <p:spPr>
          <a:xfrm>
            <a:off x="0" y="0"/>
            <a:ext cx="12192634" cy="6858317"/>
          </a:xfrm>
          <a:custGeom>
            <a:avLst/>
            <a:gdLst>
              <a:gd name="connsiteX0" fmla="*/ 439039 w 12192634"/>
              <a:gd name="connsiteY0" fmla="*/ 0 h 6858317"/>
              <a:gd name="connsiteX1" fmla="*/ 384493 w 12192634"/>
              <a:gd name="connsiteY1" fmla="*/ 143701 h 6858317"/>
              <a:gd name="connsiteX2" fmla="*/ 61849 w 12192634"/>
              <a:gd name="connsiteY2" fmla="*/ 670243 h 6858317"/>
              <a:gd name="connsiteX3" fmla="*/ 0 w 12192634"/>
              <a:gd name="connsiteY3" fmla="*/ 729171 h 6858317"/>
              <a:gd name="connsiteX4" fmla="*/ 0 w 12192634"/>
              <a:gd name="connsiteY4" fmla="*/ 606362 h 6858317"/>
              <a:gd name="connsiteX5" fmla="*/ 300609 w 12192634"/>
              <a:gd name="connsiteY5" fmla="*/ 114300 h 6858317"/>
              <a:gd name="connsiteX6" fmla="*/ 342900 w 12192634"/>
              <a:gd name="connsiteY6" fmla="*/ 0 h 6858317"/>
              <a:gd name="connsiteX7" fmla="*/ 1204976 w 12192634"/>
              <a:gd name="connsiteY7" fmla="*/ 0 h 6858317"/>
              <a:gd name="connsiteX8" fmla="*/ 1149795 w 12192634"/>
              <a:gd name="connsiteY8" fmla="*/ 19558 h 6858317"/>
              <a:gd name="connsiteX9" fmla="*/ 623316 w 12192634"/>
              <a:gd name="connsiteY9" fmla="*/ 342265 h 6858317"/>
              <a:gd name="connsiteX10" fmla="*/ 300609 w 12192634"/>
              <a:gd name="connsiteY10" fmla="*/ 868744 h 6858317"/>
              <a:gd name="connsiteX11" fmla="*/ 0 w 12192634"/>
              <a:gd name="connsiteY11" fmla="*/ 1360805 h 6858317"/>
              <a:gd name="connsiteX12" fmla="*/ 0 w 12192634"/>
              <a:gd name="connsiteY12" fmla="*/ 1483551 h 6858317"/>
              <a:gd name="connsiteX13" fmla="*/ 61849 w 12192634"/>
              <a:gd name="connsiteY13" fmla="*/ 1424686 h 6858317"/>
              <a:gd name="connsiteX14" fmla="*/ 384493 w 12192634"/>
              <a:gd name="connsiteY14" fmla="*/ 898144 h 6858317"/>
              <a:gd name="connsiteX15" fmla="*/ 686181 w 12192634"/>
              <a:gd name="connsiteY15" fmla="*/ 405130 h 6858317"/>
              <a:gd name="connsiteX16" fmla="*/ 1179259 w 12192634"/>
              <a:gd name="connsiteY16" fmla="*/ 103442 h 6858317"/>
              <a:gd name="connsiteX17" fmla="*/ 1423353 w 12192634"/>
              <a:gd name="connsiteY17" fmla="*/ 0 h 6858317"/>
              <a:gd name="connsiteX18" fmla="*/ 1937258 w 12192634"/>
              <a:gd name="connsiteY18" fmla="*/ 0 h 6858317"/>
              <a:gd name="connsiteX19" fmla="*/ 1642872 w 12192634"/>
              <a:gd name="connsiteY19" fmla="*/ 472377 h 6858317"/>
              <a:gd name="connsiteX20" fmla="*/ 1149795 w 12192634"/>
              <a:gd name="connsiteY20" fmla="*/ 774002 h 6858317"/>
              <a:gd name="connsiteX21" fmla="*/ 623316 w 12192634"/>
              <a:gd name="connsiteY21" fmla="*/ 1096709 h 6858317"/>
              <a:gd name="connsiteX22" fmla="*/ 300609 w 12192634"/>
              <a:gd name="connsiteY22" fmla="*/ 1623187 h 6858317"/>
              <a:gd name="connsiteX23" fmla="*/ 0 w 12192634"/>
              <a:gd name="connsiteY23" fmla="*/ 2115249 h 6858317"/>
              <a:gd name="connsiteX24" fmla="*/ 0 w 12192634"/>
              <a:gd name="connsiteY24" fmla="*/ 2238058 h 6858317"/>
              <a:gd name="connsiteX25" fmla="*/ 61849 w 12192634"/>
              <a:gd name="connsiteY25" fmla="*/ 2179130 h 6858317"/>
              <a:gd name="connsiteX26" fmla="*/ 384493 w 12192634"/>
              <a:gd name="connsiteY26" fmla="*/ 1652651 h 6858317"/>
              <a:gd name="connsiteX27" fmla="*/ 686181 w 12192634"/>
              <a:gd name="connsiteY27" fmla="*/ 1159574 h 6858317"/>
              <a:gd name="connsiteX28" fmla="*/ 1179259 w 12192634"/>
              <a:gd name="connsiteY28" fmla="*/ 857885 h 6858317"/>
              <a:gd name="connsiteX29" fmla="*/ 1705737 w 12192634"/>
              <a:gd name="connsiteY29" fmla="*/ 535242 h 6858317"/>
              <a:gd name="connsiteX30" fmla="*/ 2028444 w 12192634"/>
              <a:gd name="connsiteY30" fmla="*/ 8763 h 6858317"/>
              <a:gd name="connsiteX31" fmla="*/ 2031492 w 12192634"/>
              <a:gd name="connsiteY31" fmla="*/ 0 h 6858317"/>
              <a:gd name="connsiteX32" fmla="*/ 2528570 w 12192634"/>
              <a:gd name="connsiteY32" fmla="*/ 0 h 6858317"/>
              <a:gd name="connsiteX33" fmla="*/ 2266950 w 12192634"/>
              <a:gd name="connsiteY33" fmla="*/ 207264 h 6858317"/>
              <a:gd name="connsiteX34" fmla="*/ 1944243 w 12192634"/>
              <a:gd name="connsiteY34" fmla="*/ 733743 h 6858317"/>
              <a:gd name="connsiteX35" fmla="*/ 1642872 w 12192634"/>
              <a:gd name="connsiteY35" fmla="*/ 1226820 h 6858317"/>
              <a:gd name="connsiteX36" fmla="*/ 1149795 w 12192634"/>
              <a:gd name="connsiteY36" fmla="*/ 1528445 h 6858317"/>
              <a:gd name="connsiteX37" fmla="*/ 623316 w 12192634"/>
              <a:gd name="connsiteY37" fmla="*/ 1851152 h 6858317"/>
              <a:gd name="connsiteX38" fmla="*/ 300609 w 12192634"/>
              <a:gd name="connsiteY38" fmla="*/ 2377694 h 6858317"/>
              <a:gd name="connsiteX39" fmla="*/ 0 w 12192634"/>
              <a:gd name="connsiteY39" fmla="*/ 2869692 h 6858317"/>
              <a:gd name="connsiteX40" fmla="*/ 0 w 12192634"/>
              <a:gd name="connsiteY40" fmla="*/ 2992438 h 6858317"/>
              <a:gd name="connsiteX41" fmla="*/ 61849 w 12192634"/>
              <a:gd name="connsiteY41" fmla="*/ 2933700 h 6858317"/>
              <a:gd name="connsiteX42" fmla="*/ 384493 w 12192634"/>
              <a:gd name="connsiteY42" fmla="*/ 2407222 h 6858317"/>
              <a:gd name="connsiteX43" fmla="*/ 686181 w 12192634"/>
              <a:gd name="connsiteY43" fmla="*/ 1914144 h 6858317"/>
              <a:gd name="connsiteX44" fmla="*/ 1179259 w 12192634"/>
              <a:gd name="connsiteY44" fmla="*/ 1612519 h 6858317"/>
              <a:gd name="connsiteX45" fmla="*/ 1705737 w 12192634"/>
              <a:gd name="connsiteY45" fmla="*/ 1289812 h 6858317"/>
              <a:gd name="connsiteX46" fmla="*/ 2028444 w 12192634"/>
              <a:gd name="connsiteY46" fmla="*/ 763334 h 6858317"/>
              <a:gd name="connsiteX47" fmla="*/ 2330069 w 12192634"/>
              <a:gd name="connsiteY47" fmla="*/ 270256 h 6858317"/>
              <a:gd name="connsiteX48" fmla="*/ 2735834 w 12192634"/>
              <a:gd name="connsiteY48" fmla="*/ 127 h 6858317"/>
              <a:gd name="connsiteX49" fmla="*/ 3528632 w 12192634"/>
              <a:gd name="connsiteY49" fmla="*/ 0 h 6858317"/>
              <a:gd name="connsiteX50" fmla="*/ 3286760 w 12192634"/>
              <a:gd name="connsiteY50" fmla="*/ 337376 h 6858317"/>
              <a:gd name="connsiteX51" fmla="*/ 2794000 w 12192634"/>
              <a:gd name="connsiteY51" fmla="*/ 639064 h 6858317"/>
              <a:gd name="connsiteX52" fmla="*/ 2267522 w 12192634"/>
              <a:gd name="connsiteY52" fmla="*/ 961708 h 6858317"/>
              <a:gd name="connsiteX53" fmla="*/ 1944814 w 12192634"/>
              <a:gd name="connsiteY53" fmla="*/ 1488250 h 6858317"/>
              <a:gd name="connsiteX54" fmla="*/ 1643189 w 12192634"/>
              <a:gd name="connsiteY54" fmla="*/ 1981264 h 6858317"/>
              <a:gd name="connsiteX55" fmla="*/ 1150112 w 12192634"/>
              <a:gd name="connsiteY55" fmla="*/ 2282889 h 6858317"/>
              <a:gd name="connsiteX56" fmla="*/ 623634 w 12192634"/>
              <a:gd name="connsiteY56" fmla="*/ 2605596 h 6858317"/>
              <a:gd name="connsiteX57" fmla="*/ 300609 w 12192634"/>
              <a:gd name="connsiteY57" fmla="*/ 3132138 h 6858317"/>
              <a:gd name="connsiteX58" fmla="*/ 0 w 12192634"/>
              <a:gd name="connsiteY58" fmla="*/ 3624136 h 6858317"/>
              <a:gd name="connsiteX59" fmla="*/ 0 w 12192634"/>
              <a:gd name="connsiteY59" fmla="*/ 3746945 h 6858317"/>
              <a:gd name="connsiteX60" fmla="*/ 61849 w 12192634"/>
              <a:gd name="connsiteY60" fmla="*/ 3688016 h 6858317"/>
              <a:gd name="connsiteX61" fmla="*/ 384493 w 12192634"/>
              <a:gd name="connsiteY61" fmla="*/ 3161538 h 6858317"/>
              <a:gd name="connsiteX62" fmla="*/ 686181 w 12192634"/>
              <a:gd name="connsiteY62" fmla="*/ 2668461 h 6858317"/>
              <a:gd name="connsiteX63" fmla="*/ 1179259 w 12192634"/>
              <a:gd name="connsiteY63" fmla="*/ 2366836 h 6858317"/>
              <a:gd name="connsiteX64" fmla="*/ 1705737 w 12192634"/>
              <a:gd name="connsiteY64" fmla="*/ 2044129 h 6858317"/>
              <a:gd name="connsiteX65" fmla="*/ 2028444 w 12192634"/>
              <a:gd name="connsiteY65" fmla="*/ 1517650 h 6858317"/>
              <a:gd name="connsiteX66" fmla="*/ 2330069 w 12192634"/>
              <a:gd name="connsiteY66" fmla="*/ 1024573 h 6858317"/>
              <a:gd name="connsiteX67" fmla="*/ 2823083 w 12192634"/>
              <a:gd name="connsiteY67" fmla="*/ 722948 h 6858317"/>
              <a:gd name="connsiteX68" fmla="*/ 3349625 w 12192634"/>
              <a:gd name="connsiteY68" fmla="*/ 400050 h 6858317"/>
              <a:gd name="connsiteX69" fmla="*/ 3625342 w 12192634"/>
              <a:gd name="connsiteY69" fmla="*/ 0 h 6858317"/>
              <a:gd name="connsiteX70" fmla="*/ 3987800 w 12192634"/>
              <a:gd name="connsiteY70" fmla="*/ 0 h 6858317"/>
              <a:gd name="connsiteX71" fmla="*/ 3910902 w 12192634"/>
              <a:gd name="connsiteY71" fmla="*/ 72327 h 6858317"/>
              <a:gd name="connsiteX72" fmla="*/ 3588385 w 12192634"/>
              <a:gd name="connsiteY72" fmla="*/ 598805 h 6858317"/>
              <a:gd name="connsiteX73" fmla="*/ 3286760 w 12192634"/>
              <a:gd name="connsiteY73" fmla="*/ 1091883 h 6858317"/>
              <a:gd name="connsiteX74" fmla="*/ 2793683 w 12192634"/>
              <a:gd name="connsiteY74" fmla="*/ 1393508 h 6858317"/>
              <a:gd name="connsiteX75" fmla="*/ 2267204 w 12192634"/>
              <a:gd name="connsiteY75" fmla="*/ 1716151 h 6858317"/>
              <a:gd name="connsiteX76" fmla="*/ 1944497 w 12192634"/>
              <a:gd name="connsiteY76" fmla="*/ 2242693 h 6858317"/>
              <a:gd name="connsiteX77" fmla="*/ 1642872 w 12192634"/>
              <a:gd name="connsiteY77" fmla="*/ 2735707 h 6858317"/>
              <a:gd name="connsiteX78" fmla="*/ 1149795 w 12192634"/>
              <a:gd name="connsiteY78" fmla="*/ 3037396 h 6858317"/>
              <a:gd name="connsiteX79" fmla="*/ 623316 w 12192634"/>
              <a:gd name="connsiteY79" fmla="*/ 3360039 h 6858317"/>
              <a:gd name="connsiteX80" fmla="*/ 300609 w 12192634"/>
              <a:gd name="connsiteY80" fmla="*/ 3886581 h 6858317"/>
              <a:gd name="connsiteX81" fmla="*/ 0 w 12192634"/>
              <a:gd name="connsiteY81" fmla="*/ 4378643 h 6858317"/>
              <a:gd name="connsiteX82" fmla="*/ 0 w 12192634"/>
              <a:gd name="connsiteY82" fmla="*/ 4501325 h 6858317"/>
              <a:gd name="connsiteX83" fmla="*/ 61849 w 12192634"/>
              <a:gd name="connsiteY83" fmla="*/ 4442460 h 6858317"/>
              <a:gd name="connsiteX84" fmla="*/ 384493 w 12192634"/>
              <a:gd name="connsiteY84" fmla="*/ 3915982 h 6858317"/>
              <a:gd name="connsiteX85" fmla="*/ 686181 w 12192634"/>
              <a:gd name="connsiteY85" fmla="*/ 3422904 h 6858317"/>
              <a:gd name="connsiteX86" fmla="*/ 1179259 w 12192634"/>
              <a:gd name="connsiteY86" fmla="*/ 3121279 h 6858317"/>
              <a:gd name="connsiteX87" fmla="*/ 1705737 w 12192634"/>
              <a:gd name="connsiteY87" fmla="*/ 2798572 h 6858317"/>
              <a:gd name="connsiteX88" fmla="*/ 2028444 w 12192634"/>
              <a:gd name="connsiteY88" fmla="*/ 2272094 h 6858317"/>
              <a:gd name="connsiteX89" fmla="*/ 2330069 w 12192634"/>
              <a:gd name="connsiteY89" fmla="*/ 1779016 h 6858317"/>
              <a:gd name="connsiteX90" fmla="*/ 2823083 w 12192634"/>
              <a:gd name="connsiteY90" fmla="*/ 1477391 h 6858317"/>
              <a:gd name="connsiteX91" fmla="*/ 3349625 w 12192634"/>
              <a:gd name="connsiteY91" fmla="*/ 1154684 h 6858317"/>
              <a:gd name="connsiteX92" fmla="*/ 3672269 w 12192634"/>
              <a:gd name="connsiteY92" fmla="*/ 628206 h 6858317"/>
              <a:gd name="connsiteX93" fmla="*/ 3973894 w 12192634"/>
              <a:gd name="connsiteY93" fmla="*/ 135192 h 6858317"/>
              <a:gd name="connsiteX94" fmla="*/ 4129088 w 12192634"/>
              <a:gd name="connsiteY94" fmla="*/ 0 h 6858317"/>
              <a:gd name="connsiteX95" fmla="*/ 5098669 w 12192634"/>
              <a:gd name="connsiteY95" fmla="*/ 0 h 6858317"/>
              <a:gd name="connsiteX96" fmla="*/ 4930585 w 12192634"/>
              <a:gd name="connsiteY96" fmla="*/ 202438 h 6858317"/>
              <a:gd name="connsiteX97" fmla="*/ 4437571 w 12192634"/>
              <a:gd name="connsiteY97" fmla="*/ 504127 h 6858317"/>
              <a:gd name="connsiteX98" fmla="*/ 3911028 w 12192634"/>
              <a:gd name="connsiteY98" fmla="*/ 826770 h 6858317"/>
              <a:gd name="connsiteX99" fmla="*/ 3588385 w 12192634"/>
              <a:gd name="connsiteY99" fmla="*/ 1353249 h 6858317"/>
              <a:gd name="connsiteX100" fmla="*/ 3286760 w 12192634"/>
              <a:gd name="connsiteY100" fmla="*/ 1846326 h 6858317"/>
              <a:gd name="connsiteX101" fmla="*/ 2793683 w 12192634"/>
              <a:gd name="connsiteY101" fmla="*/ 2147951 h 6858317"/>
              <a:gd name="connsiteX102" fmla="*/ 2267204 w 12192634"/>
              <a:gd name="connsiteY102" fmla="*/ 2470658 h 6858317"/>
              <a:gd name="connsiteX103" fmla="*/ 1944497 w 12192634"/>
              <a:gd name="connsiteY103" fmla="*/ 2997137 h 6858317"/>
              <a:gd name="connsiteX104" fmla="*/ 1642872 w 12192634"/>
              <a:gd name="connsiteY104" fmla="*/ 3490151 h 6858317"/>
              <a:gd name="connsiteX105" fmla="*/ 1149795 w 12192634"/>
              <a:gd name="connsiteY105" fmla="*/ 3791839 h 6858317"/>
              <a:gd name="connsiteX106" fmla="*/ 623316 w 12192634"/>
              <a:gd name="connsiteY106" fmla="*/ 4114483 h 6858317"/>
              <a:gd name="connsiteX107" fmla="*/ 300609 w 12192634"/>
              <a:gd name="connsiteY107" fmla="*/ 4641025 h 6858317"/>
              <a:gd name="connsiteX108" fmla="*/ 0 w 12192634"/>
              <a:gd name="connsiteY108" fmla="*/ 5133086 h 6858317"/>
              <a:gd name="connsiteX109" fmla="*/ 0 w 12192634"/>
              <a:gd name="connsiteY109" fmla="*/ 5255832 h 6858317"/>
              <a:gd name="connsiteX110" fmla="*/ 61849 w 12192634"/>
              <a:gd name="connsiteY110" fmla="*/ 5196967 h 6858317"/>
              <a:gd name="connsiteX111" fmla="*/ 384493 w 12192634"/>
              <a:gd name="connsiteY111" fmla="*/ 4670425 h 6858317"/>
              <a:gd name="connsiteX112" fmla="*/ 686181 w 12192634"/>
              <a:gd name="connsiteY112" fmla="*/ 4177347 h 6858317"/>
              <a:gd name="connsiteX113" fmla="*/ 1179259 w 12192634"/>
              <a:gd name="connsiteY113" fmla="*/ 3875722 h 6858317"/>
              <a:gd name="connsiteX114" fmla="*/ 1705737 w 12192634"/>
              <a:gd name="connsiteY114" fmla="*/ 3553016 h 6858317"/>
              <a:gd name="connsiteX115" fmla="*/ 2028444 w 12192634"/>
              <a:gd name="connsiteY115" fmla="*/ 3026537 h 6858317"/>
              <a:gd name="connsiteX116" fmla="*/ 2330069 w 12192634"/>
              <a:gd name="connsiteY116" fmla="*/ 2533460 h 6858317"/>
              <a:gd name="connsiteX117" fmla="*/ 2823083 w 12192634"/>
              <a:gd name="connsiteY117" fmla="*/ 2231835 h 6858317"/>
              <a:gd name="connsiteX118" fmla="*/ 3349625 w 12192634"/>
              <a:gd name="connsiteY118" fmla="*/ 1909191 h 6858317"/>
              <a:gd name="connsiteX119" fmla="*/ 3672269 w 12192634"/>
              <a:gd name="connsiteY119" fmla="*/ 1382649 h 6858317"/>
              <a:gd name="connsiteX120" fmla="*/ 3973894 w 12192634"/>
              <a:gd name="connsiteY120" fmla="*/ 889635 h 6858317"/>
              <a:gd name="connsiteX121" fmla="*/ 4466971 w 12192634"/>
              <a:gd name="connsiteY121" fmla="*/ 588010 h 6858317"/>
              <a:gd name="connsiteX122" fmla="*/ 4993450 w 12192634"/>
              <a:gd name="connsiteY122" fmla="*/ 265303 h 6858317"/>
              <a:gd name="connsiteX123" fmla="*/ 5203063 w 12192634"/>
              <a:gd name="connsiteY123" fmla="*/ 0 h 6858317"/>
              <a:gd name="connsiteX124" fmla="*/ 5495290 w 12192634"/>
              <a:gd name="connsiteY124" fmla="*/ 0 h 6858317"/>
              <a:gd name="connsiteX125" fmla="*/ 5232400 w 12192634"/>
              <a:gd name="connsiteY125" fmla="*/ 463868 h 6858317"/>
              <a:gd name="connsiteX126" fmla="*/ 4930775 w 12192634"/>
              <a:gd name="connsiteY126" fmla="*/ 956882 h 6858317"/>
              <a:gd name="connsiteX127" fmla="*/ 4437761 w 12192634"/>
              <a:gd name="connsiteY127" fmla="*/ 1258570 h 6858317"/>
              <a:gd name="connsiteX128" fmla="*/ 3911219 w 12192634"/>
              <a:gd name="connsiteY128" fmla="*/ 1581214 h 6858317"/>
              <a:gd name="connsiteX129" fmla="*/ 3588576 w 12192634"/>
              <a:gd name="connsiteY129" fmla="*/ 2107692 h 6858317"/>
              <a:gd name="connsiteX130" fmla="*/ 3286951 w 12192634"/>
              <a:gd name="connsiteY130" fmla="*/ 2600770 h 6858317"/>
              <a:gd name="connsiteX131" fmla="*/ 2794000 w 12192634"/>
              <a:gd name="connsiteY131" fmla="*/ 2902395 h 6858317"/>
              <a:gd name="connsiteX132" fmla="*/ 2267522 w 12192634"/>
              <a:gd name="connsiteY132" fmla="*/ 3225102 h 6858317"/>
              <a:gd name="connsiteX133" fmla="*/ 1944814 w 12192634"/>
              <a:gd name="connsiteY133" fmla="*/ 3751580 h 6858317"/>
              <a:gd name="connsiteX134" fmla="*/ 1643189 w 12192634"/>
              <a:gd name="connsiteY134" fmla="*/ 4244594 h 6858317"/>
              <a:gd name="connsiteX135" fmla="*/ 1149858 w 12192634"/>
              <a:gd name="connsiteY135" fmla="*/ 4546600 h 6858317"/>
              <a:gd name="connsiteX136" fmla="*/ 623316 w 12192634"/>
              <a:gd name="connsiteY136" fmla="*/ 4869244 h 6858317"/>
              <a:gd name="connsiteX137" fmla="*/ 300609 w 12192634"/>
              <a:gd name="connsiteY137" fmla="*/ 5395786 h 6858317"/>
              <a:gd name="connsiteX138" fmla="*/ 0 w 12192634"/>
              <a:gd name="connsiteY138" fmla="*/ 5887530 h 6858317"/>
              <a:gd name="connsiteX139" fmla="*/ 0 w 12192634"/>
              <a:gd name="connsiteY139" fmla="*/ 6010339 h 6858317"/>
              <a:gd name="connsiteX140" fmla="*/ 61849 w 12192634"/>
              <a:gd name="connsiteY140" fmla="*/ 5951411 h 6858317"/>
              <a:gd name="connsiteX141" fmla="*/ 384493 w 12192634"/>
              <a:gd name="connsiteY141" fmla="*/ 5424869 h 6858317"/>
              <a:gd name="connsiteX142" fmla="*/ 686181 w 12192634"/>
              <a:gd name="connsiteY142" fmla="*/ 4931791 h 6858317"/>
              <a:gd name="connsiteX143" fmla="*/ 1179259 w 12192634"/>
              <a:gd name="connsiteY143" fmla="*/ 4630166 h 6858317"/>
              <a:gd name="connsiteX144" fmla="*/ 1705737 w 12192634"/>
              <a:gd name="connsiteY144" fmla="*/ 4307459 h 6858317"/>
              <a:gd name="connsiteX145" fmla="*/ 2028444 w 12192634"/>
              <a:gd name="connsiteY145" fmla="*/ 3780981 h 6858317"/>
              <a:gd name="connsiteX146" fmla="*/ 2330069 w 12192634"/>
              <a:gd name="connsiteY146" fmla="*/ 3287966 h 6858317"/>
              <a:gd name="connsiteX147" fmla="*/ 2823083 w 12192634"/>
              <a:gd name="connsiteY147" fmla="*/ 2986278 h 6858317"/>
              <a:gd name="connsiteX148" fmla="*/ 3349625 w 12192634"/>
              <a:gd name="connsiteY148" fmla="*/ 2663635 h 6858317"/>
              <a:gd name="connsiteX149" fmla="*/ 3672269 w 12192634"/>
              <a:gd name="connsiteY149" fmla="*/ 2137156 h 6858317"/>
              <a:gd name="connsiteX150" fmla="*/ 3973894 w 12192634"/>
              <a:gd name="connsiteY150" fmla="*/ 1644079 h 6858317"/>
              <a:gd name="connsiteX151" fmla="*/ 4466971 w 12192634"/>
              <a:gd name="connsiteY151" fmla="*/ 1342454 h 6858317"/>
              <a:gd name="connsiteX152" fmla="*/ 4993450 w 12192634"/>
              <a:gd name="connsiteY152" fmla="*/ 1019747 h 6858317"/>
              <a:gd name="connsiteX153" fmla="*/ 5316093 w 12192634"/>
              <a:gd name="connsiteY153" fmla="*/ 493268 h 6858317"/>
              <a:gd name="connsiteX154" fmla="*/ 5617718 w 12192634"/>
              <a:gd name="connsiteY154" fmla="*/ 254 h 6858317"/>
              <a:gd name="connsiteX155" fmla="*/ 5617718 w 12192634"/>
              <a:gd name="connsiteY155" fmla="*/ 254 h 6858317"/>
              <a:gd name="connsiteX156" fmla="*/ 6638290 w 12192634"/>
              <a:gd name="connsiteY156" fmla="*/ 0 h 6858317"/>
              <a:gd name="connsiteX157" fmla="*/ 6574473 w 12192634"/>
              <a:gd name="connsiteY157" fmla="*/ 67501 h 6858317"/>
              <a:gd name="connsiteX158" fmla="*/ 6081459 w 12192634"/>
              <a:gd name="connsiteY158" fmla="*/ 369189 h 6858317"/>
              <a:gd name="connsiteX159" fmla="*/ 5554917 w 12192634"/>
              <a:gd name="connsiteY159" fmla="*/ 691833 h 6858317"/>
              <a:gd name="connsiteX160" fmla="*/ 5232400 w 12192634"/>
              <a:gd name="connsiteY160" fmla="*/ 1218311 h 6858317"/>
              <a:gd name="connsiteX161" fmla="*/ 4930775 w 12192634"/>
              <a:gd name="connsiteY161" fmla="*/ 1711325 h 6858317"/>
              <a:gd name="connsiteX162" fmla="*/ 4437571 w 12192634"/>
              <a:gd name="connsiteY162" fmla="*/ 2012950 h 6858317"/>
              <a:gd name="connsiteX163" fmla="*/ 3911028 w 12192634"/>
              <a:gd name="connsiteY163" fmla="*/ 2335594 h 6858317"/>
              <a:gd name="connsiteX164" fmla="*/ 3588385 w 12192634"/>
              <a:gd name="connsiteY164" fmla="*/ 2862072 h 6858317"/>
              <a:gd name="connsiteX165" fmla="*/ 3286760 w 12192634"/>
              <a:gd name="connsiteY165" fmla="*/ 3355150 h 6858317"/>
              <a:gd name="connsiteX166" fmla="*/ 2793683 w 12192634"/>
              <a:gd name="connsiteY166" fmla="*/ 3656775 h 6858317"/>
              <a:gd name="connsiteX167" fmla="*/ 2267204 w 12192634"/>
              <a:gd name="connsiteY167" fmla="*/ 3979482 h 6858317"/>
              <a:gd name="connsiteX168" fmla="*/ 1944497 w 12192634"/>
              <a:gd name="connsiteY168" fmla="*/ 4505960 h 6858317"/>
              <a:gd name="connsiteX169" fmla="*/ 1642872 w 12192634"/>
              <a:gd name="connsiteY169" fmla="*/ 4999038 h 6858317"/>
              <a:gd name="connsiteX170" fmla="*/ 1149795 w 12192634"/>
              <a:gd name="connsiteY170" fmla="*/ 5300663 h 6858317"/>
              <a:gd name="connsiteX171" fmla="*/ 623316 w 12192634"/>
              <a:gd name="connsiteY171" fmla="*/ 5623370 h 6858317"/>
              <a:gd name="connsiteX172" fmla="*/ 300609 w 12192634"/>
              <a:gd name="connsiteY172" fmla="*/ 6149848 h 6858317"/>
              <a:gd name="connsiteX173" fmla="*/ 0 w 12192634"/>
              <a:gd name="connsiteY173" fmla="*/ 6642100 h 6858317"/>
              <a:gd name="connsiteX174" fmla="*/ 0 w 12192634"/>
              <a:gd name="connsiteY174" fmla="*/ 6764845 h 6858317"/>
              <a:gd name="connsiteX175" fmla="*/ 61849 w 12192634"/>
              <a:gd name="connsiteY175" fmla="*/ 6705600 h 6858317"/>
              <a:gd name="connsiteX176" fmla="*/ 384493 w 12192634"/>
              <a:gd name="connsiteY176" fmla="*/ 6179058 h 6858317"/>
              <a:gd name="connsiteX177" fmla="*/ 686181 w 12192634"/>
              <a:gd name="connsiteY177" fmla="*/ 5685981 h 6858317"/>
              <a:gd name="connsiteX178" fmla="*/ 1179259 w 12192634"/>
              <a:gd name="connsiteY178" fmla="*/ 5384356 h 6858317"/>
              <a:gd name="connsiteX179" fmla="*/ 1705737 w 12192634"/>
              <a:gd name="connsiteY179" fmla="*/ 5061649 h 6858317"/>
              <a:gd name="connsiteX180" fmla="*/ 2028444 w 12192634"/>
              <a:gd name="connsiteY180" fmla="*/ 4535170 h 6858317"/>
              <a:gd name="connsiteX181" fmla="*/ 2330069 w 12192634"/>
              <a:gd name="connsiteY181" fmla="*/ 4042156 h 6858317"/>
              <a:gd name="connsiteX182" fmla="*/ 2823083 w 12192634"/>
              <a:gd name="connsiteY182" fmla="*/ 3740468 h 6858317"/>
              <a:gd name="connsiteX183" fmla="*/ 3349625 w 12192634"/>
              <a:gd name="connsiteY183" fmla="*/ 3417824 h 6858317"/>
              <a:gd name="connsiteX184" fmla="*/ 3672269 w 12192634"/>
              <a:gd name="connsiteY184" fmla="*/ 2891346 h 6858317"/>
              <a:gd name="connsiteX185" fmla="*/ 3973894 w 12192634"/>
              <a:gd name="connsiteY185" fmla="*/ 2398268 h 6858317"/>
              <a:gd name="connsiteX186" fmla="*/ 4466971 w 12192634"/>
              <a:gd name="connsiteY186" fmla="*/ 2096643 h 6858317"/>
              <a:gd name="connsiteX187" fmla="*/ 4993450 w 12192634"/>
              <a:gd name="connsiteY187" fmla="*/ 1773936 h 6858317"/>
              <a:gd name="connsiteX188" fmla="*/ 5316093 w 12192634"/>
              <a:gd name="connsiteY188" fmla="*/ 1247458 h 6858317"/>
              <a:gd name="connsiteX189" fmla="*/ 5617718 w 12192634"/>
              <a:gd name="connsiteY189" fmla="*/ 754444 h 6858317"/>
              <a:gd name="connsiteX190" fmla="*/ 6110796 w 12192634"/>
              <a:gd name="connsiteY190" fmla="*/ 452819 h 6858317"/>
              <a:gd name="connsiteX191" fmla="*/ 6637274 w 12192634"/>
              <a:gd name="connsiteY191" fmla="*/ 130112 h 6858317"/>
              <a:gd name="connsiteX192" fmla="*/ 6754369 w 12192634"/>
              <a:gd name="connsiteY192" fmla="*/ 0 h 6858317"/>
              <a:gd name="connsiteX193" fmla="*/ 7031990 w 12192634"/>
              <a:gd name="connsiteY193" fmla="*/ 0 h 6858317"/>
              <a:gd name="connsiteX194" fmla="*/ 6875970 w 12192634"/>
              <a:gd name="connsiteY194" fmla="*/ 328930 h 6858317"/>
              <a:gd name="connsiteX195" fmla="*/ 6574345 w 12192634"/>
              <a:gd name="connsiteY195" fmla="*/ 822008 h 6858317"/>
              <a:gd name="connsiteX196" fmla="*/ 6081395 w 12192634"/>
              <a:gd name="connsiteY196" fmla="*/ 1123950 h 6858317"/>
              <a:gd name="connsiteX197" fmla="*/ 5554853 w 12192634"/>
              <a:gd name="connsiteY197" fmla="*/ 1446594 h 6858317"/>
              <a:gd name="connsiteX198" fmla="*/ 5232400 w 12192634"/>
              <a:gd name="connsiteY198" fmla="*/ 1972755 h 6858317"/>
              <a:gd name="connsiteX199" fmla="*/ 4930775 w 12192634"/>
              <a:gd name="connsiteY199" fmla="*/ 2465832 h 6858317"/>
              <a:gd name="connsiteX200" fmla="*/ 4437761 w 12192634"/>
              <a:gd name="connsiteY200" fmla="*/ 2767457 h 6858317"/>
              <a:gd name="connsiteX201" fmla="*/ 3911219 w 12192634"/>
              <a:gd name="connsiteY201" fmla="*/ 3090101 h 6858317"/>
              <a:gd name="connsiteX202" fmla="*/ 3588576 w 12192634"/>
              <a:gd name="connsiteY202" fmla="*/ 3616643 h 6858317"/>
              <a:gd name="connsiteX203" fmla="*/ 3286951 w 12192634"/>
              <a:gd name="connsiteY203" fmla="*/ 4109657 h 6858317"/>
              <a:gd name="connsiteX204" fmla="*/ 2793873 w 12192634"/>
              <a:gd name="connsiteY204" fmla="*/ 4411282 h 6858317"/>
              <a:gd name="connsiteX205" fmla="*/ 2267395 w 12192634"/>
              <a:gd name="connsiteY205" fmla="*/ 4733989 h 6858317"/>
              <a:gd name="connsiteX206" fmla="*/ 1944688 w 12192634"/>
              <a:gd name="connsiteY206" fmla="*/ 5260467 h 6858317"/>
              <a:gd name="connsiteX207" fmla="*/ 1643063 w 12192634"/>
              <a:gd name="connsiteY207" fmla="*/ 5753545 h 6858317"/>
              <a:gd name="connsiteX208" fmla="*/ 1149985 w 12192634"/>
              <a:gd name="connsiteY208" fmla="*/ 6055170 h 6858317"/>
              <a:gd name="connsiteX209" fmla="*/ 623507 w 12192634"/>
              <a:gd name="connsiteY209" fmla="*/ 6377877 h 6858317"/>
              <a:gd name="connsiteX210" fmla="*/ 316992 w 12192634"/>
              <a:gd name="connsiteY210" fmla="*/ 6858000 h 6858317"/>
              <a:gd name="connsiteX211" fmla="*/ 411671 w 12192634"/>
              <a:gd name="connsiteY211" fmla="*/ 6858000 h 6858317"/>
              <a:gd name="connsiteX212" fmla="*/ 686181 w 12192634"/>
              <a:gd name="connsiteY212" fmla="*/ 6440742 h 6858317"/>
              <a:gd name="connsiteX213" fmla="*/ 1179259 w 12192634"/>
              <a:gd name="connsiteY213" fmla="*/ 6139053 h 6858317"/>
              <a:gd name="connsiteX214" fmla="*/ 1705737 w 12192634"/>
              <a:gd name="connsiteY214" fmla="*/ 5816410 h 6858317"/>
              <a:gd name="connsiteX215" fmla="*/ 2028444 w 12192634"/>
              <a:gd name="connsiteY215" fmla="*/ 5289868 h 6858317"/>
              <a:gd name="connsiteX216" fmla="*/ 2330069 w 12192634"/>
              <a:gd name="connsiteY216" fmla="*/ 4796854 h 6858317"/>
              <a:gd name="connsiteX217" fmla="*/ 2823083 w 12192634"/>
              <a:gd name="connsiteY217" fmla="*/ 4495165 h 6858317"/>
              <a:gd name="connsiteX218" fmla="*/ 3349625 w 12192634"/>
              <a:gd name="connsiteY218" fmla="*/ 4172522 h 6858317"/>
              <a:gd name="connsiteX219" fmla="*/ 3672269 w 12192634"/>
              <a:gd name="connsiteY219" fmla="*/ 3646043 h 6858317"/>
              <a:gd name="connsiteX220" fmla="*/ 3973894 w 12192634"/>
              <a:gd name="connsiteY220" fmla="*/ 3152966 h 6858317"/>
              <a:gd name="connsiteX221" fmla="*/ 4466971 w 12192634"/>
              <a:gd name="connsiteY221" fmla="*/ 2851341 h 6858317"/>
              <a:gd name="connsiteX222" fmla="*/ 4993450 w 12192634"/>
              <a:gd name="connsiteY222" fmla="*/ 2528697 h 6858317"/>
              <a:gd name="connsiteX223" fmla="*/ 5316093 w 12192634"/>
              <a:gd name="connsiteY223" fmla="*/ 2002219 h 6858317"/>
              <a:gd name="connsiteX224" fmla="*/ 5617718 w 12192634"/>
              <a:gd name="connsiteY224" fmla="*/ 1509141 h 6858317"/>
              <a:gd name="connsiteX225" fmla="*/ 6110796 w 12192634"/>
              <a:gd name="connsiteY225" fmla="*/ 1207516 h 6858317"/>
              <a:gd name="connsiteX226" fmla="*/ 6637274 w 12192634"/>
              <a:gd name="connsiteY226" fmla="*/ 884873 h 6858317"/>
              <a:gd name="connsiteX227" fmla="*/ 6959918 w 12192634"/>
              <a:gd name="connsiteY227" fmla="*/ 358331 h 6858317"/>
              <a:gd name="connsiteX228" fmla="*/ 7141909 w 12192634"/>
              <a:gd name="connsiteY228" fmla="*/ 0 h 6858317"/>
              <a:gd name="connsiteX229" fmla="*/ 8147050 w 12192634"/>
              <a:gd name="connsiteY229" fmla="*/ 0 h 6858317"/>
              <a:gd name="connsiteX230" fmla="*/ 7725537 w 12192634"/>
              <a:gd name="connsiteY230" fmla="*/ 234252 h 6858317"/>
              <a:gd name="connsiteX231" fmla="*/ 7199059 w 12192634"/>
              <a:gd name="connsiteY231" fmla="*/ 556895 h 6858317"/>
              <a:gd name="connsiteX232" fmla="*/ 6876352 w 12192634"/>
              <a:gd name="connsiteY232" fmla="*/ 1083374 h 6858317"/>
              <a:gd name="connsiteX233" fmla="*/ 6574727 w 12192634"/>
              <a:gd name="connsiteY233" fmla="*/ 1576451 h 6858317"/>
              <a:gd name="connsiteX234" fmla="*/ 6081713 w 12192634"/>
              <a:gd name="connsiteY234" fmla="*/ 1878076 h 6858317"/>
              <a:gd name="connsiteX235" fmla="*/ 5555171 w 12192634"/>
              <a:gd name="connsiteY235" fmla="*/ 2200783 h 6858317"/>
              <a:gd name="connsiteX236" fmla="*/ 5232527 w 12192634"/>
              <a:gd name="connsiteY236" fmla="*/ 2727198 h 6858317"/>
              <a:gd name="connsiteX237" fmla="*/ 4930902 w 12192634"/>
              <a:gd name="connsiteY237" fmla="*/ 3220276 h 6858317"/>
              <a:gd name="connsiteX238" fmla="*/ 4437888 w 12192634"/>
              <a:gd name="connsiteY238" fmla="*/ 3521901 h 6858317"/>
              <a:gd name="connsiteX239" fmla="*/ 3911346 w 12192634"/>
              <a:gd name="connsiteY239" fmla="*/ 3844608 h 6858317"/>
              <a:gd name="connsiteX240" fmla="*/ 3588703 w 12192634"/>
              <a:gd name="connsiteY240" fmla="*/ 4371086 h 6858317"/>
              <a:gd name="connsiteX241" fmla="*/ 3287078 w 12192634"/>
              <a:gd name="connsiteY241" fmla="*/ 4864100 h 6858317"/>
              <a:gd name="connsiteX242" fmla="*/ 2794000 w 12192634"/>
              <a:gd name="connsiteY242" fmla="*/ 5165725 h 6858317"/>
              <a:gd name="connsiteX243" fmla="*/ 2267522 w 12192634"/>
              <a:gd name="connsiteY243" fmla="*/ 5488432 h 6858317"/>
              <a:gd name="connsiteX244" fmla="*/ 1944814 w 12192634"/>
              <a:gd name="connsiteY244" fmla="*/ 6014911 h 6858317"/>
              <a:gd name="connsiteX245" fmla="*/ 1643189 w 12192634"/>
              <a:gd name="connsiteY245" fmla="*/ 6507988 h 6858317"/>
              <a:gd name="connsiteX246" fmla="*/ 1150176 w 12192634"/>
              <a:gd name="connsiteY246" fmla="*/ 6809613 h 6858317"/>
              <a:gd name="connsiteX247" fmla="*/ 1020445 w 12192634"/>
              <a:gd name="connsiteY247" fmla="*/ 6858000 h 6858317"/>
              <a:gd name="connsiteX248" fmla="*/ 1277239 w 12192634"/>
              <a:gd name="connsiteY248" fmla="*/ 6858000 h 6858317"/>
              <a:gd name="connsiteX249" fmla="*/ 1706055 w 12192634"/>
              <a:gd name="connsiteY249" fmla="*/ 6570853 h 6858317"/>
              <a:gd name="connsiteX250" fmla="*/ 2028762 w 12192634"/>
              <a:gd name="connsiteY250" fmla="*/ 6044375 h 6858317"/>
              <a:gd name="connsiteX251" fmla="*/ 2330387 w 12192634"/>
              <a:gd name="connsiteY251" fmla="*/ 5551297 h 6858317"/>
              <a:gd name="connsiteX252" fmla="*/ 2823401 w 12192634"/>
              <a:gd name="connsiteY252" fmla="*/ 5249672 h 6858317"/>
              <a:gd name="connsiteX253" fmla="*/ 3349943 w 12192634"/>
              <a:gd name="connsiteY253" fmla="*/ 4926965 h 6858317"/>
              <a:gd name="connsiteX254" fmla="*/ 3672586 w 12192634"/>
              <a:gd name="connsiteY254" fmla="*/ 4400487 h 6858317"/>
              <a:gd name="connsiteX255" fmla="*/ 3974211 w 12192634"/>
              <a:gd name="connsiteY255" fmla="*/ 3907472 h 6858317"/>
              <a:gd name="connsiteX256" fmla="*/ 4467289 w 12192634"/>
              <a:gd name="connsiteY256" fmla="*/ 3605784 h 6858317"/>
              <a:gd name="connsiteX257" fmla="*/ 4993767 w 12192634"/>
              <a:gd name="connsiteY257" fmla="*/ 3283141 h 6858317"/>
              <a:gd name="connsiteX258" fmla="*/ 5316411 w 12192634"/>
              <a:gd name="connsiteY258" fmla="*/ 2756662 h 6858317"/>
              <a:gd name="connsiteX259" fmla="*/ 5618036 w 12192634"/>
              <a:gd name="connsiteY259" fmla="*/ 2263648 h 6858317"/>
              <a:gd name="connsiteX260" fmla="*/ 6111113 w 12192634"/>
              <a:gd name="connsiteY260" fmla="*/ 1961960 h 6858317"/>
              <a:gd name="connsiteX261" fmla="*/ 6637592 w 12192634"/>
              <a:gd name="connsiteY261" fmla="*/ 1639316 h 6858317"/>
              <a:gd name="connsiteX262" fmla="*/ 6960235 w 12192634"/>
              <a:gd name="connsiteY262" fmla="*/ 1112774 h 6858317"/>
              <a:gd name="connsiteX263" fmla="*/ 7261924 w 12192634"/>
              <a:gd name="connsiteY263" fmla="*/ 619760 h 6858317"/>
              <a:gd name="connsiteX264" fmla="*/ 7754938 w 12192634"/>
              <a:gd name="connsiteY264" fmla="*/ 318135 h 6858317"/>
              <a:gd name="connsiteX265" fmla="*/ 8276844 w 12192634"/>
              <a:gd name="connsiteY265" fmla="*/ 0 h 6858317"/>
              <a:gd name="connsiteX266" fmla="*/ 8597519 w 12192634"/>
              <a:gd name="connsiteY266" fmla="*/ 0 h 6858317"/>
              <a:gd name="connsiteX267" fmla="*/ 8520240 w 12192634"/>
              <a:gd name="connsiteY267" fmla="*/ 193993 h 6858317"/>
              <a:gd name="connsiteX268" fmla="*/ 8218551 w 12192634"/>
              <a:gd name="connsiteY268" fmla="*/ 687007 h 6858317"/>
              <a:gd name="connsiteX269" fmla="*/ 7725537 w 12192634"/>
              <a:gd name="connsiteY269" fmla="*/ 988695 h 6858317"/>
              <a:gd name="connsiteX270" fmla="*/ 7199059 w 12192634"/>
              <a:gd name="connsiteY270" fmla="*/ 1311339 h 6858317"/>
              <a:gd name="connsiteX271" fmla="*/ 6876352 w 12192634"/>
              <a:gd name="connsiteY271" fmla="*/ 1837817 h 6858317"/>
              <a:gd name="connsiteX272" fmla="*/ 6574727 w 12192634"/>
              <a:gd name="connsiteY272" fmla="*/ 2330895 h 6858317"/>
              <a:gd name="connsiteX273" fmla="*/ 6081713 w 12192634"/>
              <a:gd name="connsiteY273" fmla="*/ 2632520 h 6858317"/>
              <a:gd name="connsiteX274" fmla="*/ 5555171 w 12192634"/>
              <a:gd name="connsiteY274" fmla="*/ 2955227 h 6858317"/>
              <a:gd name="connsiteX275" fmla="*/ 5232400 w 12192634"/>
              <a:gd name="connsiteY275" fmla="*/ 3481705 h 6858317"/>
              <a:gd name="connsiteX276" fmla="*/ 4930775 w 12192634"/>
              <a:gd name="connsiteY276" fmla="*/ 3974719 h 6858317"/>
              <a:gd name="connsiteX277" fmla="*/ 4437761 w 12192634"/>
              <a:gd name="connsiteY277" fmla="*/ 4276344 h 6858317"/>
              <a:gd name="connsiteX278" fmla="*/ 3911219 w 12192634"/>
              <a:gd name="connsiteY278" fmla="*/ 4599051 h 6858317"/>
              <a:gd name="connsiteX279" fmla="*/ 3588576 w 12192634"/>
              <a:gd name="connsiteY279" fmla="*/ 5125530 h 6858317"/>
              <a:gd name="connsiteX280" fmla="*/ 3286951 w 12192634"/>
              <a:gd name="connsiteY280" fmla="*/ 5618544 h 6858317"/>
              <a:gd name="connsiteX281" fmla="*/ 2794000 w 12192634"/>
              <a:gd name="connsiteY281" fmla="*/ 5920232 h 6858317"/>
              <a:gd name="connsiteX282" fmla="*/ 2267522 w 12192634"/>
              <a:gd name="connsiteY282" fmla="*/ 6242876 h 6858317"/>
              <a:gd name="connsiteX283" fmla="*/ 1944814 w 12192634"/>
              <a:gd name="connsiteY283" fmla="*/ 6769354 h 6858317"/>
              <a:gd name="connsiteX284" fmla="*/ 1913064 w 12192634"/>
              <a:gd name="connsiteY284" fmla="*/ 6858254 h 6858317"/>
              <a:gd name="connsiteX285" fmla="*/ 2007934 w 12192634"/>
              <a:gd name="connsiteY285" fmla="*/ 6858254 h 6858317"/>
              <a:gd name="connsiteX286" fmla="*/ 2029016 w 12192634"/>
              <a:gd name="connsiteY286" fmla="*/ 6799072 h 6858317"/>
              <a:gd name="connsiteX287" fmla="*/ 2330641 w 12192634"/>
              <a:gd name="connsiteY287" fmla="*/ 6305995 h 6858317"/>
              <a:gd name="connsiteX288" fmla="*/ 2823655 w 12192634"/>
              <a:gd name="connsiteY288" fmla="*/ 6004370 h 6858317"/>
              <a:gd name="connsiteX289" fmla="*/ 3349625 w 12192634"/>
              <a:gd name="connsiteY289" fmla="*/ 5681409 h 6858317"/>
              <a:gd name="connsiteX290" fmla="*/ 3672269 w 12192634"/>
              <a:gd name="connsiteY290" fmla="*/ 5154930 h 6858317"/>
              <a:gd name="connsiteX291" fmla="*/ 3973894 w 12192634"/>
              <a:gd name="connsiteY291" fmla="*/ 4661916 h 6858317"/>
              <a:gd name="connsiteX292" fmla="*/ 4466971 w 12192634"/>
              <a:gd name="connsiteY292" fmla="*/ 4360228 h 6858317"/>
              <a:gd name="connsiteX293" fmla="*/ 4993450 w 12192634"/>
              <a:gd name="connsiteY293" fmla="*/ 4037584 h 6858317"/>
              <a:gd name="connsiteX294" fmla="*/ 5316093 w 12192634"/>
              <a:gd name="connsiteY294" fmla="*/ 3511106 h 6858317"/>
              <a:gd name="connsiteX295" fmla="*/ 5617718 w 12192634"/>
              <a:gd name="connsiteY295" fmla="*/ 3018092 h 6858317"/>
              <a:gd name="connsiteX296" fmla="*/ 6110796 w 12192634"/>
              <a:gd name="connsiteY296" fmla="*/ 2716403 h 6858317"/>
              <a:gd name="connsiteX297" fmla="*/ 6637274 w 12192634"/>
              <a:gd name="connsiteY297" fmla="*/ 2393760 h 6858317"/>
              <a:gd name="connsiteX298" fmla="*/ 6959918 w 12192634"/>
              <a:gd name="connsiteY298" fmla="*/ 1867281 h 6858317"/>
              <a:gd name="connsiteX299" fmla="*/ 7261607 w 12192634"/>
              <a:gd name="connsiteY299" fmla="*/ 1374204 h 6858317"/>
              <a:gd name="connsiteX300" fmla="*/ 7754620 w 12192634"/>
              <a:gd name="connsiteY300" fmla="*/ 1072579 h 6858317"/>
              <a:gd name="connsiteX301" fmla="*/ 8281099 w 12192634"/>
              <a:gd name="connsiteY301" fmla="*/ 749872 h 6858317"/>
              <a:gd name="connsiteX302" fmla="*/ 8603806 w 12192634"/>
              <a:gd name="connsiteY302" fmla="*/ 223393 h 6858317"/>
              <a:gd name="connsiteX303" fmla="*/ 8697151 w 12192634"/>
              <a:gd name="connsiteY303" fmla="*/ 0 h 6858317"/>
              <a:gd name="connsiteX304" fmla="*/ 9603549 w 12192634"/>
              <a:gd name="connsiteY304" fmla="*/ 0 h 6858317"/>
              <a:gd name="connsiteX305" fmla="*/ 9369361 w 12192634"/>
              <a:gd name="connsiteY305" fmla="*/ 99251 h 6858317"/>
              <a:gd name="connsiteX306" fmla="*/ 8842566 w 12192634"/>
              <a:gd name="connsiteY306" fmla="*/ 421957 h 6858317"/>
              <a:gd name="connsiteX307" fmla="*/ 8519922 w 12192634"/>
              <a:gd name="connsiteY307" fmla="*/ 948436 h 6858317"/>
              <a:gd name="connsiteX308" fmla="*/ 8218234 w 12192634"/>
              <a:gd name="connsiteY308" fmla="*/ 1441514 h 6858317"/>
              <a:gd name="connsiteX309" fmla="*/ 7725219 w 12192634"/>
              <a:gd name="connsiteY309" fmla="*/ 1743139 h 6858317"/>
              <a:gd name="connsiteX310" fmla="*/ 7198741 w 12192634"/>
              <a:gd name="connsiteY310" fmla="*/ 2065782 h 6858317"/>
              <a:gd name="connsiteX311" fmla="*/ 6876034 w 12192634"/>
              <a:gd name="connsiteY311" fmla="*/ 2592261 h 6858317"/>
              <a:gd name="connsiteX312" fmla="*/ 6574409 w 12192634"/>
              <a:gd name="connsiteY312" fmla="*/ 3085338 h 6858317"/>
              <a:gd name="connsiteX313" fmla="*/ 6081395 w 12192634"/>
              <a:gd name="connsiteY313" fmla="*/ 3386963 h 6858317"/>
              <a:gd name="connsiteX314" fmla="*/ 5554853 w 12192634"/>
              <a:gd name="connsiteY314" fmla="*/ 3709670 h 6858317"/>
              <a:gd name="connsiteX315" fmla="*/ 5232400 w 12192634"/>
              <a:gd name="connsiteY315" fmla="*/ 4236149 h 6858317"/>
              <a:gd name="connsiteX316" fmla="*/ 4930775 w 12192634"/>
              <a:gd name="connsiteY316" fmla="*/ 4729163 h 6858317"/>
              <a:gd name="connsiteX317" fmla="*/ 4437761 w 12192634"/>
              <a:gd name="connsiteY317" fmla="*/ 5030788 h 6858317"/>
              <a:gd name="connsiteX318" fmla="*/ 3911219 w 12192634"/>
              <a:gd name="connsiteY318" fmla="*/ 5353495 h 6858317"/>
              <a:gd name="connsiteX319" fmla="*/ 3588385 w 12192634"/>
              <a:gd name="connsiteY319" fmla="*/ 5880100 h 6858317"/>
              <a:gd name="connsiteX320" fmla="*/ 3286760 w 12192634"/>
              <a:gd name="connsiteY320" fmla="*/ 6373114 h 6858317"/>
              <a:gd name="connsiteX321" fmla="*/ 2793683 w 12192634"/>
              <a:gd name="connsiteY321" fmla="*/ 6674803 h 6858317"/>
              <a:gd name="connsiteX322" fmla="*/ 2426526 w 12192634"/>
              <a:gd name="connsiteY322" fmla="*/ 6858127 h 6858317"/>
              <a:gd name="connsiteX323" fmla="*/ 2588641 w 12192634"/>
              <a:gd name="connsiteY323" fmla="*/ 6858127 h 6858317"/>
              <a:gd name="connsiteX324" fmla="*/ 2823083 w 12192634"/>
              <a:gd name="connsiteY324" fmla="*/ 6758686 h 6858317"/>
              <a:gd name="connsiteX325" fmla="*/ 3349625 w 12192634"/>
              <a:gd name="connsiteY325" fmla="*/ 6435979 h 6858317"/>
              <a:gd name="connsiteX326" fmla="*/ 3672269 w 12192634"/>
              <a:gd name="connsiteY326" fmla="*/ 5909501 h 6858317"/>
              <a:gd name="connsiteX327" fmla="*/ 3973894 w 12192634"/>
              <a:gd name="connsiteY327" fmla="*/ 5416487 h 6858317"/>
              <a:gd name="connsiteX328" fmla="*/ 4466971 w 12192634"/>
              <a:gd name="connsiteY328" fmla="*/ 5114798 h 6858317"/>
              <a:gd name="connsiteX329" fmla="*/ 4993450 w 12192634"/>
              <a:gd name="connsiteY329" fmla="*/ 4792155 h 6858317"/>
              <a:gd name="connsiteX330" fmla="*/ 5316093 w 12192634"/>
              <a:gd name="connsiteY330" fmla="*/ 4265676 h 6858317"/>
              <a:gd name="connsiteX331" fmla="*/ 5617718 w 12192634"/>
              <a:gd name="connsiteY331" fmla="*/ 3772662 h 6858317"/>
              <a:gd name="connsiteX332" fmla="*/ 6110796 w 12192634"/>
              <a:gd name="connsiteY332" fmla="*/ 3470974 h 6858317"/>
              <a:gd name="connsiteX333" fmla="*/ 6637274 w 12192634"/>
              <a:gd name="connsiteY333" fmla="*/ 3148330 h 6858317"/>
              <a:gd name="connsiteX334" fmla="*/ 6959918 w 12192634"/>
              <a:gd name="connsiteY334" fmla="*/ 2621852 h 6858317"/>
              <a:gd name="connsiteX335" fmla="*/ 7261607 w 12192634"/>
              <a:gd name="connsiteY335" fmla="*/ 2128774 h 6858317"/>
              <a:gd name="connsiteX336" fmla="*/ 7754620 w 12192634"/>
              <a:gd name="connsiteY336" fmla="*/ 1827149 h 6858317"/>
              <a:gd name="connsiteX337" fmla="*/ 8281099 w 12192634"/>
              <a:gd name="connsiteY337" fmla="*/ 1504506 h 6858317"/>
              <a:gd name="connsiteX338" fmla="*/ 8603806 w 12192634"/>
              <a:gd name="connsiteY338" fmla="*/ 977963 h 6858317"/>
              <a:gd name="connsiteX339" fmla="*/ 8905431 w 12192634"/>
              <a:gd name="connsiteY339" fmla="*/ 484950 h 6858317"/>
              <a:gd name="connsiteX340" fmla="*/ 9398508 w 12192634"/>
              <a:gd name="connsiteY340" fmla="*/ 183325 h 6858317"/>
              <a:gd name="connsiteX341" fmla="*/ 9765411 w 12192634"/>
              <a:gd name="connsiteY341" fmla="*/ 127 h 6858317"/>
              <a:gd name="connsiteX342" fmla="*/ 10185082 w 12192634"/>
              <a:gd name="connsiteY342" fmla="*/ 0 h 6858317"/>
              <a:gd name="connsiteX343" fmla="*/ 10164064 w 12192634"/>
              <a:gd name="connsiteY343" fmla="*/ 59055 h 6858317"/>
              <a:gd name="connsiteX344" fmla="*/ 9862439 w 12192634"/>
              <a:gd name="connsiteY344" fmla="*/ 552069 h 6858317"/>
              <a:gd name="connsiteX345" fmla="*/ 9369361 w 12192634"/>
              <a:gd name="connsiteY345" fmla="*/ 853758 h 6858317"/>
              <a:gd name="connsiteX346" fmla="*/ 8842883 w 12192634"/>
              <a:gd name="connsiteY346" fmla="*/ 1176401 h 6858317"/>
              <a:gd name="connsiteX347" fmla="*/ 8520240 w 12192634"/>
              <a:gd name="connsiteY347" fmla="*/ 1702880 h 6858317"/>
              <a:gd name="connsiteX348" fmla="*/ 8218551 w 12192634"/>
              <a:gd name="connsiteY348" fmla="*/ 2195957 h 6858317"/>
              <a:gd name="connsiteX349" fmla="*/ 7725537 w 12192634"/>
              <a:gd name="connsiteY349" fmla="*/ 2497582 h 6858317"/>
              <a:gd name="connsiteX350" fmla="*/ 7199059 w 12192634"/>
              <a:gd name="connsiteY350" fmla="*/ 2820226 h 6858317"/>
              <a:gd name="connsiteX351" fmla="*/ 6876352 w 12192634"/>
              <a:gd name="connsiteY351" fmla="*/ 3346768 h 6858317"/>
              <a:gd name="connsiteX352" fmla="*/ 6574727 w 12192634"/>
              <a:gd name="connsiteY352" fmla="*/ 3839782 h 6858317"/>
              <a:gd name="connsiteX353" fmla="*/ 6081713 w 12192634"/>
              <a:gd name="connsiteY353" fmla="*/ 4141407 h 6858317"/>
              <a:gd name="connsiteX354" fmla="*/ 5555171 w 12192634"/>
              <a:gd name="connsiteY354" fmla="*/ 4464114 h 6858317"/>
              <a:gd name="connsiteX355" fmla="*/ 5232400 w 12192634"/>
              <a:gd name="connsiteY355" fmla="*/ 4990592 h 6858317"/>
              <a:gd name="connsiteX356" fmla="*/ 4930775 w 12192634"/>
              <a:gd name="connsiteY356" fmla="*/ 5483606 h 6858317"/>
              <a:gd name="connsiteX357" fmla="*/ 4437761 w 12192634"/>
              <a:gd name="connsiteY357" fmla="*/ 5785231 h 6858317"/>
              <a:gd name="connsiteX358" fmla="*/ 3911219 w 12192634"/>
              <a:gd name="connsiteY358" fmla="*/ 6107938 h 6858317"/>
              <a:gd name="connsiteX359" fmla="*/ 3588576 w 12192634"/>
              <a:gd name="connsiteY359" fmla="*/ 6634417 h 6858317"/>
              <a:gd name="connsiteX360" fmla="*/ 3495103 w 12192634"/>
              <a:gd name="connsiteY360" fmla="*/ 6858000 h 6858317"/>
              <a:gd name="connsiteX361" fmla="*/ 3595116 w 12192634"/>
              <a:gd name="connsiteY361" fmla="*/ 6858000 h 6858317"/>
              <a:gd name="connsiteX362" fmla="*/ 3672459 w 12192634"/>
              <a:gd name="connsiteY362" fmla="*/ 6663818 h 6858317"/>
              <a:gd name="connsiteX363" fmla="*/ 3974084 w 12192634"/>
              <a:gd name="connsiteY363" fmla="*/ 6170803 h 6858317"/>
              <a:gd name="connsiteX364" fmla="*/ 4467162 w 12192634"/>
              <a:gd name="connsiteY364" fmla="*/ 5869178 h 6858317"/>
              <a:gd name="connsiteX365" fmla="*/ 4993640 w 12192634"/>
              <a:gd name="connsiteY365" fmla="*/ 5546471 h 6858317"/>
              <a:gd name="connsiteX366" fmla="*/ 5316284 w 12192634"/>
              <a:gd name="connsiteY366" fmla="*/ 5019993 h 6858317"/>
              <a:gd name="connsiteX367" fmla="*/ 5617909 w 12192634"/>
              <a:gd name="connsiteY367" fmla="*/ 4526979 h 6858317"/>
              <a:gd name="connsiteX368" fmla="*/ 6110986 w 12192634"/>
              <a:gd name="connsiteY368" fmla="*/ 4225354 h 6858317"/>
              <a:gd name="connsiteX369" fmla="*/ 6637465 w 12192634"/>
              <a:gd name="connsiteY369" fmla="*/ 3902647 h 6858317"/>
              <a:gd name="connsiteX370" fmla="*/ 6960108 w 12192634"/>
              <a:gd name="connsiteY370" fmla="*/ 3376168 h 6858317"/>
              <a:gd name="connsiteX371" fmla="*/ 7261797 w 12192634"/>
              <a:gd name="connsiteY371" fmla="*/ 2883091 h 6858317"/>
              <a:gd name="connsiteX372" fmla="*/ 7754811 w 12192634"/>
              <a:gd name="connsiteY372" fmla="*/ 2581466 h 6858317"/>
              <a:gd name="connsiteX373" fmla="*/ 8281289 w 12192634"/>
              <a:gd name="connsiteY373" fmla="*/ 2258822 h 6858317"/>
              <a:gd name="connsiteX374" fmla="*/ 8603996 w 12192634"/>
              <a:gd name="connsiteY374" fmla="*/ 1732280 h 6858317"/>
              <a:gd name="connsiteX375" fmla="*/ 8905621 w 12192634"/>
              <a:gd name="connsiteY375" fmla="*/ 1239266 h 6858317"/>
              <a:gd name="connsiteX376" fmla="*/ 9398698 w 12192634"/>
              <a:gd name="connsiteY376" fmla="*/ 937641 h 6858317"/>
              <a:gd name="connsiteX377" fmla="*/ 9925177 w 12192634"/>
              <a:gd name="connsiteY377" fmla="*/ 614934 h 6858317"/>
              <a:gd name="connsiteX378" fmla="*/ 10247820 w 12192634"/>
              <a:gd name="connsiteY378" fmla="*/ 88456 h 6858317"/>
              <a:gd name="connsiteX379" fmla="*/ 10279570 w 12192634"/>
              <a:gd name="connsiteY379" fmla="*/ 0 h 6858317"/>
              <a:gd name="connsiteX380" fmla="*/ 10915332 w 12192634"/>
              <a:gd name="connsiteY380" fmla="*/ 0 h 6858317"/>
              <a:gd name="connsiteX381" fmla="*/ 10486898 w 12192634"/>
              <a:gd name="connsiteY381" fmla="*/ 287020 h 6858317"/>
              <a:gd name="connsiteX382" fmla="*/ 10164255 w 12192634"/>
              <a:gd name="connsiteY382" fmla="*/ 813499 h 6858317"/>
              <a:gd name="connsiteX383" fmla="*/ 9862630 w 12192634"/>
              <a:gd name="connsiteY383" fmla="*/ 1306513 h 6858317"/>
              <a:gd name="connsiteX384" fmla="*/ 9369552 w 12192634"/>
              <a:gd name="connsiteY384" fmla="*/ 1608201 h 6858317"/>
              <a:gd name="connsiteX385" fmla="*/ 8843073 w 12192634"/>
              <a:gd name="connsiteY385" fmla="*/ 1930845 h 6858317"/>
              <a:gd name="connsiteX386" fmla="*/ 8520430 w 12192634"/>
              <a:gd name="connsiteY386" fmla="*/ 2457323 h 6858317"/>
              <a:gd name="connsiteX387" fmla="*/ 8218742 w 12192634"/>
              <a:gd name="connsiteY387" fmla="*/ 2950401 h 6858317"/>
              <a:gd name="connsiteX388" fmla="*/ 7725728 w 12192634"/>
              <a:gd name="connsiteY388" fmla="*/ 3252026 h 6858317"/>
              <a:gd name="connsiteX389" fmla="*/ 7199249 w 12192634"/>
              <a:gd name="connsiteY389" fmla="*/ 3574733 h 6858317"/>
              <a:gd name="connsiteX390" fmla="*/ 6876543 w 12192634"/>
              <a:gd name="connsiteY390" fmla="*/ 4101211 h 6858317"/>
              <a:gd name="connsiteX391" fmla="*/ 6574918 w 12192634"/>
              <a:gd name="connsiteY391" fmla="*/ 4594225 h 6858317"/>
              <a:gd name="connsiteX392" fmla="*/ 6081395 w 12192634"/>
              <a:gd name="connsiteY392" fmla="*/ 4895850 h 6858317"/>
              <a:gd name="connsiteX393" fmla="*/ 5554853 w 12192634"/>
              <a:gd name="connsiteY393" fmla="*/ 5218557 h 6858317"/>
              <a:gd name="connsiteX394" fmla="*/ 5232400 w 12192634"/>
              <a:gd name="connsiteY394" fmla="*/ 5745036 h 6858317"/>
              <a:gd name="connsiteX395" fmla="*/ 4930775 w 12192634"/>
              <a:gd name="connsiteY395" fmla="*/ 6238050 h 6858317"/>
              <a:gd name="connsiteX396" fmla="*/ 4437761 w 12192634"/>
              <a:gd name="connsiteY396" fmla="*/ 6539738 h 6858317"/>
              <a:gd name="connsiteX397" fmla="*/ 3915601 w 12192634"/>
              <a:gd name="connsiteY397" fmla="*/ 6858000 h 6858317"/>
              <a:gd name="connsiteX398" fmla="*/ 4045458 w 12192634"/>
              <a:gd name="connsiteY398" fmla="*/ 6858000 h 6858317"/>
              <a:gd name="connsiteX399" fmla="*/ 4467162 w 12192634"/>
              <a:gd name="connsiteY399" fmla="*/ 6623622 h 6858317"/>
              <a:gd name="connsiteX400" fmla="*/ 4993640 w 12192634"/>
              <a:gd name="connsiteY400" fmla="*/ 6300915 h 6858317"/>
              <a:gd name="connsiteX401" fmla="*/ 5316284 w 12192634"/>
              <a:gd name="connsiteY401" fmla="*/ 5774436 h 6858317"/>
              <a:gd name="connsiteX402" fmla="*/ 5617909 w 12192634"/>
              <a:gd name="connsiteY402" fmla="*/ 5281422 h 6858317"/>
              <a:gd name="connsiteX403" fmla="*/ 6110986 w 12192634"/>
              <a:gd name="connsiteY403" fmla="*/ 4979797 h 6858317"/>
              <a:gd name="connsiteX404" fmla="*/ 6637465 w 12192634"/>
              <a:gd name="connsiteY404" fmla="*/ 4657090 h 6858317"/>
              <a:gd name="connsiteX405" fmla="*/ 6960108 w 12192634"/>
              <a:gd name="connsiteY405" fmla="*/ 4130612 h 6858317"/>
              <a:gd name="connsiteX406" fmla="*/ 7261797 w 12192634"/>
              <a:gd name="connsiteY406" fmla="*/ 3637597 h 6858317"/>
              <a:gd name="connsiteX407" fmla="*/ 7754811 w 12192634"/>
              <a:gd name="connsiteY407" fmla="*/ 3335909 h 6858317"/>
              <a:gd name="connsiteX408" fmla="*/ 8281289 w 12192634"/>
              <a:gd name="connsiteY408" fmla="*/ 3013266 h 6858317"/>
              <a:gd name="connsiteX409" fmla="*/ 8603996 w 12192634"/>
              <a:gd name="connsiteY409" fmla="*/ 2486787 h 6858317"/>
              <a:gd name="connsiteX410" fmla="*/ 8905621 w 12192634"/>
              <a:gd name="connsiteY410" fmla="*/ 1993710 h 6858317"/>
              <a:gd name="connsiteX411" fmla="*/ 9398698 w 12192634"/>
              <a:gd name="connsiteY411" fmla="*/ 1692085 h 6858317"/>
              <a:gd name="connsiteX412" fmla="*/ 9925177 w 12192634"/>
              <a:gd name="connsiteY412" fmla="*/ 1369378 h 6858317"/>
              <a:gd name="connsiteX413" fmla="*/ 10247820 w 12192634"/>
              <a:gd name="connsiteY413" fmla="*/ 842899 h 6858317"/>
              <a:gd name="connsiteX414" fmla="*/ 10549445 w 12192634"/>
              <a:gd name="connsiteY414" fmla="*/ 349885 h 6858317"/>
              <a:gd name="connsiteX415" fmla="*/ 11042650 w 12192634"/>
              <a:gd name="connsiteY415" fmla="*/ 48260 h 6858317"/>
              <a:gd name="connsiteX416" fmla="*/ 11172063 w 12192634"/>
              <a:gd name="connsiteY416" fmla="*/ 0 h 6858317"/>
              <a:gd name="connsiteX417" fmla="*/ 11780838 w 12192634"/>
              <a:gd name="connsiteY417" fmla="*/ 0 h 6858317"/>
              <a:gd name="connsiteX418" fmla="*/ 11506200 w 12192634"/>
              <a:gd name="connsiteY418" fmla="*/ 417195 h 6858317"/>
              <a:gd name="connsiteX419" fmla="*/ 11013122 w 12192634"/>
              <a:gd name="connsiteY419" fmla="*/ 718820 h 6858317"/>
              <a:gd name="connsiteX420" fmla="*/ 10486644 w 12192634"/>
              <a:gd name="connsiteY420" fmla="*/ 1041463 h 6858317"/>
              <a:gd name="connsiteX421" fmla="*/ 10164001 w 12192634"/>
              <a:gd name="connsiteY421" fmla="*/ 1567942 h 6858317"/>
              <a:gd name="connsiteX422" fmla="*/ 9862376 w 12192634"/>
              <a:gd name="connsiteY422" fmla="*/ 2060956 h 6858317"/>
              <a:gd name="connsiteX423" fmla="*/ 9369298 w 12192634"/>
              <a:gd name="connsiteY423" fmla="*/ 2362645 h 6858317"/>
              <a:gd name="connsiteX424" fmla="*/ 8842819 w 12192634"/>
              <a:gd name="connsiteY424" fmla="*/ 2685288 h 6858317"/>
              <a:gd name="connsiteX425" fmla="*/ 8520176 w 12192634"/>
              <a:gd name="connsiteY425" fmla="*/ 3211767 h 6858317"/>
              <a:gd name="connsiteX426" fmla="*/ 8218488 w 12192634"/>
              <a:gd name="connsiteY426" fmla="*/ 3704844 h 6858317"/>
              <a:gd name="connsiteX427" fmla="*/ 7725474 w 12192634"/>
              <a:gd name="connsiteY427" fmla="*/ 4006469 h 6858317"/>
              <a:gd name="connsiteX428" fmla="*/ 7198995 w 12192634"/>
              <a:gd name="connsiteY428" fmla="*/ 4329176 h 6858317"/>
              <a:gd name="connsiteX429" fmla="*/ 6876288 w 12192634"/>
              <a:gd name="connsiteY429" fmla="*/ 4855655 h 6858317"/>
              <a:gd name="connsiteX430" fmla="*/ 6574663 w 12192634"/>
              <a:gd name="connsiteY430" fmla="*/ 5348669 h 6858317"/>
              <a:gd name="connsiteX431" fmla="*/ 6081649 w 12192634"/>
              <a:gd name="connsiteY431" fmla="*/ 5650357 h 6858317"/>
              <a:gd name="connsiteX432" fmla="*/ 5555107 w 12192634"/>
              <a:gd name="connsiteY432" fmla="*/ 5973001 h 6858317"/>
              <a:gd name="connsiteX433" fmla="*/ 5232464 w 12192634"/>
              <a:gd name="connsiteY433" fmla="*/ 6499479 h 6858317"/>
              <a:gd name="connsiteX434" fmla="*/ 5050346 w 12192634"/>
              <a:gd name="connsiteY434" fmla="*/ 6858000 h 6858317"/>
              <a:gd name="connsiteX435" fmla="*/ 5160328 w 12192634"/>
              <a:gd name="connsiteY435" fmla="*/ 6858000 h 6858317"/>
              <a:gd name="connsiteX436" fmla="*/ 5316347 w 12192634"/>
              <a:gd name="connsiteY436" fmla="*/ 6528880 h 6858317"/>
              <a:gd name="connsiteX437" fmla="*/ 5617972 w 12192634"/>
              <a:gd name="connsiteY437" fmla="*/ 6035866 h 6858317"/>
              <a:gd name="connsiteX438" fmla="*/ 6111050 w 12192634"/>
              <a:gd name="connsiteY438" fmla="*/ 5734241 h 6858317"/>
              <a:gd name="connsiteX439" fmla="*/ 6637528 w 12192634"/>
              <a:gd name="connsiteY439" fmla="*/ 5411534 h 6858317"/>
              <a:gd name="connsiteX440" fmla="*/ 6960172 w 12192634"/>
              <a:gd name="connsiteY440" fmla="*/ 4885055 h 6858317"/>
              <a:gd name="connsiteX441" fmla="*/ 7261860 w 12192634"/>
              <a:gd name="connsiteY441" fmla="*/ 4392041 h 6858317"/>
              <a:gd name="connsiteX442" fmla="*/ 7754874 w 12192634"/>
              <a:gd name="connsiteY442" fmla="*/ 4090353 h 6858317"/>
              <a:gd name="connsiteX443" fmla="*/ 8281353 w 12192634"/>
              <a:gd name="connsiteY443" fmla="*/ 3767709 h 6858317"/>
              <a:gd name="connsiteX444" fmla="*/ 8604059 w 12192634"/>
              <a:gd name="connsiteY444" fmla="*/ 3241231 h 6858317"/>
              <a:gd name="connsiteX445" fmla="*/ 8905684 w 12192634"/>
              <a:gd name="connsiteY445" fmla="*/ 2748153 h 6858317"/>
              <a:gd name="connsiteX446" fmla="*/ 9398762 w 12192634"/>
              <a:gd name="connsiteY446" fmla="*/ 2446528 h 6858317"/>
              <a:gd name="connsiteX447" fmla="*/ 9925241 w 12192634"/>
              <a:gd name="connsiteY447" fmla="*/ 2123821 h 6858317"/>
              <a:gd name="connsiteX448" fmla="*/ 10247884 w 12192634"/>
              <a:gd name="connsiteY448" fmla="*/ 1597343 h 6858317"/>
              <a:gd name="connsiteX449" fmla="*/ 10549509 w 12192634"/>
              <a:gd name="connsiteY449" fmla="*/ 1104329 h 6858317"/>
              <a:gd name="connsiteX450" fmla="*/ 11042586 w 12192634"/>
              <a:gd name="connsiteY450" fmla="*/ 802704 h 6858317"/>
              <a:gd name="connsiteX451" fmla="*/ 11569065 w 12192634"/>
              <a:gd name="connsiteY451" fmla="*/ 480060 h 6858317"/>
              <a:gd name="connsiteX452" fmla="*/ 11875008 w 12192634"/>
              <a:gd name="connsiteY452" fmla="*/ 0 h 6858317"/>
              <a:gd name="connsiteX453" fmla="*/ 12130722 w 12192634"/>
              <a:gd name="connsiteY453" fmla="*/ 152400 h 6858317"/>
              <a:gd name="connsiteX454" fmla="*/ 11808079 w 12192634"/>
              <a:gd name="connsiteY454" fmla="*/ 678879 h 6858317"/>
              <a:gd name="connsiteX455" fmla="*/ 11506454 w 12192634"/>
              <a:gd name="connsiteY455" fmla="*/ 1171956 h 6858317"/>
              <a:gd name="connsiteX456" fmla="*/ 11013377 w 12192634"/>
              <a:gd name="connsiteY456" fmla="*/ 1473581 h 6858317"/>
              <a:gd name="connsiteX457" fmla="*/ 10486898 w 12192634"/>
              <a:gd name="connsiteY457" fmla="*/ 1796225 h 6858317"/>
              <a:gd name="connsiteX458" fmla="*/ 10164255 w 12192634"/>
              <a:gd name="connsiteY458" fmla="*/ 2322703 h 6858317"/>
              <a:gd name="connsiteX459" fmla="*/ 9862630 w 12192634"/>
              <a:gd name="connsiteY459" fmla="*/ 2815781 h 6858317"/>
              <a:gd name="connsiteX460" fmla="*/ 9369552 w 12192634"/>
              <a:gd name="connsiteY460" fmla="*/ 3117406 h 6858317"/>
              <a:gd name="connsiteX461" fmla="*/ 8843073 w 12192634"/>
              <a:gd name="connsiteY461" fmla="*/ 3440049 h 6858317"/>
              <a:gd name="connsiteX462" fmla="*/ 8520430 w 12192634"/>
              <a:gd name="connsiteY462" fmla="*/ 3966591 h 6858317"/>
              <a:gd name="connsiteX463" fmla="*/ 8218742 w 12192634"/>
              <a:gd name="connsiteY463" fmla="*/ 4459605 h 6858317"/>
              <a:gd name="connsiteX464" fmla="*/ 7725728 w 12192634"/>
              <a:gd name="connsiteY464" fmla="*/ 4761230 h 6858317"/>
              <a:gd name="connsiteX465" fmla="*/ 7199249 w 12192634"/>
              <a:gd name="connsiteY465" fmla="*/ 5083937 h 6858317"/>
              <a:gd name="connsiteX466" fmla="*/ 6876543 w 12192634"/>
              <a:gd name="connsiteY466" fmla="*/ 5610416 h 6858317"/>
              <a:gd name="connsiteX467" fmla="*/ 6574918 w 12192634"/>
              <a:gd name="connsiteY467" fmla="*/ 6103430 h 6858317"/>
              <a:gd name="connsiteX468" fmla="*/ 6081903 w 12192634"/>
              <a:gd name="connsiteY468" fmla="*/ 6405118 h 6858317"/>
              <a:gd name="connsiteX469" fmla="*/ 5555361 w 12192634"/>
              <a:gd name="connsiteY469" fmla="*/ 6727762 h 6858317"/>
              <a:gd name="connsiteX470" fmla="*/ 5437696 w 12192634"/>
              <a:gd name="connsiteY470" fmla="*/ 6858000 h 6858317"/>
              <a:gd name="connsiteX471" fmla="*/ 5553774 w 12192634"/>
              <a:gd name="connsiteY471" fmla="*/ 6858000 h 6858317"/>
              <a:gd name="connsiteX472" fmla="*/ 5617718 w 12192634"/>
              <a:gd name="connsiteY472" fmla="*/ 6790309 h 6858317"/>
              <a:gd name="connsiteX473" fmla="*/ 6110796 w 12192634"/>
              <a:gd name="connsiteY473" fmla="*/ 6488684 h 6858317"/>
              <a:gd name="connsiteX474" fmla="*/ 6637274 w 12192634"/>
              <a:gd name="connsiteY474" fmla="*/ 6165977 h 6858317"/>
              <a:gd name="connsiteX475" fmla="*/ 6959918 w 12192634"/>
              <a:gd name="connsiteY475" fmla="*/ 5639499 h 6858317"/>
              <a:gd name="connsiteX476" fmla="*/ 7261607 w 12192634"/>
              <a:gd name="connsiteY476" fmla="*/ 5146485 h 6858317"/>
              <a:gd name="connsiteX477" fmla="*/ 7754620 w 12192634"/>
              <a:gd name="connsiteY477" fmla="*/ 4844796 h 6858317"/>
              <a:gd name="connsiteX478" fmla="*/ 8281099 w 12192634"/>
              <a:gd name="connsiteY478" fmla="*/ 4522153 h 6858317"/>
              <a:gd name="connsiteX479" fmla="*/ 8603806 w 12192634"/>
              <a:gd name="connsiteY479" fmla="*/ 3995674 h 6858317"/>
              <a:gd name="connsiteX480" fmla="*/ 8905431 w 12192634"/>
              <a:gd name="connsiteY480" fmla="*/ 3502597 h 6858317"/>
              <a:gd name="connsiteX481" fmla="*/ 9398508 w 12192634"/>
              <a:gd name="connsiteY481" fmla="*/ 3200972 h 6858317"/>
              <a:gd name="connsiteX482" fmla="*/ 9924986 w 12192634"/>
              <a:gd name="connsiteY482" fmla="*/ 2878328 h 6858317"/>
              <a:gd name="connsiteX483" fmla="*/ 10247630 w 12192634"/>
              <a:gd name="connsiteY483" fmla="*/ 2351786 h 6858317"/>
              <a:gd name="connsiteX484" fmla="*/ 10549255 w 12192634"/>
              <a:gd name="connsiteY484" fmla="*/ 1858772 h 6858317"/>
              <a:gd name="connsiteX485" fmla="*/ 11042332 w 12192634"/>
              <a:gd name="connsiteY485" fmla="*/ 1557147 h 6858317"/>
              <a:gd name="connsiteX486" fmla="*/ 11568811 w 12192634"/>
              <a:gd name="connsiteY486" fmla="*/ 1234504 h 6858317"/>
              <a:gd name="connsiteX487" fmla="*/ 11891455 w 12192634"/>
              <a:gd name="connsiteY487" fmla="*/ 707962 h 6858317"/>
              <a:gd name="connsiteX488" fmla="*/ 12192000 w 12192634"/>
              <a:gd name="connsiteY488" fmla="*/ 215900 h 6858317"/>
              <a:gd name="connsiteX489" fmla="*/ 12192000 w 12192634"/>
              <a:gd name="connsiteY489" fmla="*/ 93282 h 6858317"/>
              <a:gd name="connsiteX490" fmla="*/ 12130215 w 12192634"/>
              <a:gd name="connsiteY490" fmla="*/ 152400 h 6858317"/>
              <a:gd name="connsiteX491" fmla="*/ 12130722 w 12192634"/>
              <a:gd name="connsiteY491" fmla="*/ 906844 h 6858317"/>
              <a:gd name="connsiteX492" fmla="*/ 11808079 w 12192634"/>
              <a:gd name="connsiteY492" fmla="*/ 1433322 h 6858317"/>
              <a:gd name="connsiteX493" fmla="*/ 11506454 w 12192634"/>
              <a:gd name="connsiteY493" fmla="*/ 1926400 h 6858317"/>
              <a:gd name="connsiteX494" fmla="*/ 11013377 w 12192634"/>
              <a:gd name="connsiteY494" fmla="*/ 2228025 h 6858317"/>
              <a:gd name="connsiteX495" fmla="*/ 10486898 w 12192634"/>
              <a:gd name="connsiteY495" fmla="*/ 2550668 h 6858317"/>
              <a:gd name="connsiteX496" fmla="*/ 10164255 w 12192634"/>
              <a:gd name="connsiteY496" fmla="*/ 3077147 h 6858317"/>
              <a:gd name="connsiteX497" fmla="*/ 9862630 w 12192634"/>
              <a:gd name="connsiteY497" fmla="*/ 3570224 h 6858317"/>
              <a:gd name="connsiteX498" fmla="*/ 9369552 w 12192634"/>
              <a:gd name="connsiteY498" fmla="*/ 3871849 h 6858317"/>
              <a:gd name="connsiteX499" fmla="*/ 8843073 w 12192634"/>
              <a:gd name="connsiteY499" fmla="*/ 4194493 h 6858317"/>
              <a:gd name="connsiteX500" fmla="*/ 8520430 w 12192634"/>
              <a:gd name="connsiteY500" fmla="*/ 4721035 h 6858317"/>
              <a:gd name="connsiteX501" fmla="*/ 8218742 w 12192634"/>
              <a:gd name="connsiteY501" fmla="*/ 5214049 h 6858317"/>
              <a:gd name="connsiteX502" fmla="*/ 7725728 w 12192634"/>
              <a:gd name="connsiteY502" fmla="*/ 5515674 h 6858317"/>
              <a:gd name="connsiteX503" fmla="*/ 7199249 w 12192634"/>
              <a:gd name="connsiteY503" fmla="*/ 5838381 h 6858317"/>
              <a:gd name="connsiteX504" fmla="*/ 6876543 w 12192634"/>
              <a:gd name="connsiteY504" fmla="*/ 6364859 h 6858317"/>
              <a:gd name="connsiteX505" fmla="*/ 6574918 w 12192634"/>
              <a:gd name="connsiteY505" fmla="*/ 6857937 h 6858317"/>
              <a:gd name="connsiteX506" fmla="*/ 6574536 w 12192634"/>
              <a:gd name="connsiteY506" fmla="*/ 6858318 h 6858317"/>
              <a:gd name="connsiteX507" fmla="*/ 6697155 w 12192634"/>
              <a:gd name="connsiteY507" fmla="*/ 6858318 h 6858317"/>
              <a:gd name="connsiteX508" fmla="*/ 6960426 w 12192634"/>
              <a:gd name="connsiteY508" fmla="*/ 6394260 h 6858317"/>
              <a:gd name="connsiteX509" fmla="*/ 7262114 w 12192634"/>
              <a:gd name="connsiteY509" fmla="*/ 5901246 h 6858317"/>
              <a:gd name="connsiteX510" fmla="*/ 7755128 w 12192634"/>
              <a:gd name="connsiteY510" fmla="*/ 5599621 h 6858317"/>
              <a:gd name="connsiteX511" fmla="*/ 8281606 w 12192634"/>
              <a:gd name="connsiteY511" fmla="*/ 5276914 h 6858317"/>
              <a:gd name="connsiteX512" fmla="*/ 8604314 w 12192634"/>
              <a:gd name="connsiteY512" fmla="*/ 4750435 h 6858317"/>
              <a:gd name="connsiteX513" fmla="*/ 8905939 w 12192634"/>
              <a:gd name="connsiteY513" fmla="*/ 4257358 h 6858317"/>
              <a:gd name="connsiteX514" fmla="*/ 9399016 w 12192634"/>
              <a:gd name="connsiteY514" fmla="*/ 3955733 h 6858317"/>
              <a:gd name="connsiteX515" fmla="*/ 9925494 w 12192634"/>
              <a:gd name="connsiteY515" fmla="*/ 3633089 h 6858317"/>
              <a:gd name="connsiteX516" fmla="*/ 10248138 w 12192634"/>
              <a:gd name="connsiteY516" fmla="*/ 3106611 h 6858317"/>
              <a:gd name="connsiteX517" fmla="*/ 10549763 w 12192634"/>
              <a:gd name="connsiteY517" fmla="*/ 2613533 h 6858317"/>
              <a:gd name="connsiteX518" fmla="*/ 11042650 w 12192634"/>
              <a:gd name="connsiteY518" fmla="*/ 2311400 h 6858317"/>
              <a:gd name="connsiteX519" fmla="*/ 11569129 w 12192634"/>
              <a:gd name="connsiteY519" fmla="*/ 1988757 h 6858317"/>
              <a:gd name="connsiteX520" fmla="*/ 11891772 w 12192634"/>
              <a:gd name="connsiteY520" fmla="*/ 1462278 h 6858317"/>
              <a:gd name="connsiteX521" fmla="*/ 12192318 w 12192634"/>
              <a:gd name="connsiteY521" fmla="*/ 970280 h 6858317"/>
              <a:gd name="connsiteX522" fmla="*/ 12192318 w 12192634"/>
              <a:gd name="connsiteY522" fmla="*/ 847725 h 6858317"/>
              <a:gd name="connsiteX523" fmla="*/ 12130215 w 12192634"/>
              <a:gd name="connsiteY523" fmla="*/ 906526 h 6858317"/>
              <a:gd name="connsiteX524" fmla="*/ 12130722 w 12192634"/>
              <a:gd name="connsiteY524" fmla="*/ 1661287 h 6858317"/>
              <a:gd name="connsiteX525" fmla="*/ 11808079 w 12192634"/>
              <a:gd name="connsiteY525" fmla="*/ 2187766 h 6858317"/>
              <a:gd name="connsiteX526" fmla="*/ 11506454 w 12192634"/>
              <a:gd name="connsiteY526" fmla="*/ 2680843 h 6858317"/>
              <a:gd name="connsiteX527" fmla="*/ 11013377 w 12192634"/>
              <a:gd name="connsiteY527" fmla="*/ 2982468 h 6858317"/>
              <a:gd name="connsiteX528" fmla="*/ 10486898 w 12192634"/>
              <a:gd name="connsiteY528" fmla="*/ 3305112 h 6858317"/>
              <a:gd name="connsiteX529" fmla="*/ 10164255 w 12192634"/>
              <a:gd name="connsiteY529" fmla="*/ 3831653 h 6858317"/>
              <a:gd name="connsiteX530" fmla="*/ 9862630 w 12192634"/>
              <a:gd name="connsiteY530" fmla="*/ 4324668 h 6858317"/>
              <a:gd name="connsiteX531" fmla="*/ 9369552 w 12192634"/>
              <a:gd name="connsiteY531" fmla="*/ 4626293 h 6858317"/>
              <a:gd name="connsiteX532" fmla="*/ 8843073 w 12192634"/>
              <a:gd name="connsiteY532" fmla="*/ 4949000 h 6858317"/>
              <a:gd name="connsiteX533" fmla="*/ 8520430 w 12192634"/>
              <a:gd name="connsiteY533" fmla="*/ 5475478 h 6858317"/>
              <a:gd name="connsiteX534" fmla="*/ 8218742 w 12192634"/>
              <a:gd name="connsiteY534" fmla="*/ 5968492 h 6858317"/>
              <a:gd name="connsiteX535" fmla="*/ 7725728 w 12192634"/>
              <a:gd name="connsiteY535" fmla="*/ 6270181 h 6858317"/>
              <a:gd name="connsiteX536" fmla="*/ 7199249 w 12192634"/>
              <a:gd name="connsiteY536" fmla="*/ 6592824 h 6858317"/>
              <a:gd name="connsiteX537" fmla="*/ 6989699 w 12192634"/>
              <a:gd name="connsiteY537" fmla="*/ 6858318 h 6858317"/>
              <a:gd name="connsiteX538" fmla="*/ 7094030 w 12192634"/>
              <a:gd name="connsiteY538" fmla="*/ 6858318 h 6858317"/>
              <a:gd name="connsiteX539" fmla="*/ 7262241 w 12192634"/>
              <a:gd name="connsiteY539" fmla="*/ 6655689 h 6858317"/>
              <a:gd name="connsiteX540" fmla="*/ 7755256 w 12192634"/>
              <a:gd name="connsiteY540" fmla="*/ 6354064 h 6858317"/>
              <a:gd name="connsiteX541" fmla="*/ 8281734 w 12192634"/>
              <a:gd name="connsiteY541" fmla="*/ 6031357 h 6858317"/>
              <a:gd name="connsiteX542" fmla="*/ 8604441 w 12192634"/>
              <a:gd name="connsiteY542" fmla="*/ 5504879 h 6858317"/>
              <a:gd name="connsiteX543" fmla="*/ 8906066 w 12192634"/>
              <a:gd name="connsiteY543" fmla="*/ 5011865 h 6858317"/>
              <a:gd name="connsiteX544" fmla="*/ 9399143 w 12192634"/>
              <a:gd name="connsiteY544" fmla="*/ 4710176 h 6858317"/>
              <a:gd name="connsiteX545" fmla="*/ 9925621 w 12192634"/>
              <a:gd name="connsiteY545" fmla="*/ 4387533 h 6858317"/>
              <a:gd name="connsiteX546" fmla="*/ 10248265 w 12192634"/>
              <a:gd name="connsiteY546" fmla="*/ 3861054 h 6858317"/>
              <a:gd name="connsiteX547" fmla="*/ 10549890 w 12192634"/>
              <a:gd name="connsiteY547" fmla="*/ 3367977 h 6858317"/>
              <a:gd name="connsiteX548" fmla="*/ 11042968 w 12192634"/>
              <a:gd name="connsiteY548" fmla="*/ 3066352 h 6858317"/>
              <a:gd name="connsiteX549" fmla="*/ 11569446 w 12192634"/>
              <a:gd name="connsiteY549" fmla="*/ 2743708 h 6858317"/>
              <a:gd name="connsiteX550" fmla="*/ 11892090 w 12192634"/>
              <a:gd name="connsiteY550" fmla="*/ 2217230 h 6858317"/>
              <a:gd name="connsiteX551" fmla="*/ 12192635 w 12192634"/>
              <a:gd name="connsiteY551" fmla="*/ 1725232 h 6858317"/>
              <a:gd name="connsiteX552" fmla="*/ 12192635 w 12192634"/>
              <a:gd name="connsiteY552" fmla="*/ 1602169 h 6858317"/>
              <a:gd name="connsiteX553" fmla="*/ 12130215 w 12192634"/>
              <a:gd name="connsiteY553" fmla="*/ 1660970 h 6858317"/>
              <a:gd name="connsiteX554" fmla="*/ 12130722 w 12192634"/>
              <a:gd name="connsiteY554" fmla="*/ 2415731 h 6858317"/>
              <a:gd name="connsiteX555" fmla="*/ 11808079 w 12192634"/>
              <a:gd name="connsiteY555" fmla="*/ 2942273 h 6858317"/>
              <a:gd name="connsiteX556" fmla="*/ 11506454 w 12192634"/>
              <a:gd name="connsiteY556" fmla="*/ 3435287 h 6858317"/>
              <a:gd name="connsiteX557" fmla="*/ 11013377 w 12192634"/>
              <a:gd name="connsiteY557" fmla="*/ 3736912 h 6858317"/>
              <a:gd name="connsiteX558" fmla="*/ 10486898 w 12192634"/>
              <a:gd name="connsiteY558" fmla="*/ 4059619 h 6858317"/>
              <a:gd name="connsiteX559" fmla="*/ 10164255 w 12192634"/>
              <a:gd name="connsiteY559" fmla="*/ 4586097 h 6858317"/>
              <a:gd name="connsiteX560" fmla="*/ 9862630 w 12192634"/>
              <a:gd name="connsiteY560" fmla="*/ 5079111 h 6858317"/>
              <a:gd name="connsiteX561" fmla="*/ 9369552 w 12192634"/>
              <a:gd name="connsiteY561" fmla="*/ 5380736 h 6858317"/>
              <a:gd name="connsiteX562" fmla="*/ 8843073 w 12192634"/>
              <a:gd name="connsiteY562" fmla="*/ 5703443 h 6858317"/>
              <a:gd name="connsiteX563" fmla="*/ 8520430 w 12192634"/>
              <a:gd name="connsiteY563" fmla="*/ 6229922 h 6858317"/>
              <a:gd name="connsiteX564" fmla="*/ 8218742 w 12192634"/>
              <a:gd name="connsiteY564" fmla="*/ 6722936 h 6858317"/>
              <a:gd name="connsiteX565" fmla="*/ 8063357 w 12192634"/>
              <a:gd name="connsiteY565" fmla="*/ 6858318 h 6858317"/>
              <a:gd name="connsiteX566" fmla="*/ 8204200 w 12192634"/>
              <a:gd name="connsiteY566" fmla="*/ 6858318 h 6858317"/>
              <a:gd name="connsiteX567" fmla="*/ 8281353 w 12192634"/>
              <a:gd name="connsiteY567" fmla="*/ 6785801 h 6858317"/>
              <a:gd name="connsiteX568" fmla="*/ 8604059 w 12192634"/>
              <a:gd name="connsiteY568" fmla="*/ 6259322 h 6858317"/>
              <a:gd name="connsiteX569" fmla="*/ 8905684 w 12192634"/>
              <a:gd name="connsiteY569" fmla="*/ 5766308 h 6858317"/>
              <a:gd name="connsiteX570" fmla="*/ 9398762 w 12192634"/>
              <a:gd name="connsiteY570" fmla="*/ 5464620 h 6858317"/>
              <a:gd name="connsiteX571" fmla="*/ 9925241 w 12192634"/>
              <a:gd name="connsiteY571" fmla="*/ 5141976 h 6858317"/>
              <a:gd name="connsiteX572" fmla="*/ 10247884 w 12192634"/>
              <a:gd name="connsiteY572" fmla="*/ 4615498 h 6858317"/>
              <a:gd name="connsiteX573" fmla="*/ 10549509 w 12192634"/>
              <a:gd name="connsiteY573" fmla="*/ 4122484 h 6858317"/>
              <a:gd name="connsiteX574" fmla="*/ 11042650 w 12192634"/>
              <a:gd name="connsiteY574" fmla="*/ 3820478 h 6858317"/>
              <a:gd name="connsiteX575" fmla="*/ 11569129 w 12192634"/>
              <a:gd name="connsiteY575" fmla="*/ 3497834 h 6858317"/>
              <a:gd name="connsiteX576" fmla="*/ 11891772 w 12192634"/>
              <a:gd name="connsiteY576" fmla="*/ 2971356 h 6858317"/>
              <a:gd name="connsiteX577" fmla="*/ 12192318 w 12192634"/>
              <a:gd name="connsiteY577" fmla="*/ 2479358 h 6858317"/>
              <a:gd name="connsiteX578" fmla="*/ 12192318 w 12192634"/>
              <a:gd name="connsiteY578" fmla="*/ 2356612 h 6858317"/>
              <a:gd name="connsiteX579" fmla="*/ 12130215 w 12192634"/>
              <a:gd name="connsiteY579" fmla="*/ 2415413 h 6858317"/>
              <a:gd name="connsiteX580" fmla="*/ 12130722 w 12192634"/>
              <a:gd name="connsiteY580" fmla="*/ 3170238 h 6858317"/>
              <a:gd name="connsiteX581" fmla="*/ 11808079 w 12192634"/>
              <a:gd name="connsiteY581" fmla="*/ 3696716 h 6858317"/>
              <a:gd name="connsiteX582" fmla="*/ 11506454 w 12192634"/>
              <a:gd name="connsiteY582" fmla="*/ 4189730 h 6858317"/>
              <a:gd name="connsiteX583" fmla="*/ 11013377 w 12192634"/>
              <a:gd name="connsiteY583" fmla="*/ 4491355 h 6858317"/>
              <a:gd name="connsiteX584" fmla="*/ 10486898 w 12192634"/>
              <a:gd name="connsiteY584" fmla="*/ 4814062 h 6858317"/>
              <a:gd name="connsiteX585" fmla="*/ 10164255 w 12192634"/>
              <a:gd name="connsiteY585" fmla="*/ 5340541 h 6858317"/>
              <a:gd name="connsiteX586" fmla="*/ 9862630 w 12192634"/>
              <a:gd name="connsiteY586" fmla="*/ 5833555 h 6858317"/>
              <a:gd name="connsiteX587" fmla="*/ 9369552 w 12192634"/>
              <a:gd name="connsiteY587" fmla="*/ 6135180 h 6858317"/>
              <a:gd name="connsiteX588" fmla="*/ 8843073 w 12192634"/>
              <a:gd name="connsiteY588" fmla="*/ 6457887 h 6858317"/>
              <a:gd name="connsiteX589" fmla="*/ 8567293 w 12192634"/>
              <a:gd name="connsiteY589" fmla="*/ 6858318 h 6858317"/>
              <a:gd name="connsiteX590" fmla="*/ 8664004 w 12192634"/>
              <a:gd name="connsiteY590" fmla="*/ 6858318 h 6858317"/>
              <a:gd name="connsiteX591" fmla="*/ 8905939 w 12192634"/>
              <a:gd name="connsiteY591" fmla="*/ 6520752 h 6858317"/>
              <a:gd name="connsiteX592" fmla="*/ 9399016 w 12192634"/>
              <a:gd name="connsiteY592" fmla="*/ 6219063 h 6858317"/>
              <a:gd name="connsiteX593" fmla="*/ 9925494 w 12192634"/>
              <a:gd name="connsiteY593" fmla="*/ 5896420 h 6858317"/>
              <a:gd name="connsiteX594" fmla="*/ 10248138 w 12192634"/>
              <a:gd name="connsiteY594" fmla="*/ 5369941 h 6858317"/>
              <a:gd name="connsiteX595" fmla="*/ 10549763 w 12192634"/>
              <a:gd name="connsiteY595" fmla="*/ 4876927 h 6858317"/>
              <a:gd name="connsiteX596" fmla="*/ 11042841 w 12192634"/>
              <a:gd name="connsiteY596" fmla="*/ 4575239 h 6858317"/>
              <a:gd name="connsiteX597" fmla="*/ 11569319 w 12192634"/>
              <a:gd name="connsiteY597" fmla="*/ 4252595 h 6858317"/>
              <a:gd name="connsiteX598" fmla="*/ 11891962 w 12192634"/>
              <a:gd name="connsiteY598" fmla="*/ 3726116 h 6858317"/>
              <a:gd name="connsiteX599" fmla="*/ 12192508 w 12192634"/>
              <a:gd name="connsiteY599" fmla="*/ 3234119 h 6858317"/>
              <a:gd name="connsiteX600" fmla="*/ 12192508 w 12192634"/>
              <a:gd name="connsiteY600" fmla="*/ 3111119 h 6858317"/>
              <a:gd name="connsiteX601" fmla="*/ 12130215 w 12192634"/>
              <a:gd name="connsiteY601" fmla="*/ 3169920 h 6858317"/>
              <a:gd name="connsiteX602" fmla="*/ 12130722 w 12192634"/>
              <a:gd name="connsiteY602" fmla="*/ 3924681 h 6858317"/>
              <a:gd name="connsiteX603" fmla="*/ 11808079 w 12192634"/>
              <a:gd name="connsiteY603" fmla="*/ 4451160 h 6858317"/>
              <a:gd name="connsiteX604" fmla="*/ 11506454 w 12192634"/>
              <a:gd name="connsiteY604" fmla="*/ 4944174 h 6858317"/>
              <a:gd name="connsiteX605" fmla="*/ 11013377 w 12192634"/>
              <a:gd name="connsiteY605" fmla="*/ 5245799 h 6858317"/>
              <a:gd name="connsiteX606" fmla="*/ 10486898 w 12192634"/>
              <a:gd name="connsiteY606" fmla="*/ 5568506 h 6858317"/>
              <a:gd name="connsiteX607" fmla="*/ 10164255 w 12192634"/>
              <a:gd name="connsiteY607" fmla="*/ 6094984 h 6858317"/>
              <a:gd name="connsiteX608" fmla="*/ 9862630 w 12192634"/>
              <a:gd name="connsiteY608" fmla="*/ 6587998 h 6858317"/>
              <a:gd name="connsiteX609" fmla="*/ 9456230 w 12192634"/>
              <a:gd name="connsiteY609" fmla="*/ 6858318 h 6858317"/>
              <a:gd name="connsiteX610" fmla="*/ 9663620 w 12192634"/>
              <a:gd name="connsiteY610" fmla="*/ 6858318 h 6858317"/>
              <a:gd name="connsiteX611" fmla="*/ 9925368 w 12192634"/>
              <a:gd name="connsiteY611" fmla="*/ 6650863 h 6858317"/>
              <a:gd name="connsiteX612" fmla="*/ 10248011 w 12192634"/>
              <a:gd name="connsiteY612" fmla="*/ 6124385 h 6858317"/>
              <a:gd name="connsiteX613" fmla="*/ 10549636 w 12192634"/>
              <a:gd name="connsiteY613" fmla="*/ 5631371 h 6858317"/>
              <a:gd name="connsiteX614" fmla="*/ 11042714 w 12192634"/>
              <a:gd name="connsiteY614" fmla="*/ 5329746 h 6858317"/>
              <a:gd name="connsiteX615" fmla="*/ 11569192 w 12192634"/>
              <a:gd name="connsiteY615" fmla="*/ 5007039 h 6858317"/>
              <a:gd name="connsiteX616" fmla="*/ 11891835 w 12192634"/>
              <a:gd name="connsiteY616" fmla="*/ 4480560 h 6858317"/>
              <a:gd name="connsiteX617" fmla="*/ 12192381 w 12192634"/>
              <a:gd name="connsiteY617" fmla="*/ 3988626 h 6858317"/>
              <a:gd name="connsiteX618" fmla="*/ 12192381 w 12192634"/>
              <a:gd name="connsiteY618" fmla="*/ 3865563 h 6858317"/>
              <a:gd name="connsiteX619" fmla="*/ 12130215 w 12192634"/>
              <a:gd name="connsiteY619" fmla="*/ 3924300 h 6858317"/>
              <a:gd name="connsiteX620" fmla="*/ 12130722 w 12192634"/>
              <a:gd name="connsiteY620" fmla="*/ 4679125 h 6858317"/>
              <a:gd name="connsiteX621" fmla="*/ 11808079 w 12192634"/>
              <a:gd name="connsiteY621" fmla="*/ 5205603 h 6858317"/>
              <a:gd name="connsiteX622" fmla="*/ 11506454 w 12192634"/>
              <a:gd name="connsiteY622" fmla="*/ 5698617 h 6858317"/>
              <a:gd name="connsiteX623" fmla="*/ 11013377 w 12192634"/>
              <a:gd name="connsiteY623" fmla="*/ 6000306 h 6858317"/>
              <a:gd name="connsiteX624" fmla="*/ 10486898 w 12192634"/>
              <a:gd name="connsiteY624" fmla="*/ 6322949 h 6858317"/>
              <a:gd name="connsiteX625" fmla="*/ 10164255 w 12192634"/>
              <a:gd name="connsiteY625" fmla="*/ 6849428 h 6858317"/>
              <a:gd name="connsiteX626" fmla="*/ 10161143 w 12192634"/>
              <a:gd name="connsiteY626" fmla="*/ 6858318 h 6858317"/>
              <a:gd name="connsiteX627" fmla="*/ 10255314 w 12192634"/>
              <a:gd name="connsiteY627" fmla="*/ 6858318 h 6858317"/>
              <a:gd name="connsiteX628" fmla="*/ 10549763 w 12192634"/>
              <a:gd name="connsiteY628" fmla="*/ 6385814 h 6858317"/>
              <a:gd name="connsiteX629" fmla="*/ 11042841 w 12192634"/>
              <a:gd name="connsiteY629" fmla="*/ 6084189 h 6858317"/>
              <a:gd name="connsiteX630" fmla="*/ 11569319 w 12192634"/>
              <a:gd name="connsiteY630" fmla="*/ 5761482 h 6858317"/>
              <a:gd name="connsiteX631" fmla="*/ 11891962 w 12192634"/>
              <a:gd name="connsiteY631" fmla="*/ 5235004 h 6858317"/>
              <a:gd name="connsiteX632" fmla="*/ 12192508 w 12192634"/>
              <a:gd name="connsiteY632" fmla="*/ 4743069 h 6858317"/>
              <a:gd name="connsiteX633" fmla="*/ 12192508 w 12192634"/>
              <a:gd name="connsiteY633" fmla="*/ 4620006 h 6858317"/>
              <a:gd name="connsiteX634" fmla="*/ 12130215 w 12192634"/>
              <a:gd name="connsiteY634" fmla="*/ 4678807 h 6858317"/>
              <a:gd name="connsiteX635" fmla="*/ 12130722 w 12192634"/>
              <a:gd name="connsiteY635" fmla="*/ 5433568 h 6858317"/>
              <a:gd name="connsiteX636" fmla="*/ 11808079 w 12192634"/>
              <a:gd name="connsiteY636" fmla="*/ 5960047 h 6858317"/>
              <a:gd name="connsiteX637" fmla="*/ 11506454 w 12192634"/>
              <a:gd name="connsiteY637" fmla="*/ 6453124 h 6858317"/>
              <a:gd name="connsiteX638" fmla="*/ 11013377 w 12192634"/>
              <a:gd name="connsiteY638" fmla="*/ 6754749 h 6858317"/>
              <a:gd name="connsiteX639" fmla="*/ 10768965 w 12192634"/>
              <a:gd name="connsiteY639" fmla="*/ 6858318 h 6858317"/>
              <a:gd name="connsiteX640" fmla="*/ 10987342 w 12192634"/>
              <a:gd name="connsiteY640" fmla="*/ 6858318 h 6858317"/>
              <a:gd name="connsiteX641" fmla="*/ 11042841 w 12192634"/>
              <a:gd name="connsiteY641" fmla="*/ 6838632 h 6858317"/>
              <a:gd name="connsiteX642" fmla="*/ 11569319 w 12192634"/>
              <a:gd name="connsiteY642" fmla="*/ 6515926 h 6858317"/>
              <a:gd name="connsiteX643" fmla="*/ 11891962 w 12192634"/>
              <a:gd name="connsiteY643" fmla="*/ 5989447 h 6858317"/>
              <a:gd name="connsiteX644" fmla="*/ 12192508 w 12192634"/>
              <a:gd name="connsiteY644" fmla="*/ 5497513 h 6858317"/>
              <a:gd name="connsiteX645" fmla="*/ 12192508 w 12192634"/>
              <a:gd name="connsiteY645" fmla="*/ 5374450 h 6858317"/>
              <a:gd name="connsiteX646" fmla="*/ 12130215 w 12192634"/>
              <a:gd name="connsiteY646" fmla="*/ 5433251 h 6858317"/>
              <a:gd name="connsiteX647" fmla="*/ 12130722 w 12192634"/>
              <a:gd name="connsiteY647" fmla="*/ 6188012 h 6858317"/>
              <a:gd name="connsiteX648" fmla="*/ 11808079 w 12192634"/>
              <a:gd name="connsiteY648" fmla="*/ 6714490 h 6858317"/>
              <a:gd name="connsiteX649" fmla="*/ 11753532 w 12192634"/>
              <a:gd name="connsiteY649" fmla="*/ 6858318 h 6858317"/>
              <a:gd name="connsiteX650" fmla="*/ 11849100 w 12192634"/>
              <a:gd name="connsiteY650" fmla="*/ 6858318 h 6858317"/>
              <a:gd name="connsiteX651" fmla="*/ 11891264 w 12192634"/>
              <a:gd name="connsiteY651" fmla="*/ 6744018 h 6858317"/>
              <a:gd name="connsiteX652" fmla="*/ 12191809 w 12192634"/>
              <a:gd name="connsiteY652" fmla="*/ 6252083 h 6858317"/>
              <a:gd name="connsiteX653" fmla="*/ 12191809 w 12192634"/>
              <a:gd name="connsiteY653" fmla="*/ 6128893 h 6858317"/>
              <a:gd name="connsiteX654" fmla="*/ 12130215 w 12192634"/>
              <a:gd name="connsiteY654" fmla="*/ 6187694 h 68583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</a:cxnLst>
            <a:rect l="l" t="t" r="r" b="b"/>
            <a:pathLst>
              <a:path w="12192634" h="6858317">
                <a:moveTo>
                  <a:pt x="439039" y="0"/>
                </a:moveTo>
                <a:cubicBezTo>
                  <a:pt x="417894" y="48387"/>
                  <a:pt x="401384" y="95631"/>
                  <a:pt x="384493" y="143701"/>
                </a:cubicBezTo>
                <a:cubicBezTo>
                  <a:pt x="330200" y="298006"/>
                  <a:pt x="274511" y="457581"/>
                  <a:pt x="61849" y="670243"/>
                </a:cubicBezTo>
                <a:cubicBezTo>
                  <a:pt x="40704" y="691388"/>
                  <a:pt x="20130" y="711200"/>
                  <a:pt x="0" y="729171"/>
                </a:cubicBezTo>
                <a:lnTo>
                  <a:pt x="0" y="606362"/>
                </a:lnTo>
                <a:cubicBezTo>
                  <a:pt x="197485" y="408559"/>
                  <a:pt x="247650" y="265621"/>
                  <a:pt x="300609" y="114300"/>
                </a:cubicBezTo>
                <a:cubicBezTo>
                  <a:pt x="313754" y="76772"/>
                  <a:pt x="327025" y="38862"/>
                  <a:pt x="342900" y="0"/>
                </a:cubicBezTo>
                <a:close/>
                <a:moveTo>
                  <a:pt x="1204976" y="0"/>
                </a:moveTo>
                <a:cubicBezTo>
                  <a:pt x="1186625" y="6668"/>
                  <a:pt x="1168273" y="13081"/>
                  <a:pt x="1149795" y="19558"/>
                </a:cubicBezTo>
                <a:cubicBezTo>
                  <a:pt x="995553" y="73660"/>
                  <a:pt x="835977" y="129604"/>
                  <a:pt x="623316" y="342265"/>
                </a:cubicBezTo>
                <a:cubicBezTo>
                  <a:pt x="410655" y="554927"/>
                  <a:pt x="354711" y="714439"/>
                  <a:pt x="300609" y="868744"/>
                </a:cubicBezTo>
                <a:cubicBezTo>
                  <a:pt x="247650" y="1020064"/>
                  <a:pt x="197485" y="1163003"/>
                  <a:pt x="0" y="1360805"/>
                </a:cubicBezTo>
                <a:lnTo>
                  <a:pt x="0" y="1483551"/>
                </a:lnTo>
                <a:cubicBezTo>
                  <a:pt x="20151" y="1465390"/>
                  <a:pt x="40767" y="1445768"/>
                  <a:pt x="61849" y="1424686"/>
                </a:cubicBezTo>
                <a:cubicBezTo>
                  <a:pt x="274511" y="1212025"/>
                  <a:pt x="330454" y="1052449"/>
                  <a:pt x="384493" y="898144"/>
                </a:cubicBezTo>
                <a:cubicBezTo>
                  <a:pt x="437642" y="746633"/>
                  <a:pt x="487871" y="603250"/>
                  <a:pt x="686181" y="405130"/>
                </a:cubicBezTo>
                <a:cubicBezTo>
                  <a:pt x="884491" y="207010"/>
                  <a:pt x="1027684" y="156591"/>
                  <a:pt x="1179259" y="103442"/>
                </a:cubicBezTo>
                <a:cubicBezTo>
                  <a:pt x="1257300" y="76200"/>
                  <a:pt x="1336485" y="48324"/>
                  <a:pt x="1423353" y="0"/>
                </a:cubicBezTo>
                <a:close/>
                <a:moveTo>
                  <a:pt x="1937258" y="0"/>
                </a:moveTo>
                <a:cubicBezTo>
                  <a:pt x="1886458" y="144018"/>
                  <a:pt x="1832166" y="283083"/>
                  <a:pt x="1642872" y="472377"/>
                </a:cubicBezTo>
                <a:cubicBezTo>
                  <a:pt x="1444562" y="670687"/>
                  <a:pt x="1301369" y="720852"/>
                  <a:pt x="1149795" y="774002"/>
                </a:cubicBezTo>
                <a:cubicBezTo>
                  <a:pt x="995553" y="828104"/>
                  <a:pt x="835977" y="884047"/>
                  <a:pt x="623316" y="1096709"/>
                </a:cubicBezTo>
                <a:cubicBezTo>
                  <a:pt x="410655" y="1309370"/>
                  <a:pt x="354711" y="1468882"/>
                  <a:pt x="300609" y="1623187"/>
                </a:cubicBezTo>
                <a:cubicBezTo>
                  <a:pt x="247650" y="1774508"/>
                  <a:pt x="197485" y="1917700"/>
                  <a:pt x="0" y="2115249"/>
                </a:cubicBezTo>
                <a:lnTo>
                  <a:pt x="0" y="2238058"/>
                </a:lnTo>
                <a:cubicBezTo>
                  <a:pt x="20130" y="2219833"/>
                  <a:pt x="40704" y="2200275"/>
                  <a:pt x="61849" y="2179130"/>
                </a:cubicBezTo>
                <a:cubicBezTo>
                  <a:pt x="274511" y="1966468"/>
                  <a:pt x="330454" y="1806956"/>
                  <a:pt x="384493" y="1652651"/>
                </a:cubicBezTo>
                <a:cubicBezTo>
                  <a:pt x="437642" y="1501077"/>
                  <a:pt x="487871" y="1357884"/>
                  <a:pt x="686181" y="1159574"/>
                </a:cubicBezTo>
                <a:cubicBezTo>
                  <a:pt x="884491" y="961263"/>
                  <a:pt x="1027684" y="911035"/>
                  <a:pt x="1179259" y="857885"/>
                </a:cubicBezTo>
                <a:cubicBezTo>
                  <a:pt x="1333500" y="803783"/>
                  <a:pt x="1493076" y="747903"/>
                  <a:pt x="1705737" y="535242"/>
                </a:cubicBezTo>
                <a:cubicBezTo>
                  <a:pt x="1918398" y="322580"/>
                  <a:pt x="1974342" y="163005"/>
                  <a:pt x="2028444" y="8763"/>
                </a:cubicBezTo>
                <a:lnTo>
                  <a:pt x="2031492" y="0"/>
                </a:lnTo>
                <a:close/>
                <a:moveTo>
                  <a:pt x="2528570" y="0"/>
                </a:moveTo>
                <a:cubicBezTo>
                  <a:pt x="2449449" y="46419"/>
                  <a:pt x="2363788" y="110681"/>
                  <a:pt x="2266950" y="207264"/>
                </a:cubicBezTo>
                <a:cubicBezTo>
                  <a:pt x="2054289" y="419925"/>
                  <a:pt x="1998345" y="579501"/>
                  <a:pt x="1944243" y="733743"/>
                </a:cubicBezTo>
                <a:cubicBezTo>
                  <a:pt x="1891411" y="885317"/>
                  <a:pt x="1841500" y="1028700"/>
                  <a:pt x="1642872" y="1226820"/>
                </a:cubicBezTo>
                <a:cubicBezTo>
                  <a:pt x="1444244" y="1424940"/>
                  <a:pt x="1301369" y="1475359"/>
                  <a:pt x="1149795" y="1528445"/>
                </a:cubicBezTo>
                <a:cubicBezTo>
                  <a:pt x="995553" y="1582547"/>
                  <a:pt x="835977" y="1638491"/>
                  <a:pt x="623316" y="1851152"/>
                </a:cubicBezTo>
                <a:cubicBezTo>
                  <a:pt x="410655" y="2063814"/>
                  <a:pt x="354711" y="2223389"/>
                  <a:pt x="300609" y="2377694"/>
                </a:cubicBezTo>
                <a:cubicBezTo>
                  <a:pt x="247650" y="2528951"/>
                  <a:pt x="197485" y="2671890"/>
                  <a:pt x="0" y="2869692"/>
                </a:cubicBezTo>
                <a:lnTo>
                  <a:pt x="0" y="2992438"/>
                </a:lnTo>
                <a:cubicBezTo>
                  <a:pt x="20151" y="2974448"/>
                  <a:pt x="40767" y="2954865"/>
                  <a:pt x="61849" y="2933700"/>
                </a:cubicBezTo>
                <a:cubicBezTo>
                  <a:pt x="274511" y="2721039"/>
                  <a:pt x="330454" y="2561527"/>
                  <a:pt x="384493" y="2407222"/>
                </a:cubicBezTo>
                <a:cubicBezTo>
                  <a:pt x="437642" y="2255647"/>
                  <a:pt x="487871" y="2112455"/>
                  <a:pt x="686181" y="1914144"/>
                </a:cubicBezTo>
                <a:cubicBezTo>
                  <a:pt x="884491" y="1715834"/>
                  <a:pt x="1027684" y="1665605"/>
                  <a:pt x="1179259" y="1612519"/>
                </a:cubicBezTo>
                <a:cubicBezTo>
                  <a:pt x="1333500" y="1558417"/>
                  <a:pt x="1493076" y="1502474"/>
                  <a:pt x="1705737" y="1289812"/>
                </a:cubicBezTo>
                <a:cubicBezTo>
                  <a:pt x="1918398" y="1077151"/>
                  <a:pt x="1974342" y="917638"/>
                  <a:pt x="2028444" y="763334"/>
                </a:cubicBezTo>
                <a:cubicBezTo>
                  <a:pt x="2081530" y="611759"/>
                  <a:pt x="2131759" y="468567"/>
                  <a:pt x="2330069" y="270256"/>
                </a:cubicBezTo>
                <a:cubicBezTo>
                  <a:pt x="2490089" y="110236"/>
                  <a:pt x="2614232" y="46673"/>
                  <a:pt x="2735834" y="127"/>
                </a:cubicBezTo>
                <a:close/>
                <a:moveTo>
                  <a:pt x="3528632" y="0"/>
                </a:moveTo>
                <a:cubicBezTo>
                  <a:pt x="3483356" y="100648"/>
                  <a:pt x="3416999" y="207137"/>
                  <a:pt x="3286760" y="337376"/>
                </a:cubicBezTo>
                <a:cubicBezTo>
                  <a:pt x="3088450" y="535750"/>
                  <a:pt x="2945257" y="585915"/>
                  <a:pt x="2794000" y="639064"/>
                </a:cubicBezTo>
                <a:cubicBezTo>
                  <a:pt x="2639695" y="693166"/>
                  <a:pt x="2480183" y="749110"/>
                  <a:pt x="2267522" y="961708"/>
                </a:cubicBezTo>
                <a:cubicBezTo>
                  <a:pt x="2054860" y="1174306"/>
                  <a:pt x="1998917" y="1333945"/>
                  <a:pt x="1944814" y="1488250"/>
                </a:cubicBezTo>
                <a:cubicBezTo>
                  <a:pt x="1891729" y="1639761"/>
                  <a:pt x="1841500" y="1782953"/>
                  <a:pt x="1643189" y="1981264"/>
                </a:cubicBezTo>
                <a:cubicBezTo>
                  <a:pt x="1444879" y="2179574"/>
                  <a:pt x="1301687" y="2229803"/>
                  <a:pt x="1150112" y="2282889"/>
                </a:cubicBezTo>
                <a:cubicBezTo>
                  <a:pt x="995871" y="2336991"/>
                  <a:pt x="836295" y="2392934"/>
                  <a:pt x="623634" y="2605596"/>
                </a:cubicBezTo>
                <a:cubicBezTo>
                  <a:pt x="410972" y="2818257"/>
                  <a:pt x="354711" y="2978150"/>
                  <a:pt x="300609" y="3132138"/>
                </a:cubicBezTo>
                <a:cubicBezTo>
                  <a:pt x="247650" y="3283458"/>
                  <a:pt x="197485" y="3426333"/>
                  <a:pt x="0" y="3624136"/>
                </a:cubicBezTo>
                <a:lnTo>
                  <a:pt x="0" y="3746945"/>
                </a:lnTo>
                <a:cubicBezTo>
                  <a:pt x="20130" y="3728720"/>
                  <a:pt x="40704" y="3708845"/>
                  <a:pt x="61849" y="3688016"/>
                </a:cubicBezTo>
                <a:cubicBezTo>
                  <a:pt x="274511" y="3475355"/>
                  <a:pt x="330200" y="3315843"/>
                  <a:pt x="384493" y="3161538"/>
                </a:cubicBezTo>
                <a:cubicBezTo>
                  <a:pt x="437642" y="3009964"/>
                  <a:pt x="487871" y="2866771"/>
                  <a:pt x="686181" y="2668461"/>
                </a:cubicBezTo>
                <a:cubicBezTo>
                  <a:pt x="884491" y="2470150"/>
                  <a:pt x="1027684" y="2419922"/>
                  <a:pt x="1179259" y="2366836"/>
                </a:cubicBezTo>
                <a:cubicBezTo>
                  <a:pt x="1333500" y="2312734"/>
                  <a:pt x="1493076" y="2256790"/>
                  <a:pt x="1705737" y="2044129"/>
                </a:cubicBezTo>
                <a:cubicBezTo>
                  <a:pt x="1918398" y="1831467"/>
                  <a:pt x="1974342" y="1671955"/>
                  <a:pt x="2028444" y="1517650"/>
                </a:cubicBezTo>
                <a:cubicBezTo>
                  <a:pt x="2081530" y="1366076"/>
                  <a:pt x="2131759" y="1222883"/>
                  <a:pt x="2330069" y="1024573"/>
                </a:cubicBezTo>
                <a:cubicBezTo>
                  <a:pt x="2528380" y="826262"/>
                  <a:pt x="2671572" y="776097"/>
                  <a:pt x="2823083" y="722948"/>
                </a:cubicBezTo>
                <a:cubicBezTo>
                  <a:pt x="2977388" y="668846"/>
                  <a:pt x="3136900" y="612902"/>
                  <a:pt x="3349625" y="400050"/>
                </a:cubicBezTo>
                <a:cubicBezTo>
                  <a:pt x="3505200" y="244666"/>
                  <a:pt x="3576891" y="117475"/>
                  <a:pt x="3625342" y="0"/>
                </a:cubicBezTo>
                <a:close/>
                <a:moveTo>
                  <a:pt x="3987800" y="0"/>
                </a:moveTo>
                <a:cubicBezTo>
                  <a:pt x="3962972" y="21908"/>
                  <a:pt x="3937318" y="45911"/>
                  <a:pt x="3910902" y="72327"/>
                </a:cubicBezTo>
                <a:cubicBezTo>
                  <a:pt x="3698431" y="284988"/>
                  <a:pt x="3642487" y="444500"/>
                  <a:pt x="3588385" y="598805"/>
                </a:cubicBezTo>
                <a:cubicBezTo>
                  <a:pt x="3535236" y="750380"/>
                  <a:pt x="3485071" y="893509"/>
                  <a:pt x="3286760" y="1091883"/>
                </a:cubicBezTo>
                <a:cubicBezTo>
                  <a:pt x="3088450" y="1290257"/>
                  <a:pt x="2945257" y="1340358"/>
                  <a:pt x="2793683" y="1393508"/>
                </a:cubicBezTo>
                <a:cubicBezTo>
                  <a:pt x="2639378" y="1447610"/>
                  <a:pt x="2479866" y="1503553"/>
                  <a:pt x="2267204" y="1716151"/>
                </a:cubicBezTo>
                <a:cubicBezTo>
                  <a:pt x="2054542" y="1928749"/>
                  <a:pt x="1998599" y="2088388"/>
                  <a:pt x="1944497" y="2242693"/>
                </a:cubicBezTo>
                <a:cubicBezTo>
                  <a:pt x="1891411" y="2394268"/>
                  <a:pt x="1841183" y="2537397"/>
                  <a:pt x="1642872" y="2735707"/>
                </a:cubicBezTo>
                <a:cubicBezTo>
                  <a:pt x="1444562" y="2934018"/>
                  <a:pt x="1301369" y="2984500"/>
                  <a:pt x="1149795" y="3037396"/>
                </a:cubicBezTo>
                <a:cubicBezTo>
                  <a:pt x="995553" y="3091498"/>
                  <a:pt x="835977" y="3147378"/>
                  <a:pt x="623316" y="3360039"/>
                </a:cubicBezTo>
                <a:cubicBezTo>
                  <a:pt x="410655" y="3572701"/>
                  <a:pt x="354711" y="3732276"/>
                  <a:pt x="300609" y="3886581"/>
                </a:cubicBezTo>
                <a:cubicBezTo>
                  <a:pt x="247650" y="4037902"/>
                  <a:pt x="197485" y="4180777"/>
                  <a:pt x="0" y="4378643"/>
                </a:cubicBezTo>
                <a:lnTo>
                  <a:pt x="0" y="4501325"/>
                </a:lnTo>
                <a:cubicBezTo>
                  <a:pt x="20151" y="4483164"/>
                  <a:pt x="40767" y="4463542"/>
                  <a:pt x="61849" y="4442460"/>
                </a:cubicBezTo>
                <a:cubicBezTo>
                  <a:pt x="274511" y="4229862"/>
                  <a:pt x="330200" y="4070350"/>
                  <a:pt x="384493" y="3915982"/>
                </a:cubicBezTo>
                <a:cubicBezTo>
                  <a:pt x="437642" y="3764407"/>
                  <a:pt x="487871" y="3621215"/>
                  <a:pt x="686181" y="3422904"/>
                </a:cubicBezTo>
                <a:cubicBezTo>
                  <a:pt x="884491" y="3224594"/>
                  <a:pt x="1027684" y="3174429"/>
                  <a:pt x="1179259" y="3121279"/>
                </a:cubicBezTo>
                <a:cubicBezTo>
                  <a:pt x="1333500" y="3067177"/>
                  <a:pt x="1493076" y="3011234"/>
                  <a:pt x="1705737" y="2798572"/>
                </a:cubicBezTo>
                <a:cubicBezTo>
                  <a:pt x="1918398" y="2585911"/>
                  <a:pt x="1974342" y="2426399"/>
                  <a:pt x="2028444" y="2272094"/>
                </a:cubicBezTo>
                <a:cubicBezTo>
                  <a:pt x="2081530" y="2120519"/>
                  <a:pt x="2131759" y="1977390"/>
                  <a:pt x="2330069" y="1779016"/>
                </a:cubicBezTo>
                <a:cubicBezTo>
                  <a:pt x="2528380" y="1580642"/>
                  <a:pt x="2671572" y="1530541"/>
                  <a:pt x="2823083" y="1477391"/>
                </a:cubicBezTo>
                <a:cubicBezTo>
                  <a:pt x="2977388" y="1423289"/>
                  <a:pt x="3136964" y="1367346"/>
                  <a:pt x="3349625" y="1154684"/>
                </a:cubicBezTo>
                <a:cubicBezTo>
                  <a:pt x="3562287" y="942023"/>
                  <a:pt x="3618166" y="782511"/>
                  <a:pt x="3672269" y="628206"/>
                </a:cubicBezTo>
                <a:cubicBezTo>
                  <a:pt x="3725418" y="476631"/>
                  <a:pt x="3775583" y="333502"/>
                  <a:pt x="3973894" y="135192"/>
                </a:cubicBezTo>
                <a:cubicBezTo>
                  <a:pt x="4022160" y="86298"/>
                  <a:pt x="4074039" y="41107"/>
                  <a:pt x="4129088" y="0"/>
                </a:cubicBezTo>
                <a:close/>
                <a:moveTo>
                  <a:pt x="5098669" y="0"/>
                </a:moveTo>
                <a:cubicBezTo>
                  <a:pt x="5049749" y="73077"/>
                  <a:pt x="4993425" y="140915"/>
                  <a:pt x="4930585" y="202438"/>
                </a:cubicBezTo>
                <a:cubicBezTo>
                  <a:pt x="4732274" y="400749"/>
                  <a:pt x="4589082" y="450850"/>
                  <a:pt x="4437571" y="504127"/>
                </a:cubicBezTo>
                <a:cubicBezTo>
                  <a:pt x="4283266" y="558165"/>
                  <a:pt x="4123690" y="614109"/>
                  <a:pt x="3911028" y="826770"/>
                </a:cubicBezTo>
                <a:cubicBezTo>
                  <a:pt x="3698367" y="1039432"/>
                  <a:pt x="3642487" y="1198944"/>
                  <a:pt x="3588385" y="1353249"/>
                </a:cubicBezTo>
                <a:cubicBezTo>
                  <a:pt x="3535236" y="1504823"/>
                  <a:pt x="3485071" y="1648016"/>
                  <a:pt x="3286760" y="1846326"/>
                </a:cubicBezTo>
                <a:cubicBezTo>
                  <a:pt x="3088450" y="2044637"/>
                  <a:pt x="2945257" y="2094802"/>
                  <a:pt x="2793683" y="2147951"/>
                </a:cubicBezTo>
                <a:cubicBezTo>
                  <a:pt x="2639378" y="2202053"/>
                  <a:pt x="2479866" y="2257997"/>
                  <a:pt x="2267204" y="2470658"/>
                </a:cubicBezTo>
                <a:cubicBezTo>
                  <a:pt x="2054542" y="2683320"/>
                  <a:pt x="1998599" y="2842832"/>
                  <a:pt x="1944497" y="2997137"/>
                </a:cubicBezTo>
                <a:cubicBezTo>
                  <a:pt x="1891411" y="3148711"/>
                  <a:pt x="1841183" y="3291840"/>
                  <a:pt x="1642872" y="3490151"/>
                </a:cubicBezTo>
                <a:cubicBezTo>
                  <a:pt x="1444562" y="3688461"/>
                  <a:pt x="1301369" y="3738690"/>
                  <a:pt x="1149795" y="3791839"/>
                </a:cubicBezTo>
                <a:cubicBezTo>
                  <a:pt x="995553" y="3845941"/>
                  <a:pt x="835977" y="3901884"/>
                  <a:pt x="623316" y="4114483"/>
                </a:cubicBezTo>
                <a:cubicBezTo>
                  <a:pt x="410655" y="4327081"/>
                  <a:pt x="354711" y="4486720"/>
                  <a:pt x="300609" y="4641025"/>
                </a:cubicBezTo>
                <a:cubicBezTo>
                  <a:pt x="247650" y="4792345"/>
                  <a:pt x="197485" y="4935220"/>
                  <a:pt x="0" y="5133086"/>
                </a:cubicBezTo>
                <a:lnTo>
                  <a:pt x="0" y="5255832"/>
                </a:lnTo>
                <a:cubicBezTo>
                  <a:pt x="20151" y="5237671"/>
                  <a:pt x="40767" y="5218049"/>
                  <a:pt x="61849" y="5196967"/>
                </a:cubicBezTo>
                <a:cubicBezTo>
                  <a:pt x="274511" y="4984306"/>
                  <a:pt x="330200" y="4824730"/>
                  <a:pt x="384493" y="4670425"/>
                </a:cubicBezTo>
                <a:cubicBezTo>
                  <a:pt x="437642" y="4518851"/>
                  <a:pt x="487871" y="4375658"/>
                  <a:pt x="686181" y="4177347"/>
                </a:cubicBezTo>
                <a:cubicBezTo>
                  <a:pt x="884491" y="3979037"/>
                  <a:pt x="1027684" y="3928872"/>
                  <a:pt x="1179259" y="3875722"/>
                </a:cubicBezTo>
                <a:cubicBezTo>
                  <a:pt x="1333500" y="3821621"/>
                  <a:pt x="1493076" y="3765677"/>
                  <a:pt x="1705737" y="3553016"/>
                </a:cubicBezTo>
                <a:cubicBezTo>
                  <a:pt x="1918398" y="3340354"/>
                  <a:pt x="1974342" y="3180842"/>
                  <a:pt x="2028444" y="3026537"/>
                </a:cubicBezTo>
                <a:cubicBezTo>
                  <a:pt x="2081530" y="2874963"/>
                  <a:pt x="2131759" y="2731834"/>
                  <a:pt x="2330069" y="2533460"/>
                </a:cubicBezTo>
                <a:cubicBezTo>
                  <a:pt x="2528380" y="2335086"/>
                  <a:pt x="2671572" y="2284984"/>
                  <a:pt x="2823083" y="2231835"/>
                </a:cubicBezTo>
                <a:cubicBezTo>
                  <a:pt x="2977388" y="2177733"/>
                  <a:pt x="3136964" y="2121789"/>
                  <a:pt x="3349625" y="1909191"/>
                </a:cubicBezTo>
                <a:cubicBezTo>
                  <a:pt x="3562287" y="1696593"/>
                  <a:pt x="3618166" y="1536954"/>
                  <a:pt x="3672269" y="1382649"/>
                </a:cubicBezTo>
                <a:cubicBezTo>
                  <a:pt x="3725418" y="1231138"/>
                  <a:pt x="3775583" y="1087946"/>
                  <a:pt x="3973894" y="889635"/>
                </a:cubicBezTo>
                <a:cubicBezTo>
                  <a:pt x="4172204" y="691325"/>
                  <a:pt x="4315397" y="641350"/>
                  <a:pt x="4466971" y="588010"/>
                </a:cubicBezTo>
                <a:cubicBezTo>
                  <a:pt x="4621276" y="533908"/>
                  <a:pt x="4780788" y="477964"/>
                  <a:pt x="4993450" y="265303"/>
                </a:cubicBezTo>
                <a:cubicBezTo>
                  <a:pt x="5091684" y="167132"/>
                  <a:pt x="5156200" y="80264"/>
                  <a:pt x="5203063" y="0"/>
                </a:cubicBezTo>
                <a:close/>
                <a:moveTo>
                  <a:pt x="5495290" y="0"/>
                </a:moveTo>
                <a:cubicBezTo>
                  <a:pt x="5331016" y="182118"/>
                  <a:pt x="5280851" y="325120"/>
                  <a:pt x="5232400" y="463868"/>
                </a:cubicBezTo>
                <a:cubicBezTo>
                  <a:pt x="5179251" y="615442"/>
                  <a:pt x="5129086" y="758571"/>
                  <a:pt x="4930775" y="956882"/>
                </a:cubicBezTo>
                <a:cubicBezTo>
                  <a:pt x="4732465" y="1155192"/>
                  <a:pt x="4589272" y="1205421"/>
                  <a:pt x="4437761" y="1258570"/>
                </a:cubicBezTo>
                <a:cubicBezTo>
                  <a:pt x="4283456" y="1312672"/>
                  <a:pt x="4123881" y="1368552"/>
                  <a:pt x="3911219" y="1581214"/>
                </a:cubicBezTo>
                <a:cubicBezTo>
                  <a:pt x="3698558" y="1793875"/>
                  <a:pt x="3642678" y="1953387"/>
                  <a:pt x="3588576" y="2107692"/>
                </a:cubicBezTo>
                <a:cubicBezTo>
                  <a:pt x="3535426" y="2259267"/>
                  <a:pt x="3485261" y="2402459"/>
                  <a:pt x="3286951" y="2600770"/>
                </a:cubicBezTo>
                <a:cubicBezTo>
                  <a:pt x="3088640" y="2799080"/>
                  <a:pt x="2945257" y="2849245"/>
                  <a:pt x="2794000" y="2902395"/>
                </a:cubicBezTo>
                <a:cubicBezTo>
                  <a:pt x="2639695" y="2956497"/>
                  <a:pt x="2480183" y="3012440"/>
                  <a:pt x="2267522" y="3225102"/>
                </a:cubicBezTo>
                <a:cubicBezTo>
                  <a:pt x="2054860" y="3437763"/>
                  <a:pt x="1998917" y="3597275"/>
                  <a:pt x="1944814" y="3751580"/>
                </a:cubicBezTo>
                <a:cubicBezTo>
                  <a:pt x="1891729" y="3903155"/>
                  <a:pt x="1841500" y="4046284"/>
                  <a:pt x="1643189" y="4244594"/>
                </a:cubicBezTo>
                <a:cubicBezTo>
                  <a:pt x="1444879" y="4442905"/>
                  <a:pt x="1301369" y="4493133"/>
                  <a:pt x="1149858" y="4546600"/>
                </a:cubicBezTo>
                <a:cubicBezTo>
                  <a:pt x="995553" y="4600702"/>
                  <a:pt x="835977" y="4656646"/>
                  <a:pt x="623316" y="4869244"/>
                </a:cubicBezTo>
                <a:cubicBezTo>
                  <a:pt x="410655" y="5081842"/>
                  <a:pt x="354711" y="5241481"/>
                  <a:pt x="300609" y="5395786"/>
                </a:cubicBezTo>
                <a:cubicBezTo>
                  <a:pt x="247650" y="5546789"/>
                  <a:pt x="197485" y="5689600"/>
                  <a:pt x="0" y="5887530"/>
                </a:cubicBezTo>
                <a:lnTo>
                  <a:pt x="0" y="6010339"/>
                </a:lnTo>
                <a:cubicBezTo>
                  <a:pt x="20130" y="5992114"/>
                  <a:pt x="40704" y="5972239"/>
                  <a:pt x="61849" y="5951411"/>
                </a:cubicBezTo>
                <a:cubicBezTo>
                  <a:pt x="274511" y="5738749"/>
                  <a:pt x="330454" y="5579174"/>
                  <a:pt x="384493" y="5424869"/>
                </a:cubicBezTo>
                <a:cubicBezTo>
                  <a:pt x="437642" y="5273294"/>
                  <a:pt x="487871" y="5130165"/>
                  <a:pt x="686181" y="4931791"/>
                </a:cubicBezTo>
                <a:cubicBezTo>
                  <a:pt x="884491" y="4733417"/>
                  <a:pt x="1027684" y="4683316"/>
                  <a:pt x="1179259" y="4630166"/>
                </a:cubicBezTo>
                <a:cubicBezTo>
                  <a:pt x="1333564" y="4576064"/>
                  <a:pt x="1493076" y="4520121"/>
                  <a:pt x="1705737" y="4307459"/>
                </a:cubicBezTo>
                <a:cubicBezTo>
                  <a:pt x="1918398" y="4094797"/>
                  <a:pt x="1974342" y="3935286"/>
                  <a:pt x="2028444" y="3780981"/>
                </a:cubicBezTo>
                <a:cubicBezTo>
                  <a:pt x="2081530" y="3629406"/>
                  <a:pt x="2131759" y="3486277"/>
                  <a:pt x="2330069" y="3287966"/>
                </a:cubicBezTo>
                <a:cubicBezTo>
                  <a:pt x="2528380" y="3089656"/>
                  <a:pt x="2671572" y="3039428"/>
                  <a:pt x="2823083" y="2986278"/>
                </a:cubicBezTo>
                <a:cubicBezTo>
                  <a:pt x="2977388" y="2932176"/>
                  <a:pt x="3136964" y="2876233"/>
                  <a:pt x="3349625" y="2663635"/>
                </a:cubicBezTo>
                <a:cubicBezTo>
                  <a:pt x="3562287" y="2451037"/>
                  <a:pt x="3618166" y="2291398"/>
                  <a:pt x="3672269" y="2137156"/>
                </a:cubicBezTo>
                <a:cubicBezTo>
                  <a:pt x="3725418" y="1985582"/>
                  <a:pt x="3775583" y="1842389"/>
                  <a:pt x="3973894" y="1644079"/>
                </a:cubicBezTo>
                <a:cubicBezTo>
                  <a:pt x="4172204" y="1445768"/>
                  <a:pt x="4315397" y="1395603"/>
                  <a:pt x="4466971" y="1342454"/>
                </a:cubicBezTo>
                <a:cubicBezTo>
                  <a:pt x="4621276" y="1288352"/>
                  <a:pt x="4780788" y="1232408"/>
                  <a:pt x="4993450" y="1019747"/>
                </a:cubicBezTo>
                <a:cubicBezTo>
                  <a:pt x="5206111" y="807085"/>
                  <a:pt x="5261991" y="647700"/>
                  <a:pt x="5316093" y="493268"/>
                </a:cubicBezTo>
                <a:cubicBezTo>
                  <a:pt x="5369243" y="341757"/>
                  <a:pt x="5419408" y="198565"/>
                  <a:pt x="5617718" y="254"/>
                </a:cubicBezTo>
                <a:lnTo>
                  <a:pt x="5617718" y="254"/>
                </a:lnTo>
                <a:close/>
                <a:moveTo>
                  <a:pt x="6638290" y="0"/>
                </a:moveTo>
                <a:cubicBezTo>
                  <a:pt x="6618923" y="21802"/>
                  <a:pt x="6597650" y="44302"/>
                  <a:pt x="6574473" y="67501"/>
                </a:cubicBezTo>
                <a:cubicBezTo>
                  <a:pt x="6376162" y="265875"/>
                  <a:pt x="6232970" y="316040"/>
                  <a:pt x="6081459" y="369189"/>
                </a:cubicBezTo>
                <a:cubicBezTo>
                  <a:pt x="5927154" y="423291"/>
                  <a:pt x="5767578" y="479235"/>
                  <a:pt x="5554917" y="691833"/>
                </a:cubicBezTo>
                <a:cubicBezTo>
                  <a:pt x="5342255" y="904430"/>
                  <a:pt x="5286312" y="1064006"/>
                  <a:pt x="5232400" y="1218311"/>
                </a:cubicBezTo>
                <a:cubicBezTo>
                  <a:pt x="5179251" y="1369886"/>
                  <a:pt x="5129086" y="1513015"/>
                  <a:pt x="4930775" y="1711325"/>
                </a:cubicBezTo>
                <a:cubicBezTo>
                  <a:pt x="4732465" y="1909636"/>
                  <a:pt x="4589082" y="1959864"/>
                  <a:pt x="4437571" y="2012950"/>
                </a:cubicBezTo>
                <a:cubicBezTo>
                  <a:pt x="4283266" y="2067052"/>
                  <a:pt x="4123690" y="2122996"/>
                  <a:pt x="3911028" y="2335594"/>
                </a:cubicBezTo>
                <a:cubicBezTo>
                  <a:pt x="3698367" y="2548192"/>
                  <a:pt x="3642487" y="2707831"/>
                  <a:pt x="3588385" y="2862072"/>
                </a:cubicBezTo>
                <a:cubicBezTo>
                  <a:pt x="3535236" y="3013647"/>
                  <a:pt x="3485071" y="3156839"/>
                  <a:pt x="3286760" y="3355150"/>
                </a:cubicBezTo>
                <a:cubicBezTo>
                  <a:pt x="3088450" y="3553460"/>
                  <a:pt x="2945257" y="3603625"/>
                  <a:pt x="2793683" y="3656775"/>
                </a:cubicBezTo>
                <a:cubicBezTo>
                  <a:pt x="2639378" y="3710877"/>
                  <a:pt x="2479866" y="3766820"/>
                  <a:pt x="2267204" y="3979482"/>
                </a:cubicBezTo>
                <a:cubicBezTo>
                  <a:pt x="2054542" y="4192143"/>
                  <a:pt x="1998599" y="4351655"/>
                  <a:pt x="1944497" y="4505960"/>
                </a:cubicBezTo>
                <a:cubicBezTo>
                  <a:pt x="1891411" y="4657535"/>
                  <a:pt x="1841183" y="4800664"/>
                  <a:pt x="1642872" y="4999038"/>
                </a:cubicBezTo>
                <a:cubicBezTo>
                  <a:pt x="1444562" y="5197412"/>
                  <a:pt x="1301369" y="5247513"/>
                  <a:pt x="1149795" y="5300663"/>
                </a:cubicBezTo>
                <a:cubicBezTo>
                  <a:pt x="995553" y="5354765"/>
                  <a:pt x="835977" y="5410708"/>
                  <a:pt x="623316" y="5623370"/>
                </a:cubicBezTo>
                <a:cubicBezTo>
                  <a:pt x="410655" y="5836031"/>
                  <a:pt x="354711" y="5995543"/>
                  <a:pt x="300609" y="6149848"/>
                </a:cubicBezTo>
                <a:cubicBezTo>
                  <a:pt x="247650" y="6301232"/>
                  <a:pt x="197485" y="6444171"/>
                  <a:pt x="0" y="6642100"/>
                </a:cubicBezTo>
                <a:lnTo>
                  <a:pt x="0" y="6764845"/>
                </a:lnTo>
                <a:cubicBezTo>
                  <a:pt x="20151" y="6746494"/>
                  <a:pt x="40767" y="6726745"/>
                  <a:pt x="61849" y="6705600"/>
                </a:cubicBezTo>
                <a:cubicBezTo>
                  <a:pt x="274511" y="6492939"/>
                  <a:pt x="330454" y="6333363"/>
                  <a:pt x="384493" y="6179058"/>
                </a:cubicBezTo>
                <a:cubicBezTo>
                  <a:pt x="437642" y="6027484"/>
                  <a:pt x="487871" y="5884355"/>
                  <a:pt x="686181" y="5685981"/>
                </a:cubicBezTo>
                <a:cubicBezTo>
                  <a:pt x="884491" y="5487607"/>
                  <a:pt x="1027684" y="5437505"/>
                  <a:pt x="1179259" y="5384356"/>
                </a:cubicBezTo>
                <a:cubicBezTo>
                  <a:pt x="1333500" y="5330254"/>
                  <a:pt x="1493076" y="5274310"/>
                  <a:pt x="1705737" y="5061649"/>
                </a:cubicBezTo>
                <a:cubicBezTo>
                  <a:pt x="1918398" y="4848987"/>
                  <a:pt x="1974342" y="4689475"/>
                  <a:pt x="2028444" y="4535170"/>
                </a:cubicBezTo>
                <a:cubicBezTo>
                  <a:pt x="2081530" y="4383596"/>
                  <a:pt x="2131759" y="4240467"/>
                  <a:pt x="2330069" y="4042156"/>
                </a:cubicBezTo>
                <a:cubicBezTo>
                  <a:pt x="2528380" y="3843846"/>
                  <a:pt x="2671572" y="3793617"/>
                  <a:pt x="2823083" y="3740468"/>
                </a:cubicBezTo>
                <a:cubicBezTo>
                  <a:pt x="2977388" y="3686366"/>
                  <a:pt x="3136964" y="3630486"/>
                  <a:pt x="3349625" y="3417824"/>
                </a:cubicBezTo>
                <a:cubicBezTo>
                  <a:pt x="3562287" y="3205163"/>
                  <a:pt x="3618166" y="3045651"/>
                  <a:pt x="3672269" y="2891346"/>
                </a:cubicBezTo>
                <a:cubicBezTo>
                  <a:pt x="3725418" y="2739771"/>
                  <a:pt x="3775583" y="2596579"/>
                  <a:pt x="3973894" y="2398268"/>
                </a:cubicBezTo>
                <a:cubicBezTo>
                  <a:pt x="4172204" y="2199958"/>
                  <a:pt x="4315397" y="2149793"/>
                  <a:pt x="4466971" y="2096643"/>
                </a:cubicBezTo>
                <a:cubicBezTo>
                  <a:pt x="4621276" y="2042541"/>
                  <a:pt x="4780788" y="1986598"/>
                  <a:pt x="4993450" y="1773936"/>
                </a:cubicBezTo>
                <a:cubicBezTo>
                  <a:pt x="5206111" y="1561275"/>
                  <a:pt x="5261991" y="1401763"/>
                  <a:pt x="5316093" y="1247458"/>
                </a:cubicBezTo>
                <a:cubicBezTo>
                  <a:pt x="5369243" y="1095947"/>
                  <a:pt x="5419408" y="952754"/>
                  <a:pt x="5617718" y="754444"/>
                </a:cubicBezTo>
                <a:cubicBezTo>
                  <a:pt x="5816029" y="556133"/>
                  <a:pt x="5959221" y="505968"/>
                  <a:pt x="6110796" y="452819"/>
                </a:cubicBezTo>
                <a:cubicBezTo>
                  <a:pt x="6265101" y="398717"/>
                  <a:pt x="6424613" y="342773"/>
                  <a:pt x="6637274" y="130112"/>
                </a:cubicBezTo>
                <a:cubicBezTo>
                  <a:pt x="6678740" y="89007"/>
                  <a:pt x="6717856" y="45566"/>
                  <a:pt x="6754369" y="0"/>
                </a:cubicBezTo>
                <a:close/>
                <a:moveTo>
                  <a:pt x="7031990" y="0"/>
                </a:moveTo>
                <a:cubicBezTo>
                  <a:pt x="6948742" y="121349"/>
                  <a:pt x="6911975" y="226314"/>
                  <a:pt x="6875970" y="328930"/>
                </a:cubicBezTo>
                <a:cubicBezTo>
                  <a:pt x="6822885" y="480505"/>
                  <a:pt x="6772657" y="623634"/>
                  <a:pt x="6574345" y="822008"/>
                </a:cubicBezTo>
                <a:cubicBezTo>
                  <a:pt x="6376035" y="1020382"/>
                  <a:pt x="6232906" y="1070483"/>
                  <a:pt x="6081395" y="1123950"/>
                </a:cubicBezTo>
                <a:cubicBezTo>
                  <a:pt x="5927090" y="1178052"/>
                  <a:pt x="5767515" y="1233996"/>
                  <a:pt x="5554853" y="1446594"/>
                </a:cubicBezTo>
                <a:cubicBezTo>
                  <a:pt x="5342192" y="1659192"/>
                  <a:pt x="5286312" y="1818513"/>
                  <a:pt x="5232400" y="1972755"/>
                </a:cubicBezTo>
                <a:cubicBezTo>
                  <a:pt x="5179251" y="2124329"/>
                  <a:pt x="5129086" y="2267522"/>
                  <a:pt x="4930775" y="2465832"/>
                </a:cubicBezTo>
                <a:cubicBezTo>
                  <a:pt x="4732465" y="2664143"/>
                  <a:pt x="4589272" y="2714308"/>
                  <a:pt x="4437761" y="2767457"/>
                </a:cubicBezTo>
                <a:cubicBezTo>
                  <a:pt x="4283456" y="2821559"/>
                  <a:pt x="4123881" y="2877503"/>
                  <a:pt x="3911219" y="3090101"/>
                </a:cubicBezTo>
                <a:cubicBezTo>
                  <a:pt x="3698558" y="3302699"/>
                  <a:pt x="3642678" y="3462338"/>
                  <a:pt x="3588576" y="3616643"/>
                </a:cubicBezTo>
                <a:cubicBezTo>
                  <a:pt x="3535426" y="3768153"/>
                  <a:pt x="3485261" y="3911346"/>
                  <a:pt x="3286951" y="4109657"/>
                </a:cubicBezTo>
                <a:cubicBezTo>
                  <a:pt x="3088640" y="4307967"/>
                  <a:pt x="2945448" y="4358196"/>
                  <a:pt x="2793873" y="4411282"/>
                </a:cubicBezTo>
                <a:cubicBezTo>
                  <a:pt x="2639568" y="4465384"/>
                  <a:pt x="2480056" y="4521327"/>
                  <a:pt x="2267395" y="4733989"/>
                </a:cubicBezTo>
                <a:cubicBezTo>
                  <a:pt x="2054733" y="4946650"/>
                  <a:pt x="1998789" y="5106162"/>
                  <a:pt x="1944688" y="5260467"/>
                </a:cubicBezTo>
                <a:cubicBezTo>
                  <a:pt x="1891602" y="5412042"/>
                  <a:pt x="1841373" y="5555171"/>
                  <a:pt x="1643063" y="5753545"/>
                </a:cubicBezTo>
                <a:cubicBezTo>
                  <a:pt x="1444752" y="5951919"/>
                  <a:pt x="1301560" y="6002020"/>
                  <a:pt x="1149985" y="6055170"/>
                </a:cubicBezTo>
                <a:cubicBezTo>
                  <a:pt x="995744" y="6109272"/>
                  <a:pt x="836168" y="6165215"/>
                  <a:pt x="623507" y="6377877"/>
                </a:cubicBezTo>
                <a:cubicBezTo>
                  <a:pt x="431800" y="6569329"/>
                  <a:pt x="367411" y="6717729"/>
                  <a:pt x="316992" y="6858000"/>
                </a:cubicBezTo>
                <a:lnTo>
                  <a:pt x="411671" y="6858000"/>
                </a:lnTo>
                <a:cubicBezTo>
                  <a:pt x="458597" y="6732651"/>
                  <a:pt x="521081" y="6605842"/>
                  <a:pt x="686181" y="6440742"/>
                </a:cubicBezTo>
                <a:cubicBezTo>
                  <a:pt x="884491" y="6242368"/>
                  <a:pt x="1027684" y="6192203"/>
                  <a:pt x="1179259" y="6139053"/>
                </a:cubicBezTo>
                <a:cubicBezTo>
                  <a:pt x="1333500" y="6084951"/>
                  <a:pt x="1493076" y="6029008"/>
                  <a:pt x="1705737" y="5816410"/>
                </a:cubicBezTo>
                <a:cubicBezTo>
                  <a:pt x="1918398" y="5603812"/>
                  <a:pt x="1974342" y="5444173"/>
                  <a:pt x="2028444" y="5289868"/>
                </a:cubicBezTo>
                <a:cubicBezTo>
                  <a:pt x="2081530" y="5138293"/>
                  <a:pt x="2131759" y="4995164"/>
                  <a:pt x="2330069" y="4796854"/>
                </a:cubicBezTo>
                <a:cubicBezTo>
                  <a:pt x="2528380" y="4598543"/>
                  <a:pt x="2671572" y="4548315"/>
                  <a:pt x="2823083" y="4495165"/>
                </a:cubicBezTo>
                <a:cubicBezTo>
                  <a:pt x="2977388" y="4441127"/>
                  <a:pt x="3136964" y="4385183"/>
                  <a:pt x="3349625" y="4172522"/>
                </a:cubicBezTo>
                <a:cubicBezTo>
                  <a:pt x="3562287" y="3959860"/>
                  <a:pt x="3618166" y="3800348"/>
                  <a:pt x="3672269" y="3646043"/>
                </a:cubicBezTo>
                <a:cubicBezTo>
                  <a:pt x="3725418" y="3494469"/>
                  <a:pt x="3775583" y="3351340"/>
                  <a:pt x="3973894" y="3152966"/>
                </a:cubicBezTo>
                <a:cubicBezTo>
                  <a:pt x="4172204" y="2954592"/>
                  <a:pt x="4315397" y="2904490"/>
                  <a:pt x="4466971" y="2851341"/>
                </a:cubicBezTo>
                <a:cubicBezTo>
                  <a:pt x="4621276" y="2797239"/>
                  <a:pt x="4780788" y="2741295"/>
                  <a:pt x="4993450" y="2528697"/>
                </a:cubicBezTo>
                <a:cubicBezTo>
                  <a:pt x="5206111" y="2316099"/>
                  <a:pt x="5261991" y="2156460"/>
                  <a:pt x="5316093" y="2002219"/>
                </a:cubicBezTo>
                <a:cubicBezTo>
                  <a:pt x="5369243" y="1850644"/>
                  <a:pt x="5419408" y="1707452"/>
                  <a:pt x="5617718" y="1509141"/>
                </a:cubicBezTo>
                <a:cubicBezTo>
                  <a:pt x="5816029" y="1310831"/>
                  <a:pt x="5959221" y="1260666"/>
                  <a:pt x="6110796" y="1207516"/>
                </a:cubicBezTo>
                <a:cubicBezTo>
                  <a:pt x="6265101" y="1153414"/>
                  <a:pt x="6424613" y="1097471"/>
                  <a:pt x="6637274" y="884873"/>
                </a:cubicBezTo>
                <a:cubicBezTo>
                  <a:pt x="6849936" y="672275"/>
                  <a:pt x="6905879" y="512636"/>
                  <a:pt x="6959918" y="358331"/>
                </a:cubicBezTo>
                <a:cubicBezTo>
                  <a:pt x="7000240" y="243332"/>
                  <a:pt x="7038912" y="133350"/>
                  <a:pt x="7141909" y="0"/>
                </a:cubicBezTo>
                <a:close/>
                <a:moveTo>
                  <a:pt x="8147050" y="0"/>
                </a:moveTo>
                <a:cubicBezTo>
                  <a:pt x="7984554" y="143383"/>
                  <a:pt x="7858252" y="187706"/>
                  <a:pt x="7725537" y="234252"/>
                </a:cubicBezTo>
                <a:cubicBezTo>
                  <a:pt x="7571232" y="288354"/>
                  <a:pt x="7411720" y="344234"/>
                  <a:pt x="7199059" y="556895"/>
                </a:cubicBezTo>
                <a:cubicBezTo>
                  <a:pt x="6986397" y="769557"/>
                  <a:pt x="6930454" y="929069"/>
                  <a:pt x="6876352" y="1083374"/>
                </a:cubicBezTo>
                <a:cubicBezTo>
                  <a:pt x="6823266" y="1234948"/>
                  <a:pt x="6773037" y="1378141"/>
                  <a:pt x="6574727" y="1576451"/>
                </a:cubicBezTo>
                <a:cubicBezTo>
                  <a:pt x="6376416" y="1774762"/>
                  <a:pt x="6233224" y="1824927"/>
                  <a:pt x="6081713" y="1878076"/>
                </a:cubicBezTo>
                <a:cubicBezTo>
                  <a:pt x="5927408" y="1932178"/>
                  <a:pt x="5767832" y="1988122"/>
                  <a:pt x="5555171" y="2200783"/>
                </a:cubicBezTo>
                <a:cubicBezTo>
                  <a:pt x="5342509" y="2413445"/>
                  <a:pt x="5286629" y="2572957"/>
                  <a:pt x="5232527" y="2727198"/>
                </a:cubicBezTo>
                <a:cubicBezTo>
                  <a:pt x="5179378" y="2878773"/>
                  <a:pt x="5129213" y="3021965"/>
                  <a:pt x="4930902" y="3220276"/>
                </a:cubicBezTo>
                <a:cubicBezTo>
                  <a:pt x="4732592" y="3418586"/>
                  <a:pt x="4589399" y="3468751"/>
                  <a:pt x="4437888" y="3521901"/>
                </a:cubicBezTo>
                <a:cubicBezTo>
                  <a:pt x="4283583" y="3576003"/>
                  <a:pt x="4124008" y="3631946"/>
                  <a:pt x="3911346" y="3844608"/>
                </a:cubicBezTo>
                <a:cubicBezTo>
                  <a:pt x="3698684" y="4057269"/>
                  <a:pt x="3642805" y="4216781"/>
                  <a:pt x="3588703" y="4371086"/>
                </a:cubicBezTo>
                <a:cubicBezTo>
                  <a:pt x="3535553" y="4522597"/>
                  <a:pt x="3485388" y="4665790"/>
                  <a:pt x="3287078" y="4864100"/>
                </a:cubicBezTo>
                <a:cubicBezTo>
                  <a:pt x="3088767" y="5062411"/>
                  <a:pt x="2945257" y="5112639"/>
                  <a:pt x="2794000" y="5165725"/>
                </a:cubicBezTo>
                <a:cubicBezTo>
                  <a:pt x="2639695" y="5219827"/>
                  <a:pt x="2480183" y="5275771"/>
                  <a:pt x="2267522" y="5488432"/>
                </a:cubicBezTo>
                <a:cubicBezTo>
                  <a:pt x="2054860" y="5701094"/>
                  <a:pt x="1998917" y="5860606"/>
                  <a:pt x="1944814" y="6014911"/>
                </a:cubicBezTo>
                <a:cubicBezTo>
                  <a:pt x="1891729" y="6166485"/>
                  <a:pt x="1841500" y="6309678"/>
                  <a:pt x="1643189" y="6507988"/>
                </a:cubicBezTo>
                <a:cubicBezTo>
                  <a:pt x="1444879" y="6706299"/>
                  <a:pt x="1301687" y="6756464"/>
                  <a:pt x="1150176" y="6809613"/>
                </a:cubicBezTo>
                <a:cubicBezTo>
                  <a:pt x="1107694" y="6824536"/>
                  <a:pt x="1064768" y="6839522"/>
                  <a:pt x="1020445" y="6858000"/>
                </a:cubicBezTo>
                <a:lnTo>
                  <a:pt x="1277239" y="6858000"/>
                </a:lnTo>
                <a:cubicBezTo>
                  <a:pt x="1402715" y="6809295"/>
                  <a:pt x="1537589" y="6739192"/>
                  <a:pt x="1706055" y="6570853"/>
                </a:cubicBezTo>
                <a:cubicBezTo>
                  <a:pt x="1918716" y="6358192"/>
                  <a:pt x="1974660" y="6198616"/>
                  <a:pt x="2028762" y="6044375"/>
                </a:cubicBezTo>
                <a:cubicBezTo>
                  <a:pt x="2081848" y="5892800"/>
                  <a:pt x="2132076" y="5749608"/>
                  <a:pt x="2330387" y="5551297"/>
                </a:cubicBezTo>
                <a:cubicBezTo>
                  <a:pt x="2528697" y="5352987"/>
                  <a:pt x="2671890" y="5302758"/>
                  <a:pt x="2823401" y="5249672"/>
                </a:cubicBezTo>
                <a:cubicBezTo>
                  <a:pt x="2977706" y="5195570"/>
                  <a:pt x="3137281" y="5139627"/>
                  <a:pt x="3349943" y="4926965"/>
                </a:cubicBezTo>
                <a:cubicBezTo>
                  <a:pt x="3562604" y="4714304"/>
                  <a:pt x="3618484" y="4554792"/>
                  <a:pt x="3672586" y="4400487"/>
                </a:cubicBezTo>
                <a:cubicBezTo>
                  <a:pt x="3725736" y="4248912"/>
                  <a:pt x="3775901" y="4105783"/>
                  <a:pt x="3974211" y="3907472"/>
                </a:cubicBezTo>
                <a:cubicBezTo>
                  <a:pt x="4172522" y="3709162"/>
                  <a:pt x="4315714" y="3658934"/>
                  <a:pt x="4467289" y="3605784"/>
                </a:cubicBezTo>
                <a:cubicBezTo>
                  <a:pt x="4621594" y="3551682"/>
                  <a:pt x="4781106" y="3495739"/>
                  <a:pt x="4993767" y="3283141"/>
                </a:cubicBezTo>
                <a:cubicBezTo>
                  <a:pt x="5206429" y="3070543"/>
                  <a:pt x="5262309" y="2910904"/>
                  <a:pt x="5316411" y="2756662"/>
                </a:cubicBezTo>
                <a:cubicBezTo>
                  <a:pt x="5369560" y="2605088"/>
                  <a:pt x="5419725" y="2461959"/>
                  <a:pt x="5618036" y="2263648"/>
                </a:cubicBezTo>
                <a:cubicBezTo>
                  <a:pt x="5816346" y="2065338"/>
                  <a:pt x="5959539" y="2015109"/>
                  <a:pt x="6111113" y="1961960"/>
                </a:cubicBezTo>
                <a:cubicBezTo>
                  <a:pt x="6265418" y="1907858"/>
                  <a:pt x="6424930" y="1851914"/>
                  <a:pt x="6637592" y="1639316"/>
                </a:cubicBezTo>
                <a:cubicBezTo>
                  <a:pt x="6850253" y="1426718"/>
                  <a:pt x="6906197" y="1267079"/>
                  <a:pt x="6960235" y="1112774"/>
                </a:cubicBezTo>
                <a:cubicBezTo>
                  <a:pt x="7013385" y="961263"/>
                  <a:pt x="7063613" y="818071"/>
                  <a:pt x="7261924" y="619760"/>
                </a:cubicBezTo>
                <a:cubicBezTo>
                  <a:pt x="7460234" y="421450"/>
                  <a:pt x="7603363" y="371285"/>
                  <a:pt x="7754938" y="318135"/>
                </a:cubicBezTo>
                <a:cubicBezTo>
                  <a:pt x="7908100" y="264414"/>
                  <a:pt x="8066532" y="208915"/>
                  <a:pt x="8276844" y="0"/>
                </a:cubicBezTo>
                <a:close/>
                <a:moveTo>
                  <a:pt x="8597519" y="0"/>
                </a:moveTo>
                <a:cubicBezTo>
                  <a:pt x="8564499" y="67691"/>
                  <a:pt x="8542210" y="131255"/>
                  <a:pt x="8520240" y="193993"/>
                </a:cubicBezTo>
                <a:cubicBezTo>
                  <a:pt x="8467090" y="345567"/>
                  <a:pt x="8416861" y="488696"/>
                  <a:pt x="8218551" y="687007"/>
                </a:cubicBezTo>
                <a:cubicBezTo>
                  <a:pt x="8020241" y="885317"/>
                  <a:pt x="7877112" y="935546"/>
                  <a:pt x="7725537" y="988695"/>
                </a:cubicBezTo>
                <a:cubicBezTo>
                  <a:pt x="7571232" y="1042797"/>
                  <a:pt x="7411720" y="1098677"/>
                  <a:pt x="7199059" y="1311339"/>
                </a:cubicBezTo>
                <a:cubicBezTo>
                  <a:pt x="6986397" y="1524000"/>
                  <a:pt x="6930454" y="1683576"/>
                  <a:pt x="6876352" y="1837817"/>
                </a:cubicBezTo>
                <a:cubicBezTo>
                  <a:pt x="6823266" y="1989392"/>
                  <a:pt x="6773037" y="2132584"/>
                  <a:pt x="6574727" y="2330895"/>
                </a:cubicBezTo>
                <a:cubicBezTo>
                  <a:pt x="6376416" y="2529205"/>
                  <a:pt x="6233224" y="2579370"/>
                  <a:pt x="6081713" y="2632520"/>
                </a:cubicBezTo>
                <a:cubicBezTo>
                  <a:pt x="5927408" y="2686622"/>
                  <a:pt x="5767832" y="2742565"/>
                  <a:pt x="5555171" y="2955227"/>
                </a:cubicBezTo>
                <a:cubicBezTo>
                  <a:pt x="5342509" y="3167888"/>
                  <a:pt x="5286312" y="3327400"/>
                  <a:pt x="5232400" y="3481705"/>
                </a:cubicBezTo>
                <a:cubicBezTo>
                  <a:pt x="5179251" y="3633216"/>
                  <a:pt x="5129086" y="3776409"/>
                  <a:pt x="4930775" y="3974719"/>
                </a:cubicBezTo>
                <a:cubicBezTo>
                  <a:pt x="4732465" y="4173030"/>
                  <a:pt x="4589272" y="4223195"/>
                  <a:pt x="4437761" y="4276344"/>
                </a:cubicBezTo>
                <a:cubicBezTo>
                  <a:pt x="4283456" y="4330446"/>
                  <a:pt x="4123881" y="4386390"/>
                  <a:pt x="3911219" y="4599051"/>
                </a:cubicBezTo>
                <a:cubicBezTo>
                  <a:pt x="3698558" y="4811713"/>
                  <a:pt x="3642678" y="4971225"/>
                  <a:pt x="3588576" y="5125530"/>
                </a:cubicBezTo>
                <a:cubicBezTo>
                  <a:pt x="3535426" y="5277104"/>
                  <a:pt x="3485261" y="5420233"/>
                  <a:pt x="3286951" y="5618544"/>
                </a:cubicBezTo>
                <a:cubicBezTo>
                  <a:pt x="3088640" y="5816854"/>
                  <a:pt x="2945257" y="5867400"/>
                  <a:pt x="2794000" y="5920232"/>
                </a:cubicBezTo>
                <a:cubicBezTo>
                  <a:pt x="2639695" y="5974271"/>
                  <a:pt x="2480183" y="6030214"/>
                  <a:pt x="2267522" y="6242876"/>
                </a:cubicBezTo>
                <a:cubicBezTo>
                  <a:pt x="2054860" y="6455537"/>
                  <a:pt x="1998917" y="6615049"/>
                  <a:pt x="1944814" y="6769354"/>
                </a:cubicBezTo>
                <a:cubicBezTo>
                  <a:pt x="1934401" y="6799072"/>
                  <a:pt x="1924114" y="6828473"/>
                  <a:pt x="1913064" y="6858254"/>
                </a:cubicBezTo>
                <a:lnTo>
                  <a:pt x="2007934" y="6858254"/>
                </a:lnTo>
                <a:cubicBezTo>
                  <a:pt x="2015236" y="6838379"/>
                  <a:pt x="2022158" y="6818694"/>
                  <a:pt x="2029016" y="6799072"/>
                </a:cubicBezTo>
                <a:cubicBezTo>
                  <a:pt x="2082102" y="6647498"/>
                  <a:pt x="2132330" y="6504306"/>
                  <a:pt x="2330641" y="6305995"/>
                </a:cubicBezTo>
                <a:cubicBezTo>
                  <a:pt x="2528951" y="6107684"/>
                  <a:pt x="2672144" y="6057456"/>
                  <a:pt x="2823655" y="6004370"/>
                </a:cubicBezTo>
                <a:cubicBezTo>
                  <a:pt x="2977388" y="5949950"/>
                  <a:pt x="3136900" y="5894070"/>
                  <a:pt x="3349625" y="5681409"/>
                </a:cubicBezTo>
                <a:cubicBezTo>
                  <a:pt x="3562350" y="5468747"/>
                  <a:pt x="3618166" y="5309235"/>
                  <a:pt x="3672269" y="5154930"/>
                </a:cubicBezTo>
                <a:cubicBezTo>
                  <a:pt x="3725418" y="5003356"/>
                  <a:pt x="3775583" y="4860227"/>
                  <a:pt x="3973894" y="4661916"/>
                </a:cubicBezTo>
                <a:cubicBezTo>
                  <a:pt x="4172204" y="4463606"/>
                  <a:pt x="4315397" y="4413377"/>
                  <a:pt x="4466971" y="4360228"/>
                </a:cubicBezTo>
                <a:cubicBezTo>
                  <a:pt x="4621276" y="4306126"/>
                  <a:pt x="4780788" y="4250246"/>
                  <a:pt x="4993450" y="4037584"/>
                </a:cubicBezTo>
                <a:cubicBezTo>
                  <a:pt x="5206111" y="3824922"/>
                  <a:pt x="5261991" y="3665411"/>
                  <a:pt x="5316093" y="3511106"/>
                </a:cubicBezTo>
                <a:cubicBezTo>
                  <a:pt x="5369243" y="3359531"/>
                  <a:pt x="5419408" y="3216402"/>
                  <a:pt x="5617718" y="3018092"/>
                </a:cubicBezTo>
                <a:cubicBezTo>
                  <a:pt x="5816029" y="2819781"/>
                  <a:pt x="5959221" y="2769553"/>
                  <a:pt x="6110796" y="2716403"/>
                </a:cubicBezTo>
                <a:cubicBezTo>
                  <a:pt x="6265101" y="2662301"/>
                  <a:pt x="6424613" y="2606421"/>
                  <a:pt x="6637274" y="2393760"/>
                </a:cubicBezTo>
                <a:cubicBezTo>
                  <a:pt x="6849936" y="2181098"/>
                  <a:pt x="6905879" y="2021523"/>
                  <a:pt x="6959918" y="1867281"/>
                </a:cubicBezTo>
                <a:cubicBezTo>
                  <a:pt x="7013068" y="1715707"/>
                  <a:pt x="7063295" y="1572514"/>
                  <a:pt x="7261607" y="1374204"/>
                </a:cubicBezTo>
                <a:cubicBezTo>
                  <a:pt x="7459917" y="1175893"/>
                  <a:pt x="7603045" y="1125728"/>
                  <a:pt x="7754620" y="1072579"/>
                </a:cubicBezTo>
                <a:cubicBezTo>
                  <a:pt x="7908925" y="1018477"/>
                  <a:pt x="8068501" y="962533"/>
                  <a:pt x="8281099" y="749872"/>
                </a:cubicBezTo>
                <a:cubicBezTo>
                  <a:pt x="8493696" y="537210"/>
                  <a:pt x="8549704" y="377698"/>
                  <a:pt x="8603806" y="223393"/>
                </a:cubicBezTo>
                <a:cubicBezTo>
                  <a:pt x="8629777" y="149352"/>
                  <a:pt x="8654986" y="77343"/>
                  <a:pt x="8697151" y="0"/>
                </a:cubicBezTo>
                <a:close/>
                <a:moveTo>
                  <a:pt x="9603549" y="0"/>
                </a:moveTo>
                <a:cubicBezTo>
                  <a:pt x="9522016" y="45784"/>
                  <a:pt x="9446768" y="72136"/>
                  <a:pt x="9369361" y="99251"/>
                </a:cubicBezTo>
                <a:cubicBezTo>
                  <a:pt x="9214803" y="153353"/>
                  <a:pt x="9055100" y="209550"/>
                  <a:pt x="8842566" y="421957"/>
                </a:cubicBezTo>
                <a:cubicBezTo>
                  <a:pt x="8630031" y="634365"/>
                  <a:pt x="8574024" y="794131"/>
                  <a:pt x="8519922" y="948436"/>
                </a:cubicBezTo>
                <a:cubicBezTo>
                  <a:pt x="8466772" y="1100011"/>
                  <a:pt x="8416544" y="1243140"/>
                  <a:pt x="8218234" y="1441514"/>
                </a:cubicBezTo>
                <a:cubicBezTo>
                  <a:pt x="8019923" y="1639888"/>
                  <a:pt x="7876794" y="1689989"/>
                  <a:pt x="7725219" y="1743139"/>
                </a:cubicBezTo>
                <a:cubicBezTo>
                  <a:pt x="7570915" y="1797241"/>
                  <a:pt x="7411403" y="1853184"/>
                  <a:pt x="7198741" y="2065782"/>
                </a:cubicBezTo>
                <a:cubicBezTo>
                  <a:pt x="6986080" y="2278380"/>
                  <a:pt x="6930136" y="2438019"/>
                  <a:pt x="6876034" y="2592261"/>
                </a:cubicBezTo>
                <a:cubicBezTo>
                  <a:pt x="6822948" y="2743835"/>
                  <a:pt x="6772719" y="2887028"/>
                  <a:pt x="6574409" y="3085338"/>
                </a:cubicBezTo>
                <a:cubicBezTo>
                  <a:pt x="6376099" y="3283649"/>
                  <a:pt x="6232906" y="3333750"/>
                  <a:pt x="6081395" y="3386963"/>
                </a:cubicBezTo>
                <a:cubicBezTo>
                  <a:pt x="5927090" y="3441065"/>
                  <a:pt x="5767515" y="3497009"/>
                  <a:pt x="5554853" y="3709670"/>
                </a:cubicBezTo>
                <a:cubicBezTo>
                  <a:pt x="5342192" y="3922332"/>
                  <a:pt x="5286312" y="4081844"/>
                  <a:pt x="5232400" y="4236149"/>
                </a:cubicBezTo>
                <a:cubicBezTo>
                  <a:pt x="5179251" y="4387723"/>
                  <a:pt x="5129086" y="4530852"/>
                  <a:pt x="4930775" y="4729163"/>
                </a:cubicBezTo>
                <a:cubicBezTo>
                  <a:pt x="4732465" y="4927473"/>
                  <a:pt x="4589272" y="4977638"/>
                  <a:pt x="4437761" y="5030788"/>
                </a:cubicBezTo>
                <a:cubicBezTo>
                  <a:pt x="4283456" y="5084890"/>
                  <a:pt x="4123881" y="5140833"/>
                  <a:pt x="3911219" y="5353495"/>
                </a:cubicBezTo>
                <a:cubicBezTo>
                  <a:pt x="3698558" y="5566156"/>
                  <a:pt x="3642487" y="5725668"/>
                  <a:pt x="3588385" y="5880100"/>
                </a:cubicBezTo>
                <a:cubicBezTo>
                  <a:pt x="3535236" y="6031675"/>
                  <a:pt x="3485071" y="6174804"/>
                  <a:pt x="3286760" y="6373114"/>
                </a:cubicBezTo>
                <a:cubicBezTo>
                  <a:pt x="3088450" y="6571425"/>
                  <a:pt x="2945257" y="6621653"/>
                  <a:pt x="2793683" y="6674803"/>
                </a:cubicBezTo>
                <a:cubicBezTo>
                  <a:pt x="2680399" y="6714490"/>
                  <a:pt x="2564321" y="6755194"/>
                  <a:pt x="2426526" y="6858127"/>
                </a:cubicBezTo>
                <a:lnTo>
                  <a:pt x="2588641" y="6858127"/>
                </a:lnTo>
                <a:cubicBezTo>
                  <a:pt x="2670302" y="6812281"/>
                  <a:pt x="2745613" y="6785864"/>
                  <a:pt x="2823083" y="6758686"/>
                </a:cubicBezTo>
                <a:cubicBezTo>
                  <a:pt x="2977388" y="6704584"/>
                  <a:pt x="3136964" y="6648641"/>
                  <a:pt x="3349625" y="6435979"/>
                </a:cubicBezTo>
                <a:cubicBezTo>
                  <a:pt x="3562287" y="6223318"/>
                  <a:pt x="3618166" y="6063806"/>
                  <a:pt x="3672269" y="5909501"/>
                </a:cubicBezTo>
                <a:cubicBezTo>
                  <a:pt x="3725418" y="5757926"/>
                  <a:pt x="3775583" y="5614797"/>
                  <a:pt x="3973894" y="5416487"/>
                </a:cubicBezTo>
                <a:cubicBezTo>
                  <a:pt x="4172204" y="5218176"/>
                  <a:pt x="4315397" y="5167948"/>
                  <a:pt x="4466971" y="5114798"/>
                </a:cubicBezTo>
                <a:cubicBezTo>
                  <a:pt x="4621276" y="5060760"/>
                  <a:pt x="4780788" y="5004816"/>
                  <a:pt x="4993450" y="4792155"/>
                </a:cubicBezTo>
                <a:cubicBezTo>
                  <a:pt x="5206111" y="4579493"/>
                  <a:pt x="5261991" y="4419981"/>
                  <a:pt x="5316093" y="4265676"/>
                </a:cubicBezTo>
                <a:cubicBezTo>
                  <a:pt x="5369243" y="4114102"/>
                  <a:pt x="5419408" y="3970972"/>
                  <a:pt x="5617718" y="3772662"/>
                </a:cubicBezTo>
                <a:cubicBezTo>
                  <a:pt x="5816029" y="3574352"/>
                  <a:pt x="5959221" y="3524123"/>
                  <a:pt x="6110796" y="3470974"/>
                </a:cubicBezTo>
                <a:cubicBezTo>
                  <a:pt x="6265101" y="3416935"/>
                  <a:pt x="6424613" y="3360991"/>
                  <a:pt x="6637274" y="3148330"/>
                </a:cubicBezTo>
                <a:cubicBezTo>
                  <a:pt x="6849936" y="2935669"/>
                  <a:pt x="6905879" y="2776157"/>
                  <a:pt x="6959918" y="2621852"/>
                </a:cubicBezTo>
                <a:cubicBezTo>
                  <a:pt x="7013068" y="2470277"/>
                  <a:pt x="7063295" y="2327085"/>
                  <a:pt x="7261607" y="2128774"/>
                </a:cubicBezTo>
                <a:cubicBezTo>
                  <a:pt x="7459917" y="1930464"/>
                  <a:pt x="7603045" y="1880298"/>
                  <a:pt x="7754620" y="1827149"/>
                </a:cubicBezTo>
                <a:cubicBezTo>
                  <a:pt x="7908925" y="1773047"/>
                  <a:pt x="8068501" y="1717104"/>
                  <a:pt x="8281099" y="1504506"/>
                </a:cubicBezTo>
                <a:cubicBezTo>
                  <a:pt x="8493696" y="1291908"/>
                  <a:pt x="8549704" y="1132269"/>
                  <a:pt x="8603806" y="977963"/>
                </a:cubicBezTo>
                <a:cubicBezTo>
                  <a:pt x="8656955" y="826452"/>
                  <a:pt x="8707120" y="683260"/>
                  <a:pt x="8905431" y="484950"/>
                </a:cubicBezTo>
                <a:cubicBezTo>
                  <a:pt x="9103741" y="286639"/>
                  <a:pt x="9246933" y="236411"/>
                  <a:pt x="9398508" y="183325"/>
                </a:cubicBezTo>
                <a:cubicBezTo>
                  <a:pt x="9511665" y="143637"/>
                  <a:pt x="9627680" y="102933"/>
                  <a:pt x="9765411" y="127"/>
                </a:cubicBezTo>
                <a:close/>
                <a:moveTo>
                  <a:pt x="10185082" y="0"/>
                </a:moveTo>
                <a:cubicBezTo>
                  <a:pt x="10177844" y="19812"/>
                  <a:pt x="10170922" y="39497"/>
                  <a:pt x="10164064" y="59055"/>
                </a:cubicBezTo>
                <a:cubicBezTo>
                  <a:pt x="10110915" y="210629"/>
                  <a:pt x="10060749" y="353759"/>
                  <a:pt x="9862439" y="552069"/>
                </a:cubicBezTo>
                <a:cubicBezTo>
                  <a:pt x="9664129" y="750380"/>
                  <a:pt x="9520936" y="800608"/>
                  <a:pt x="9369361" y="853758"/>
                </a:cubicBezTo>
                <a:cubicBezTo>
                  <a:pt x="9215120" y="907796"/>
                  <a:pt x="9055544" y="963740"/>
                  <a:pt x="8842883" y="1176401"/>
                </a:cubicBezTo>
                <a:cubicBezTo>
                  <a:pt x="8630221" y="1389063"/>
                  <a:pt x="8574342" y="1548575"/>
                  <a:pt x="8520240" y="1702880"/>
                </a:cubicBezTo>
                <a:cubicBezTo>
                  <a:pt x="8467090" y="1854454"/>
                  <a:pt x="8416861" y="1997647"/>
                  <a:pt x="8218551" y="2195957"/>
                </a:cubicBezTo>
                <a:cubicBezTo>
                  <a:pt x="8020241" y="2394268"/>
                  <a:pt x="7877112" y="2444433"/>
                  <a:pt x="7725537" y="2497582"/>
                </a:cubicBezTo>
                <a:cubicBezTo>
                  <a:pt x="7571232" y="2551684"/>
                  <a:pt x="7411720" y="2607628"/>
                  <a:pt x="7199059" y="2820226"/>
                </a:cubicBezTo>
                <a:cubicBezTo>
                  <a:pt x="6986397" y="3032824"/>
                  <a:pt x="6930454" y="3192463"/>
                  <a:pt x="6876352" y="3346768"/>
                </a:cubicBezTo>
                <a:cubicBezTo>
                  <a:pt x="6823266" y="3498342"/>
                  <a:pt x="6773037" y="3641471"/>
                  <a:pt x="6574727" y="3839782"/>
                </a:cubicBezTo>
                <a:cubicBezTo>
                  <a:pt x="6376416" y="4038092"/>
                  <a:pt x="6233224" y="4088321"/>
                  <a:pt x="6081713" y="4141407"/>
                </a:cubicBezTo>
                <a:cubicBezTo>
                  <a:pt x="5927408" y="4195509"/>
                  <a:pt x="5767832" y="4251452"/>
                  <a:pt x="5555171" y="4464114"/>
                </a:cubicBezTo>
                <a:cubicBezTo>
                  <a:pt x="5342509" y="4676775"/>
                  <a:pt x="5286312" y="4836287"/>
                  <a:pt x="5232400" y="4990592"/>
                </a:cubicBezTo>
                <a:cubicBezTo>
                  <a:pt x="5179251" y="5142167"/>
                  <a:pt x="5129086" y="5285296"/>
                  <a:pt x="4930775" y="5483606"/>
                </a:cubicBezTo>
                <a:cubicBezTo>
                  <a:pt x="4732465" y="5681917"/>
                  <a:pt x="4589272" y="5732145"/>
                  <a:pt x="4437761" y="5785231"/>
                </a:cubicBezTo>
                <a:cubicBezTo>
                  <a:pt x="4283456" y="5839333"/>
                  <a:pt x="4123881" y="5895277"/>
                  <a:pt x="3911219" y="6107938"/>
                </a:cubicBezTo>
                <a:cubicBezTo>
                  <a:pt x="3698558" y="6320600"/>
                  <a:pt x="3642678" y="6480112"/>
                  <a:pt x="3588576" y="6634417"/>
                </a:cubicBezTo>
                <a:cubicBezTo>
                  <a:pt x="3562604" y="6708457"/>
                  <a:pt x="3537331" y="6780467"/>
                  <a:pt x="3495103" y="6858000"/>
                </a:cubicBezTo>
                <a:lnTo>
                  <a:pt x="3595116" y="6858000"/>
                </a:lnTo>
                <a:cubicBezTo>
                  <a:pt x="3628136" y="6790245"/>
                  <a:pt x="3650425" y="6726619"/>
                  <a:pt x="3672459" y="6663818"/>
                </a:cubicBezTo>
                <a:cubicBezTo>
                  <a:pt x="3725609" y="6512243"/>
                  <a:pt x="3775774" y="6369114"/>
                  <a:pt x="3974084" y="6170803"/>
                </a:cubicBezTo>
                <a:cubicBezTo>
                  <a:pt x="4172395" y="5972493"/>
                  <a:pt x="4315587" y="5922264"/>
                  <a:pt x="4467162" y="5869178"/>
                </a:cubicBezTo>
                <a:cubicBezTo>
                  <a:pt x="4621467" y="5815076"/>
                  <a:pt x="4780979" y="5759133"/>
                  <a:pt x="4993640" y="5546471"/>
                </a:cubicBezTo>
                <a:cubicBezTo>
                  <a:pt x="5206302" y="5333810"/>
                  <a:pt x="5262182" y="5174298"/>
                  <a:pt x="5316284" y="5019993"/>
                </a:cubicBezTo>
                <a:cubicBezTo>
                  <a:pt x="5369433" y="4868418"/>
                  <a:pt x="5419598" y="4725289"/>
                  <a:pt x="5617909" y="4526979"/>
                </a:cubicBezTo>
                <a:cubicBezTo>
                  <a:pt x="5816219" y="4328668"/>
                  <a:pt x="5959412" y="4278440"/>
                  <a:pt x="6110986" y="4225354"/>
                </a:cubicBezTo>
                <a:cubicBezTo>
                  <a:pt x="6265291" y="4171252"/>
                  <a:pt x="6424803" y="4115308"/>
                  <a:pt x="6637465" y="3902647"/>
                </a:cubicBezTo>
                <a:cubicBezTo>
                  <a:pt x="6850126" y="3689985"/>
                  <a:pt x="6906069" y="3530473"/>
                  <a:pt x="6960108" y="3376168"/>
                </a:cubicBezTo>
                <a:cubicBezTo>
                  <a:pt x="7013257" y="3224594"/>
                  <a:pt x="7063486" y="3081465"/>
                  <a:pt x="7261797" y="2883091"/>
                </a:cubicBezTo>
                <a:cubicBezTo>
                  <a:pt x="7460107" y="2684717"/>
                  <a:pt x="7603236" y="2634615"/>
                  <a:pt x="7754811" y="2581466"/>
                </a:cubicBezTo>
                <a:cubicBezTo>
                  <a:pt x="7909116" y="2527364"/>
                  <a:pt x="8068691" y="2471420"/>
                  <a:pt x="8281289" y="2258822"/>
                </a:cubicBezTo>
                <a:cubicBezTo>
                  <a:pt x="8493887" y="2046224"/>
                  <a:pt x="8549894" y="1886585"/>
                  <a:pt x="8603996" y="1732280"/>
                </a:cubicBezTo>
                <a:cubicBezTo>
                  <a:pt x="8657145" y="1580769"/>
                  <a:pt x="8707310" y="1437577"/>
                  <a:pt x="8905621" y="1239266"/>
                </a:cubicBezTo>
                <a:cubicBezTo>
                  <a:pt x="9103931" y="1040955"/>
                  <a:pt x="9247124" y="990791"/>
                  <a:pt x="9398698" y="937641"/>
                </a:cubicBezTo>
                <a:cubicBezTo>
                  <a:pt x="9552940" y="883539"/>
                  <a:pt x="9712516" y="827596"/>
                  <a:pt x="9925177" y="614934"/>
                </a:cubicBezTo>
                <a:cubicBezTo>
                  <a:pt x="10137839" y="402273"/>
                  <a:pt x="10193719" y="242761"/>
                  <a:pt x="10247820" y="88456"/>
                </a:cubicBezTo>
                <a:cubicBezTo>
                  <a:pt x="10258234" y="58801"/>
                  <a:pt x="10268458" y="29464"/>
                  <a:pt x="10279570" y="0"/>
                </a:cubicBezTo>
                <a:close/>
                <a:moveTo>
                  <a:pt x="10915332" y="0"/>
                </a:moveTo>
                <a:cubicBezTo>
                  <a:pt x="10789983" y="48705"/>
                  <a:pt x="10654982" y="118872"/>
                  <a:pt x="10486898" y="287020"/>
                </a:cubicBezTo>
                <a:cubicBezTo>
                  <a:pt x="10274300" y="499682"/>
                  <a:pt x="10218356" y="659194"/>
                  <a:pt x="10164255" y="813499"/>
                </a:cubicBezTo>
                <a:cubicBezTo>
                  <a:pt x="10111105" y="965073"/>
                  <a:pt x="10060940" y="1108202"/>
                  <a:pt x="9862630" y="1306513"/>
                </a:cubicBezTo>
                <a:cubicBezTo>
                  <a:pt x="9664319" y="1504823"/>
                  <a:pt x="9521127" y="1555052"/>
                  <a:pt x="9369552" y="1608201"/>
                </a:cubicBezTo>
                <a:cubicBezTo>
                  <a:pt x="9215247" y="1662303"/>
                  <a:pt x="9055735" y="1718183"/>
                  <a:pt x="8843073" y="1930845"/>
                </a:cubicBezTo>
                <a:cubicBezTo>
                  <a:pt x="8630412" y="2143506"/>
                  <a:pt x="8574532" y="2303082"/>
                  <a:pt x="8520430" y="2457323"/>
                </a:cubicBezTo>
                <a:cubicBezTo>
                  <a:pt x="8467281" y="2608898"/>
                  <a:pt x="8417052" y="2752090"/>
                  <a:pt x="8218742" y="2950401"/>
                </a:cubicBezTo>
                <a:cubicBezTo>
                  <a:pt x="8020432" y="3148711"/>
                  <a:pt x="7877302" y="3198876"/>
                  <a:pt x="7725728" y="3252026"/>
                </a:cubicBezTo>
                <a:cubicBezTo>
                  <a:pt x="7571423" y="3306128"/>
                  <a:pt x="7411911" y="3362071"/>
                  <a:pt x="7199249" y="3574733"/>
                </a:cubicBezTo>
                <a:cubicBezTo>
                  <a:pt x="6986588" y="3787394"/>
                  <a:pt x="6930644" y="3946906"/>
                  <a:pt x="6876543" y="4101211"/>
                </a:cubicBezTo>
                <a:cubicBezTo>
                  <a:pt x="6823457" y="4252786"/>
                  <a:pt x="6773228" y="4395915"/>
                  <a:pt x="6574918" y="4594225"/>
                </a:cubicBezTo>
                <a:cubicBezTo>
                  <a:pt x="6376607" y="4792536"/>
                  <a:pt x="6232906" y="4842764"/>
                  <a:pt x="6081395" y="4895850"/>
                </a:cubicBezTo>
                <a:cubicBezTo>
                  <a:pt x="5927090" y="4949952"/>
                  <a:pt x="5767515" y="5005896"/>
                  <a:pt x="5554853" y="5218557"/>
                </a:cubicBezTo>
                <a:cubicBezTo>
                  <a:pt x="5342192" y="5431219"/>
                  <a:pt x="5286312" y="5590731"/>
                  <a:pt x="5232400" y="5745036"/>
                </a:cubicBezTo>
                <a:cubicBezTo>
                  <a:pt x="5179251" y="5896610"/>
                  <a:pt x="5129086" y="6039739"/>
                  <a:pt x="4930775" y="6238050"/>
                </a:cubicBezTo>
                <a:cubicBezTo>
                  <a:pt x="4732465" y="6436360"/>
                  <a:pt x="4589272" y="6486589"/>
                  <a:pt x="4437761" y="6539738"/>
                </a:cubicBezTo>
                <a:cubicBezTo>
                  <a:pt x="4284536" y="6593395"/>
                  <a:pt x="4126103" y="6648958"/>
                  <a:pt x="3915601" y="6858000"/>
                </a:cubicBezTo>
                <a:lnTo>
                  <a:pt x="4045458" y="6858000"/>
                </a:lnTo>
                <a:cubicBezTo>
                  <a:pt x="4208082" y="6714427"/>
                  <a:pt x="4334383" y="6670104"/>
                  <a:pt x="4467162" y="6623622"/>
                </a:cubicBezTo>
                <a:cubicBezTo>
                  <a:pt x="4621467" y="6569519"/>
                  <a:pt x="4780979" y="6513576"/>
                  <a:pt x="4993640" y="6300915"/>
                </a:cubicBezTo>
                <a:cubicBezTo>
                  <a:pt x="5206302" y="6088253"/>
                  <a:pt x="5262182" y="5928741"/>
                  <a:pt x="5316284" y="5774436"/>
                </a:cubicBezTo>
                <a:cubicBezTo>
                  <a:pt x="5369433" y="5622862"/>
                  <a:pt x="5419598" y="5479733"/>
                  <a:pt x="5617909" y="5281422"/>
                </a:cubicBezTo>
                <a:cubicBezTo>
                  <a:pt x="5816219" y="5083112"/>
                  <a:pt x="5959412" y="5032883"/>
                  <a:pt x="6110986" y="4979797"/>
                </a:cubicBezTo>
                <a:cubicBezTo>
                  <a:pt x="6265291" y="4925695"/>
                  <a:pt x="6424803" y="4869752"/>
                  <a:pt x="6637465" y="4657090"/>
                </a:cubicBezTo>
                <a:cubicBezTo>
                  <a:pt x="6850126" y="4444429"/>
                  <a:pt x="6906069" y="4284917"/>
                  <a:pt x="6960108" y="4130612"/>
                </a:cubicBezTo>
                <a:cubicBezTo>
                  <a:pt x="7013257" y="3979037"/>
                  <a:pt x="7063486" y="3835908"/>
                  <a:pt x="7261797" y="3637597"/>
                </a:cubicBezTo>
                <a:cubicBezTo>
                  <a:pt x="7460107" y="3439287"/>
                  <a:pt x="7603236" y="3389059"/>
                  <a:pt x="7754811" y="3335909"/>
                </a:cubicBezTo>
                <a:cubicBezTo>
                  <a:pt x="7909116" y="3281807"/>
                  <a:pt x="8068691" y="3225864"/>
                  <a:pt x="8281289" y="3013266"/>
                </a:cubicBezTo>
                <a:cubicBezTo>
                  <a:pt x="8493887" y="2800668"/>
                  <a:pt x="8549894" y="2641029"/>
                  <a:pt x="8603996" y="2486787"/>
                </a:cubicBezTo>
                <a:cubicBezTo>
                  <a:pt x="8657145" y="2335213"/>
                  <a:pt x="8707310" y="2192020"/>
                  <a:pt x="8905621" y="1993710"/>
                </a:cubicBezTo>
                <a:cubicBezTo>
                  <a:pt x="9103931" y="1795399"/>
                  <a:pt x="9247124" y="1745234"/>
                  <a:pt x="9398698" y="1692085"/>
                </a:cubicBezTo>
                <a:cubicBezTo>
                  <a:pt x="9552940" y="1637983"/>
                  <a:pt x="9712516" y="1582039"/>
                  <a:pt x="9925177" y="1369378"/>
                </a:cubicBezTo>
                <a:cubicBezTo>
                  <a:pt x="10137839" y="1156716"/>
                  <a:pt x="10193719" y="997204"/>
                  <a:pt x="10247820" y="842899"/>
                </a:cubicBezTo>
                <a:cubicBezTo>
                  <a:pt x="10300970" y="691325"/>
                  <a:pt x="10351135" y="548196"/>
                  <a:pt x="10549445" y="349885"/>
                </a:cubicBezTo>
                <a:cubicBezTo>
                  <a:pt x="10747756" y="151575"/>
                  <a:pt x="10890758" y="101600"/>
                  <a:pt x="11042650" y="48260"/>
                </a:cubicBezTo>
                <a:cubicBezTo>
                  <a:pt x="11085068" y="33401"/>
                  <a:pt x="11127867" y="18352"/>
                  <a:pt x="11172063" y="0"/>
                </a:cubicBezTo>
                <a:close/>
                <a:moveTo>
                  <a:pt x="11780838" y="0"/>
                </a:moveTo>
                <a:cubicBezTo>
                  <a:pt x="11733403" y="125286"/>
                  <a:pt x="11671300" y="252095"/>
                  <a:pt x="11506200" y="417195"/>
                </a:cubicBezTo>
                <a:cubicBezTo>
                  <a:pt x="11307890" y="615506"/>
                  <a:pt x="11164697" y="665671"/>
                  <a:pt x="11013122" y="718820"/>
                </a:cubicBezTo>
                <a:cubicBezTo>
                  <a:pt x="10858881" y="772922"/>
                  <a:pt x="10699306" y="828802"/>
                  <a:pt x="10486644" y="1041463"/>
                </a:cubicBezTo>
                <a:cubicBezTo>
                  <a:pt x="10273982" y="1254125"/>
                  <a:pt x="10218103" y="1413637"/>
                  <a:pt x="10164001" y="1567942"/>
                </a:cubicBezTo>
                <a:cubicBezTo>
                  <a:pt x="10110851" y="1719517"/>
                  <a:pt x="10060686" y="1862645"/>
                  <a:pt x="9862376" y="2060956"/>
                </a:cubicBezTo>
                <a:cubicBezTo>
                  <a:pt x="9664065" y="2259267"/>
                  <a:pt x="9520872" y="2309495"/>
                  <a:pt x="9369298" y="2362645"/>
                </a:cubicBezTo>
                <a:cubicBezTo>
                  <a:pt x="9214993" y="2416747"/>
                  <a:pt x="9055481" y="2472690"/>
                  <a:pt x="8842819" y="2685288"/>
                </a:cubicBezTo>
                <a:cubicBezTo>
                  <a:pt x="8630158" y="2897886"/>
                  <a:pt x="8574278" y="3057525"/>
                  <a:pt x="8520176" y="3211767"/>
                </a:cubicBezTo>
                <a:cubicBezTo>
                  <a:pt x="8467027" y="3363341"/>
                  <a:pt x="8416798" y="3506534"/>
                  <a:pt x="8218488" y="3704844"/>
                </a:cubicBezTo>
                <a:cubicBezTo>
                  <a:pt x="8020177" y="3903155"/>
                  <a:pt x="7877048" y="3953320"/>
                  <a:pt x="7725474" y="4006469"/>
                </a:cubicBezTo>
                <a:cubicBezTo>
                  <a:pt x="7571169" y="4060571"/>
                  <a:pt x="7411656" y="4116515"/>
                  <a:pt x="7198995" y="4329176"/>
                </a:cubicBezTo>
                <a:cubicBezTo>
                  <a:pt x="6986334" y="4541838"/>
                  <a:pt x="6930390" y="4701350"/>
                  <a:pt x="6876288" y="4855655"/>
                </a:cubicBezTo>
                <a:cubicBezTo>
                  <a:pt x="6823202" y="5007229"/>
                  <a:pt x="6772974" y="5150358"/>
                  <a:pt x="6574663" y="5348669"/>
                </a:cubicBezTo>
                <a:cubicBezTo>
                  <a:pt x="6376353" y="5546979"/>
                  <a:pt x="6233160" y="5597208"/>
                  <a:pt x="6081649" y="5650357"/>
                </a:cubicBezTo>
                <a:cubicBezTo>
                  <a:pt x="5927344" y="5704396"/>
                  <a:pt x="5767769" y="5760339"/>
                  <a:pt x="5555107" y="5973001"/>
                </a:cubicBezTo>
                <a:cubicBezTo>
                  <a:pt x="5342446" y="6185662"/>
                  <a:pt x="5286566" y="6345174"/>
                  <a:pt x="5232464" y="6499479"/>
                </a:cubicBezTo>
                <a:cubicBezTo>
                  <a:pt x="5192078" y="6614605"/>
                  <a:pt x="5153470" y="6724777"/>
                  <a:pt x="5050346" y="6858000"/>
                </a:cubicBezTo>
                <a:lnTo>
                  <a:pt x="5160328" y="6858000"/>
                </a:lnTo>
                <a:cubicBezTo>
                  <a:pt x="5243576" y="6736588"/>
                  <a:pt x="5280343" y="6631559"/>
                  <a:pt x="5316347" y="6528880"/>
                </a:cubicBezTo>
                <a:cubicBezTo>
                  <a:pt x="5369497" y="6377305"/>
                  <a:pt x="5419662" y="6234176"/>
                  <a:pt x="5617972" y="6035866"/>
                </a:cubicBezTo>
                <a:cubicBezTo>
                  <a:pt x="5816283" y="5837555"/>
                  <a:pt x="5959475" y="5787390"/>
                  <a:pt x="6111050" y="5734241"/>
                </a:cubicBezTo>
                <a:cubicBezTo>
                  <a:pt x="6265355" y="5680139"/>
                  <a:pt x="6424867" y="5624195"/>
                  <a:pt x="6637528" y="5411534"/>
                </a:cubicBezTo>
                <a:cubicBezTo>
                  <a:pt x="6850190" y="5198872"/>
                  <a:pt x="6906133" y="5039360"/>
                  <a:pt x="6960172" y="4885055"/>
                </a:cubicBezTo>
                <a:cubicBezTo>
                  <a:pt x="7013321" y="4733481"/>
                  <a:pt x="7063550" y="4590352"/>
                  <a:pt x="7261860" y="4392041"/>
                </a:cubicBezTo>
                <a:cubicBezTo>
                  <a:pt x="7460170" y="4193731"/>
                  <a:pt x="7603300" y="4143502"/>
                  <a:pt x="7754874" y="4090353"/>
                </a:cubicBezTo>
                <a:cubicBezTo>
                  <a:pt x="7909179" y="4036251"/>
                  <a:pt x="8068755" y="3980371"/>
                  <a:pt x="8281353" y="3767709"/>
                </a:cubicBezTo>
                <a:cubicBezTo>
                  <a:pt x="8493951" y="3555047"/>
                  <a:pt x="8549957" y="3395536"/>
                  <a:pt x="8604059" y="3241231"/>
                </a:cubicBezTo>
                <a:cubicBezTo>
                  <a:pt x="8657209" y="3089656"/>
                  <a:pt x="8707374" y="2946464"/>
                  <a:pt x="8905684" y="2748153"/>
                </a:cubicBezTo>
                <a:cubicBezTo>
                  <a:pt x="9103995" y="2549843"/>
                  <a:pt x="9247188" y="2499678"/>
                  <a:pt x="9398762" y="2446528"/>
                </a:cubicBezTo>
                <a:cubicBezTo>
                  <a:pt x="9553004" y="2392426"/>
                  <a:pt x="9712579" y="2336483"/>
                  <a:pt x="9925241" y="2123821"/>
                </a:cubicBezTo>
                <a:cubicBezTo>
                  <a:pt x="10137902" y="1911160"/>
                  <a:pt x="10193782" y="1751648"/>
                  <a:pt x="10247884" y="1597343"/>
                </a:cubicBezTo>
                <a:cubicBezTo>
                  <a:pt x="10301033" y="1445832"/>
                  <a:pt x="10351198" y="1302639"/>
                  <a:pt x="10549509" y="1104329"/>
                </a:cubicBezTo>
                <a:cubicBezTo>
                  <a:pt x="10747819" y="906018"/>
                  <a:pt x="10891012" y="855853"/>
                  <a:pt x="11042586" y="802704"/>
                </a:cubicBezTo>
                <a:cubicBezTo>
                  <a:pt x="11196828" y="748602"/>
                  <a:pt x="11356404" y="692658"/>
                  <a:pt x="11569065" y="480060"/>
                </a:cubicBezTo>
                <a:cubicBezTo>
                  <a:pt x="11760200" y="288671"/>
                  <a:pt x="11824589" y="140272"/>
                  <a:pt x="11875008" y="0"/>
                </a:cubicBezTo>
                <a:close/>
                <a:moveTo>
                  <a:pt x="12130722" y="152400"/>
                </a:moveTo>
                <a:cubicBezTo>
                  <a:pt x="11918124" y="365062"/>
                  <a:pt x="11862181" y="524574"/>
                  <a:pt x="11808079" y="678879"/>
                </a:cubicBezTo>
                <a:cubicBezTo>
                  <a:pt x="11754930" y="830453"/>
                  <a:pt x="11704765" y="973646"/>
                  <a:pt x="11506454" y="1171956"/>
                </a:cubicBezTo>
                <a:cubicBezTo>
                  <a:pt x="11308144" y="1370267"/>
                  <a:pt x="11164951" y="1420432"/>
                  <a:pt x="11013377" y="1473581"/>
                </a:cubicBezTo>
                <a:cubicBezTo>
                  <a:pt x="10859135" y="1527683"/>
                  <a:pt x="10699559" y="1583627"/>
                  <a:pt x="10486898" y="1796225"/>
                </a:cubicBezTo>
                <a:cubicBezTo>
                  <a:pt x="10274236" y="2008823"/>
                  <a:pt x="10218356" y="2168398"/>
                  <a:pt x="10164255" y="2322703"/>
                </a:cubicBezTo>
                <a:cubicBezTo>
                  <a:pt x="10111105" y="2474278"/>
                  <a:pt x="10060940" y="2617470"/>
                  <a:pt x="9862630" y="2815781"/>
                </a:cubicBezTo>
                <a:cubicBezTo>
                  <a:pt x="9664319" y="3014091"/>
                  <a:pt x="9521127" y="3064256"/>
                  <a:pt x="9369552" y="3117406"/>
                </a:cubicBezTo>
                <a:cubicBezTo>
                  <a:pt x="9215247" y="3171508"/>
                  <a:pt x="9055735" y="3227451"/>
                  <a:pt x="8843073" y="3440049"/>
                </a:cubicBezTo>
                <a:cubicBezTo>
                  <a:pt x="8630412" y="3652647"/>
                  <a:pt x="8574532" y="3812286"/>
                  <a:pt x="8520430" y="3966591"/>
                </a:cubicBezTo>
                <a:cubicBezTo>
                  <a:pt x="8467281" y="4118102"/>
                  <a:pt x="8417052" y="4261295"/>
                  <a:pt x="8218742" y="4459605"/>
                </a:cubicBezTo>
                <a:cubicBezTo>
                  <a:pt x="8020432" y="4657916"/>
                  <a:pt x="7877302" y="4708081"/>
                  <a:pt x="7725728" y="4761230"/>
                </a:cubicBezTo>
                <a:cubicBezTo>
                  <a:pt x="7571423" y="4815332"/>
                  <a:pt x="7411911" y="4871276"/>
                  <a:pt x="7199249" y="5083937"/>
                </a:cubicBezTo>
                <a:cubicBezTo>
                  <a:pt x="6986588" y="5296599"/>
                  <a:pt x="6930644" y="5456111"/>
                  <a:pt x="6876543" y="5610416"/>
                </a:cubicBezTo>
                <a:cubicBezTo>
                  <a:pt x="6823457" y="5761990"/>
                  <a:pt x="6773228" y="5905119"/>
                  <a:pt x="6574918" y="6103430"/>
                </a:cubicBezTo>
                <a:cubicBezTo>
                  <a:pt x="6376607" y="6301740"/>
                  <a:pt x="6233414" y="6351969"/>
                  <a:pt x="6081903" y="6405118"/>
                </a:cubicBezTo>
                <a:cubicBezTo>
                  <a:pt x="5927598" y="6459220"/>
                  <a:pt x="5768023" y="6515164"/>
                  <a:pt x="5555361" y="6727762"/>
                </a:cubicBezTo>
                <a:cubicBezTo>
                  <a:pt x="5513667" y="6768846"/>
                  <a:pt x="5474380" y="6812344"/>
                  <a:pt x="5437696" y="6858000"/>
                </a:cubicBezTo>
                <a:lnTo>
                  <a:pt x="5553774" y="6858000"/>
                </a:lnTo>
                <a:cubicBezTo>
                  <a:pt x="5573205" y="6836157"/>
                  <a:pt x="5594414" y="6813550"/>
                  <a:pt x="5617718" y="6790309"/>
                </a:cubicBezTo>
                <a:cubicBezTo>
                  <a:pt x="5816029" y="6591999"/>
                  <a:pt x="5959221" y="6541834"/>
                  <a:pt x="6110796" y="6488684"/>
                </a:cubicBezTo>
                <a:cubicBezTo>
                  <a:pt x="6265101" y="6434582"/>
                  <a:pt x="6424613" y="6378639"/>
                  <a:pt x="6637274" y="6165977"/>
                </a:cubicBezTo>
                <a:cubicBezTo>
                  <a:pt x="6849936" y="5953316"/>
                  <a:pt x="6905879" y="5793804"/>
                  <a:pt x="6959918" y="5639499"/>
                </a:cubicBezTo>
                <a:cubicBezTo>
                  <a:pt x="7013068" y="5487924"/>
                  <a:pt x="7063295" y="5344795"/>
                  <a:pt x="7261607" y="5146485"/>
                </a:cubicBezTo>
                <a:cubicBezTo>
                  <a:pt x="7459917" y="4948174"/>
                  <a:pt x="7603045" y="4897946"/>
                  <a:pt x="7754620" y="4844796"/>
                </a:cubicBezTo>
                <a:cubicBezTo>
                  <a:pt x="7908925" y="4790758"/>
                  <a:pt x="8068501" y="4734814"/>
                  <a:pt x="8281099" y="4522153"/>
                </a:cubicBezTo>
                <a:cubicBezTo>
                  <a:pt x="8493696" y="4309491"/>
                  <a:pt x="8549704" y="4149979"/>
                  <a:pt x="8603806" y="3995674"/>
                </a:cubicBezTo>
                <a:cubicBezTo>
                  <a:pt x="8656955" y="3844100"/>
                  <a:pt x="8707120" y="3700971"/>
                  <a:pt x="8905431" y="3502597"/>
                </a:cubicBezTo>
                <a:cubicBezTo>
                  <a:pt x="9103741" y="3304222"/>
                  <a:pt x="9246933" y="3254121"/>
                  <a:pt x="9398508" y="3200972"/>
                </a:cubicBezTo>
                <a:cubicBezTo>
                  <a:pt x="9552749" y="3146870"/>
                  <a:pt x="9712325" y="3090926"/>
                  <a:pt x="9924986" y="2878328"/>
                </a:cubicBezTo>
                <a:cubicBezTo>
                  <a:pt x="10137648" y="2665730"/>
                  <a:pt x="10193528" y="2506091"/>
                  <a:pt x="10247630" y="2351786"/>
                </a:cubicBezTo>
                <a:cubicBezTo>
                  <a:pt x="10300780" y="2200275"/>
                  <a:pt x="10350944" y="2057083"/>
                  <a:pt x="10549255" y="1858772"/>
                </a:cubicBezTo>
                <a:cubicBezTo>
                  <a:pt x="10747566" y="1660462"/>
                  <a:pt x="10890758" y="1610297"/>
                  <a:pt x="11042332" y="1557147"/>
                </a:cubicBezTo>
                <a:cubicBezTo>
                  <a:pt x="11196574" y="1503045"/>
                  <a:pt x="11356149" y="1447102"/>
                  <a:pt x="11568811" y="1234504"/>
                </a:cubicBezTo>
                <a:cubicBezTo>
                  <a:pt x="11781472" y="1021905"/>
                  <a:pt x="11837353" y="862266"/>
                  <a:pt x="11891455" y="707962"/>
                </a:cubicBezTo>
                <a:cubicBezTo>
                  <a:pt x="11944350" y="556705"/>
                  <a:pt x="11994579" y="413766"/>
                  <a:pt x="12192000" y="215900"/>
                </a:cubicBezTo>
                <a:lnTo>
                  <a:pt x="12192000" y="93282"/>
                </a:lnTo>
                <a:cubicBezTo>
                  <a:pt x="12171870" y="111527"/>
                  <a:pt x="12151296" y="131234"/>
                  <a:pt x="12130215" y="152400"/>
                </a:cubicBezTo>
                <a:close/>
                <a:moveTo>
                  <a:pt x="12130722" y="906844"/>
                </a:moveTo>
                <a:cubicBezTo>
                  <a:pt x="11918124" y="1119505"/>
                  <a:pt x="11862181" y="1279081"/>
                  <a:pt x="11808079" y="1433322"/>
                </a:cubicBezTo>
                <a:cubicBezTo>
                  <a:pt x="11754930" y="1584897"/>
                  <a:pt x="11704765" y="1728089"/>
                  <a:pt x="11506454" y="1926400"/>
                </a:cubicBezTo>
                <a:cubicBezTo>
                  <a:pt x="11308144" y="2124710"/>
                  <a:pt x="11164951" y="2174875"/>
                  <a:pt x="11013377" y="2228025"/>
                </a:cubicBezTo>
                <a:cubicBezTo>
                  <a:pt x="10859135" y="2282127"/>
                  <a:pt x="10699559" y="2338070"/>
                  <a:pt x="10486898" y="2550668"/>
                </a:cubicBezTo>
                <a:cubicBezTo>
                  <a:pt x="10274236" y="2763266"/>
                  <a:pt x="10218356" y="2922905"/>
                  <a:pt x="10164255" y="3077147"/>
                </a:cubicBezTo>
                <a:cubicBezTo>
                  <a:pt x="10111105" y="3228721"/>
                  <a:pt x="10060940" y="3371914"/>
                  <a:pt x="9862630" y="3570224"/>
                </a:cubicBezTo>
                <a:cubicBezTo>
                  <a:pt x="9664319" y="3768534"/>
                  <a:pt x="9521127" y="3818700"/>
                  <a:pt x="9369552" y="3871849"/>
                </a:cubicBezTo>
                <a:cubicBezTo>
                  <a:pt x="9215247" y="3925951"/>
                  <a:pt x="9055735" y="3981895"/>
                  <a:pt x="8843073" y="4194493"/>
                </a:cubicBezTo>
                <a:cubicBezTo>
                  <a:pt x="8630412" y="4407091"/>
                  <a:pt x="8574532" y="4566730"/>
                  <a:pt x="8520430" y="4721035"/>
                </a:cubicBezTo>
                <a:cubicBezTo>
                  <a:pt x="8467281" y="4872609"/>
                  <a:pt x="8417052" y="5015738"/>
                  <a:pt x="8218742" y="5214049"/>
                </a:cubicBezTo>
                <a:cubicBezTo>
                  <a:pt x="8020432" y="5412359"/>
                  <a:pt x="7877302" y="5462588"/>
                  <a:pt x="7725728" y="5515674"/>
                </a:cubicBezTo>
                <a:cubicBezTo>
                  <a:pt x="7571423" y="5569776"/>
                  <a:pt x="7411911" y="5625719"/>
                  <a:pt x="7199249" y="5838381"/>
                </a:cubicBezTo>
                <a:cubicBezTo>
                  <a:pt x="6986588" y="6051042"/>
                  <a:pt x="6930644" y="6210554"/>
                  <a:pt x="6876543" y="6364859"/>
                </a:cubicBezTo>
                <a:cubicBezTo>
                  <a:pt x="6823457" y="6516434"/>
                  <a:pt x="6773228" y="6659563"/>
                  <a:pt x="6574918" y="6857937"/>
                </a:cubicBezTo>
                <a:lnTo>
                  <a:pt x="6574536" y="6858318"/>
                </a:lnTo>
                <a:lnTo>
                  <a:pt x="6697155" y="6858318"/>
                </a:lnTo>
                <a:cubicBezTo>
                  <a:pt x="6861619" y="6676200"/>
                  <a:pt x="6911785" y="6533070"/>
                  <a:pt x="6960426" y="6394260"/>
                </a:cubicBezTo>
                <a:cubicBezTo>
                  <a:pt x="7013575" y="6242685"/>
                  <a:pt x="7063804" y="6099556"/>
                  <a:pt x="7262114" y="5901246"/>
                </a:cubicBezTo>
                <a:cubicBezTo>
                  <a:pt x="7460425" y="5702935"/>
                  <a:pt x="7603554" y="5652707"/>
                  <a:pt x="7755128" y="5599621"/>
                </a:cubicBezTo>
                <a:cubicBezTo>
                  <a:pt x="7909433" y="5545519"/>
                  <a:pt x="8069009" y="5489575"/>
                  <a:pt x="8281606" y="5276914"/>
                </a:cubicBezTo>
                <a:cubicBezTo>
                  <a:pt x="8494205" y="5064252"/>
                  <a:pt x="8550211" y="4904740"/>
                  <a:pt x="8604314" y="4750435"/>
                </a:cubicBezTo>
                <a:cubicBezTo>
                  <a:pt x="8657463" y="4598861"/>
                  <a:pt x="8707628" y="4455732"/>
                  <a:pt x="8905939" y="4257358"/>
                </a:cubicBezTo>
                <a:cubicBezTo>
                  <a:pt x="9104249" y="4058984"/>
                  <a:pt x="9247442" y="4008882"/>
                  <a:pt x="9399016" y="3955733"/>
                </a:cubicBezTo>
                <a:cubicBezTo>
                  <a:pt x="9553257" y="3901631"/>
                  <a:pt x="9712833" y="3845687"/>
                  <a:pt x="9925494" y="3633089"/>
                </a:cubicBezTo>
                <a:cubicBezTo>
                  <a:pt x="10138156" y="3420491"/>
                  <a:pt x="10194036" y="3260852"/>
                  <a:pt x="10248138" y="3106611"/>
                </a:cubicBezTo>
                <a:cubicBezTo>
                  <a:pt x="10301288" y="2955036"/>
                  <a:pt x="10351453" y="2811844"/>
                  <a:pt x="10549763" y="2613533"/>
                </a:cubicBezTo>
                <a:cubicBezTo>
                  <a:pt x="10748073" y="2415223"/>
                  <a:pt x="10890758" y="2364740"/>
                  <a:pt x="11042650" y="2311400"/>
                </a:cubicBezTo>
                <a:cubicBezTo>
                  <a:pt x="11196892" y="2257298"/>
                  <a:pt x="11356467" y="2201355"/>
                  <a:pt x="11569129" y="1988757"/>
                </a:cubicBezTo>
                <a:cubicBezTo>
                  <a:pt x="11781790" y="1776159"/>
                  <a:pt x="11837670" y="1616520"/>
                  <a:pt x="11891772" y="1462278"/>
                </a:cubicBezTo>
                <a:cubicBezTo>
                  <a:pt x="11944794" y="1310958"/>
                  <a:pt x="11994896" y="1168019"/>
                  <a:pt x="12192318" y="970280"/>
                </a:cubicBezTo>
                <a:lnTo>
                  <a:pt x="12192318" y="847725"/>
                </a:lnTo>
                <a:cubicBezTo>
                  <a:pt x="12171997" y="865886"/>
                  <a:pt x="12151296" y="885489"/>
                  <a:pt x="12130215" y="906526"/>
                </a:cubicBezTo>
                <a:close/>
                <a:moveTo>
                  <a:pt x="12130722" y="1661287"/>
                </a:moveTo>
                <a:cubicBezTo>
                  <a:pt x="11918124" y="1873948"/>
                  <a:pt x="11862181" y="2033524"/>
                  <a:pt x="11808079" y="2187766"/>
                </a:cubicBezTo>
                <a:cubicBezTo>
                  <a:pt x="11754930" y="2339340"/>
                  <a:pt x="11704765" y="2482533"/>
                  <a:pt x="11506454" y="2680843"/>
                </a:cubicBezTo>
                <a:cubicBezTo>
                  <a:pt x="11308144" y="2879154"/>
                  <a:pt x="11164951" y="2929319"/>
                  <a:pt x="11013377" y="2982468"/>
                </a:cubicBezTo>
                <a:cubicBezTo>
                  <a:pt x="10859135" y="3036570"/>
                  <a:pt x="10699559" y="3092514"/>
                  <a:pt x="10486898" y="3305112"/>
                </a:cubicBezTo>
                <a:cubicBezTo>
                  <a:pt x="10274236" y="3517709"/>
                  <a:pt x="10218356" y="3677349"/>
                  <a:pt x="10164255" y="3831653"/>
                </a:cubicBezTo>
                <a:cubicBezTo>
                  <a:pt x="10111105" y="3983165"/>
                  <a:pt x="10060940" y="4126357"/>
                  <a:pt x="9862630" y="4324668"/>
                </a:cubicBezTo>
                <a:cubicBezTo>
                  <a:pt x="9664319" y="4522978"/>
                  <a:pt x="9521127" y="4573143"/>
                  <a:pt x="9369552" y="4626293"/>
                </a:cubicBezTo>
                <a:cubicBezTo>
                  <a:pt x="9215247" y="4680395"/>
                  <a:pt x="9055735" y="4736338"/>
                  <a:pt x="8843073" y="4949000"/>
                </a:cubicBezTo>
                <a:cubicBezTo>
                  <a:pt x="8630412" y="5161661"/>
                  <a:pt x="8574532" y="5321173"/>
                  <a:pt x="8520430" y="5475478"/>
                </a:cubicBezTo>
                <a:cubicBezTo>
                  <a:pt x="8467281" y="5627053"/>
                  <a:pt x="8417052" y="5770182"/>
                  <a:pt x="8218742" y="5968492"/>
                </a:cubicBezTo>
                <a:cubicBezTo>
                  <a:pt x="8020432" y="6166803"/>
                  <a:pt x="7877302" y="6217031"/>
                  <a:pt x="7725728" y="6270181"/>
                </a:cubicBezTo>
                <a:cubicBezTo>
                  <a:pt x="7571423" y="6324219"/>
                  <a:pt x="7411911" y="6380163"/>
                  <a:pt x="7199249" y="6592824"/>
                </a:cubicBezTo>
                <a:cubicBezTo>
                  <a:pt x="7101015" y="6691122"/>
                  <a:pt x="7036182" y="6778054"/>
                  <a:pt x="6989699" y="6858318"/>
                </a:cubicBezTo>
                <a:lnTo>
                  <a:pt x="7094030" y="6858318"/>
                </a:lnTo>
                <a:cubicBezTo>
                  <a:pt x="7142925" y="6785166"/>
                  <a:pt x="7199313" y="6717220"/>
                  <a:pt x="7262241" y="6655689"/>
                </a:cubicBezTo>
                <a:cubicBezTo>
                  <a:pt x="7460552" y="6457379"/>
                  <a:pt x="7603681" y="6407214"/>
                  <a:pt x="7755256" y="6354064"/>
                </a:cubicBezTo>
                <a:cubicBezTo>
                  <a:pt x="7909560" y="6299962"/>
                  <a:pt x="8069136" y="6244019"/>
                  <a:pt x="8281734" y="6031357"/>
                </a:cubicBezTo>
                <a:cubicBezTo>
                  <a:pt x="8494331" y="5818696"/>
                  <a:pt x="8550339" y="5659184"/>
                  <a:pt x="8604441" y="5504879"/>
                </a:cubicBezTo>
                <a:cubicBezTo>
                  <a:pt x="8657590" y="5353304"/>
                  <a:pt x="8707755" y="5210175"/>
                  <a:pt x="8906066" y="5011865"/>
                </a:cubicBezTo>
                <a:cubicBezTo>
                  <a:pt x="9104376" y="4813554"/>
                  <a:pt x="9247569" y="4763326"/>
                  <a:pt x="9399143" y="4710176"/>
                </a:cubicBezTo>
                <a:cubicBezTo>
                  <a:pt x="9553384" y="4656074"/>
                  <a:pt x="9712960" y="4600194"/>
                  <a:pt x="9925621" y="4387533"/>
                </a:cubicBezTo>
                <a:cubicBezTo>
                  <a:pt x="10138283" y="4174871"/>
                  <a:pt x="10194163" y="4015359"/>
                  <a:pt x="10248265" y="3861054"/>
                </a:cubicBezTo>
                <a:cubicBezTo>
                  <a:pt x="10301415" y="3709480"/>
                  <a:pt x="10351580" y="3566287"/>
                  <a:pt x="10549890" y="3367977"/>
                </a:cubicBezTo>
                <a:cubicBezTo>
                  <a:pt x="10748201" y="3169666"/>
                  <a:pt x="10891393" y="3119501"/>
                  <a:pt x="11042968" y="3066352"/>
                </a:cubicBezTo>
                <a:cubicBezTo>
                  <a:pt x="11197209" y="3012250"/>
                  <a:pt x="11356784" y="2956370"/>
                  <a:pt x="11569446" y="2743708"/>
                </a:cubicBezTo>
                <a:cubicBezTo>
                  <a:pt x="11782107" y="2531047"/>
                  <a:pt x="11837988" y="2371535"/>
                  <a:pt x="11892090" y="2217230"/>
                </a:cubicBezTo>
                <a:cubicBezTo>
                  <a:pt x="11945112" y="2065909"/>
                  <a:pt x="11995214" y="1922970"/>
                  <a:pt x="12192635" y="1725232"/>
                </a:cubicBezTo>
                <a:lnTo>
                  <a:pt x="12192635" y="1602169"/>
                </a:lnTo>
                <a:cubicBezTo>
                  <a:pt x="12172124" y="1620330"/>
                  <a:pt x="12151296" y="1639932"/>
                  <a:pt x="12130215" y="1660970"/>
                </a:cubicBezTo>
                <a:close/>
                <a:moveTo>
                  <a:pt x="12130722" y="2415731"/>
                </a:moveTo>
                <a:cubicBezTo>
                  <a:pt x="11918124" y="2628392"/>
                  <a:pt x="11862181" y="2787968"/>
                  <a:pt x="11808079" y="2942273"/>
                </a:cubicBezTo>
                <a:cubicBezTo>
                  <a:pt x="11754930" y="3093784"/>
                  <a:pt x="11704765" y="3236976"/>
                  <a:pt x="11506454" y="3435287"/>
                </a:cubicBezTo>
                <a:cubicBezTo>
                  <a:pt x="11308144" y="3633597"/>
                  <a:pt x="11164951" y="3683762"/>
                  <a:pt x="11013377" y="3736912"/>
                </a:cubicBezTo>
                <a:cubicBezTo>
                  <a:pt x="10859135" y="3791014"/>
                  <a:pt x="10699559" y="3846957"/>
                  <a:pt x="10486898" y="4059619"/>
                </a:cubicBezTo>
                <a:cubicBezTo>
                  <a:pt x="10274236" y="4272280"/>
                  <a:pt x="10218356" y="4431792"/>
                  <a:pt x="10164255" y="4586097"/>
                </a:cubicBezTo>
                <a:cubicBezTo>
                  <a:pt x="10111105" y="4737608"/>
                  <a:pt x="10060940" y="4880801"/>
                  <a:pt x="9862630" y="5079111"/>
                </a:cubicBezTo>
                <a:cubicBezTo>
                  <a:pt x="9664319" y="5277422"/>
                  <a:pt x="9521127" y="5327587"/>
                  <a:pt x="9369552" y="5380736"/>
                </a:cubicBezTo>
                <a:cubicBezTo>
                  <a:pt x="9215247" y="5434838"/>
                  <a:pt x="9055735" y="5490782"/>
                  <a:pt x="8843073" y="5703443"/>
                </a:cubicBezTo>
                <a:cubicBezTo>
                  <a:pt x="8630412" y="5916105"/>
                  <a:pt x="8574532" y="6075617"/>
                  <a:pt x="8520430" y="6229922"/>
                </a:cubicBezTo>
                <a:cubicBezTo>
                  <a:pt x="8467281" y="6381496"/>
                  <a:pt x="8417052" y="6524625"/>
                  <a:pt x="8218742" y="6722936"/>
                </a:cubicBezTo>
                <a:cubicBezTo>
                  <a:pt x="8170419" y="6771894"/>
                  <a:pt x="8118475" y="6817169"/>
                  <a:pt x="8063357" y="6858318"/>
                </a:cubicBezTo>
                <a:lnTo>
                  <a:pt x="8204200" y="6858318"/>
                </a:lnTo>
                <a:cubicBezTo>
                  <a:pt x="8229156" y="6836410"/>
                  <a:pt x="8254873" y="6812217"/>
                  <a:pt x="8281353" y="6785801"/>
                </a:cubicBezTo>
                <a:cubicBezTo>
                  <a:pt x="8494014" y="6573203"/>
                  <a:pt x="8549957" y="6413627"/>
                  <a:pt x="8604059" y="6259322"/>
                </a:cubicBezTo>
                <a:cubicBezTo>
                  <a:pt x="8657209" y="6107748"/>
                  <a:pt x="8707374" y="5964619"/>
                  <a:pt x="8905684" y="5766308"/>
                </a:cubicBezTo>
                <a:cubicBezTo>
                  <a:pt x="9103995" y="5567998"/>
                  <a:pt x="9247188" y="5517769"/>
                  <a:pt x="9398762" y="5464620"/>
                </a:cubicBezTo>
                <a:cubicBezTo>
                  <a:pt x="9553004" y="5410581"/>
                  <a:pt x="9712579" y="5354638"/>
                  <a:pt x="9925241" y="5141976"/>
                </a:cubicBezTo>
                <a:cubicBezTo>
                  <a:pt x="10137902" y="4929315"/>
                  <a:pt x="10193782" y="4769803"/>
                  <a:pt x="10247884" y="4615498"/>
                </a:cubicBezTo>
                <a:cubicBezTo>
                  <a:pt x="10301033" y="4463923"/>
                  <a:pt x="10351198" y="4320794"/>
                  <a:pt x="10549509" y="4122484"/>
                </a:cubicBezTo>
                <a:cubicBezTo>
                  <a:pt x="10747819" y="3924173"/>
                  <a:pt x="10890758" y="3873500"/>
                  <a:pt x="11042650" y="3820478"/>
                </a:cubicBezTo>
                <a:cubicBezTo>
                  <a:pt x="11196892" y="3766376"/>
                  <a:pt x="11356467" y="3710496"/>
                  <a:pt x="11569129" y="3497834"/>
                </a:cubicBezTo>
                <a:cubicBezTo>
                  <a:pt x="11781790" y="3285172"/>
                  <a:pt x="11837670" y="3125661"/>
                  <a:pt x="11891772" y="2971356"/>
                </a:cubicBezTo>
                <a:cubicBezTo>
                  <a:pt x="11944794" y="2820035"/>
                  <a:pt x="11994896" y="2677097"/>
                  <a:pt x="12192318" y="2479358"/>
                </a:cubicBezTo>
                <a:lnTo>
                  <a:pt x="12192318" y="2356612"/>
                </a:lnTo>
                <a:cubicBezTo>
                  <a:pt x="12171997" y="2374773"/>
                  <a:pt x="12151296" y="2394375"/>
                  <a:pt x="12130215" y="2415413"/>
                </a:cubicBezTo>
                <a:close/>
                <a:moveTo>
                  <a:pt x="12130722" y="3170238"/>
                </a:moveTo>
                <a:cubicBezTo>
                  <a:pt x="11918124" y="3382836"/>
                  <a:pt x="11862181" y="3542411"/>
                  <a:pt x="11808079" y="3696716"/>
                </a:cubicBezTo>
                <a:cubicBezTo>
                  <a:pt x="11754930" y="3848291"/>
                  <a:pt x="11704765" y="3991420"/>
                  <a:pt x="11506454" y="4189730"/>
                </a:cubicBezTo>
                <a:cubicBezTo>
                  <a:pt x="11308144" y="4388041"/>
                  <a:pt x="11164951" y="4438269"/>
                  <a:pt x="11013377" y="4491355"/>
                </a:cubicBezTo>
                <a:cubicBezTo>
                  <a:pt x="10859135" y="4545457"/>
                  <a:pt x="10699559" y="4601401"/>
                  <a:pt x="10486898" y="4814062"/>
                </a:cubicBezTo>
                <a:cubicBezTo>
                  <a:pt x="10274236" y="5026724"/>
                  <a:pt x="10218356" y="5186236"/>
                  <a:pt x="10164255" y="5340541"/>
                </a:cubicBezTo>
                <a:cubicBezTo>
                  <a:pt x="10111105" y="5492115"/>
                  <a:pt x="10060940" y="5635244"/>
                  <a:pt x="9862630" y="5833555"/>
                </a:cubicBezTo>
                <a:cubicBezTo>
                  <a:pt x="9664319" y="6031865"/>
                  <a:pt x="9521127" y="6082094"/>
                  <a:pt x="9369552" y="6135180"/>
                </a:cubicBezTo>
                <a:cubicBezTo>
                  <a:pt x="9215247" y="6189282"/>
                  <a:pt x="9055735" y="6245225"/>
                  <a:pt x="8843073" y="6457887"/>
                </a:cubicBezTo>
                <a:cubicBezTo>
                  <a:pt x="8687371" y="6613589"/>
                  <a:pt x="8615680" y="6740843"/>
                  <a:pt x="8567293" y="6858318"/>
                </a:cubicBezTo>
                <a:lnTo>
                  <a:pt x="8664004" y="6858318"/>
                </a:lnTo>
                <a:cubicBezTo>
                  <a:pt x="8709279" y="6757606"/>
                  <a:pt x="8775573" y="6651118"/>
                  <a:pt x="8905939" y="6520752"/>
                </a:cubicBezTo>
                <a:cubicBezTo>
                  <a:pt x="9104249" y="6322441"/>
                  <a:pt x="9247442" y="6272213"/>
                  <a:pt x="9399016" y="6219063"/>
                </a:cubicBezTo>
                <a:cubicBezTo>
                  <a:pt x="9553257" y="6165025"/>
                  <a:pt x="9712833" y="6109081"/>
                  <a:pt x="9925494" y="5896420"/>
                </a:cubicBezTo>
                <a:cubicBezTo>
                  <a:pt x="10138156" y="5683758"/>
                  <a:pt x="10194036" y="5524246"/>
                  <a:pt x="10248138" y="5369941"/>
                </a:cubicBezTo>
                <a:cubicBezTo>
                  <a:pt x="10301288" y="5218367"/>
                  <a:pt x="10351453" y="5075238"/>
                  <a:pt x="10549763" y="4876927"/>
                </a:cubicBezTo>
                <a:cubicBezTo>
                  <a:pt x="10748073" y="4678617"/>
                  <a:pt x="10891266" y="4628388"/>
                  <a:pt x="11042841" y="4575239"/>
                </a:cubicBezTo>
                <a:cubicBezTo>
                  <a:pt x="11197082" y="4521200"/>
                  <a:pt x="11356657" y="4465257"/>
                  <a:pt x="11569319" y="4252595"/>
                </a:cubicBezTo>
                <a:cubicBezTo>
                  <a:pt x="11781981" y="4039934"/>
                  <a:pt x="11837860" y="3880422"/>
                  <a:pt x="11891962" y="3726116"/>
                </a:cubicBezTo>
                <a:cubicBezTo>
                  <a:pt x="11944985" y="3574796"/>
                  <a:pt x="11995086" y="3431921"/>
                  <a:pt x="12192508" y="3234119"/>
                </a:cubicBezTo>
                <a:lnTo>
                  <a:pt x="12192508" y="3111119"/>
                </a:lnTo>
                <a:cubicBezTo>
                  <a:pt x="12172061" y="3129280"/>
                  <a:pt x="12151296" y="3148883"/>
                  <a:pt x="12130215" y="3169920"/>
                </a:cubicBezTo>
                <a:close/>
                <a:moveTo>
                  <a:pt x="12130722" y="3924681"/>
                </a:moveTo>
                <a:cubicBezTo>
                  <a:pt x="11918124" y="4137279"/>
                  <a:pt x="11862181" y="4296855"/>
                  <a:pt x="11808079" y="4451160"/>
                </a:cubicBezTo>
                <a:cubicBezTo>
                  <a:pt x="11754930" y="4602734"/>
                  <a:pt x="11704765" y="4745863"/>
                  <a:pt x="11506454" y="4944174"/>
                </a:cubicBezTo>
                <a:cubicBezTo>
                  <a:pt x="11308144" y="5142484"/>
                  <a:pt x="11164951" y="5192713"/>
                  <a:pt x="11013377" y="5245799"/>
                </a:cubicBezTo>
                <a:cubicBezTo>
                  <a:pt x="10859135" y="5299901"/>
                  <a:pt x="10699559" y="5355844"/>
                  <a:pt x="10486898" y="5568506"/>
                </a:cubicBezTo>
                <a:cubicBezTo>
                  <a:pt x="10274236" y="5781167"/>
                  <a:pt x="10218356" y="5940679"/>
                  <a:pt x="10164255" y="6094984"/>
                </a:cubicBezTo>
                <a:cubicBezTo>
                  <a:pt x="10111105" y="6246559"/>
                  <a:pt x="10060940" y="6389688"/>
                  <a:pt x="9862630" y="6587998"/>
                </a:cubicBezTo>
                <a:cubicBezTo>
                  <a:pt x="9702356" y="6748272"/>
                  <a:pt x="9578086" y="6811836"/>
                  <a:pt x="9456230" y="6858318"/>
                </a:cubicBezTo>
                <a:lnTo>
                  <a:pt x="9663620" y="6858318"/>
                </a:lnTo>
                <a:cubicBezTo>
                  <a:pt x="9742869" y="6811899"/>
                  <a:pt x="9828720" y="6747637"/>
                  <a:pt x="9925368" y="6650863"/>
                </a:cubicBezTo>
                <a:cubicBezTo>
                  <a:pt x="10137966" y="6438202"/>
                  <a:pt x="10193909" y="6278690"/>
                  <a:pt x="10248011" y="6124385"/>
                </a:cubicBezTo>
                <a:cubicBezTo>
                  <a:pt x="10301160" y="5972810"/>
                  <a:pt x="10351326" y="5829681"/>
                  <a:pt x="10549636" y="5631371"/>
                </a:cubicBezTo>
                <a:cubicBezTo>
                  <a:pt x="10747946" y="5433060"/>
                  <a:pt x="10891139" y="5382832"/>
                  <a:pt x="11042714" y="5329746"/>
                </a:cubicBezTo>
                <a:cubicBezTo>
                  <a:pt x="11196955" y="5275644"/>
                  <a:pt x="11356531" y="5219700"/>
                  <a:pt x="11569192" y="5007039"/>
                </a:cubicBezTo>
                <a:cubicBezTo>
                  <a:pt x="11781854" y="4794377"/>
                  <a:pt x="11837733" y="4634865"/>
                  <a:pt x="11891835" y="4480560"/>
                </a:cubicBezTo>
                <a:cubicBezTo>
                  <a:pt x="11944858" y="4329240"/>
                  <a:pt x="11994959" y="4186365"/>
                  <a:pt x="12192381" y="3988626"/>
                </a:cubicBezTo>
                <a:lnTo>
                  <a:pt x="12192381" y="3865563"/>
                </a:lnTo>
                <a:cubicBezTo>
                  <a:pt x="12171997" y="3883552"/>
                  <a:pt x="12151296" y="3903136"/>
                  <a:pt x="12130215" y="3924300"/>
                </a:cubicBezTo>
                <a:close/>
                <a:moveTo>
                  <a:pt x="12130722" y="4679125"/>
                </a:moveTo>
                <a:cubicBezTo>
                  <a:pt x="11918124" y="4891786"/>
                  <a:pt x="11862181" y="5051298"/>
                  <a:pt x="11808079" y="5205603"/>
                </a:cubicBezTo>
                <a:cubicBezTo>
                  <a:pt x="11754930" y="5357178"/>
                  <a:pt x="11704765" y="5500307"/>
                  <a:pt x="11506454" y="5698617"/>
                </a:cubicBezTo>
                <a:cubicBezTo>
                  <a:pt x="11308144" y="5896928"/>
                  <a:pt x="11164951" y="5947156"/>
                  <a:pt x="11013377" y="6000306"/>
                </a:cubicBezTo>
                <a:cubicBezTo>
                  <a:pt x="10859135" y="6054344"/>
                  <a:pt x="10699559" y="6110288"/>
                  <a:pt x="10486898" y="6322949"/>
                </a:cubicBezTo>
                <a:cubicBezTo>
                  <a:pt x="10274236" y="6535611"/>
                  <a:pt x="10218356" y="6695123"/>
                  <a:pt x="10164255" y="6849428"/>
                </a:cubicBezTo>
                <a:cubicBezTo>
                  <a:pt x="10163239" y="6852412"/>
                  <a:pt x="10162159" y="6855333"/>
                  <a:pt x="10161143" y="6858318"/>
                </a:cubicBezTo>
                <a:lnTo>
                  <a:pt x="10255314" y="6858318"/>
                </a:lnTo>
                <a:cubicBezTo>
                  <a:pt x="10306114" y="6714173"/>
                  <a:pt x="10360406" y="6575171"/>
                  <a:pt x="10549763" y="6385814"/>
                </a:cubicBezTo>
                <a:cubicBezTo>
                  <a:pt x="10748073" y="6187504"/>
                  <a:pt x="10891266" y="6137275"/>
                  <a:pt x="11042841" y="6084189"/>
                </a:cubicBezTo>
                <a:cubicBezTo>
                  <a:pt x="11197082" y="6030087"/>
                  <a:pt x="11356657" y="5974144"/>
                  <a:pt x="11569319" y="5761482"/>
                </a:cubicBezTo>
                <a:cubicBezTo>
                  <a:pt x="11781981" y="5548821"/>
                  <a:pt x="11837860" y="5389309"/>
                  <a:pt x="11891962" y="5235004"/>
                </a:cubicBezTo>
                <a:cubicBezTo>
                  <a:pt x="11944985" y="5083683"/>
                  <a:pt x="11995086" y="4940808"/>
                  <a:pt x="12192508" y="4743069"/>
                </a:cubicBezTo>
                <a:lnTo>
                  <a:pt x="12192508" y="4620006"/>
                </a:lnTo>
                <a:cubicBezTo>
                  <a:pt x="12172061" y="4638167"/>
                  <a:pt x="12151296" y="4657770"/>
                  <a:pt x="12130215" y="4678807"/>
                </a:cubicBezTo>
                <a:close/>
                <a:moveTo>
                  <a:pt x="12130722" y="5433568"/>
                </a:moveTo>
                <a:cubicBezTo>
                  <a:pt x="11918124" y="5646230"/>
                  <a:pt x="11862181" y="5805742"/>
                  <a:pt x="11808079" y="5960047"/>
                </a:cubicBezTo>
                <a:cubicBezTo>
                  <a:pt x="11754930" y="6111621"/>
                  <a:pt x="11704765" y="6254750"/>
                  <a:pt x="11506454" y="6453124"/>
                </a:cubicBezTo>
                <a:cubicBezTo>
                  <a:pt x="11308144" y="6651498"/>
                  <a:pt x="11164951" y="6701600"/>
                  <a:pt x="11013377" y="6754749"/>
                </a:cubicBezTo>
                <a:cubicBezTo>
                  <a:pt x="10935335" y="6782118"/>
                  <a:pt x="10855960" y="6809931"/>
                  <a:pt x="10768965" y="6858318"/>
                </a:cubicBezTo>
                <a:lnTo>
                  <a:pt x="10987342" y="6858318"/>
                </a:lnTo>
                <a:cubicBezTo>
                  <a:pt x="11005820" y="6851587"/>
                  <a:pt x="11024235" y="6845110"/>
                  <a:pt x="11042841" y="6838632"/>
                </a:cubicBezTo>
                <a:cubicBezTo>
                  <a:pt x="11197145" y="6784531"/>
                  <a:pt x="11356657" y="6728587"/>
                  <a:pt x="11569319" y="6515926"/>
                </a:cubicBezTo>
                <a:cubicBezTo>
                  <a:pt x="11781981" y="6303264"/>
                  <a:pt x="11837860" y="6143752"/>
                  <a:pt x="11891962" y="5989447"/>
                </a:cubicBezTo>
                <a:cubicBezTo>
                  <a:pt x="11944985" y="5838127"/>
                  <a:pt x="11995086" y="5695252"/>
                  <a:pt x="12192508" y="5497513"/>
                </a:cubicBezTo>
                <a:lnTo>
                  <a:pt x="12192508" y="5374450"/>
                </a:lnTo>
                <a:cubicBezTo>
                  <a:pt x="12172061" y="5392611"/>
                  <a:pt x="12151296" y="5412213"/>
                  <a:pt x="12130215" y="5433251"/>
                </a:cubicBezTo>
                <a:close/>
                <a:moveTo>
                  <a:pt x="12130722" y="6188012"/>
                </a:moveTo>
                <a:cubicBezTo>
                  <a:pt x="11918124" y="6400673"/>
                  <a:pt x="11862181" y="6560185"/>
                  <a:pt x="11808079" y="6714490"/>
                </a:cubicBezTo>
                <a:cubicBezTo>
                  <a:pt x="11791252" y="6762623"/>
                  <a:pt x="11774678" y="6809740"/>
                  <a:pt x="11753532" y="6858318"/>
                </a:cubicBezTo>
                <a:lnTo>
                  <a:pt x="11849100" y="6858318"/>
                </a:lnTo>
                <a:cubicBezTo>
                  <a:pt x="11864784" y="6819393"/>
                  <a:pt x="11878056" y="6781482"/>
                  <a:pt x="11891264" y="6744018"/>
                </a:cubicBezTo>
                <a:cubicBezTo>
                  <a:pt x="11944286" y="6592761"/>
                  <a:pt x="11994388" y="6449822"/>
                  <a:pt x="12191809" y="6252083"/>
                </a:cubicBezTo>
                <a:lnTo>
                  <a:pt x="12191809" y="6128893"/>
                </a:lnTo>
                <a:cubicBezTo>
                  <a:pt x="12171807" y="6147054"/>
                  <a:pt x="12151296" y="6166657"/>
                  <a:pt x="12130215" y="6187694"/>
                </a:cubicBezTo>
                <a:close/>
              </a:path>
            </a:pathLst>
          </a:custGeom>
          <a:solidFill>
            <a:schemeClr val="bg1">
              <a:lumMod val="85000"/>
              <a:lumOff val="15000"/>
              <a:alpha val="50000"/>
            </a:schemeClr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4" name="Picture Placeholder 12">
            <a:extLst>
              <a:ext uri="{FF2B5EF4-FFF2-40B4-BE49-F238E27FC236}">
                <a16:creationId xmlns:a16="http://schemas.microsoft.com/office/drawing/2014/main" id="{49F6B5DC-9B09-4982-966D-65D949600D6D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953243" y="802933"/>
            <a:ext cx="6057157" cy="2120562"/>
          </a:xfrm>
          <a:prstGeom prst="rect">
            <a:avLst/>
          </a:prstGeom>
          <a:pattFill prst="pct5">
            <a:fgClr>
              <a:schemeClr val="bg1">
                <a:lumMod val="50000"/>
                <a:lumOff val="50000"/>
              </a:schemeClr>
            </a:fgClr>
            <a:bgClr>
              <a:schemeClr val="bg1"/>
            </a:bgClr>
          </a:pattFill>
        </p:spPr>
        <p:txBody>
          <a:bodyPr/>
          <a:lstStyle>
            <a:lvl1pPr>
              <a:defRPr sz="12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710375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raphic 7">
            <a:extLst>
              <a:ext uri="{FF2B5EF4-FFF2-40B4-BE49-F238E27FC236}">
                <a16:creationId xmlns:a16="http://schemas.microsoft.com/office/drawing/2014/main" id="{28DA92FB-44CA-4A06-81E0-E131050FEB71}"/>
              </a:ext>
            </a:extLst>
          </p:cNvPr>
          <p:cNvSpPr/>
          <p:nvPr userDrawn="1"/>
        </p:nvSpPr>
        <p:spPr>
          <a:xfrm>
            <a:off x="0" y="0"/>
            <a:ext cx="12192634" cy="6858317"/>
          </a:xfrm>
          <a:custGeom>
            <a:avLst/>
            <a:gdLst>
              <a:gd name="connsiteX0" fmla="*/ 439039 w 12192634"/>
              <a:gd name="connsiteY0" fmla="*/ 0 h 6858317"/>
              <a:gd name="connsiteX1" fmla="*/ 384493 w 12192634"/>
              <a:gd name="connsiteY1" fmla="*/ 143701 h 6858317"/>
              <a:gd name="connsiteX2" fmla="*/ 61849 w 12192634"/>
              <a:gd name="connsiteY2" fmla="*/ 670243 h 6858317"/>
              <a:gd name="connsiteX3" fmla="*/ 0 w 12192634"/>
              <a:gd name="connsiteY3" fmla="*/ 729171 h 6858317"/>
              <a:gd name="connsiteX4" fmla="*/ 0 w 12192634"/>
              <a:gd name="connsiteY4" fmla="*/ 606362 h 6858317"/>
              <a:gd name="connsiteX5" fmla="*/ 300609 w 12192634"/>
              <a:gd name="connsiteY5" fmla="*/ 114300 h 6858317"/>
              <a:gd name="connsiteX6" fmla="*/ 342900 w 12192634"/>
              <a:gd name="connsiteY6" fmla="*/ 0 h 6858317"/>
              <a:gd name="connsiteX7" fmla="*/ 1204976 w 12192634"/>
              <a:gd name="connsiteY7" fmla="*/ 0 h 6858317"/>
              <a:gd name="connsiteX8" fmla="*/ 1149795 w 12192634"/>
              <a:gd name="connsiteY8" fmla="*/ 19558 h 6858317"/>
              <a:gd name="connsiteX9" fmla="*/ 623316 w 12192634"/>
              <a:gd name="connsiteY9" fmla="*/ 342265 h 6858317"/>
              <a:gd name="connsiteX10" fmla="*/ 300609 w 12192634"/>
              <a:gd name="connsiteY10" fmla="*/ 868744 h 6858317"/>
              <a:gd name="connsiteX11" fmla="*/ 0 w 12192634"/>
              <a:gd name="connsiteY11" fmla="*/ 1360805 h 6858317"/>
              <a:gd name="connsiteX12" fmla="*/ 0 w 12192634"/>
              <a:gd name="connsiteY12" fmla="*/ 1483551 h 6858317"/>
              <a:gd name="connsiteX13" fmla="*/ 61849 w 12192634"/>
              <a:gd name="connsiteY13" fmla="*/ 1424686 h 6858317"/>
              <a:gd name="connsiteX14" fmla="*/ 384493 w 12192634"/>
              <a:gd name="connsiteY14" fmla="*/ 898144 h 6858317"/>
              <a:gd name="connsiteX15" fmla="*/ 686181 w 12192634"/>
              <a:gd name="connsiteY15" fmla="*/ 405130 h 6858317"/>
              <a:gd name="connsiteX16" fmla="*/ 1179259 w 12192634"/>
              <a:gd name="connsiteY16" fmla="*/ 103442 h 6858317"/>
              <a:gd name="connsiteX17" fmla="*/ 1423353 w 12192634"/>
              <a:gd name="connsiteY17" fmla="*/ 0 h 6858317"/>
              <a:gd name="connsiteX18" fmla="*/ 1937258 w 12192634"/>
              <a:gd name="connsiteY18" fmla="*/ 0 h 6858317"/>
              <a:gd name="connsiteX19" fmla="*/ 1642872 w 12192634"/>
              <a:gd name="connsiteY19" fmla="*/ 472377 h 6858317"/>
              <a:gd name="connsiteX20" fmla="*/ 1149795 w 12192634"/>
              <a:gd name="connsiteY20" fmla="*/ 774002 h 6858317"/>
              <a:gd name="connsiteX21" fmla="*/ 623316 w 12192634"/>
              <a:gd name="connsiteY21" fmla="*/ 1096709 h 6858317"/>
              <a:gd name="connsiteX22" fmla="*/ 300609 w 12192634"/>
              <a:gd name="connsiteY22" fmla="*/ 1623187 h 6858317"/>
              <a:gd name="connsiteX23" fmla="*/ 0 w 12192634"/>
              <a:gd name="connsiteY23" fmla="*/ 2115249 h 6858317"/>
              <a:gd name="connsiteX24" fmla="*/ 0 w 12192634"/>
              <a:gd name="connsiteY24" fmla="*/ 2238058 h 6858317"/>
              <a:gd name="connsiteX25" fmla="*/ 61849 w 12192634"/>
              <a:gd name="connsiteY25" fmla="*/ 2179130 h 6858317"/>
              <a:gd name="connsiteX26" fmla="*/ 384493 w 12192634"/>
              <a:gd name="connsiteY26" fmla="*/ 1652651 h 6858317"/>
              <a:gd name="connsiteX27" fmla="*/ 686181 w 12192634"/>
              <a:gd name="connsiteY27" fmla="*/ 1159574 h 6858317"/>
              <a:gd name="connsiteX28" fmla="*/ 1179259 w 12192634"/>
              <a:gd name="connsiteY28" fmla="*/ 857885 h 6858317"/>
              <a:gd name="connsiteX29" fmla="*/ 1705737 w 12192634"/>
              <a:gd name="connsiteY29" fmla="*/ 535242 h 6858317"/>
              <a:gd name="connsiteX30" fmla="*/ 2028444 w 12192634"/>
              <a:gd name="connsiteY30" fmla="*/ 8763 h 6858317"/>
              <a:gd name="connsiteX31" fmla="*/ 2031492 w 12192634"/>
              <a:gd name="connsiteY31" fmla="*/ 0 h 6858317"/>
              <a:gd name="connsiteX32" fmla="*/ 2528570 w 12192634"/>
              <a:gd name="connsiteY32" fmla="*/ 0 h 6858317"/>
              <a:gd name="connsiteX33" fmla="*/ 2266950 w 12192634"/>
              <a:gd name="connsiteY33" fmla="*/ 207264 h 6858317"/>
              <a:gd name="connsiteX34" fmla="*/ 1944243 w 12192634"/>
              <a:gd name="connsiteY34" fmla="*/ 733743 h 6858317"/>
              <a:gd name="connsiteX35" fmla="*/ 1642872 w 12192634"/>
              <a:gd name="connsiteY35" fmla="*/ 1226820 h 6858317"/>
              <a:gd name="connsiteX36" fmla="*/ 1149795 w 12192634"/>
              <a:gd name="connsiteY36" fmla="*/ 1528445 h 6858317"/>
              <a:gd name="connsiteX37" fmla="*/ 623316 w 12192634"/>
              <a:gd name="connsiteY37" fmla="*/ 1851152 h 6858317"/>
              <a:gd name="connsiteX38" fmla="*/ 300609 w 12192634"/>
              <a:gd name="connsiteY38" fmla="*/ 2377694 h 6858317"/>
              <a:gd name="connsiteX39" fmla="*/ 0 w 12192634"/>
              <a:gd name="connsiteY39" fmla="*/ 2869692 h 6858317"/>
              <a:gd name="connsiteX40" fmla="*/ 0 w 12192634"/>
              <a:gd name="connsiteY40" fmla="*/ 2992438 h 6858317"/>
              <a:gd name="connsiteX41" fmla="*/ 61849 w 12192634"/>
              <a:gd name="connsiteY41" fmla="*/ 2933700 h 6858317"/>
              <a:gd name="connsiteX42" fmla="*/ 384493 w 12192634"/>
              <a:gd name="connsiteY42" fmla="*/ 2407222 h 6858317"/>
              <a:gd name="connsiteX43" fmla="*/ 686181 w 12192634"/>
              <a:gd name="connsiteY43" fmla="*/ 1914144 h 6858317"/>
              <a:gd name="connsiteX44" fmla="*/ 1179259 w 12192634"/>
              <a:gd name="connsiteY44" fmla="*/ 1612519 h 6858317"/>
              <a:gd name="connsiteX45" fmla="*/ 1705737 w 12192634"/>
              <a:gd name="connsiteY45" fmla="*/ 1289812 h 6858317"/>
              <a:gd name="connsiteX46" fmla="*/ 2028444 w 12192634"/>
              <a:gd name="connsiteY46" fmla="*/ 763334 h 6858317"/>
              <a:gd name="connsiteX47" fmla="*/ 2330069 w 12192634"/>
              <a:gd name="connsiteY47" fmla="*/ 270256 h 6858317"/>
              <a:gd name="connsiteX48" fmla="*/ 2735834 w 12192634"/>
              <a:gd name="connsiteY48" fmla="*/ 127 h 6858317"/>
              <a:gd name="connsiteX49" fmla="*/ 3528632 w 12192634"/>
              <a:gd name="connsiteY49" fmla="*/ 0 h 6858317"/>
              <a:gd name="connsiteX50" fmla="*/ 3286760 w 12192634"/>
              <a:gd name="connsiteY50" fmla="*/ 337376 h 6858317"/>
              <a:gd name="connsiteX51" fmla="*/ 2794000 w 12192634"/>
              <a:gd name="connsiteY51" fmla="*/ 639064 h 6858317"/>
              <a:gd name="connsiteX52" fmla="*/ 2267522 w 12192634"/>
              <a:gd name="connsiteY52" fmla="*/ 961708 h 6858317"/>
              <a:gd name="connsiteX53" fmla="*/ 1944814 w 12192634"/>
              <a:gd name="connsiteY53" fmla="*/ 1488250 h 6858317"/>
              <a:gd name="connsiteX54" fmla="*/ 1643189 w 12192634"/>
              <a:gd name="connsiteY54" fmla="*/ 1981264 h 6858317"/>
              <a:gd name="connsiteX55" fmla="*/ 1150112 w 12192634"/>
              <a:gd name="connsiteY55" fmla="*/ 2282889 h 6858317"/>
              <a:gd name="connsiteX56" fmla="*/ 623634 w 12192634"/>
              <a:gd name="connsiteY56" fmla="*/ 2605596 h 6858317"/>
              <a:gd name="connsiteX57" fmla="*/ 300609 w 12192634"/>
              <a:gd name="connsiteY57" fmla="*/ 3132138 h 6858317"/>
              <a:gd name="connsiteX58" fmla="*/ 0 w 12192634"/>
              <a:gd name="connsiteY58" fmla="*/ 3624136 h 6858317"/>
              <a:gd name="connsiteX59" fmla="*/ 0 w 12192634"/>
              <a:gd name="connsiteY59" fmla="*/ 3746945 h 6858317"/>
              <a:gd name="connsiteX60" fmla="*/ 61849 w 12192634"/>
              <a:gd name="connsiteY60" fmla="*/ 3688016 h 6858317"/>
              <a:gd name="connsiteX61" fmla="*/ 384493 w 12192634"/>
              <a:gd name="connsiteY61" fmla="*/ 3161538 h 6858317"/>
              <a:gd name="connsiteX62" fmla="*/ 686181 w 12192634"/>
              <a:gd name="connsiteY62" fmla="*/ 2668461 h 6858317"/>
              <a:gd name="connsiteX63" fmla="*/ 1179259 w 12192634"/>
              <a:gd name="connsiteY63" fmla="*/ 2366836 h 6858317"/>
              <a:gd name="connsiteX64" fmla="*/ 1705737 w 12192634"/>
              <a:gd name="connsiteY64" fmla="*/ 2044129 h 6858317"/>
              <a:gd name="connsiteX65" fmla="*/ 2028444 w 12192634"/>
              <a:gd name="connsiteY65" fmla="*/ 1517650 h 6858317"/>
              <a:gd name="connsiteX66" fmla="*/ 2330069 w 12192634"/>
              <a:gd name="connsiteY66" fmla="*/ 1024573 h 6858317"/>
              <a:gd name="connsiteX67" fmla="*/ 2823083 w 12192634"/>
              <a:gd name="connsiteY67" fmla="*/ 722948 h 6858317"/>
              <a:gd name="connsiteX68" fmla="*/ 3349625 w 12192634"/>
              <a:gd name="connsiteY68" fmla="*/ 400050 h 6858317"/>
              <a:gd name="connsiteX69" fmla="*/ 3625342 w 12192634"/>
              <a:gd name="connsiteY69" fmla="*/ 0 h 6858317"/>
              <a:gd name="connsiteX70" fmla="*/ 3987800 w 12192634"/>
              <a:gd name="connsiteY70" fmla="*/ 0 h 6858317"/>
              <a:gd name="connsiteX71" fmla="*/ 3910902 w 12192634"/>
              <a:gd name="connsiteY71" fmla="*/ 72327 h 6858317"/>
              <a:gd name="connsiteX72" fmla="*/ 3588385 w 12192634"/>
              <a:gd name="connsiteY72" fmla="*/ 598805 h 6858317"/>
              <a:gd name="connsiteX73" fmla="*/ 3286760 w 12192634"/>
              <a:gd name="connsiteY73" fmla="*/ 1091883 h 6858317"/>
              <a:gd name="connsiteX74" fmla="*/ 2793683 w 12192634"/>
              <a:gd name="connsiteY74" fmla="*/ 1393508 h 6858317"/>
              <a:gd name="connsiteX75" fmla="*/ 2267204 w 12192634"/>
              <a:gd name="connsiteY75" fmla="*/ 1716151 h 6858317"/>
              <a:gd name="connsiteX76" fmla="*/ 1944497 w 12192634"/>
              <a:gd name="connsiteY76" fmla="*/ 2242693 h 6858317"/>
              <a:gd name="connsiteX77" fmla="*/ 1642872 w 12192634"/>
              <a:gd name="connsiteY77" fmla="*/ 2735707 h 6858317"/>
              <a:gd name="connsiteX78" fmla="*/ 1149795 w 12192634"/>
              <a:gd name="connsiteY78" fmla="*/ 3037396 h 6858317"/>
              <a:gd name="connsiteX79" fmla="*/ 623316 w 12192634"/>
              <a:gd name="connsiteY79" fmla="*/ 3360039 h 6858317"/>
              <a:gd name="connsiteX80" fmla="*/ 300609 w 12192634"/>
              <a:gd name="connsiteY80" fmla="*/ 3886581 h 6858317"/>
              <a:gd name="connsiteX81" fmla="*/ 0 w 12192634"/>
              <a:gd name="connsiteY81" fmla="*/ 4378643 h 6858317"/>
              <a:gd name="connsiteX82" fmla="*/ 0 w 12192634"/>
              <a:gd name="connsiteY82" fmla="*/ 4501325 h 6858317"/>
              <a:gd name="connsiteX83" fmla="*/ 61849 w 12192634"/>
              <a:gd name="connsiteY83" fmla="*/ 4442460 h 6858317"/>
              <a:gd name="connsiteX84" fmla="*/ 384493 w 12192634"/>
              <a:gd name="connsiteY84" fmla="*/ 3915982 h 6858317"/>
              <a:gd name="connsiteX85" fmla="*/ 686181 w 12192634"/>
              <a:gd name="connsiteY85" fmla="*/ 3422904 h 6858317"/>
              <a:gd name="connsiteX86" fmla="*/ 1179259 w 12192634"/>
              <a:gd name="connsiteY86" fmla="*/ 3121279 h 6858317"/>
              <a:gd name="connsiteX87" fmla="*/ 1705737 w 12192634"/>
              <a:gd name="connsiteY87" fmla="*/ 2798572 h 6858317"/>
              <a:gd name="connsiteX88" fmla="*/ 2028444 w 12192634"/>
              <a:gd name="connsiteY88" fmla="*/ 2272094 h 6858317"/>
              <a:gd name="connsiteX89" fmla="*/ 2330069 w 12192634"/>
              <a:gd name="connsiteY89" fmla="*/ 1779016 h 6858317"/>
              <a:gd name="connsiteX90" fmla="*/ 2823083 w 12192634"/>
              <a:gd name="connsiteY90" fmla="*/ 1477391 h 6858317"/>
              <a:gd name="connsiteX91" fmla="*/ 3349625 w 12192634"/>
              <a:gd name="connsiteY91" fmla="*/ 1154684 h 6858317"/>
              <a:gd name="connsiteX92" fmla="*/ 3672269 w 12192634"/>
              <a:gd name="connsiteY92" fmla="*/ 628206 h 6858317"/>
              <a:gd name="connsiteX93" fmla="*/ 3973894 w 12192634"/>
              <a:gd name="connsiteY93" fmla="*/ 135192 h 6858317"/>
              <a:gd name="connsiteX94" fmla="*/ 4129088 w 12192634"/>
              <a:gd name="connsiteY94" fmla="*/ 0 h 6858317"/>
              <a:gd name="connsiteX95" fmla="*/ 5098669 w 12192634"/>
              <a:gd name="connsiteY95" fmla="*/ 0 h 6858317"/>
              <a:gd name="connsiteX96" fmla="*/ 4930585 w 12192634"/>
              <a:gd name="connsiteY96" fmla="*/ 202438 h 6858317"/>
              <a:gd name="connsiteX97" fmla="*/ 4437571 w 12192634"/>
              <a:gd name="connsiteY97" fmla="*/ 504127 h 6858317"/>
              <a:gd name="connsiteX98" fmla="*/ 3911028 w 12192634"/>
              <a:gd name="connsiteY98" fmla="*/ 826770 h 6858317"/>
              <a:gd name="connsiteX99" fmla="*/ 3588385 w 12192634"/>
              <a:gd name="connsiteY99" fmla="*/ 1353249 h 6858317"/>
              <a:gd name="connsiteX100" fmla="*/ 3286760 w 12192634"/>
              <a:gd name="connsiteY100" fmla="*/ 1846326 h 6858317"/>
              <a:gd name="connsiteX101" fmla="*/ 2793683 w 12192634"/>
              <a:gd name="connsiteY101" fmla="*/ 2147951 h 6858317"/>
              <a:gd name="connsiteX102" fmla="*/ 2267204 w 12192634"/>
              <a:gd name="connsiteY102" fmla="*/ 2470658 h 6858317"/>
              <a:gd name="connsiteX103" fmla="*/ 1944497 w 12192634"/>
              <a:gd name="connsiteY103" fmla="*/ 2997137 h 6858317"/>
              <a:gd name="connsiteX104" fmla="*/ 1642872 w 12192634"/>
              <a:gd name="connsiteY104" fmla="*/ 3490151 h 6858317"/>
              <a:gd name="connsiteX105" fmla="*/ 1149795 w 12192634"/>
              <a:gd name="connsiteY105" fmla="*/ 3791839 h 6858317"/>
              <a:gd name="connsiteX106" fmla="*/ 623316 w 12192634"/>
              <a:gd name="connsiteY106" fmla="*/ 4114483 h 6858317"/>
              <a:gd name="connsiteX107" fmla="*/ 300609 w 12192634"/>
              <a:gd name="connsiteY107" fmla="*/ 4641025 h 6858317"/>
              <a:gd name="connsiteX108" fmla="*/ 0 w 12192634"/>
              <a:gd name="connsiteY108" fmla="*/ 5133086 h 6858317"/>
              <a:gd name="connsiteX109" fmla="*/ 0 w 12192634"/>
              <a:gd name="connsiteY109" fmla="*/ 5255832 h 6858317"/>
              <a:gd name="connsiteX110" fmla="*/ 61849 w 12192634"/>
              <a:gd name="connsiteY110" fmla="*/ 5196967 h 6858317"/>
              <a:gd name="connsiteX111" fmla="*/ 384493 w 12192634"/>
              <a:gd name="connsiteY111" fmla="*/ 4670425 h 6858317"/>
              <a:gd name="connsiteX112" fmla="*/ 686181 w 12192634"/>
              <a:gd name="connsiteY112" fmla="*/ 4177347 h 6858317"/>
              <a:gd name="connsiteX113" fmla="*/ 1179259 w 12192634"/>
              <a:gd name="connsiteY113" fmla="*/ 3875722 h 6858317"/>
              <a:gd name="connsiteX114" fmla="*/ 1705737 w 12192634"/>
              <a:gd name="connsiteY114" fmla="*/ 3553016 h 6858317"/>
              <a:gd name="connsiteX115" fmla="*/ 2028444 w 12192634"/>
              <a:gd name="connsiteY115" fmla="*/ 3026537 h 6858317"/>
              <a:gd name="connsiteX116" fmla="*/ 2330069 w 12192634"/>
              <a:gd name="connsiteY116" fmla="*/ 2533460 h 6858317"/>
              <a:gd name="connsiteX117" fmla="*/ 2823083 w 12192634"/>
              <a:gd name="connsiteY117" fmla="*/ 2231835 h 6858317"/>
              <a:gd name="connsiteX118" fmla="*/ 3349625 w 12192634"/>
              <a:gd name="connsiteY118" fmla="*/ 1909191 h 6858317"/>
              <a:gd name="connsiteX119" fmla="*/ 3672269 w 12192634"/>
              <a:gd name="connsiteY119" fmla="*/ 1382649 h 6858317"/>
              <a:gd name="connsiteX120" fmla="*/ 3973894 w 12192634"/>
              <a:gd name="connsiteY120" fmla="*/ 889635 h 6858317"/>
              <a:gd name="connsiteX121" fmla="*/ 4466971 w 12192634"/>
              <a:gd name="connsiteY121" fmla="*/ 588010 h 6858317"/>
              <a:gd name="connsiteX122" fmla="*/ 4993450 w 12192634"/>
              <a:gd name="connsiteY122" fmla="*/ 265303 h 6858317"/>
              <a:gd name="connsiteX123" fmla="*/ 5203063 w 12192634"/>
              <a:gd name="connsiteY123" fmla="*/ 0 h 6858317"/>
              <a:gd name="connsiteX124" fmla="*/ 5495290 w 12192634"/>
              <a:gd name="connsiteY124" fmla="*/ 0 h 6858317"/>
              <a:gd name="connsiteX125" fmla="*/ 5232400 w 12192634"/>
              <a:gd name="connsiteY125" fmla="*/ 463868 h 6858317"/>
              <a:gd name="connsiteX126" fmla="*/ 4930775 w 12192634"/>
              <a:gd name="connsiteY126" fmla="*/ 956882 h 6858317"/>
              <a:gd name="connsiteX127" fmla="*/ 4437761 w 12192634"/>
              <a:gd name="connsiteY127" fmla="*/ 1258570 h 6858317"/>
              <a:gd name="connsiteX128" fmla="*/ 3911219 w 12192634"/>
              <a:gd name="connsiteY128" fmla="*/ 1581214 h 6858317"/>
              <a:gd name="connsiteX129" fmla="*/ 3588576 w 12192634"/>
              <a:gd name="connsiteY129" fmla="*/ 2107692 h 6858317"/>
              <a:gd name="connsiteX130" fmla="*/ 3286951 w 12192634"/>
              <a:gd name="connsiteY130" fmla="*/ 2600770 h 6858317"/>
              <a:gd name="connsiteX131" fmla="*/ 2794000 w 12192634"/>
              <a:gd name="connsiteY131" fmla="*/ 2902395 h 6858317"/>
              <a:gd name="connsiteX132" fmla="*/ 2267522 w 12192634"/>
              <a:gd name="connsiteY132" fmla="*/ 3225102 h 6858317"/>
              <a:gd name="connsiteX133" fmla="*/ 1944814 w 12192634"/>
              <a:gd name="connsiteY133" fmla="*/ 3751580 h 6858317"/>
              <a:gd name="connsiteX134" fmla="*/ 1643189 w 12192634"/>
              <a:gd name="connsiteY134" fmla="*/ 4244594 h 6858317"/>
              <a:gd name="connsiteX135" fmla="*/ 1149858 w 12192634"/>
              <a:gd name="connsiteY135" fmla="*/ 4546600 h 6858317"/>
              <a:gd name="connsiteX136" fmla="*/ 623316 w 12192634"/>
              <a:gd name="connsiteY136" fmla="*/ 4869244 h 6858317"/>
              <a:gd name="connsiteX137" fmla="*/ 300609 w 12192634"/>
              <a:gd name="connsiteY137" fmla="*/ 5395786 h 6858317"/>
              <a:gd name="connsiteX138" fmla="*/ 0 w 12192634"/>
              <a:gd name="connsiteY138" fmla="*/ 5887530 h 6858317"/>
              <a:gd name="connsiteX139" fmla="*/ 0 w 12192634"/>
              <a:gd name="connsiteY139" fmla="*/ 6010339 h 6858317"/>
              <a:gd name="connsiteX140" fmla="*/ 61849 w 12192634"/>
              <a:gd name="connsiteY140" fmla="*/ 5951411 h 6858317"/>
              <a:gd name="connsiteX141" fmla="*/ 384493 w 12192634"/>
              <a:gd name="connsiteY141" fmla="*/ 5424869 h 6858317"/>
              <a:gd name="connsiteX142" fmla="*/ 686181 w 12192634"/>
              <a:gd name="connsiteY142" fmla="*/ 4931791 h 6858317"/>
              <a:gd name="connsiteX143" fmla="*/ 1179259 w 12192634"/>
              <a:gd name="connsiteY143" fmla="*/ 4630166 h 6858317"/>
              <a:gd name="connsiteX144" fmla="*/ 1705737 w 12192634"/>
              <a:gd name="connsiteY144" fmla="*/ 4307459 h 6858317"/>
              <a:gd name="connsiteX145" fmla="*/ 2028444 w 12192634"/>
              <a:gd name="connsiteY145" fmla="*/ 3780981 h 6858317"/>
              <a:gd name="connsiteX146" fmla="*/ 2330069 w 12192634"/>
              <a:gd name="connsiteY146" fmla="*/ 3287966 h 6858317"/>
              <a:gd name="connsiteX147" fmla="*/ 2823083 w 12192634"/>
              <a:gd name="connsiteY147" fmla="*/ 2986278 h 6858317"/>
              <a:gd name="connsiteX148" fmla="*/ 3349625 w 12192634"/>
              <a:gd name="connsiteY148" fmla="*/ 2663635 h 6858317"/>
              <a:gd name="connsiteX149" fmla="*/ 3672269 w 12192634"/>
              <a:gd name="connsiteY149" fmla="*/ 2137156 h 6858317"/>
              <a:gd name="connsiteX150" fmla="*/ 3973894 w 12192634"/>
              <a:gd name="connsiteY150" fmla="*/ 1644079 h 6858317"/>
              <a:gd name="connsiteX151" fmla="*/ 4466971 w 12192634"/>
              <a:gd name="connsiteY151" fmla="*/ 1342454 h 6858317"/>
              <a:gd name="connsiteX152" fmla="*/ 4993450 w 12192634"/>
              <a:gd name="connsiteY152" fmla="*/ 1019747 h 6858317"/>
              <a:gd name="connsiteX153" fmla="*/ 5316093 w 12192634"/>
              <a:gd name="connsiteY153" fmla="*/ 493268 h 6858317"/>
              <a:gd name="connsiteX154" fmla="*/ 5617718 w 12192634"/>
              <a:gd name="connsiteY154" fmla="*/ 254 h 6858317"/>
              <a:gd name="connsiteX155" fmla="*/ 5617718 w 12192634"/>
              <a:gd name="connsiteY155" fmla="*/ 254 h 6858317"/>
              <a:gd name="connsiteX156" fmla="*/ 6638290 w 12192634"/>
              <a:gd name="connsiteY156" fmla="*/ 0 h 6858317"/>
              <a:gd name="connsiteX157" fmla="*/ 6574473 w 12192634"/>
              <a:gd name="connsiteY157" fmla="*/ 67501 h 6858317"/>
              <a:gd name="connsiteX158" fmla="*/ 6081459 w 12192634"/>
              <a:gd name="connsiteY158" fmla="*/ 369189 h 6858317"/>
              <a:gd name="connsiteX159" fmla="*/ 5554917 w 12192634"/>
              <a:gd name="connsiteY159" fmla="*/ 691833 h 6858317"/>
              <a:gd name="connsiteX160" fmla="*/ 5232400 w 12192634"/>
              <a:gd name="connsiteY160" fmla="*/ 1218311 h 6858317"/>
              <a:gd name="connsiteX161" fmla="*/ 4930775 w 12192634"/>
              <a:gd name="connsiteY161" fmla="*/ 1711325 h 6858317"/>
              <a:gd name="connsiteX162" fmla="*/ 4437571 w 12192634"/>
              <a:gd name="connsiteY162" fmla="*/ 2012950 h 6858317"/>
              <a:gd name="connsiteX163" fmla="*/ 3911028 w 12192634"/>
              <a:gd name="connsiteY163" fmla="*/ 2335594 h 6858317"/>
              <a:gd name="connsiteX164" fmla="*/ 3588385 w 12192634"/>
              <a:gd name="connsiteY164" fmla="*/ 2862072 h 6858317"/>
              <a:gd name="connsiteX165" fmla="*/ 3286760 w 12192634"/>
              <a:gd name="connsiteY165" fmla="*/ 3355150 h 6858317"/>
              <a:gd name="connsiteX166" fmla="*/ 2793683 w 12192634"/>
              <a:gd name="connsiteY166" fmla="*/ 3656775 h 6858317"/>
              <a:gd name="connsiteX167" fmla="*/ 2267204 w 12192634"/>
              <a:gd name="connsiteY167" fmla="*/ 3979482 h 6858317"/>
              <a:gd name="connsiteX168" fmla="*/ 1944497 w 12192634"/>
              <a:gd name="connsiteY168" fmla="*/ 4505960 h 6858317"/>
              <a:gd name="connsiteX169" fmla="*/ 1642872 w 12192634"/>
              <a:gd name="connsiteY169" fmla="*/ 4999038 h 6858317"/>
              <a:gd name="connsiteX170" fmla="*/ 1149795 w 12192634"/>
              <a:gd name="connsiteY170" fmla="*/ 5300663 h 6858317"/>
              <a:gd name="connsiteX171" fmla="*/ 623316 w 12192634"/>
              <a:gd name="connsiteY171" fmla="*/ 5623370 h 6858317"/>
              <a:gd name="connsiteX172" fmla="*/ 300609 w 12192634"/>
              <a:gd name="connsiteY172" fmla="*/ 6149848 h 6858317"/>
              <a:gd name="connsiteX173" fmla="*/ 0 w 12192634"/>
              <a:gd name="connsiteY173" fmla="*/ 6642100 h 6858317"/>
              <a:gd name="connsiteX174" fmla="*/ 0 w 12192634"/>
              <a:gd name="connsiteY174" fmla="*/ 6764845 h 6858317"/>
              <a:gd name="connsiteX175" fmla="*/ 61849 w 12192634"/>
              <a:gd name="connsiteY175" fmla="*/ 6705600 h 6858317"/>
              <a:gd name="connsiteX176" fmla="*/ 384493 w 12192634"/>
              <a:gd name="connsiteY176" fmla="*/ 6179058 h 6858317"/>
              <a:gd name="connsiteX177" fmla="*/ 686181 w 12192634"/>
              <a:gd name="connsiteY177" fmla="*/ 5685981 h 6858317"/>
              <a:gd name="connsiteX178" fmla="*/ 1179259 w 12192634"/>
              <a:gd name="connsiteY178" fmla="*/ 5384356 h 6858317"/>
              <a:gd name="connsiteX179" fmla="*/ 1705737 w 12192634"/>
              <a:gd name="connsiteY179" fmla="*/ 5061649 h 6858317"/>
              <a:gd name="connsiteX180" fmla="*/ 2028444 w 12192634"/>
              <a:gd name="connsiteY180" fmla="*/ 4535170 h 6858317"/>
              <a:gd name="connsiteX181" fmla="*/ 2330069 w 12192634"/>
              <a:gd name="connsiteY181" fmla="*/ 4042156 h 6858317"/>
              <a:gd name="connsiteX182" fmla="*/ 2823083 w 12192634"/>
              <a:gd name="connsiteY182" fmla="*/ 3740468 h 6858317"/>
              <a:gd name="connsiteX183" fmla="*/ 3349625 w 12192634"/>
              <a:gd name="connsiteY183" fmla="*/ 3417824 h 6858317"/>
              <a:gd name="connsiteX184" fmla="*/ 3672269 w 12192634"/>
              <a:gd name="connsiteY184" fmla="*/ 2891346 h 6858317"/>
              <a:gd name="connsiteX185" fmla="*/ 3973894 w 12192634"/>
              <a:gd name="connsiteY185" fmla="*/ 2398268 h 6858317"/>
              <a:gd name="connsiteX186" fmla="*/ 4466971 w 12192634"/>
              <a:gd name="connsiteY186" fmla="*/ 2096643 h 6858317"/>
              <a:gd name="connsiteX187" fmla="*/ 4993450 w 12192634"/>
              <a:gd name="connsiteY187" fmla="*/ 1773936 h 6858317"/>
              <a:gd name="connsiteX188" fmla="*/ 5316093 w 12192634"/>
              <a:gd name="connsiteY188" fmla="*/ 1247458 h 6858317"/>
              <a:gd name="connsiteX189" fmla="*/ 5617718 w 12192634"/>
              <a:gd name="connsiteY189" fmla="*/ 754444 h 6858317"/>
              <a:gd name="connsiteX190" fmla="*/ 6110796 w 12192634"/>
              <a:gd name="connsiteY190" fmla="*/ 452819 h 6858317"/>
              <a:gd name="connsiteX191" fmla="*/ 6637274 w 12192634"/>
              <a:gd name="connsiteY191" fmla="*/ 130112 h 6858317"/>
              <a:gd name="connsiteX192" fmla="*/ 6754369 w 12192634"/>
              <a:gd name="connsiteY192" fmla="*/ 0 h 6858317"/>
              <a:gd name="connsiteX193" fmla="*/ 7031990 w 12192634"/>
              <a:gd name="connsiteY193" fmla="*/ 0 h 6858317"/>
              <a:gd name="connsiteX194" fmla="*/ 6875970 w 12192634"/>
              <a:gd name="connsiteY194" fmla="*/ 328930 h 6858317"/>
              <a:gd name="connsiteX195" fmla="*/ 6574345 w 12192634"/>
              <a:gd name="connsiteY195" fmla="*/ 822008 h 6858317"/>
              <a:gd name="connsiteX196" fmla="*/ 6081395 w 12192634"/>
              <a:gd name="connsiteY196" fmla="*/ 1123950 h 6858317"/>
              <a:gd name="connsiteX197" fmla="*/ 5554853 w 12192634"/>
              <a:gd name="connsiteY197" fmla="*/ 1446594 h 6858317"/>
              <a:gd name="connsiteX198" fmla="*/ 5232400 w 12192634"/>
              <a:gd name="connsiteY198" fmla="*/ 1972755 h 6858317"/>
              <a:gd name="connsiteX199" fmla="*/ 4930775 w 12192634"/>
              <a:gd name="connsiteY199" fmla="*/ 2465832 h 6858317"/>
              <a:gd name="connsiteX200" fmla="*/ 4437761 w 12192634"/>
              <a:gd name="connsiteY200" fmla="*/ 2767457 h 6858317"/>
              <a:gd name="connsiteX201" fmla="*/ 3911219 w 12192634"/>
              <a:gd name="connsiteY201" fmla="*/ 3090101 h 6858317"/>
              <a:gd name="connsiteX202" fmla="*/ 3588576 w 12192634"/>
              <a:gd name="connsiteY202" fmla="*/ 3616643 h 6858317"/>
              <a:gd name="connsiteX203" fmla="*/ 3286951 w 12192634"/>
              <a:gd name="connsiteY203" fmla="*/ 4109657 h 6858317"/>
              <a:gd name="connsiteX204" fmla="*/ 2793873 w 12192634"/>
              <a:gd name="connsiteY204" fmla="*/ 4411282 h 6858317"/>
              <a:gd name="connsiteX205" fmla="*/ 2267395 w 12192634"/>
              <a:gd name="connsiteY205" fmla="*/ 4733989 h 6858317"/>
              <a:gd name="connsiteX206" fmla="*/ 1944688 w 12192634"/>
              <a:gd name="connsiteY206" fmla="*/ 5260467 h 6858317"/>
              <a:gd name="connsiteX207" fmla="*/ 1643063 w 12192634"/>
              <a:gd name="connsiteY207" fmla="*/ 5753545 h 6858317"/>
              <a:gd name="connsiteX208" fmla="*/ 1149985 w 12192634"/>
              <a:gd name="connsiteY208" fmla="*/ 6055170 h 6858317"/>
              <a:gd name="connsiteX209" fmla="*/ 623507 w 12192634"/>
              <a:gd name="connsiteY209" fmla="*/ 6377877 h 6858317"/>
              <a:gd name="connsiteX210" fmla="*/ 316992 w 12192634"/>
              <a:gd name="connsiteY210" fmla="*/ 6858000 h 6858317"/>
              <a:gd name="connsiteX211" fmla="*/ 411671 w 12192634"/>
              <a:gd name="connsiteY211" fmla="*/ 6858000 h 6858317"/>
              <a:gd name="connsiteX212" fmla="*/ 686181 w 12192634"/>
              <a:gd name="connsiteY212" fmla="*/ 6440742 h 6858317"/>
              <a:gd name="connsiteX213" fmla="*/ 1179259 w 12192634"/>
              <a:gd name="connsiteY213" fmla="*/ 6139053 h 6858317"/>
              <a:gd name="connsiteX214" fmla="*/ 1705737 w 12192634"/>
              <a:gd name="connsiteY214" fmla="*/ 5816410 h 6858317"/>
              <a:gd name="connsiteX215" fmla="*/ 2028444 w 12192634"/>
              <a:gd name="connsiteY215" fmla="*/ 5289868 h 6858317"/>
              <a:gd name="connsiteX216" fmla="*/ 2330069 w 12192634"/>
              <a:gd name="connsiteY216" fmla="*/ 4796854 h 6858317"/>
              <a:gd name="connsiteX217" fmla="*/ 2823083 w 12192634"/>
              <a:gd name="connsiteY217" fmla="*/ 4495165 h 6858317"/>
              <a:gd name="connsiteX218" fmla="*/ 3349625 w 12192634"/>
              <a:gd name="connsiteY218" fmla="*/ 4172522 h 6858317"/>
              <a:gd name="connsiteX219" fmla="*/ 3672269 w 12192634"/>
              <a:gd name="connsiteY219" fmla="*/ 3646043 h 6858317"/>
              <a:gd name="connsiteX220" fmla="*/ 3973894 w 12192634"/>
              <a:gd name="connsiteY220" fmla="*/ 3152966 h 6858317"/>
              <a:gd name="connsiteX221" fmla="*/ 4466971 w 12192634"/>
              <a:gd name="connsiteY221" fmla="*/ 2851341 h 6858317"/>
              <a:gd name="connsiteX222" fmla="*/ 4993450 w 12192634"/>
              <a:gd name="connsiteY222" fmla="*/ 2528697 h 6858317"/>
              <a:gd name="connsiteX223" fmla="*/ 5316093 w 12192634"/>
              <a:gd name="connsiteY223" fmla="*/ 2002219 h 6858317"/>
              <a:gd name="connsiteX224" fmla="*/ 5617718 w 12192634"/>
              <a:gd name="connsiteY224" fmla="*/ 1509141 h 6858317"/>
              <a:gd name="connsiteX225" fmla="*/ 6110796 w 12192634"/>
              <a:gd name="connsiteY225" fmla="*/ 1207516 h 6858317"/>
              <a:gd name="connsiteX226" fmla="*/ 6637274 w 12192634"/>
              <a:gd name="connsiteY226" fmla="*/ 884873 h 6858317"/>
              <a:gd name="connsiteX227" fmla="*/ 6959918 w 12192634"/>
              <a:gd name="connsiteY227" fmla="*/ 358331 h 6858317"/>
              <a:gd name="connsiteX228" fmla="*/ 7141909 w 12192634"/>
              <a:gd name="connsiteY228" fmla="*/ 0 h 6858317"/>
              <a:gd name="connsiteX229" fmla="*/ 8147050 w 12192634"/>
              <a:gd name="connsiteY229" fmla="*/ 0 h 6858317"/>
              <a:gd name="connsiteX230" fmla="*/ 7725537 w 12192634"/>
              <a:gd name="connsiteY230" fmla="*/ 234252 h 6858317"/>
              <a:gd name="connsiteX231" fmla="*/ 7199059 w 12192634"/>
              <a:gd name="connsiteY231" fmla="*/ 556895 h 6858317"/>
              <a:gd name="connsiteX232" fmla="*/ 6876352 w 12192634"/>
              <a:gd name="connsiteY232" fmla="*/ 1083374 h 6858317"/>
              <a:gd name="connsiteX233" fmla="*/ 6574727 w 12192634"/>
              <a:gd name="connsiteY233" fmla="*/ 1576451 h 6858317"/>
              <a:gd name="connsiteX234" fmla="*/ 6081713 w 12192634"/>
              <a:gd name="connsiteY234" fmla="*/ 1878076 h 6858317"/>
              <a:gd name="connsiteX235" fmla="*/ 5555171 w 12192634"/>
              <a:gd name="connsiteY235" fmla="*/ 2200783 h 6858317"/>
              <a:gd name="connsiteX236" fmla="*/ 5232527 w 12192634"/>
              <a:gd name="connsiteY236" fmla="*/ 2727198 h 6858317"/>
              <a:gd name="connsiteX237" fmla="*/ 4930902 w 12192634"/>
              <a:gd name="connsiteY237" fmla="*/ 3220276 h 6858317"/>
              <a:gd name="connsiteX238" fmla="*/ 4437888 w 12192634"/>
              <a:gd name="connsiteY238" fmla="*/ 3521901 h 6858317"/>
              <a:gd name="connsiteX239" fmla="*/ 3911346 w 12192634"/>
              <a:gd name="connsiteY239" fmla="*/ 3844608 h 6858317"/>
              <a:gd name="connsiteX240" fmla="*/ 3588703 w 12192634"/>
              <a:gd name="connsiteY240" fmla="*/ 4371086 h 6858317"/>
              <a:gd name="connsiteX241" fmla="*/ 3287078 w 12192634"/>
              <a:gd name="connsiteY241" fmla="*/ 4864100 h 6858317"/>
              <a:gd name="connsiteX242" fmla="*/ 2794000 w 12192634"/>
              <a:gd name="connsiteY242" fmla="*/ 5165725 h 6858317"/>
              <a:gd name="connsiteX243" fmla="*/ 2267522 w 12192634"/>
              <a:gd name="connsiteY243" fmla="*/ 5488432 h 6858317"/>
              <a:gd name="connsiteX244" fmla="*/ 1944814 w 12192634"/>
              <a:gd name="connsiteY244" fmla="*/ 6014911 h 6858317"/>
              <a:gd name="connsiteX245" fmla="*/ 1643189 w 12192634"/>
              <a:gd name="connsiteY245" fmla="*/ 6507988 h 6858317"/>
              <a:gd name="connsiteX246" fmla="*/ 1150176 w 12192634"/>
              <a:gd name="connsiteY246" fmla="*/ 6809613 h 6858317"/>
              <a:gd name="connsiteX247" fmla="*/ 1020445 w 12192634"/>
              <a:gd name="connsiteY247" fmla="*/ 6858000 h 6858317"/>
              <a:gd name="connsiteX248" fmla="*/ 1277239 w 12192634"/>
              <a:gd name="connsiteY248" fmla="*/ 6858000 h 6858317"/>
              <a:gd name="connsiteX249" fmla="*/ 1706055 w 12192634"/>
              <a:gd name="connsiteY249" fmla="*/ 6570853 h 6858317"/>
              <a:gd name="connsiteX250" fmla="*/ 2028762 w 12192634"/>
              <a:gd name="connsiteY250" fmla="*/ 6044375 h 6858317"/>
              <a:gd name="connsiteX251" fmla="*/ 2330387 w 12192634"/>
              <a:gd name="connsiteY251" fmla="*/ 5551297 h 6858317"/>
              <a:gd name="connsiteX252" fmla="*/ 2823401 w 12192634"/>
              <a:gd name="connsiteY252" fmla="*/ 5249672 h 6858317"/>
              <a:gd name="connsiteX253" fmla="*/ 3349943 w 12192634"/>
              <a:gd name="connsiteY253" fmla="*/ 4926965 h 6858317"/>
              <a:gd name="connsiteX254" fmla="*/ 3672586 w 12192634"/>
              <a:gd name="connsiteY254" fmla="*/ 4400487 h 6858317"/>
              <a:gd name="connsiteX255" fmla="*/ 3974211 w 12192634"/>
              <a:gd name="connsiteY255" fmla="*/ 3907472 h 6858317"/>
              <a:gd name="connsiteX256" fmla="*/ 4467289 w 12192634"/>
              <a:gd name="connsiteY256" fmla="*/ 3605784 h 6858317"/>
              <a:gd name="connsiteX257" fmla="*/ 4993767 w 12192634"/>
              <a:gd name="connsiteY257" fmla="*/ 3283141 h 6858317"/>
              <a:gd name="connsiteX258" fmla="*/ 5316411 w 12192634"/>
              <a:gd name="connsiteY258" fmla="*/ 2756662 h 6858317"/>
              <a:gd name="connsiteX259" fmla="*/ 5618036 w 12192634"/>
              <a:gd name="connsiteY259" fmla="*/ 2263648 h 6858317"/>
              <a:gd name="connsiteX260" fmla="*/ 6111113 w 12192634"/>
              <a:gd name="connsiteY260" fmla="*/ 1961960 h 6858317"/>
              <a:gd name="connsiteX261" fmla="*/ 6637592 w 12192634"/>
              <a:gd name="connsiteY261" fmla="*/ 1639316 h 6858317"/>
              <a:gd name="connsiteX262" fmla="*/ 6960235 w 12192634"/>
              <a:gd name="connsiteY262" fmla="*/ 1112774 h 6858317"/>
              <a:gd name="connsiteX263" fmla="*/ 7261924 w 12192634"/>
              <a:gd name="connsiteY263" fmla="*/ 619760 h 6858317"/>
              <a:gd name="connsiteX264" fmla="*/ 7754938 w 12192634"/>
              <a:gd name="connsiteY264" fmla="*/ 318135 h 6858317"/>
              <a:gd name="connsiteX265" fmla="*/ 8276844 w 12192634"/>
              <a:gd name="connsiteY265" fmla="*/ 0 h 6858317"/>
              <a:gd name="connsiteX266" fmla="*/ 8597519 w 12192634"/>
              <a:gd name="connsiteY266" fmla="*/ 0 h 6858317"/>
              <a:gd name="connsiteX267" fmla="*/ 8520240 w 12192634"/>
              <a:gd name="connsiteY267" fmla="*/ 193993 h 6858317"/>
              <a:gd name="connsiteX268" fmla="*/ 8218551 w 12192634"/>
              <a:gd name="connsiteY268" fmla="*/ 687007 h 6858317"/>
              <a:gd name="connsiteX269" fmla="*/ 7725537 w 12192634"/>
              <a:gd name="connsiteY269" fmla="*/ 988695 h 6858317"/>
              <a:gd name="connsiteX270" fmla="*/ 7199059 w 12192634"/>
              <a:gd name="connsiteY270" fmla="*/ 1311339 h 6858317"/>
              <a:gd name="connsiteX271" fmla="*/ 6876352 w 12192634"/>
              <a:gd name="connsiteY271" fmla="*/ 1837817 h 6858317"/>
              <a:gd name="connsiteX272" fmla="*/ 6574727 w 12192634"/>
              <a:gd name="connsiteY272" fmla="*/ 2330895 h 6858317"/>
              <a:gd name="connsiteX273" fmla="*/ 6081713 w 12192634"/>
              <a:gd name="connsiteY273" fmla="*/ 2632520 h 6858317"/>
              <a:gd name="connsiteX274" fmla="*/ 5555171 w 12192634"/>
              <a:gd name="connsiteY274" fmla="*/ 2955227 h 6858317"/>
              <a:gd name="connsiteX275" fmla="*/ 5232400 w 12192634"/>
              <a:gd name="connsiteY275" fmla="*/ 3481705 h 6858317"/>
              <a:gd name="connsiteX276" fmla="*/ 4930775 w 12192634"/>
              <a:gd name="connsiteY276" fmla="*/ 3974719 h 6858317"/>
              <a:gd name="connsiteX277" fmla="*/ 4437761 w 12192634"/>
              <a:gd name="connsiteY277" fmla="*/ 4276344 h 6858317"/>
              <a:gd name="connsiteX278" fmla="*/ 3911219 w 12192634"/>
              <a:gd name="connsiteY278" fmla="*/ 4599051 h 6858317"/>
              <a:gd name="connsiteX279" fmla="*/ 3588576 w 12192634"/>
              <a:gd name="connsiteY279" fmla="*/ 5125530 h 6858317"/>
              <a:gd name="connsiteX280" fmla="*/ 3286951 w 12192634"/>
              <a:gd name="connsiteY280" fmla="*/ 5618544 h 6858317"/>
              <a:gd name="connsiteX281" fmla="*/ 2794000 w 12192634"/>
              <a:gd name="connsiteY281" fmla="*/ 5920232 h 6858317"/>
              <a:gd name="connsiteX282" fmla="*/ 2267522 w 12192634"/>
              <a:gd name="connsiteY282" fmla="*/ 6242876 h 6858317"/>
              <a:gd name="connsiteX283" fmla="*/ 1944814 w 12192634"/>
              <a:gd name="connsiteY283" fmla="*/ 6769354 h 6858317"/>
              <a:gd name="connsiteX284" fmla="*/ 1913064 w 12192634"/>
              <a:gd name="connsiteY284" fmla="*/ 6858254 h 6858317"/>
              <a:gd name="connsiteX285" fmla="*/ 2007934 w 12192634"/>
              <a:gd name="connsiteY285" fmla="*/ 6858254 h 6858317"/>
              <a:gd name="connsiteX286" fmla="*/ 2029016 w 12192634"/>
              <a:gd name="connsiteY286" fmla="*/ 6799072 h 6858317"/>
              <a:gd name="connsiteX287" fmla="*/ 2330641 w 12192634"/>
              <a:gd name="connsiteY287" fmla="*/ 6305995 h 6858317"/>
              <a:gd name="connsiteX288" fmla="*/ 2823655 w 12192634"/>
              <a:gd name="connsiteY288" fmla="*/ 6004370 h 6858317"/>
              <a:gd name="connsiteX289" fmla="*/ 3349625 w 12192634"/>
              <a:gd name="connsiteY289" fmla="*/ 5681409 h 6858317"/>
              <a:gd name="connsiteX290" fmla="*/ 3672269 w 12192634"/>
              <a:gd name="connsiteY290" fmla="*/ 5154930 h 6858317"/>
              <a:gd name="connsiteX291" fmla="*/ 3973894 w 12192634"/>
              <a:gd name="connsiteY291" fmla="*/ 4661916 h 6858317"/>
              <a:gd name="connsiteX292" fmla="*/ 4466971 w 12192634"/>
              <a:gd name="connsiteY292" fmla="*/ 4360228 h 6858317"/>
              <a:gd name="connsiteX293" fmla="*/ 4993450 w 12192634"/>
              <a:gd name="connsiteY293" fmla="*/ 4037584 h 6858317"/>
              <a:gd name="connsiteX294" fmla="*/ 5316093 w 12192634"/>
              <a:gd name="connsiteY294" fmla="*/ 3511106 h 6858317"/>
              <a:gd name="connsiteX295" fmla="*/ 5617718 w 12192634"/>
              <a:gd name="connsiteY295" fmla="*/ 3018092 h 6858317"/>
              <a:gd name="connsiteX296" fmla="*/ 6110796 w 12192634"/>
              <a:gd name="connsiteY296" fmla="*/ 2716403 h 6858317"/>
              <a:gd name="connsiteX297" fmla="*/ 6637274 w 12192634"/>
              <a:gd name="connsiteY297" fmla="*/ 2393760 h 6858317"/>
              <a:gd name="connsiteX298" fmla="*/ 6959918 w 12192634"/>
              <a:gd name="connsiteY298" fmla="*/ 1867281 h 6858317"/>
              <a:gd name="connsiteX299" fmla="*/ 7261607 w 12192634"/>
              <a:gd name="connsiteY299" fmla="*/ 1374204 h 6858317"/>
              <a:gd name="connsiteX300" fmla="*/ 7754620 w 12192634"/>
              <a:gd name="connsiteY300" fmla="*/ 1072579 h 6858317"/>
              <a:gd name="connsiteX301" fmla="*/ 8281099 w 12192634"/>
              <a:gd name="connsiteY301" fmla="*/ 749872 h 6858317"/>
              <a:gd name="connsiteX302" fmla="*/ 8603806 w 12192634"/>
              <a:gd name="connsiteY302" fmla="*/ 223393 h 6858317"/>
              <a:gd name="connsiteX303" fmla="*/ 8697151 w 12192634"/>
              <a:gd name="connsiteY303" fmla="*/ 0 h 6858317"/>
              <a:gd name="connsiteX304" fmla="*/ 9603549 w 12192634"/>
              <a:gd name="connsiteY304" fmla="*/ 0 h 6858317"/>
              <a:gd name="connsiteX305" fmla="*/ 9369361 w 12192634"/>
              <a:gd name="connsiteY305" fmla="*/ 99251 h 6858317"/>
              <a:gd name="connsiteX306" fmla="*/ 8842566 w 12192634"/>
              <a:gd name="connsiteY306" fmla="*/ 421957 h 6858317"/>
              <a:gd name="connsiteX307" fmla="*/ 8519922 w 12192634"/>
              <a:gd name="connsiteY307" fmla="*/ 948436 h 6858317"/>
              <a:gd name="connsiteX308" fmla="*/ 8218234 w 12192634"/>
              <a:gd name="connsiteY308" fmla="*/ 1441514 h 6858317"/>
              <a:gd name="connsiteX309" fmla="*/ 7725219 w 12192634"/>
              <a:gd name="connsiteY309" fmla="*/ 1743139 h 6858317"/>
              <a:gd name="connsiteX310" fmla="*/ 7198741 w 12192634"/>
              <a:gd name="connsiteY310" fmla="*/ 2065782 h 6858317"/>
              <a:gd name="connsiteX311" fmla="*/ 6876034 w 12192634"/>
              <a:gd name="connsiteY311" fmla="*/ 2592261 h 6858317"/>
              <a:gd name="connsiteX312" fmla="*/ 6574409 w 12192634"/>
              <a:gd name="connsiteY312" fmla="*/ 3085338 h 6858317"/>
              <a:gd name="connsiteX313" fmla="*/ 6081395 w 12192634"/>
              <a:gd name="connsiteY313" fmla="*/ 3386963 h 6858317"/>
              <a:gd name="connsiteX314" fmla="*/ 5554853 w 12192634"/>
              <a:gd name="connsiteY314" fmla="*/ 3709670 h 6858317"/>
              <a:gd name="connsiteX315" fmla="*/ 5232400 w 12192634"/>
              <a:gd name="connsiteY315" fmla="*/ 4236149 h 6858317"/>
              <a:gd name="connsiteX316" fmla="*/ 4930775 w 12192634"/>
              <a:gd name="connsiteY316" fmla="*/ 4729163 h 6858317"/>
              <a:gd name="connsiteX317" fmla="*/ 4437761 w 12192634"/>
              <a:gd name="connsiteY317" fmla="*/ 5030788 h 6858317"/>
              <a:gd name="connsiteX318" fmla="*/ 3911219 w 12192634"/>
              <a:gd name="connsiteY318" fmla="*/ 5353495 h 6858317"/>
              <a:gd name="connsiteX319" fmla="*/ 3588385 w 12192634"/>
              <a:gd name="connsiteY319" fmla="*/ 5880100 h 6858317"/>
              <a:gd name="connsiteX320" fmla="*/ 3286760 w 12192634"/>
              <a:gd name="connsiteY320" fmla="*/ 6373114 h 6858317"/>
              <a:gd name="connsiteX321" fmla="*/ 2793683 w 12192634"/>
              <a:gd name="connsiteY321" fmla="*/ 6674803 h 6858317"/>
              <a:gd name="connsiteX322" fmla="*/ 2426526 w 12192634"/>
              <a:gd name="connsiteY322" fmla="*/ 6858127 h 6858317"/>
              <a:gd name="connsiteX323" fmla="*/ 2588641 w 12192634"/>
              <a:gd name="connsiteY323" fmla="*/ 6858127 h 6858317"/>
              <a:gd name="connsiteX324" fmla="*/ 2823083 w 12192634"/>
              <a:gd name="connsiteY324" fmla="*/ 6758686 h 6858317"/>
              <a:gd name="connsiteX325" fmla="*/ 3349625 w 12192634"/>
              <a:gd name="connsiteY325" fmla="*/ 6435979 h 6858317"/>
              <a:gd name="connsiteX326" fmla="*/ 3672269 w 12192634"/>
              <a:gd name="connsiteY326" fmla="*/ 5909501 h 6858317"/>
              <a:gd name="connsiteX327" fmla="*/ 3973894 w 12192634"/>
              <a:gd name="connsiteY327" fmla="*/ 5416487 h 6858317"/>
              <a:gd name="connsiteX328" fmla="*/ 4466971 w 12192634"/>
              <a:gd name="connsiteY328" fmla="*/ 5114798 h 6858317"/>
              <a:gd name="connsiteX329" fmla="*/ 4993450 w 12192634"/>
              <a:gd name="connsiteY329" fmla="*/ 4792155 h 6858317"/>
              <a:gd name="connsiteX330" fmla="*/ 5316093 w 12192634"/>
              <a:gd name="connsiteY330" fmla="*/ 4265676 h 6858317"/>
              <a:gd name="connsiteX331" fmla="*/ 5617718 w 12192634"/>
              <a:gd name="connsiteY331" fmla="*/ 3772662 h 6858317"/>
              <a:gd name="connsiteX332" fmla="*/ 6110796 w 12192634"/>
              <a:gd name="connsiteY332" fmla="*/ 3470974 h 6858317"/>
              <a:gd name="connsiteX333" fmla="*/ 6637274 w 12192634"/>
              <a:gd name="connsiteY333" fmla="*/ 3148330 h 6858317"/>
              <a:gd name="connsiteX334" fmla="*/ 6959918 w 12192634"/>
              <a:gd name="connsiteY334" fmla="*/ 2621852 h 6858317"/>
              <a:gd name="connsiteX335" fmla="*/ 7261607 w 12192634"/>
              <a:gd name="connsiteY335" fmla="*/ 2128774 h 6858317"/>
              <a:gd name="connsiteX336" fmla="*/ 7754620 w 12192634"/>
              <a:gd name="connsiteY336" fmla="*/ 1827149 h 6858317"/>
              <a:gd name="connsiteX337" fmla="*/ 8281099 w 12192634"/>
              <a:gd name="connsiteY337" fmla="*/ 1504506 h 6858317"/>
              <a:gd name="connsiteX338" fmla="*/ 8603806 w 12192634"/>
              <a:gd name="connsiteY338" fmla="*/ 977963 h 6858317"/>
              <a:gd name="connsiteX339" fmla="*/ 8905431 w 12192634"/>
              <a:gd name="connsiteY339" fmla="*/ 484950 h 6858317"/>
              <a:gd name="connsiteX340" fmla="*/ 9398508 w 12192634"/>
              <a:gd name="connsiteY340" fmla="*/ 183325 h 6858317"/>
              <a:gd name="connsiteX341" fmla="*/ 9765411 w 12192634"/>
              <a:gd name="connsiteY341" fmla="*/ 127 h 6858317"/>
              <a:gd name="connsiteX342" fmla="*/ 10185082 w 12192634"/>
              <a:gd name="connsiteY342" fmla="*/ 0 h 6858317"/>
              <a:gd name="connsiteX343" fmla="*/ 10164064 w 12192634"/>
              <a:gd name="connsiteY343" fmla="*/ 59055 h 6858317"/>
              <a:gd name="connsiteX344" fmla="*/ 9862439 w 12192634"/>
              <a:gd name="connsiteY344" fmla="*/ 552069 h 6858317"/>
              <a:gd name="connsiteX345" fmla="*/ 9369361 w 12192634"/>
              <a:gd name="connsiteY345" fmla="*/ 853758 h 6858317"/>
              <a:gd name="connsiteX346" fmla="*/ 8842883 w 12192634"/>
              <a:gd name="connsiteY346" fmla="*/ 1176401 h 6858317"/>
              <a:gd name="connsiteX347" fmla="*/ 8520240 w 12192634"/>
              <a:gd name="connsiteY347" fmla="*/ 1702880 h 6858317"/>
              <a:gd name="connsiteX348" fmla="*/ 8218551 w 12192634"/>
              <a:gd name="connsiteY348" fmla="*/ 2195957 h 6858317"/>
              <a:gd name="connsiteX349" fmla="*/ 7725537 w 12192634"/>
              <a:gd name="connsiteY349" fmla="*/ 2497582 h 6858317"/>
              <a:gd name="connsiteX350" fmla="*/ 7199059 w 12192634"/>
              <a:gd name="connsiteY350" fmla="*/ 2820226 h 6858317"/>
              <a:gd name="connsiteX351" fmla="*/ 6876352 w 12192634"/>
              <a:gd name="connsiteY351" fmla="*/ 3346768 h 6858317"/>
              <a:gd name="connsiteX352" fmla="*/ 6574727 w 12192634"/>
              <a:gd name="connsiteY352" fmla="*/ 3839782 h 6858317"/>
              <a:gd name="connsiteX353" fmla="*/ 6081713 w 12192634"/>
              <a:gd name="connsiteY353" fmla="*/ 4141407 h 6858317"/>
              <a:gd name="connsiteX354" fmla="*/ 5555171 w 12192634"/>
              <a:gd name="connsiteY354" fmla="*/ 4464114 h 6858317"/>
              <a:gd name="connsiteX355" fmla="*/ 5232400 w 12192634"/>
              <a:gd name="connsiteY355" fmla="*/ 4990592 h 6858317"/>
              <a:gd name="connsiteX356" fmla="*/ 4930775 w 12192634"/>
              <a:gd name="connsiteY356" fmla="*/ 5483606 h 6858317"/>
              <a:gd name="connsiteX357" fmla="*/ 4437761 w 12192634"/>
              <a:gd name="connsiteY357" fmla="*/ 5785231 h 6858317"/>
              <a:gd name="connsiteX358" fmla="*/ 3911219 w 12192634"/>
              <a:gd name="connsiteY358" fmla="*/ 6107938 h 6858317"/>
              <a:gd name="connsiteX359" fmla="*/ 3588576 w 12192634"/>
              <a:gd name="connsiteY359" fmla="*/ 6634417 h 6858317"/>
              <a:gd name="connsiteX360" fmla="*/ 3495103 w 12192634"/>
              <a:gd name="connsiteY360" fmla="*/ 6858000 h 6858317"/>
              <a:gd name="connsiteX361" fmla="*/ 3595116 w 12192634"/>
              <a:gd name="connsiteY361" fmla="*/ 6858000 h 6858317"/>
              <a:gd name="connsiteX362" fmla="*/ 3672459 w 12192634"/>
              <a:gd name="connsiteY362" fmla="*/ 6663818 h 6858317"/>
              <a:gd name="connsiteX363" fmla="*/ 3974084 w 12192634"/>
              <a:gd name="connsiteY363" fmla="*/ 6170803 h 6858317"/>
              <a:gd name="connsiteX364" fmla="*/ 4467162 w 12192634"/>
              <a:gd name="connsiteY364" fmla="*/ 5869178 h 6858317"/>
              <a:gd name="connsiteX365" fmla="*/ 4993640 w 12192634"/>
              <a:gd name="connsiteY365" fmla="*/ 5546471 h 6858317"/>
              <a:gd name="connsiteX366" fmla="*/ 5316284 w 12192634"/>
              <a:gd name="connsiteY366" fmla="*/ 5019993 h 6858317"/>
              <a:gd name="connsiteX367" fmla="*/ 5617909 w 12192634"/>
              <a:gd name="connsiteY367" fmla="*/ 4526979 h 6858317"/>
              <a:gd name="connsiteX368" fmla="*/ 6110986 w 12192634"/>
              <a:gd name="connsiteY368" fmla="*/ 4225354 h 6858317"/>
              <a:gd name="connsiteX369" fmla="*/ 6637465 w 12192634"/>
              <a:gd name="connsiteY369" fmla="*/ 3902647 h 6858317"/>
              <a:gd name="connsiteX370" fmla="*/ 6960108 w 12192634"/>
              <a:gd name="connsiteY370" fmla="*/ 3376168 h 6858317"/>
              <a:gd name="connsiteX371" fmla="*/ 7261797 w 12192634"/>
              <a:gd name="connsiteY371" fmla="*/ 2883091 h 6858317"/>
              <a:gd name="connsiteX372" fmla="*/ 7754811 w 12192634"/>
              <a:gd name="connsiteY372" fmla="*/ 2581466 h 6858317"/>
              <a:gd name="connsiteX373" fmla="*/ 8281289 w 12192634"/>
              <a:gd name="connsiteY373" fmla="*/ 2258822 h 6858317"/>
              <a:gd name="connsiteX374" fmla="*/ 8603996 w 12192634"/>
              <a:gd name="connsiteY374" fmla="*/ 1732280 h 6858317"/>
              <a:gd name="connsiteX375" fmla="*/ 8905621 w 12192634"/>
              <a:gd name="connsiteY375" fmla="*/ 1239266 h 6858317"/>
              <a:gd name="connsiteX376" fmla="*/ 9398698 w 12192634"/>
              <a:gd name="connsiteY376" fmla="*/ 937641 h 6858317"/>
              <a:gd name="connsiteX377" fmla="*/ 9925177 w 12192634"/>
              <a:gd name="connsiteY377" fmla="*/ 614934 h 6858317"/>
              <a:gd name="connsiteX378" fmla="*/ 10247820 w 12192634"/>
              <a:gd name="connsiteY378" fmla="*/ 88456 h 6858317"/>
              <a:gd name="connsiteX379" fmla="*/ 10279570 w 12192634"/>
              <a:gd name="connsiteY379" fmla="*/ 0 h 6858317"/>
              <a:gd name="connsiteX380" fmla="*/ 10915332 w 12192634"/>
              <a:gd name="connsiteY380" fmla="*/ 0 h 6858317"/>
              <a:gd name="connsiteX381" fmla="*/ 10486898 w 12192634"/>
              <a:gd name="connsiteY381" fmla="*/ 287020 h 6858317"/>
              <a:gd name="connsiteX382" fmla="*/ 10164255 w 12192634"/>
              <a:gd name="connsiteY382" fmla="*/ 813499 h 6858317"/>
              <a:gd name="connsiteX383" fmla="*/ 9862630 w 12192634"/>
              <a:gd name="connsiteY383" fmla="*/ 1306513 h 6858317"/>
              <a:gd name="connsiteX384" fmla="*/ 9369552 w 12192634"/>
              <a:gd name="connsiteY384" fmla="*/ 1608201 h 6858317"/>
              <a:gd name="connsiteX385" fmla="*/ 8843073 w 12192634"/>
              <a:gd name="connsiteY385" fmla="*/ 1930845 h 6858317"/>
              <a:gd name="connsiteX386" fmla="*/ 8520430 w 12192634"/>
              <a:gd name="connsiteY386" fmla="*/ 2457323 h 6858317"/>
              <a:gd name="connsiteX387" fmla="*/ 8218742 w 12192634"/>
              <a:gd name="connsiteY387" fmla="*/ 2950401 h 6858317"/>
              <a:gd name="connsiteX388" fmla="*/ 7725728 w 12192634"/>
              <a:gd name="connsiteY388" fmla="*/ 3252026 h 6858317"/>
              <a:gd name="connsiteX389" fmla="*/ 7199249 w 12192634"/>
              <a:gd name="connsiteY389" fmla="*/ 3574733 h 6858317"/>
              <a:gd name="connsiteX390" fmla="*/ 6876543 w 12192634"/>
              <a:gd name="connsiteY390" fmla="*/ 4101211 h 6858317"/>
              <a:gd name="connsiteX391" fmla="*/ 6574918 w 12192634"/>
              <a:gd name="connsiteY391" fmla="*/ 4594225 h 6858317"/>
              <a:gd name="connsiteX392" fmla="*/ 6081395 w 12192634"/>
              <a:gd name="connsiteY392" fmla="*/ 4895850 h 6858317"/>
              <a:gd name="connsiteX393" fmla="*/ 5554853 w 12192634"/>
              <a:gd name="connsiteY393" fmla="*/ 5218557 h 6858317"/>
              <a:gd name="connsiteX394" fmla="*/ 5232400 w 12192634"/>
              <a:gd name="connsiteY394" fmla="*/ 5745036 h 6858317"/>
              <a:gd name="connsiteX395" fmla="*/ 4930775 w 12192634"/>
              <a:gd name="connsiteY395" fmla="*/ 6238050 h 6858317"/>
              <a:gd name="connsiteX396" fmla="*/ 4437761 w 12192634"/>
              <a:gd name="connsiteY396" fmla="*/ 6539738 h 6858317"/>
              <a:gd name="connsiteX397" fmla="*/ 3915601 w 12192634"/>
              <a:gd name="connsiteY397" fmla="*/ 6858000 h 6858317"/>
              <a:gd name="connsiteX398" fmla="*/ 4045458 w 12192634"/>
              <a:gd name="connsiteY398" fmla="*/ 6858000 h 6858317"/>
              <a:gd name="connsiteX399" fmla="*/ 4467162 w 12192634"/>
              <a:gd name="connsiteY399" fmla="*/ 6623622 h 6858317"/>
              <a:gd name="connsiteX400" fmla="*/ 4993640 w 12192634"/>
              <a:gd name="connsiteY400" fmla="*/ 6300915 h 6858317"/>
              <a:gd name="connsiteX401" fmla="*/ 5316284 w 12192634"/>
              <a:gd name="connsiteY401" fmla="*/ 5774436 h 6858317"/>
              <a:gd name="connsiteX402" fmla="*/ 5617909 w 12192634"/>
              <a:gd name="connsiteY402" fmla="*/ 5281422 h 6858317"/>
              <a:gd name="connsiteX403" fmla="*/ 6110986 w 12192634"/>
              <a:gd name="connsiteY403" fmla="*/ 4979797 h 6858317"/>
              <a:gd name="connsiteX404" fmla="*/ 6637465 w 12192634"/>
              <a:gd name="connsiteY404" fmla="*/ 4657090 h 6858317"/>
              <a:gd name="connsiteX405" fmla="*/ 6960108 w 12192634"/>
              <a:gd name="connsiteY405" fmla="*/ 4130612 h 6858317"/>
              <a:gd name="connsiteX406" fmla="*/ 7261797 w 12192634"/>
              <a:gd name="connsiteY406" fmla="*/ 3637597 h 6858317"/>
              <a:gd name="connsiteX407" fmla="*/ 7754811 w 12192634"/>
              <a:gd name="connsiteY407" fmla="*/ 3335909 h 6858317"/>
              <a:gd name="connsiteX408" fmla="*/ 8281289 w 12192634"/>
              <a:gd name="connsiteY408" fmla="*/ 3013266 h 6858317"/>
              <a:gd name="connsiteX409" fmla="*/ 8603996 w 12192634"/>
              <a:gd name="connsiteY409" fmla="*/ 2486787 h 6858317"/>
              <a:gd name="connsiteX410" fmla="*/ 8905621 w 12192634"/>
              <a:gd name="connsiteY410" fmla="*/ 1993710 h 6858317"/>
              <a:gd name="connsiteX411" fmla="*/ 9398698 w 12192634"/>
              <a:gd name="connsiteY411" fmla="*/ 1692085 h 6858317"/>
              <a:gd name="connsiteX412" fmla="*/ 9925177 w 12192634"/>
              <a:gd name="connsiteY412" fmla="*/ 1369378 h 6858317"/>
              <a:gd name="connsiteX413" fmla="*/ 10247820 w 12192634"/>
              <a:gd name="connsiteY413" fmla="*/ 842899 h 6858317"/>
              <a:gd name="connsiteX414" fmla="*/ 10549445 w 12192634"/>
              <a:gd name="connsiteY414" fmla="*/ 349885 h 6858317"/>
              <a:gd name="connsiteX415" fmla="*/ 11042650 w 12192634"/>
              <a:gd name="connsiteY415" fmla="*/ 48260 h 6858317"/>
              <a:gd name="connsiteX416" fmla="*/ 11172063 w 12192634"/>
              <a:gd name="connsiteY416" fmla="*/ 0 h 6858317"/>
              <a:gd name="connsiteX417" fmla="*/ 11780838 w 12192634"/>
              <a:gd name="connsiteY417" fmla="*/ 0 h 6858317"/>
              <a:gd name="connsiteX418" fmla="*/ 11506200 w 12192634"/>
              <a:gd name="connsiteY418" fmla="*/ 417195 h 6858317"/>
              <a:gd name="connsiteX419" fmla="*/ 11013122 w 12192634"/>
              <a:gd name="connsiteY419" fmla="*/ 718820 h 6858317"/>
              <a:gd name="connsiteX420" fmla="*/ 10486644 w 12192634"/>
              <a:gd name="connsiteY420" fmla="*/ 1041463 h 6858317"/>
              <a:gd name="connsiteX421" fmla="*/ 10164001 w 12192634"/>
              <a:gd name="connsiteY421" fmla="*/ 1567942 h 6858317"/>
              <a:gd name="connsiteX422" fmla="*/ 9862376 w 12192634"/>
              <a:gd name="connsiteY422" fmla="*/ 2060956 h 6858317"/>
              <a:gd name="connsiteX423" fmla="*/ 9369298 w 12192634"/>
              <a:gd name="connsiteY423" fmla="*/ 2362645 h 6858317"/>
              <a:gd name="connsiteX424" fmla="*/ 8842819 w 12192634"/>
              <a:gd name="connsiteY424" fmla="*/ 2685288 h 6858317"/>
              <a:gd name="connsiteX425" fmla="*/ 8520176 w 12192634"/>
              <a:gd name="connsiteY425" fmla="*/ 3211767 h 6858317"/>
              <a:gd name="connsiteX426" fmla="*/ 8218488 w 12192634"/>
              <a:gd name="connsiteY426" fmla="*/ 3704844 h 6858317"/>
              <a:gd name="connsiteX427" fmla="*/ 7725474 w 12192634"/>
              <a:gd name="connsiteY427" fmla="*/ 4006469 h 6858317"/>
              <a:gd name="connsiteX428" fmla="*/ 7198995 w 12192634"/>
              <a:gd name="connsiteY428" fmla="*/ 4329176 h 6858317"/>
              <a:gd name="connsiteX429" fmla="*/ 6876288 w 12192634"/>
              <a:gd name="connsiteY429" fmla="*/ 4855655 h 6858317"/>
              <a:gd name="connsiteX430" fmla="*/ 6574663 w 12192634"/>
              <a:gd name="connsiteY430" fmla="*/ 5348669 h 6858317"/>
              <a:gd name="connsiteX431" fmla="*/ 6081649 w 12192634"/>
              <a:gd name="connsiteY431" fmla="*/ 5650357 h 6858317"/>
              <a:gd name="connsiteX432" fmla="*/ 5555107 w 12192634"/>
              <a:gd name="connsiteY432" fmla="*/ 5973001 h 6858317"/>
              <a:gd name="connsiteX433" fmla="*/ 5232464 w 12192634"/>
              <a:gd name="connsiteY433" fmla="*/ 6499479 h 6858317"/>
              <a:gd name="connsiteX434" fmla="*/ 5050346 w 12192634"/>
              <a:gd name="connsiteY434" fmla="*/ 6858000 h 6858317"/>
              <a:gd name="connsiteX435" fmla="*/ 5160328 w 12192634"/>
              <a:gd name="connsiteY435" fmla="*/ 6858000 h 6858317"/>
              <a:gd name="connsiteX436" fmla="*/ 5316347 w 12192634"/>
              <a:gd name="connsiteY436" fmla="*/ 6528880 h 6858317"/>
              <a:gd name="connsiteX437" fmla="*/ 5617972 w 12192634"/>
              <a:gd name="connsiteY437" fmla="*/ 6035866 h 6858317"/>
              <a:gd name="connsiteX438" fmla="*/ 6111050 w 12192634"/>
              <a:gd name="connsiteY438" fmla="*/ 5734241 h 6858317"/>
              <a:gd name="connsiteX439" fmla="*/ 6637528 w 12192634"/>
              <a:gd name="connsiteY439" fmla="*/ 5411534 h 6858317"/>
              <a:gd name="connsiteX440" fmla="*/ 6960172 w 12192634"/>
              <a:gd name="connsiteY440" fmla="*/ 4885055 h 6858317"/>
              <a:gd name="connsiteX441" fmla="*/ 7261860 w 12192634"/>
              <a:gd name="connsiteY441" fmla="*/ 4392041 h 6858317"/>
              <a:gd name="connsiteX442" fmla="*/ 7754874 w 12192634"/>
              <a:gd name="connsiteY442" fmla="*/ 4090353 h 6858317"/>
              <a:gd name="connsiteX443" fmla="*/ 8281353 w 12192634"/>
              <a:gd name="connsiteY443" fmla="*/ 3767709 h 6858317"/>
              <a:gd name="connsiteX444" fmla="*/ 8604059 w 12192634"/>
              <a:gd name="connsiteY444" fmla="*/ 3241231 h 6858317"/>
              <a:gd name="connsiteX445" fmla="*/ 8905684 w 12192634"/>
              <a:gd name="connsiteY445" fmla="*/ 2748153 h 6858317"/>
              <a:gd name="connsiteX446" fmla="*/ 9398762 w 12192634"/>
              <a:gd name="connsiteY446" fmla="*/ 2446528 h 6858317"/>
              <a:gd name="connsiteX447" fmla="*/ 9925241 w 12192634"/>
              <a:gd name="connsiteY447" fmla="*/ 2123821 h 6858317"/>
              <a:gd name="connsiteX448" fmla="*/ 10247884 w 12192634"/>
              <a:gd name="connsiteY448" fmla="*/ 1597343 h 6858317"/>
              <a:gd name="connsiteX449" fmla="*/ 10549509 w 12192634"/>
              <a:gd name="connsiteY449" fmla="*/ 1104329 h 6858317"/>
              <a:gd name="connsiteX450" fmla="*/ 11042586 w 12192634"/>
              <a:gd name="connsiteY450" fmla="*/ 802704 h 6858317"/>
              <a:gd name="connsiteX451" fmla="*/ 11569065 w 12192634"/>
              <a:gd name="connsiteY451" fmla="*/ 480060 h 6858317"/>
              <a:gd name="connsiteX452" fmla="*/ 11875008 w 12192634"/>
              <a:gd name="connsiteY452" fmla="*/ 0 h 6858317"/>
              <a:gd name="connsiteX453" fmla="*/ 12130722 w 12192634"/>
              <a:gd name="connsiteY453" fmla="*/ 152400 h 6858317"/>
              <a:gd name="connsiteX454" fmla="*/ 11808079 w 12192634"/>
              <a:gd name="connsiteY454" fmla="*/ 678879 h 6858317"/>
              <a:gd name="connsiteX455" fmla="*/ 11506454 w 12192634"/>
              <a:gd name="connsiteY455" fmla="*/ 1171956 h 6858317"/>
              <a:gd name="connsiteX456" fmla="*/ 11013377 w 12192634"/>
              <a:gd name="connsiteY456" fmla="*/ 1473581 h 6858317"/>
              <a:gd name="connsiteX457" fmla="*/ 10486898 w 12192634"/>
              <a:gd name="connsiteY457" fmla="*/ 1796225 h 6858317"/>
              <a:gd name="connsiteX458" fmla="*/ 10164255 w 12192634"/>
              <a:gd name="connsiteY458" fmla="*/ 2322703 h 6858317"/>
              <a:gd name="connsiteX459" fmla="*/ 9862630 w 12192634"/>
              <a:gd name="connsiteY459" fmla="*/ 2815781 h 6858317"/>
              <a:gd name="connsiteX460" fmla="*/ 9369552 w 12192634"/>
              <a:gd name="connsiteY460" fmla="*/ 3117406 h 6858317"/>
              <a:gd name="connsiteX461" fmla="*/ 8843073 w 12192634"/>
              <a:gd name="connsiteY461" fmla="*/ 3440049 h 6858317"/>
              <a:gd name="connsiteX462" fmla="*/ 8520430 w 12192634"/>
              <a:gd name="connsiteY462" fmla="*/ 3966591 h 6858317"/>
              <a:gd name="connsiteX463" fmla="*/ 8218742 w 12192634"/>
              <a:gd name="connsiteY463" fmla="*/ 4459605 h 6858317"/>
              <a:gd name="connsiteX464" fmla="*/ 7725728 w 12192634"/>
              <a:gd name="connsiteY464" fmla="*/ 4761230 h 6858317"/>
              <a:gd name="connsiteX465" fmla="*/ 7199249 w 12192634"/>
              <a:gd name="connsiteY465" fmla="*/ 5083937 h 6858317"/>
              <a:gd name="connsiteX466" fmla="*/ 6876543 w 12192634"/>
              <a:gd name="connsiteY466" fmla="*/ 5610416 h 6858317"/>
              <a:gd name="connsiteX467" fmla="*/ 6574918 w 12192634"/>
              <a:gd name="connsiteY467" fmla="*/ 6103430 h 6858317"/>
              <a:gd name="connsiteX468" fmla="*/ 6081903 w 12192634"/>
              <a:gd name="connsiteY468" fmla="*/ 6405118 h 6858317"/>
              <a:gd name="connsiteX469" fmla="*/ 5555361 w 12192634"/>
              <a:gd name="connsiteY469" fmla="*/ 6727762 h 6858317"/>
              <a:gd name="connsiteX470" fmla="*/ 5437696 w 12192634"/>
              <a:gd name="connsiteY470" fmla="*/ 6858000 h 6858317"/>
              <a:gd name="connsiteX471" fmla="*/ 5553774 w 12192634"/>
              <a:gd name="connsiteY471" fmla="*/ 6858000 h 6858317"/>
              <a:gd name="connsiteX472" fmla="*/ 5617718 w 12192634"/>
              <a:gd name="connsiteY472" fmla="*/ 6790309 h 6858317"/>
              <a:gd name="connsiteX473" fmla="*/ 6110796 w 12192634"/>
              <a:gd name="connsiteY473" fmla="*/ 6488684 h 6858317"/>
              <a:gd name="connsiteX474" fmla="*/ 6637274 w 12192634"/>
              <a:gd name="connsiteY474" fmla="*/ 6165977 h 6858317"/>
              <a:gd name="connsiteX475" fmla="*/ 6959918 w 12192634"/>
              <a:gd name="connsiteY475" fmla="*/ 5639499 h 6858317"/>
              <a:gd name="connsiteX476" fmla="*/ 7261607 w 12192634"/>
              <a:gd name="connsiteY476" fmla="*/ 5146485 h 6858317"/>
              <a:gd name="connsiteX477" fmla="*/ 7754620 w 12192634"/>
              <a:gd name="connsiteY477" fmla="*/ 4844796 h 6858317"/>
              <a:gd name="connsiteX478" fmla="*/ 8281099 w 12192634"/>
              <a:gd name="connsiteY478" fmla="*/ 4522153 h 6858317"/>
              <a:gd name="connsiteX479" fmla="*/ 8603806 w 12192634"/>
              <a:gd name="connsiteY479" fmla="*/ 3995674 h 6858317"/>
              <a:gd name="connsiteX480" fmla="*/ 8905431 w 12192634"/>
              <a:gd name="connsiteY480" fmla="*/ 3502597 h 6858317"/>
              <a:gd name="connsiteX481" fmla="*/ 9398508 w 12192634"/>
              <a:gd name="connsiteY481" fmla="*/ 3200972 h 6858317"/>
              <a:gd name="connsiteX482" fmla="*/ 9924986 w 12192634"/>
              <a:gd name="connsiteY482" fmla="*/ 2878328 h 6858317"/>
              <a:gd name="connsiteX483" fmla="*/ 10247630 w 12192634"/>
              <a:gd name="connsiteY483" fmla="*/ 2351786 h 6858317"/>
              <a:gd name="connsiteX484" fmla="*/ 10549255 w 12192634"/>
              <a:gd name="connsiteY484" fmla="*/ 1858772 h 6858317"/>
              <a:gd name="connsiteX485" fmla="*/ 11042332 w 12192634"/>
              <a:gd name="connsiteY485" fmla="*/ 1557147 h 6858317"/>
              <a:gd name="connsiteX486" fmla="*/ 11568811 w 12192634"/>
              <a:gd name="connsiteY486" fmla="*/ 1234504 h 6858317"/>
              <a:gd name="connsiteX487" fmla="*/ 11891455 w 12192634"/>
              <a:gd name="connsiteY487" fmla="*/ 707962 h 6858317"/>
              <a:gd name="connsiteX488" fmla="*/ 12192000 w 12192634"/>
              <a:gd name="connsiteY488" fmla="*/ 215900 h 6858317"/>
              <a:gd name="connsiteX489" fmla="*/ 12192000 w 12192634"/>
              <a:gd name="connsiteY489" fmla="*/ 93282 h 6858317"/>
              <a:gd name="connsiteX490" fmla="*/ 12130215 w 12192634"/>
              <a:gd name="connsiteY490" fmla="*/ 152400 h 6858317"/>
              <a:gd name="connsiteX491" fmla="*/ 12130722 w 12192634"/>
              <a:gd name="connsiteY491" fmla="*/ 906844 h 6858317"/>
              <a:gd name="connsiteX492" fmla="*/ 11808079 w 12192634"/>
              <a:gd name="connsiteY492" fmla="*/ 1433322 h 6858317"/>
              <a:gd name="connsiteX493" fmla="*/ 11506454 w 12192634"/>
              <a:gd name="connsiteY493" fmla="*/ 1926400 h 6858317"/>
              <a:gd name="connsiteX494" fmla="*/ 11013377 w 12192634"/>
              <a:gd name="connsiteY494" fmla="*/ 2228025 h 6858317"/>
              <a:gd name="connsiteX495" fmla="*/ 10486898 w 12192634"/>
              <a:gd name="connsiteY495" fmla="*/ 2550668 h 6858317"/>
              <a:gd name="connsiteX496" fmla="*/ 10164255 w 12192634"/>
              <a:gd name="connsiteY496" fmla="*/ 3077147 h 6858317"/>
              <a:gd name="connsiteX497" fmla="*/ 9862630 w 12192634"/>
              <a:gd name="connsiteY497" fmla="*/ 3570224 h 6858317"/>
              <a:gd name="connsiteX498" fmla="*/ 9369552 w 12192634"/>
              <a:gd name="connsiteY498" fmla="*/ 3871849 h 6858317"/>
              <a:gd name="connsiteX499" fmla="*/ 8843073 w 12192634"/>
              <a:gd name="connsiteY499" fmla="*/ 4194493 h 6858317"/>
              <a:gd name="connsiteX500" fmla="*/ 8520430 w 12192634"/>
              <a:gd name="connsiteY500" fmla="*/ 4721035 h 6858317"/>
              <a:gd name="connsiteX501" fmla="*/ 8218742 w 12192634"/>
              <a:gd name="connsiteY501" fmla="*/ 5214049 h 6858317"/>
              <a:gd name="connsiteX502" fmla="*/ 7725728 w 12192634"/>
              <a:gd name="connsiteY502" fmla="*/ 5515674 h 6858317"/>
              <a:gd name="connsiteX503" fmla="*/ 7199249 w 12192634"/>
              <a:gd name="connsiteY503" fmla="*/ 5838381 h 6858317"/>
              <a:gd name="connsiteX504" fmla="*/ 6876543 w 12192634"/>
              <a:gd name="connsiteY504" fmla="*/ 6364859 h 6858317"/>
              <a:gd name="connsiteX505" fmla="*/ 6574918 w 12192634"/>
              <a:gd name="connsiteY505" fmla="*/ 6857937 h 6858317"/>
              <a:gd name="connsiteX506" fmla="*/ 6574536 w 12192634"/>
              <a:gd name="connsiteY506" fmla="*/ 6858318 h 6858317"/>
              <a:gd name="connsiteX507" fmla="*/ 6697155 w 12192634"/>
              <a:gd name="connsiteY507" fmla="*/ 6858318 h 6858317"/>
              <a:gd name="connsiteX508" fmla="*/ 6960426 w 12192634"/>
              <a:gd name="connsiteY508" fmla="*/ 6394260 h 6858317"/>
              <a:gd name="connsiteX509" fmla="*/ 7262114 w 12192634"/>
              <a:gd name="connsiteY509" fmla="*/ 5901246 h 6858317"/>
              <a:gd name="connsiteX510" fmla="*/ 7755128 w 12192634"/>
              <a:gd name="connsiteY510" fmla="*/ 5599621 h 6858317"/>
              <a:gd name="connsiteX511" fmla="*/ 8281606 w 12192634"/>
              <a:gd name="connsiteY511" fmla="*/ 5276914 h 6858317"/>
              <a:gd name="connsiteX512" fmla="*/ 8604314 w 12192634"/>
              <a:gd name="connsiteY512" fmla="*/ 4750435 h 6858317"/>
              <a:gd name="connsiteX513" fmla="*/ 8905939 w 12192634"/>
              <a:gd name="connsiteY513" fmla="*/ 4257358 h 6858317"/>
              <a:gd name="connsiteX514" fmla="*/ 9399016 w 12192634"/>
              <a:gd name="connsiteY514" fmla="*/ 3955733 h 6858317"/>
              <a:gd name="connsiteX515" fmla="*/ 9925494 w 12192634"/>
              <a:gd name="connsiteY515" fmla="*/ 3633089 h 6858317"/>
              <a:gd name="connsiteX516" fmla="*/ 10248138 w 12192634"/>
              <a:gd name="connsiteY516" fmla="*/ 3106611 h 6858317"/>
              <a:gd name="connsiteX517" fmla="*/ 10549763 w 12192634"/>
              <a:gd name="connsiteY517" fmla="*/ 2613533 h 6858317"/>
              <a:gd name="connsiteX518" fmla="*/ 11042650 w 12192634"/>
              <a:gd name="connsiteY518" fmla="*/ 2311400 h 6858317"/>
              <a:gd name="connsiteX519" fmla="*/ 11569129 w 12192634"/>
              <a:gd name="connsiteY519" fmla="*/ 1988757 h 6858317"/>
              <a:gd name="connsiteX520" fmla="*/ 11891772 w 12192634"/>
              <a:gd name="connsiteY520" fmla="*/ 1462278 h 6858317"/>
              <a:gd name="connsiteX521" fmla="*/ 12192318 w 12192634"/>
              <a:gd name="connsiteY521" fmla="*/ 970280 h 6858317"/>
              <a:gd name="connsiteX522" fmla="*/ 12192318 w 12192634"/>
              <a:gd name="connsiteY522" fmla="*/ 847725 h 6858317"/>
              <a:gd name="connsiteX523" fmla="*/ 12130215 w 12192634"/>
              <a:gd name="connsiteY523" fmla="*/ 906526 h 6858317"/>
              <a:gd name="connsiteX524" fmla="*/ 12130722 w 12192634"/>
              <a:gd name="connsiteY524" fmla="*/ 1661287 h 6858317"/>
              <a:gd name="connsiteX525" fmla="*/ 11808079 w 12192634"/>
              <a:gd name="connsiteY525" fmla="*/ 2187766 h 6858317"/>
              <a:gd name="connsiteX526" fmla="*/ 11506454 w 12192634"/>
              <a:gd name="connsiteY526" fmla="*/ 2680843 h 6858317"/>
              <a:gd name="connsiteX527" fmla="*/ 11013377 w 12192634"/>
              <a:gd name="connsiteY527" fmla="*/ 2982468 h 6858317"/>
              <a:gd name="connsiteX528" fmla="*/ 10486898 w 12192634"/>
              <a:gd name="connsiteY528" fmla="*/ 3305112 h 6858317"/>
              <a:gd name="connsiteX529" fmla="*/ 10164255 w 12192634"/>
              <a:gd name="connsiteY529" fmla="*/ 3831653 h 6858317"/>
              <a:gd name="connsiteX530" fmla="*/ 9862630 w 12192634"/>
              <a:gd name="connsiteY530" fmla="*/ 4324668 h 6858317"/>
              <a:gd name="connsiteX531" fmla="*/ 9369552 w 12192634"/>
              <a:gd name="connsiteY531" fmla="*/ 4626293 h 6858317"/>
              <a:gd name="connsiteX532" fmla="*/ 8843073 w 12192634"/>
              <a:gd name="connsiteY532" fmla="*/ 4949000 h 6858317"/>
              <a:gd name="connsiteX533" fmla="*/ 8520430 w 12192634"/>
              <a:gd name="connsiteY533" fmla="*/ 5475478 h 6858317"/>
              <a:gd name="connsiteX534" fmla="*/ 8218742 w 12192634"/>
              <a:gd name="connsiteY534" fmla="*/ 5968492 h 6858317"/>
              <a:gd name="connsiteX535" fmla="*/ 7725728 w 12192634"/>
              <a:gd name="connsiteY535" fmla="*/ 6270181 h 6858317"/>
              <a:gd name="connsiteX536" fmla="*/ 7199249 w 12192634"/>
              <a:gd name="connsiteY536" fmla="*/ 6592824 h 6858317"/>
              <a:gd name="connsiteX537" fmla="*/ 6989699 w 12192634"/>
              <a:gd name="connsiteY537" fmla="*/ 6858318 h 6858317"/>
              <a:gd name="connsiteX538" fmla="*/ 7094030 w 12192634"/>
              <a:gd name="connsiteY538" fmla="*/ 6858318 h 6858317"/>
              <a:gd name="connsiteX539" fmla="*/ 7262241 w 12192634"/>
              <a:gd name="connsiteY539" fmla="*/ 6655689 h 6858317"/>
              <a:gd name="connsiteX540" fmla="*/ 7755256 w 12192634"/>
              <a:gd name="connsiteY540" fmla="*/ 6354064 h 6858317"/>
              <a:gd name="connsiteX541" fmla="*/ 8281734 w 12192634"/>
              <a:gd name="connsiteY541" fmla="*/ 6031357 h 6858317"/>
              <a:gd name="connsiteX542" fmla="*/ 8604441 w 12192634"/>
              <a:gd name="connsiteY542" fmla="*/ 5504879 h 6858317"/>
              <a:gd name="connsiteX543" fmla="*/ 8906066 w 12192634"/>
              <a:gd name="connsiteY543" fmla="*/ 5011865 h 6858317"/>
              <a:gd name="connsiteX544" fmla="*/ 9399143 w 12192634"/>
              <a:gd name="connsiteY544" fmla="*/ 4710176 h 6858317"/>
              <a:gd name="connsiteX545" fmla="*/ 9925621 w 12192634"/>
              <a:gd name="connsiteY545" fmla="*/ 4387533 h 6858317"/>
              <a:gd name="connsiteX546" fmla="*/ 10248265 w 12192634"/>
              <a:gd name="connsiteY546" fmla="*/ 3861054 h 6858317"/>
              <a:gd name="connsiteX547" fmla="*/ 10549890 w 12192634"/>
              <a:gd name="connsiteY547" fmla="*/ 3367977 h 6858317"/>
              <a:gd name="connsiteX548" fmla="*/ 11042968 w 12192634"/>
              <a:gd name="connsiteY548" fmla="*/ 3066352 h 6858317"/>
              <a:gd name="connsiteX549" fmla="*/ 11569446 w 12192634"/>
              <a:gd name="connsiteY549" fmla="*/ 2743708 h 6858317"/>
              <a:gd name="connsiteX550" fmla="*/ 11892090 w 12192634"/>
              <a:gd name="connsiteY550" fmla="*/ 2217230 h 6858317"/>
              <a:gd name="connsiteX551" fmla="*/ 12192635 w 12192634"/>
              <a:gd name="connsiteY551" fmla="*/ 1725232 h 6858317"/>
              <a:gd name="connsiteX552" fmla="*/ 12192635 w 12192634"/>
              <a:gd name="connsiteY552" fmla="*/ 1602169 h 6858317"/>
              <a:gd name="connsiteX553" fmla="*/ 12130215 w 12192634"/>
              <a:gd name="connsiteY553" fmla="*/ 1660970 h 6858317"/>
              <a:gd name="connsiteX554" fmla="*/ 12130722 w 12192634"/>
              <a:gd name="connsiteY554" fmla="*/ 2415731 h 6858317"/>
              <a:gd name="connsiteX555" fmla="*/ 11808079 w 12192634"/>
              <a:gd name="connsiteY555" fmla="*/ 2942273 h 6858317"/>
              <a:gd name="connsiteX556" fmla="*/ 11506454 w 12192634"/>
              <a:gd name="connsiteY556" fmla="*/ 3435287 h 6858317"/>
              <a:gd name="connsiteX557" fmla="*/ 11013377 w 12192634"/>
              <a:gd name="connsiteY557" fmla="*/ 3736912 h 6858317"/>
              <a:gd name="connsiteX558" fmla="*/ 10486898 w 12192634"/>
              <a:gd name="connsiteY558" fmla="*/ 4059619 h 6858317"/>
              <a:gd name="connsiteX559" fmla="*/ 10164255 w 12192634"/>
              <a:gd name="connsiteY559" fmla="*/ 4586097 h 6858317"/>
              <a:gd name="connsiteX560" fmla="*/ 9862630 w 12192634"/>
              <a:gd name="connsiteY560" fmla="*/ 5079111 h 6858317"/>
              <a:gd name="connsiteX561" fmla="*/ 9369552 w 12192634"/>
              <a:gd name="connsiteY561" fmla="*/ 5380736 h 6858317"/>
              <a:gd name="connsiteX562" fmla="*/ 8843073 w 12192634"/>
              <a:gd name="connsiteY562" fmla="*/ 5703443 h 6858317"/>
              <a:gd name="connsiteX563" fmla="*/ 8520430 w 12192634"/>
              <a:gd name="connsiteY563" fmla="*/ 6229922 h 6858317"/>
              <a:gd name="connsiteX564" fmla="*/ 8218742 w 12192634"/>
              <a:gd name="connsiteY564" fmla="*/ 6722936 h 6858317"/>
              <a:gd name="connsiteX565" fmla="*/ 8063357 w 12192634"/>
              <a:gd name="connsiteY565" fmla="*/ 6858318 h 6858317"/>
              <a:gd name="connsiteX566" fmla="*/ 8204200 w 12192634"/>
              <a:gd name="connsiteY566" fmla="*/ 6858318 h 6858317"/>
              <a:gd name="connsiteX567" fmla="*/ 8281353 w 12192634"/>
              <a:gd name="connsiteY567" fmla="*/ 6785801 h 6858317"/>
              <a:gd name="connsiteX568" fmla="*/ 8604059 w 12192634"/>
              <a:gd name="connsiteY568" fmla="*/ 6259322 h 6858317"/>
              <a:gd name="connsiteX569" fmla="*/ 8905684 w 12192634"/>
              <a:gd name="connsiteY569" fmla="*/ 5766308 h 6858317"/>
              <a:gd name="connsiteX570" fmla="*/ 9398762 w 12192634"/>
              <a:gd name="connsiteY570" fmla="*/ 5464620 h 6858317"/>
              <a:gd name="connsiteX571" fmla="*/ 9925241 w 12192634"/>
              <a:gd name="connsiteY571" fmla="*/ 5141976 h 6858317"/>
              <a:gd name="connsiteX572" fmla="*/ 10247884 w 12192634"/>
              <a:gd name="connsiteY572" fmla="*/ 4615498 h 6858317"/>
              <a:gd name="connsiteX573" fmla="*/ 10549509 w 12192634"/>
              <a:gd name="connsiteY573" fmla="*/ 4122484 h 6858317"/>
              <a:gd name="connsiteX574" fmla="*/ 11042650 w 12192634"/>
              <a:gd name="connsiteY574" fmla="*/ 3820478 h 6858317"/>
              <a:gd name="connsiteX575" fmla="*/ 11569129 w 12192634"/>
              <a:gd name="connsiteY575" fmla="*/ 3497834 h 6858317"/>
              <a:gd name="connsiteX576" fmla="*/ 11891772 w 12192634"/>
              <a:gd name="connsiteY576" fmla="*/ 2971356 h 6858317"/>
              <a:gd name="connsiteX577" fmla="*/ 12192318 w 12192634"/>
              <a:gd name="connsiteY577" fmla="*/ 2479358 h 6858317"/>
              <a:gd name="connsiteX578" fmla="*/ 12192318 w 12192634"/>
              <a:gd name="connsiteY578" fmla="*/ 2356612 h 6858317"/>
              <a:gd name="connsiteX579" fmla="*/ 12130215 w 12192634"/>
              <a:gd name="connsiteY579" fmla="*/ 2415413 h 6858317"/>
              <a:gd name="connsiteX580" fmla="*/ 12130722 w 12192634"/>
              <a:gd name="connsiteY580" fmla="*/ 3170238 h 6858317"/>
              <a:gd name="connsiteX581" fmla="*/ 11808079 w 12192634"/>
              <a:gd name="connsiteY581" fmla="*/ 3696716 h 6858317"/>
              <a:gd name="connsiteX582" fmla="*/ 11506454 w 12192634"/>
              <a:gd name="connsiteY582" fmla="*/ 4189730 h 6858317"/>
              <a:gd name="connsiteX583" fmla="*/ 11013377 w 12192634"/>
              <a:gd name="connsiteY583" fmla="*/ 4491355 h 6858317"/>
              <a:gd name="connsiteX584" fmla="*/ 10486898 w 12192634"/>
              <a:gd name="connsiteY584" fmla="*/ 4814062 h 6858317"/>
              <a:gd name="connsiteX585" fmla="*/ 10164255 w 12192634"/>
              <a:gd name="connsiteY585" fmla="*/ 5340541 h 6858317"/>
              <a:gd name="connsiteX586" fmla="*/ 9862630 w 12192634"/>
              <a:gd name="connsiteY586" fmla="*/ 5833555 h 6858317"/>
              <a:gd name="connsiteX587" fmla="*/ 9369552 w 12192634"/>
              <a:gd name="connsiteY587" fmla="*/ 6135180 h 6858317"/>
              <a:gd name="connsiteX588" fmla="*/ 8843073 w 12192634"/>
              <a:gd name="connsiteY588" fmla="*/ 6457887 h 6858317"/>
              <a:gd name="connsiteX589" fmla="*/ 8567293 w 12192634"/>
              <a:gd name="connsiteY589" fmla="*/ 6858318 h 6858317"/>
              <a:gd name="connsiteX590" fmla="*/ 8664004 w 12192634"/>
              <a:gd name="connsiteY590" fmla="*/ 6858318 h 6858317"/>
              <a:gd name="connsiteX591" fmla="*/ 8905939 w 12192634"/>
              <a:gd name="connsiteY591" fmla="*/ 6520752 h 6858317"/>
              <a:gd name="connsiteX592" fmla="*/ 9399016 w 12192634"/>
              <a:gd name="connsiteY592" fmla="*/ 6219063 h 6858317"/>
              <a:gd name="connsiteX593" fmla="*/ 9925494 w 12192634"/>
              <a:gd name="connsiteY593" fmla="*/ 5896420 h 6858317"/>
              <a:gd name="connsiteX594" fmla="*/ 10248138 w 12192634"/>
              <a:gd name="connsiteY594" fmla="*/ 5369941 h 6858317"/>
              <a:gd name="connsiteX595" fmla="*/ 10549763 w 12192634"/>
              <a:gd name="connsiteY595" fmla="*/ 4876927 h 6858317"/>
              <a:gd name="connsiteX596" fmla="*/ 11042841 w 12192634"/>
              <a:gd name="connsiteY596" fmla="*/ 4575239 h 6858317"/>
              <a:gd name="connsiteX597" fmla="*/ 11569319 w 12192634"/>
              <a:gd name="connsiteY597" fmla="*/ 4252595 h 6858317"/>
              <a:gd name="connsiteX598" fmla="*/ 11891962 w 12192634"/>
              <a:gd name="connsiteY598" fmla="*/ 3726116 h 6858317"/>
              <a:gd name="connsiteX599" fmla="*/ 12192508 w 12192634"/>
              <a:gd name="connsiteY599" fmla="*/ 3234119 h 6858317"/>
              <a:gd name="connsiteX600" fmla="*/ 12192508 w 12192634"/>
              <a:gd name="connsiteY600" fmla="*/ 3111119 h 6858317"/>
              <a:gd name="connsiteX601" fmla="*/ 12130215 w 12192634"/>
              <a:gd name="connsiteY601" fmla="*/ 3169920 h 6858317"/>
              <a:gd name="connsiteX602" fmla="*/ 12130722 w 12192634"/>
              <a:gd name="connsiteY602" fmla="*/ 3924681 h 6858317"/>
              <a:gd name="connsiteX603" fmla="*/ 11808079 w 12192634"/>
              <a:gd name="connsiteY603" fmla="*/ 4451160 h 6858317"/>
              <a:gd name="connsiteX604" fmla="*/ 11506454 w 12192634"/>
              <a:gd name="connsiteY604" fmla="*/ 4944174 h 6858317"/>
              <a:gd name="connsiteX605" fmla="*/ 11013377 w 12192634"/>
              <a:gd name="connsiteY605" fmla="*/ 5245799 h 6858317"/>
              <a:gd name="connsiteX606" fmla="*/ 10486898 w 12192634"/>
              <a:gd name="connsiteY606" fmla="*/ 5568506 h 6858317"/>
              <a:gd name="connsiteX607" fmla="*/ 10164255 w 12192634"/>
              <a:gd name="connsiteY607" fmla="*/ 6094984 h 6858317"/>
              <a:gd name="connsiteX608" fmla="*/ 9862630 w 12192634"/>
              <a:gd name="connsiteY608" fmla="*/ 6587998 h 6858317"/>
              <a:gd name="connsiteX609" fmla="*/ 9456230 w 12192634"/>
              <a:gd name="connsiteY609" fmla="*/ 6858318 h 6858317"/>
              <a:gd name="connsiteX610" fmla="*/ 9663620 w 12192634"/>
              <a:gd name="connsiteY610" fmla="*/ 6858318 h 6858317"/>
              <a:gd name="connsiteX611" fmla="*/ 9925368 w 12192634"/>
              <a:gd name="connsiteY611" fmla="*/ 6650863 h 6858317"/>
              <a:gd name="connsiteX612" fmla="*/ 10248011 w 12192634"/>
              <a:gd name="connsiteY612" fmla="*/ 6124385 h 6858317"/>
              <a:gd name="connsiteX613" fmla="*/ 10549636 w 12192634"/>
              <a:gd name="connsiteY613" fmla="*/ 5631371 h 6858317"/>
              <a:gd name="connsiteX614" fmla="*/ 11042714 w 12192634"/>
              <a:gd name="connsiteY614" fmla="*/ 5329746 h 6858317"/>
              <a:gd name="connsiteX615" fmla="*/ 11569192 w 12192634"/>
              <a:gd name="connsiteY615" fmla="*/ 5007039 h 6858317"/>
              <a:gd name="connsiteX616" fmla="*/ 11891835 w 12192634"/>
              <a:gd name="connsiteY616" fmla="*/ 4480560 h 6858317"/>
              <a:gd name="connsiteX617" fmla="*/ 12192381 w 12192634"/>
              <a:gd name="connsiteY617" fmla="*/ 3988626 h 6858317"/>
              <a:gd name="connsiteX618" fmla="*/ 12192381 w 12192634"/>
              <a:gd name="connsiteY618" fmla="*/ 3865563 h 6858317"/>
              <a:gd name="connsiteX619" fmla="*/ 12130215 w 12192634"/>
              <a:gd name="connsiteY619" fmla="*/ 3924300 h 6858317"/>
              <a:gd name="connsiteX620" fmla="*/ 12130722 w 12192634"/>
              <a:gd name="connsiteY620" fmla="*/ 4679125 h 6858317"/>
              <a:gd name="connsiteX621" fmla="*/ 11808079 w 12192634"/>
              <a:gd name="connsiteY621" fmla="*/ 5205603 h 6858317"/>
              <a:gd name="connsiteX622" fmla="*/ 11506454 w 12192634"/>
              <a:gd name="connsiteY622" fmla="*/ 5698617 h 6858317"/>
              <a:gd name="connsiteX623" fmla="*/ 11013377 w 12192634"/>
              <a:gd name="connsiteY623" fmla="*/ 6000306 h 6858317"/>
              <a:gd name="connsiteX624" fmla="*/ 10486898 w 12192634"/>
              <a:gd name="connsiteY624" fmla="*/ 6322949 h 6858317"/>
              <a:gd name="connsiteX625" fmla="*/ 10164255 w 12192634"/>
              <a:gd name="connsiteY625" fmla="*/ 6849428 h 6858317"/>
              <a:gd name="connsiteX626" fmla="*/ 10161143 w 12192634"/>
              <a:gd name="connsiteY626" fmla="*/ 6858318 h 6858317"/>
              <a:gd name="connsiteX627" fmla="*/ 10255314 w 12192634"/>
              <a:gd name="connsiteY627" fmla="*/ 6858318 h 6858317"/>
              <a:gd name="connsiteX628" fmla="*/ 10549763 w 12192634"/>
              <a:gd name="connsiteY628" fmla="*/ 6385814 h 6858317"/>
              <a:gd name="connsiteX629" fmla="*/ 11042841 w 12192634"/>
              <a:gd name="connsiteY629" fmla="*/ 6084189 h 6858317"/>
              <a:gd name="connsiteX630" fmla="*/ 11569319 w 12192634"/>
              <a:gd name="connsiteY630" fmla="*/ 5761482 h 6858317"/>
              <a:gd name="connsiteX631" fmla="*/ 11891962 w 12192634"/>
              <a:gd name="connsiteY631" fmla="*/ 5235004 h 6858317"/>
              <a:gd name="connsiteX632" fmla="*/ 12192508 w 12192634"/>
              <a:gd name="connsiteY632" fmla="*/ 4743069 h 6858317"/>
              <a:gd name="connsiteX633" fmla="*/ 12192508 w 12192634"/>
              <a:gd name="connsiteY633" fmla="*/ 4620006 h 6858317"/>
              <a:gd name="connsiteX634" fmla="*/ 12130215 w 12192634"/>
              <a:gd name="connsiteY634" fmla="*/ 4678807 h 6858317"/>
              <a:gd name="connsiteX635" fmla="*/ 12130722 w 12192634"/>
              <a:gd name="connsiteY635" fmla="*/ 5433568 h 6858317"/>
              <a:gd name="connsiteX636" fmla="*/ 11808079 w 12192634"/>
              <a:gd name="connsiteY636" fmla="*/ 5960047 h 6858317"/>
              <a:gd name="connsiteX637" fmla="*/ 11506454 w 12192634"/>
              <a:gd name="connsiteY637" fmla="*/ 6453124 h 6858317"/>
              <a:gd name="connsiteX638" fmla="*/ 11013377 w 12192634"/>
              <a:gd name="connsiteY638" fmla="*/ 6754749 h 6858317"/>
              <a:gd name="connsiteX639" fmla="*/ 10768965 w 12192634"/>
              <a:gd name="connsiteY639" fmla="*/ 6858318 h 6858317"/>
              <a:gd name="connsiteX640" fmla="*/ 10987342 w 12192634"/>
              <a:gd name="connsiteY640" fmla="*/ 6858318 h 6858317"/>
              <a:gd name="connsiteX641" fmla="*/ 11042841 w 12192634"/>
              <a:gd name="connsiteY641" fmla="*/ 6838632 h 6858317"/>
              <a:gd name="connsiteX642" fmla="*/ 11569319 w 12192634"/>
              <a:gd name="connsiteY642" fmla="*/ 6515926 h 6858317"/>
              <a:gd name="connsiteX643" fmla="*/ 11891962 w 12192634"/>
              <a:gd name="connsiteY643" fmla="*/ 5989447 h 6858317"/>
              <a:gd name="connsiteX644" fmla="*/ 12192508 w 12192634"/>
              <a:gd name="connsiteY644" fmla="*/ 5497513 h 6858317"/>
              <a:gd name="connsiteX645" fmla="*/ 12192508 w 12192634"/>
              <a:gd name="connsiteY645" fmla="*/ 5374450 h 6858317"/>
              <a:gd name="connsiteX646" fmla="*/ 12130215 w 12192634"/>
              <a:gd name="connsiteY646" fmla="*/ 5433251 h 6858317"/>
              <a:gd name="connsiteX647" fmla="*/ 12130722 w 12192634"/>
              <a:gd name="connsiteY647" fmla="*/ 6188012 h 6858317"/>
              <a:gd name="connsiteX648" fmla="*/ 11808079 w 12192634"/>
              <a:gd name="connsiteY648" fmla="*/ 6714490 h 6858317"/>
              <a:gd name="connsiteX649" fmla="*/ 11753532 w 12192634"/>
              <a:gd name="connsiteY649" fmla="*/ 6858318 h 6858317"/>
              <a:gd name="connsiteX650" fmla="*/ 11849100 w 12192634"/>
              <a:gd name="connsiteY650" fmla="*/ 6858318 h 6858317"/>
              <a:gd name="connsiteX651" fmla="*/ 11891264 w 12192634"/>
              <a:gd name="connsiteY651" fmla="*/ 6744018 h 6858317"/>
              <a:gd name="connsiteX652" fmla="*/ 12191809 w 12192634"/>
              <a:gd name="connsiteY652" fmla="*/ 6252083 h 6858317"/>
              <a:gd name="connsiteX653" fmla="*/ 12191809 w 12192634"/>
              <a:gd name="connsiteY653" fmla="*/ 6128893 h 6858317"/>
              <a:gd name="connsiteX654" fmla="*/ 12130215 w 12192634"/>
              <a:gd name="connsiteY654" fmla="*/ 6187694 h 68583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</a:cxnLst>
            <a:rect l="l" t="t" r="r" b="b"/>
            <a:pathLst>
              <a:path w="12192634" h="6858317">
                <a:moveTo>
                  <a:pt x="439039" y="0"/>
                </a:moveTo>
                <a:cubicBezTo>
                  <a:pt x="417894" y="48387"/>
                  <a:pt x="401384" y="95631"/>
                  <a:pt x="384493" y="143701"/>
                </a:cubicBezTo>
                <a:cubicBezTo>
                  <a:pt x="330200" y="298006"/>
                  <a:pt x="274511" y="457581"/>
                  <a:pt x="61849" y="670243"/>
                </a:cubicBezTo>
                <a:cubicBezTo>
                  <a:pt x="40704" y="691388"/>
                  <a:pt x="20130" y="711200"/>
                  <a:pt x="0" y="729171"/>
                </a:cubicBezTo>
                <a:lnTo>
                  <a:pt x="0" y="606362"/>
                </a:lnTo>
                <a:cubicBezTo>
                  <a:pt x="197485" y="408559"/>
                  <a:pt x="247650" y="265621"/>
                  <a:pt x="300609" y="114300"/>
                </a:cubicBezTo>
                <a:cubicBezTo>
                  <a:pt x="313754" y="76772"/>
                  <a:pt x="327025" y="38862"/>
                  <a:pt x="342900" y="0"/>
                </a:cubicBezTo>
                <a:close/>
                <a:moveTo>
                  <a:pt x="1204976" y="0"/>
                </a:moveTo>
                <a:cubicBezTo>
                  <a:pt x="1186625" y="6668"/>
                  <a:pt x="1168273" y="13081"/>
                  <a:pt x="1149795" y="19558"/>
                </a:cubicBezTo>
                <a:cubicBezTo>
                  <a:pt x="995553" y="73660"/>
                  <a:pt x="835977" y="129604"/>
                  <a:pt x="623316" y="342265"/>
                </a:cubicBezTo>
                <a:cubicBezTo>
                  <a:pt x="410655" y="554927"/>
                  <a:pt x="354711" y="714439"/>
                  <a:pt x="300609" y="868744"/>
                </a:cubicBezTo>
                <a:cubicBezTo>
                  <a:pt x="247650" y="1020064"/>
                  <a:pt x="197485" y="1163003"/>
                  <a:pt x="0" y="1360805"/>
                </a:cubicBezTo>
                <a:lnTo>
                  <a:pt x="0" y="1483551"/>
                </a:lnTo>
                <a:cubicBezTo>
                  <a:pt x="20151" y="1465390"/>
                  <a:pt x="40767" y="1445768"/>
                  <a:pt x="61849" y="1424686"/>
                </a:cubicBezTo>
                <a:cubicBezTo>
                  <a:pt x="274511" y="1212025"/>
                  <a:pt x="330454" y="1052449"/>
                  <a:pt x="384493" y="898144"/>
                </a:cubicBezTo>
                <a:cubicBezTo>
                  <a:pt x="437642" y="746633"/>
                  <a:pt x="487871" y="603250"/>
                  <a:pt x="686181" y="405130"/>
                </a:cubicBezTo>
                <a:cubicBezTo>
                  <a:pt x="884491" y="207010"/>
                  <a:pt x="1027684" y="156591"/>
                  <a:pt x="1179259" y="103442"/>
                </a:cubicBezTo>
                <a:cubicBezTo>
                  <a:pt x="1257300" y="76200"/>
                  <a:pt x="1336485" y="48324"/>
                  <a:pt x="1423353" y="0"/>
                </a:cubicBezTo>
                <a:close/>
                <a:moveTo>
                  <a:pt x="1937258" y="0"/>
                </a:moveTo>
                <a:cubicBezTo>
                  <a:pt x="1886458" y="144018"/>
                  <a:pt x="1832166" y="283083"/>
                  <a:pt x="1642872" y="472377"/>
                </a:cubicBezTo>
                <a:cubicBezTo>
                  <a:pt x="1444562" y="670687"/>
                  <a:pt x="1301369" y="720852"/>
                  <a:pt x="1149795" y="774002"/>
                </a:cubicBezTo>
                <a:cubicBezTo>
                  <a:pt x="995553" y="828104"/>
                  <a:pt x="835977" y="884047"/>
                  <a:pt x="623316" y="1096709"/>
                </a:cubicBezTo>
                <a:cubicBezTo>
                  <a:pt x="410655" y="1309370"/>
                  <a:pt x="354711" y="1468882"/>
                  <a:pt x="300609" y="1623187"/>
                </a:cubicBezTo>
                <a:cubicBezTo>
                  <a:pt x="247650" y="1774508"/>
                  <a:pt x="197485" y="1917700"/>
                  <a:pt x="0" y="2115249"/>
                </a:cubicBezTo>
                <a:lnTo>
                  <a:pt x="0" y="2238058"/>
                </a:lnTo>
                <a:cubicBezTo>
                  <a:pt x="20130" y="2219833"/>
                  <a:pt x="40704" y="2200275"/>
                  <a:pt x="61849" y="2179130"/>
                </a:cubicBezTo>
                <a:cubicBezTo>
                  <a:pt x="274511" y="1966468"/>
                  <a:pt x="330454" y="1806956"/>
                  <a:pt x="384493" y="1652651"/>
                </a:cubicBezTo>
                <a:cubicBezTo>
                  <a:pt x="437642" y="1501077"/>
                  <a:pt x="487871" y="1357884"/>
                  <a:pt x="686181" y="1159574"/>
                </a:cubicBezTo>
                <a:cubicBezTo>
                  <a:pt x="884491" y="961263"/>
                  <a:pt x="1027684" y="911035"/>
                  <a:pt x="1179259" y="857885"/>
                </a:cubicBezTo>
                <a:cubicBezTo>
                  <a:pt x="1333500" y="803783"/>
                  <a:pt x="1493076" y="747903"/>
                  <a:pt x="1705737" y="535242"/>
                </a:cubicBezTo>
                <a:cubicBezTo>
                  <a:pt x="1918398" y="322580"/>
                  <a:pt x="1974342" y="163005"/>
                  <a:pt x="2028444" y="8763"/>
                </a:cubicBezTo>
                <a:lnTo>
                  <a:pt x="2031492" y="0"/>
                </a:lnTo>
                <a:close/>
                <a:moveTo>
                  <a:pt x="2528570" y="0"/>
                </a:moveTo>
                <a:cubicBezTo>
                  <a:pt x="2449449" y="46419"/>
                  <a:pt x="2363788" y="110681"/>
                  <a:pt x="2266950" y="207264"/>
                </a:cubicBezTo>
                <a:cubicBezTo>
                  <a:pt x="2054289" y="419925"/>
                  <a:pt x="1998345" y="579501"/>
                  <a:pt x="1944243" y="733743"/>
                </a:cubicBezTo>
                <a:cubicBezTo>
                  <a:pt x="1891411" y="885317"/>
                  <a:pt x="1841500" y="1028700"/>
                  <a:pt x="1642872" y="1226820"/>
                </a:cubicBezTo>
                <a:cubicBezTo>
                  <a:pt x="1444244" y="1424940"/>
                  <a:pt x="1301369" y="1475359"/>
                  <a:pt x="1149795" y="1528445"/>
                </a:cubicBezTo>
                <a:cubicBezTo>
                  <a:pt x="995553" y="1582547"/>
                  <a:pt x="835977" y="1638491"/>
                  <a:pt x="623316" y="1851152"/>
                </a:cubicBezTo>
                <a:cubicBezTo>
                  <a:pt x="410655" y="2063814"/>
                  <a:pt x="354711" y="2223389"/>
                  <a:pt x="300609" y="2377694"/>
                </a:cubicBezTo>
                <a:cubicBezTo>
                  <a:pt x="247650" y="2528951"/>
                  <a:pt x="197485" y="2671890"/>
                  <a:pt x="0" y="2869692"/>
                </a:cubicBezTo>
                <a:lnTo>
                  <a:pt x="0" y="2992438"/>
                </a:lnTo>
                <a:cubicBezTo>
                  <a:pt x="20151" y="2974448"/>
                  <a:pt x="40767" y="2954865"/>
                  <a:pt x="61849" y="2933700"/>
                </a:cubicBezTo>
                <a:cubicBezTo>
                  <a:pt x="274511" y="2721039"/>
                  <a:pt x="330454" y="2561527"/>
                  <a:pt x="384493" y="2407222"/>
                </a:cubicBezTo>
                <a:cubicBezTo>
                  <a:pt x="437642" y="2255647"/>
                  <a:pt x="487871" y="2112455"/>
                  <a:pt x="686181" y="1914144"/>
                </a:cubicBezTo>
                <a:cubicBezTo>
                  <a:pt x="884491" y="1715834"/>
                  <a:pt x="1027684" y="1665605"/>
                  <a:pt x="1179259" y="1612519"/>
                </a:cubicBezTo>
                <a:cubicBezTo>
                  <a:pt x="1333500" y="1558417"/>
                  <a:pt x="1493076" y="1502474"/>
                  <a:pt x="1705737" y="1289812"/>
                </a:cubicBezTo>
                <a:cubicBezTo>
                  <a:pt x="1918398" y="1077151"/>
                  <a:pt x="1974342" y="917638"/>
                  <a:pt x="2028444" y="763334"/>
                </a:cubicBezTo>
                <a:cubicBezTo>
                  <a:pt x="2081530" y="611759"/>
                  <a:pt x="2131759" y="468567"/>
                  <a:pt x="2330069" y="270256"/>
                </a:cubicBezTo>
                <a:cubicBezTo>
                  <a:pt x="2490089" y="110236"/>
                  <a:pt x="2614232" y="46673"/>
                  <a:pt x="2735834" y="127"/>
                </a:cubicBezTo>
                <a:close/>
                <a:moveTo>
                  <a:pt x="3528632" y="0"/>
                </a:moveTo>
                <a:cubicBezTo>
                  <a:pt x="3483356" y="100648"/>
                  <a:pt x="3416999" y="207137"/>
                  <a:pt x="3286760" y="337376"/>
                </a:cubicBezTo>
                <a:cubicBezTo>
                  <a:pt x="3088450" y="535750"/>
                  <a:pt x="2945257" y="585915"/>
                  <a:pt x="2794000" y="639064"/>
                </a:cubicBezTo>
                <a:cubicBezTo>
                  <a:pt x="2639695" y="693166"/>
                  <a:pt x="2480183" y="749110"/>
                  <a:pt x="2267522" y="961708"/>
                </a:cubicBezTo>
                <a:cubicBezTo>
                  <a:pt x="2054860" y="1174306"/>
                  <a:pt x="1998917" y="1333945"/>
                  <a:pt x="1944814" y="1488250"/>
                </a:cubicBezTo>
                <a:cubicBezTo>
                  <a:pt x="1891729" y="1639761"/>
                  <a:pt x="1841500" y="1782953"/>
                  <a:pt x="1643189" y="1981264"/>
                </a:cubicBezTo>
                <a:cubicBezTo>
                  <a:pt x="1444879" y="2179574"/>
                  <a:pt x="1301687" y="2229803"/>
                  <a:pt x="1150112" y="2282889"/>
                </a:cubicBezTo>
                <a:cubicBezTo>
                  <a:pt x="995871" y="2336991"/>
                  <a:pt x="836295" y="2392934"/>
                  <a:pt x="623634" y="2605596"/>
                </a:cubicBezTo>
                <a:cubicBezTo>
                  <a:pt x="410972" y="2818257"/>
                  <a:pt x="354711" y="2978150"/>
                  <a:pt x="300609" y="3132138"/>
                </a:cubicBezTo>
                <a:cubicBezTo>
                  <a:pt x="247650" y="3283458"/>
                  <a:pt x="197485" y="3426333"/>
                  <a:pt x="0" y="3624136"/>
                </a:cubicBezTo>
                <a:lnTo>
                  <a:pt x="0" y="3746945"/>
                </a:lnTo>
                <a:cubicBezTo>
                  <a:pt x="20130" y="3728720"/>
                  <a:pt x="40704" y="3708845"/>
                  <a:pt x="61849" y="3688016"/>
                </a:cubicBezTo>
                <a:cubicBezTo>
                  <a:pt x="274511" y="3475355"/>
                  <a:pt x="330200" y="3315843"/>
                  <a:pt x="384493" y="3161538"/>
                </a:cubicBezTo>
                <a:cubicBezTo>
                  <a:pt x="437642" y="3009964"/>
                  <a:pt x="487871" y="2866771"/>
                  <a:pt x="686181" y="2668461"/>
                </a:cubicBezTo>
                <a:cubicBezTo>
                  <a:pt x="884491" y="2470150"/>
                  <a:pt x="1027684" y="2419922"/>
                  <a:pt x="1179259" y="2366836"/>
                </a:cubicBezTo>
                <a:cubicBezTo>
                  <a:pt x="1333500" y="2312734"/>
                  <a:pt x="1493076" y="2256790"/>
                  <a:pt x="1705737" y="2044129"/>
                </a:cubicBezTo>
                <a:cubicBezTo>
                  <a:pt x="1918398" y="1831467"/>
                  <a:pt x="1974342" y="1671955"/>
                  <a:pt x="2028444" y="1517650"/>
                </a:cubicBezTo>
                <a:cubicBezTo>
                  <a:pt x="2081530" y="1366076"/>
                  <a:pt x="2131759" y="1222883"/>
                  <a:pt x="2330069" y="1024573"/>
                </a:cubicBezTo>
                <a:cubicBezTo>
                  <a:pt x="2528380" y="826262"/>
                  <a:pt x="2671572" y="776097"/>
                  <a:pt x="2823083" y="722948"/>
                </a:cubicBezTo>
                <a:cubicBezTo>
                  <a:pt x="2977388" y="668846"/>
                  <a:pt x="3136900" y="612902"/>
                  <a:pt x="3349625" y="400050"/>
                </a:cubicBezTo>
                <a:cubicBezTo>
                  <a:pt x="3505200" y="244666"/>
                  <a:pt x="3576891" y="117475"/>
                  <a:pt x="3625342" y="0"/>
                </a:cubicBezTo>
                <a:close/>
                <a:moveTo>
                  <a:pt x="3987800" y="0"/>
                </a:moveTo>
                <a:cubicBezTo>
                  <a:pt x="3962972" y="21908"/>
                  <a:pt x="3937318" y="45911"/>
                  <a:pt x="3910902" y="72327"/>
                </a:cubicBezTo>
                <a:cubicBezTo>
                  <a:pt x="3698431" y="284988"/>
                  <a:pt x="3642487" y="444500"/>
                  <a:pt x="3588385" y="598805"/>
                </a:cubicBezTo>
                <a:cubicBezTo>
                  <a:pt x="3535236" y="750380"/>
                  <a:pt x="3485071" y="893509"/>
                  <a:pt x="3286760" y="1091883"/>
                </a:cubicBezTo>
                <a:cubicBezTo>
                  <a:pt x="3088450" y="1290257"/>
                  <a:pt x="2945257" y="1340358"/>
                  <a:pt x="2793683" y="1393508"/>
                </a:cubicBezTo>
                <a:cubicBezTo>
                  <a:pt x="2639378" y="1447610"/>
                  <a:pt x="2479866" y="1503553"/>
                  <a:pt x="2267204" y="1716151"/>
                </a:cubicBezTo>
                <a:cubicBezTo>
                  <a:pt x="2054542" y="1928749"/>
                  <a:pt x="1998599" y="2088388"/>
                  <a:pt x="1944497" y="2242693"/>
                </a:cubicBezTo>
                <a:cubicBezTo>
                  <a:pt x="1891411" y="2394268"/>
                  <a:pt x="1841183" y="2537397"/>
                  <a:pt x="1642872" y="2735707"/>
                </a:cubicBezTo>
                <a:cubicBezTo>
                  <a:pt x="1444562" y="2934018"/>
                  <a:pt x="1301369" y="2984500"/>
                  <a:pt x="1149795" y="3037396"/>
                </a:cubicBezTo>
                <a:cubicBezTo>
                  <a:pt x="995553" y="3091498"/>
                  <a:pt x="835977" y="3147378"/>
                  <a:pt x="623316" y="3360039"/>
                </a:cubicBezTo>
                <a:cubicBezTo>
                  <a:pt x="410655" y="3572701"/>
                  <a:pt x="354711" y="3732276"/>
                  <a:pt x="300609" y="3886581"/>
                </a:cubicBezTo>
                <a:cubicBezTo>
                  <a:pt x="247650" y="4037902"/>
                  <a:pt x="197485" y="4180777"/>
                  <a:pt x="0" y="4378643"/>
                </a:cubicBezTo>
                <a:lnTo>
                  <a:pt x="0" y="4501325"/>
                </a:lnTo>
                <a:cubicBezTo>
                  <a:pt x="20151" y="4483164"/>
                  <a:pt x="40767" y="4463542"/>
                  <a:pt x="61849" y="4442460"/>
                </a:cubicBezTo>
                <a:cubicBezTo>
                  <a:pt x="274511" y="4229862"/>
                  <a:pt x="330200" y="4070350"/>
                  <a:pt x="384493" y="3915982"/>
                </a:cubicBezTo>
                <a:cubicBezTo>
                  <a:pt x="437642" y="3764407"/>
                  <a:pt x="487871" y="3621215"/>
                  <a:pt x="686181" y="3422904"/>
                </a:cubicBezTo>
                <a:cubicBezTo>
                  <a:pt x="884491" y="3224594"/>
                  <a:pt x="1027684" y="3174429"/>
                  <a:pt x="1179259" y="3121279"/>
                </a:cubicBezTo>
                <a:cubicBezTo>
                  <a:pt x="1333500" y="3067177"/>
                  <a:pt x="1493076" y="3011234"/>
                  <a:pt x="1705737" y="2798572"/>
                </a:cubicBezTo>
                <a:cubicBezTo>
                  <a:pt x="1918398" y="2585911"/>
                  <a:pt x="1974342" y="2426399"/>
                  <a:pt x="2028444" y="2272094"/>
                </a:cubicBezTo>
                <a:cubicBezTo>
                  <a:pt x="2081530" y="2120519"/>
                  <a:pt x="2131759" y="1977390"/>
                  <a:pt x="2330069" y="1779016"/>
                </a:cubicBezTo>
                <a:cubicBezTo>
                  <a:pt x="2528380" y="1580642"/>
                  <a:pt x="2671572" y="1530541"/>
                  <a:pt x="2823083" y="1477391"/>
                </a:cubicBezTo>
                <a:cubicBezTo>
                  <a:pt x="2977388" y="1423289"/>
                  <a:pt x="3136964" y="1367346"/>
                  <a:pt x="3349625" y="1154684"/>
                </a:cubicBezTo>
                <a:cubicBezTo>
                  <a:pt x="3562287" y="942023"/>
                  <a:pt x="3618166" y="782511"/>
                  <a:pt x="3672269" y="628206"/>
                </a:cubicBezTo>
                <a:cubicBezTo>
                  <a:pt x="3725418" y="476631"/>
                  <a:pt x="3775583" y="333502"/>
                  <a:pt x="3973894" y="135192"/>
                </a:cubicBezTo>
                <a:cubicBezTo>
                  <a:pt x="4022160" y="86298"/>
                  <a:pt x="4074039" y="41107"/>
                  <a:pt x="4129088" y="0"/>
                </a:cubicBezTo>
                <a:close/>
                <a:moveTo>
                  <a:pt x="5098669" y="0"/>
                </a:moveTo>
                <a:cubicBezTo>
                  <a:pt x="5049749" y="73077"/>
                  <a:pt x="4993425" y="140915"/>
                  <a:pt x="4930585" y="202438"/>
                </a:cubicBezTo>
                <a:cubicBezTo>
                  <a:pt x="4732274" y="400749"/>
                  <a:pt x="4589082" y="450850"/>
                  <a:pt x="4437571" y="504127"/>
                </a:cubicBezTo>
                <a:cubicBezTo>
                  <a:pt x="4283266" y="558165"/>
                  <a:pt x="4123690" y="614109"/>
                  <a:pt x="3911028" y="826770"/>
                </a:cubicBezTo>
                <a:cubicBezTo>
                  <a:pt x="3698367" y="1039432"/>
                  <a:pt x="3642487" y="1198944"/>
                  <a:pt x="3588385" y="1353249"/>
                </a:cubicBezTo>
                <a:cubicBezTo>
                  <a:pt x="3535236" y="1504823"/>
                  <a:pt x="3485071" y="1648016"/>
                  <a:pt x="3286760" y="1846326"/>
                </a:cubicBezTo>
                <a:cubicBezTo>
                  <a:pt x="3088450" y="2044637"/>
                  <a:pt x="2945257" y="2094802"/>
                  <a:pt x="2793683" y="2147951"/>
                </a:cubicBezTo>
                <a:cubicBezTo>
                  <a:pt x="2639378" y="2202053"/>
                  <a:pt x="2479866" y="2257997"/>
                  <a:pt x="2267204" y="2470658"/>
                </a:cubicBezTo>
                <a:cubicBezTo>
                  <a:pt x="2054542" y="2683320"/>
                  <a:pt x="1998599" y="2842832"/>
                  <a:pt x="1944497" y="2997137"/>
                </a:cubicBezTo>
                <a:cubicBezTo>
                  <a:pt x="1891411" y="3148711"/>
                  <a:pt x="1841183" y="3291840"/>
                  <a:pt x="1642872" y="3490151"/>
                </a:cubicBezTo>
                <a:cubicBezTo>
                  <a:pt x="1444562" y="3688461"/>
                  <a:pt x="1301369" y="3738690"/>
                  <a:pt x="1149795" y="3791839"/>
                </a:cubicBezTo>
                <a:cubicBezTo>
                  <a:pt x="995553" y="3845941"/>
                  <a:pt x="835977" y="3901884"/>
                  <a:pt x="623316" y="4114483"/>
                </a:cubicBezTo>
                <a:cubicBezTo>
                  <a:pt x="410655" y="4327081"/>
                  <a:pt x="354711" y="4486720"/>
                  <a:pt x="300609" y="4641025"/>
                </a:cubicBezTo>
                <a:cubicBezTo>
                  <a:pt x="247650" y="4792345"/>
                  <a:pt x="197485" y="4935220"/>
                  <a:pt x="0" y="5133086"/>
                </a:cubicBezTo>
                <a:lnTo>
                  <a:pt x="0" y="5255832"/>
                </a:lnTo>
                <a:cubicBezTo>
                  <a:pt x="20151" y="5237671"/>
                  <a:pt x="40767" y="5218049"/>
                  <a:pt x="61849" y="5196967"/>
                </a:cubicBezTo>
                <a:cubicBezTo>
                  <a:pt x="274511" y="4984306"/>
                  <a:pt x="330200" y="4824730"/>
                  <a:pt x="384493" y="4670425"/>
                </a:cubicBezTo>
                <a:cubicBezTo>
                  <a:pt x="437642" y="4518851"/>
                  <a:pt x="487871" y="4375658"/>
                  <a:pt x="686181" y="4177347"/>
                </a:cubicBezTo>
                <a:cubicBezTo>
                  <a:pt x="884491" y="3979037"/>
                  <a:pt x="1027684" y="3928872"/>
                  <a:pt x="1179259" y="3875722"/>
                </a:cubicBezTo>
                <a:cubicBezTo>
                  <a:pt x="1333500" y="3821621"/>
                  <a:pt x="1493076" y="3765677"/>
                  <a:pt x="1705737" y="3553016"/>
                </a:cubicBezTo>
                <a:cubicBezTo>
                  <a:pt x="1918398" y="3340354"/>
                  <a:pt x="1974342" y="3180842"/>
                  <a:pt x="2028444" y="3026537"/>
                </a:cubicBezTo>
                <a:cubicBezTo>
                  <a:pt x="2081530" y="2874963"/>
                  <a:pt x="2131759" y="2731834"/>
                  <a:pt x="2330069" y="2533460"/>
                </a:cubicBezTo>
                <a:cubicBezTo>
                  <a:pt x="2528380" y="2335086"/>
                  <a:pt x="2671572" y="2284984"/>
                  <a:pt x="2823083" y="2231835"/>
                </a:cubicBezTo>
                <a:cubicBezTo>
                  <a:pt x="2977388" y="2177733"/>
                  <a:pt x="3136964" y="2121789"/>
                  <a:pt x="3349625" y="1909191"/>
                </a:cubicBezTo>
                <a:cubicBezTo>
                  <a:pt x="3562287" y="1696593"/>
                  <a:pt x="3618166" y="1536954"/>
                  <a:pt x="3672269" y="1382649"/>
                </a:cubicBezTo>
                <a:cubicBezTo>
                  <a:pt x="3725418" y="1231138"/>
                  <a:pt x="3775583" y="1087946"/>
                  <a:pt x="3973894" y="889635"/>
                </a:cubicBezTo>
                <a:cubicBezTo>
                  <a:pt x="4172204" y="691325"/>
                  <a:pt x="4315397" y="641350"/>
                  <a:pt x="4466971" y="588010"/>
                </a:cubicBezTo>
                <a:cubicBezTo>
                  <a:pt x="4621276" y="533908"/>
                  <a:pt x="4780788" y="477964"/>
                  <a:pt x="4993450" y="265303"/>
                </a:cubicBezTo>
                <a:cubicBezTo>
                  <a:pt x="5091684" y="167132"/>
                  <a:pt x="5156200" y="80264"/>
                  <a:pt x="5203063" y="0"/>
                </a:cubicBezTo>
                <a:close/>
                <a:moveTo>
                  <a:pt x="5495290" y="0"/>
                </a:moveTo>
                <a:cubicBezTo>
                  <a:pt x="5331016" y="182118"/>
                  <a:pt x="5280851" y="325120"/>
                  <a:pt x="5232400" y="463868"/>
                </a:cubicBezTo>
                <a:cubicBezTo>
                  <a:pt x="5179251" y="615442"/>
                  <a:pt x="5129086" y="758571"/>
                  <a:pt x="4930775" y="956882"/>
                </a:cubicBezTo>
                <a:cubicBezTo>
                  <a:pt x="4732465" y="1155192"/>
                  <a:pt x="4589272" y="1205421"/>
                  <a:pt x="4437761" y="1258570"/>
                </a:cubicBezTo>
                <a:cubicBezTo>
                  <a:pt x="4283456" y="1312672"/>
                  <a:pt x="4123881" y="1368552"/>
                  <a:pt x="3911219" y="1581214"/>
                </a:cubicBezTo>
                <a:cubicBezTo>
                  <a:pt x="3698558" y="1793875"/>
                  <a:pt x="3642678" y="1953387"/>
                  <a:pt x="3588576" y="2107692"/>
                </a:cubicBezTo>
                <a:cubicBezTo>
                  <a:pt x="3535426" y="2259267"/>
                  <a:pt x="3485261" y="2402459"/>
                  <a:pt x="3286951" y="2600770"/>
                </a:cubicBezTo>
                <a:cubicBezTo>
                  <a:pt x="3088640" y="2799080"/>
                  <a:pt x="2945257" y="2849245"/>
                  <a:pt x="2794000" y="2902395"/>
                </a:cubicBezTo>
                <a:cubicBezTo>
                  <a:pt x="2639695" y="2956497"/>
                  <a:pt x="2480183" y="3012440"/>
                  <a:pt x="2267522" y="3225102"/>
                </a:cubicBezTo>
                <a:cubicBezTo>
                  <a:pt x="2054860" y="3437763"/>
                  <a:pt x="1998917" y="3597275"/>
                  <a:pt x="1944814" y="3751580"/>
                </a:cubicBezTo>
                <a:cubicBezTo>
                  <a:pt x="1891729" y="3903155"/>
                  <a:pt x="1841500" y="4046284"/>
                  <a:pt x="1643189" y="4244594"/>
                </a:cubicBezTo>
                <a:cubicBezTo>
                  <a:pt x="1444879" y="4442905"/>
                  <a:pt x="1301369" y="4493133"/>
                  <a:pt x="1149858" y="4546600"/>
                </a:cubicBezTo>
                <a:cubicBezTo>
                  <a:pt x="995553" y="4600702"/>
                  <a:pt x="835977" y="4656646"/>
                  <a:pt x="623316" y="4869244"/>
                </a:cubicBezTo>
                <a:cubicBezTo>
                  <a:pt x="410655" y="5081842"/>
                  <a:pt x="354711" y="5241481"/>
                  <a:pt x="300609" y="5395786"/>
                </a:cubicBezTo>
                <a:cubicBezTo>
                  <a:pt x="247650" y="5546789"/>
                  <a:pt x="197485" y="5689600"/>
                  <a:pt x="0" y="5887530"/>
                </a:cubicBezTo>
                <a:lnTo>
                  <a:pt x="0" y="6010339"/>
                </a:lnTo>
                <a:cubicBezTo>
                  <a:pt x="20130" y="5992114"/>
                  <a:pt x="40704" y="5972239"/>
                  <a:pt x="61849" y="5951411"/>
                </a:cubicBezTo>
                <a:cubicBezTo>
                  <a:pt x="274511" y="5738749"/>
                  <a:pt x="330454" y="5579174"/>
                  <a:pt x="384493" y="5424869"/>
                </a:cubicBezTo>
                <a:cubicBezTo>
                  <a:pt x="437642" y="5273294"/>
                  <a:pt x="487871" y="5130165"/>
                  <a:pt x="686181" y="4931791"/>
                </a:cubicBezTo>
                <a:cubicBezTo>
                  <a:pt x="884491" y="4733417"/>
                  <a:pt x="1027684" y="4683316"/>
                  <a:pt x="1179259" y="4630166"/>
                </a:cubicBezTo>
                <a:cubicBezTo>
                  <a:pt x="1333564" y="4576064"/>
                  <a:pt x="1493076" y="4520121"/>
                  <a:pt x="1705737" y="4307459"/>
                </a:cubicBezTo>
                <a:cubicBezTo>
                  <a:pt x="1918398" y="4094797"/>
                  <a:pt x="1974342" y="3935286"/>
                  <a:pt x="2028444" y="3780981"/>
                </a:cubicBezTo>
                <a:cubicBezTo>
                  <a:pt x="2081530" y="3629406"/>
                  <a:pt x="2131759" y="3486277"/>
                  <a:pt x="2330069" y="3287966"/>
                </a:cubicBezTo>
                <a:cubicBezTo>
                  <a:pt x="2528380" y="3089656"/>
                  <a:pt x="2671572" y="3039428"/>
                  <a:pt x="2823083" y="2986278"/>
                </a:cubicBezTo>
                <a:cubicBezTo>
                  <a:pt x="2977388" y="2932176"/>
                  <a:pt x="3136964" y="2876233"/>
                  <a:pt x="3349625" y="2663635"/>
                </a:cubicBezTo>
                <a:cubicBezTo>
                  <a:pt x="3562287" y="2451037"/>
                  <a:pt x="3618166" y="2291398"/>
                  <a:pt x="3672269" y="2137156"/>
                </a:cubicBezTo>
                <a:cubicBezTo>
                  <a:pt x="3725418" y="1985582"/>
                  <a:pt x="3775583" y="1842389"/>
                  <a:pt x="3973894" y="1644079"/>
                </a:cubicBezTo>
                <a:cubicBezTo>
                  <a:pt x="4172204" y="1445768"/>
                  <a:pt x="4315397" y="1395603"/>
                  <a:pt x="4466971" y="1342454"/>
                </a:cubicBezTo>
                <a:cubicBezTo>
                  <a:pt x="4621276" y="1288352"/>
                  <a:pt x="4780788" y="1232408"/>
                  <a:pt x="4993450" y="1019747"/>
                </a:cubicBezTo>
                <a:cubicBezTo>
                  <a:pt x="5206111" y="807085"/>
                  <a:pt x="5261991" y="647700"/>
                  <a:pt x="5316093" y="493268"/>
                </a:cubicBezTo>
                <a:cubicBezTo>
                  <a:pt x="5369243" y="341757"/>
                  <a:pt x="5419408" y="198565"/>
                  <a:pt x="5617718" y="254"/>
                </a:cubicBezTo>
                <a:lnTo>
                  <a:pt x="5617718" y="254"/>
                </a:lnTo>
                <a:close/>
                <a:moveTo>
                  <a:pt x="6638290" y="0"/>
                </a:moveTo>
                <a:cubicBezTo>
                  <a:pt x="6618923" y="21802"/>
                  <a:pt x="6597650" y="44302"/>
                  <a:pt x="6574473" y="67501"/>
                </a:cubicBezTo>
                <a:cubicBezTo>
                  <a:pt x="6376162" y="265875"/>
                  <a:pt x="6232970" y="316040"/>
                  <a:pt x="6081459" y="369189"/>
                </a:cubicBezTo>
                <a:cubicBezTo>
                  <a:pt x="5927154" y="423291"/>
                  <a:pt x="5767578" y="479235"/>
                  <a:pt x="5554917" y="691833"/>
                </a:cubicBezTo>
                <a:cubicBezTo>
                  <a:pt x="5342255" y="904430"/>
                  <a:pt x="5286312" y="1064006"/>
                  <a:pt x="5232400" y="1218311"/>
                </a:cubicBezTo>
                <a:cubicBezTo>
                  <a:pt x="5179251" y="1369886"/>
                  <a:pt x="5129086" y="1513015"/>
                  <a:pt x="4930775" y="1711325"/>
                </a:cubicBezTo>
                <a:cubicBezTo>
                  <a:pt x="4732465" y="1909636"/>
                  <a:pt x="4589082" y="1959864"/>
                  <a:pt x="4437571" y="2012950"/>
                </a:cubicBezTo>
                <a:cubicBezTo>
                  <a:pt x="4283266" y="2067052"/>
                  <a:pt x="4123690" y="2122996"/>
                  <a:pt x="3911028" y="2335594"/>
                </a:cubicBezTo>
                <a:cubicBezTo>
                  <a:pt x="3698367" y="2548192"/>
                  <a:pt x="3642487" y="2707831"/>
                  <a:pt x="3588385" y="2862072"/>
                </a:cubicBezTo>
                <a:cubicBezTo>
                  <a:pt x="3535236" y="3013647"/>
                  <a:pt x="3485071" y="3156839"/>
                  <a:pt x="3286760" y="3355150"/>
                </a:cubicBezTo>
                <a:cubicBezTo>
                  <a:pt x="3088450" y="3553460"/>
                  <a:pt x="2945257" y="3603625"/>
                  <a:pt x="2793683" y="3656775"/>
                </a:cubicBezTo>
                <a:cubicBezTo>
                  <a:pt x="2639378" y="3710877"/>
                  <a:pt x="2479866" y="3766820"/>
                  <a:pt x="2267204" y="3979482"/>
                </a:cubicBezTo>
                <a:cubicBezTo>
                  <a:pt x="2054542" y="4192143"/>
                  <a:pt x="1998599" y="4351655"/>
                  <a:pt x="1944497" y="4505960"/>
                </a:cubicBezTo>
                <a:cubicBezTo>
                  <a:pt x="1891411" y="4657535"/>
                  <a:pt x="1841183" y="4800664"/>
                  <a:pt x="1642872" y="4999038"/>
                </a:cubicBezTo>
                <a:cubicBezTo>
                  <a:pt x="1444562" y="5197412"/>
                  <a:pt x="1301369" y="5247513"/>
                  <a:pt x="1149795" y="5300663"/>
                </a:cubicBezTo>
                <a:cubicBezTo>
                  <a:pt x="995553" y="5354765"/>
                  <a:pt x="835977" y="5410708"/>
                  <a:pt x="623316" y="5623370"/>
                </a:cubicBezTo>
                <a:cubicBezTo>
                  <a:pt x="410655" y="5836031"/>
                  <a:pt x="354711" y="5995543"/>
                  <a:pt x="300609" y="6149848"/>
                </a:cubicBezTo>
                <a:cubicBezTo>
                  <a:pt x="247650" y="6301232"/>
                  <a:pt x="197485" y="6444171"/>
                  <a:pt x="0" y="6642100"/>
                </a:cubicBezTo>
                <a:lnTo>
                  <a:pt x="0" y="6764845"/>
                </a:lnTo>
                <a:cubicBezTo>
                  <a:pt x="20151" y="6746494"/>
                  <a:pt x="40767" y="6726745"/>
                  <a:pt x="61849" y="6705600"/>
                </a:cubicBezTo>
                <a:cubicBezTo>
                  <a:pt x="274511" y="6492939"/>
                  <a:pt x="330454" y="6333363"/>
                  <a:pt x="384493" y="6179058"/>
                </a:cubicBezTo>
                <a:cubicBezTo>
                  <a:pt x="437642" y="6027484"/>
                  <a:pt x="487871" y="5884355"/>
                  <a:pt x="686181" y="5685981"/>
                </a:cubicBezTo>
                <a:cubicBezTo>
                  <a:pt x="884491" y="5487607"/>
                  <a:pt x="1027684" y="5437505"/>
                  <a:pt x="1179259" y="5384356"/>
                </a:cubicBezTo>
                <a:cubicBezTo>
                  <a:pt x="1333500" y="5330254"/>
                  <a:pt x="1493076" y="5274310"/>
                  <a:pt x="1705737" y="5061649"/>
                </a:cubicBezTo>
                <a:cubicBezTo>
                  <a:pt x="1918398" y="4848987"/>
                  <a:pt x="1974342" y="4689475"/>
                  <a:pt x="2028444" y="4535170"/>
                </a:cubicBezTo>
                <a:cubicBezTo>
                  <a:pt x="2081530" y="4383596"/>
                  <a:pt x="2131759" y="4240467"/>
                  <a:pt x="2330069" y="4042156"/>
                </a:cubicBezTo>
                <a:cubicBezTo>
                  <a:pt x="2528380" y="3843846"/>
                  <a:pt x="2671572" y="3793617"/>
                  <a:pt x="2823083" y="3740468"/>
                </a:cubicBezTo>
                <a:cubicBezTo>
                  <a:pt x="2977388" y="3686366"/>
                  <a:pt x="3136964" y="3630486"/>
                  <a:pt x="3349625" y="3417824"/>
                </a:cubicBezTo>
                <a:cubicBezTo>
                  <a:pt x="3562287" y="3205163"/>
                  <a:pt x="3618166" y="3045651"/>
                  <a:pt x="3672269" y="2891346"/>
                </a:cubicBezTo>
                <a:cubicBezTo>
                  <a:pt x="3725418" y="2739771"/>
                  <a:pt x="3775583" y="2596579"/>
                  <a:pt x="3973894" y="2398268"/>
                </a:cubicBezTo>
                <a:cubicBezTo>
                  <a:pt x="4172204" y="2199958"/>
                  <a:pt x="4315397" y="2149793"/>
                  <a:pt x="4466971" y="2096643"/>
                </a:cubicBezTo>
                <a:cubicBezTo>
                  <a:pt x="4621276" y="2042541"/>
                  <a:pt x="4780788" y="1986598"/>
                  <a:pt x="4993450" y="1773936"/>
                </a:cubicBezTo>
                <a:cubicBezTo>
                  <a:pt x="5206111" y="1561275"/>
                  <a:pt x="5261991" y="1401763"/>
                  <a:pt x="5316093" y="1247458"/>
                </a:cubicBezTo>
                <a:cubicBezTo>
                  <a:pt x="5369243" y="1095947"/>
                  <a:pt x="5419408" y="952754"/>
                  <a:pt x="5617718" y="754444"/>
                </a:cubicBezTo>
                <a:cubicBezTo>
                  <a:pt x="5816029" y="556133"/>
                  <a:pt x="5959221" y="505968"/>
                  <a:pt x="6110796" y="452819"/>
                </a:cubicBezTo>
                <a:cubicBezTo>
                  <a:pt x="6265101" y="398717"/>
                  <a:pt x="6424613" y="342773"/>
                  <a:pt x="6637274" y="130112"/>
                </a:cubicBezTo>
                <a:cubicBezTo>
                  <a:pt x="6678740" y="89007"/>
                  <a:pt x="6717856" y="45566"/>
                  <a:pt x="6754369" y="0"/>
                </a:cubicBezTo>
                <a:close/>
                <a:moveTo>
                  <a:pt x="7031990" y="0"/>
                </a:moveTo>
                <a:cubicBezTo>
                  <a:pt x="6948742" y="121349"/>
                  <a:pt x="6911975" y="226314"/>
                  <a:pt x="6875970" y="328930"/>
                </a:cubicBezTo>
                <a:cubicBezTo>
                  <a:pt x="6822885" y="480505"/>
                  <a:pt x="6772657" y="623634"/>
                  <a:pt x="6574345" y="822008"/>
                </a:cubicBezTo>
                <a:cubicBezTo>
                  <a:pt x="6376035" y="1020382"/>
                  <a:pt x="6232906" y="1070483"/>
                  <a:pt x="6081395" y="1123950"/>
                </a:cubicBezTo>
                <a:cubicBezTo>
                  <a:pt x="5927090" y="1178052"/>
                  <a:pt x="5767515" y="1233996"/>
                  <a:pt x="5554853" y="1446594"/>
                </a:cubicBezTo>
                <a:cubicBezTo>
                  <a:pt x="5342192" y="1659192"/>
                  <a:pt x="5286312" y="1818513"/>
                  <a:pt x="5232400" y="1972755"/>
                </a:cubicBezTo>
                <a:cubicBezTo>
                  <a:pt x="5179251" y="2124329"/>
                  <a:pt x="5129086" y="2267522"/>
                  <a:pt x="4930775" y="2465832"/>
                </a:cubicBezTo>
                <a:cubicBezTo>
                  <a:pt x="4732465" y="2664143"/>
                  <a:pt x="4589272" y="2714308"/>
                  <a:pt x="4437761" y="2767457"/>
                </a:cubicBezTo>
                <a:cubicBezTo>
                  <a:pt x="4283456" y="2821559"/>
                  <a:pt x="4123881" y="2877503"/>
                  <a:pt x="3911219" y="3090101"/>
                </a:cubicBezTo>
                <a:cubicBezTo>
                  <a:pt x="3698558" y="3302699"/>
                  <a:pt x="3642678" y="3462338"/>
                  <a:pt x="3588576" y="3616643"/>
                </a:cubicBezTo>
                <a:cubicBezTo>
                  <a:pt x="3535426" y="3768153"/>
                  <a:pt x="3485261" y="3911346"/>
                  <a:pt x="3286951" y="4109657"/>
                </a:cubicBezTo>
                <a:cubicBezTo>
                  <a:pt x="3088640" y="4307967"/>
                  <a:pt x="2945448" y="4358196"/>
                  <a:pt x="2793873" y="4411282"/>
                </a:cubicBezTo>
                <a:cubicBezTo>
                  <a:pt x="2639568" y="4465384"/>
                  <a:pt x="2480056" y="4521327"/>
                  <a:pt x="2267395" y="4733989"/>
                </a:cubicBezTo>
                <a:cubicBezTo>
                  <a:pt x="2054733" y="4946650"/>
                  <a:pt x="1998789" y="5106162"/>
                  <a:pt x="1944688" y="5260467"/>
                </a:cubicBezTo>
                <a:cubicBezTo>
                  <a:pt x="1891602" y="5412042"/>
                  <a:pt x="1841373" y="5555171"/>
                  <a:pt x="1643063" y="5753545"/>
                </a:cubicBezTo>
                <a:cubicBezTo>
                  <a:pt x="1444752" y="5951919"/>
                  <a:pt x="1301560" y="6002020"/>
                  <a:pt x="1149985" y="6055170"/>
                </a:cubicBezTo>
                <a:cubicBezTo>
                  <a:pt x="995744" y="6109272"/>
                  <a:pt x="836168" y="6165215"/>
                  <a:pt x="623507" y="6377877"/>
                </a:cubicBezTo>
                <a:cubicBezTo>
                  <a:pt x="431800" y="6569329"/>
                  <a:pt x="367411" y="6717729"/>
                  <a:pt x="316992" y="6858000"/>
                </a:cubicBezTo>
                <a:lnTo>
                  <a:pt x="411671" y="6858000"/>
                </a:lnTo>
                <a:cubicBezTo>
                  <a:pt x="458597" y="6732651"/>
                  <a:pt x="521081" y="6605842"/>
                  <a:pt x="686181" y="6440742"/>
                </a:cubicBezTo>
                <a:cubicBezTo>
                  <a:pt x="884491" y="6242368"/>
                  <a:pt x="1027684" y="6192203"/>
                  <a:pt x="1179259" y="6139053"/>
                </a:cubicBezTo>
                <a:cubicBezTo>
                  <a:pt x="1333500" y="6084951"/>
                  <a:pt x="1493076" y="6029008"/>
                  <a:pt x="1705737" y="5816410"/>
                </a:cubicBezTo>
                <a:cubicBezTo>
                  <a:pt x="1918398" y="5603812"/>
                  <a:pt x="1974342" y="5444173"/>
                  <a:pt x="2028444" y="5289868"/>
                </a:cubicBezTo>
                <a:cubicBezTo>
                  <a:pt x="2081530" y="5138293"/>
                  <a:pt x="2131759" y="4995164"/>
                  <a:pt x="2330069" y="4796854"/>
                </a:cubicBezTo>
                <a:cubicBezTo>
                  <a:pt x="2528380" y="4598543"/>
                  <a:pt x="2671572" y="4548315"/>
                  <a:pt x="2823083" y="4495165"/>
                </a:cubicBezTo>
                <a:cubicBezTo>
                  <a:pt x="2977388" y="4441127"/>
                  <a:pt x="3136964" y="4385183"/>
                  <a:pt x="3349625" y="4172522"/>
                </a:cubicBezTo>
                <a:cubicBezTo>
                  <a:pt x="3562287" y="3959860"/>
                  <a:pt x="3618166" y="3800348"/>
                  <a:pt x="3672269" y="3646043"/>
                </a:cubicBezTo>
                <a:cubicBezTo>
                  <a:pt x="3725418" y="3494469"/>
                  <a:pt x="3775583" y="3351340"/>
                  <a:pt x="3973894" y="3152966"/>
                </a:cubicBezTo>
                <a:cubicBezTo>
                  <a:pt x="4172204" y="2954592"/>
                  <a:pt x="4315397" y="2904490"/>
                  <a:pt x="4466971" y="2851341"/>
                </a:cubicBezTo>
                <a:cubicBezTo>
                  <a:pt x="4621276" y="2797239"/>
                  <a:pt x="4780788" y="2741295"/>
                  <a:pt x="4993450" y="2528697"/>
                </a:cubicBezTo>
                <a:cubicBezTo>
                  <a:pt x="5206111" y="2316099"/>
                  <a:pt x="5261991" y="2156460"/>
                  <a:pt x="5316093" y="2002219"/>
                </a:cubicBezTo>
                <a:cubicBezTo>
                  <a:pt x="5369243" y="1850644"/>
                  <a:pt x="5419408" y="1707452"/>
                  <a:pt x="5617718" y="1509141"/>
                </a:cubicBezTo>
                <a:cubicBezTo>
                  <a:pt x="5816029" y="1310831"/>
                  <a:pt x="5959221" y="1260666"/>
                  <a:pt x="6110796" y="1207516"/>
                </a:cubicBezTo>
                <a:cubicBezTo>
                  <a:pt x="6265101" y="1153414"/>
                  <a:pt x="6424613" y="1097471"/>
                  <a:pt x="6637274" y="884873"/>
                </a:cubicBezTo>
                <a:cubicBezTo>
                  <a:pt x="6849936" y="672275"/>
                  <a:pt x="6905879" y="512636"/>
                  <a:pt x="6959918" y="358331"/>
                </a:cubicBezTo>
                <a:cubicBezTo>
                  <a:pt x="7000240" y="243332"/>
                  <a:pt x="7038912" y="133350"/>
                  <a:pt x="7141909" y="0"/>
                </a:cubicBezTo>
                <a:close/>
                <a:moveTo>
                  <a:pt x="8147050" y="0"/>
                </a:moveTo>
                <a:cubicBezTo>
                  <a:pt x="7984554" y="143383"/>
                  <a:pt x="7858252" y="187706"/>
                  <a:pt x="7725537" y="234252"/>
                </a:cubicBezTo>
                <a:cubicBezTo>
                  <a:pt x="7571232" y="288354"/>
                  <a:pt x="7411720" y="344234"/>
                  <a:pt x="7199059" y="556895"/>
                </a:cubicBezTo>
                <a:cubicBezTo>
                  <a:pt x="6986397" y="769557"/>
                  <a:pt x="6930454" y="929069"/>
                  <a:pt x="6876352" y="1083374"/>
                </a:cubicBezTo>
                <a:cubicBezTo>
                  <a:pt x="6823266" y="1234948"/>
                  <a:pt x="6773037" y="1378141"/>
                  <a:pt x="6574727" y="1576451"/>
                </a:cubicBezTo>
                <a:cubicBezTo>
                  <a:pt x="6376416" y="1774762"/>
                  <a:pt x="6233224" y="1824927"/>
                  <a:pt x="6081713" y="1878076"/>
                </a:cubicBezTo>
                <a:cubicBezTo>
                  <a:pt x="5927408" y="1932178"/>
                  <a:pt x="5767832" y="1988122"/>
                  <a:pt x="5555171" y="2200783"/>
                </a:cubicBezTo>
                <a:cubicBezTo>
                  <a:pt x="5342509" y="2413445"/>
                  <a:pt x="5286629" y="2572957"/>
                  <a:pt x="5232527" y="2727198"/>
                </a:cubicBezTo>
                <a:cubicBezTo>
                  <a:pt x="5179378" y="2878773"/>
                  <a:pt x="5129213" y="3021965"/>
                  <a:pt x="4930902" y="3220276"/>
                </a:cubicBezTo>
                <a:cubicBezTo>
                  <a:pt x="4732592" y="3418586"/>
                  <a:pt x="4589399" y="3468751"/>
                  <a:pt x="4437888" y="3521901"/>
                </a:cubicBezTo>
                <a:cubicBezTo>
                  <a:pt x="4283583" y="3576003"/>
                  <a:pt x="4124008" y="3631946"/>
                  <a:pt x="3911346" y="3844608"/>
                </a:cubicBezTo>
                <a:cubicBezTo>
                  <a:pt x="3698684" y="4057269"/>
                  <a:pt x="3642805" y="4216781"/>
                  <a:pt x="3588703" y="4371086"/>
                </a:cubicBezTo>
                <a:cubicBezTo>
                  <a:pt x="3535553" y="4522597"/>
                  <a:pt x="3485388" y="4665790"/>
                  <a:pt x="3287078" y="4864100"/>
                </a:cubicBezTo>
                <a:cubicBezTo>
                  <a:pt x="3088767" y="5062411"/>
                  <a:pt x="2945257" y="5112639"/>
                  <a:pt x="2794000" y="5165725"/>
                </a:cubicBezTo>
                <a:cubicBezTo>
                  <a:pt x="2639695" y="5219827"/>
                  <a:pt x="2480183" y="5275771"/>
                  <a:pt x="2267522" y="5488432"/>
                </a:cubicBezTo>
                <a:cubicBezTo>
                  <a:pt x="2054860" y="5701094"/>
                  <a:pt x="1998917" y="5860606"/>
                  <a:pt x="1944814" y="6014911"/>
                </a:cubicBezTo>
                <a:cubicBezTo>
                  <a:pt x="1891729" y="6166485"/>
                  <a:pt x="1841500" y="6309678"/>
                  <a:pt x="1643189" y="6507988"/>
                </a:cubicBezTo>
                <a:cubicBezTo>
                  <a:pt x="1444879" y="6706299"/>
                  <a:pt x="1301687" y="6756464"/>
                  <a:pt x="1150176" y="6809613"/>
                </a:cubicBezTo>
                <a:cubicBezTo>
                  <a:pt x="1107694" y="6824536"/>
                  <a:pt x="1064768" y="6839522"/>
                  <a:pt x="1020445" y="6858000"/>
                </a:cubicBezTo>
                <a:lnTo>
                  <a:pt x="1277239" y="6858000"/>
                </a:lnTo>
                <a:cubicBezTo>
                  <a:pt x="1402715" y="6809295"/>
                  <a:pt x="1537589" y="6739192"/>
                  <a:pt x="1706055" y="6570853"/>
                </a:cubicBezTo>
                <a:cubicBezTo>
                  <a:pt x="1918716" y="6358192"/>
                  <a:pt x="1974660" y="6198616"/>
                  <a:pt x="2028762" y="6044375"/>
                </a:cubicBezTo>
                <a:cubicBezTo>
                  <a:pt x="2081848" y="5892800"/>
                  <a:pt x="2132076" y="5749608"/>
                  <a:pt x="2330387" y="5551297"/>
                </a:cubicBezTo>
                <a:cubicBezTo>
                  <a:pt x="2528697" y="5352987"/>
                  <a:pt x="2671890" y="5302758"/>
                  <a:pt x="2823401" y="5249672"/>
                </a:cubicBezTo>
                <a:cubicBezTo>
                  <a:pt x="2977706" y="5195570"/>
                  <a:pt x="3137281" y="5139627"/>
                  <a:pt x="3349943" y="4926965"/>
                </a:cubicBezTo>
                <a:cubicBezTo>
                  <a:pt x="3562604" y="4714304"/>
                  <a:pt x="3618484" y="4554792"/>
                  <a:pt x="3672586" y="4400487"/>
                </a:cubicBezTo>
                <a:cubicBezTo>
                  <a:pt x="3725736" y="4248912"/>
                  <a:pt x="3775901" y="4105783"/>
                  <a:pt x="3974211" y="3907472"/>
                </a:cubicBezTo>
                <a:cubicBezTo>
                  <a:pt x="4172522" y="3709162"/>
                  <a:pt x="4315714" y="3658934"/>
                  <a:pt x="4467289" y="3605784"/>
                </a:cubicBezTo>
                <a:cubicBezTo>
                  <a:pt x="4621594" y="3551682"/>
                  <a:pt x="4781106" y="3495739"/>
                  <a:pt x="4993767" y="3283141"/>
                </a:cubicBezTo>
                <a:cubicBezTo>
                  <a:pt x="5206429" y="3070543"/>
                  <a:pt x="5262309" y="2910904"/>
                  <a:pt x="5316411" y="2756662"/>
                </a:cubicBezTo>
                <a:cubicBezTo>
                  <a:pt x="5369560" y="2605088"/>
                  <a:pt x="5419725" y="2461959"/>
                  <a:pt x="5618036" y="2263648"/>
                </a:cubicBezTo>
                <a:cubicBezTo>
                  <a:pt x="5816346" y="2065338"/>
                  <a:pt x="5959539" y="2015109"/>
                  <a:pt x="6111113" y="1961960"/>
                </a:cubicBezTo>
                <a:cubicBezTo>
                  <a:pt x="6265418" y="1907858"/>
                  <a:pt x="6424930" y="1851914"/>
                  <a:pt x="6637592" y="1639316"/>
                </a:cubicBezTo>
                <a:cubicBezTo>
                  <a:pt x="6850253" y="1426718"/>
                  <a:pt x="6906197" y="1267079"/>
                  <a:pt x="6960235" y="1112774"/>
                </a:cubicBezTo>
                <a:cubicBezTo>
                  <a:pt x="7013385" y="961263"/>
                  <a:pt x="7063613" y="818071"/>
                  <a:pt x="7261924" y="619760"/>
                </a:cubicBezTo>
                <a:cubicBezTo>
                  <a:pt x="7460234" y="421450"/>
                  <a:pt x="7603363" y="371285"/>
                  <a:pt x="7754938" y="318135"/>
                </a:cubicBezTo>
                <a:cubicBezTo>
                  <a:pt x="7908100" y="264414"/>
                  <a:pt x="8066532" y="208915"/>
                  <a:pt x="8276844" y="0"/>
                </a:cubicBezTo>
                <a:close/>
                <a:moveTo>
                  <a:pt x="8597519" y="0"/>
                </a:moveTo>
                <a:cubicBezTo>
                  <a:pt x="8564499" y="67691"/>
                  <a:pt x="8542210" y="131255"/>
                  <a:pt x="8520240" y="193993"/>
                </a:cubicBezTo>
                <a:cubicBezTo>
                  <a:pt x="8467090" y="345567"/>
                  <a:pt x="8416861" y="488696"/>
                  <a:pt x="8218551" y="687007"/>
                </a:cubicBezTo>
                <a:cubicBezTo>
                  <a:pt x="8020241" y="885317"/>
                  <a:pt x="7877112" y="935546"/>
                  <a:pt x="7725537" y="988695"/>
                </a:cubicBezTo>
                <a:cubicBezTo>
                  <a:pt x="7571232" y="1042797"/>
                  <a:pt x="7411720" y="1098677"/>
                  <a:pt x="7199059" y="1311339"/>
                </a:cubicBezTo>
                <a:cubicBezTo>
                  <a:pt x="6986397" y="1524000"/>
                  <a:pt x="6930454" y="1683576"/>
                  <a:pt x="6876352" y="1837817"/>
                </a:cubicBezTo>
                <a:cubicBezTo>
                  <a:pt x="6823266" y="1989392"/>
                  <a:pt x="6773037" y="2132584"/>
                  <a:pt x="6574727" y="2330895"/>
                </a:cubicBezTo>
                <a:cubicBezTo>
                  <a:pt x="6376416" y="2529205"/>
                  <a:pt x="6233224" y="2579370"/>
                  <a:pt x="6081713" y="2632520"/>
                </a:cubicBezTo>
                <a:cubicBezTo>
                  <a:pt x="5927408" y="2686622"/>
                  <a:pt x="5767832" y="2742565"/>
                  <a:pt x="5555171" y="2955227"/>
                </a:cubicBezTo>
                <a:cubicBezTo>
                  <a:pt x="5342509" y="3167888"/>
                  <a:pt x="5286312" y="3327400"/>
                  <a:pt x="5232400" y="3481705"/>
                </a:cubicBezTo>
                <a:cubicBezTo>
                  <a:pt x="5179251" y="3633216"/>
                  <a:pt x="5129086" y="3776409"/>
                  <a:pt x="4930775" y="3974719"/>
                </a:cubicBezTo>
                <a:cubicBezTo>
                  <a:pt x="4732465" y="4173030"/>
                  <a:pt x="4589272" y="4223195"/>
                  <a:pt x="4437761" y="4276344"/>
                </a:cubicBezTo>
                <a:cubicBezTo>
                  <a:pt x="4283456" y="4330446"/>
                  <a:pt x="4123881" y="4386390"/>
                  <a:pt x="3911219" y="4599051"/>
                </a:cubicBezTo>
                <a:cubicBezTo>
                  <a:pt x="3698558" y="4811713"/>
                  <a:pt x="3642678" y="4971225"/>
                  <a:pt x="3588576" y="5125530"/>
                </a:cubicBezTo>
                <a:cubicBezTo>
                  <a:pt x="3535426" y="5277104"/>
                  <a:pt x="3485261" y="5420233"/>
                  <a:pt x="3286951" y="5618544"/>
                </a:cubicBezTo>
                <a:cubicBezTo>
                  <a:pt x="3088640" y="5816854"/>
                  <a:pt x="2945257" y="5867400"/>
                  <a:pt x="2794000" y="5920232"/>
                </a:cubicBezTo>
                <a:cubicBezTo>
                  <a:pt x="2639695" y="5974271"/>
                  <a:pt x="2480183" y="6030214"/>
                  <a:pt x="2267522" y="6242876"/>
                </a:cubicBezTo>
                <a:cubicBezTo>
                  <a:pt x="2054860" y="6455537"/>
                  <a:pt x="1998917" y="6615049"/>
                  <a:pt x="1944814" y="6769354"/>
                </a:cubicBezTo>
                <a:cubicBezTo>
                  <a:pt x="1934401" y="6799072"/>
                  <a:pt x="1924114" y="6828473"/>
                  <a:pt x="1913064" y="6858254"/>
                </a:cubicBezTo>
                <a:lnTo>
                  <a:pt x="2007934" y="6858254"/>
                </a:lnTo>
                <a:cubicBezTo>
                  <a:pt x="2015236" y="6838379"/>
                  <a:pt x="2022158" y="6818694"/>
                  <a:pt x="2029016" y="6799072"/>
                </a:cubicBezTo>
                <a:cubicBezTo>
                  <a:pt x="2082102" y="6647498"/>
                  <a:pt x="2132330" y="6504306"/>
                  <a:pt x="2330641" y="6305995"/>
                </a:cubicBezTo>
                <a:cubicBezTo>
                  <a:pt x="2528951" y="6107684"/>
                  <a:pt x="2672144" y="6057456"/>
                  <a:pt x="2823655" y="6004370"/>
                </a:cubicBezTo>
                <a:cubicBezTo>
                  <a:pt x="2977388" y="5949950"/>
                  <a:pt x="3136900" y="5894070"/>
                  <a:pt x="3349625" y="5681409"/>
                </a:cubicBezTo>
                <a:cubicBezTo>
                  <a:pt x="3562350" y="5468747"/>
                  <a:pt x="3618166" y="5309235"/>
                  <a:pt x="3672269" y="5154930"/>
                </a:cubicBezTo>
                <a:cubicBezTo>
                  <a:pt x="3725418" y="5003356"/>
                  <a:pt x="3775583" y="4860227"/>
                  <a:pt x="3973894" y="4661916"/>
                </a:cubicBezTo>
                <a:cubicBezTo>
                  <a:pt x="4172204" y="4463606"/>
                  <a:pt x="4315397" y="4413377"/>
                  <a:pt x="4466971" y="4360228"/>
                </a:cubicBezTo>
                <a:cubicBezTo>
                  <a:pt x="4621276" y="4306126"/>
                  <a:pt x="4780788" y="4250246"/>
                  <a:pt x="4993450" y="4037584"/>
                </a:cubicBezTo>
                <a:cubicBezTo>
                  <a:pt x="5206111" y="3824922"/>
                  <a:pt x="5261991" y="3665411"/>
                  <a:pt x="5316093" y="3511106"/>
                </a:cubicBezTo>
                <a:cubicBezTo>
                  <a:pt x="5369243" y="3359531"/>
                  <a:pt x="5419408" y="3216402"/>
                  <a:pt x="5617718" y="3018092"/>
                </a:cubicBezTo>
                <a:cubicBezTo>
                  <a:pt x="5816029" y="2819781"/>
                  <a:pt x="5959221" y="2769553"/>
                  <a:pt x="6110796" y="2716403"/>
                </a:cubicBezTo>
                <a:cubicBezTo>
                  <a:pt x="6265101" y="2662301"/>
                  <a:pt x="6424613" y="2606421"/>
                  <a:pt x="6637274" y="2393760"/>
                </a:cubicBezTo>
                <a:cubicBezTo>
                  <a:pt x="6849936" y="2181098"/>
                  <a:pt x="6905879" y="2021523"/>
                  <a:pt x="6959918" y="1867281"/>
                </a:cubicBezTo>
                <a:cubicBezTo>
                  <a:pt x="7013068" y="1715707"/>
                  <a:pt x="7063295" y="1572514"/>
                  <a:pt x="7261607" y="1374204"/>
                </a:cubicBezTo>
                <a:cubicBezTo>
                  <a:pt x="7459917" y="1175893"/>
                  <a:pt x="7603045" y="1125728"/>
                  <a:pt x="7754620" y="1072579"/>
                </a:cubicBezTo>
                <a:cubicBezTo>
                  <a:pt x="7908925" y="1018477"/>
                  <a:pt x="8068501" y="962533"/>
                  <a:pt x="8281099" y="749872"/>
                </a:cubicBezTo>
                <a:cubicBezTo>
                  <a:pt x="8493696" y="537210"/>
                  <a:pt x="8549704" y="377698"/>
                  <a:pt x="8603806" y="223393"/>
                </a:cubicBezTo>
                <a:cubicBezTo>
                  <a:pt x="8629777" y="149352"/>
                  <a:pt x="8654986" y="77343"/>
                  <a:pt x="8697151" y="0"/>
                </a:cubicBezTo>
                <a:close/>
                <a:moveTo>
                  <a:pt x="9603549" y="0"/>
                </a:moveTo>
                <a:cubicBezTo>
                  <a:pt x="9522016" y="45784"/>
                  <a:pt x="9446768" y="72136"/>
                  <a:pt x="9369361" y="99251"/>
                </a:cubicBezTo>
                <a:cubicBezTo>
                  <a:pt x="9214803" y="153353"/>
                  <a:pt x="9055100" y="209550"/>
                  <a:pt x="8842566" y="421957"/>
                </a:cubicBezTo>
                <a:cubicBezTo>
                  <a:pt x="8630031" y="634365"/>
                  <a:pt x="8574024" y="794131"/>
                  <a:pt x="8519922" y="948436"/>
                </a:cubicBezTo>
                <a:cubicBezTo>
                  <a:pt x="8466772" y="1100011"/>
                  <a:pt x="8416544" y="1243140"/>
                  <a:pt x="8218234" y="1441514"/>
                </a:cubicBezTo>
                <a:cubicBezTo>
                  <a:pt x="8019923" y="1639888"/>
                  <a:pt x="7876794" y="1689989"/>
                  <a:pt x="7725219" y="1743139"/>
                </a:cubicBezTo>
                <a:cubicBezTo>
                  <a:pt x="7570915" y="1797241"/>
                  <a:pt x="7411403" y="1853184"/>
                  <a:pt x="7198741" y="2065782"/>
                </a:cubicBezTo>
                <a:cubicBezTo>
                  <a:pt x="6986080" y="2278380"/>
                  <a:pt x="6930136" y="2438019"/>
                  <a:pt x="6876034" y="2592261"/>
                </a:cubicBezTo>
                <a:cubicBezTo>
                  <a:pt x="6822948" y="2743835"/>
                  <a:pt x="6772719" y="2887028"/>
                  <a:pt x="6574409" y="3085338"/>
                </a:cubicBezTo>
                <a:cubicBezTo>
                  <a:pt x="6376099" y="3283649"/>
                  <a:pt x="6232906" y="3333750"/>
                  <a:pt x="6081395" y="3386963"/>
                </a:cubicBezTo>
                <a:cubicBezTo>
                  <a:pt x="5927090" y="3441065"/>
                  <a:pt x="5767515" y="3497009"/>
                  <a:pt x="5554853" y="3709670"/>
                </a:cubicBezTo>
                <a:cubicBezTo>
                  <a:pt x="5342192" y="3922332"/>
                  <a:pt x="5286312" y="4081844"/>
                  <a:pt x="5232400" y="4236149"/>
                </a:cubicBezTo>
                <a:cubicBezTo>
                  <a:pt x="5179251" y="4387723"/>
                  <a:pt x="5129086" y="4530852"/>
                  <a:pt x="4930775" y="4729163"/>
                </a:cubicBezTo>
                <a:cubicBezTo>
                  <a:pt x="4732465" y="4927473"/>
                  <a:pt x="4589272" y="4977638"/>
                  <a:pt x="4437761" y="5030788"/>
                </a:cubicBezTo>
                <a:cubicBezTo>
                  <a:pt x="4283456" y="5084890"/>
                  <a:pt x="4123881" y="5140833"/>
                  <a:pt x="3911219" y="5353495"/>
                </a:cubicBezTo>
                <a:cubicBezTo>
                  <a:pt x="3698558" y="5566156"/>
                  <a:pt x="3642487" y="5725668"/>
                  <a:pt x="3588385" y="5880100"/>
                </a:cubicBezTo>
                <a:cubicBezTo>
                  <a:pt x="3535236" y="6031675"/>
                  <a:pt x="3485071" y="6174804"/>
                  <a:pt x="3286760" y="6373114"/>
                </a:cubicBezTo>
                <a:cubicBezTo>
                  <a:pt x="3088450" y="6571425"/>
                  <a:pt x="2945257" y="6621653"/>
                  <a:pt x="2793683" y="6674803"/>
                </a:cubicBezTo>
                <a:cubicBezTo>
                  <a:pt x="2680399" y="6714490"/>
                  <a:pt x="2564321" y="6755194"/>
                  <a:pt x="2426526" y="6858127"/>
                </a:cubicBezTo>
                <a:lnTo>
                  <a:pt x="2588641" y="6858127"/>
                </a:lnTo>
                <a:cubicBezTo>
                  <a:pt x="2670302" y="6812281"/>
                  <a:pt x="2745613" y="6785864"/>
                  <a:pt x="2823083" y="6758686"/>
                </a:cubicBezTo>
                <a:cubicBezTo>
                  <a:pt x="2977388" y="6704584"/>
                  <a:pt x="3136964" y="6648641"/>
                  <a:pt x="3349625" y="6435979"/>
                </a:cubicBezTo>
                <a:cubicBezTo>
                  <a:pt x="3562287" y="6223318"/>
                  <a:pt x="3618166" y="6063806"/>
                  <a:pt x="3672269" y="5909501"/>
                </a:cubicBezTo>
                <a:cubicBezTo>
                  <a:pt x="3725418" y="5757926"/>
                  <a:pt x="3775583" y="5614797"/>
                  <a:pt x="3973894" y="5416487"/>
                </a:cubicBezTo>
                <a:cubicBezTo>
                  <a:pt x="4172204" y="5218176"/>
                  <a:pt x="4315397" y="5167948"/>
                  <a:pt x="4466971" y="5114798"/>
                </a:cubicBezTo>
                <a:cubicBezTo>
                  <a:pt x="4621276" y="5060760"/>
                  <a:pt x="4780788" y="5004816"/>
                  <a:pt x="4993450" y="4792155"/>
                </a:cubicBezTo>
                <a:cubicBezTo>
                  <a:pt x="5206111" y="4579493"/>
                  <a:pt x="5261991" y="4419981"/>
                  <a:pt x="5316093" y="4265676"/>
                </a:cubicBezTo>
                <a:cubicBezTo>
                  <a:pt x="5369243" y="4114102"/>
                  <a:pt x="5419408" y="3970972"/>
                  <a:pt x="5617718" y="3772662"/>
                </a:cubicBezTo>
                <a:cubicBezTo>
                  <a:pt x="5816029" y="3574352"/>
                  <a:pt x="5959221" y="3524123"/>
                  <a:pt x="6110796" y="3470974"/>
                </a:cubicBezTo>
                <a:cubicBezTo>
                  <a:pt x="6265101" y="3416935"/>
                  <a:pt x="6424613" y="3360991"/>
                  <a:pt x="6637274" y="3148330"/>
                </a:cubicBezTo>
                <a:cubicBezTo>
                  <a:pt x="6849936" y="2935669"/>
                  <a:pt x="6905879" y="2776157"/>
                  <a:pt x="6959918" y="2621852"/>
                </a:cubicBezTo>
                <a:cubicBezTo>
                  <a:pt x="7013068" y="2470277"/>
                  <a:pt x="7063295" y="2327085"/>
                  <a:pt x="7261607" y="2128774"/>
                </a:cubicBezTo>
                <a:cubicBezTo>
                  <a:pt x="7459917" y="1930464"/>
                  <a:pt x="7603045" y="1880298"/>
                  <a:pt x="7754620" y="1827149"/>
                </a:cubicBezTo>
                <a:cubicBezTo>
                  <a:pt x="7908925" y="1773047"/>
                  <a:pt x="8068501" y="1717104"/>
                  <a:pt x="8281099" y="1504506"/>
                </a:cubicBezTo>
                <a:cubicBezTo>
                  <a:pt x="8493696" y="1291908"/>
                  <a:pt x="8549704" y="1132269"/>
                  <a:pt x="8603806" y="977963"/>
                </a:cubicBezTo>
                <a:cubicBezTo>
                  <a:pt x="8656955" y="826452"/>
                  <a:pt x="8707120" y="683260"/>
                  <a:pt x="8905431" y="484950"/>
                </a:cubicBezTo>
                <a:cubicBezTo>
                  <a:pt x="9103741" y="286639"/>
                  <a:pt x="9246933" y="236411"/>
                  <a:pt x="9398508" y="183325"/>
                </a:cubicBezTo>
                <a:cubicBezTo>
                  <a:pt x="9511665" y="143637"/>
                  <a:pt x="9627680" y="102933"/>
                  <a:pt x="9765411" y="127"/>
                </a:cubicBezTo>
                <a:close/>
                <a:moveTo>
                  <a:pt x="10185082" y="0"/>
                </a:moveTo>
                <a:cubicBezTo>
                  <a:pt x="10177844" y="19812"/>
                  <a:pt x="10170922" y="39497"/>
                  <a:pt x="10164064" y="59055"/>
                </a:cubicBezTo>
                <a:cubicBezTo>
                  <a:pt x="10110915" y="210629"/>
                  <a:pt x="10060749" y="353759"/>
                  <a:pt x="9862439" y="552069"/>
                </a:cubicBezTo>
                <a:cubicBezTo>
                  <a:pt x="9664129" y="750380"/>
                  <a:pt x="9520936" y="800608"/>
                  <a:pt x="9369361" y="853758"/>
                </a:cubicBezTo>
                <a:cubicBezTo>
                  <a:pt x="9215120" y="907796"/>
                  <a:pt x="9055544" y="963740"/>
                  <a:pt x="8842883" y="1176401"/>
                </a:cubicBezTo>
                <a:cubicBezTo>
                  <a:pt x="8630221" y="1389063"/>
                  <a:pt x="8574342" y="1548575"/>
                  <a:pt x="8520240" y="1702880"/>
                </a:cubicBezTo>
                <a:cubicBezTo>
                  <a:pt x="8467090" y="1854454"/>
                  <a:pt x="8416861" y="1997647"/>
                  <a:pt x="8218551" y="2195957"/>
                </a:cubicBezTo>
                <a:cubicBezTo>
                  <a:pt x="8020241" y="2394268"/>
                  <a:pt x="7877112" y="2444433"/>
                  <a:pt x="7725537" y="2497582"/>
                </a:cubicBezTo>
                <a:cubicBezTo>
                  <a:pt x="7571232" y="2551684"/>
                  <a:pt x="7411720" y="2607628"/>
                  <a:pt x="7199059" y="2820226"/>
                </a:cubicBezTo>
                <a:cubicBezTo>
                  <a:pt x="6986397" y="3032824"/>
                  <a:pt x="6930454" y="3192463"/>
                  <a:pt x="6876352" y="3346768"/>
                </a:cubicBezTo>
                <a:cubicBezTo>
                  <a:pt x="6823266" y="3498342"/>
                  <a:pt x="6773037" y="3641471"/>
                  <a:pt x="6574727" y="3839782"/>
                </a:cubicBezTo>
                <a:cubicBezTo>
                  <a:pt x="6376416" y="4038092"/>
                  <a:pt x="6233224" y="4088321"/>
                  <a:pt x="6081713" y="4141407"/>
                </a:cubicBezTo>
                <a:cubicBezTo>
                  <a:pt x="5927408" y="4195509"/>
                  <a:pt x="5767832" y="4251452"/>
                  <a:pt x="5555171" y="4464114"/>
                </a:cubicBezTo>
                <a:cubicBezTo>
                  <a:pt x="5342509" y="4676775"/>
                  <a:pt x="5286312" y="4836287"/>
                  <a:pt x="5232400" y="4990592"/>
                </a:cubicBezTo>
                <a:cubicBezTo>
                  <a:pt x="5179251" y="5142167"/>
                  <a:pt x="5129086" y="5285296"/>
                  <a:pt x="4930775" y="5483606"/>
                </a:cubicBezTo>
                <a:cubicBezTo>
                  <a:pt x="4732465" y="5681917"/>
                  <a:pt x="4589272" y="5732145"/>
                  <a:pt x="4437761" y="5785231"/>
                </a:cubicBezTo>
                <a:cubicBezTo>
                  <a:pt x="4283456" y="5839333"/>
                  <a:pt x="4123881" y="5895277"/>
                  <a:pt x="3911219" y="6107938"/>
                </a:cubicBezTo>
                <a:cubicBezTo>
                  <a:pt x="3698558" y="6320600"/>
                  <a:pt x="3642678" y="6480112"/>
                  <a:pt x="3588576" y="6634417"/>
                </a:cubicBezTo>
                <a:cubicBezTo>
                  <a:pt x="3562604" y="6708457"/>
                  <a:pt x="3537331" y="6780467"/>
                  <a:pt x="3495103" y="6858000"/>
                </a:cubicBezTo>
                <a:lnTo>
                  <a:pt x="3595116" y="6858000"/>
                </a:lnTo>
                <a:cubicBezTo>
                  <a:pt x="3628136" y="6790245"/>
                  <a:pt x="3650425" y="6726619"/>
                  <a:pt x="3672459" y="6663818"/>
                </a:cubicBezTo>
                <a:cubicBezTo>
                  <a:pt x="3725609" y="6512243"/>
                  <a:pt x="3775774" y="6369114"/>
                  <a:pt x="3974084" y="6170803"/>
                </a:cubicBezTo>
                <a:cubicBezTo>
                  <a:pt x="4172395" y="5972493"/>
                  <a:pt x="4315587" y="5922264"/>
                  <a:pt x="4467162" y="5869178"/>
                </a:cubicBezTo>
                <a:cubicBezTo>
                  <a:pt x="4621467" y="5815076"/>
                  <a:pt x="4780979" y="5759133"/>
                  <a:pt x="4993640" y="5546471"/>
                </a:cubicBezTo>
                <a:cubicBezTo>
                  <a:pt x="5206302" y="5333810"/>
                  <a:pt x="5262182" y="5174298"/>
                  <a:pt x="5316284" y="5019993"/>
                </a:cubicBezTo>
                <a:cubicBezTo>
                  <a:pt x="5369433" y="4868418"/>
                  <a:pt x="5419598" y="4725289"/>
                  <a:pt x="5617909" y="4526979"/>
                </a:cubicBezTo>
                <a:cubicBezTo>
                  <a:pt x="5816219" y="4328668"/>
                  <a:pt x="5959412" y="4278440"/>
                  <a:pt x="6110986" y="4225354"/>
                </a:cubicBezTo>
                <a:cubicBezTo>
                  <a:pt x="6265291" y="4171252"/>
                  <a:pt x="6424803" y="4115308"/>
                  <a:pt x="6637465" y="3902647"/>
                </a:cubicBezTo>
                <a:cubicBezTo>
                  <a:pt x="6850126" y="3689985"/>
                  <a:pt x="6906069" y="3530473"/>
                  <a:pt x="6960108" y="3376168"/>
                </a:cubicBezTo>
                <a:cubicBezTo>
                  <a:pt x="7013257" y="3224594"/>
                  <a:pt x="7063486" y="3081465"/>
                  <a:pt x="7261797" y="2883091"/>
                </a:cubicBezTo>
                <a:cubicBezTo>
                  <a:pt x="7460107" y="2684717"/>
                  <a:pt x="7603236" y="2634615"/>
                  <a:pt x="7754811" y="2581466"/>
                </a:cubicBezTo>
                <a:cubicBezTo>
                  <a:pt x="7909116" y="2527364"/>
                  <a:pt x="8068691" y="2471420"/>
                  <a:pt x="8281289" y="2258822"/>
                </a:cubicBezTo>
                <a:cubicBezTo>
                  <a:pt x="8493887" y="2046224"/>
                  <a:pt x="8549894" y="1886585"/>
                  <a:pt x="8603996" y="1732280"/>
                </a:cubicBezTo>
                <a:cubicBezTo>
                  <a:pt x="8657145" y="1580769"/>
                  <a:pt x="8707310" y="1437577"/>
                  <a:pt x="8905621" y="1239266"/>
                </a:cubicBezTo>
                <a:cubicBezTo>
                  <a:pt x="9103931" y="1040955"/>
                  <a:pt x="9247124" y="990791"/>
                  <a:pt x="9398698" y="937641"/>
                </a:cubicBezTo>
                <a:cubicBezTo>
                  <a:pt x="9552940" y="883539"/>
                  <a:pt x="9712516" y="827596"/>
                  <a:pt x="9925177" y="614934"/>
                </a:cubicBezTo>
                <a:cubicBezTo>
                  <a:pt x="10137839" y="402273"/>
                  <a:pt x="10193719" y="242761"/>
                  <a:pt x="10247820" y="88456"/>
                </a:cubicBezTo>
                <a:cubicBezTo>
                  <a:pt x="10258234" y="58801"/>
                  <a:pt x="10268458" y="29464"/>
                  <a:pt x="10279570" y="0"/>
                </a:cubicBezTo>
                <a:close/>
                <a:moveTo>
                  <a:pt x="10915332" y="0"/>
                </a:moveTo>
                <a:cubicBezTo>
                  <a:pt x="10789983" y="48705"/>
                  <a:pt x="10654982" y="118872"/>
                  <a:pt x="10486898" y="287020"/>
                </a:cubicBezTo>
                <a:cubicBezTo>
                  <a:pt x="10274300" y="499682"/>
                  <a:pt x="10218356" y="659194"/>
                  <a:pt x="10164255" y="813499"/>
                </a:cubicBezTo>
                <a:cubicBezTo>
                  <a:pt x="10111105" y="965073"/>
                  <a:pt x="10060940" y="1108202"/>
                  <a:pt x="9862630" y="1306513"/>
                </a:cubicBezTo>
                <a:cubicBezTo>
                  <a:pt x="9664319" y="1504823"/>
                  <a:pt x="9521127" y="1555052"/>
                  <a:pt x="9369552" y="1608201"/>
                </a:cubicBezTo>
                <a:cubicBezTo>
                  <a:pt x="9215247" y="1662303"/>
                  <a:pt x="9055735" y="1718183"/>
                  <a:pt x="8843073" y="1930845"/>
                </a:cubicBezTo>
                <a:cubicBezTo>
                  <a:pt x="8630412" y="2143506"/>
                  <a:pt x="8574532" y="2303082"/>
                  <a:pt x="8520430" y="2457323"/>
                </a:cubicBezTo>
                <a:cubicBezTo>
                  <a:pt x="8467281" y="2608898"/>
                  <a:pt x="8417052" y="2752090"/>
                  <a:pt x="8218742" y="2950401"/>
                </a:cubicBezTo>
                <a:cubicBezTo>
                  <a:pt x="8020432" y="3148711"/>
                  <a:pt x="7877302" y="3198876"/>
                  <a:pt x="7725728" y="3252026"/>
                </a:cubicBezTo>
                <a:cubicBezTo>
                  <a:pt x="7571423" y="3306128"/>
                  <a:pt x="7411911" y="3362071"/>
                  <a:pt x="7199249" y="3574733"/>
                </a:cubicBezTo>
                <a:cubicBezTo>
                  <a:pt x="6986588" y="3787394"/>
                  <a:pt x="6930644" y="3946906"/>
                  <a:pt x="6876543" y="4101211"/>
                </a:cubicBezTo>
                <a:cubicBezTo>
                  <a:pt x="6823457" y="4252786"/>
                  <a:pt x="6773228" y="4395915"/>
                  <a:pt x="6574918" y="4594225"/>
                </a:cubicBezTo>
                <a:cubicBezTo>
                  <a:pt x="6376607" y="4792536"/>
                  <a:pt x="6232906" y="4842764"/>
                  <a:pt x="6081395" y="4895850"/>
                </a:cubicBezTo>
                <a:cubicBezTo>
                  <a:pt x="5927090" y="4949952"/>
                  <a:pt x="5767515" y="5005896"/>
                  <a:pt x="5554853" y="5218557"/>
                </a:cubicBezTo>
                <a:cubicBezTo>
                  <a:pt x="5342192" y="5431219"/>
                  <a:pt x="5286312" y="5590731"/>
                  <a:pt x="5232400" y="5745036"/>
                </a:cubicBezTo>
                <a:cubicBezTo>
                  <a:pt x="5179251" y="5896610"/>
                  <a:pt x="5129086" y="6039739"/>
                  <a:pt x="4930775" y="6238050"/>
                </a:cubicBezTo>
                <a:cubicBezTo>
                  <a:pt x="4732465" y="6436360"/>
                  <a:pt x="4589272" y="6486589"/>
                  <a:pt x="4437761" y="6539738"/>
                </a:cubicBezTo>
                <a:cubicBezTo>
                  <a:pt x="4284536" y="6593395"/>
                  <a:pt x="4126103" y="6648958"/>
                  <a:pt x="3915601" y="6858000"/>
                </a:cubicBezTo>
                <a:lnTo>
                  <a:pt x="4045458" y="6858000"/>
                </a:lnTo>
                <a:cubicBezTo>
                  <a:pt x="4208082" y="6714427"/>
                  <a:pt x="4334383" y="6670104"/>
                  <a:pt x="4467162" y="6623622"/>
                </a:cubicBezTo>
                <a:cubicBezTo>
                  <a:pt x="4621467" y="6569519"/>
                  <a:pt x="4780979" y="6513576"/>
                  <a:pt x="4993640" y="6300915"/>
                </a:cubicBezTo>
                <a:cubicBezTo>
                  <a:pt x="5206302" y="6088253"/>
                  <a:pt x="5262182" y="5928741"/>
                  <a:pt x="5316284" y="5774436"/>
                </a:cubicBezTo>
                <a:cubicBezTo>
                  <a:pt x="5369433" y="5622862"/>
                  <a:pt x="5419598" y="5479733"/>
                  <a:pt x="5617909" y="5281422"/>
                </a:cubicBezTo>
                <a:cubicBezTo>
                  <a:pt x="5816219" y="5083112"/>
                  <a:pt x="5959412" y="5032883"/>
                  <a:pt x="6110986" y="4979797"/>
                </a:cubicBezTo>
                <a:cubicBezTo>
                  <a:pt x="6265291" y="4925695"/>
                  <a:pt x="6424803" y="4869752"/>
                  <a:pt x="6637465" y="4657090"/>
                </a:cubicBezTo>
                <a:cubicBezTo>
                  <a:pt x="6850126" y="4444429"/>
                  <a:pt x="6906069" y="4284917"/>
                  <a:pt x="6960108" y="4130612"/>
                </a:cubicBezTo>
                <a:cubicBezTo>
                  <a:pt x="7013257" y="3979037"/>
                  <a:pt x="7063486" y="3835908"/>
                  <a:pt x="7261797" y="3637597"/>
                </a:cubicBezTo>
                <a:cubicBezTo>
                  <a:pt x="7460107" y="3439287"/>
                  <a:pt x="7603236" y="3389059"/>
                  <a:pt x="7754811" y="3335909"/>
                </a:cubicBezTo>
                <a:cubicBezTo>
                  <a:pt x="7909116" y="3281807"/>
                  <a:pt x="8068691" y="3225864"/>
                  <a:pt x="8281289" y="3013266"/>
                </a:cubicBezTo>
                <a:cubicBezTo>
                  <a:pt x="8493887" y="2800668"/>
                  <a:pt x="8549894" y="2641029"/>
                  <a:pt x="8603996" y="2486787"/>
                </a:cubicBezTo>
                <a:cubicBezTo>
                  <a:pt x="8657145" y="2335213"/>
                  <a:pt x="8707310" y="2192020"/>
                  <a:pt x="8905621" y="1993710"/>
                </a:cubicBezTo>
                <a:cubicBezTo>
                  <a:pt x="9103931" y="1795399"/>
                  <a:pt x="9247124" y="1745234"/>
                  <a:pt x="9398698" y="1692085"/>
                </a:cubicBezTo>
                <a:cubicBezTo>
                  <a:pt x="9552940" y="1637983"/>
                  <a:pt x="9712516" y="1582039"/>
                  <a:pt x="9925177" y="1369378"/>
                </a:cubicBezTo>
                <a:cubicBezTo>
                  <a:pt x="10137839" y="1156716"/>
                  <a:pt x="10193719" y="997204"/>
                  <a:pt x="10247820" y="842899"/>
                </a:cubicBezTo>
                <a:cubicBezTo>
                  <a:pt x="10300970" y="691325"/>
                  <a:pt x="10351135" y="548196"/>
                  <a:pt x="10549445" y="349885"/>
                </a:cubicBezTo>
                <a:cubicBezTo>
                  <a:pt x="10747756" y="151575"/>
                  <a:pt x="10890758" y="101600"/>
                  <a:pt x="11042650" y="48260"/>
                </a:cubicBezTo>
                <a:cubicBezTo>
                  <a:pt x="11085068" y="33401"/>
                  <a:pt x="11127867" y="18352"/>
                  <a:pt x="11172063" y="0"/>
                </a:cubicBezTo>
                <a:close/>
                <a:moveTo>
                  <a:pt x="11780838" y="0"/>
                </a:moveTo>
                <a:cubicBezTo>
                  <a:pt x="11733403" y="125286"/>
                  <a:pt x="11671300" y="252095"/>
                  <a:pt x="11506200" y="417195"/>
                </a:cubicBezTo>
                <a:cubicBezTo>
                  <a:pt x="11307890" y="615506"/>
                  <a:pt x="11164697" y="665671"/>
                  <a:pt x="11013122" y="718820"/>
                </a:cubicBezTo>
                <a:cubicBezTo>
                  <a:pt x="10858881" y="772922"/>
                  <a:pt x="10699306" y="828802"/>
                  <a:pt x="10486644" y="1041463"/>
                </a:cubicBezTo>
                <a:cubicBezTo>
                  <a:pt x="10273982" y="1254125"/>
                  <a:pt x="10218103" y="1413637"/>
                  <a:pt x="10164001" y="1567942"/>
                </a:cubicBezTo>
                <a:cubicBezTo>
                  <a:pt x="10110851" y="1719517"/>
                  <a:pt x="10060686" y="1862645"/>
                  <a:pt x="9862376" y="2060956"/>
                </a:cubicBezTo>
                <a:cubicBezTo>
                  <a:pt x="9664065" y="2259267"/>
                  <a:pt x="9520872" y="2309495"/>
                  <a:pt x="9369298" y="2362645"/>
                </a:cubicBezTo>
                <a:cubicBezTo>
                  <a:pt x="9214993" y="2416747"/>
                  <a:pt x="9055481" y="2472690"/>
                  <a:pt x="8842819" y="2685288"/>
                </a:cubicBezTo>
                <a:cubicBezTo>
                  <a:pt x="8630158" y="2897886"/>
                  <a:pt x="8574278" y="3057525"/>
                  <a:pt x="8520176" y="3211767"/>
                </a:cubicBezTo>
                <a:cubicBezTo>
                  <a:pt x="8467027" y="3363341"/>
                  <a:pt x="8416798" y="3506534"/>
                  <a:pt x="8218488" y="3704844"/>
                </a:cubicBezTo>
                <a:cubicBezTo>
                  <a:pt x="8020177" y="3903155"/>
                  <a:pt x="7877048" y="3953320"/>
                  <a:pt x="7725474" y="4006469"/>
                </a:cubicBezTo>
                <a:cubicBezTo>
                  <a:pt x="7571169" y="4060571"/>
                  <a:pt x="7411656" y="4116515"/>
                  <a:pt x="7198995" y="4329176"/>
                </a:cubicBezTo>
                <a:cubicBezTo>
                  <a:pt x="6986334" y="4541838"/>
                  <a:pt x="6930390" y="4701350"/>
                  <a:pt x="6876288" y="4855655"/>
                </a:cubicBezTo>
                <a:cubicBezTo>
                  <a:pt x="6823202" y="5007229"/>
                  <a:pt x="6772974" y="5150358"/>
                  <a:pt x="6574663" y="5348669"/>
                </a:cubicBezTo>
                <a:cubicBezTo>
                  <a:pt x="6376353" y="5546979"/>
                  <a:pt x="6233160" y="5597208"/>
                  <a:pt x="6081649" y="5650357"/>
                </a:cubicBezTo>
                <a:cubicBezTo>
                  <a:pt x="5927344" y="5704396"/>
                  <a:pt x="5767769" y="5760339"/>
                  <a:pt x="5555107" y="5973001"/>
                </a:cubicBezTo>
                <a:cubicBezTo>
                  <a:pt x="5342446" y="6185662"/>
                  <a:pt x="5286566" y="6345174"/>
                  <a:pt x="5232464" y="6499479"/>
                </a:cubicBezTo>
                <a:cubicBezTo>
                  <a:pt x="5192078" y="6614605"/>
                  <a:pt x="5153470" y="6724777"/>
                  <a:pt x="5050346" y="6858000"/>
                </a:cubicBezTo>
                <a:lnTo>
                  <a:pt x="5160328" y="6858000"/>
                </a:lnTo>
                <a:cubicBezTo>
                  <a:pt x="5243576" y="6736588"/>
                  <a:pt x="5280343" y="6631559"/>
                  <a:pt x="5316347" y="6528880"/>
                </a:cubicBezTo>
                <a:cubicBezTo>
                  <a:pt x="5369497" y="6377305"/>
                  <a:pt x="5419662" y="6234176"/>
                  <a:pt x="5617972" y="6035866"/>
                </a:cubicBezTo>
                <a:cubicBezTo>
                  <a:pt x="5816283" y="5837555"/>
                  <a:pt x="5959475" y="5787390"/>
                  <a:pt x="6111050" y="5734241"/>
                </a:cubicBezTo>
                <a:cubicBezTo>
                  <a:pt x="6265355" y="5680139"/>
                  <a:pt x="6424867" y="5624195"/>
                  <a:pt x="6637528" y="5411534"/>
                </a:cubicBezTo>
                <a:cubicBezTo>
                  <a:pt x="6850190" y="5198872"/>
                  <a:pt x="6906133" y="5039360"/>
                  <a:pt x="6960172" y="4885055"/>
                </a:cubicBezTo>
                <a:cubicBezTo>
                  <a:pt x="7013321" y="4733481"/>
                  <a:pt x="7063550" y="4590352"/>
                  <a:pt x="7261860" y="4392041"/>
                </a:cubicBezTo>
                <a:cubicBezTo>
                  <a:pt x="7460170" y="4193731"/>
                  <a:pt x="7603300" y="4143502"/>
                  <a:pt x="7754874" y="4090353"/>
                </a:cubicBezTo>
                <a:cubicBezTo>
                  <a:pt x="7909179" y="4036251"/>
                  <a:pt x="8068755" y="3980371"/>
                  <a:pt x="8281353" y="3767709"/>
                </a:cubicBezTo>
                <a:cubicBezTo>
                  <a:pt x="8493951" y="3555047"/>
                  <a:pt x="8549957" y="3395536"/>
                  <a:pt x="8604059" y="3241231"/>
                </a:cubicBezTo>
                <a:cubicBezTo>
                  <a:pt x="8657209" y="3089656"/>
                  <a:pt x="8707374" y="2946464"/>
                  <a:pt x="8905684" y="2748153"/>
                </a:cubicBezTo>
                <a:cubicBezTo>
                  <a:pt x="9103995" y="2549843"/>
                  <a:pt x="9247188" y="2499678"/>
                  <a:pt x="9398762" y="2446528"/>
                </a:cubicBezTo>
                <a:cubicBezTo>
                  <a:pt x="9553004" y="2392426"/>
                  <a:pt x="9712579" y="2336483"/>
                  <a:pt x="9925241" y="2123821"/>
                </a:cubicBezTo>
                <a:cubicBezTo>
                  <a:pt x="10137902" y="1911160"/>
                  <a:pt x="10193782" y="1751648"/>
                  <a:pt x="10247884" y="1597343"/>
                </a:cubicBezTo>
                <a:cubicBezTo>
                  <a:pt x="10301033" y="1445832"/>
                  <a:pt x="10351198" y="1302639"/>
                  <a:pt x="10549509" y="1104329"/>
                </a:cubicBezTo>
                <a:cubicBezTo>
                  <a:pt x="10747819" y="906018"/>
                  <a:pt x="10891012" y="855853"/>
                  <a:pt x="11042586" y="802704"/>
                </a:cubicBezTo>
                <a:cubicBezTo>
                  <a:pt x="11196828" y="748602"/>
                  <a:pt x="11356404" y="692658"/>
                  <a:pt x="11569065" y="480060"/>
                </a:cubicBezTo>
                <a:cubicBezTo>
                  <a:pt x="11760200" y="288671"/>
                  <a:pt x="11824589" y="140272"/>
                  <a:pt x="11875008" y="0"/>
                </a:cubicBezTo>
                <a:close/>
                <a:moveTo>
                  <a:pt x="12130722" y="152400"/>
                </a:moveTo>
                <a:cubicBezTo>
                  <a:pt x="11918124" y="365062"/>
                  <a:pt x="11862181" y="524574"/>
                  <a:pt x="11808079" y="678879"/>
                </a:cubicBezTo>
                <a:cubicBezTo>
                  <a:pt x="11754930" y="830453"/>
                  <a:pt x="11704765" y="973646"/>
                  <a:pt x="11506454" y="1171956"/>
                </a:cubicBezTo>
                <a:cubicBezTo>
                  <a:pt x="11308144" y="1370267"/>
                  <a:pt x="11164951" y="1420432"/>
                  <a:pt x="11013377" y="1473581"/>
                </a:cubicBezTo>
                <a:cubicBezTo>
                  <a:pt x="10859135" y="1527683"/>
                  <a:pt x="10699559" y="1583627"/>
                  <a:pt x="10486898" y="1796225"/>
                </a:cubicBezTo>
                <a:cubicBezTo>
                  <a:pt x="10274236" y="2008823"/>
                  <a:pt x="10218356" y="2168398"/>
                  <a:pt x="10164255" y="2322703"/>
                </a:cubicBezTo>
                <a:cubicBezTo>
                  <a:pt x="10111105" y="2474278"/>
                  <a:pt x="10060940" y="2617470"/>
                  <a:pt x="9862630" y="2815781"/>
                </a:cubicBezTo>
                <a:cubicBezTo>
                  <a:pt x="9664319" y="3014091"/>
                  <a:pt x="9521127" y="3064256"/>
                  <a:pt x="9369552" y="3117406"/>
                </a:cubicBezTo>
                <a:cubicBezTo>
                  <a:pt x="9215247" y="3171508"/>
                  <a:pt x="9055735" y="3227451"/>
                  <a:pt x="8843073" y="3440049"/>
                </a:cubicBezTo>
                <a:cubicBezTo>
                  <a:pt x="8630412" y="3652647"/>
                  <a:pt x="8574532" y="3812286"/>
                  <a:pt x="8520430" y="3966591"/>
                </a:cubicBezTo>
                <a:cubicBezTo>
                  <a:pt x="8467281" y="4118102"/>
                  <a:pt x="8417052" y="4261295"/>
                  <a:pt x="8218742" y="4459605"/>
                </a:cubicBezTo>
                <a:cubicBezTo>
                  <a:pt x="8020432" y="4657916"/>
                  <a:pt x="7877302" y="4708081"/>
                  <a:pt x="7725728" y="4761230"/>
                </a:cubicBezTo>
                <a:cubicBezTo>
                  <a:pt x="7571423" y="4815332"/>
                  <a:pt x="7411911" y="4871276"/>
                  <a:pt x="7199249" y="5083937"/>
                </a:cubicBezTo>
                <a:cubicBezTo>
                  <a:pt x="6986588" y="5296599"/>
                  <a:pt x="6930644" y="5456111"/>
                  <a:pt x="6876543" y="5610416"/>
                </a:cubicBezTo>
                <a:cubicBezTo>
                  <a:pt x="6823457" y="5761990"/>
                  <a:pt x="6773228" y="5905119"/>
                  <a:pt x="6574918" y="6103430"/>
                </a:cubicBezTo>
                <a:cubicBezTo>
                  <a:pt x="6376607" y="6301740"/>
                  <a:pt x="6233414" y="6351969"/>
                  <a:pt x="6081903" y="6405118"/>
                </a:cubicBezTo>
                <a:cubicBezTo>
                  <a:pt x="5927598" y="6459220"/>
                  <a:pt x="5768023" y="6515164"/>
                  <a:pt x="5555361" y="6727762"/>
                </a:cubicBezTo>
                <a:cubicBezTo>
                  <a:pt x="5513667" y="6768846"/>
                  <a:pt x="5474380" y="6812344"/>
                  <a:pt x="5437696" y="6858000"/>
                </a:cubicBezTo>
                <a:lnTo>
                  <a:pt x="5553774" y="6858000"/>
                </a:lnTo>
                <a:cubicBezTo>
                  <a:pt x="5573205" y="6836157"/>
                  <a:pt x="5594414" y="6813550"/>
                  <a:pt x="5617718" y="6790309"/>
                </a:cubicBezTo>
                <a:cubicBezTo>
                  <a:pt x="5816029" y="6591999"/>
                  <a:pt x="5959221" y="6541834"/>
                  <a:pt x="6110796" y="6488684"/>
                </a:cubicBezTo>
                <a:cubicBezTo>
                  <a:pt x="6265101" y="6434582"/>
                  <a:pt x="6424613" y="6378639"/>
                  <a:pt x="6637274" y="6165977"/>
                </a:cubicBezTo>
                <a:cubicBezTo>
                  <a:pt x="6849936" y="5953316"/>
                  <a:pt x="6905879" y="5793804"/>
                  <a:pt x="6959918" y="5639499"/>
                </a:cubicBezTo>
                <a:cubicBezTo>
                  <a:pt x="7013068" y="5487924"/>
                  <a:pt x="7063295" y="5344795"/>
                  <a:pt x="7261607" y="5146485"/>
                </a:cubicBezTo>
                <a:cubicBezTo>
                  <a:pt x="7459917" y="4948174"/>
                  <a:pt x="7603045" y="4897946"/>
                  <a:pt x="7754620" y="4844796"/>
                </a:cubicBezTo>
                <a:cubicBezTo>
                  <a:pt x="7908925" y="4790758"/>
                  <a:pt x="8068501" y="4734814"/>
                  <a:pt x="8281099" y="4522153"/>
                </a:cubicBezTo>
                <a:cubicBezTo>
                  <a:pt x="8493696" y="4309491"/>
                  <a:pt x="8549704" y="4149979"/>
                  <a:pt x="8603806" y="3995674"/>
                </a:cubicBezTo>
                <a:cubicBezTo>
                  <a:pt x="8656955" y="3844100"/>
                  <a:pt x="8707120" y="3700971"/>
                  <a:pt x="8905431" y="3502597"/>
                </a:cubicBezTo>
                <a:cubicBezTo>
                  <a:pt x="9103741" y="3304222"/>
                  <a:pt x="9246933" y="3254121"/>
                  <a:pt x="9398508" y="3200972"/>
                </a:cubicBezTo>
                <a:cubicBezTo>
                  <a:pt x="9552749" y="3146870"/>
                  <a:pt x="9712325" y="3090926"/>
                  <a:pt x="9924986" y="2878328"/>
                </a:cubicBezTo>
                <a:cubicBezTo>
                  <a:pt x="10137648" y="2665730"/>
                  <a:pt x="10193528" y="2506091"/>
                  <a:pt x="10247630" y="2351786"/>
                </a:cubicBezTo>
                <a:cubicBezTo>
                  <a:pt x="10300780" y="2200275"/>
                  <a:pt x="10350944" y="2057083"/>
                  <a:pt x="10549255" y="1858772"/>
                </a:cubicBezTo>
                <a:cubicBezTo>
                  <a:pt x="10747566" y="1660462"/>
                  <a:pt x="10890758" y="1610297"/>
                  <a:pt x="11042332" y="1557147"/>
                </a:cubicBezTo>
                <a:cubicBezTo>
                  <a:pt x="11196574" y="1503045"/>
                  <a:pt x="11356149" y="1447102"/>
                  <a:pt x="11568811" y="1234504"/>
                </a:cubicBezTo>
                <a:cubicBezTo>
                  <a:pt x="11781472" y="1021905"/>
                  <a:pt x="11837353" y="862266"/>
                  <a:pt x="11891455" y="707962"/>
                </a:cubicBezTo>
                <a:cubicBezTo>
                  <a:pt x="11944350" y="556705"/>
                  <a:pt x="11994579" y="413766"/>
                  <a:pt x="12192000" y="215900"/>
                </a:cubicBezTo>
                <a:lnTo>
                  <a:pt x="12192000" y="93282"/>
                </a:lnTo>
                <a:cubicBezTo>
                  <a:pt x="12171870" y="111527"/>
                  <a:pt x="12151296" y="131234"/>
                  <a:pt x="12130215" y="152400"/>
                </a:cubicBezTo>
                <a:close/>
                <a:moveTo>
                  <a:pt x="12130722" y="906844"/>
                </a:moveTo>
                <a:cubicBezTo>
                  <a:pt x="11918124" y="1119505"/>
                  <a:pt x="11862181" y="1279081"/>
                  <a:pt x="11808079" y="1433322"/>
                </a:cubicBezTo>
                <a:cubicBezTo>
                  <a:pt x="11754930" y="1584897"/>
                  <a:pt x="11704765" y="1728089"/>
                  <a:pt x="11506454" y="1926400"/>
                </a:cubicBezTo>
                <a:cubicBezTo>
                  <a:pt x="11308144" y="2124710"/>
                  <a:pt x="11164951" y="2174875"/>
                  <a:pt x="11013377" y="2228025"/>
                </a:cubicBezTo>
                <a:cubicBezTo>
                  <a:pt x="10859135" y="2282127"/>
                  <a:pt x="10699559" y="2338070"/>
                  <a:pt x="10486898" y="2550668"/>
                </a:cubicBezTo>
                <a:cubicBezTo>
                  <a:pt x="10274236" y="2763266"/>
                  <a:pt x="10218356" y="2922905"/>
                  <a:pt x="10164255" y="3077147"/>
                </a:cubicBezTo>
                <a:cubicBezTo>
                  <a:pt x="10111105" y="3228721"/>
                  <a:pt x="10060940" y="3371914"/>
                  <a:pt x="9862630" y="3570224"/>
                </a:cubicBezTo>
                <a:cubicBezTo>
                  <a:pt x="9664319" y="3768534"/>
                  <a:pt x="9521127" y="3818700"/>
                  <a:pt x="9369552" y="3871849"/>
                </a:cubicBezTo>
                <a:cubicBezTo>
                  <a:pt x="9215247" y="3925951"/>
                  <a:pt x="9055735" y="3981895"/>
                  <a:pt x="8843073" y="4194493"/>
                </a:cubicBezTo>
                <a:cubicBezTo>
                  <a:pt x="8630412" y="4407091"/>
                  <a:pt x="8574532" y="4566730"/>
                  <a:pt x="8520430" y="4721035"/>
                </a:cubicBezTo>
                <a:cubicBezTo>
                  <a:pt x="8467281" y="4872609"/>
                  <a:pt x="8417052" y="5015738"/>
                  <a:pt x="8218742" y="5214049"/>
                </a:cubicBezTo>
                <a:cubicBezTo>
                  <a:pt x="8020432" y="5412359"/>
                  <a:pt x="7877302" y="5462588"/>
                  <a:pt x="7725728" y="5515674"/>
                </a:cubicBezTo>
                <a:cubicBezTo>
                  <a:pt x="7571423" y="5569776"/>
                  <a:pt x="7411911" y="5625719"/>
                  <a:pt x="7199249" y="5838381"/>
                </a:cubicBezTo>
                <a:cubicBezTo>
                  <a:pt x="6986588" y="6051042"/>
                  <a:pt x="6930644" y="6210554"/>
                  <a:pt x="6876543" y="6364859"/>
                </a:cubicBezTo>
                <a:cubicBezTo>
                  <a:pt x="6823457" y="6516434"/>
                  <a:pt x="6773228" y="6659563"/>
                  <a:pt x="6574918" y="6857937"/>
                </a:cubicBezTo>
                <a:lnTo>
                  <a:pt x="6574536" y="6858318"/>
                </a:lnTo>
                <a:lnTo>
                  <a:pt x="6697155" y="6858318"/>
                </a:lnTo>
                <a:cubicBezTo>
                  <a:pt x="6861619" y="6676200"/>
                  <a:pt x="6911785" y="6533070"/>
                  <a:pt x="6960426" y="6394260"/>
                </a:cubicBezTo>
                <a:cubicBezTo>
                  <a:pt x="7013575" y="6242685"/>
                  <a:pt x="7063804" y="6099556"/>
                  <a:pt x="7262114" y="5901246"/>
                </a:cubicBezTo>
                <a:cubicBezTo>
                  <a:pt x="7460425" y="5702935"/>
                  <a:pt x="7603554" y="5652707"/>
                  <a:pt x="7755128" y="5599621"/>
                </a:cubicBezTo>
                <a:cubicBezTo>
                  <a:pt x="7909433" y="5545519"/>
                  <a:pt x="8069009" y="5489575"/>
                  <a:pt x="8281606" y="5276914"/>
                </a:cubicBezTo>
                <a:cubicBezTo>
                  <a:pt x="8494205" y="5064252"/>
                  <a:pt x="8550211" y="4904740"/>
                  <a:pt x="8604314" y="4750435"/>
                </a:cubicBezTo>
                <a:cubicBezTo>
                  <a:pt x="8657463" y="4598861"/>
                  <a:pt x="8707628" y="4455732"/>
                  <a:pt x="8905939" y="4257358"/>
                </a:cubicBezTo>
                <a:cubicBezTo>
                  <a:pt x="9104249" y="4058984"/>
                  <a:pt x="9247442" y="4008882"/>
                  <a:pt x="9399016" y="3955733"/>
                </a:cubicBezTo>
                <a:cubicBezTo>
                  <a:pt x="9553257" y="3901631"/>
                  <a:pt x="9712833" y="3845687"/>
                  <a:pt x="9925494" y="3633089"/>
                </a:cubicBezTo>
                <a:cubicBezTo>
                  <a:pt x="10138156" y="3420491"/>
                  <a:pt x="10194036" y="3260852"/>
                  <a:pt x="10248138" y="3106611"/>
                </a:cubicBezTo>
                <a:cubicBezTo>
                  <a:pt x="10301288" y="2955036"/>
                  <a:pt x="10351453" y="2811844"/>
                  <a:pt x="10549763" y="2613533"/>
                </a:cubicBezTo>
                <a:cubicBezTo>
                  <a:pt x="10748073" y="2415223"/>
                  <a:pt x="10890758" y="2364740"/>
                  <a:pt x="11042650" y="2311400"/>
                </a:cubicBezTo>
                <a:cubicBezTo>
                  <a:pt x="11196892" y="2257298"/>
                  <a:pt x="11356467" y="2201355"/>
                  <a:pt x="11569129" y="1988757"/>
                </a:cubicBezTo>
                <a:cubicBezTo>
                  <a:pt x="11781790" y="1776159"/>
                  <a:pt x="11837670" y="1616520"/>
                  <a:pt x="11891772" y="1462278"/>
                </a:cubicBezTo>
                <a:cubicBezTo>
                  <a:pt x="11944794" y="1310958"/>
                  <a:pt x="11994896" y="1168019"/>
                  <a:pt x="12192318" y="970280"/>
                </a:cubicBezTo>
                <a:lnTo>
                  <a:pt x="12192318" y="847725"/>
                </a:lnTo>
                <a:cubicBezTo>
                  <a:pt x="12171997" y="865886"/>
                  <a:pt x="12151296" y="885489"/>
                  <a:pt x="12130215" y="906526"/>
                </a:cubicBezTo>
                <a:close/>
                <a:moveTo>
                  <a:pt x="12130722" y="1661287"/>
                </a:moveTo>
                <a:cubicBezTo>
                  <a:pt x="11918124" y="1873948"/>
                  <a:pt x="11862181" y="2033524"/>
                  <a:pt x="11808079" y="2187766"/>
                </a:cubicBezTo>
                <a:cubicBezTo>
                  <a:pt x="11754930" y="2339340"/>
                  <a:pt x="11704765" y="2482533"/>
                  <a:pt x="11506454" y="2680843"/>
                </a:cubicBezTo>
                <a:cubicBezTo>
                  <a:pt x="11308144" y="2879154"/>
                  <a:pt x="11164951" y="2929319"/>
                  <a:pt x="11013377" y="2982468"/>
                </a:cubicBezTo>
                <a:cubicBezTo>
                  <a:pt x="10859135" y="3036570"/>
                  <a:pt x="10699559" y="3092514"/>
                  <a:pt x="10486898" y="3305112"/>
                </a:cubicBezTo>
                <a:cubicBezTo>
                  <a:pt x="10274236" y="3517709"/>
                  <a:pt x="10218356" y="3677349"/>
                  <a:pt x="10164255" y="3831653"/>
                </a:cubicBezTo>
                <a:cubicBezTo>
                  <a:pt x="10111105" y="3983165"/>
                  <a:pt x="10060940" y="4126357"/>
                  <a:pt x="9862630" y="4324668"/>
                </a:cubicBezTo>
                <a:cubicBezTo>
                  <a:pt x="9664319" y="4522978"/>
                  <a:pt x="9521127" y="4573143"/>
                  <a:pt x="9369552" y="4626293"/>
                </a:cubicBezTo>
                <a:cubicBezTo>
                  <a:pt x="9215247" y="4680395"/>
                  <a:pt x="9055735" y="4736338"/>
                  <a:pt x="8843073" y="4949000"/>
                </a:cubicBezTo>
                <a:cubicBezTo>
                  <a:pt x="8630412" y="5161661"/>
                  <a:pt x="8574532" y="5321173"/>
                  <a:pt x="8520430" y="5475478"/>
                </a:cubicBezTo>
                <a:cubicBezTo>
                  <a:pt x="8467281" y="5627053"/>
                  <a:pt x="8417052" y="5770182"/>
                  <a:pt x="8218742" y="5968492"/>
                </a:cubicBezTo>
                <a:cubicBezTo>
                  <a:pt x="8020432" y="6166803"/>
                  <a:pt x="7877302" y="6217031"/>
                  <a:pt x="7725728" y="6270181"/>
                </a:cubicBezTo>
                <a:cubicBezTo>
                  <a:pt x="7571423" y="6324219"/>
                  <a:pt x="7411911" y="6380163"/>
                  <a:pt x="7199249" y="6592824"/>
                </a:cubicBezTo>
                <a:cubicBezTo>
                  <a:pt x="7101015" y="6691122"/>
                  <a:pt x="7036182" y="6778054"/>
                  <a:pt x="6989699" y="6858318"/>
                </a:cubicBezTo>
                <a:lnTo>
                  <a:pt x="7094030" y="6858318"/>
                </a:lnTo>
                <a:cubicBezTo>
                  <a:pt x="7142925" y="6785166"/>
                  <a:pt x="7199313" y="6717220"/>
                  <a:pt x="7262241" y="6655689"/>
                </a:cubicBezTo>
                <a:cubicBezTo>
                  <a:pt x="7460552" y="6457379"/>
                  <a:pt x="7603681" y="6407214"/>
                  <a:pt x="7755256" y="6354064"/>
                </a:cubicBezTo>
                <a:cubicBezTo>
                  <a:pt x="7909560" y="6299962"/>
                  <a:pt x="8069136" y="6244019"/>
                  <a:pt x="8281734" y="6031357"/>
                </a:cubicBezTo>
                <a:cubicBezTo>
                  <a:pt x="8494331" y="5818696"/>
                  <a:pt x="8550339" y="5659184"/>
                  <a:pt x="8604441" y="5504879"/>
                </a:cubicBezTo>
                <a:cubicBezTo>
                  <a:pt x="8657590" y="5353304"/>
                  <a:pt x="8707755" y="5210175"/>
                  <a:pt x="8906066" y="5011865"/>
                </a:cubicBezTo>
                <a:cubicBezTo>
                  <a:pt x="9104376" y="4813554"/>
                  <a:pt x="9247569" y="4763326"/>
                  <a:pt x="9399143" y="4710176"/>
                </a:cubicBezTo>
                <a:cubicBezTo>
                  <a:pt x="9553384" y="4656074"/>
                  <a:pt x="9712960" y="4600194"/>
                  <a:pt x="9925621" y="4387533"/>
                </a:cubicBezTo>
                <a:cubicBezTo>
                  <a:pt x="10138283" y="4174871"/>
                  <a:pt x="10194163" y="4015359"/>
                  <a:pt x="10248265" y="3861054"/>
                </a:cubicBezTo>
                <a:cubicBezTo>
                  <a:pt x="10301415" y="3709480"/>
                  <a:pt x="10351580" y="3566287"/>
                  <a:pt x="10549890" y="3367977"/>
                </a:cubicBezTo>
                <a:cubicBezTo>
                  <a:pt x="10748201" y="3169666"/>
                  <a:pt x="10891393" y="3119501"/>
                  <a:pt x="11042968" y="3066352"/>
                </a:cubicBezTo>
                <a:cubicBezTo>
                  <a:pt x="11197209" y="3012250"/>
                  <a:pt x="11356784" y="2956370"/>
                  <a:pt x="11569446" y="2743708"/>
                </a:cubicBezTo>
                <a:cubicBezTo>
                  <a:pt x="11782107" y="2531047"/>
                  <a:pt x="11837988" y="2371535"/>
                  <a:pt x="11892090" y="2217230"/>
                </a:cubicBezTo>
                <a:cubicBezTo>
                  <a:pt x="11945112" y="2065909"/>
                  <a:pt x="11995214" y="1922970"/>
                  <a:pt x="12192635" y="1725232"/>
                </a:cubicBezTo>
                <a:lnTo>
                  <a:pt x="12192635" y="1602169"/>
                </a:lnTo>
                <a:cubicBezTo>
                  <a:pt x="12172124" y="1620330"/>
                  <a:pt x="12151296" y="1639932"/>
                  <a:pt x="12130215" y="1660970"/>
                </a:cubicBezTo>
                <a:close/>
                <a:moveTo>
                  <a:pt x="12130722" y="2415731"/>
                </a:moveTo>
                <a:cubicBezTo>
                  <a:pt x="11918124" y="2628392"/>
                  <a:pt x="11862181" y="2787968"/>
                  <a:pt x="11808079" y="2942273"/>
                </a:cubicBezTo>
                <a:cubicBezTo>
                  <a:pt x="11754930" y="3093784"/>
                  <a:pt x="11704765" y="3236976"/>
                  <a:pt x="11506454" y="3435287"/>
                </a:cubicBezTo>
                <a:cubicBezTo>
                  <a:pt x="11308144" y="3633597"/>
                  <a:pt x="11164951" y="3683762"/>
                  <a:pt x="11013377" y="3736912"/>
                </a:cubicBezTo>
                <a:cubicBezTo>
                  <a:pt x="10859135" y="3791014"/>
                  <a:pt x="10699559" y="3846957"/>
                  <a:pt x="10486898" y="4059619"/>
                </a:cubicBezTo>
                <a:cubicBezTo>
                  <a:pt x="10274236" y="4272280"/>
                  <a:pt x="10218356" y="4431792"/>
                  <a:pt x="10164255" y="4586097"/>
                </a:cubicBezTo>
                <a:cubicBezTo>
                  <a:pt x="10111105" y="4737608"/>
                  <a:pt x="10060940" y="4880801"/>
                  <a:pt x="9862630" y="5079111"/>
                </a:cubicBezTo>
                <a:cubicBezTo>
                  <a:pt x="9664319" y="5277422"/>
                  <a:pt x="9521127" y="5327587"/>
                  <a:pt x="9369552" y="5380736"/>
                </a:cubicBezTo>
                <a:cubicBezTo>
                  <a:pt x="9215247" y="5434838"/>
                  <a:pt x="9055735" y="5490782"/>
                  <a:pt x="8843073" y="5703443"/>
                </a:cubicBezTo>
                <a:cubicBezTo>
                  <a:pt x="8630412" y="5916105"/>
                  <a:pt x="8574532" y="6075617"/>
                  <a:pt x="8520430" y="6229922"/>
                </a:cubicBezTo>
                <a:cubicBezTo>
                  <a:pt x="8467281" y="6381496"/>
                  <a:pt x="8417052" y="6524625"/>
                  <a:pt x="8218742" y="6722936"/>
                </a:cubicBezTo>
                <a:cubicBezTo>
                  <a:pt x="8170419" y="6771894"/>
                  <a:pt x="8118475" y="6817169"/>
                  <a:pt x="8063357" y="6858318"/>
                </a:cubicBezTo>
                <a:lnTo>
                  <a:pt x="8204200" y="6858318"/>
                </a:lnTo>
                <a:cubicBezTo>
                  <a:pt x="8229156" y="6836410"/>
                  <a:pt x="8254873" y="6812217"/>
                  <a:pt x="8281353" y="6785801"/>
                </a:cubicBezTo>
                <a:cubicBezTo>
                  <a:pt x="8494014" y="6573203"/>
                  <a:pt x="8549957" y="6413627"/>
                  <a:pt x="8604059" y="6259322"/>
                </a:cubicBezTo>
                <a:cubicBezTo>
                  <a:pt x="8657209" y="6107748"/>
                  <a:pt x="8707374" y="5964619"/>
                  <a:pt x="8905684" y="5766308"/>
                </a:cubicBezTo>
                <a:cubicBezTo>
                  <a:pt x="9103995" y="5567998"/>
                  <a:pt x="9247188" y="5517769"/>
                  <a:pt x="9398762" y="5464620"/>
                </a:cubicBezTo>
                <a:cubicBezTo>
                  <a:pt x="9553004" y="5410581"/>
                  <a:pt x="9712579" y="5354638"/>
                  <a:pt x="9925241" y="5141976"/>
                </a:cubicBezTo>
                <a:cubicBezTo>
                  <a:pt x="10137902" y="4929315"/>
                  <a:pt x="10193782" y="4769803"/>
                  <a:pt x="10247884" y="4615498"/>
                </a:cubicBezTo>
                <a:cubicBezTo>
                  <a:pt x="10301033" y="4463923"/>
                  <a:pt x="10351198" y="4320794"/>
                  <a:pt x="10549509" y="4122484"/>
                </a:cubicBezTo>
                <a:cubicBezTo>
                  <a:pt x="10747819" y="3924173"/>
                  <a:pt x="10890758" y="3873500"/>
                  <a:pt x="11042650" y="3820478"/>
                </a:cubicBezTo>
                <a:cubicBezTo>
                  <a:pt x="11196892" y="3766376"/>
                  <a:pt x="11356467" y="3710496"/>
                  <a:pt x="11569129" y="3497834"/>
                </a:cubicBezTo>
                <a:cubicBezTo>
                  <a:pt x="11781790" y="3285172"/>
                  <a:pt x="11837670" y="3125661"/>
                  <a:pt x="11891772" y="2971356"/>
                </a:cubicBezTo>
                <a:cubicBezTo>
                  <a:pt x="11944794" y="2820035"/>
                  <a:pt x="11994896" y="2677097"/>
                  <a:pt x="12192318" y="2479358"/>
                </a:cubicBezTo>
                <a:lnTo>
                  <a:pt x="12192318" y="2356612"/>
                </a:lnTo>
                <a:cubicBezTo>
                  <a:pt x="12171997" y="2374773"/>
                  <a:pt x="12151296" y="2394375"/>
                  <a:pt x="12130215" y="2415413"/>
                </a:cubicBezTo>
                <a:close/>
                <a:moveTo>
                  <a:pt x="12130722" y="3170238"/>
                </a:moveTo>
                <a:cubicBezTo>
                  <a:pt x="11918124" y="3382836"/>
                  <a:pt x="11862181" y="3542411"/>
                  <a:pt x="11808079" y="3696716"/>
                </a:cubicBezTo>
                <a:cubicBezTo>
                  <a:pt x="11754930" y="3848291"/>
                  <a:pt x="11704765" y="3991420"/>
                  <a:pt x="11506454" y="4189730"/>
                </a:cubicBezTo>
                <a:cubicBezTo>
                  <a:pt x="11308144" y="4388041"/>
                  <a:pt x="11164951" y="4438269"/>
                  <a:pt x="11013377" y="4491355"/>
                </a:cubicBezTo>
                <a:cubicBezTo>
                  <a:pt x="10859135" y="4545457"/>
                  <a:pt x="10699559" y="4601401"/>
                  <a:pt x="10486898" y="4814062"/>
                </a:cubicBezTo>
                <a:cubicBezTo>
                  <a:pt x="10274236" y="5026724"/>
                  <a:pt x="10218356" y="5186236"/>
                  <a:pt x="10164255" y="5340541"/>
                </a:cubicBezTo>
                <a:cubicBezTo>
                  <a:pt x="10111105" y="5492115"/>
                  <a:pt x="10060940" y="5635244"/>
                  <a:pt x="9862630" y="5833555"/>
                </a:cubicBezTo>
                <a:cubicBezTo>
                  <a:pt x="9664319" y="6031865"/>
                  <a:pt x="9521127" y="6082094"/>
                  <a:pt x="9369552" y="6135180"/>
                </a:cubicBezTo>
                <a:cubicBezTo>
                  <a:pt x="9215247" y="6189282"/>
                  <a:pt x="9055735" y="6245225"/>
                  <a:pt x="8843073" y="6457887"/>
                </a:cubicBezTo>
                <a:cubicBezTo>
                  <a:pt x="8687371" y="6613589"/>
                  <a:pt x="8615680" y="6740843"/>
                  <a:pt x="8567293" y="6858318"/>
                </a:cubicBezTo>
                <a:lnTo>
                  <a:pt x="8664004" y="6858318"/>
                </a:lnTo>
                <a:cubicBezTo>
                  <a:pt x="8709279" y="6757606"/>
                  <a:pt x="8775573" y="6651118"/>
                  <a:pt x="8905939" y="6520752"/>
                </a:cubicBezTo>
                <a:cubicBezTo>
                  <a:pt x="9104249" y="6322441"/>
                  <a:pt x="9247442" y="6272213"/>
                  <a:pt x="9399016" y="6219063"/>
                </a:cubicBezTo>
                <a:cubicBezTo>
                  <a:pt x="9553257" y="6165025"/>
                  <a:pt x="9712833" y="6109081"/>
                  <a:pt x="9925494" y="5896420"/>
                </a:cubicBezTo>
                <a:cubicBezTo>
                  <a:pt x="10138156" y="5683758"/>
                  <a:pt x="10194036" y="5524246"/>
                  <a:pt x="10248138" y="5369941"/>
                </a:cubicBezTo>
                <a:cubicBezTo>
                  <a:pt x="10301288" y="5218367"/>
                  <a:pt x="10351453" y="5075238"/>
                  <a:pt x="10549763" y="4876927"/>
                </a:cubicBezTo>
                <a:cubicBezTo>
                  <a:pt x="10748073" y="4678617"/>
                  <a:pt x="10891266" y="4628388"/>
                  <a:pt x="11042841" y="4575239"/>
                </a:cubicBezTo>
                <a:cubicBezTo>
                  <a:pt x="11197082" y="4521200"/>
                  <a:pt x="11356657" y="4465257"/>
                  <a:pt x="11569319" y="4252595"/>
                </a:cubicBezTo>
                <a:cubicBezTo>
                  <a:pt x="11781981" y="4039934"/>
                  <a:pt x="11837860" y="3880422"/>
                  <a:pt x="11891962" y="3726116"/>
                </a:cubicBezTo>
                <a:cubicBezTo>
                  <a:pt x="11944985" y="3574796"/>
                  <a:pt x="11995086" y="3431921"/>
                  <a:pt x="12192508" y="3234119"/>
                </a:cubicBezTo>
                <a:lnTo>
                  <a:pt x="12192508" y="3111119"/>
                </a:lnTo>
                <a:cubicBezTo>
                  <a:pt x="12172061" y="3129280"/>
                  <a:pt x="12151296" y="3148883"/>
                  <a:pt x="12130215" y="3169920"/>
                </a:cubicBezTo>
                <a:close/>
                <a:moveTo>
                  <a:pt x="12130722" y="3924681"/>
                </a:moveTo>
                <a:cubicBezTo>
                  <a:pt x="11918124" y="4137279"/>
                  <a:pt x="11862181" y="4296855"/>
                  <a:pt x="11808079" y="4451160"/>
                </a:cubicBezTo>
                <a:cubicBezTo>
                  <a:pt x="11754930" y="4602734"/>
                  <a:pt x="11704765" y="4745863"/>
                  <a:pt x="11506454" y="4944174"/>
                </a:cubicBezTo>
                <a:cubicBezTo>
                  <a:pt x="11308144" y="5142484"/>
                  <a:pt x="11164951" y="5192713"/>
                  <a:pt x="11013377" y="5245799"/>
                </a:cubicBezTo>
                <a:cubicBezTo>
                  <a:pt x="10859135" y="5299901"/>
                  <a:pt x="10699559" y="5355844"/>
                  <a:pt x="10486898" y="5568506"/>
                </a:cubicBezTo>
                <a:cubicBezTo>
                  <a:pt x="10274236" y="5781167"/>
                  <a:pt x="10218356" y="5940679"/>
                  <a:pt x="10164255" y="6094984"/>
                </a:cubicBezTo>
                <a:cubicBezTo>
                  <a:pt x="10111105" y="6246559"/>
                  <a:pt x="10060940" y="6389688"/>
                  <a:pt x="9862630" y="6587998"/>
                </a:cubicBezTo>
                <a:cubicBezTo>
                  <a:pt x="9702356" y="6748272"/>
                  <a:pt x="9578086" y="6811836"/>
                  <a:pt x="9456230" y="6858318"/>
                </a:cubicBezTo>
                <a:lnTo>
                  <a:pt x="9663620" y="6858318"/>
                </a:lnTo>
                <a:cubicBezTo>
                  <a:pt x="9742869" y="6811899"/>
                  <a:pt x="9828720" y="6747637"/>
                  <a:pt x="9925368" y="6650863"/>
                </a:cubicBezTo>
                <a:cubicBezTo>
                  <a:pt x="10137966" y="6438202"/>
                  <a:pt x="10193909" y="6278690"/>
                  <a:pt x="10248011" y="6124385"/>
                </a:cubicBezTo>
                <a:cubicBezTo>
                  <a:pt x="10301160" y="5972810"/>
                  <a:pt x="10351326" y="5829681"/>
                  <a:pt x="10549636" y="5631371"/>
                </a:cubicBezTo>
                <a:cubicBezTo>
                  <a:pt x="10747946" y="5433060"/>
                  <a:pt x="10891139" y="5382832"/>
                  <a:pt x="11042714" y="5329746"/>
                </a:cubicBezTo>
                <a:cubicBezTo>
                  <a:pt x="11196955" y="5275644"/>
                  <a:pt x="11356531" y="5219700"/>
                  <a:pt x="11569192" y="5007039"/>
                </a:cubicBezTo>
                <a:cubicBezTo>
                  <a:pt x="11781854" y="4794377"/>
                  <a:pt x="11837733" y="4634865"/>
                  <a:pt x="11891835" y="4480560"/>
                </a:cubicBezTo>
                <a:cubicBezTo>
                  <a:pt x="11944858" y="4329240"/>
                  <a:pt x="11994959" y="4186365"/>
                  <a:pt x="12192381" y="3988626"/>
                </a:cubicBezTo>
                <a:lnTo>
                  <a:pt x="12192381" y="3865563"/>
                </a:lnTo>
                <a:cubicBezTo>
                  <a:pt x="12171997" y="3883552"/>
                  <a:pt x="12151296" y="3903136"/>
                  <a:pt x="12130215" y="3924300"/>
                </a:cubicBezTo>
                <a:close/>
                <a:moveTo>
                  <a:pt x="12130722" y="4679125"/>
                </a:moveTo>
                <a:cubicBezTo>
                  <a:pt x="11918124" y="4891786"/>
                  <a:pt x="11862181" y="5051298"/>
                  <a:pt x="11808079" y="5205603"/>
                </a:cubicBezTo>
                <a:cubicBezTo>
                  <a:pt x="11754930" y="5357178"/>
                  <a:pt x="11704765" y="5500307"/>
                  <a:pt x="11506454" y="5698617"/>
                </a:cubicBezTo>
                <a:cubicBezTo>
                  <a:pt x="11308144" y="5896928"/>
                  <a:pt x="11164951" y="5947156"/>
                  <a:pt x="11013377" y="6000306"/>
                </a:cubicBezTo>
                <a:cubicBezTo>
                  <a:pt x="10859135" y="6054344"/>
                  <a:pt x="10699559" y="6110288"/>
                  <a:pt x="10486898" y="6322949"/>
                </a:cubicBezTo>
                <a:cubicBezTo>
                  <a:pt x="10274236" y="6535611"/>
                  <a:pt x="10218356" y="6695123"/>
                  <a:pt x="10164255" y="6849428"/>
                </a:cubicBezTo>
                <a:cubicBezTo>
                  <a:pt x="10163239" y="6852412"/>
                  <a:pt x="10162159" y="6855333"/>
                  <a:pt x="10161143" y="6858318"/>
                </a:cubicBezTo>
                <a:lnTo>
                  <a:pt x="10255314" y="6858318"/>
                </a:lnTo>
                <a:cubicBezTo>
                  <a:pt x="10306114" y="6714173"/>
                  <a:pt x="10360406" y="6575171"/>
                  <a:pt x="10549763" y="6385814"/>
                </a:cubicBezTo>
                <a:cubicBezTo>
                  <a:pt x="10748073" y="6187504"/>
                  <a:pt x="10891266" y="6137275"/>
                  <a:pt x="11042841" y="6084189"/>
                </a:cubicBezTo>
                <a:cubicBezTo>
                  <a:pt x="11197082" y="6030087"/>
                  <a:pt x="11356657" y="5974144"/>
                  <a:pt x="11569319" y="5761482"/>
                </a:cubicBezTo>
                <a:cubicBezTo>
                  <a:pt x="11781981" y="5548821"/>
                  <a:pt x="11837860" y="5389309"/>
                  <a:pt x="11891962" y="5235004"/>
                </a:cubicBezTo>
                <a:cubicBezTo>
                  <a:pt x="11944985" y="5083683"/>
                  <a:pt x="11995086" y="4940808"/>
                  <a:pt x="12192508" y="4743069"/>
                </a:cubicBezTo>
                <a:lnTo>
                  <a:pt x="12192508" y="4620006"/>
                </a:lnTo>
                <a:cubicBezTo>
                  <a:pt x="12172061" y="4638167"/>
                  <a:pt x="12151296" y="4657770"/>
                  <a:pt x="12130215" y="4678807"/>
                </a:cubicBezTo>
                <a:close/>
                <a:moveTo>
                  <a:pt x="12130722" y="5433568"/>
                </a:moveTo>
                <a:cubicBezTo>
                  <a:pt x="11918124" y="5646230"/>
                  <a:pt x="11862181" y="5805742"/>
                  <a:pt x="11808079" y="5960047"/>
                </a:cubicBezTo>
                <a:cubicBezTo>
                  <a:pt x="11754930" y="6111621"/>
                  <a:pt x="11704765" y="6254750"/>
                  <a:pt x="11506454" y="6453124"/>
                </a:cubicBezTo>
                <a:cubicBezTo>
                  <a:pt x="11308144" y="6651498"/>
                  <a:pt x="11164951" y="6701600"/>
                  <a:pt x="11013377" y="6754749"/>
                </a:cubicBezTo>
                <a:cubicBezTo>
                  <a:pt x="10935335" y="6782118"/>
                  <a:pt x="10855960" y="6809931"/>
                  <a:pt x="10768965" y="6858318"/>
                </a:cubicBezTo>
                <a:lnTo>
                  <a:pt x="10987342" y="6858318"/>
                </a:lnTo>
                <a:cubicBezTo>
                  <a:pt x="11005820" y="6851587"/>
                  <a:pt x="11024235" y="6845110"/>
                  <a:pt x="11042841" y="6838632"/>
                </a:cubicBezTo>
                <a:cubicBezTo>
                  <a:pt x="11197145" y="6784531"/>
                  <a:pt x="11356657" y="6728587"/>
                  <a:pt x="11569319" y="6515926"/>
                </a:cubicBezTo>
                <a:cubicBezTo>
                  <a:pt x="11781981" y="6303264"/>
                  <a:pt x="11837860" y="6143752"/>
                  <a:pt x="11891962" y="5989447"/>
                </a:cubicBezTo>
                <a:cubicBezTo>
                  <a:pt x="11944985" y="5838127"/>
                  <a:pt x="11995086" y="5695252"/>
                  <a:pt x="12192508" y="5497513"/>
                </a:cubicBezTo>
                <a:lnTo>
                  <a:pt x="12192508" y="5374450"/>
                </a:lnTo>
                <a:cubicBezTo>
                  <a:pt x="12172061" y="5392611"/>
                  <a:pt x="12151296" y="5412213"/>
                  <a:pt x="12130215" y="5433251"/>
                </a:cubicBezTo>
                <a:close/>
                <a:moveTo>
                  <a:pt x="12130722" y="6188012"/>
                </a:moveTo>
                <a:cubicBezTo>
                  <a:pt x="11918124" y="6400673"/>
                  <a:pt x="11862181" y="6560185"/>
                  <a:pt x="11808079" y="6714490"/>
                </a:cubicBezTo>
                <a:cubicBezTo>
                  <a:pt x="11791252" y="6762623"/>
                  <a:pt x="11774678" y="6809740"/>
                  <a:pt x="11753532" y="6858318"/>
                </a:cubicBezTo>
                <a:lnTo>
                  <a:pt x="11849100" y="6858318"/>
                </a:lnTo>
                <a:cubicBezTo>
                  <a:pt x="11864784" y="6819393"/>
                  <a:pt x="11878056" y="6781482"/>
                  <a:pt x="11891264" y="6744018"/>
                </a:cubicBezTo>
                <a:cubicBezTo>
                  <a:pt x="11944286" y="6592761"/>
                  <a:pt x="11994388" y="6449822"/>
                  <a:pt x="12191809" y="6252083"/>
                </a:cubicBezTo>
                <a:lnTo>
                  <a:pt x="12191809" y="6128893"/>
                </a:lnTo>
                <a:cubicBezTo>
                  <a:pt x="12171807" y="6147054"/>
                  <a:pt x="12151296" y="6166657"/>
                  <a:pt x="12130215" y="6187694"/>
                </a:cubicBezTo>
                <a:close/>
              </a:path>
            </a:pathLst>
          </a:custGeom>
          <a:solidFill>
            <a:schemeClr val="bg1">
              <a:lumMod val="85000"/>
              <a:lumOff val="15000"/>
              <a:alpha val="50000"/>
            </a:schemeClr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4" name="Picture Placeholder 12">
            <a:extLst>
              <a:ext uri="{FF2B5EF4-FFF2-40B4-BE49-F238E27FC236}">
                <a16:creationId xmlns:a16="http://schemas.microsoft.com/office/drawing/2014/main" id="{CF9B43F0-B24D-4ECB-B6DD-CF3824349EE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460909" y="812898"/>
            <a:ext cx="3702041" cy="5232204"/>
          </a:xfrm>
          <a:prstGeom prst="rect">
            <a:avLst/>
          </a:prstGeom>
          <a:pattFill prst="pct5">
            <a:fgClr>
              <a:schemeClr val="bg1">
                <a:lumMod val="50000"/>
                <a:lumOff val="50000"/>
              </a:schemeClr>
            </a:fgClr>
            <a:bgClr>
              <a:schemeClr val="bg1"/>
            </a:bgClr>
          </a:pattFill>
        </p:spPr>
        <p:txBody>
          <a:bodyPr/>
          <a:lstStyle>
            <a:lvl1pPr>
              <a:defRPr sz="12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42370211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603183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  <p:sldLayoutId id="2147483671" r:id="rId23"/>
    <p:sldLayoutId id="2147483672" r:id="rId24"/>
    <p:sldLayoutId id="2147483673" r:id="rId25"/>
    <p:sldLayoutId id="2147483674" r:id="rId26"/>
    <p:sldLayoutId id="2147483675" r:id="rId27"/>
    <p:sldLayoutId id="2147483676" r:id="rId28"/>
    <p:sldLayoutId id="2147483677" r:id="rId29"/>
    <p:sldLayoutId id="2147483678" r:id="rId3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val 2">
            <a:extLst>
              <a:ext uri="{FF2B5EF4-FFF2-40B4-BE49-F238E27FC236}">
                <a16:creationId xmlns:a16="http://schemas.microsoft.com/office/drawing/2014/main" id="{E4B7675D-93B2-44EB-BA14-11BF5F3632BB}"/>
              </a:ext>
            </a:extLst>
          </p:cNvPr>
          <p:cNvSpPr/>
          <p:nvPr/>
        </p:nvSpPr>
        <p:spPr>
          <a:xfrm>
            <a:off x="3867760" y="914400"/>
            <a:ext cx="1762125" cy="176212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2413038-D601-4842-A754-D02B13CFF52E}"/>
              </a:ext>
            </a:extLst>
          </p:cNvPr>
          <p:cNvSpPr txBox="1"/>
          <p:nvPr/>
        </p:nvSpPr>
        <p:spPr>
          <a:xfrm>
            <a:off x="1130289" y="1561861"/>
            <a:ext cx="424667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>
                <a:latin typeface="Goblin One" panose="020A0902070400060704" pitchFamily="18" charset="0"/>
              </a:rPr>
              <a:t>AKTUAL</a:t>
            </a:r>
            <a:endParaRPr lang="en-ID" sz="5400">
              <a:latin typeface="Goblin One" panose="020A0902070400060704" pitchFamily="18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C3715D3-FB04-402E-B73D-245FB35F2CFC}"/>
              </a:ext>
            </a:extLst>
          </p:cNvPr>
          <p:cNvSpPr txBox="1"/>
          <p:nvPr/>
        </p:nvSpPr>
        <p:spPr>
          <a:xfrm>
            <a:off x="1130289" y="1223307"/>
            <a:ext cx="222048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>
                <a:latin typeface="Goblin One" panose="020A0902070400060704" pitchFamily="18" charset="0"/>
              </a:rPr>
              <a:t>MODERN  SLIDE</a:t>
            </a:r>
            <a:endParaRPr lang="en-ID" sz="1400">
              <a:latin typeface="Goblin One" panose="020A0902070400060704" pitchFamily="18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9FEE03D-24D5-4463-842E-44D2CD2B9606}"/>
              </a:ext>
            </a:extLst>
          </p:cNvPr>
          <p:cNvSpPr txBox="1"/>
          <p:nvPr/>
        </p:nvSpPr>
        <p:spPr>
          <a:xfrm>
            <a:off x="1130289" y="3915701"/>
            <a:ext cx="4596892" cy="9596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2000">
                <a:latin typeface="Archivo" pitchFamily="2" charset="0"/>
                <a:cs typeface="Archivo" pitchFamily="2" charset="0"/>
              </a:rPr>
              <a:t>Lorem ipsum dolor sit amet, adipiscing. Phasellus sollicitudin. Nunc pretium.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8B82366-EF58-4D49-BCE8-495502D2161E}"/>
              </a:ext>
            </a:extLst>
          </p:cNvPr>
          <p:cNvSpPr txBox="1"/>
          <p:nvPr/>
        </p:nvSpPr>
        <p:spPr>
          <a:xfrm>
            <a:off x="6732988" y="5163219"/>
            <a:ext cx="4328722" cy="1022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400">
                <a:latin typeface="Archivo" pitchFamily="2" charset="0"/>
                <a:cs typeface="Archivo" pitchFamily="2" charset="0"/>
              </a:rPr>
              <a:t>Lorem ipsum dolor sit amet, adipiscing elit. Phasel dolor. Nunc pretium tincidunt, accumsan le luctus in. Nullam aliquam, leo eget.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15B2EBDC-4368-4255-8CEE-605A7E782108}"/>
              </a:ext>
            </a:extLst>
          </p:cNvPr>
          <p:cNvGrpSpPr/>
          <p:nvPr/>
        </p:nvGrpSpPr>
        <p:grpSpPr>
          <a:xfrm>
            <a:off x="1049601" y="2878874"/>
            <a:ext cx="4659488" cy="876018"/>
            <a:chOff x="1049601" y="2878874"/>
            <a:chExt cx="4659488" cy="876018"/>
          </a:xfrm>
        </p:grpSpPr>
        <p:sp>
          <p:nvSpPr>
            <p:cNvPr id="10" name="Graphic 35">
              <a:extLst>
                <a:ext uri="{FF2B5EF4-FFF2-40B4-BE49-F238E27FC236}">
                  <a16:creationId xmlns:a16="http://schemas.microsoft.com/office/drawing/2014/main" id="{84EFD59F-E164-4BD3-88D0-8CE5F637DE0E}"/>
                </a:ext>
              </a:extLst>
            </p:cNvPr>
            <p:cNvSpPr/>
            <p:nvPr/>
          </p:nvSpPr>
          <p:spPr>
            <a:xfrm rot="162467">
              <a:off x="1049601" y="2878874"/>
              <a:ext cx="4659488" cy="876018"/>
            </a:xfrm>
            <a:custGeom>
              <a:avLst/>
              <a:gdLst>
                <a:gd name="connsiteX0" fmla="*/ 24575 w 3518534"/>
                <a:gd name="connsiteY0" fmla="*/ 13621 h 661511"/>
                <a:gd name="connsiteX1" fmla="*/ 257175 w 3518534"/>
                <a:gd name="connsiteY1" fmla="*/ 2858 h 661511"/>
                <a:gd name="connsiteX2" fmla="*/ 489680 w 3518534"/>
                <a:gd name="connsiteY2" fmla="*/ 41434 h 661511"/>
                <a:gd name="connsiteX3" fmla="*/ 722281 w 3518534"/>
                <a:gd name="connsiteY3" fmla="*/ 43815 h 661511"/>
                <a:gd name="connsiteX4" fmla="*/ 954786 w 3518534"/>
                <a:gd name="connsiteY4" fmla="*/ 32099 h 661511"/>
                <a:gd name="connsiteX5" fmla="*/ 1187291 w 3518534"/>
                <a:gd name="connsiteY5" fmla="*/ 40100 h 661511"/>
                <a:gd name="connsiteX6" fmla="*/ 1419892 w 3518534"/>
                <a:gd name="connsiteY6" fmla="*/ 0 h 661511"/>
                <a:gd name="connsiteX7" fmla="*/ 1652397 w 3518534"/>
                <a:gd name="connsiteY7" fmla="*/ 14288 h 661511"/>
                <a:gd name="connsiteX8" fmla="*/ 1884902 w 3518534"/>
                <a:gd name="connsiteY8" fmla="*/ 26956 h 661511"/>
                <a:gd name="connsiteX9" fmla="*/ 2117503 w 3518534"/>
                <a:gd name="connsiteY9" fmla="*/ 34004 h 661511"/>
                <a:gd name="connsiteX10" fmla="*/ 2350103 w 3518534"/>
                <a:gd name="connsiteY10" fmla="*/ 14669 h 661511"/>
                <a:gd name="connsiteX11" fmla="*/ 2582609 w 3518534"/>
                <a:gd name="connsiteY11" fmla="*/ 44196 h 661511"/>
                <a:gd name="connsiteX12" fmla="*/ 2815209 w 3518534"/>
                <a:gd name="connsiteY12" fmla="*/ 36576 h 661511"/>
                <a:gd name="connsiteX13" fmla="*/ 3047810 w 3518534"/>
                <a:gd name="connsiteY13" fmla="*/ 42958 h 661511"/>
                <a:gd name="connsiteX14" fmla="*/ 3280410 w 3518534"/>
                <a:gd name="connsiteY14" fmla="*/ 29528 h 661511"/>
                <a:gd name="connsiteX15" fmla="*/ 3518535 w 3518534"/>
                <a:gd name="connsiteY15" fmla="*/ 14383 h 661511"/>
                <a:gd name="connsiteX16" fmla="*/ 3501676 w 3518534"/>
                <a:gd name="connsiteY16" fmla="*/ 227076 h 661511"/>
                <a:gd name="connsiteX17" fmla="*/ 3503390 w 3518534"/>
                <a:gd name="connsiteY17" fmla="*/ 433578 h 661511"/>
                <a:gd name="connsiteX18" fmla="*/ 3516535 w 3518534"/>
                <a:gd name="connsiteY18" fmla="*/ 644081 h 661511"/>
                <a:gd name="connsiteX19" fmla="*/ 3280505 w 3518534"/>
                <a:gd name="connsiteY19" fmla="*/ 618935 h 661511"/>
                <a:gd name="connsiteX20" fmla="*/ 3047905 w 3518534"/>
                <a:gd name="connsiteY20" fmla="*/ 625697 h 661511"/>
                <a:gd name="connsiteX21" fmla="*/ 2815399 w 3518534"/>
                <a:gd name="connsiteY21" fmla="*/ 660559 h 661511"/>
                <a:gd name="connsiteX22" fmla="*/ 2582895 w 3518534"/>
                <a:gd name="connsiteY22" fmla="*/ 648748 h 661511"/>
                <a:gd name="connsiteX23" fmla="*/ 2350294 w 3518534"/>
                <a:gd name="connsiteY23" fmla="*/ 657511 h 661511"/>
                <a:gd name="connsiteX24" fmla="*/ 2117789 w 3518534"/>
                <a:gd name="connsiteY24" fmla="*/ 661511 h 661511"/>
                <a:gd name="connsiteX25" fmla="*/ 1885283 w 3518534"/>
                <a:gd name="connsiteY25" fmla="*/ 613220 h 661511"/>
                <a:gd name="connsiteX26" fmla="*/ 1652683 w 3518534"/>
                <a:gd name="connsiteY26" fmla="*/ 658178 h 661511"/>
                <a:gd name="connsiteX27" fmla="*/ 1420178 w 3518534"/>
                <a:gd name="connsiteY27" fmla="*/ 661416 h 661511"/>
                <a:gd name="connsiteX28" fmla="*/ 1187577 w 3518534"/>
                <a:gd name="connsiteY28" fmla="*/ 621411 h 661511"/>
                <a:gd name="connsiteX29" fmla="*/ 954977 w 3518534"/>
                <a:gd name="connsiteY29" fmla="*/ 637699 h 661511"/>
                <a:gd name="connsiteX30" fmla="*/ 722376 w 3518534"/>
                <a:gd name="connsiteY30" fmla="*/ 646843 h 661511"/>
                <a:gd name="connsiteX31" fmla="*/ 489871 w 3518534"/>
                <a:gd name="connsiteY31" fmla="*/ 622078 h 661511"/>
                <a:gd name="connsiteX32" fmla="*/ 257175 w 3518534"/>
                <a:gd name="connsiteY32" fmla="*/ 642080 h 661511"/>
                <a:gd name="connsiteX33" fmla="*/ 35338 w 3518534"/>
                <a:gd name="connsiteY33" fmla="*/ 628079 h 661511"/>
                <a:gd name="connsiteX34" fmla="*/ 20860 w 3518534"/>
                <a:gd name="connsiteY34" fmla="*/ 433578 h 661511"/>
                <a:gd name="connsiteX35" fmla="*/ 48673 w 3518534"/>
                <a:gd name="connsiteY35" fmla="*/ 227076 h 661511"/>
                <a:gd name="connsiteX36" fmla="*/ 0 w 3518534"/>
                <a:gd name="connsiteY36" fmla="*/ 20574 h 661511"/>
                <a:gd name="connsiteX37" fmla="*/ 24575 w 3518534"/>
                <a:gd name="connsiteY37" fmla="*/ 13621 h 6615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3518534" h="661511">
                  <a:moveTo>
                    <a:pt x="24575" y="13621"/>
                  </a:moveTo>
                  <a:lnTo>
                    <a:pt x="257175" y="2858"/>
                  </a:lnTo>
                  <a:lnTo>
                    <a:pt x="489680" y="41434"/>
                  </a:lnTo>
                  <a:lnTo>
                    <a:pt x="722281" y="43815"/>
                  </a:lnTo>
                  <a:lnTo>
                    <a:pt x="954786" y="32099"/>
                  </a:lnTo>
                  <a:lnTo>
                    <a:pt x="1187291" y="40100"/>
                  </a:lnTo>
                  <a:lnTo>
                    <a:pt x="1419892" y="0"/>
                  </a:lnTo>
                  <a:lnTo>
                    <a:pt x="1652397" y="14288"/>
                  </a:lnTo>
                  <a:lnTo>
                    <a:pt x="1884902" y="26956"/>
                  </a:lnTo>
                  <a:lnTo>
                    <a:pt x="2117503" y="34004"/>
                  </a:lnTo>
                  <a:lnTo>
                    <a:pt x="2350103" y="14669"/>
                  </a:lnTo>
                  <a:lnTo>
                    <a:pt x="2582609" y="44196"/>
                  </a:lnTo>
                  <a:lnTo>
                    <a:pt x="2815209" y="36576"/>
                  </a:lnTo>
                  <a:lnTo>
                    <a:pt x="3047810" y="42958"/>
                  </a:lnTo>
                  <a:lnTo>
                    <a:pt x="3280410" y="29528"/>
                  </a:lnTo>
                  <a:lnTo>
                    <a:pt x="3518535" y="14383"/>
                  </a:lnTo>
                  <a:lnTo>
                    <a:pt x="3501676" y="227076"/>
                  </a:lnTo>
                  <a:lnTo>
                    <a:pt x="3503390" y="433578"/>
                  </a:lnTo>
                  <a:lnTo>
                    <a:pt x="3516535" y="644081"/>
                  </a:lnTo>
                  <a:lnTo>
                    <a:pt x="3280505" y="618935"/>
                  </a:lnTo>
                  <a:lnTo>
                    <a:pt x="3047905" y="625697"/>
                  </a:lnTo>
                  <a:lnTo>
                    <a:pt x="2815399" y="660559"/>
                  </a:lnTo>
                  <a:lnTo>
                    <a:pt x="2582895" y="648748"/>
                  </a:lnTo>
                  <a:lnTo>
                    <a:pt x="2350294" y="657511"/>
                  </a:lnTo>
                  <a:lnTo>
                    <a:pt x="2117789" y="661511"/>
                  </a:lnTo>
                  <a:lnTo>
                    <a:pt x="1885283" y="613220"/>
                  </a:lnTo>
                  <a:lnTo>
                    <a:pt x="1652683" y="658178"/>
                  </a:lnTo>
                  <a:lnTo>
                    <a:pt x="1420178" y="661416"/>
                  </a:lnTo>
                  <a:lnTo>
                    <a:pt x="1187577" y="621411"/>
                  </a:lnTo>
                  <a:lnTo>
                    <a:pt x="954977" y="637699"/>
                  </a:lnTo>
                  <a:lnTo>
                    <a:pt x="722376" y="646843"/>
                  </a:lnTo>
                  <a:lnTo>
                    <a:pt x="489871" y="622078"/>
                  </a:lnTo>
                  <a:lnTo>
                    <a:pt x="257175" y="642080"/>
                  </a:lnTo>
                  <a:lnTo>
                    <a:pt x="35338" y="628079"/>
                  </a:lnTo>
                  <a:lnTo>
                    <a:pt x="20860" y="433578"/>
                  </a:lnTo>
                  <a:lnTo>
                    <a:pt x="48673" y="227076"/>
                  </a:lnTo>
                  <a:lnTo>
                    <a:pt x="0" y="20574"/>
                  </a:lnTo>
                  <a:lnTo>
                    <a:pt x="24575" y="13621"/>
                  </a:lnTo>
                  <a:close/>
                </a:path>
              </a:pathLst>
            </a:custGeom>
            <a:solidFill>
              <a:schemeClr val="accent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en-ID"/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59616864-F19C-4FD5-B5AF-A56BB5E7894D}"/>
                </a:ext>
              </a:extLst>
            </p:cNvPr>
            <p:cNvSpPr txBox="1"/>
            <p:nvPr userDrawn="1"/>
          </p:nvSpPr>
          <p:spPr>
            <a:xfrm>
              <a:off x="1130289" y="2934664"/>
              <a:ext cx="4499596" cy="6994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ID" sz="1400">
                  <a:solidFill>
                    <a:schemeClr val="bg1"/>
                  </a:solidFill>
                  <a:latin typeface="Archivo" pitchFamily="2" charset="0"/>
                  <a:cs typeface="Archivo" pitchFamily="2" charset="0"/>
                </a:rPr>
                <a:t>Lorem ipsum dolor sit amet, consectet adipiscing elit. Phasellus quis sollicitudin dolor. Nunc pretium tincidunt</a:t>
              </a:r>
            </a:p>
          </p:txBody>
        </p:sp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id="{7118742B-3979-4B66-8FAA-60512CF9ED23}"/>
              </a:ext>
            </a:extLst>
          </p:cNvPr>
          <p:cNvSpPr txBox="1"/>
          <p:nvPr/>
        </p:nvSpPr>
        <p:spPr>
          <a:xfrm>
            <a:off x="1130289" y="5924261"/>
            <a:ext cx="206659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>
                <a:latin typeface="Goblin One" panose="020A0902070400060704" pitchFamily="18" charset="0"/>
              </a:rPr>
              <a:t>CREATIVE DESIGN</a:t>
            </a:r>
            <a:endParaRPr lang="en-ID" sz="1100">
              <a:latin typeface="Goblin One" panose="020A0902070400060704" pitchFamily="18" charset="0"/>
            </a:endParaRP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A2DEF56F-144F-4600-8CB8-AE2880777C61}"/>
              </a:ext>
            </a:extLst>
          </p:cNvPr>
          <p:cNvCxnSpPr>
            <a:cxnSpLocks/>
          </p:cNvCxnSpPr>
          <p:nvPr/>
        </p:nvCxnSpPr>
        <p:spPr>
          <a:xfrm flipH="1">
            <a:off x="3415017" y="6055066"/>
            <a:ext cx="2214869" cy="0"/>
          </a:xfrm>
          <a:prstGeom prst="line">
            <a:avLst/>
          </a:prstGeom>
          <a:ln w="762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tangle 13">
            <a:extLst>
              <a:ext uri="{FF2B5EF4-FFF2-40B4-BE49-F238E27FC236}">
                <a16:creationId xmlns:a16="http://schemas.microsoft.com/office/drawing/2014/main" id="{17B3E68D-27B5-4B56-A13A-E5F17A7DCF7C}"/>
              </a:ext>
            </a:extLst>
          </p:cNvPr>
          <p:cNvSpPr/>
          <p:nvPr/>
        </p:nvSpPr>
        <p:spPr>
          <a:xfrm>
            <a:off x="11796000" y="6462000"/>
            <a:ext cx="396000" cy="396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9BCB1992-B7A4-4A66-B0D8-D01844905406}"/>
              </a:ext>
            </a:extLst>
          </p:cNvPr>
          <p:cNvSpPr/>
          <p:nvPr/>
        </p:nvSpPr>
        <p:spPr>
          <a:xfrm>
            <a:off x="1200150" y="5274373"/>
            <a:ext cx="4429735" cy="431098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E4474B8B-9064-4C98-8D0A-60726922656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12107867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val 2">
            <a:extLst>
              <a:ext uri="{FF2B5EF4-FFF2-40B4-BE49-F238E27FC236}">
                <a16:creationId xmlns:a16="http://schemas.microsoft.com/office/drawing/2014/main" id="{AC39FEF3-5158-4B87-B479-4656A8822CB3}"/>
              </a:ext>
            </a:extLst>
          </p:cNvPr>
          <p:cNvSpPr/>
          <p:nvPr/>
        </p:nvSpPr>
        <p:spPr>
          <a:xfrm>
            <a:off x="9711328" y="767121"/>
            <a:ext cx="1187587" cy="1187587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4B01C4C-5650-4E4B-86A6-86CA64FEB3D6}"/>
              </a:ext>
            </a:extLst>
          </p:cNvPr>
          <p:cNvSpPr txBox="1"/>
          <p:nvPr/>
        </p:nvSpPr>
        <p:spPr>
          <a:xfrm>
            <a:off x="5521440" y="945417"/>
            <a:ext cx="478368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>
                <a:latin typeface="Goblin One" panose="020A0902070400060704" pitchFamily="18" charset="0"/>
              </a:rPr>
              <a:t>OUR TEAM</a:t>
            </a:r>
            <a:endParaRPr lang="en-ID" sz="4800">
              <a:latin typeface="Goblin One" panose="020A0902070400060704" pitchFamily="18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0B1C633-868C-4E4B-BEA7-AFF3F22F25A3}"/>
              </a:ext>
            </a:extLst>
          </p:cNvPr>
          <p:cNvSpPr txBox="1"/>
          <p:nvPr/>
        </p:nvSpPr>
        <p:spPr>
          <a:xfrm>
            <a:off x="1312318" y="5560210"/>
            <a:ext cx="4209122" cy="6994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400">
                <a:latin typeface="Archivo" pitchFamily="2" charset="0"/>
                <a:cs typeface="Archivo" pitchFamily="2" charset="0"/>
              </a:rPr>
              <a:t>Lorem ipsum dolor sit amet, adipiscing eli. Phasel dolor. Nunc pretium tincidunt, accumsan le luctus.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53E5AEC1-9619-46C7-A880-20100E78BEC6}"/>
              </a:ext>
            </a:extLst>
          </p:cNvPr>
          <p:cNvGrpSpPr/>
          <p:nvPr/>
        </p:nvGrpSpPr>
        <p:grpSpPr>
          <a:xfrm>
            <a:off x="1312318" y="893521"/>
            <a:ext cx="2905639" cy="882893"/>
            <a:chOff x="8492873" y="1294319"/>
            <a:chExt cx="2905639" cy="882893"/>
          </a:xfrm>
        </p:grpSpPr>
        <p:sp>
          <p:nvSpPr>
            <p:cNvPr id="7" name="Graphic 35">
              <a:extLst>
                <a:ext uri="{FF2B5EF4-FFF2-40B4-BE49-F238E27FC236}">
                  <a16:creationId xmlns:a16="http://schemas.microsoft.com/office/drawing/2014/main" id="{6F04C04E-683E-4B76-86F4-538E2C817D98}"/>
                </a:ext>
              </a:extLst>
            </p:cNvPr>
            <p:cNvSpPr/>
            <p:nvPr userDrawn="1"/>
          </p:nvSpPr>
          <p:spPr>
            <a:xfrm rot="162467">
              <a:off x="8492873" y="1294319"/>
              <a:ext cx="2905639" cy="882893"/>
            </a:xfrm>
            <a:custGeom>
              <a:avLst/>
              <a:gdLst>
                <a:gd name="connsiteX0" fmla="*/ 24575 w 3518534"/>
                <a:gd name="connsiteY0" fmla="*/ 13621 h 661511"/>
                <a:gd name="connsiteX1" fmla="*/ 257175 w 3518534"/>
                <a:gd name="connsiteY1" fmla="*/ 2858 h 661511"/>
                <a:gd name="connsiteX2" fmla="*/ 489680 w 3518534"/>
                <a:gd name="connsiteY2" fmla="*/ 41434 h 661511"/>
                <a:gd name="connsiteX3" fmla="*/ 722281 w 3518534"/>
                <a:gd name="connsiteY3" fmla="*/ 43815 h 661511"/>
                <a:gd name="connsiteX4" fmla="*/ 954786 w 3518534"/>
                <a:gd name="connsiteY4" fmla="*/ 32099 h 661511"/>
                <a:gd name="connsiteX5" fmla="*/ 1187291 w 3518534"/>
                <a:gd name="connsiteY5" fmla="*/ 40100 h 661511"/>
                <a:gd name="connsiteX6" fmla="*/ 1419892 w 3518534"/>
                <a:gd name="connsiteY6" fmla="*/ 0 h 661511"/>
                <a:gd name="connsiteX7" fmla="*/ 1652397 w 3518534"/>
                <a:gd name="connsiteY7" fmla="*/ 14288 h 661511"/>
                <a:gd name="connsiteX8" fmla="*/ 1884902 w 3518534"/>
                <a:gd name="connsiteY8" fmla="*/ 26956 h 661511"/>
                <a:gd name="connsiteX9" fmla="*/ 2117503 w 3518534"/>
                <a:gd name="connsiteY9" fmla="*/ 34004 h 661511"/>
                <a:gd name="connsiteX10" fmla="*/ 2350103 w 3518534"/>
                <a:gd name="connsiteY10" fmla="*/ 14669 h 661511"/>
                <a:gd name="connsiteX11" fmla="*/ 2582609 w 3518534"/>
                <a:gd name="connsiteY11" fmla="*/ 44196 h 661511"/>
                <a:gd name="connsiteX12" fmla="*/ 2815209 w 3518534"/>
                <a:gd name="connsiteY12" fmla="*/ 36576 h 661511"/>
                <a:gd name="connsiteX13" fmla="*/ 3047810 w 3518534"/>
                <a:gd name="connsiteY13" fmla="*/ 42958 h 661511"/>
                <a:gd name="connsiteX14" fmla="*/ 3280410 w 3518534"/>
                <a:gd name="connsiteY14" fmla="*/ 29528 h 661511"/>
                <a:gd name="connsiteX15" fmla="*/ 3518535 w 3518534"/>
                <a:gd name="connsiteY15" fmla="*/ 14383 h 661511"/>
                <a:gd name="connsiteX16" fmla="*/ 3501676 w 3518534"/>
                <a:gd name="connsiteY16" fmla="*/ 227076 h 661511"/>
                <a:gd name="connsiteX17" fmla="*/ 3503390 w 3518534"/>
                <a:gd name="connsiteY17" fmla="*/ 433578 h 661511"/>
                <a:gd name="connsiteX18" fmla="*/ 3516535 w 3518534"/>
                <a:gd name="connsiteY18" fmla="*/ 644081 h 661511"/>
                <a:gd name="connsiteX19" fmla="*/ 3280505 w 3518534"/>
                <a:gd name="connsiteY19" fmla="*/ 618935 h 661511"/>
                <a:gd name="connsiteX20" fmla="*/ 3047905 w 3518534"/>
                <a:gd name="connsiteY20" fmla="*/ 625697 h 661511"/>
                <a:gd name="connsiteX21" fmla="*/ 2815399 w 3518534"/>
                <a:gd name="connsiteY21" fmla="*/ 660559 h 661511"/>
                <a:gd name="connsiteX22" fmla="*/ 2582895 w 3518534"/>
                <a:gd name="connsiteY22" fmla="*/ 648748 h 661511"/>
                <a:gd name="connsiteX23" fmla="*/ 2350294 w 3518534"/>
                <a:gd name="connsiteY23" fmla="*/ 657511 h 661511"/>
                <a:gd name="connsiteX24" fmla="*/ 2117789 w 3518534"/>
                <a:gd name="connsiteY24" fmla="*/ 661511 h 661511"/>
                <a:gd name="connsiteX25" fmla="*/ 1885283 w 3518534"/>
                <a:gd name="connsiteY25" fmla="*/ 613220 h 661511"/>
                <a:gd name="connsiteX26" fmla="*/ 1652683 w 3518534"/>
                <a:gd name="connsiteY26" fmla="*/ 658178 h 661511"/>
                <a:gd name="connsiteX27" fmla="*/ 1420178 w 3518534"/>
                <a:gd name="connsiteY27" fmla="*/ 661416 h 661511"/>
                <a:gd name="connsiteX28" fmla="*/ 1187577 w 3518534"/>
                <a:gd name="connsiteY28" fmla="*/ 621411 h 661511"/>
                <a:gd name="connsiteX29" fmla="*/ 954977 w 3518534"/>
                <a:gd name="connsiteY29" fmla="*/ 637699 h 661511"/>
                <a:gd name="connsiteX30" fmla="*/ 722376 w 3518534"/>
                <a:gd name="connsiteY30" fmla="*/ 646843 h 661511"/>
                <a:gd name="connsiteX31" fmla="*/ 489871 w 3518534"/>
                <a:gd name="connsiteY31" fmla="*/ 622078 h 661511"/>
                <a:gd name="connsiteX32" fmla="*/ 257175 w 3518534"/>
                <a:gd name="connsiteY32" fmla="*/ 642080 h 661511"/>
                <a:gd name="connsiteX33" fmla="*/ 35338 w 3518534"/>
                <a:gd name="connsiteY33" fmla="*/ 628079 h 661511"/>
                <a:gd name="connsiteX34" fmla="*/ 20860 w 3518534"/>
                <a:gd name="connsiteY34" fmla="*/ 433578 h 661511"/>
                <a:gd name="connsiteX35" fmla="*/ 48673 w 3518534"/>
                <a:gd name="connsiteY35" fmla="*/ 227076 h 661511"/>
                <a:gd name="connsiteX36" fmla="*/ 0 w 3518534"/>
                <a:gd name="connsiteY36" fmla="*/ 20574 h 661511"/>
                <a:gd name="connsiteX37" fmla="*/ 24575 w 3518534"/>
                <a:gd name="connsiteY37" fmla="*/ 13621 h 6615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3518534" h="661511">
                  <a:moveTo>
                    <a:pt x="24575" y="13621"/>
                  </a:moveTo>
                  <a:lnTo>
                    <a:pt x="257175" y="2858"/>
                  </a:lnTo>
                  <a:lnTo>
                    <a:pt x="489680" y="41434"/>
                  </a:lnTo>
                  <a:lnTo>
                    <a:pt x="722281" y="43815"/>
                  </a:lnTo>
                  <a:lnTo>
                    <a:pt x="954786" y="32099"/>
                  </a:lnTo>
                  <a:lnTo>
                    <a:pt x="1187291" y="40100"/>
                  </a:lnTo>
                  <a:lnTo>
                    <a:pt x="1419892" y="0"/>
                  </a:lnTo>
                  <a:lnTo>
                    <a:pt x="1652397" y="14288"/>
                  </a:lnTo>
                  <a:lnTo>
                    <a:pt x="1884902" y="26956"/>
                  </a:lnTo>
                  <a:lnTo>
                    <a:pt x="2117503" y="34004"/>
                  </a:lnTo>
                  <a:lnTo>
                    <a:pt x="2350103" y="14669"/>
                  </a:lnTo>
                  <a:lnTo>
                    <a:pt x="2582609" y="44196"/>
                  </a:lnTo>
                  <a:lnTo>
                    <a:pt x="2815209" y="36576"/>
                  </a:lnTo>
                  <a:lnTo>
                    <a:pt x="3047810" y="42958"/>
                  </a:lnTo>
                  <a:lnTo>
                    <a:pt x="3280410" y="29528"/>
                  </a:lnTo>
                  <a:lnTo>
                    <a:pt x="3518535" y="14383"/>
                  </a:lnTo>
                  <a:lnTo>
                    <a:pt x="3501676" y="227076"/>
                  </a:lnTo>
                  <a:lnTo>
                    <a:pt x="3503390" y="433578"/>
                  </a:lnTo>
                  <a:lnTo>
                    <a:pt x="3516535" y="644081"/>
                  </a:lnTo>
                  <a:lnTo>
                    <a:pt x="3280505" y="618935"/>
                  </a:lnTo>
                  <a:lnTo>
                    <a:pt x="3047905" y="625697"/>
                  </a:lnTo>
                  <a:lnTo>
                    <a:pt x="2815399" y="660559"/>
                  </a:lnTo>
                  <a:lnTo>
                    <a:pt x="2582895" y="648748"/>
                  </a:lnTo>
                  <a:lnTo>
                    <a:pt x="2350294" y="657511"/>
                  </a:lnTo>
                  <a:lnTo>
                    <a:pt x="2117789" y="661511"/>
                  </a:lnTo>
                  <a:lnTo>
                    <a:pt x="1885283" y="613220"/>
                  </a:lnTo>
                  <a:lnTo>
                    <a:pt x="1652683" y="658178"/>
                  </a:lnTo>
                  <a:lnTo>
                    <a:pt x="1420178" y="661416"/>
                  </a:lnTo>
                  <a:lnTo>
                    <a:pt x="1187577" y="621411"/>
                  </a:lnTo>
                  <a:lnTo>
                    <a:pt x="954977" y="637699"/>
                  </a:lnTo>
                  <a:lnTo>
                    <a:pt x="722376" y="646843"/>
                  </a:lnTo>
                  <a:lnTo>
                    <a:pt x="489871" y="622078"/>
                  </a:lnTo>
                  <a:lnTo>
                    <a:pt x="257175" y="642080"/>
                  </a:lnTo>
                  <a:lnTo>
                    <a:pt x="35338" y="628079"/>
                  </a:lnTo>
                  <a:lnTo>
                    <a:pt x="20860" y="433578"/>
                  </a:lnTo>
                  <a:lnTo>
                    <a:pt x="48673" y="227076"/>
                  </a:lnTo>
                  <a:lnTo>
                    <a:pt x="0" y="20574"/>
                  </a:lnTo>
                  <a:lnTo>
                    <a:pt x="24575" y="13621"/>
                  </a:lnTo>
                  <a:close/>
                </a:path>
              </a:pathLst>
            </a:custGeom>
            <a:solidFill>
              <a:schemeClr val="accent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en-ID"/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AA23F1EF-8DEA-4E9E-B970-0B8868264E2E}"/>
                </a:ext>
              </a:extLst>
            </p:cNvPr>
            <p:cNvSpPr txBox="1"/>
            <p:nvPr userDrawn="1"/>
          </p:nvSpPr>
          <p:spPr>
            <a:xfrm>
              <a:off x="8572499" y="1348844"/>
              <a:ext cx="2755911" cy="6994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ID" sz="1400">
                  <a:solidFill>
                    <a:schemeClr val="bg1"/>
                  </a:solidFill>
                  <a:latin typeface="Archivo" pitchFamily="2" charset="0"/>
                  <a:cs typeface="Archivo" pitchFamily="2" charset="0"/>
                </a:rPr>
                <a:t>Lorem ipsum dolor sit, consectet adipiscing elit. Phasellus quis</a:t>
              </a:r>
            </a:p>
          </p:txBody>
        </p:sp>
      </p:grpSp>
      <p:sp>
        <p:nvSpPr>
          <p:cNvPr id="9" name="Rectangle 8">
            <a:extLst>
              <a:ext uri="{FF2B5EF4-FFF2-40B4-BE49-F238E27FC236}">
                <a16:creationId xmlns:a16="http://schemas.microsoft.com/office/drawing/2014/main" id="{2A425FE6-5DF6-424D-8560-58E6D7F9095F}"/>
              </a:ext>
            </a:extLst>
          </p:cNvPr>
          <p:cNvSpPr/>
          <p:nvPr/>
        </p:nvSpPr>
        <p:spPr>
          <a:xfrm>
            <a:off x="7667626" y="5731040"/>
            <a:ext cx="3231290" cy="431098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305BAE4A-3B78-4F52-9B5C-016B81B798D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105008410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>
            <a:extLst>
              <a:ext uri="{FF2B5EF4-FFF2-40B4-BE49-F238E27FC236}">
                <a16:creationId xmlns:a16="http://schemas.microsoft.com/office/drawing/2014/main" id="{5E28F23A-B1D6-452B-845C-E27672AAB8FC}"/>
              </a:ext>
            </a:extLst>
          </p:cNvPr>
          <p:cNvSpPr/>
          <p:nvPr/>
        </p:nvSpPr>
        <p:spPr>
          <a:xfrm>
            <a:off x="5502206" y="1246069"/>
            <a:ext cx="1187587" cy="1187587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D851ADE-0876-4A1F-A242-B4A57CF204B4}"/>
              </a:ext>
            </a:extLst>
          </p:cNvPr>
          <p:cNvSpPr txBox="1"/>
          <p:nvPr/>
        </p:nvSpPr>
        <p:spPr>
          <a:xfrm>
            <a:off x="1064668" y="1424365"/>
            <a:ext cx="534312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>
                <a:latin typeface="Goblin One" panose="020A0902070400060704" pitchFamily="18" charset="0"/>
              </a:rPr>
              <a:t>PORTFOLIO</a:t>
            </a:r>
            <a:endParaRPr lang="en-ID" sz="4800">
              <a:latin typeface="Goblin One" panose="020A0902070400060704" pitchFamily="18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600C5A8-1236-412B-9309-D2BC71CAE752}"/>
              </a:ext>
            </a:extLst>
          </p:cNvPr>
          <p:cNvSpPr txBox="1"/>
          <p:nvPr/>
        </p:nvSpPr>
        <p:spPr>
          <a:xfrm>
            <a:off x="9341496" y="3042792"/>
            <a:ext cx="1785836" cy="19921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400">
                <a:latin typeface="Archivo" pitchFamily="2" charset="0"/>
                <a:cs typeface="Archivo" pitchFamily="2" charset="0"/>
              </a:rPr>
              <a:t>Lorem ipsum dolor sit amet, adipiscing. Phasel dolor. Nunc pretium tincidunt, accumsan le luctus in. Nullam aliquam.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72EDBE15-F26F-4581-84AA-8A2CA17B22C5}"/>
              </a:ext>
            </a:extLst>
          </p:cNvPr>
          <p:cNvGrpSpPr/>
          <p:nvPr/>
        </p:nvGrpSpPr>
        <p:grpSpPr>
          <a:xfrm>
            <a:off x="8221693" y="1314211"/>
            <a:ext cx="2905639" cy="882893"/>
            <a:chOff x="8492873" y="1294319"/>
            <a:chExt cx="2905639" cy="882893"/>
          </a:xfrm>
        </p:grpSpPr>
        <p:sp>
          <p:nvSpPr>
            <p:cNvPr id="8" name="Graphic 35">
              <a:extLst>
                <a:ext uri="{FF2B5EF4-FFF2-40B4-BE49-F238E27FC236}">
                  <a16:creationId xmlns:a16="http://schemas.microsoft.com/office/drawing/2014/main" id="{655CC5F6-C17B-4FF5-8984-37EAFEC816A9}"/>
                </a:ext>
              </a:extLst>
            </p:cNvPr>
            <p:cNvSpPr/>
            <p:nvPr userDrawn="1"/>
          </p:nvSpPr>
          <p:spPr>
            <a:xfrm rot="162467">
              <a:off x="8492873" y="1294319"/>
              <a:ext cx="2905639" cy="882893"/>
            </a:xfrm>
            <a:custGeom>
              <a:avLst/>
              <a:gdLst>
                <a:gd name="connsiteX0" fmla="*/ 24575 w 3518534"/>
                <a:gd name="connsiteY0" fmla="*/ 13621 h 661511"/>
                <a:gd name="connsiteX1" fmla="*/ 257175 w 3518534"/>
                <a:gd name="connsiteY1" fmla="*/ 2858 h 661511"/>
                <a:gd name="connsiteX2" fmla="*/ 489680 w 3518534"/>
                <a:gd name="connsiteY2" fmla="*/ 41434 h 661511"/>
                <a:gd name="connsiteX3" fmla="*/ 722281 w 3518534"/>
                <a:gd name="connsiteY3" fmla="*/ 43815 h 661511"/>
                <a:gd name="connsiteX4" fmla="*/ 954786 w 3518534"/>
                <a:gd name="connsiteY4" fmla="*/ 32099 h 661511"/>
                <a:gd name="connsiteX5" fmla="*/ 1187291 w 3518534"/>
                <a:gd name="connsiteY5" fmla="*/ 40100 h 661511"/>
                <a:gd name="connsiteX6" fmla="*/ 1419892 w 3518534"/>
                <a:gd name="connsiteY6" fmla="*/ 0 h 661511"/>
                <a:gd name="connsiteX7" fmla="*/ 1652397 w 3518534"/>
                <a:gd name="connsiteY7" fmla="*/ 14288 h 661511"/>
                <a:gd name="connsiteX8" fmla="*/ 1884902 w 3518534"/>
                <a:gd name="connsiteY8" fmla="*/ 26956 h 661511"/>
                <a:gd name="connsiteX9" fmla="*/ 2117503 w 3518534"/>
                <a:gd name="connsiteY9" fmla="*/ 34004 h 661511"/>
                <a:gd name="connsiteX10" fmla="*/ 2350103 w 3518534"/>
                <a:gd name="connsiteY10" fmla="*/ 14669 h 661511"/>
                <a:gd name="connsiteX11" fmla="*/ 2582609 w 3518534"/>
                <a:gd name="connsiteY11" fmla="*/ 44196 h 661511"/>
                <a:gd name="connsiteX12" fmla="*/ 2815209 w 3518534"/>
                <a:gd name="connsiteY12" fmla="*/ 36576 h 661511"/>
                <a:gd name="connsiteX13" fmla="*/ 3047810 w 3518534"/>
                <a:gd name="connsiteY13" fmla="*/ 42958 h 661511"/>
                <a:gd name="connsiteX14" fmla="*/ 3280410 w 3518534"/>
                <a:gd name="connsiteY14" fmla="*/ 29528 h 661511"/>
                <a:gd name="connsiteX15" fmla="*/ 3518535 w 3518534"/>
                <a:gd name="connsiteY15" fmla="*/ 14383 h 661511"/>
                <a:gd name="connsiteX16" fmla="*/ 3501676 w 3518534"/>
                <a:gd name="connsiteY16" fmla="*/ 227076 h 661511"/>
                <a:gd name="connsiteX17" fmla="*/ 3503390 w 3518534"/>
                <a:gd name="connsiteY17" fmla="*/ 433578 h 661511"/>
                <a:gd name="connsiteX18" fmla="*/ 3516535 w 3518534"/>
                <a:gd name="connsiteY18" fmla="*/ 644081 h 661511"/>
                <a:gd name="connsiteX19" fmla="*/ 3280505 w 3518534"/>
                <a:gd name="connsiteY19" fmla="*/ 618935 h 661511"/>
                <a:gd name="connsiteX20" fmla="*/ 3047905 w 3518534"/>
                <a:gd name="connsiteY20" fmla="*/ 625697 h 661511"/>
                <a:gd name="connsiteX21" fmla="*/ 2815399 w 3518534"/>
                <a:gd name="connsiteY21" fmla="*/ 660559 h 661511"/>
                <a:gd name="connsiteX22" fmla="*/ 2582895 w 3518534"/>
                <a:gd name="connsiteY22" fmla="*/ 648748 h 661511"/>
                <a:gd name="connsiteX23" fmla="*/ 2350294 w 3518534"/>
                <a:gd name="connsiteY23" fmla="*/ 657511 h 661511"/>
                <a:gd name="connsiteX24" fmla="*/ 2117789 w 3518534"/>
                <a:gd name="connsiteY24" fmla="*/ 661511 h 661511"/>
                <a:gd name="connsiteX25" fmla="*/ 1885283 w 3518534"/>
                <a:gd name="connsiteY25" fmla="*/ 613220 h 661511"/>
                <a:gd name="connsiteX26" fmla="*/ 1652683 w 3518534"/>
                <a:gd name="connsiteY26" fmla="*/ 658178 h 661511"/>
                <a:gd name="connsiteX27" fmla="*/ 1420178 w 3518534"/>
                <a:gd name="connsiteY27" fmla="*/ 661416 h 661511"/>
                <a:gd name="connsiteX28" fmla="*/ 1187577 w 3518534"/>
                <a:gd name="connsiteY28" fmla="*/ 621411 h 661511"/>
                <a:gd name="connsiteX29" fmla="*/ 954977 w 3518534"/>
                <a:gd name="connsiteY29" fmla="*/ 637699 h 661511"/>
                <a:gd name="connsiteX30" fmla="*/ 722376 w 3518534"/>
                <a:gd name="connsiteY30" fmla="*/ 646843 h 661511"/>
                <a:gd name="connsiteX31" fmla="*/ 489871 w 3518534"/>
                <a:gd name="connsiteY31" fmla="*/ 622078 h 661511"/>
                <a:gd name="connsiteX32" fmla="*/ 257175 w 3518534"/>
                <a:gd name="connsiteY32" fmla="*/ 642080 h 661511"/>
                <a:gd name="connsiteX33" fmla="*/ 35338 w 3518534"/>
                <a:gd name="connsiteY33" fmla="*/ 628079 h 661511"/>
                <a:gd name="connsiteX34" fmla="*/ 20860 w 3518534"/>
                <a:gd name="connsiteY34" fmla="*/ 433578 h 661511"/>
                <a:gd name="connsiteX35" fmla="*/ 48673 w 3518534"/>
                <a:gd name="connsiteY35" fmla="*/ 227076 h 661511"/>
                <a:gd name="connsiteX36" fmla="*/ 0 w 3518534"/>
                <a:gd name="connsiteY36" fmla="*/ 20574 h 661511"/>
                <a:gd name="connsiteX37" fmla="*/ 24575 w 3518534"/>
                <a:gd name="connsiteY37" fmla="*/ 13621 h 6615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3518534" h="661511">
                  <a:moveTo>
                    <a:pt x="24575" y="13621"/>
                  </a:moveTo>
                  <a:lnTo>
                    <a:pt x="257175" y="2858"/>
                  </a:lnTo>
                  <a:lnTo>
                    <a:pt x="489680" y="41434"/>
                  </a:lnTo>
                  <a:lnTo>
                    <a:pt x="722281" y="43815"/>
                  </a:lnTo>
                  <a:lnTo>
                    <a:pt x="954786" y="32099"/>
                  </a:lnTo>
                  <a:lnTo>
                    <a:pt x="1187291" y="40100"/>
                  </a:lnTo>
                  <a:lnTo>
                    <a:pt x="1419892" y="0"/>
                  </a:lnTo>
                  <a:lnTo>
                    <a:pt x="1652397" y="14288"/>
                  </a:lnTo>
                  <a:lnTo>
                    <a:pt x="1884902" y="26956"/>
                  </a:lnTo>
                  <a:lnTo>
                    <a:pt x="2117503" y="34004"/>
                  </a:lnTo>
                  <a:lnTo>
                    <a:pt x="2350103" y="14669"/>
                  </a:lnTo>
                  <a:lnTo>
                    <a:pt x="2582609" y="44196"/>
                  </a:lnTo>
                  <a:lnTo>
                    <a:pt x="2815209" y="36576"/>
                  </a:lnTo>
                  <a:lnTo>
                    <a:pt x="3047810" y="42958"/>
                  </a:lnTo>
                  <a:lnTo>
                    <a:pt x="3280410" y="29528"/>
                  </a:lnTo>
                  <a:lnTo>
                    <a:pt x="3518535" y="14383"/>
                  </a:lnTo>
                  <a:lnTo>
                    <a:pt x="3501676" y="227076"/>
                  </a:lnTo>
                  <a:lnTo>
                    <a:pt x="3503390" y="433578"/>
                  </a:lnTo>
                  <a:lnTo>
                    <a:pt x="3516535" y="644081"/>
                  </a:lnTo>
                  <a:lnTo>
                    <a:pt x="3280505" y="618935"/>
                  </a:lnTo>
                  <a:lnTo>
                    <a:pt x="3047905" y="625697"/>
                  </a:lnTo>
                  <a:lnTo>
                    <a:pt x="2815399" y="660559"/>
                  </a:lnTo>
                  <a:lnTo>
                    <a:pt x="2582895" y="648748"/>
                  </a:lnTo>
                  <a:lnTo>
                    <a:pt x="2350294" y="657511"/>
                  </a:lnTo>
                  <a:lnTo>
                    <a:pt x="2117789" y="661511"/>
                  </a:lnTo>
                  <a:lnTo>
                    <a:pt x="1885283" y="613220"/>
                  </a:lnTo>
                  <a:lnTo>
                    <a:pt x="1652683" y="658178"/>
                  </a:lnTo>
                  <a:lnTo>
                    <a:pt x="1420178" y="661416"/>
                  </a:lnTo>
                  <a:lnTo>
                    <a:pt x="1187577" y="621411"/>
                  </a:lnTo>
                  <a:lnTo>
                    <a:pt x="954977" y="637699"/>
                  </a:lnTo>
                  <a:lnTo>
                    <a:pt x="722376" y="646843"/>
                  </a:lnTo>
                  <a:lnTo>
                    <a:pt x="489871" y="622078"/>
                  </a:lnTo>
                  <a:lnTo>
                    <a:pt x="257175" y="642080"/>
                  </a:lnTo>
                  <a:lnTo>
                    <a:pt x="35338" y="628079"/>
                  </a:lnTo>
                  <a:lnTo>
                    <a:pt x="20860" y="433578"/>
                  </a:lnTo>
                  <a:lnTo>
                    <a:pt x="48673" y="227076"/>
                  </a:lnTo>
                  <a:lnTo>
                    <a:pt x="0" y="20574"/>
                  </a:lnTo>
                  <a:lnTo>
                    <a:pt x="24575" y="13621"/>
                  </a:lnTo>
                  <a:close/>
                </a:path>
              </a:pathLst>
            </a:custGeom>
            <a:solidFill>
              <a:schemeClr val="accent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en-ID"/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51A62848-36AC-4D83-A62A-58E2E7DB93E2}"/>
                </a:ext>
              </a:extLst>
            </p:cNvPr>
            <p:cNvSpPr txBox="1"/>
            <p:nvPr userDrawn="1"/>
          </p:nvSpPr>
          <p:spPr>
            <a:xfrm>
              <a:off x="8572499" y="1348844"/>
              <a:ext cx="2755911" cy="6994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ID" sz="1400">
                  <a:solidFill>
                    <a:schemeClr val="bg1"/>
                  </a:solidFill>
                  <a:latin typeface="Archivo" pitchFamily="2" charset="0"/>
                  <a:cs typeface="Archivo" pitchFamily="2" charset="0"/>
                </a:rPr>
                <a:t>Lorem ipsum dolor sit, consectet adipiscing elit. Phasellus quis</a:t>
              </a:r>
            </a:p>
          </p:txBody>
        </p:sp>
      </p:grpSp>
      <p:sp>
        <p:nvSpPr>
          <p:cNvPr id="10" name="TextBox 9">
            <a:extLst>
              <a:ext uri="{FF2B5EF4-FFF2-40B4-BE49-F238E27FC236}">
                <a16:creationId xmlns:a16="http://schemas.microsoft.com/office/drawing/2014/main" id="{FCDBE102-AF1A-4CF2-80F3-531DCF5FCB62}"/>
              </a:ext>
            </a:extLst>
          </p:cNvPr>
          <p:cNvSpPr txBox="1"/>
          <p:nvPr/>
        </p:nvSpPr>
        <p:spPr>
          <a:xfrm>
            <a:off x="1064668" y="1116588"/>
            <a:ext cx="222048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>
                <a:latin typeface="Goblin One" panose="020A0902070400060704" pitchFamily="18" charset="0"/>
              </a:rPr>
              <a:t>MODERN  SLIDE</a:t>
            </a:r>
            <a:endParaRPr lang="en-ID" sz="1400">
              <a:latin typeface="Goblin One" panose="020A0902070400060704" pitchFamily="18" charset="0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5B7ED56B-D2B7-4233-BCDA-39FD533B482A}"/>
              </a:ext>
            </a:extLst>
          </p:cNvPr>
          <p:cNvSpPr/>
          <p:nvPr/>
        </p:nvSpPr>
        <p:spPr>
          <a:xfrm>
            <a:off x="9341496" y="5456396"/>
            <a:ext cx="1715734" cy="431098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E3031F2-2F34-44BF-86C5-281A50DACB7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ED73909C-80E2-44F2-9735-AA0F8BAE0CF8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97664219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BB2579FD-EACD-44CE-89A0-01101DA74209}"/>
              </a:ext>
            </a:extLst>
          </p:cNvPr>
          <p:cNvSpPr txBox="1"/>
          <p:nvPr/>
        </p:nvSpPr>
        <p:spPr>
          <a:xfrm>
            <a:off x="1009649" y="1414361"/>
            <a:ext cx="663354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>
                <a:latin typeface="Goblin One" panose="020A0902070400060704" pitchFamily="18" charset="0"/>
              </a:rPr>
              <a:t>EXPLORATION</a:t>
            </a:r>
            <a:endParaRPr lang="en-ID" sz="4800">
              <a:latin typeface="Goblin One" panose="020A0902070400060704" pitchFamily="18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81CCDCB-6BFE-4B50-9B63-DAC3142FCC1A}"/>
              </a:ext>
            </a:extLst>
          </p:cNvPr>
          <p:cNvSpPr txBox="1"/>
          <p:nvPr/>
        </p:nvSpPr>
        <p:spPr>
          <a:xfrm>
            <a:off x="1009649" y="2563724"/>
            <a:ext cx="5324475" cy="18829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2000">
                <a:latin typeface="Archivo" pitchFamily="2" charset="0"/>
                <a:cs typeface="Archivo" pitchFamily="2" charset="0"/>
              </a:rPr>
              <a:t>Lorem ipsum dolor sit amet, consectetur adipiscing. Phasellus sollicitudin dolor. Nunc pretium tincidunt orci, ac accumsan leo luctus in. Nullam aliquam, leo eget Bibendum.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62B3542-396B-4E3D-A70B-4B59546760E8}"/>
              </a:ext>
            </a:extLst>
          </p:cNvPr>
          <p:cNvSpPr txBox="1"/>
          <p:nvPr/>
        </p:nvSpPr>
        <p:spPr>
          <a:xfrm>
            <a:off x="4448175" y="4765041"/>
            <a:ext cx="1885949" cy="1022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400">
                <a:latin typeface="Archivo" pitchFamily="2" charset="0"/>
                <a:cs typeface="Archivo" pitchFamily="2" charset="0"/>
              </a:rPr>
              <a:t>Lorem ipsum dolor sit amet, adipiscing. Phasel dolor. Nunc.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E5B616D-28A3-4C51-94CA-389D82602781}"/>
              </a:ext>
            </a:extLst>
          </p:cNvPr>
          <p:cNvSpPr/>
          <p:nvPr/>
        </p:nvSpPr>
        <p:spPr>
          <a:xfrm rot="16200000">
            <a:off x="6727673" y="5060817"/>
            <a:ext cx="1022652" cy="431098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1A19C7AA-D08D-41C6-8B24-EC446812713B}"/>
              </a:ext>
            </a:extLst>
          </p:cNvPr>
          <p:cNvGrpSpPr/>
          <p:nvPr/>
        </p:nvGrpSpPr>
        <p:grpSpPr>
          <a:xfrm>
            <a:off x="1009649" y="4834918"/>
            <a:ext cx="2905639" cy="882893"/>
            <a:chOff x="8492873" y="1294319"/>
            <a:chExt cx="2905639" cy="882893"/>
          </a:xfrm>
        </p:grpSpPr>
        <p:sp>
          <p:nvSpPr>
            <p:cNvPr id="8" name="Graphic 35">
              <a:extLst>
                <a:ext uri="{FF2B5EF4-FFF2-40B4-BE49-F238E27FC236}">
                  <a16:creationId xmlns:a16="http://schemas.microsoft.com/office/drawing/2014/main" id="{C995092B-232F-4621-BF8B-E26CAAD4A9CE}"/>
                </a:ext>
              </a:extLst>
            </p:cNvPr>
            <p:cNvSpPr/>
            <p:nvPr userDrawn="1"/>
          </p:nvSpPr>
          <p:spPr>
            <a:xfrm rot="162467">
              <a:off x="8492873" y="1294319"/>
              <a:ext cx="2905639" cy="882893"/>
            </a:xfrm>
            <a:custGeom>
              <a:avLst/>
              <a:gdLst>
                <a:gd name="connsiteX0" fmla="*/ 24575 w 3518534"/>
                <a:gd name="connsiteY0" fmla="*/ 13621 h 661511"/>
                <a:gd name="connsiteX1" fmla="*/ 257175 w 3518534"/>
                <a:gd name="connsiteY1" fmla="*/ 2858 h 661511"/>
                <a:gd name="connsiteX2" fmla="*/ 489680 w 3518534"/>
                <a:gd name="connsiteY2" fmla="*/ 41434 h 661511"/>
                <a:gd name="connsiteX3" fmla="*/ 722281 w 3518534"/>
                <a:gd name="connsiteY3" fmla="*/ 43815 h 661511"/>
                <a:gd name="connsiteX4" fmla="*/ 954786 w 3518534"/>
                <a:gd name="connsiteY4" fmla="*/ 32099 h 661511"/>
                <a:gd name="connsiteX5" fmla="*/ 1187291 w 3518534"/>
                <a:gd name="connsiteY5" fmla="*/ 40100 h 661511"/>
                <a:gd name="connsiteX6" fmla="*/ 1419892 w 3518534"/>
                <a:gd name="connsiteY6" fmla="*/ 0 h 661511"/>
                <a:gd name="connsiteX7" fmla="*/ 1652397 w 3518534"/>
                <a:gd name="connsiteY7" fmla="*/ 14288 h 661511"/>
                <a:gd name="connsiteX8" fmla="*/ 1884902 w 3518534"/>
                <a:gd name="connsiteY8" fmla="*/ 26956 h 661511"/>
                <a:gd name="connsiteX9" fmla="*/ 2117503 w 3518534"/>
                <a:gd name="connsiteY9" fmla="*/ 34004 h 661511"/>
                <a:gd name="connsiteX10" fmla="*/ 2350103 w 3518534"/>
                <a:gd name="connsiteY10" fmla="*/ 14669 h 661511"/>
                <a:gd name="connsiteX11" fmla="*/ 2582609 w 3518534"/>
                <a:gd name="connsiteY11" fmla="*/ 44196 h 661511"/>
                <a:gd name="connsiteX12" fmla="*/ 2815209 w 3518534"/>
                <a:gd name="connsiteY12" fmla="*/ 36576 h 661511"/>
                <a:gd name="connsiteX13" fmla="*/ 3047810 w 3518534"/>
                <a:gd name="connsiteY13" fmla="*/ 42958 h 661511"/>
                <a:gd name="connsiteX14" fmla="*/ 3280410 w 3518534"/>
                <a:gd name="connsiteY14" fmla="*/ 29528 h 661511"/>
                <a:gd name="connsiteX15" fmla="*/ 3518535 w 3518534"/>
                <a:gd name="connsiteY15" fmla="*/ 14383 h 661511"/>
                <a:gd name="connsiteX16" fmla="*/ 3501676 w 3518534"/>
                <a:gd name="connsiteY16" fmla="*/ 227076 h 661511"/>
                <a:gd name="connsiteX17" fmla="*/ 3503390 w 3518534"/>
                <a:gd name="connsiteY17" fmla="*/ 433578 h 661511"/>
                <a:gd name="connsiteX18" fmla="*/ 3516535 w 3518534"/>
                <a:gd name="connsiteY18" fmla="*/ 644081 h 661511"/>
                <a:gd name="connsiteX19" fmla="*/ 3280505 w 3518534"/>
                <a:gd name="connsiteY19" fmla="*/ 618935 h 661511"/>
                <a:gd name="connsiteX20" fmla="*/ 3047905 w 3518534"/>
                <a:gd name="connsiteY20" fmla="*/ 625697 h 661511"/>
                <a:gd name="connsiteX21" fmla="*/ 2815399 w 3518534"/>
                <a:gd name="connsiteY21" fmla="*/ 660559 h 661511"/>
                <a:gd name="connsiteX22" fmla="*/ 2582895 w 3518534"/>
                <a:gd name="connsiteY22" fmla="*/ 648748 h 661511"/>
                <a:gd name="connsiteX23" fmla="*/ 2350294 w 3518534"/>
                <a:gd name="connsiteY23" fmla="*/ 657511 h 661511"/>
                <a:gd name="connsiteX24" fmla="*/ 2117789 w 3518534"/>
                <a:gd name="connsiteY24" fmla="*/ 661511 h 661511"/>
                <a:gd name="connsiteX25" fmla="*/ 1885283 w 3518534"/>
                <a:gd name="connsiteY25" fmla="*/ 613220 h 661511"/>
                <a:gd name="connsiteX26" fmla="*/ 1652683 w 3518534"/>
                <a:gd name="connsiteY26" fmla="*/ 658178 h 661511"/>
                <a:gd name="connsiteX27" fmla="*/ 1420178 w 3518534"/>
                <a:gd name="connsiteY27" fmla="*/ 661416 h 661511"/>
                <a:gd name="connsiteX28" fmla="*/ 1187577 w 3518534"/>
                <a:gd name="connsiteY28" fmla="*/ 621411 h 661511"/>
                <a:gd name="connsiteX29" fmla="*/ 954977 w 3518534"/>
                <a:gd name="connsiteY29" fmla="*/ 637699 h 661511"/>
                <a:gd name="connsiteX30" fmla="*/ 722376 w 3518534"/>
                <a:gd name="connsiteY30" fmla="*/ 646843 h 661511"/>
                <a:gd name="connsiteX31" fmla="*/ 489871 w 3518534"/>
                <a:gd name="connsiteY31" fmla="*/ 622078 h 661511"/>
                <a:gd name="connsiteX32" fmla="*/ 257175 w 3518534"/>
                <a:gd name="connsiteY32" fmla="*/ 642080 h 661511"/>
                <a:gd name="connsiteX33" fmla="*/ 35338 w 3518534"/>
                <a:gd name="connsiteY33" fmla="*/ 628079 h 661511"/>
                <a:gd name="connsiteX34" fmla="*/ 20860 w 3518534"/>
                <a:gd name="connsiteY34" fmla="*/ 433578 h 661511"/>
                <a:gd name="connsiteX35" fmla="*/ 48673 w 3518534"/>
                <a:gd name="connsiteY35" fmla="*/ 227076 h 661511"/>
                <a:gd name="connsiteX36" fmla="*/ 0 w 3518534"/>
                <a:gd name="connsiteY36" fmla="*/ 20574 h 661511"/>
                <a:gd name="connsiteX37" fmla="*/ 24575 w 3518534"/>
                <a:gd name="connsiteY37" fmla="*/ 13621 h 6615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3518534" h="661511">
                  <a:moveTo>
                    <a:pt x="24575" y="13621"/>
                  </a:moveTo>
                  <a:lnTo>
                    <a:pt x="257175" y="2858"/>
                  </a:lnTo>
                  <a:lnTo>
                    <a:pt x="489680" y="41434"/>
                  </a:lnTo>
                  <a:lnTo>
                    <a:pt x="722281" y="43815"/>
                  </a:lnTo>
                  <a:lnTo>
                    <a:pt x="954786" y="32099"/>
                  </a:lnTo>
                  <a:lnTo>
                    <a:pt x="1187291" y="40100"/>
                  </a:lnTo>
                  <a:lnTo>
                    <a:pt x="1419892" y="0"/>
                  </a:lnTo>
                  <a:lnTo>
                    <a:pt x="1652397" y="14288"/>
                  </a:lnTo>
                  <a:lnTo>
                    <a:pt x="1884902" y="26956"/>
                  </a:lnTo>
                  <a:lnTo>
                    <a:pt x="2117503" y="34004"/>
                  </a:lnTo>
                  <a:lnTo>
                    <a:pt x="2350103" y="14669"/>
                  </a:lnTo>
                  <a:lnTo>
                    <a:pt x="2582609" y="44196"/>
                  </a:lnTo>
                  <a:lnTo>
                    <a:pt x="2815209" y="36576"/>
                  </a:lnTo>
                  <a:lnTo>
                    <a:pt x="3047810" y="42958"/>
                  </a:lnTo>
                  <a:lnTo>
                    <a:pt x="3280410" y="29528"/>
                  </a:lnTo>
                  <a:lnTo>
                    <a:pt x="3518535" y="14383"/>
                  </a:lnTo>
                  <a:lnTo>
                    <a:pt x="3501676" y="227076"/>
                  </a:lnTo>
                  <a:lnTo>
                    <a:pt x="3503390" y="433578"/>
                  </a:lnTo>
                  <a:lnTo>
                    <a:pt x="3516535" y="644081"/>
                  </a:lnTo>
                  <a:lnTo>
                    <a:pt x="3280505" y="618935"/>
                  </a:lnTo>
                  <a:lnTo>
                    <a:pt x="3047905" y="625697"/>
                  </a:lnTo>
                  <a:lnTo>
                    <a:pt x="2815399" y="660559"/>
                  </a:lnTo>
                  <a:lnTo>
                    <a:pt x="2582895" y="648748"/>
                  </a:lnTo>
                  <a:lnTo>
                    <a:pt x="2350294" y="657511"/>
                  </a:lnTo>
                  <a:lnTo>
                    <a:pt x="2117789" y="661511"/>
                  </a:lnTo>
                  <a:lnTo>
                    <a:pt x="1885283" y="613220"/>
                  </a:lnTo>
                  <a:lnTo>
                    <a:pt x="1652683" y="658178"/>
                  </a:lnTo>
                  <a:lnTo>
                    <a:pt x="1420178" y="661416"/>
                  </a:lnTo>
                  <a:lnTo>
                    <a:pt x="1187577" y="621411"/>
                  </a:lnTo>
                  <a:lnTo>
                    <a:pt x="954977" y="637699"/>
                  </a:lnTo>
                  <a:lnTo>
                    <a:pt x="722376" y="646843"/>
                  </a:lnTo>
                  <a:lnTo>
                    <a:pt x="489871" y="622078"/>
                  </a:lnTo>
                  <a:lnTo>
                    <a:pt x="257175" y="642080"/>
                  </a:lnTo>
                  <a:lnTo>
                    <a:pt x="35338" y="628079"/>
                  </a:lnTo>
                  <a:lnTo>
                    <a:pt x="20860" y="433578"/>
                  </a:lnTo>
                  <a:lnTo>
                    <a:pt x="48673" y="227076"/>
                  </a:lnTo>
                  <a:lnTo>
                    <a:pt x="0" y="20574"/>
                  </a:lnTo>
                  <a:lnTo>
                    <a:pt x="24575" y="13621"/>
                  </a:lnTo>
                  <a:close/>
                </a:path>
              </a:pathLst>
            </a:custGeom>
            <a:solidFill>
              <a:schemeClr val="accent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en-ID"/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2EEF49E3-2EBB-4D61-A332-B473859B4D82}"/>
                </a:ext>
              </a:extLst>
            </p:cNvPr>
            <p:cNvSpPr txBox="1"/>
            <p:nvPr userDrawn="1"/>
          </p:nvSpPr>
          <p:spPr>
            <a:xfrm>
              <a:off x="8572499" y="1348844"/>
              <a:ext cx="2755911" cy="6994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ID" sz="1400">
                  <a:solidFill>
                    <a:schemeClr val="bg1"/>
                  </a:solidFill>
                  <a:latin typeface="Archivo" pitchFamily="2" charset="0"/>
                  <a:cs typeface="Archivo" pitchFamily="2" charset="0"/>
                </a:rPr>
                <a:t>Lorem ipsum dolor sit, consectet adipiscing elit. Phasellus quis</a:t>
              </a:r>
            </a:p>
          </p:txBody>
        </p:sp>
      </p:grpSp>
      <p:sp>
        <p:nvSpPr>
          <p:cNvPr id="10" name="TextBox 9">
            <a:extLst>
              <a:ext uri="{FF2B5EF4-FFF2-40B4-BE49-F238E27FC236}">
                <a16:creationId xmlns:a16="http://schemas.microsoft.com/office/drawing/2014/main" id="{8DB98478-1899-40CB-88A8-C9F254E78A44}"/>
              </a:ext>
            </a:extLst>
          </p:cNvPr>
          <p:cNvSpPr txBox="1"/>
          <p:nvPr/>
        </p:nvSpPr>
        <p:spPr>
          <a:xfrm>
            <a:off x="8143875" y="1669683"/>
            <a:ext cx="206659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>
                <a:latin typeface="Goblin One" panose="020A0902070400060704" pitchFamily="18" charset="0"/>
              </a:rPr>
              <a:t>CREATIVE DESIGN</a:t>
            </a:r>
            <a:endParaRPr lang="en-ID" sz="1100">
              <a:latin typeface="Goblin One" panose="020A0902070400060704" pitchFamily="18" charset="0"/>
            </a:endParaRP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7BC16760-8D6A-4716-B3F2-307B2D3C86A3}"/>
              </a:ext>
            </a:extLst>
          </p:cNvPr>
          <p:cNvCxnSpPr>
            <a:cxnSpLocks/>
          </p:cNvCxnSpPr>
          <p:nvPr/>
        </p:nvCxnSpPr>
        <p:spPr>
          <a:xfrm flipH="1">
            <a:off x="10428604" y="1800488"/>
            <a:ext cx="753747" cy="0"/>
          </a:xfrm>
          <a:prstGeom prst="line">
            <a:avLst/>
          </a:prstGeom>
          <a:ln w="762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>
            <a:extLst>
              <a:ext uri="{FF2B5EF4-FFF2-40B4-BE49-F238E27FC236}">
                <a16:creationId xmlns:a16="http://schemas.microsoft.com/office/drawing/2014/main" id="{D7164F42-AB8E-461B-82F9-13574B11E629}"/>
              </a:ext>
            </a:extLst>
          </p:cNvPr>
          <p:cNvSpPr/>
          <p:nvPr/>
        </p:nvSpPr>
        <p:spPr>
          <a:xfrm>
            <a:off x="5898000" y="0"/>
            <a:ext cx="396000" cy="396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C92A26E9-29BA-4CF0-BB8D-E65FA2E946E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162993216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val 2">
            <a:extLst>
              <a:ext uri="{FF2B5EF4-FFF2-40B4-BE49-F238E27FC236}">
                <a16:creationId xmlns:a16="http://schemas.microsoft.com/office/drawing/2014/main" id="{4C7CE8C4-6513-465A-9486-376684B92BB2}"/>
              </a:ext>
            </a:extLst>
          </p:cNvPr>
          <p:cNvSpPr/>
          <p:nvPr/>
        </p:nvSpPr>
        <p:spPr>
          <a:xfrm>
            <a:off x="2877802" y="3156302"/>
            <a:ext cx="1187587" cy="1187587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2A0CC57-62C3-4DC6-B5E9-BE0934BE1157}"/>
              </a:ext>
            </a:extLst>
          </p:cNvPr>
          <p:cNvSpPr txBox="1"/>
          <p:nvPr/>
        </p:nvSpPr>
        <p:spPr>
          <a:xfrm>
            <a:off x="871886" y="2371472"/>
            <a:ext cx="3193503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>
                <a:latin typeface="Goblin One" panose="020A0902070400060704" pitchFamily="18" charset="0"/>
              </a:rPr>
              <a:t>OUR</a:t>
            </a:r>
          </a:p>
          <a:p>
            <a:r>
              <a:rPr lang="en-US" sz="4800">
                <a:latin typeface="Goblin One" panose="020A0902070400060704" pitchFamily="18" charset="0"/>
              </a:rPr>
              <a:t>STORE</a:t>
            </a:r>
            <a:endParaRPr lang="en-ID" sz="4800">
              <a:latin typeface="Goblin One" panose="020A0902070400060704" pitchFamily="18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C4D05DD-2CC3-4186-8D94-68341D5B7138}"/>
              </a:ext>
            </a:extLst>
          </p:cNvPr>
          <p:cNvSpPr txBox="1"/>
          <p:nvPr/>
        </p:nvSpPr>
        <p:spPr>
          <a:xfrm>
            <a:off x="8376010" y="2256692"/>
            <a:ext cx="2944104" cy="23446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2000">
                <a:latin typeface="Archivo" pitchFamily="2" charset="0"/>
                <a:cs typeface="Archivo" pitchFamily="2" charset="0"/>
              </a:rPr>
              <a:t>Lorem ipsum dolor sit amet, adipiscing. Phasellus sollicitudin. Nunc pretium tincidunt orci, ac accumsan leo.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B9995716-EAE2-4F0B-9C83-7D655B3738CF}"/>
              </a:ext>
            </a:extLst>
          </p:cNvPr>
          <p:cNvGrpSpPr/>
          <p:nvPr/>
        </p:nvGrpSpPr>
        <p:grpSpPr>
          <a:xfrm>
            <a:off x="8395243" y="5209984"/>
            <a:ext cx="2905639" cy="882893"/>
            <a:chOff x="8492873" y="1294319"/>
            <a:chExt cx="2905639" cy="882893"/>
          </a:xfrm>
        </p:grpSpPr>
        <p:sp>
          <p:nvSpPr>
            <p:cNvPr id="7" name="Graphic 35">
              <a:extLst>
                <a:ext uri="{FF2B5EF4-FFF2-40B4-BE49-F238E27FC236}">
                  <a16:creationId xmlns:a16="http://schemas.microsoft.com/office/drawing/2014/main" id="{7EB60BCA-9F16-43C0-9075-B11A6ECF54B7}"/>
                </a:ext>
              </a:extLst>
            </p:cNvPr>
            <p:cNvSpPr/>
            <p:nvPr userDrawn="1"/>
          </p:nvSpPr>
          <p:spPr>
            <a:xfrm rot="162467">
              <a:off x="8492873" y="1294319"/>
              <a:ext cx="2905639" cy="882893"/>
            </a:xfrm>
            <a:custGeom>
              <a:avLst/>
              <a:gdLst>
                <a:gd name="connsiteX0" fmla="*/ 24575 w 3518534"/>
                <a:gd name="connsiteY0" fmla="*/ 13621 h 661511"/>
                <a:gd name="connsiteX1" fmla="*/ 257175 w 3518534"/>
                <a:gd name="connsiteY1" fmla="*/ 2858 h 661511"/>
                <a:gd name="connsiteX2" fmla="*/ 489680 w 3518534"/>
                <a:gd name="connsiteY2" fmla="*/ 41434 h 661511"/>
                <a:gd name="connsiteX3" fmla="*/ 722281 w 3518534"/>
                <a:gd name="connsiteY3" fmla="*/ 43815 h 661511"/>
                <a:gd name="connsiteX4" fmla="*/ 954786 w 3518534"/>
                <a:gd name="connsiteY4" fmla="*/ 32099 h 661511"/>
                <a:gd name="connsiteX5" fmla="*/ 1187291 w 3518534"/>
                <a:gd name="connsiteY5" fmla="*/ 40100 h 661511"/>
                <a:gd name="connsiteX6" fmla="*/ 1419892 w 3518534"/>
                <a:gd name="connsiteY6" fmla="*/ 0 h 661511"/>
                <a:gd name="connsiteX7" fmla="*/ 1652397 w 3518534"/>
                <a:gd name="connsiteY7" fmla="*/ 14288 h 661511"/>
                <a:gd name="connsiteX8" fmla="*/ 1884902 w 3518534"/>
                <a:gd name="connsiteY8" fmla="*/ 26956 h 661511"/>
                <a:gd name="connsiteX9" fmla="*/ 2117503 w 3518534"/>
                <a:gd name="connsiteY9" fmla="*/ 34004 h 661511"/>
                <a:gd name="connsiteX10" fmla="*/ 2350103 w 3518534"/>
                <a:gd name="connsiteY10" fmla="*/ 14669 h 661511"/>
                <a:gd name="connsiteX11" fmla="*/ 2582609 w 3518534"/>
                <a:gd name="connsiteY11" fmla="*/ 44196 h 661511"/>
                <a:gd name="connsiteX12" fmla="*/ 2815209 w 3518534"/>
                <a:gd name="connsiteY12" fmla="*/ 36576 h 661511"/>
                <a:gd name="connsiteX13" fmla="*/ 3047810 w 3518534"/>
                <a:gd name="connsiteY13" fmla="*/ 42958 h 661511"/>
                <a:gd name="connsiteX14" fmla="*/ 3280410 w 3518534"/>
                <a:gd name="connsiteY14" fmla="*/ 29528 h 661511"/>
                <a:gd name="connsiteX15" fmla="*/ 3518535 w 3518534"/>
                <a:gd name="connsiteY15" fmla="*/ 14383 h 661511"/>
                <a:gd name="connsiteX16" fmla="*/ 3501676 w 3518534"/>
                <a:gd name="connsiteY16" fmla="*/ 227076 h 661511"/>
                <a:gd name="connsiteX17" fmla="*/ 3503390 w 3518534"/>
                <a:gd name="connsiteY17" fmla="*/ 433578 h 661511"/>
                <a:gd name="connsiteX18" fmla="*/ 3516535 w 3518534"/>
                <a:gd name="connsiteY18" fmla="*/ 644081 h 661511"/>
                <a:gd name="connsiteX19" fmla="*/ 3280505 w 3518534"/>
                <a:gd name="connsiteY19" fmla="*/ 618935 h 661511"/>
                <a:gd name="connsiteX20" fmla="*/ 3047905 w 3518534"/>
                <a:gd name="connsiteY20" fmla="*/ 625697 h 661511"/>
                <a:gd name="connsiteX21" fmla="*/ 2815399 w 3518534"/>
                <a:gd name="connsiteY21" fmla="*/ 660559 h 661511"/>
                <a:gd name="connsiteX22" fmla="*/ 2582895 w 3518534"/>
                <a:gd name="connsiteY22" fmla="*/ 648748 h 661511"/>
                <a:gd name="connsiteX23" fmla="*/ 2350294 w 3518534"/>
                <a:gd name="connsiteY23" fmla="*/ 657511 h 661511"/>
                <a:gd name="connsiteX24" fmla="*/ 2117789 w 3518534"/>
                <a:gd name="connsiteY24" fmla="*/ 661511 h 661511"/>
                <a:gd name="connsiteX25" fmla="*/ 1885283 w 3518534"/>
                <a:gd name="connsiteY25" fmla="*/ 613220 h 661511"/>
                <a:gd name="connsiteX26" fmla="*/ 1652683 w 3518534"/>
                <a:gd name="connsiteY26" fmla="*/ 658178 h 661511"/>
                <a:gd name="connsiteX27" fmla="*/ 1420178 w 3518534"/>
                <a:gd name="connsiteY27" fmla="*/ 661416 h 661511"/>
                <a:gd name="connsiteX28" fmla="*/ 1187577 w 3518534"/>
                <a:gd name="connsiteY28" fmla="*/ 621411 h 661511"/>
                <a:gd name="connsiteX29" fmla="*/ 954977 w 3518534"/>
                <a:gd name="connsiteY29" fmla="*/ 637699 h 661511"/>
                <a:gd name="connsiteX30" fmla="*/ 722376 w 3518534"/>
                <a:gd name="connsiteY30" fmla="*/ 646843 h 661511"/>
                <a:gd name="connsiteX31" fmla="*/ 489871 w 3518534"/>
                <a:gd name="connsiteY31" fmla="*/ 622078 h 661511"/>
                <a:gd name="connsiteX32" fmla="*/ 257175 w 3518534"/>
                <a:gd name="connsiteY32" fmla="*/ 642080 h 661511"/>
                <a:gd name="connsiteX33" fmla="*/ 35338 w 3518534"/>
                <a:gd name="connsiteY33" fmla="*/ 628079 h 661511"/>
                <a:gd name="connsiteX34" fmla="*/ 20860 w 3518534"/>
                <a:gd name="connsiteY34" fmla="*/ 433578 h 661511"/>
                <a:gd name="connsiteX35" fmla="*/ 48673 w 3518534"/>
                <a:gd name="connsiteY35" fmla="*/ 227076 h 661511"/>
                <a:gd name="connsiteX36" fmla="*/ 0 w 3518534"/>
                <a:gd name="connsiteY36" fmla="*/ 20574 h 661511"/>
                <a:gd name="connsiteX37" fmla="*/ 24575 w 3518534"/>
                <a:gd name="connsiteY37" fmla="*/ 13621 h 6615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3518534" h="661511">
                  <a:moveTo>
                    <a:pt x="24575" y="13621"/>
                  </a:moveTo>
                  <a:lnTo>
                    <a:pt x="257175" y="2858"/>
                  </a:lnTo>
                  <a:lnTo>
                    <a:pt x="489680" y="41434"/>
                  </a:lnTo>
                  <a:lnTo>
                    <a:pt x="722281" y="43815"/>
                  </a:lnTo>
                  <a:lnTo>
                    <a:pt x="954786" y="32099"/>
                  </a:lnTo>
                  <a:lnTo>
                    <a:pt x="1187291" y="40100"/>
                  </a:lnTo>
                  <a:lnTo>
                    <a:pt x="1419892" y="0"/>
                  </a:lnTo>
                  <a:lnTo>
                    <a:pt x="1652397" y="14288"/>
                  </a:lnTo>
                  <a:lnTo>
                    <a:pt x="1884902" y="26956"/>
                  </a:lnTo>
                  <a:lnTo>
                    <a:pt x="2117503" y="34004"/>
                  </a:lnTo>
                  <a:lnTo>
                    <a:pt x="2350103" y="14669"/>
                  </a:lnTo>
                  <a:lnTo>
                    <a:pt x="2582609" y="44196"/>
                  </a:lnTo>
                  <a:lnTo>
                    <a:pt x="2815209" y="36576"/>
                  </a:lnTo>
                  <a:lnTo>
                    <a:pt x="3047810" y="42958"/>
                  </a:lnTo>
                  <a:lnTo>
                    <a:pt x="3280410" y="29528"/>
                  </a:lnTo>
                  <a:lnTo>
                    <a:pt x="3518535" y="14383"/>
                  </a:lnTo>
                  <a:lnTo>
                    <a:pt x="3501676" y="227076"/>
                  </a:lnTo>
                  <a:lnTo>
                    <a:pt x="3503390" y="433578"/>
                  </a:lnTo>
                  <a:lnTo>
                    <a:pt x="3516535" y="644081"/>
                  </a:lnTo>
                  <a:lnTo>
                    <a:pt x="3280505" y="618935"/>
                  </a:lnTo>
                  <a:lnTo>
                    <a:pt x="3047905" y="625697"/>
                  </a:lnTo>
                  <a:lnTo>
                    <a:pt x="2815399" y="660559"/>
                  </a:lnTo>
                  <a:lnTo>
                    <a:pt x="2582895" y="648748"/>
                  </a:lnTo>
                  <a:lnTo>
                    <a:pt x="2350294" y="657511"/>
                  </a:lnTo>
                  <a:lnTo>
                    <a:pt x="2117789" y="661511"/>
                  </a:lnTo>
                  <a:lnTo>
                    <a:pt x="1885283" y="613220"/>
                  </a:lnTo>
                  <a:lnTo>
                    <a:pt x="1652683" y="658178"/>
                  </a:lnTo>
                  <a:lnTo>
                    <a:pt x="1420178" y="661416"/>
                  </a:lnTo>
                  <a:lnTo>
                    <a:pt x="1187577" y="621411"/>
                  </a:lnTo>
                  <a:lnTo>
                    <a:pt x="954977" y="637699"/>
                  </a:lnTo>
                  <a:lnTo>
                    <a:pt x="722376" y="646843"/>
                  </a:lnTo>
                  <a:lnTo>
                    <a:pt x="489871" y="622078"/>
                  </a:lnTo>
                  <a:lnTo>
                    <a:pt x="257175" y="642080"/>
                  </a:lnTo>
                  <a:lnTo>
                    <a:pt x="35338" y="628079"/>
                  </a:lnTo>
                  <a:lnTo>
                    <a:pt x="20860" y="433578"/>
                  </a:lnTo>
                  <a:lnTo>
                    <a:pt x="48673" y="227076"/>
                  </a:lnTo>
                  <a:lnTo>
                    <a:pt x="0" y="20574"/>
                  </a:lnTo>
                  <a:lnTo>
                    <a:pt x="24575" y="13621"/>
                  </a:lnTo>
                  <a:close/>
                </a:path>
              </a:pathLst>
            </a:custGeom>
            <a:solidFill>
              <a:schemeClr val="accent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en-ID"/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E06D529D-5874-48DA-8B46-47EEAB17358B}"/>
                </a:ext>
              </a:extLst>
            </p:cNvPr>
            <p:cNvSpPr txBox="1"/>
            <p:nvPr userDrawn="1"/>
          </p:nvSpPr>
          <p:spPr>
            <a:xfrm>
              <a:off x="8572499" y="1348844"/>
              <a:ext cx="2755911" cy="6994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ID" sz="1400">
                  <a:solidFill>
                    <a:schemeClr val="bg1"/>
                  </a:solidFill>
                  <a:latin typeface="Archivo" pitchFamily="2" charset="0"/>
                  <a:cs typeface="Archivo" pitchFamily="2" charset="0"/>
                </a:rPr>
                <a:t>Lorem ipsum dolor sit, consectet adipiscing elit. Phasellus quis</a:t>
              </a:r>
            </a:p>
          </p:txBody>
        </p:sp>
      </p:grpSp>
      <p:sp>
        <p:nvSpPr>
          <p:cNvPr id="9" name="TextBox 8">
            <a:extLst>
              <a:ext uri="{FF2B5EF4-FFF2-40B4-BE49-F238E27FC236}">
                <a16:creationId xmlns:a16="http://schemas.microsoft.com/office/drawing/2014/main" id="{E29B6065-A829-4131-B50D-D385483D368F}"/>
              </a:ext>
            </a:extLst>
          </p:cNvPr>
          <p:cNvSpPr txBox="1"/>
          <p:nvPr/>
        </p:nvSpPr>
        <p:spPr>
          <a:xfrm>
            <a:off x="871885" y="5924261"/>
            <a:ext cx="206659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>
                <a:latin typeface="Goblin One" panose="020A0902070400060704" pitchFamily="18" charset="0"/>
              </a:rPr>
              <a:t>CREATIVE DESIGN</a:t>
            </a:r>
            <a:endParaRPr lang="en-ID" sz="1100">
              <a:latin typeface="Goblin One" panose="020A0902070400060704" pitchFamily="18" charset="0"/>
            </a:endParaRP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3E5E0E9C-C07D-4D07-A9D2-3B6A6F8816FA}"/>
              </a:ext>
            </a:extLst>
          </p:cNvPr>
          <p:cNvCxnSpPr>
            <a:cxnSpLocks/>
          </p:cNvCxnSpPr>
          <p:nvPr/>
        </p:nvCxnSpPr>
        <p:spPr>
          <a:xfrm flipH="1">
            <a:off x="3156614" y="6055066"/>
            <a:ext cx="908775" cy="0"/>
          </a:xfrm>
          <a:prstGeom prst="line">
            <a:avLst/>
          </a:prstGeom>
          <a:ln w="762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>
            <a:extLst>
              <a:ext uri="{FF2B5EF4-FFF2-40B4-BE49-F238E27FC236}">
                <a16:creationId xmlns:a16="http://schemas.microsoft.com/office/drawing/2014/main" id="{5E1B155B-264C-4730-A889-3A55A94EEFC0}"/>
              </a:ext>
            </a:extLst>
          </p:cNvPr>
          <p:cNvSpPr/>
          <p:nvPr/>
        </p:nvSpPr>
        <p:spPr>
          <a:xfrm>
            <a:off x="941746" y="5274373"/>
            <a:ext cx="3123643" cy="431098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2545A82-D934-45D0-98E9-3FC8DD58A577}"/>
              </a:ext>
            </a:extLst>
          </p:cNvPr>
          <p:cNvSpPr txBox="1"/>
          <p:nvPr/>
        </p:nvSpPr>
        <p:spPr>
          <a:xfrm>
            <a:off x="871885" y="2063695"/>
            <a:ext cx="222048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>
                <a:latin typeface="Goblin One" panose="020A0902070400060704" pitchFamily="18" charset="0"/>
              </a:rPr>
              <a:t>MODERN  SLIDE</a:t>
            </a:r>
            <a:endParaRPr lang="en-ID" sz="1400">
              <a:latin typeface="Goblin One" panose="020A0902070400060704" pitchFamily="18" charset="0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AB31C3DB-6268-4DA3-9889-DAFB21281303}"/>
              </a:ext>
            </a:extLst>
          </p:cNvPr>
          <p:cNvSpPr/>
          <p:nvPr/>
        </p:nvSpPr>
        <p:spPr>
          <a:xfrm>
            <a:off x="0" y="0"/>
            <a:ext cx="396000" cy="396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FC511F8-F75F-429D-B447-E7C6CC7EB2A8}"/>
              </a:ext>
            </a:extLst>
          </p:cNvPr>
          <p:cNvSpPr txBox="1"/>
          <p:nvPr/>
        </p:nvSpPr>
        <p:spPr>
          <a:xfrm>
            <a:off x="8371661" y="672133"/>
            <a:ext cx="2944104" cy="6994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400">
                <a:latin typeface="Archivo" pitchFamily="2" charset="0"/>
                <a:cs typeface="Archivo" pitchFamily="2" charset="0"/>
              </a:rPr>
              <a:t>Lorem ipsum dolor sit, adipiscing. Phasel dolor. Nunc pretium tincidu.</a:t>
            </a:r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E3EE588C-1A92-4A1C-AA3F-DFC415281057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192145872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8AED39B2-0EF5-4350-ACA8-4D967CF86022}"/>
              </a:ext>
            </a:extLst>
          </p:cNvPr>
          <p:cNvSpPr/>
          <p:nvPr/>
        </p:nvSpPr>
        <p:spPr>
          <a:xfrm>
            <a:off x="0" y="3231000"/>
            <a:ext cx="396000" cy="396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D3D09A3-7290-4911-986A-B3BD05B801AE}"/>
              </a:ext>
            </a:extLst>
          </p:cNvPr>
          <p:cNvSpPr txBox="1"/>
          <p:nvPr/>
        </p:nvSpPr>
        <p:spPr>
          <a:xfrm>
            <a:off x="921324" y="5924261"/>
            <a:ext cx="206659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>
                <a:latin typeface="Goblin One" panose="020A0902070400060704" pitchFamily="18" charset="0"/>
              </a:rPr>
              <a:t>CREATIVE DESIGN</a:t>
            </a:r>
            <a:endParaRPr lang="en-ID" sz="1100">
              <a:latin typeface="Goblin One" panose="020A0902070400060704" pitchFamily="18" charset="0"/>
            </a:endParaRP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5148DE25-09C2-4D6C-91AD-0818ED59DA1C}"/>
              </a:ext>
            </a:extLst>
          </p:cNvPr>
          <p:cNvCxnSpPr>
            <a:cxnSpLocks/>
          </p:cNvCxnSpPr>
          <p:nvPr/>
        </p:nvCxnSpPr>
        <p:spPr>
          <a:xfrm flipH="1">
            <a:off x="3206053" y="6055066"/>
            <a:ext cx="908775" cy="0"/>
          </a:xfrm>
          <a:prstGeom prst="line">
            <a:avLst/>
          </a:prstGeom>
          <a:ln w="762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ectangle 5">
            <a:extLst>
              <a:ext uri="{FF2B5EF4-FFF2-40B4-BE49-F238E27FC236}">
                <a16:creationId xmlns:a16="http://schemas.microsoft.com/office/drawing/2014/main" id="{43085544-2226-4FD7-BE81-C0A97D4F5AA8}"/>
              </a:ext>
            </a:extLst>
          </p:cNvPr>
          <p:cNvSpPr/>
          <p:nvPr/>
        </p:nvSpPr>
        <p:spPr>
          <a:xfrm>
            <a:off x="921324" y="672129"/>
            <a:ext cx="3193504" cy="431098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16A0A480-1834-4096-983E-103E2D2723A8}"/>
              </a:ext>
            </a:extLst>
          </p:cNvPr>
          <p:cNvSpPr/>
          <p:nvPr/>
        </p:nvSpPr>
        <p:spPr>
          <a:xfrm>
            <a:off x="8373727" y="1315145"/>
            <a:ext cx="1187587" cy="1187587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B72D967-C69F-49C1-B042-0526E65A53B9}"/>
              </a:ext>
            </a:extLst>
          </p:cNvPr>
          <p:cNvSpPr txBox="1"/>
          <p:nvPr/>
        </p:nvSpPr>
        <p:spPr>
          <a:xfrm>
            <a:off x="5161965" y="1166735"/>
            <a:ext cx="4209807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>
                <a:latin typeface="Goblin One" panose="020A0902070400060704" pitchFamily="18" charset="0"/>
              </a:rPr>
              <a:t>BEST</a:t>
            </a:r>
          </a:p>
          <a:p>
            <a:r>
              <a:rPr lang="en-US" sz="4800">
                <a:latin typeface="Goblin One" panose="020A0902070400060704" pitchFamily="18" charset="0"/>
              </a:rPr>
              <a:t>PROJECT</a:t>
            </a:r>
            <a:endParaRPr lang="en-ID" sz="4800">
              <a:latin typeface="Goblin One" panose="020A0902070400060704" pitchFamily="18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760CDD0-1B4C-4459-8957-7D90395E9D27}"/>
              </a:ext>
            </a:extLst>
          </p:cNvPr>
          <p:cNvSpPr txBox="1"/>
          <p:nvPr/>
        </p:nvSpPr>
        <p:spPr>
          <a:xfrm>
            <a:off x="5161965" y="2804044"/>
            <a:ext cx="6108711" cy="14212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2000">
                <a:latin typeface="Archivo" pitchFamily="2" charset="0"/>
                <a:cs typeface="Archivo" pitchFamily="2" charset="0"/>
              </a:rPr>
              <a:t>Lorem ipsum dolor sit amet, consectetur adipiscing. Phasellus sollicitudin dolor. Nunc pretium tincidunt orci, ac accumsan leo luctus in. Nullam aliquam, leo.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B081D123-4174-4ADC-AC1D-0B1217DB9327}"/>
              </a:ext>
            </a:extLst>
          </p:cNvPr>
          <p:cNvGrpSpPr/>
          <p:nvPr/>
        </p:nvGrpSpPr>
        <p:grpSpPr>
          <a:xfrm>
            <a:off x="5161965" y="4815248"/>
            <a:ext cx="4659488" cy="876018"/>
            <a:chOff x="1049601" y="2878874"/>
            <a:chExt cx="4659488" cy="876018"/>
          </a:xfrm>
        </p:grpSpPr>
        <p:sp>
          <p:nvSpPr>
            <p:cNvPr id="11" name="Graphic 35">
              <a:extLst>
                <a:ext uri="{FF2B5EF4-FFF2-40B4-BE49-F238E27FC236}">
                  <a16:creationId xmlns:a16="http://schemas.microsoft.com/office/drawing/2014/main" id="{040B4F8C-1FB0-41B1-B1FE-8E4386C0DB36}"/>
                </a:ext>
              </a:extLst>
            </p:cNvPr>
            <p:cNvSpPr/>
            <p:nvPr/>
          </p:nvSpPr>
          <p:spPr>
            <a:xfrm rot="162467">
              <a:off x="1049601" y="2878874"/>
              <a:ext cx="4659488" cy="876018"/>
            </a:xfrm>
            <a:custGeom>
              <a:avLst/>
              <a:gdLst>
                <a:gd name="connsiteX0" fmla="*/ 24575 w 3518534"/>
                <a:gd name="connsiteY0" fmla="*/ 13621 h 661511"/>
                <a:gd name="connsiteX1" fmla="*/ 257175 w 3518534"/>
                <a:gd name="connsiteY1" fmla="*/ 2858 h 661511"/>
                <a:gd name="connsiteX2" fmla="*/ 489680 w 3518534"/>
                <a:gd name="connsiteY2" fmla="*/ 41434 h 661511"/>
                <a:gd name="connsiteX3" fmla="*/ 722281 w 3518534"/>
                <a:gd name="connsiteY3" fmla="*/ 43815 h 661511"/>
                <a:gd name="connsiteX4" fmla="*/ 954786 w 3518534"/>
                <a:gd name="connsiteY4" fmla="*/ 32099 h 661511"/>
                <a:gd name="connsiteX5" fmla="*/ 1187291 w 3518534"/>
                <a:gd name="connsiteY5" fmla="*/ 40100 h 661511"/>
                <a:gd name="connsiteX6" fmla="*/ 1419892 w 3518534"/>
                <a:gd name="connsiteY6" fmla="*/ 0 h 661511"/>
                <a:gd name="connsiteX7" fmla="*/ 1652397 w 3518534"/>
                <a:gd name="connsiteY7" fmla="*/ 14288 h 661511"/>
                <a:gd name="connsiteX8" fmla="*/ 1884902 w 3518534"/>
                <a:gd name="connsiteY8" fmla="*/ 26956 h 661511"/>
                <a:gd name="connsiteX9" fmla="*/ 2117503 w 3518534"/>
                <a:gd name="connsiteY9" fmla="*/ 34004 h 661511"/>
                <a:gd name="connsiteX10" fmla="*/ 2350103 w 3518534"/>
                <a:gd name="connsiteY10" fmla="*/ 14669 h 661511"/>
                <a:gd name="connsiteX11" fmla="*/ 2582609 w 3518534"/>
                <a:gd name="connsiteY11" fmla="*/ 44196 h 661511"/>
                <a:gd name="connsiteX12" fmla="*/ 2815209 w 3518534"/>
                <a:gd name="connsiteY12" fmla="*/ 36576 h 661511"/>
                <a:gd name="connsiteX13" fmla="*/ 3047810 w 3518534"/>
                <a:gd name="connsiteY13" fmla="*/ 42958 h 661511"/>
                <a:gd name="connsiteX14" fmla="*/ 3280410 w 3518534"/>
                <a:gd name="connsiteY14" fmla="*/ 29528 h 661511"/>
                <a:gd name="connsiteX15" fmla="*/ 3518535 w 3518534"/>
                <a:gd name="connsiteY15" fmla="*/ 14383 h 661511"/>
                <a:gd name="connsiteX16" fmla="*/ 3501676 w 3518534"/>
                <a:gd name="connsiteY16" fmla="*/ 227076 h 661511"/>
                <a:gd name="connsiteX17" fmla="*/ 3503390 w 3518534"/>
                <a:gd name="connsiteY17" fmla="*/ 433578 h 661511"/>
                <a:gd name="connsiteX18" fmla="*/ 3516535 w 3518534"/>
                <a:gd name="connsiteY18" fmla="*/ 644081 h 661511"/>
                <a:gd name="connsiteX19" fmla="*/ 3280505 w 3518534"/>
                <a:gd name="connsiteY19" fmla="*/ 618935 h 661511"/>
                <a:gd name="connsiteX20" fmla="*/ 3047905 w 3518534"/>
                <a:gd name="connsiteY20" fmla="*/ 625697 h 661511"/>
                <a:gd name="connsiteX21" fmla="*/ 2815399 w 3518534"/>
                <a:gd name="connsiteY21" fmla="*/ 660559 h 661511"/>
                <a:gd name="connsiteX22" fmla="*/ 2582895 w 3518534"/>
                <a:gd name="connsiteY22" fmla="*/ 648748 h 661511"/>
                <a:gd name="connsiteX23" fmla="*/ 2350294 w 3518534"/>
                <a:gd name="connsiteY23" fmla="*/ 657511 h 661511"/>
                <a:gd name="connsiteX24" fmla="*/ 2117789 w 3518534"/>
                <a:gd name="connsiteY24" fmla="*/ 661511 h 661511"/>
                <a:gd name="connsiteX25" fmla="*/ 1885283 w 3518534"/>
                <a:gd name="connsiteY25" fmla="*/ 613220 h 661511"/>
                <a:gd name="connsiteX26" fmla="*/ 1652683 w 3518534"/>
                <a:gd name="connsiteY26" fmla="*/ 658178 h 661511"/>
                <a:gd name="connsiteX27" fmla="*/ 1420178 w 3518534"/>
                <a:gd name="connsiteY27" fmla="*/ 661416 h 661511"/>
                <a:gd name="connsiteX28" fmla="*/ 1187577 w 3518534"/>
                <a:gd name="connsiteY28" fmla="*/ 621411 h 661511"/>
                <a:gd name="connsiteX29" fmla="*/ 954977 w 3518534"/>
                <a:gd name="connsiteY29" fmla="*/ 637699 h 661511"/>
                <a:gd name="connsiteX30" fmla="*/ 722376 w 3518534"/>
                <a:gd name="connsiteY30" fmla="*/ 646843 h 661511"/>
                <a:gd name="connsiteX31" fmla="*/ 489871 w 3518534"/>
                <a:gd name="connsiteY31" fmla="*/ 622078 h 661511"/>
                <a:gd name="connsiteX32" fmla="*/ 257175 w 3518534"/>
                <a:gd name="connsiteY32" fmla="*/ 642080 h 661511"/>
                <a:gd name="connsiteX33" fmla="*/ 35338 w 3518534"/>
                <a:gd name="connsiteY33" fmla="*/ 628079 h 661511"/>
                <a:gd name="connsiteX34" fmla="*/ 20860 w 3518534"/>
                <a:gd name="connsiteY34" fmla="*/ 433578 h 661511"/>
                <a:gd name="connsiteX35" fmla="*/ 48673 w 3518534"/>
                <a:gd name="connsiteY35" fmla="*/ 227076 h 661511"/>
                <a:gd name="connsiteX36" fmla="*/ 0 w 3518534"/>
                <a:gd name="connsiteY36" fmla="*/ 20574 h 661511"/>
                <a:gd name="connsiteX37" fmla="*/ 24575 w 3518534"/>
                <a:gd name="connsiteY37" fmla="*/ 13621 h 6615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3518534" h="661511">
                  <a:moveTo>
                    <a:pt x="24575" y="13621"/>
                  </a:moveTo>
                  <a:lnTo>
                    <a:pt x="257175" y="2858"/>
                  </a:lnTo>
                  <a:lnTo>
                    <a:pt x="489680" y="41434"/>
                  </a:lnTo>
                  <a:lnTo>
                    <a:pt x="722281" y="43815"/>
                  </a:lnTo>
                  <a:lnTo>
                    <a:pt x="954786" y="32099"/>
                  </a:lnTo>
                  <a:lnTo>
                    <a:pt x="1187291" y="40100"/>
                  </a:lnTo>
                  <a:lnTo>
                    <a:pt x="1419892" y="0"/>
                  </a:lnTo>
                  <a:lnTo>
                    <a:pt x="1652397" y="14288"/>
                  </a:lnTo>
                  <a:lnTo>
                    <a:pt x="1884902" y="26956"/>
                  </a:lnTo>
                  <a:lnTo>
                    <a:pt x="2117503" y="34004"/>
                  </a:lnTo>
                  <a:lnTo>
                    <a:pt x="2350103" y="14669"/>
                  </a:lnTo>
                  <a:lnTo>
                    <a:pt x="2582609" y="44196"/>
                  </a:lnTo>
                  <a:lnTo>
                    <a:pt x="2815209" y="36576"/>
                  </a:lnTo>
                  <a:lnTo>
                    <a:pt x="3047810" y="42958"/>
                  </a:lnTo>
                  <a:lnTo>
                    <a:pt x="3280410" y="29528"/>
                  </a:lnTo>
                  <a:lnTo>
                    <a:pt x="3518535" y="14383"/>
                  </a:lnTo>
                  <a:lnTo>
                    <a:pt x="3501676" y="227076"/>
                  </a:lnTo>
                  <a:lnTo>
                    <a:pt x="3503390" y="433578"/>
                  </a:lnTo>
                  <a:lnTo>
                    <a:pt x="3516535" y="644081"/>
                  </a:lnTo>
                  <a:lnTo>
                    <a:pt x="3280505" y="618935"/>
                  </a:lnTo>
                  <a:lnTo>
                    <a:pt x="3047905" y="625697"/>
                  </a:lnTo>
                  <a:lnTo>
                    <a:pt x="2815399" y="660559"/>
                  </a:lnTo>
                  <a:lnTo>
                    <a:pt x="2582895" y="648748"/>
                  </a:lnTo>
                  <a:lnTo>
                    <a:pt x="2350294" y="657511"/>
                  </a:lnTo>
                  <a:lnTo>
                    <a:pt x="2117789" y="661511"/>
                  </a:lnTo>
                  <a:lnTo>
                    <a:pt x="1885283" y="613220"/>
                  </a:lnTo>
                  <a:lnTo>
                    <a:pt x="1652683" y="658178"/>
                  </a:lnTo>
                  <a:lnTo>
                    <a:pt x="1420178" y="661416"/>
                  </a:lnTo>
                  <a:lnTo>
                    <a:pt x="1187577" y="621411"/>
                  </a:lnTo>
                  <a:lnTo>
                    <a:pt x="954977" y="637699"/>
                  </a:lnTo>
                  <a:lnTo>
                    <a:pt x="722376" y="646843"/>
                  </a:lnTo>
                  <a:lnTo>
                    <a:pt x="489871" y="622078"/>
                  </a:lnTo>
                  <a:lnTo>
                    <a:pt x="257175" y="642080"/>
                  </a:lnTo>
                  <a:lnTo>
                    <a:pt x="35338" y="628079"/>
                  </a:lnTo>
                  <a:lnTo>
                    <a:pt x="20860" y="433578"/>
                  </a:lnTo>
                  <a:lnTo>
                    <a:pt x="48673" y="227076"/>
                  </a:lnTo>
                  <a:lnTo>
                    <a:pt x="0" y="20574"/>
                  </a:lnTo>
                  <a:lnTo>
                    <a:pt x="24575" y="13621"/>
                  </a:lnTo>
                  <a:close/>
                </a:path>
              </a:pathLst>
            </a:custGeom>
            <a:solidFill>
              <a:schemeClr val="accent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en-ID"/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75F41BD0-62E2-4F2D-A468-A09FCA005975}"/>
                </a:ext>
              </a:extLst>
            </p:cNvPr>
            <p:cNvSpPr txBox="1"/>
            <p:nvPr userDrawn="1"/>
          </p:nvSpPr>
          <p:spPr>
            <a:xfrm>
              <a:off x="1130289" y="2934664"/>
              <a:ext cx="4499596" cy="6994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ID" sz="1400">
                  <a:solidFill>
                    <a:schemeClr val="bg1"/>
                  </a:solidFill>
                  <a:latin typeface="Archivo" pitchFamily="2" charset="0"/>
                  <a:cs typeface="Archivo" pitchFamily="2" charset="0"/>
                </a:rPr>
                <a:t>Lorem ipsum dolor sit amet, consectet adipiscing elit. Phasellus quis sollicitudin dolor. Nunc pretium tincidunt</a:t>
              </a:r>
            </a:p>
          </p:txBody>
        </p:sp>
      </p:grp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02244113-F1A1-42AA-BB9F-8981188223BE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29334073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val 2">
            <a:extLst>
              <a:ext uri="{FF2B5EF4-FFF2-40B4-BE49-F238E27FC236}">
                <a16:creationId xmlns:a16="http://schemas.microsoft.com/office/drawing/2014/main" id="{0000B306-5AF6-48AC-94CB-C1B9A9EF9194}"/>
              </a:ext>
            </a:extLst>
          </p:cNvPr>
          <p:cNvSpPr/>
          <p:nvPr/>
        </p:nvSpPr>
        <p:spPr>
          <a:xfrm>
            <a:off x="6778227" y="3372580"/>
            <a:ext cx="1187587" cy="1187587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D181CF3-5D2C-4423-9E9F-ACAF90108148}"/>
              </a:ext>
            </a:extLst>
          </p:cNvPr>
          <p:cNvSpPr txBox="1"/>
          <p:nvPr/>
        </p:nvSpPr>
        <p:spPr>
          <a:xfrm>
            <a:off x="1130289" y="3226900"/>
            <a:ext cx="6835526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>
                <a:latin typeface="Goblin One" panose="020A0902070400060704" pitchFamily="18" charset="0"/>
              </a:rPr>
              <a:t>OUR CREATIVE</a:t>
            </a:r>
          </a:p>
          <a:p>
            <a:r>
              <a:rPr lang="en-US" sz="4800">
                <a:latin typeface="Goblin One" panose="020A0902070400060704" pitchFamily="18" charset="0"/>
              </a:rPr>
              <a:t>SERVICES</a:t>
            </a:r>
            <a:endParaRPr lang="en-ID" sz="4800">
              <a:latin typeface="Goblin One" panose="020A0902070400060704" pitchFamily="18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AB373A8-8489-4875-8B8A-A3F6F24A267D}"/>
              </a:ext>
            </a:extLst>
          </p:cNvPr>
          <p:cNvSpPr txBox="1"/>
          <p:nvPr/>
        </p:nvSpPr>
        <p:spPr>
          <a:xfrm>
            <a:off x="1130289" y="4989541"/>
            <a:ext cx="9931422" cy="9596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2000">
                <a:latin typeface="Archivo" pitchFamily="2" charset="0"/>
                <a:cs typeface="Archivo" pitchFamily="2" charset="0"/>
              </a:rPr>
              <a:t>Lorem ipsum dolor sit amet, consectetur adipiscing. Phasellus sollicitudin dolor. Nunc pretium tincidunt orci, ac accumsan leo luctus in. Nullam aliquam, leo eget Bibendum.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9835134A-46EB-4D23-A8D3-9C31CF997906}"/>
              </a:ext>
            </a:extLst>
          </p:cNvPr>
          <p:cNvSpPr/>
          <p:nvPr/>
        </p:nvSpPr>
        <p:spPr>
          <a:xfrm>
            <a:off x="11796000" y="0"/>
            <a:ext cx="396000" cy="396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C8B43E93-6C3E-4EC3-88FD-871FA5E83C1C}"/>
              </a:ext>
            </a:extLst>
          </p:cNvPr>
          <p:cNvGrpSpPr/>
          <p:nvPr/>
        </p:nvGrpSpPr>
        <p:grpSpPr>
          <a:xfrm rot="16200000">
            <a:off x="9167445" y="1920210"/>
            <a:ext cx="2905639" cy="882893"/>
            <a:chOff x="8492873" y="1294319"/>
            <a:chExt cx="2905639" cy="882893"/>
          </a:xfrm>
        </p:grpSpPr>
        <p:sp>
          <p:nvSpPr>
            <p:cNvPr id="8" name="Graphic 35">
              <a:extLst>
                <a:ext uri="{FF2B5EF4-FFF2-40B4-BE49-F238E27FC236}">
                  <a16:creationId xmlns:a16="http://schemas.microsoft.com/office/drawing/2014/main" id="{B2A0E786-F28D-4BE2-9B97-A5C9E65A0893}"/>
                </a:ext>
              </a:extLst>
            </p:cNvPr>
            <p:cNvSpPr/>
            <p:nvPr userDrawn="1"/>
          </p:nvSpPr>
          <p:spPr>
            <a:xfrm rot="162467">
              <a:off x="8492873" y="1294319"/>
              <a:ext cx="2905639" cy="882893"/>
            </a:xfrm>
            <a:custGeom>
              <a:avLst/>
              <a:gdLst>
                <a:gd name="connsiteX0" fmla="*/ 24575 w 3518534"/>
                <a:gd name="connsiteY0" fmla="*/ 13621 h 661511"/>
                <a:gd name="connsiteX1" fmla="*/ 257175 w 3518534"/>
                <a:gd name="connsiteY1" fmla="*/ 2858 h 661511"/>
                <a:gd name="connsiteX2" fmla="*/ 489680 w 3518534"/>
                <a:gd name="connsiteY2" fmla="*/ 41434 h 661511"/>
                <a:gd name="connsiteX3" fmla="*/ 722281 w 3518534"/>
                <a:gd name="connsiteY3" fmla="*/ 43815 h 661511"/>
                <a:gd name="connsiteX4" fmla="*/ 954786 w 3518534"/>
                <a:gd name="connsiteY4" fmla="*/ 32099 h 661511"/>
                <a:gd name="connsiteX5" fmla="*/ 1187291 w 3518534"/>
                <a:gd name="connsiteY5" fmla="*/ 40100 h 661511"/>
                <a:gd name="connsiteX6" fmla="*/ 1419892 w 3518534"/>
                <a:gd name="connsiteY6" fmla="*/ 0 h 661511"/>
                <a:gd name="connsiteX7" fmla="*/ 1652397 w 3518534"/>
                <a:gd name="connsiteY7" fmla="*/ 14288 h 661511"/>
                <a:gd name="connsiteX8" fmla="*/ 1884902 w 3518534"/>
                <a:gd name="connsiteY8" fmla="*/ 26956 h 661511"/>
                <a:gd name="connsiteX9" fmla="*/ 2117503 w 3518534"/>
                <a:gd name="connsiteY9" fmla="*/ 34004 h 661511"/>
                <a:gd name="connsiteX10" fmla="*/ 2350103 w 3518534"/>
                <a:gd name="connsiteY10" fmla="*/ 14669 h 661511"/>
                <a:gd name="connsiteX11" fmla="*/ 2582609 w 3518534"/>
                <a:gd name="connsiteY11" fmla="*/ 44196 h 661511"/>
                <a:gd name="connsiteX12" fmla="*/ 2815209 w 3518534"/>
                <a:gd name="connsiteY12" fmla="*/ 36576 h 661511"/>
                <a:gd name="connsiteX13" fmla="*/ 3047810 w 3518534"/>
                <a:gd name="connsiteY13" fmla="*/ 42958 h 661511"/>
                <a:gd name="connsiteX14" fmla="*/ 3280410 w 3518534"/>
                <a:gd name="connsiteY14" fmla="*/ 29528 h 661511"/>
                <a:gd name="connsiteX15" fmla="*/ 3518535 w 3518534"/>
                <a:gd name="connsiteY15" fmla="*/ 14383 h 661511"/>
                <a:gd name="connsiteX16" fmla="*/ 3501676 w 3518534"/>
                <a:gd name="connsiteY16" fmla="*/ 227076 h 661511"/>
                <a:gd name="connsiteX17" fmla="*/ 3503390 w 3518534"/>
                <a:gd name="connsiteY17" fmla="*/ 433578 h 661511"/>
                <a:gd name="connsiteX18" fmla="*/ 3516535 w 3518534"/>
                <a:gd name="connsiteY18" fmla="*/ 644081 h 661511"/>
                <a:gd name="connsiteX19" fmla="*/ 3280505 w 3518534"/>
                <a:gd name="connsiteY19" fmla="*/ 618935 h 661511"/>
                <a:gd name="connsiteX20" fmla="*/ 3047905 w 3518534"/>
                <a:gd name="connsiteY20" fmla="*/ 625697 h 661511"/>
                <a:gd name="connsiteX21" fmla="*/ 2815399 w 3518534"/>
                <a:gd name="connsiteY21" fmla="*/ 660559 h 661511"/>
                <a:gd name="connsiteX22" fmla="*/ 2582895 w 3518534"/>
                <a:gd name="connsiteY22" fmla="*/ 648748 h 661511"/>
                <a:gd name="connsiteX23" fmla="*/ 2350294 w 3518534"/>
                <a:gd name="connsiteY23" fmla="*/ 657511 h 661511"/>
                <a:gd name="connsiteX24" fmla="*/ 2117789 w 3518534"/>
                <a:gd name="connsiteY24" fmla="*/ 661511 h 661511"/>
                <a:gd name="connsiteX25" fmla="*/ 1885283 w 3518534"/>
                <a:gd name="connsiteY25" fmla="*/ 613220 h 661511"/>
                <a:gd name="connsiteX26" fmla="*/ 1652683 w 3518534"/>
                <a:gd name="connsiteY26" fmla="*/ 658178 h 661511"/>
                <a:gd name="connsiteX27" fmla="*/ 1420178 w 3518534"/>
                <a:gd name="connsiteY27" fmla="*/ 661416 h 661511"/>
                <a:gd name="connsiteX28" fmla="*/ 1187577 w 3518534"/>
                <a:gd name="connsiteY28" fmla="*/ 621411 h 661511"/>
                <a:gd name="connsiteX29" fmla="*/ 954977 w 3518534"/>
                <a:gd name="connsiteY29" fmla="*/ 637699 h 661511"/>
                <a:gd name="connsiteX30" fmla="*/ 722376 w 3518534"/>
                <a:gd name="connsiteY30" fmla="*/ 646843 h 661511"/>
                <a:gd name="connsiteX31" fmla="*/ 489871 w 3518534"/>
                <a:gd name="connsiteY31" fmla="*/ 622078 h 661511"/>
                <a:gd name="connsiteX32" fmla="*/ 257175 w 3518534"/>
                <a:gd name="connsiteY32" fmla="*/ 642080 h 661511"/>
                <a:gd name="connsiteX33" fmla="*/ 35338 w 3518534"/>
                <a:gd name="connsiteY33" fmla="*/ 628079 h 661511"/>
                <a:gd name="connsiteX34" fmla="*/ 20860 w 3518534"/>
                <a:gd name="connsiteY34" fmla="*/ 433578 h 661511"/>
                <a:gd name="connsiteX35" fmla="*/ 48673 w 3518534"/>
                <a:gd name="connsiteY35" fmla="*/ 227076 h 661511"/>
                <a:gd name="connsiteX36" fmla="*/ 0 w 3518534"/>
                <a:gd name="connsiteY36" fmla="*/ 20574 h 661511"/>
                <a:gd name="connsiteX37" fmla="*/ 24575 w 3518534"/>
                <a:gd name="connsiteY37" fmla="*/ 13621 h 6615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3518534" h="661511">
                  <a:moveTo>
                    <a:pt x="24575" y="13621"/>
                  </a:moveTo>
                  <a:lnTo>
                    <a:pt x="257175" y="2858"/>
                  </a:lnTo>
                  <a:lnTo>
                    <a:pt x="489680" y="41434"/>
                  </a:lnTo>
                  <a:lnTo>
                    <a:pt x="722281" y="43815"/>
                  </a:lnTo>
                  <a:lnTo>
                    <a:pt x="954786" y="32099"/>
                  </a:lnTo>
                  <a:lnTo>
                    <a:pt x="1187291" y="40100"/>
                  </a:lnTo>
                  <a:lnTo>
                    <a:pt x="1419892" y="0"/>
                  </a:lnTo>
                  <a:lnTo>
                    <a:pt x="1652397" y="14288"/>
                  </a:lnTo>
                  <a:lnTo>
                    <a:pt x="1884902" y="26956"/>
                  </a:lnTo>
                  <a:lnTo>
                    <a:pt x="2117503" y="34004"/>
                  </a:lnTo>
                  <a:lnTo>
                    <a:pt x="2350103" y="14669"/>
                  </a:lnTo>
                  <a:lnTo>
                    <a:pt x="2582609" y="44196"/>
                  </a:lnTo>
                  <a:lnTo>
                    <a:pt x="2815209" y="36576"/>
                  </a:lnTo>
                  <a:lnTo>
                    <a:pt x="3047810" y="42958"/>
                  </a:lnTo>
                  <a:lnTo>
                    <a:pt x="3280410" y="29528"/>
                  </a:lnTo>
                  <a:lnTo>
                    <a:pt x="3518535" y="14383"/>
                  </a:lnTo>
                  <a:lnTo>
                    <a:pt x="3501676" y="227076"/>
                  </a:lnTo>
                  <a:lnTo>
                    <a:pt x="3503390" y="433578"/>
                  </a:lnTo>
                  <a:lnTo>
                    <a:pt x="3516535" y="644081"/>
                  </a:lnTo>
                  <a:lnTo>
                    <a:pt x="3280505" y="618935"/>
                  </a:lnTo>
                  <a:lnTo>
                    <a:pt x="3047905" y="625697"/>
                  </a:lnTo>
                  <a:lnTo>
                    <a:pt x="2815399" y="660559"/>
                  </a:lnTo>
                  <a:lnTo>
                    <a:pt x="2582895" y="648748"/>
                  </a:lnTo>
                  <a:lnTo>
                    <a:pt x="2350294" y="657511"/>
                  </a:lnTo>
                  <a:lnTo>
                    <a:pt x="2117789" y="661511"/>
                  </a:lnTo>
                  <a:lnTo>
                    <a:pt x="1885283" y="613220"/>
                  </a:lnTo>
                  <a:lnTo>
                    <a:pt x="1652683" y="658178"/>
                  </a:lnTo>
                  <a:lnTo>
                    <a:pt x="1420178" y="661416"/>
                  </a:lnTo>
                  <a:lnTo>
                    <a:pt x="1187577" y="621411"/>
                  </a:lnTo>
                  <a:lnTo>
                    <a:pt x="954977" y="637699"/>
                  </a:lnTo>
                  <a:lnTo>
                    <a:pt x="722376" y="646843"/>
                  </a:lnTo>
                  <a:lnTo>
                    <a:pt x="489871" y="622078"/>
                  </a:lnTo>
                  <a:lnTo>
                    <a:pt x="257175" y="642080"/>
                  </a:lnTo>
                  <a:lnTo>
                    <a:pt x="35338" y="628079"/>
                  </a:lnTo>
                  <a:lnTo>
                    <a:pt x="20860" y="433578"/>
                  </a:lnTo>
                  <a:lnTo>
                    <a:pt x="48673" y="227076"/>
                  </a:lnTo>
                  <a:lnTo>
                    <a:pt x="0" y="20574"/>
                  </a:lnTo>
                  <a:lnTo>
                    <a:pt x="24575" y="13621"/>
                  </a:lnTo>
                  <a:close/>
                </a:path>
              </a:pathLst>
            </a:custGeom>
            <a:solidFill>
              <a:schemeClr val="accent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en-ID"/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5E789795-A214-43A5-AA81-C53960B829BC}"/>
                </a:ext>
              </a:extLst>
            </p:cNvPr>
            <p:cNvSpPr txBox="1"/>
            <p:nvPr userDrawn="1"/>
          </p:nvSpPr>
          <p:spPr>
            <a:xfrm>
              <a:off x="8572499" y="1348844"/>
              <a:ext cx="2755911" cy="6994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ID" sz="1400">
                  <a:solidFill>
                    <a:schemeClr val="bg1"/>
                  </a:solidFill>
                  <a:latin typeface="Archivo" pitchFamily="2" charset="0"/>
                  <a:cs typeface="Archivo" pitchFamily="2" charset="0"/>
                </a:rPr>
                <a:t>Lorem ipsum dolor sit, consectet adipiscing elit. Phasellus quis</a:t>
              </a:r>
            </a:p>
          </p:txBody>
        </p:sp>
      </p:grpSp>
      <p:sp>
        <p:nvSpPr>
          <p:cNvPr id="10" name="Rectangle 9">
            <a:extLst>
              <a:ext uri="{FF2B5EF4-FFF2-40B4-BE49-F238E27FC236}">
                <a16:creationId xmlns:a16="http://schemas.microsoft.com/office/drawing/2014/main" id="{BEFF5FA1-06E3-459B-8D05-664CDF422182}"/>
              </a:ext>
            </a:extLst>
          </p:cNvPr>
          <p:cNvSpPr/>
          <p:nvPr/>
        </p:nvSpPr>
        <p:spPr>
          <a:xfrm rot="16200000">
            <a:off x="8062892" y="1667082"/>
            <a:ext cx="1950707" cy="431098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ADE9522-952A-4CD2-BC84-D94633B7A498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133759554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val 2">
            <a:extLst>
              <a:ext uri="{FF2B5EF4-FFF2-40B4-BE49-F238E27FC236}">
                <a16:creationId xmlns:a16="http://schemas.microsoft.com/office/drawing/2014/main" id="{66D22791-51E5-43F6-9620-22A2CBBEE1BD}"/>
              </a:ext>
            </a:extLst>
          </p:cNvPr>
          <p:cNvSpPr/>
          <p:nvPr/>
        </p:nvSpPr>
        <p:spPr>
          <a:xfrm>
            <a:off x="9391593" y="2461261"/>
            <a:ext cx="1187587" cy="1187587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E936862-6711-4C87-9090-4ED936D07030}"/>
              </a:ext>
            </a:extLst>
          </p:cNvPr>
          <p:cNvSpPr txBox="1"/>
          <p:nvPr/>
        </p:nvSpPr>
        <p:spPr>
          <a:xfrm>
            <a:off x="6096000" y="1771411"/>
            <a:ext cx="4209807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>
                <a:latin typeface="Goblin One" panose="020A0902070400060704" pitchFamily="18" charset="0"/>
              </a:rPr>
              <a:t>MODERN</a:t>
            </a:r>
          </a:p>
          <a:p>
            <a:r>
              <a:rPr lang="en-US" sz="4800">
                <a:latin typeface="Goblin One" panose="020A0902070400060704" pitchFamily="18" charset="0"/>
              </a:rPr>
              <a:t>PROJECT</a:t>
            </a:r>
            <a:endParaRPr lang="en-ID" sz="4800">
              <a:latin typeface="Goblin One" panose="020A0902070400060704" pitchFamily="18" charset="0"/>
            </a:endParaRP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7D686BCE-971A-4DF1-8B0A-80473A4D32FA}"/>
              </a:ext>
            </a:extLst>
          </p:cNvPr>
          <p:cNvGrpSpPr/>
          <p:nvPr/>
        </p:nvGrpSpPr>
        <p:grpSpPr>
          <a:xfrm rot="16200000">
            <a:off x="-1094187" y="2990991"/>
            <a:ext cx="4659488" cy="876018"/>
            <a:chOff x="1049601" y="2878874"/>
            <a:chExt cx="4659488" cy="876018"/>
          </a:xfrm>
        </p:grpSpPr>
        <p:sp>
          <p:nvSpPr>
            <p:cNvPr id="6" name="Graphic 35">
              <a:extLst>
                <a:ext uri="{FF2B5EF4-FFF2-40B4-BE49-F238E27FC236}">
                  <a16:creationId xmlns:a16="http://schemas.microsoft.com/office/drawing/2014/main" id="{CF08B968-C5EF-47D2-95CC-37073251A433}"/>
                </a:ext>
              </a:extLst>
            </p:cNvPr>
            <p:cNvSpPr/>
            <p:nvPr userDrawn="1"/>
          </p:nvSpPr>
          <p:spPr>
            <a:xfrm rot="162467">
              <a:off x="1049601" y="2878874"/>
              <a:ext cx="4659488" cy="876018"/>
            </a:xfrm>
            <a:custGeom>
              <a:avLst/>
              <a:gdLst>
                <a:gd name="connsiteX0" fmla="*/ 24575 w 3518534"/>
                <a:gd name="connsiteY0" fmla="*/ 13621 h 661511"/>
                <a:gd name="connsiteX1" fmla="*/ 257175 w 3518534"/>
                <a:gd name="connsiteY1" fmla="*/ 2858 h 661511"/>
                <a:gd name="connsiteX2" fmla="*/ 489680 w 3518534"/>
                <a:gd name="connsiteY2" fmla="*/ 41434 h 661511"/>
                <a:gd name="connsiteX3" fmla="*/ 722281 w 3518534"/>
                <a:gd name="connsiteY3" fmla="*/ 43815 h 661511"/>
                <a:gd name="connsiteX4" fmla="*/ 954786 w 3518534"/>
                <a:gd name="connsiteY4" fmla="*/ 32099 h 661511"/>
                <a:gd name="connsiteX5" fmla="*/ 1187291 w 3518534"/>
                <a:gd name="connsiteY5" fmla="*/ 40100 h 661511"/>
                <a:gd name="connsiteX6" fmla="*/ 1419892 w 3518534"/>
                <a:gd name="connsiteY6" fmla="*/ 0 h 661511"/>
                <a:gd name="connsiteX7" fmla="*/ 1652397 w 3518534"/>
                <a:gd name="connsiteY7" fmla="*/ 14288 h 661511"/>
                <a:gd name="connsiteX8" fmla="*/ 1884902 w 3518534"/>
                <a:gd name="connsiteY8" fmla="*/ 26956 h 661511"/>
                <a:gd name="connsiteX9" fmla="*/ 2117503 w 3518534"/>
                <a:gd name="connsiteY9" fmla="*/ 34004 h 661511"/>
                <a:gd name="connsiteX10" fmla="*/ 2350103 w 3518534"/>
                <a:gd name="connsiteY10" fmla="*/ 14669 h 661511"/>
                <a:gd name="connsiteX11" fmla="*/ 2582609 w 3518534"/>
                <a:gd name="connsiteY11" fmla="*/ 44196 h 661511"/>
                <a:gd name="connsiteX12" fmla="*/ 2815209 w 3518534"/>
                <a:gd name="connsiteY12" fmla="*/ 36576 h 661511"/>
                <a:gd name="connsiteX13" fmla="*/ 3047810 w 3518534"/>
                <a:gd name="connsiteY13" fmla="*/ 42958 h 661511"/>
                <a:gd name="connsiteX14" fmla="*/ 3280410 w 3518534"/>
                <a:gd name="connsiteY14" fmla="*/ 29528 h 661511"/>
                <a:gd name="connsiteX15" fmla="*/ 3518535 w 3518534"/>
                <a:gd name="connsiteY15" fmla="*/ 14383 h 661511"/>
                <a:gd name="connsiteX16" fmla="*/ 3501676 w 3518534"/>
                <a:gd name="connsiteY16" fmla="*/ 227076 h 661511"/>
                <a:gd name="connsiteX17" fmla="*/ 3503390 w 3518534"/>
                <a:gd name="connsiteY17" fmla="*/ 433578 h 661511"/>
                <a:gd name="connsiteX18" fmla="*/ 3516535 w 3518534"/>
                <a:gd name="connsiteY18" fmla="*/ 644081 h 661511"/>
                <a:gd name="connsiteX19" fmla="*/ 3280505 w 3518534"/>
                <a:gd name="connsiteY19" fmla="*/ 618935 h 661511"/>
                <a:gd name="connsiteX20" fmla="*/ 3047905 w 3518534"/>
                <a:gd name="connsiteY20" fmla="*/ 625697 h 661511"/>
                <a:gd name="connsiteX21" fmla="*/ 2815399 w 3518534"/>
                <a:gd name="connsiteY21" fmla="*/ 660559 h 661511"/>
                <a:gd name="connsiteX22" fmla="*/ 2582895 w 3518534"/>
                <a:gd name="connsiteY22" fmla="*/ 648748 h 661511"/>
                <a:gd name="connsiteX23" fmla="*/ 2350294 w 3518534"/>
                <a:gd name="connsiteY23" fmla="*/ 657511 h 661511"/>
                <a:gd name="connsiteX24" fmla="*/ 2117789 w 3518534"/>
                <a:gd name="connsiteY24" fmla="*/ 661511 h 661511"/>
                <a:gd name="connsiteX25" fmla="*/ 1885283 w 3518534"/>
                <a:gd name="connsiteY25" fmla="*/ 613220 h 661511"/>
                <a:gd name="connsiteX26" fmla="*/ 1652683 w 3518534"/>
                <a:gd name="connsiteY26" fmla="*/ 658178 h 661511"/>
                <a:gd name="connsiteX27" fmla="*/ 1420178 w 3518534"/>
                <a:gd name="connsiteY27" fmla="*/ 661416 h 661511"/>
                <a:gd name="connsiteX28" fmla="*/ 1187577 w 3518534"/>
                <a:gd name="connsiteY28" fmla="*/ 621411 h 661511"/>
                <a:gd name="connsiteX29" fmla="*/ 954977 w 3518534"/>
                <a:gd name="connsiteY29" fmla="*/ 637699 h 661511"/>
                <a:gd name="connsiteX30" fmla="*/ 722376 w 3518534"/>
                <a:gd name="connsiteY30" fmla="*/ 646843 h 661511"/>
                <a:gd name="connsiteX31" fmla="*/ 489871 w 3518534"/>
                <a:gd name="connsiteY31" fmla="*/ 622078 h 661511"/>
                <a:gd name="connsiteX32" fmla="*/ 257175 w 3518534"/>
                <a:gd name="connsiteY32" fmla="*/ 642080 h 661511"/>
                <a:gd name="connsiteX33" fmla="*/ 35338 w 3518534"/>
                <a:gd name="connsiteY33" fmla="*/ 628079 h 661511"/>
                <a:gd name="connsiteX34" fmla="*/ 20860 w 3518534"/>
                <a:gd name="connsiteY34" fmla="*/ 433578 h 661511"/>
                <a:gd name="connsiteX35" fmla="*/ 48673 w 3518534"/>
                <a:gd name="connsiteY35" fmla="*/ 227076 h 661511"/>
                <a:gd name="connsiteX36" fmla="*/ 0 w 3518534"/>
                <a:gd name="connsiteY36" fmla="*/ 20574 h 661511"/>
                <a:gd name="connsiteX37" fmla="*/ 24575 w 3518534"/>
                <a:gd name="connsiteY37" fmla="*/ 13621 h 6615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3518534" h="661511">
                  <a:moveTo>
                    <a:pt x="24575" y="13621"/>
                  </a:moveTo>
                  <a:lnTo>
                    <a:pt x="257175" y="2858"/>
                  </a:lnTo>
                  <a:lnTo>
                    <a:pt x="489680" y="41434"/>
                  </a:lnTo>
                  <a:lnTo>
                    <a:pt x="722281" y="43815"/>
                  </a:lnTo>
                  <a:lnTo>
                    <a:pt x="954786" y="32099"/>
                  </a:lnTo>
                  <a:lnTo>
                    <a:pt x="1187291" y="40100"/>
                  </a:lnTo>
                  <a:lnTo>
                    <a:pt x="1419892" y="0"/>
                  </a:lnTo>
                  <a:lnTo>
                    <a:pt x="1652397" y="14288"/>
                  </a:lnTo>
                  <a:lnTo>
                    <a:pt x="1884902" y="26956"/>
                  </a:lnTo>
                  <a:lnTo>
                    <a:pt x="2117503" y="34004"/>
                  </a:lnTo>
                  <a:lnTo>
                    <a:pt x="2350103" y="14669"/>
                  </a:lnTo>
                  <a:lnTo>
                    <a:pt x="2582609" y="44196"/>
                  </a:lnTo>
                  <a:lnTo>
                    <a:pt x="2815209" y="36576"/>
                  </a:lnTo>
                  <a:lnTo>
                    <a:pt x="3047810" y="42958"/>
                  </a:lnTo>
                  <a:lnTo>
                    <a:pt x="3280410" y="29528"/>
                  </a:lnTo>
                  <a:lnTo>
                    <a:pt x="3518535" y="14383"/>
                  </a:lnTo>
                  <a:lnTo>
                    <a:pt x="3501676" y="227076"/>
                  </a:lnTo>
                  <a:lnTo>
                    <a:pt x="3503390" y="433578"/>
                  </a:lnTo>
                  <a:lnTo>
                    <a:pt x="3516535" y="644081"/>
                  </a:lnTo>
                  <a:lnTo>
                    <a:pt x="3280505" y="618935"/>
                  </a:lnTo>
                  <a:lnTo>
                    <a:pt x="3047905" y="625697"/>
                  </a:lnTo>
                  <a:lnTo>
                    <a:pt x="2815399" y="660559"/>
                  </a:lnTo>
                  <a:lnTo>
                    <a:pt x="2582895" y="648748"/>
                  </a:lnTo>
                  <a:lnTo>
                    <a:pt x="2350294" y="657511"/>
                  </a:lnTo>
                  <a:lnTo>
                    <a:pt x="2117789" y="661511"/>
                  </a:lnTo>
                  <a:lnTo>
                    <a:pt x="1885283" y="613220"/>
                  </a:lnTo>
                  <a:lnTo>
                    <a:pt x="1652683" y="658178"/>
                  </a:lnTo>
                  <a:lnTo>
                    <a:pt x="1420178" y="661416"/>
                  </a:lnTo>
                  <a:lnTo>
                    <a:pt x="1187577" y="621411"/>
                  </a:lnTo>
                  <a:lnTo>
                    <a:pt x="954977" y="637699"/>
                  </a:lnTo>
                  <a:lnTo>
                    <a:pt x="722376" y="646843"/>
                  </a:lnTo>
                  <a:lnTo>
                    <a:pt x="489871" y="622078"/>
                  </a:lnTo>
                  <a:lnTo>
                    <a:pt x="257175" y="642080"/>
                  </a:lnTo>
                  <a:lnTo>
                    <a:pt x="35338" y="628079"/>
                  </a:lnTo>
                  <a:lnTo>
                    <a:pt x="20860" y="433578"/>
                  </a:lnTo>
                  <a:lnTo>
                    <a:pt x="48673" y="227076"/>
                  </a:lnTo>
                  <a:lnTo>
                    <a:pt x="0" y="20574"/>
                  </a:lnTo>
                  <a:lnTo>
                    <a:pt x="24575" y="13621"/>
                  </a:lnTo>
                  <a:close/>
                </a:path>
              </a:pathLst>
            </a:custGeom>
            <a:solidFill>
              <a:schemeClr val="accent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en-ID"/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16BAC0C9-5014-4A38-A76A-83C4CAB8D873}"/>
                </a:ext>
              </a:extLst>
            </p:cNvPr>
            <p:cNvSpPr txBox="1"/>
            <p:nvPr userDrawn="1"/>
          </p:nvSpPr>
          <p:spPr>
            <a:xfrm>
              <a:off x="1130289" y="2934664"/>
              <a:ext cx="4499596" cy="6994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ID" sz="1400">
                  <a:solidFill>
                    <a:schemeClr val="bg1"/>
                  </a:solidFill>
                  <a:latin typeface="Archivo" pitchFamily="2" charset="0"/>
                  <a:cs typeface="Archivo" pitchFamily="2" charset="0"/>
                </a:rPr>
                <a:t>Lorem ipsum dolor sit amet, consectet adipiscing elit. Phasellus quis sollicitudin dolor. Nunc pretium tincidunt</a:t>
              </a:r>
            </a:p>
          </p:txBody>
        </p:sp>
      </p:grpSp>
      <p:sp>
        <p:nvSpPr>
          <p:cNvPr id="8" name="TextBox 7">
            <a:extLst>
              <a:ext uri="{FF2B5EF4-FFF2-40B4-BE49-F238E27FC236}">
                <a16:creationId xmlns:a16="http://schemas.microsoft.com/office/drawing/2014/main" id="{F0980FE0-54A9-4164-9AED-6A1DDDD5EB35}"/>
              </a:ext>
            </a:extLst>
          </p:cNvPr>
          <p:cNvSpPr txBox="1"/>
          <p:nvPr/>
        </p:nvSpPr>
        <p:spPr>
          <a:xfrm>
            <a:off x="6096000" y="4222574"/>
            <a:ext cx="4483180" cy="18829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2000">
                <a:latin typeface="Archivo" pitchFamily="2" charset="0"/>
                <a:cs typeface="Archivo" pitchFamily="2" charset="0"/>
              </a:rPr>
              <a:t>Lorem ipsum dolor sit amet, adipiscin. Phasellus sollicitudin dolor. Nunc pretium tincidunt, ac accumsan luctus in. Nullam aliquam, leo eget.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27694AF-DFE8-40FC-B3B9-03150671E0B8}"/>
              </a:ext>
            </a:extLst>
          </p:cNvPr>
          <p:cNvSpPr txBox="1"/>
          <p:nvPr/>
        </p:nvSpPr>
        <p:spPr>
          <a:xfrm>
            <a:off x="6096000" y="1463634"/>
            <a:ext cx="222048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>
                <a:latin typeface="Goblin One" panose="020A0902070400060704" pitchFamily="18" charset="0"/>
              </a:rPr>
              <a:t>MODERN  SLIDE</a:t>
            </a:r>
            <a:endParaRPr lang="en-ID" sz="1400">
              <a:latin typeface="Goblin One" panose="020A0902070400060704" pitchFamily="18" charset="0"/>
            </a:endParaRP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40C0BA28-DAB1-40B5-A87E-184DF8602DC0}"/>
              </a:ext>
            </a:extLst>
          </p:cNvPr>
          <p:cNvCxnSpPr>
            <a:cxnSpLocks/>
          </p:cNvCxnSpPr>
          <p:nvPr/>
        </p:nvCxnSpPr>
        <p:spPr>
          <a:xfrm flipH="1">
            <a:off x="8747790" y="1606891"/>
            <a:ext cx="3444210" cy="0"/>
          </a:xfrm>
          <a:prstGeom prst="line">
            <a:avLst/>
          </a:prstGeom>
          <a:ln w="762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>
            <a:extLst>
              <a:ext uri="{FF2B5EF4-FFF2-40B4-BE49-F238E27FC236}">
                <a16:creationId xmlns:a16="http://schemas.microsoft.com/office/drawing/2014/main" id="{54EF18EA-8B36-4C3E-9635-597972E81CA6}"/>
              </a:ext>
            </a:extLst>
          </p:cNvPr>
          <p:cNvSpPr/>
          <p:nvPr/>
        </p:nvSpPr>
        <p:spPr>
          <a:xfrm>
            <a:off x="11796000" y="6462000"/>
            <a:ext cx="396000" cy="396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1519DFA8-9010-4884-98AB-ABF8697CD93E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230381210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val 2">
            <a:extLst>
              <a:ext uri="{FF2B5EF4-FFF2-40B4-BE49-F238E27FC236}">
                <a16:creationId xmlns:a16="http://schemas.microsoft.com/office/drawing/2014/main" id="{48D83539-F01D-4C95-ABD4-65B6295E37CF}"/>
              </a:ext>
            </a:extLst>
          </p:cNvPr>
          <p:cNvSpPr/>
          <p:nvPr/>
        </p:nvSpPr>
        <p:spPr>
          <a:xfrm>
            <a:off x="6381693" y="3158294"/>
            <a:ext cx="1187587" cy="1187587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404D8E5-FF14-417F-9361-E9CE1337EBD8}"/>
              </a:ext>
            </a:extLst>
          </p:cNvPr>
          <p:cNvSpPr txBox="1"/>
          <p:nvPr/>
        </p:nvSpPr>
        <p:spPr>
          <a:xfrm>
            <a:off x="1130289" y="3342589"/>
            <a:ext cx="7207422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>
                <a:latin typeface="Goblin One" panose="020A0902070400060704" pitchFamily="18" charset="0"/>
              </a:rPr>
              <a:t>PROFESSIONAL</a:t>
            </a:r>
          </a:p>
          <a:p>
            <a:r>
              <a:rPr lang="en-US" sz="4800">
                <a:latin typeface="Goblin One" panose="020A0902070400060704" pitchFamily="18" charset="0"/>
              </a:rPr>
              <a:t>SERVICES</a:t>
            </a:r>
            <a:endParaRPr lang="en-ID" sz="4800">
              <a:latin typeface="Goblin One" panose="020A0902070400060704" pitchFamily="18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A513588-984E-436A-9086-99BF24D11FBD}"/>
              </a:ext>
            </a:extLst>
          </p:cNvPr>
          <p:cNvSpPr txBox="1"/>
          <p:nvPr/>
        </p:nvSpPr>
        <p:spPr>
          <a:xfrm>
            <a:off x="6732988" y="5163219"/>
            <a:ext cx="4328722" cy="1022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400">
                <a:latin typeface="Archivo" pitchFamily="2" charset="0"/>
                <a:cs typeface="Archivo" pitchFamily="2" charset="0"/>
              </a:rPr>
              <a:t>Lorem ipsum dolor sit amet, adipiscing elit. Phasel dolor. Nunc pretium tincidunt, accumsan le luctus in. Nullam aliquam, leo eget.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0A1A8B7-7F87-4A4C-9942-CE95ECAF7C87}"/>
              </a:ext>
            </a:extLst>
          </p:cNvPr>
          <p:cNvSpPr txBox="1"/>
          <p:nvPr/>
        </p:nvSpPr>
        <p:spPr>
          <a:xfrm>
            <a:off x="1130289" y="5924261"/>
            <a:ext cx="206659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>
                <a:latin typeface="Goblin One" panose="020A0902070400060704" pitchFamily="18" charset="0"/>
              </a:rPr>
              <a:t>CREATIVE DESIGN</a:t>
            </a:r>
            <a:endParaRPr lang="en-ID" sz="1100">
              <a:latin typeface="Goblin One" panose="020A0902070400060704" pitchFamily="18" charset="0"/>
            </a:endParaRP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5AAB6835-0D17-4183-8078-C4BEE08C1C22}"/>
              </a:ext>
            </a:extLst>
          </p:cNvPr>
          <p:cNvCxnSpPr>
            <a:cxnSpLocks/>
          </p:cNvCxnSpPr>
          <p:nvPr/>
        </p:nvCxnSpPr>
        <p:spPr>
          <a:xfrm flipH="1">
            <a:off x="3415017" y="6055066"/>
            <a:ext cx="2214869" cy="0"/>
          </a:xfrm>
          <a:prstGeom prst="line">
            <a:avLst/>
          </a:prstGeom>
          <a:ln w="762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7">
            <a:extLst>
              <a:ext uri="{FF2B5EF4-FFF2-40B4-BE49-F238E27FC236}">
                <a16:creationId xmlns:a16="http://schemas.microsoft.com/office/drawing/2014/main" id="{7AE71123-C67D-48A0-8DED-E0CB54805885}"/>
              </a:ext>
            </a:extLst>
          </p:cNvPr>
          <p:cNvSpPr/>
          <p:nvPr/>
        </p:nvSpPr>
        <p:spPr>
          <a:xfrm>
            <a:off x="11796000" y="6462000"/>
            <a:ext cx="396000" cy="396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0F5DD859-0D55-43F9-96B4-6ACEE6BB7B5E}"/>
              </a:ext>
            </a:extLst>
          </p:cNvPr>
          <p:cNvSpPr/>
          <p:nvPr/>
        </p:nvSpPr>
        <p:spPr>
          <a:xfrm>
            <a:off x="1200150" y="5274373"/>
            <a:ext cx="4429735" cy="431098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08579846-8BBB-4779-BC92-7F74FAC35794}"/>
              </a:ext>
            </a:extLst>
          </p:cNvPr>
          <p:cNvGrpSpPr/>
          <p:nvPr/>
        </p:nvGrpSpPr>
        <p:grpSpPr>
          <a:xfrm>
            <a:off x="8907398" y="3530430"/>
            <a:ext cx="2154312" cy="1193977"/>
            <a:chOff x="980244" y="4073839"/>
            <a:chExt cx="2154312" cy="1193977"/>
          </a:xfrm>
        </p:grpSpPr>
        <p:sp>
          <p:nvSpPr>
            <p:cNvPr id="11" name="Graphic 35">
              <a:extLst>
                <a:ext uri="{FF2B5EF4-FFF2-40B4-BE49-F238E27FC236}">
                  <a16:creationId xmlns:a16="http://schemas.microsoft.com/office/drawing/2014/main" id="{4BF2FB6B-C26F-4CC7-BE48-60725D49B1DD}"/>
                </a:ext>
              </a:extLst>
            </p:cNvPr>
            <p:cNvSpPr/>
            <p:nvPr userDrawn="1"/>
          </p:nvSpPr>
          <p:spPr>
            <a:xfrm rot="162467">
              <a:off x="980244" y="4073839"/>
              <a:ext cx="2154312" cy="1193977"/>
            </a:xfrm>
            <a:custGeom>
              <a:avLst/>
              <a:gdLst>
                <a:gd name="connsiteX0" fmla="*/ 24575 w 3518534"/>
                <a:gd name="connsiteY0" fmla="*/ 13621 h 661511"/>
                <a:gd name="connsiteX1" fmla="*/ 257175 w 3518534"/>
                <a:gd name="connsiteY1" fmla="*/ 2858 h 661511"/>
                <a:gd name="connsiteX2" fmla="*/ 489680 w 3518534"/>
                <a:gd name="connsiteY2" fmla="*/ 41434 h 661511"/>
                <a:gd name="connsiteX3" fmla="*/ 722281 w 3518534"/>
                <a:gd name="connsiteY3" fmla="*/ 43815 h 661511"/>
                <a:gd name="connsiteX4" fmla="*/ 954786 w 3518534"/>
                <a:gd name="connsiteY4" fmla="*/ 32099 h 661511"/>
                <a:gd name="connsiteX5" fmla="*/ 1187291 w 3518534"/>
                <a:gd name="connsiteY5" fmla="*/ 40100 h 661511"/>
                <a:gd name="connsiteX6" fmla="*/ 1419892 w 3518534"/>
                <a:gd name="connsiteY6" fmla="*/ 0 h 661511"/>
                <a:gd name="connsiteX7" fmla="*/ 1652397 w 3518534"/>
                <a:gd name="connsiteY7" fmla="*/ 14288 h 661511"/>
                <a:gd name="connsiteX8" fmla="*/ 1884902 w 3518534"/>
                <a:gd name="connsiteY8" fmla="*/ 26956 h 661511"/>
                <a:gd name="connsiteX9" fmla="*/ 2117503 w 3518534"/>
                <a:gd name="connsiteY9" fmla="*/ 34004 h 661511"/>
                <a:gd name="connsiteX10" fmla="*/ 2350103 w 3518534"/>
                <a:gd name="connsiteY10" fmla="*/ 14669 h 661511"/>
                <a:gd name="connsiteX11" fmla="*/ 2582609 w 3518534"/>
                <a:gd name="connsiteY11" fmla="*/ 44196 h 661511"/>
                <a:gd name="connsiteX12" fmla="*/ 2815209 w 3518534"/>
                <a:gd name="connsiteY12" fmla="*/ 36576 h 661511"/>
                <a:gd name="connsiteX13" fmla="*/ 3047810 w 3518534"/>
                <a:gd name="connsiteY13" fmla="*/ 42958 h 661511"/>
                <a:gd name="connsiteX14" fmla="*/ 3280410 w 3518534"/>
                <a:gd name="connsiteY14" fmla="*/ 29528 h 661511"/>
                <a:gd name="connsiteX15" fmla="*/ 3518535 w 3518534"/>
                <a:gd name="connsiteY15" fmla="*/ 14383 h 661511"/>
                <a:gd name="connsiteX16" fmla="*/ 3501676 w 3518534"/>
                <a:gd name="connsiteY16" fmla="*/ 227076 h 661511"/>
                <a:gd name="connsiteX17" fmla="*/ 3503390 w 3518534"/>
                <a:gd name="connsiteY17" fmla="*/ 433578 h 661511"/>
                <a:gd name="connsiteX18" fmla="*/ 3516535 w 3518534"/>
                <a:gd name="connsiteY18" fmla="*/ 644081 h 661511"/>
                <a:gd name="connsiteX19" fmla="*/ 3280505 w 3518534"/>
                <a:gd name="connsiteY19" fmla="*/ 618935 h 661511"/>
                <a:gd name="connsiteX20" fmla="*/ 3047905 w 3518534"/>
                <a:gd name="connsiteY20" fmla="*/ 625697 h 661511"/>
                <a:gd name="connsiteX21" fmla="*/ 2815399 w 3518534"/>
                <a:gd name="connsiteY21" fmla="*/ 660559 h 661511"/>
                <a:gd name="connsiteX22" fmla="*/ 2582895 w 3518534"/>
                <a:gd name="connsiteY22" fmla="*/ 648748 h 661511"/>
                <a:gd name="connsiteX23" fmla="*/ 2350294 w 3518534"/>
                <a:gd name="connsiteY23" fmla="*/ 657511 h 661511"/>
                <a:gd name="connsiteX24" fmla="*/ 2117789 w 3518534"/>
                <a:gd name="connsiteY24" fmla="*/ 661511 h 661511"/>
                <a:gd name="connsiteX25" fmla="*/ 1885283 w 3518534"/>
                <a:gd name="connsiteY25" fmla="*/ 613220 h 661511"/>
                <a:gd name="connsiteX26" fmla="*/ 1652683 w 3518534"/>
                <a:gd name="connsiteY26" fmla="*/ 658178 h 661511"/>
                <a:gd name="connsiteX27" fmla="*/ 1420178 w 3518534"/>
                <a:gd name="connsiteY27" fmla="*/ 661416 h 661511"/>
                <a:gd name="connsiteX28" fmla="*/ 1187577 w 3518534"/>
                <a:gd name="connsiteY28" fmla="*/ 621411 h 661511"/>
                <a:gd name="connsiteX29" fmla="*/ 954977 w 3518534"/>
                <a:gd name="connsiteY29" fmla="*/ 637699 h 661511"/>
                <a:gd name="connsiteX30" fmla="*/ 722376 w 3518534"/>
                <a:gd name="connsiteY30" fmla="*/ 646843 h 661511"/>
                <a:gd name="connsiteX31" fmla="*/ 489871 w 3518534"/>
                <a:gd name="connsiteY31" fmla="*/ 622078 h 661511"/>
                <a:gd name="connsiteX32" fmla="*/ 257175 w 3518534"/>
                <a:gd name="connsiteY32" fmla="*/ 642080 h 661511"/>
                <a:gd name="connsiteX33" fmla="*/ 35338 w 3518534"/>
                <a:gd name="connsiteY33" fmla="*/ 628079 h 661511"/>
                <a:gd name="connsiteX34" fmla="*/ 20860 w 3518534"/>
                <a:gd name="connsiteY34" fmla="*/ 433578 h 661511"/>
                <a:gd name="connsiteX35" fmla="*/ 48673 w 3518534"/>
                <a:gd name="connsiteY35" fmla="*/ 227076 h 661511"/>
                <a:gd name="connsiteX36" fmla="*/ 0 w 3518534"/>
                <a:gd name="connsiteY36" fmla="*/ 20574 h 661511"/>
                <a:gd name="connsiteX37" fmla="*/ 24575 w 3518534"/>
                <a:gd name="connsiteY37" fmla="*/ 13621 h 6615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3518534" h="661511">
                  <a:moveTo>
                    <a:pt x="24575" y="13621"/>
                  </a:moveTo>
                  <a:lnTo>
                    <a:pt x="257175" y="2858"/>
                  </a:lnTo>
                  <a:lnTo>
                    <a:pt x="489680" y="41434"/>
                  </a:lnTo>
                  <a:lnTo>
                    <a:pt x="722281" y="43815"/>
                  </a:lnTo>
                  <a:lnTo>
                    <a:pt x="954786" y="32099"/>
                  </a:lnTo>
                  <a:lnTo>
                    <a:pt x="1187291" y="40100"/>
                  </a:lnTo>
                  <a:lnTo>
                    <a:pt x="1419892" y="0"/>
                  </a:lnTo>
                  <a:lnTo>
                    <a:pt x="1652397" y="14288"/>
                  </a:lnTo>
                  <a:lnTo>
                    <a:pt x="1884902" y="26956"/>
                  </a:lnTo>
                  <a:lnTo>
                    <a:pt x="2117503" y="34004"/>
                  </a:lnTo>
                  <a:lnTo>
                    <a:pt x="2350103" y="14669"/>
                  </a:lnTo>
                  <a:lnTo>
                    <a:pt x="2582609" y="44196"/>
                  </a:lnTo>
                  <a:lnTo>
                    <a:pt x="2815209" y="36576"/>
                  </a:lnTo>
                  <a:lnTo>
                    <a:pt x="3047810" y="42958"/>
                  </a:lnTo>
                  <a:lnTo>
                    <a:pt x="3280410" y="29528"/>
                  </a:lnTo>
                  <a:lnTo>
                    <a:pt x="3518535" y="14383"/>
                  </a:lnTo>
                  <a:lnTo>
                    <a:pt x="3501676" y="227076"/>
                  </a:lnTo>
                  <a:lnTo>
                    <a:pt x="3503390" y="433578"/>
                  </a:lnTo>
                  <a:lnTo>
                    <a:pt x="3516535" y="644081"/>
                  </a:lnTo>
                  <a:lnTo>
                    <a:pt x="3280505" y="618935"/>
                  </a:lnTo>
                  <a:lnTo>
                    <a:pt x="3047905" y="625697"/>
                  </a:lnTo>
                  <a:lnTo>
                    <a:pt x="2815399" y="660559"/>
                  </a:lnTo>
                  <a:lnTo>
                    <a:pt x="2582895" y="648748"/>
                  </a:lnTo>
                  <a:lnTo>
                    <a:pt x="2350294" y="657511"/>
                  </a:lnTo>
                  <a:lnTo>
                    <a:pt x="2117789" y="661511"/>
                  </a:lnTo>
                  <a:lnTo>
                    <a:pt x="1885283" y="613220"/>
                  </a:lnTo>
                  <a:lnTo>
                    <a:pt x="1652683" y="658178"/>
                  </a:lnTo>
                  <a:lnTo>
                    <a:pt x="1420178" y="661416"/>
                  </a:lnTo>
                  <a:lnTo>
                    <a:pt x="1187577" y="621411"/>
                  </a:lnTo>
                  <a:lnTo>
                    <a:pt x="954977" y="637699"/>
                  </a:lnTo>
                  <a:lnTo>
                    <a:pt x="722376" y="646843"/>
                  </a:lnTo>
                  <a:lnTo>
                    <a:pt x="489871" y="622078"/>
                  </a:lnTo>
                  <a:lnTo>
                    <a:pt x="257175" y="642080"/>
                  </a:lnTo>
                  <a:lnTo>
                    <a:pt x="35338" y="628079"/>
                  </a:lnTo>
                  <a:lnTo>
                    <a:pt x="20860" y="433578"/>
                  </a:lnTo>
                  <a:lnTo>
                    <a:pt x="48673" y="227076"/>
                  </a:lnTo>
                  <a:lnTo>
                    <a:pt x="0" y="20574"/>
                  </a:lnTo>
                  <a:lnTo>
                    <a:pt x="24575" y="13621"/>
                  </a:lnTo>
                  <a:close/>
                </a:path>
              </a:pathLst>
            </a:custGeom>
            <a:solidFill>
              <a:schemeClr val="accent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en-ID"/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23C47AC5-6B1A-4F89-846B-2C36A6FA57B8}"/>
                </a:ext>
              </a:extLst>
            </p:cNvPr>
            <p:cNvSpPr txBox="1"/>
            <p:nvPr userDrawn="1"/>
          </p:nvSpPr>
          <p:spPr>
            <a:xfrm>
              <a:off x="1085850" y="4146285"/>
              <a:ext cx="1943100" cy="102265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ID" sz="1400">
                  <a:solidFill>
                    <a:schemeClr val="bg1"/>
                  </a:solidFill>
                  <a:latin typeface="Archivo" pitchFamily="2" charset="0"/>
                  <a:cs typeface="Archivo" pitchFamily="2" charset="0"/>
                </a:rPr>
                <a:t>Lorem ipsum dolor sit, consectet adipiscing elit. Phasellus quis</a:t>
              </a:r>
            </a:p>
          </p:txBody>
        </p:sp>
      </p:grp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BF7614C2-77B6-40B8-90CF-C0B928E35F2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6161046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4AFAB6A6-654B-4A0E-BE09-848369063AF0}"/>
              </a:ext>
            </a:extLst>
          </p:cNvPr>
          <p:cNvSpPr txBox="1"/>
          <p:nvPr/>
        </p:nvSpPr>
        <p:spPr>
          <a:xfrm>
            <a:off x="835014" y="4438411"/>
            <a:ext cx="4440639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>
                <a:latin typeface="Goblin One" panose="020A0902070400060704" pitchFamily="18" charset="0"/>
              </a:rPr>
              <a:t>NEW</a:t>
            </a:r>
          </a:p>
          <a:p>
            <a:r>
              <a:rPr lang="en-US" sz="4800">
                <a:latin typeface="Goblin One" panose="020A0902070400060704" pitchFamily="18" charset="0"/>
              </a:rPr>
              <a:t>CONCEPT</a:t>
            </a:r>
            <a:endParaRPr lang="en-ID" sz="4800">
              <a:latin typeface="Goblin One" panose="020A0902070400060704" pitchFamily="18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443DC20-9E67-4CDC-B61B-E005812957F4}"/>
              </a:ext>
            </a:extLst>
          </p:cNvPr>
          <p:cNvSpPr txBox="1"/>
          <p:nvPr/>
        </p:nvSpPr>
        <p:spPr>
          <a:xfrm>
            <a:off x="6629400" y="4428886"/>
            <a:ext cx="4727586" cy="14212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2000">
                <a:latin typeface="Archivo" pitchFamily="2" charset="0"/>
                <a:cs typeface="Archivo" pitchFamily="2" charset="0"/>
              </a:rPr>
              <a:t>Lorem ipsum dolor sit amet, consectetur adipiscing. Phasellus sollicitudin dolor. Nunc pretium tincidunt orci, accumsan.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BFA6D6E-DADD-4FB0-97F8-2BFBFC79B658}"/>
              </a:ext>
            </a:extLst>
          </p:cNvPr>
          <p:cNvSpPr txBox="1"/>
          <p:nvPr/>
        </p:nvSpPr>
        <p:spPr>
          <a:xfrm>
            <a:off x="8972550" y="2321753"/>
            <a:ext cx="2384437" cy="16689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400">
                <a:latin typeface="Archivo" pitchFamily="2" charset="0"/>
                <a:cs typeface="Archivo" pitchFamily="2" charset="0"/>
              </a:rPr>
              <a:t>Lorem ipsum dolor sit amet, adipiscing elit. Phasel dolor. Nunc pretium tincidunt, accumsan le luctus in. Nullam aliquam, leo eget.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727BE5B-34BF-4C2D-A5E5-712C01DF89B9}"/>
              </a:ext>
            </a:extLst>
          </p:cNvPr>
          <p:cNvSpPr txBox="1"/>
          <p:nvPr/>
        </p:nvSpPr>
        <p:spPr>
          <a:xfrm>
            <a:off x="835014" y="3144473"/>
            <a:ext cx="222048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>
                <a:latin typeface="Goblin One" panose="020A0902070400060704" pitchFamily="18" charset="0"/>
              </a:rPr>
              <a:t>MODERN  SLIDE</a:t>
            </a:r>
            <a:endParaRPr lang="en-ID" sz="1400">
              <a:latin typeface="Goblin One" panose="020A0902070400060704" pitchFamily="18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F777B4F-62CB-4297-B18F-FF76B78B5554}"/>
              </a:ext>
            </a:extLst>
          </p:cNvPr>
          <p:cNvSpPr txBox="1"/>
          <p:nvPr/>
        </p:nvSpPr>
        <p:spPr>
          <a:xfrm>
            <a:off x="8993193" y="1442850"/>
            <a:ext cx="206659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>
                <a:latin typeface="Goblin One" panose="020A0902070400060704" pitchFamily="18" charset="0"/>
              </a:rPr>
              <a:t>CREATIVE DESIGN</a:t>
            </a:r>
            <a:endParaRPr lang="en-ID" sz="1100">
              <a:latin typeface="Goblin One" panose="020A0902070400060704" pitchFamily="18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C4D6751-74BB-46FC-95B2-B8135458FEEF}"/>
              </a:ext>
            </a:extLst>
          </p:cNvPr>
          <p:cNvSpPr/>
          <p:nvPr/>
        </p:nvSpPr>
        <p:spPr>
          <a:xfrm>
            <a:off x="835013" y="3559638"/>
            <a:ext cx="2220481" cy="431098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E799226A-8F17-4370-A70C-7D5B9E481F83}"/>
              </a:ext>
            </a:extLst>
          </p:cNvPr>
          <p:cNvSpPr/>
          <p:nvPr/>
        </p:nvSpPr>
        <p:spPr>
          <a:xfrm>
            <a:off x="1351459" y="979862"/>
            <a:ext cx="1187587" cy="1187587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EFA853E-0FF2-4F67-8781-4261AE984D13}"/>
              </a:ext>
            </a:extLst>
          </p:cNvPr>
          <p:cNvSpPr/>
          <p:nvPr/>
        </p:nvSpPr>
        <p:spPr>
          <a:xfrm>
            <a:off x="5898000" y="6462000"/>
            <a:ext cx="396000" cy="396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C77F8892-64D1-460B-8388-A3A392BC6C2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314906132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>
            <a:extLst>
              <a:ext uri="{FF2B5EF4-FFF2-40B4-BE49-F238E27FC236}">
                <a16:creationId xmlns:a16="http://schemas.microsoft.com/office/drawing/2014/main" id="{7AB66EDB-9C1E-485F-BD77-270EF3E199EF}"/>
              </a:ext>
            </a:extLst>
          </p:cNvPr>
          <p:cNvSpPr/>
          <p:nvPr/>
        </p:nvSpPr>
        <p:spPr>
          <a:xfrm>
            <a:off x="8163754" y="1913999"/>
            <a:ext cx="1187587" cy="1187587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C1573DD-4DD1-4BFE-BBCD-84B7FFF07C61}"/>
              </a:ext>
            </a:extLst>
          </p:cNvPr>
          <p:cNvSpPr txBox="1"/>
          <p:nvPr/>
        </p:nvSpPr>
        <p:spPr>
          <a:xfrm>
            <a:off x="5181599" y="1722963"/>
            <a:ext cx="4078361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>
                <a:latin typeface="Goblin One" panose="020A0902070400060704" pitchFamily="18" charset="0"/>
              </a:rPr>
              <a:t>MODERN</a:t>
            </a:r>
          </a:p>
          <a:p>
            <a:r>
              <a:rPr lang="en-US" sz="4800">
                <a:latin typeface="Goblin One" panose="020A0902070400060704" pitchFamily="18" charset="0"/>
              </a:rPr>
              <a:t>SLIDES</a:t>
            </a:r>
            <a:endParaRPr lang="en-ID" sz="4800">
              <a:latin typeface="Goblin One" panose="020A0902070400060704" pitchFamily="18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E93F49D-7A77-4A0E-B23A-26A3AF6BCF5B}"/>
              </a:ext>
            </a:extLst>
          </p:cNvPr>
          <p:cNvSpPr/>
          <p:nvPr/>
        </p:nvSpPr>
        <p:spPr>
          <a:xfrm>
            <a:off x="0" y="3231000"/>
            <a:ext cx="396000" cy="396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B9039F9-31AF-4216-9DCD-3062BE0571BA}"/>
              </a:ext>
            </a:extLst>
          </p:cNvPr>
          <p:cNvSpPr txBox="1"/>
          <p:nvPr/>
        </p:nvSpPr>
        <p:spPr>
          <a:xfrm>
            <a:off x="5181599" y="3762376"/>
            <a:ext cx="5964311" cy="14212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2000">
                <a:latin typeface="Archivo" pitchFamily="2" charset="0"/>
                <a:cs typeface="Archivo" pitchFamily="2" charset="0"/>
              </a:rPr>
              <a:t>Lorem ipsum dolor sit amet, consectetur adipiscing. Phasellus sollicitudin dolor. Nunc pretium tincidunt orci, accumsan.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3D1281A0-E722-49D0-8FE2-1445A3075F0C}"/>
              </a:ext>
            </a:extLst>
          </p:cNvPr>
          <p:cNvGrpSpPr/>
          <p:nvPr/>
        </p:nvGrpSpPr>
        <p:grpSpPr>
          <a:xfrm>
            <a:off x="8240271" y="5251208"/>
            <a:ext cx="2905639" cy="882893"/>
            <a:chOff x="8492873" y="1294319"/>
            <a:chExt cx="2905639" cy="882893"/>
          </a:xfrm>
        </p:grpSpPr>
        <p:sp>
          <p:nvSpPr>
            <p:cNvPr id="9" name="Graphic 35">
              <a:extLst>
                <a:ext uri="{FF2B5EF4-FFF2-40B4-BE49-F238E27FC236}">
                  <a16:creationId xmlns:a16="http://schemas.microsoft.com/office/drawing/2014/main" id="{28C0BAB5-9B74-491A-8373-7FD55535B77D}"/>
                </a:ext>
              </a:extLst>
            </p:cNvPr>
            <p:cNvSpPr/>
            <p:nvPr userDrawn="1"/>
          </p:nvSpPr>
          <p:spPr>
            <a:xfrm rot="162467">
              <a:off x="8492873" y="1294319"/>
              <a:ext cx="2905639" cy="882893"/>
            </a:xfrm>
            <a:custGeom>
              <a:avLst/>
              <a:gdLst>
                <a:gd name="connsiteX0" fmla="*/ 24575 w 3518534"/>
                <a:gd name="connsiteY0" fmla="*/ 13621 h 661511"/>
                <a:gd name="connsiteX1" fmla="*/ 257175 w 3518534"/>
                <a:gd name="connsiteY1" fmla="*/ 2858 h 661511"/>
                <a:gd name="connsiteX2" fmla="*/ 489680 w 3518534"/>
                <a:gd name="connsiteY2" fmla="*/ 41434 h 661511"/>
                <a:gd name="connsiteX3" fmla="*/ 722281 w 3518534"/>
                <a:gd name="connsiteY3" fmla="*/ 43815 h 661511"/>
                <a:gd name="connsiteX4" fmla="*/ 954786 w 3518534"/>
                <a:gd name="connsiteY4" fmla="*/ 32099 h 661511"/>
                <a:gd name="connsiteX5" fmla="*/ 1187291 w 3518534"/>
                <a:gd name="connsiteY5" fmla="*/ 40100 h 661511"/>
                <a:gd name="connsiteX6" fmla="*/ 1419892 w 3518534"/>
                <a:gd name="connsiteY6" fmla="*/ 0 h 661511"/>
                <a:gd name="connsiteX7" fmla="*/ 1652397 w 3518534"/>
                <a:gd name="connsiteY7" fmla="*/ 14288 h 661511"/>
                <a:gd name="connsiteX8" fmla="*/ 1884902 w 3518534"/>
                <a:gd name="connsiteY8" fmla="*/ 26956 h 661511"/>
                <a:gd name="connsiteX9" fmla="*/ 2117503 w 3518534"/>
                <a:gd name="connsiteY9" fmla="*/ 34004 h 661511"/>
                <a:gd name="connsiteX10" fmla="*/ 2350103 w 3518534"/>
                <a:gd name="connsiteY10" fmla="*/ 14669 h 661511"/>
                <a:gd name="connsiteX11" fmla="*/ 2582609 w 3518534"/>
                <a:gd name="connsiteY11" fmla="*/ 44196 h 661511"/>
                <a:gd name="connsiteX12" fmla="*/ 2815209 w 3518534"/>
                <a:gd name="connsiteY12" fmla="*/ 36576 h 661511"/>
                <a:gd name="connsiteX13" fmla="*/ 3047810 w 3518534"/>
                <a:gd name="connsiteY13" fmla="*/ 42958 h 661511"/>
                <a:gd name="connsiteX14" fmla="*/ 3280410 w 3518534"/>
                <a:gd name="connsiteY14" fmla="*/ 29528 h 661511"/>
                <a:gd name="connsiteX15" fmla="*/ 3518535 w 3518534"/>
                <a:gd name="connsiteY15" fmla="*/ 14383 h 661511"/>
                <a:gd name="connsiteX16" fmla="*/ 3501676 w 3518534"/>
                <a:gd name="connsiteY16" fmla="*/ 227076 h 661511"/>
                <a:gd name="connsiteX17" fmla="*/ 3503390 w 3518534"/>
                <a:gd name="connsiteY17" fmla="*/ 433578 h 661511"/>
                <a:gd name="connsiteX18" fmla="*/ 3516535 w 3518534"/>
                <a:gd name="connsiteY18" fmla="*/ 644081 h 661511"/>
                <a:gd name="connsiteX19" fmla="*/ 3280505 w 3518534"/>
                <a:gd name="connsiteY19" fmla="*/ 618935 h 661511"/>
                <a:gd name="connsiteX20" fmla="*/ 3047905 w 3518534"/>
                <a:gd name="connsiteY20" fmla="*/ 625697 h 661511"/>
                <a:gd name="connsiteX21" fmla="*/ 2815399 w 3518534"/>
                <a:gd name="connsiteY21" fmla="*/ 660559 h 661511"/>
                <a:gd name="connsiteX22" fmla="*/ 2582895 w 3518534"/>
                <a:gd name="connsiteY22" fmla="*/ 648748 h 661511"/>
                <a:gd name="connsiteX23" fmla="*/ 2350294 w 3518534"/>
                <a:gd name="connsiteY23" fmla="*/ 657511 h 661511"/>
                <a:gd name="connsiteX24" fmla="*/ 2117789 w 3518534"/>
                <a:gd name="connsiteY24" fmla="*/ 661511 h 661511"/>
                <a:gd name="connsiteX25" fmla="*/ 1885283 w 3518534"/>
                <a:gd name="connsiteY25" fmla="*/ 613220 h 661511"/>
                <a:gd name="connsiteX26" fmla="*/ 1652683 w 3518534"/>
                <a:gd name="connsiteY26" fmla="*/ 658178 h 661511"/>
                <a:gd name="connsiteX27" fmla="*/ 1420178 w 3518534"/>
                <a:gd name="connsiteY27" fmla="*/ 661416 h 661511"/>
                <a:gd name="connsiteX28" fmla="*/ 1187577 w 3518534"/>
                <a:gd name="connsiteY28" fmla="*/ 621411 h 661511"/>
                <a:gd name="connsiteX29" fmla="*/ 954977 w 3518534"/>
                <a:gd name="connsiteY29" fmla="*/ 637699 h 661511"/>
                <a:gd name="connsiteX30" fmla="*/ 722376 w 3518534"/>
                <a:gd name="connsiteY30" fmla="*/ 646843 h 661511"/>
                <a:gd name="connsiteX31" fmla="*/ 489871 w 3518534"/>
                <a:gd name="connsiteY31" fmla="*/ 622078 h 661511"/>
                <a:gd name="connsiteX32" fmla="*/ 257175 w 3518534"/>
                <a:gd name="connsiteY32" fmla="*/ 642080 h 661511"/>
                <a:gd name="connsiteX33" fmla="*/ 35338 w 3518534"/>
                <a:gd name="connsiteY33" fmla="*/ 628079 h 661511"/>
                <a:gd name="connsiteX34" fmla="*/ 20860 w 3518534"/>
                <a:gd name="connsiteY34" fmla="*/ 433578 h 661511"/>
                <a:gd name="connsiteX35" fmla="*/ 48673 w 3518534"/>
                <a:gd name="connsiteY35" fmla="*/ 227076 h 661511"/>
                <a:gd name="connsiteX36" fmla="*/ 0 w 3518534"/>
                <a:gd name="connsiteY36" fmla="*/ 20574 h 661511"/>
                <a:gd name="connsiteX37" fmla="*/ 24575 w 3518534"/>
                <a:gd name="connsiteY37" fmla="*/ 13621 h 6615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3518534" h="661511">
                  <a:moveTo>
                    <a:pt x="24575" y="13621"/>
                  </a:moveTo>
                  <a:lnTo>
                    <a:pt x="257175" y="2858"/>
                  </a:lnTo>
                  <a:lnTo>
                    <a:pt x="489680" y="41434"/>
                  </a:lnTo>
                  <a:lnTo>
                    <a:pt x="722281" y="43815"/>
                  </a:lnTo>
                  <a:lnTo>
                    <a:pt x="954786" y="32099"/>
                  </a:lnTo>
                  <a:lnTo>
                    <a:pt x="1187291" y="40100"/>
                  </a:lnTo>
                  <a:lnTo>
                    <a:pt x="1419892" y="0"/>
                  </a:lnTo>
                  <a:lnTo>
                    <a:pt x="1652397" y="14288"/>
                  </a:lnTo>
                  <a:lnTo>
                    <a:pt x="1884902" y="26956"/>
                  </a:lnTo>
                  <a:lnTo>
                    <a:pt x="2117503" y="34004"/>
                  </a:lnTo>
                  <a:lnTo>
                    <a:pt x="2350103" y="14669"/>
                  </a:lnTo>
                  <a:lnTo>
                    <a:pt x="2582609" y="44196"/>
                  </a:lnTo>
                  <a:lnTo>
                    <a:pt x="2815209" y="36576"/>
                  </a:lnTo>
                  <a:lnTo>
                    <a:pt x="3047810" y="42958"/>
                  </a:lnTo>
                  <a:lnTo>
                    <a:pt x="3280410" y="29528"/>
                  </a:lnTo>
                  <a:lnTo>
                    <a:pt x="3518535" y="14383"/>
                  </a:lnTo>
                  <a:lnTo>
                    <a:pt x="3501676" y="227076"/>
                  </a:lnTo>
                  <a:lnTo>
                    <a:pt x="3503390" y="433578"/>
                  </a:lnTo>
                  <a:lnTo>
                    <a:pt x="3516535" y="644081"/>
                  </a:lnTo>
                  <a:lnTo>
                    <a:pt x="3280505" y="618935"/>
                  </a:lnTo>
                  <a:lnTo>
                    <a:pt x="3047905" y="625697"/>
                  </a:lnTo>
                  <a:lnTo>
                    <a:pt x="2815399" y="660559"/>
                  </a:lnTo>
                  <a:lnTo>
                    <a:pt x="2582895" y="648748"/>
                  </a:lnTo>
                  <a:lnTo>
                    <a:pt x="2350294" y="657511"/>
                  </a:lnTo>
                  <a:lnTo>
                    <a:pt x="2117789" y="661511"/>
                  </a:lnTo>
                  <a:lnTo>
                    <a:pt x="1885283" y="613220"/>
                  </a:lnTo>
                  <a:lnTo>
                    <a:pt x="1652683" y="658178"/>
                  </a:lnTo>
                  <a:lnTo>
                    <a:pt x="1420178" y="661416"/>
                  </a:lnTo>
                  <a:lnTo>
                    <a:pt x="1187577" y="621411"/>
                  </a:lnTo>
                  <a:lnTo>
                    <a:pt x="954977" y="637699"/>
                  </a:lnTo>
                  <a:lnTo>
                    <a:pt x="722376" y="646843"/>
                  </a:lnTo>
                  <a:lnTo>
                    <a:pt x="489871" y="622078"/>
                  </a:lnTo>
                  <a:lnTo>
                    <a:pt x="257175" y="642080"/>
                  </a:lnTo>
                  <a:lnTo>
                    <a:pt x="35338" y="628079"/>
                  </a:lnTo>
                  <a:lnTo>
                    <a:pt x="20860" y="433578"/>
                  </a:lnTo>
                  <a:lnTo>
                    <a:pt x="48673" y="227076"/>
                  </a:lnTo>
                  <a:lnTo>
                    <a:pt x="0" y="20574"/>
                  </a:lnTo>
                  <a:lnTo>
                    <a:pt x="24575" y="13621"/>
                  </a:lnTo>
                  <a:close/>
                </a:path>
              </a:pathLst>
            </a:custGeom>
            <a:solidFill>
              <a:schemeClr val="accent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en-ID"/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23F679ED-415C-4DDF-B86E-756C6B2928BF}"/>
                </a:ext>
              </a:extLst>
            </p:cNvPr>
            <p:cNvSpPr txBox="1"/>
            <p:nvPr userDrawn="1"/>
          </p:nvSpPr>
          <p:spPr>
            <a:xfrm>
              <a:off x="8572499" y="1348844"/>
              <a:ext cx="2755911" cy="6994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ID" sz="1400">
                  <a:solidFill>
                    <a:schemeClr val="bg1"/>
                  </a:solidFill>
                  <a:latin typeface="Archivo" pitchFamily="2" charset="0"/>
                  <a:cs typeface="Archivo" pitchFamily="2" charset="0"/>
                </a:rPr>
                <a:t>Lorem ipsum dolor sit, consectet adipiscing elit. Phasellus quis</a:t>
              </a:r>
            </a:p>
          </p:txBody>
        </p:sp>
      </p:grpSp>
      <p:sp>
        <p:nvSpPr>
          <p:cNvPr id="11" name="TextBox 10">
            <a:extLst>
              <a:ext uri="{FF2B5EF4-FFF2-40B4-BE49-F238E27FC236}">
                <a16:creationId xmlns:a16="http://schemas.microsoft.com/office/drawing/2014/main" id="{6FE68262-A4C6-4539-93C9-1CDAA6352C02}"/>
              </a:ext>
            </a:extLst>
          </p:cNvPr>
          <p:cNvSpPr txBox="1"/>
          <p:nvPr/>
        </p:nvSpPr>
        <p:spPr>
          <a:xfrm rot="16200000">
            <a:off x="9811680" y="1755873"/>
            <a:ext cx="222048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>
                <a:latin typeface="Goblin One" panose="020A0902070400060704" pitchFamily="18" charset="0"/>
              </a:rPr>
              <a:t>MODERN  SLIDE</a:t>
            </a:r>
            <a:endParaRPr lang="en-ID" sz="1400">
              <a:latin typeface="Goblin One" panose="020A0902070400060704" pitchFamily="18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F154197-3E9B-4753-8C06-9D4BEEC430F2}"/>
              </a:ext>
            </a:extLst>
          </p:cNvPr>
          <p:cNvSpPr txBox="1"/>
          <p:nvPr/>
        </p:nvSpPr>
        <p:spPr>
          <a:xfrm>
            <a:off x="5181599" y="718979"/>
            <a:ext cx="206659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>
                <a:latin typeface="Goblin One" panose="020A0902070400060704" pitchFamily="18" charset="0"/>
              </a:rPr>
              <a:t>CREATIVE DESIGN</a:t>
            </a:r>
            <a:endParaRPr lang="en-ID" sz="1100">
              <a:latin typeface="Goblin One" panose="020A0902070400060704" pitchFamily="18" charset="0"/>
            </a:endParaRP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30830E2F-5F00-4F4A-B53F-653281B9580F}"/>
              </a:ext>
            </a:extLst>
          </p:cNvPr>
          <p:cNvCxnSpPr>
            <a:cxnSpLocks/>
          </p:cNvCxnSpPr>
          <p:nvPr/>
        </p:nvCxnSpPr>
        <p:spPr>
          <a:xfrm flipH="1">
            <a:off x="8163754" y="849784"/>
            <a:ext cx="1517443" cy="0"/>
          </a:xfrm>
          <a:prstGeom prst="line">
            <a:avLst/>
          </a:prstGeom>
          <a:ln w="762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DED0142-DEAD-42B3-BE2C-409AE5DA88C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2F54ABC2-7637-466F-9F6A-0D544555359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19326385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val 2">
            <a:extLst>
              <a:ext uri="{FF2B5EF4-FFF2-40B4-BE49-F238E27FC236}">
                <a16:creationId xmlns:a16="http://schemas.microsoft.com/office/drawing/2014/main" id="{F4FC88BD-C310-482B-9FC5-B5FCE795CCF9}"/>
              </a:ext>
            </a:extLst>
          </p:cNvPr>
          <p:cNvSpPr/>
          <p:nvPr/>
        </p:nvSpPr>
        <p:spPr>
          <a:xfrm>
            <a:off x="774254" y="1057767"/>
            <a:ext cx="1187587" cy="1187587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60F4078-1AE2-41BB-A794-4E63F604130F}"/>
              </a:ext>
            </a:extLst>
          </p:cNvPr>
          <p:cNvSpPr txBox="1"/>
          <p:nvPr/>
        </p:nvSpPr>
        <p:spPr>
          <a:xfrm>
            <a:off x="863589" y="1283090"/>
            <a:ext cx="699262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>
                <a:latin typeface="Goblin One" panose="020A0902070400060704" pitchFamily="18" charset="0"/>
              </a:rPr>
              <a:t>INTRODUCTION</a:t>
            </a:r>
            <a:endParaRPr lang="en-ID" sz="4800">
              <a:latin typeface="Goblin One" panose="020A0902070400060704" pitchFamily="18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32063CD-87C9-435D-A380-E18CF656D7DD}"/>
              </a:ext>
            </a:extLst>
          </p:cNvPr>
          <p:cNvSpPr txBox="1"/>
          <p:nvPr/>
        </p:nvSpPr>
        <p:spPr>
          <a:xfrm>
            <a:off x="8572501" y="2445378"/>
            <a:ext cx="2755910" cy="28062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2000">
                <a:latin typeface="Archivo" pitchFamily="2" charset="0"/>
                <a:cs typeface="Archivo" pitchFamily="2" charset="0"/>
              </a:rPr>
              <a:t>Lorem ipsum dolor sit amet, consectetur adipiscing. Phasellus sollicitudin dolor. Nunc pretium tincidunt orci, ac accumsan luctus in.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9E1B3D20-DB3B-48AA-8CBF-602C5150BEEE}"/>
              </a:ext>
            </a:extLst>
          </p:cNvPr>
          <p:cNvGrpSpPr/>
          <p:nvPr/>
        </p:nvGrpSpPr>
        <p:grpSpPr>
          <a:xfrm>
            <a:off x="8492873" y="1294319"/>
            <a:ext cx="2905639" cy="882893"/>
            <a:chOff x="8492873" y="1294319"/>
            <a:chExt cx="2905639" cy="882893"/>
          </a:xfrm>
        </p:grpSpPr>
        <p:sp>
          <p:nvSpPr>
            <p:cNvPr id="7" name="Graphic 35">
              <a:extLst>
                <a:ext uri="{FF2B5EF4-FFF2-40B4-BE49-F238E27FC236}">
                  <a16:creationId xmlns:a16="http://schemas.microsoft.com/office/drawing/2014/main" id="{E36765AC-E12D-4AC4-86EC-F7FD1B2EEB9B}"/>
                </a:ext>
              </a:extLst>
            </p:cNvPr>
            <p:cNvSpPr/>
            <p:nvPr userDrawn="1"/>
          </p:nvSpPr>
          <p:spPr>
            <a:xfrm rot="162467">
              <a:off x="8492873" y="1294319"/>
              <a:ext cx="2905639" cy="882893"/>
            </a:xfrm>
            <a:custGeom>
              <a:avLst/>
              <a:gdLst>
                <a:gd name="connsiteX0" fmla="*/ 24575 w 3518534"/>
                <a:gd name="connsiteY0" fmla="*/ 13621 h 661511"/>
                <a:gd name="connsiteX1" fmla="*/ 257175 w 3518534"/>
                <a:gd name="connsiteY1" fmla="*/ 2858 h 661511"/>
                <a:gd name="connsiteX2" fmla="*/ 489680 w 3518534"/>
                <a:gd name="connsiteY2" fmla="*/ 41434 h 661511"/>
                <a:gd name="connsiteX3" fmla="*/ 722281 w 3518534"/>
                <a:gd name="connsiteY3" fmla="*/ 43815 h 661511"/>
                <a:gd name="connsiteX4" fmla="*/ 954786 w 3518534"/>
                <a:gd name="connsiteY4" fmla="*/ 32099 h 661511"/>
                <a:gd name="connsiteX5" fmla="*/ 1187291 w 3518534"/>
                <a:gd name="connsiteY5" fmla="*/ 40100 h 661511"/>
                <a:gd name="connsiteX6" fmla="*/ 1419892 w 3518534"/>
                <a:gd name="connsiteY6" fmla="*/ 0 h 661511"/>
                <a:gd name="connsiteX7" fmla="*/ 1652397 w 3518534"/>
                <a:gd name="connsiteY7" fmla="*/ 14288 h 661511"/>
                <a:gd name="connsiteX8" fmla="*/ 1884902 w 3518534"/>
                <a:gd name="connsiteY8" fmla="*/ 26956 h 661511"/>
                <a:gd name="connsiteX9" fmla="*/ 2117503 w 3518534"/>
                <a:gd name="connsiteY9" fmla="*/ 34004 h 661511"/>
                <a:gd name="connsiteX10" fmla="*/ 2350103 w 3518534"/>
                <a:gd name="connsiteY10" fmla="*/ 14669 h 661511"/>
                <a:gd name="connsiteX11" fmla="*/ 2582609 w 3518534"/>
                <a:gd name="connsiteY11" fmla="*/ 44196 h 661511"/>
                <a:gd name="connsiteX12" fmla="*/ 2815209 w 3518534"/>
                <a:gd name="connsiteY12" fmla="*/ 36576 h 661511"/>
                <a:gd name="connsiteX13" fmla="*/ 3047810 w 3518534"/>
                <a:gd name="connsiteY13" fmla="*/ 42958 h 661511"/>
                <a:gd name="connsiteX14" fmla="*/ 3280410 w 3518534"/>
                <a:gd name="connsiteY14" fmla="*/ 29528 h 661511"/>
                <a:gd name="connsiteX15" fmla="*/ 3518535 w 3518534"/>
                <a:gd name="connsiteY15" fmla="*/ 14383 h 661511"/>
                <a:gd name="connsiteX16" fmla="*/ 3501676 w 3518534"/>
                <a:gd name="connsiteY16" fmla="*/ 227076 h 661511"/>
                <a:gd name="connsiteX17" fmla="*/ 3503390 w 3518534"/>
                <a:gd name="connsiteY17" fmla="*/ 433578 h 661511"/>
                <a:gd name="connsiteX18" fmla="*/ 3516535 w 3518534"/>
                <a:gd name="connsiteY18" fmla="*/ 644081 h 661511"/>
                <a:gd name="connsiteX19" fmla="*/ 3280505 w 3518534"/>
                <a:gd name="connsiteY19" fmla="*/ 618935 h 661511"/>
                <a:gd name="connsiteX20" fmla="*/ 3047905 w 3518534"/>
                <a:gd name="connsiteY20" fmla="*/ 625697 h 661511"/>
                <a:gd name="connsiteX21" fmla="*/ 2815399 w 3518534"/>
                <a:gd name="connsiteY21" fmla="*/ 660559 h 661511"/>
                <a:gd name="connsiteX22" fmla="*/ 2582895 w 3518534"/>
                <a:gd name="connsiteY22" fmla="*/ 648748 h 661511"/>
                <a:gd name="connsiteX23" fmla="*/ 2350294 w 3518534"/>
                <a:gd name="connsiteY23" fmla="*/ 657511 h 661511"/>
                <a:gd name="connsiteX24" fmla="*/ 2117789 w 3518534"/>
                <a:gd name="connsiteY24" fmla="*/ 661511 h 661511"/>
                <a:gd name="connsiteX25" fmla="*/ 1885283 w 3518534"/>
                <a:gd name="connsiteY25" fmla="*/ 613220 h 661511"/>
                <a:gd name="connsiteX26" fmla="*/ 1652683 w 3518534"/>
                <a:gd name="connsiteY26" fmla="*/ 658178 h 661511"/>
                <a:gd name="connsiteX27" fmla="*/ 1420178 w 3518534"/>
                <a:gd name="connsiteY27" fmla="*/ 661416 h 661511"/>
                <a:gd name="connsiteX28" fmla="*/ 1187577 w 3518534"/>
                <a:gd name="connsiteY28" fmla="*/ 621411 h 661511"/>
                <a:gd name="connsiteX29" fmla="*/ 954977 w 3518534"/>
                <a:gd name="connsiteY29" fmla="*/ 637699 h 661511"/>
                <a:gd name="connsiteX30" fmla="*/ 722376 w 3518534"/>
                <a:gd name="connsiteY30" fmla="*/ 646843 h 661511"/>
                <a:gd name="connsiteX31" fmla="*/ 489871 w 3518534"/>
                <a:gd name="connsiteY31" fmla="*/ 622078 h 661511"/>
                <a:gd name="connsiteX32" fmla="*/ 257175 w 3518534"/>
                <a:gd name="connsiteY32" fmla="*/ 642080 h 661511"/>
                <a:gd name="connsiteX33" fmla="*/ 35338 w 3518534"/>
                <a:gd name="connsiteY33" fmla="*/ 628079 h 661511"/>
                <a:gd name="connsiteX34" fmla="*/ 20860 w 3518534"/>
                <a:gd name="connsiteY34" fmla="*/ 433578 h 661511"/>
                <a:gd name="connsiteX35" fmla="*/ 48673 w 3518534"/>
                <a:gd name="connsiteY35" fmla="*/ 227076 h 661511"/>
                <a:gd name="connsiteX36" fmla="*/ 0 w 3518534"/>
                <a:gd name="connsiteY36" fmla="*/ 20574 h 661511"/>
                <a:gd name="connsiteX37" fmla="*/ 24575 w 3518534"/>
                <a:gd name="connsiteY37" fmla="*/ 13621 h 6615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3518534" h="661511">
                  <a:moveTo>
                    <a:pt x="24575" y="13621"/>
                  </a:moveTo>
                  <a:lnTo>
                    <a:pt x="257175" y="2858"/>
                  </a:lnTo>
                  <a:lnTo>
                    <a:pt x="489680" y="41434"/>
                  </a:lnTo>
                  <a:lnTo>
                    <a:pt x="722281" y="43815"/>
                  </a:lnTo>
                  <a:lnTo>
                    <a:pt x="954786" y="32099"/>
                  </a:lnTo>
                  <a:lnTo>
                    <a:pt x="1187291" y="40100"/>
                  </a:lnTo>
                  <a:lnTo>
                    <a:pt x="1419892" y="0"/>
                  </a:lnTo>
                  <a:lnTo>
                    <a:pt x="1652397" y="14288"/>
                  </a:lnTo>
                  <a:lnTo>
                    <a:pt x="1884902" y="26956"/>
                  </a:lnTo>
                  <a:lnTo>
                    <a:pt x="2117503" y="34004"/>
                  </a:lnTo>
                  <a:lnTo>
                    <a:pt x="2350103" y="14669"/>
                  </a:lnTo>
                  <a:lnTo>
                    <a:pt x="2582609" y="44196"/>
                  </a:lnTo>
                  <a:lnTo>
                    <a:pt x="2815209" y="36576"/>
                  </a:lnTo>
                  <a:lnTo>
                    <a:pt x="3047810" y="42958"/>
                  </a:lnTo>
                  <a:lnTo>
                    <a:pt x="3280410" y="29528"/>
                  </a:lnTo>
                  <a:lnTo>
                    <a:pt x="3518535" y="14383"/>
                  </a:lnTo>
                  <a:lnTo>
                    <a:pt x="3501676" y="227076"/>
                  </a:lnTo>
                  <a:lnTo>
                    <a:pt x="3503390" y="433578"/>
                  </a:lnTo>
                  <a:lnTo>
                    <a:pt x="3516535" y="644081"/>
                  </a:lnTo>
                  <a:lnTo>
                    <a:pt x="3280505" y="618935"/>
                  </a:lnTo>
                  <a:lnTo>
                    <a:pt x="3047905" y="625697"/>
                  </a:lnTo>
                  <a:lnTo>
                    <a:pt x="2815399" y="660559"/>
                  </a:lnTo>
                  <a:lnTo>
                    <a:pt x="2582895" y="648748"/>
                  </a:lnTo>
                  <a:lnTo>
                    <a:pt x="2350294" y="657511"/>
                  </a:lnTo>
                  <a:lnTo>
                    <a:pt x="2117789" y="661511"/>
                  </a:lnTo>
                  <a:lnTo>
                    <a:pt x="1885283" y="613220"/>
                  </a:lnTo>
                  <a:lnTo>
                    <a:pt x="1652683" y="658178"/>
                  </a:lnTo>
                  <a:lnTo>
                    <a:pt x="1420178" y="661416"/>
                  </a:lnTo>
                  <a:lnTo>
                    <a:pt x="1187577" y="621411"/>
                  </a:lnTo>
                  <a:lnTo>
                    <a:pt x="954977" y="637699"/>
                  </a:lnTo>
                  <a:lnTo>
                    <a:pt x="722376" y="646843"/>
                  </a:lnTo>
                  <a:lnTo>
                    <a:pt x="489871" y="622078"/>
                  </a:lnTo>
                  <a:lnTo>
                    <a:pt x="257175" y="642080"/>
                  </a:lnTo>
                  <a:lnTo>
                    <a:pt x="35338" y="628079"/>
                  </a:lnTo>
                  <a:lnTo>
                    <a:pt x="20860" y="433578"/>
                  </a:lnTo>
                  <a:lnTo>
                    <a:pt x="48673" y="227076"/>
                  </a:lnTo>
                  <a:lnTo>
                    <a:pt x="0" y="20574"/>
                  </a:lnTo>
                  <a:lnTo>
                    <a:pt x="24575" y="13621"/>
                  </a:lnTo>
                  <a:close/>
                </a:path>
              </a:pathLst>
            </a:custGeom>
            <a:solidFill>
              <a:schemeClr val="accent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en-ID"/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C8A34982-BD1A-4F0F-AFA7-8273F38720B4}"/>
                </a:ext>
              </a:extLst>
            </p:cNvPr>
            <p:cNvSpPr txBox="1"/>
            <p:nvPr userDrawn="1"/>
          </p:nvSpPr>
          <p:spPr>
            <a:xfrm>
              <a:off x="8572499" y="1348844"/>
              <a:ext cx="2755911" cy="6994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ID" sz="1400">
                  <a:solidFill>
                    <a:schemeClr val="bg1"/>
                  </a:solidFill>
                  <a:latin typeface="Archivo" pitchFamily="2" charset="0"/>
                  <a:cs typeface="Archivo" pitchFamily="2" charset="0"/>
                </a:rPr>
                <a:t>Lorem ipsum dolor sit, consectet adipiscing elit. Phasellus quis</a:t>
              </a:r>
            </a:p>
          </p:txBody>
        </p:sp>
      </p:grpSp>
      <p:sp>
        <p:nvSpPr>
          <p:cNvPr id="9" name="TextBox 8">
            <a:extLst>
              <a:ext uri="{FF2B5EF4-FFF2-40B4-BE49-F238E27FC236}">
                <a16:creationId xmlns:a16="http://schemas.microsoft.com/office/drawing/2014/main" id="{0713F7FA-048A-43E3-B647-6E216CEEB67C}"/>
              </a:ext>
            </a:extLst>
          </p:cNvPr>
          <p:cNvSpPr txBox="1"/>
          <p:nvPr/>
        </p:nvSpPr>
        <p:spPr>
          <a:xfrm>
            <a:off x="3356612" y="5697445"/>
            <a:ext cx="206659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>
                <a:latin typeface="Goblin One" panose="020A0902070400060704" pitchFamily="18" charset="0"/>
              </a:rPr>
              <a:t>CREATIVE DESIGN</a:t>
            </a:r>
            <a:endParaRPr lang="en-ID" sz="1100">
              <a:latin typeface="Goblin One" panose="020A0902070400060704" pitchFamily="18" charset="0"/>
            </a:endParaRP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94CB5ED0-B7ED-4130-8816-FF94083E6024}"/>
              </a:ext>
            </a:extLst>
          </p:cNvPr>
          <p:cNvCxnSpPr>
            <a:cxnSpLocks/>
          </p:cNvCxnSpPr>
          <p:nvPr/>
        </p:nvCxnSpPr>
        <p:spPr>
          <a:xfrm flipH="1">
            <a:off x="5641340" y="5828250"/>
            <a:ext cx="2214869" cy="0"/>
          </a:xfrm>
          <a:prstGeom prst="line">
            <a:avLst/>
          </a:prstGeom>
          <a:ln w="762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>
            <a:extLst>
              <a:ext uri="{FF2B5EF4-FFF2-40B4-BE49-F238E27FC236}">
                <a16:creationId xmlns:a16="http://schemas.microsoft.com/office/drawing/2014/main" id="{0C92696F-A2C2-4FC0-93BA-62F6EA4EF84C}"/>
              </a:ext>
            </a:extLst>
          </p:cNvPr>
          <p:cNvSpPr/>
          <p:nvPr/>
        </p:nvSpPr>
        <p:spPr>
          <a:xfrm>
            <a:off x="11796000" y="6462000"/>
            <a:ext cx="396000" cy="396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02DFA985-3A95-41F7-B91C-5ABCC65E733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363387010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val 2">
            <a:extLst>
              <a:ext uri="{FF2B5EF4-FFF2-40B4-BE49-F238E27FC236}">
                <a16:creationId xmlns:a16="http://schemas.microsoft.com/office/drawing/2014/main" id="{D784BA17-29A2-481F-8D4C-D585FFD52B2F}"/>
              </a:ext>
            </a:extLst>
          </p:cNvPr>
          <p:cNvSpPr/>
          <p:nvPr/>
        </p:nvSpPr>
        <p:spPr>
          <a:xfrm>
            <a:off x="5412871" y="1086146"/>
            <a:ext cx="1187587" cy="1187587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DC59DE9-BB65-431E-A49D-F57443AB730A}"/>
              </a:ext>
            </a:extLst>
          </p:cNvPr>
          <p:cNvSpPr txBox="1"/>
          <p:nvPr/>
        </p:nvSpPr>
        <p:spPr>
          <a:xfrm>
            <a:off x="6096000" y="895111"/>
            <a:ext cx="4509568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>
                <a:latin typeface="Goblin One" panose="020A0902070400060704" pitchFamily="18" charset="0"/>
              </a:rPr>
              <a:t>PRODUCT</a:t>
            </a:r>
          </a:p>
          <a:p>
            <a:r>
              <a:rPr lang="en-US" sz="4800">
                <a:latin typeface="Goblin One" panose="020A0902070400060704" pitchFamily="18" charset="0"/>
              </a:rPr>
              <a:t>NAME</a:t>
            </a:r>
            <a:endParaRPr lang="en-ID" sz="4800">
              <a:latin typeface="Goblin One" panose="020A0902070400060704" pitchFamily="18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C37492B-E92B-40D7-9D29-7C58A485239C}"/>
              </a:ext>
            </a:extLst>
          </p:cNvPr>
          <p:cNvSpPr txBox="1"/>
          <p:nvPr/>
        </p:nvSpPr>
        <p:spPr>
          <a:xfrm>
            <a:off x="1130289" y="2940637"/>
            <a:ext cx="4499596" cy="14212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2000">
                <a:latin typeface="Archivo" pitchFamily="2" charset="0"/>
                <a:cs typeface="Archivo" pitchFamily="2" charset="0"/>
              </a:rPr>
              <a:t>Lorem ipsum dolor sit amet, adipiscin. Phasellus sollicitudin dolor. Nunc orci, ac accumsan leo luctus in. Nullam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AB065F0-7346-4BE5-98BC-BC9066B46BC7}"/>
              </a:ext>
            </a:extLst>
          </p:cNvPr>
          <p:cNvSpPr txBox="1"/>
          <p:nvPr/>
        </p:nvSpPr>
        <p:spPr>
          <a:xfrm>
            <a:off x="1130289" y="5790911"/>
            <a:ext cx="206659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>
                <a:latin typeface="Goblin One" panose="020A0902070400060704" pitchFamily="18" charset="0"/>
              </a:rPr>
              <a:t>CREATIVE DESIGN</a:t>
            </a:r>
            <a:endParaRPr lang="en-ID" sz="1100">
              <a:latin typeface="Goblin One" panose="020A0902070400060704" pitchFamily="18" charset="0"/>
            </a:endParaRP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15122DC3-C5EE-4E37-B58A-A67AB1144C35}"/>
              </a:ext>
            </a:extLst>
          </p:cNvPr>
          <p:cNvCxnSpPr>
            <a:cxnSpLocks/>
          </p:cNvCxnSpPr>
          <p:nvPr/>
        </p:nvCxnSpPr>
        <p:spPr>
          <a:xfrm flipH="1">
            <a:off x="3415017" y="5921716"/>
            <a:ext cx="2214869" cy="0"/>
          </a:xfrm>
          <a:prstGeom prst="line">
            <a:avLst/>
          </a:prstGeom>
          <a:ln w="762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7">
            <a:extLst>
              <a:ext uri="{FF2B5EF4-FFF2-40B4-BE49-F238E27FC236}">
                <a16:creationId xmlns:a16="http://schemas.microsoft.com/office/drawing/2014/main" id="{E89F5052-DFFB-4E96-A777-2D8A230A5774}"/>
              </a:ext>
            </a:extLst>
          </p:cNvPr>
          <p:cNvSpPr/>
          <p:nvPr/>
        </p:nvSpPr>
        <p:spPr>
          <a:xfrm>
            <a:off x="1200150" y="5141023"/>
            <a:ext cx="4429735" cy="431098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F79BE7BB-F626-4C65-8993-59AA0E9E195A}"/>
              </a:ext>
            </a:extLst>
          </p:cNvPr>
          <p:cNvGrpSpPr/>
          <p:nvPr/>
        </p:nvGrpSpPr>
        <p:grpSpPr>
          <a:xfrm>
            <a:off x="1130289" y="1238494"/>
            <a:ext cx="2905639" cy="882893"/>
            <a:chOff x="8492873" y="1294319"/>
            <a:chExt cx="2905639" cy="882893"/>
          </a:xfrm>
        </p:grpSpPr>
        <p:sp>
          <p:nvSpPr>
            <p:cNvPr id="10" name="Graphic 35">
              <a:extLst>
                <a:ext uri="{FF2B5EF4-FFF2-40B4-BE49-F238E27FC236}">
                  <a16:creationId xmlns:a16="http://schemas.microsoft.com/office/drawing/2014/main" id="{C2CC286F-8110-469D-A8DE-58FA68432B7D}"/>
                </a:ext>
              </a:extLst>
            </p:cNvPr>
            <p:cNvSpPr/>
            <p:nvPr userDrawn="1"/>
          </p:nvSpPr>
          <p:spPr>
            <a:xfrm rot="162467">
              <a:off x="8492873" y="1294319"/>
              <a:ext cx="2905639" cy="882893"/>
            </a:xfrm>
            <a:custGeom>
              <a:avLst/>
              <a:gdLst>
                <a:gd name="connsiteX0" fmla="*/ 24575 w 3518534"/>
                <a:gd name="connsiteY0" fmla="*/ 13621 h 661511"/>
                <a:gd name="connsiteX1" fmla="*/ 257175 w 3518534"/>
                <a:gd name="connsiteY1" fmla="*/ 2858 h 661511"/>
                <a:gd name="connsiteX2" fmla="*/ 489680 w 3518534"/>
                <a:gd name="connsiteY2" fmla="*/ 41434 h 661511"/>
                <a:gd name="connsiteX3" fmla="*/ 722281 w 3518534"/>
                <a:gd name="connsiteY3" fmla="*/ 43815 h 661511"/>
                <a:gd name="connsiteX4" fmla="*/ 954786 w 3518534"/>
                <a:gd name="connsiteY4" fmla="*/ 32099 h 661511"/>
                <a:gd name="connsiteX5" fmla="*/ 1187291 w 3518534"/>
                <a:gd name="connsiteY5" fmla="*/ 40100 h 661511"/>
                <a:gd name="connsiteX6" fmla="*/ 1419892 w 3518534"/>
                <a:gd name="connsiteY6" fmla="*/ 0 h 661511"/>
                <a:gd name="connsiteX7" fmla="*/ 1652397 w 3518534"/>
                <a:gd name="connsiteY7" fmla="*/ 14288 h 661511"/>
                <a:gd name="connsiteX8" fmla="*/ 1884902 w 3518534"/>
                <a:gd name="connsiteY8" fmla="*/ 26956 h 661511"/>
                <a:gd name="connsiteX9" fmla="*/ 2117503 w 3518534"/>
                <a:gd name="connsiteY9" fmla="*/ 34004 h 661511"/>
                <a:gd name="connsiteX10" fmla="*/ 2350103 w 3518534"/>
                <a:gd name="connsiteY10" fmla="*/ 14669 h 661511"/>
                <a:gd name="connsiteX11" fmla="*/ 2582609 w 3518534"/>
                <a:gd name="connsiteY11" fmla="*/ 44196 h 661511"/>
                <a:gd name="connsiteX12" fmla="*/ 2815209 w 3518534"/>
                <a:gd name="connsiteY12" fmla="*/ 36576 h 661511"/>
                <a:gd name="connsiteX13" fmla="*/ 3047810 w 3518534"/>
                <a:gd name="connsiteY13" fmla="*/ 42958 h 661511"/>
                <a:gd name="connsiteX14" fmla="*/ 3280410 w 3518534"/>
                <a:gd name="connsiteY14" fmla="*/ 29528 h 661511"/>
                <a:gd name="connsiteX15" fmla="*/ 3518535 w 3518534"/>
                <a:gd name="connsiteY15" fmla="*/ 14383 h 661511"/>
                <a:gd name="connsiteX16" fmla="*/ 3501676 w 3518534"/>
                <a:gd name="connsiteY16" fmla="*/ 227076 h 661511"/>
                <a:gd name="connsiteX17" fmla="*/ 3503390 w 3518534"/>
                <a:gd name="connsiteY17" fmla="*/ 433578 h 661511"/>
                <a:gd name="connsiteX18" fmla="*/ 3516535 w 3518534"/>
                <a:gd name="connsiteY18" fmla="*/ 644081 h 661511"/>
                <a:gd name="connsiteX19" fmla="*/ 3280505 w 3518534"/>
                <a:gd name="connsiteY19" fmla="*/ 618935 h 661511"/>
                <a:gd name="connsiteX20" fmla="*/ 3047905 w 3518534"/>
                <a:gd name="connsiteY20" fmla="*/ 625697 h 661511"/>
                <a:gd name="connsiteX21" fmla="*/ 2815399 w 3518534"/>
                <a:gd name="connsiteY21" fmla="*/ 660559 h 661511"/>
                <a:gd name="connsiteX22" fmla="*/ 2582895 w 3518534"/>
                <a:gd name="connsiteY22" fmla="*/ 648748 h 661511"/>
                <a:gd name="connsiteX23" fmla="*/ 2350294 w 3518534"/>
                <a:gd name="connsiteY23" fmla="*/ 657511 h 661511"/>
                <a:gd name="connsiteX24" fmla="*/ 2117789 w 3518534"/>
                <a:gd name="connsiteY24" fmla="*/ 661511 h 661511"/>
                <a:gd name="connsiteX25" fmla="*/ 1885283 w 3518534"/>
                <a:gd name="connsiteY25" fmla="*/ 613220 h 661511"/>
                <a:gd name="connsiteX26" fmla="*/ 1652683 w 3518534"/>
                <a:gd name="connsiteY26" fmla="*/ 658178 h 661511"/>
                <a:gd name="connsiteX27" fmla="*/ 1420178 w 3518534"/>
                <a:gd name="connsiteY27" fmla="*/ 661416 h 661511"/>
                <a:gd name="connsiteX28" fmla="*/ 1187577 w 3518534"/>
                <a:gd name="connsiteY28" fmla="*/ 621411 h 661511"/>
                <a:gd name="connsiteX29" fmla="*/ 954977 w 3518534"/>
                <a:gd name="connsiteY29" fmla="*/ 637699 h 661511"/>
                <a:gd name="connsiteX30" fmla="*/ 722376 w 3518534"/>
                <a:gd name="connsiteY30" fmla="*/ 646843 h 661511"/>
                <a:gd name="connsiteX31" fmla="*/ 489871 w 3518534"/>
                <a:gd name="connsiteY31" fmla="*/ 622078 h 661511"/>
                <a:gd name="connsiteX32" fmla="*/ 257175 w 3518534"/>
                <a:gd name="connsiteY32" fmla="*/ 642080 h 661511"/>
                <a:gd name="connsiteX33" fmla="*/ 35338 w 3518534"/>
                <a:gd name="connsiteY33" fmla="*/ 628079 h 661511"/>
                <a:gd name="connsiteX34" fmla="*/ 20860 w 3518534"/>
                <a:gd name="connsiteY34" fmla="*/ 433578 h 661511"/>
                <a:gd name="connsiteX35" fmla="*/ 48673 w 3518534"/>
                <a:gd name="connsiteY35" fmla="*/ 227076 h 661511"/>
                <a:gd name="connsiteX36" fmla="*/ 0 w 3518534"/>
                <a:gd name="connsiteY36" fmla="*/ 20574 h 661511"/>
                <a:gd name="connsiteX37" fmla="*/ 24575 w 3518534"/>
                <a:gd name="connsiteY37" fmla="*/ 13621 h 6615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3518534" h="661511">
                  <a:moveTo>
                    <a:pt x="24575" y="13621"/>
                  </a:moveTo>
                  <a:lnTo>
                    <a:pt x="257175" y="2858"/>
                  </a:lnTo>
                  <a:lnTo>
                    <a:pt x="489680" y="41434"/>
                  </a:lnTo>
                  <a:lnTo>
                    <a:pt x="722281" y="43815"/>
                  </a:lnTo>
                  <a:lnTo>
                    <a:pt x="954786" y="32099"/>
                  </a:lnTo>
                  <a:lnTo>
                    <a:pt x="1187291" y="40100"/>
                  </a:lnTo>
                  <a:lnTo>
                    <a:pt x="1419892" y="0"/>
                  </a:lnTo>
                  <a:lnTo>
                    <a:pt x="1652397" y="14288"/>
                  </a:lnTo>
                  <a:lnTo>
                    <a:pt x="1884902" y="26956"/>
                  </a:lnTo>
                  <a:lnTo>
                    <a:pt x="2117503" y="34004"/>
                  </a:lnTo>
                  <a:lnTo>
                    <a:pt x="2350103" y="14669"/>
                  </a:lnTo>
                  <a:lnTo>
                    <a:pt x="2582609" y="44196"/>
                  </a:lnTo>
                  <a:lnTo>
                    <a:pt x="2815209" y="36576"/>
                  </a:lnTo>
                  <a:lnTo>
                    <a:pt x="3047810" y="42958"/>
                  </a:lnTo>
                  <a:lnTo>
                    <a:pt x="3280410" y="29528"/>
                  </a:lnTo>
                  <a:lnTo>
                    <a:pt x="3518535" y="14383"/>
                  </a:lnTo>
                  <a:lnTo>
                    <a:pt x="3501676" y="227076"/>
                  </a:lnTo>
                  <a:lnTo>
                    <a:pt x="3503390" y="433578"/>
                  </a:lnTo>
                  <a:lnTo>
                    <a:pt x="3516535" y="644081"/>
                  </a:lnTo>
                  <a:lnTo>
                    <a:pt x="3280505" y="618935"/>
                  </a:lnTo>
                  <a:lnTo>
                    <a:pt x="3047905" y="625697"/>
                  </a:lnTo>
                  <a:lnTo>
                    <a:pt x="2815399" y="660559"/>
                  </a:lnTo>
                  <a:lnTo>
                    <a:pt x="2582895" y="648748"/>
                  </a:lnTo>
                  <a:lnTo>
                    <a:pt x="2350294" y="657511"/>
                  </a:lnTo>
                  <a:lnTo>
                    <a:pt x="2117789" y="661511"/>
                  </a:lnTo>
                  <a:lnTo>
                    <a:pt x="1885283" y="613220"/>
                  </a:lnTo>
                  <a:lnTo>
                    <a:pt x="1652683" y="658178"/>
                  </a:lnTo>
                  <a:lnTo>
                    <a:pt x="1420178" y="661416"/>
                  </a:lnTo>
                  <a:lnTo>
                    <a:pt x="1187577" y="621411"/>
                  </a:lnTo>
                  <a:lnTo>
                    <a:pt x="954977" y="637699"/>
                  </a:lnTo>
                  <a:lnTo>
                    <a:pt x="722376" y="646843"/>
                  </a:lnTo>
                  <a:lnTo>
                    <a:pt x="489871" y="622078"/>
                  </a:lnTo>
                  <a:lnTo>
                    <a:pt x="257175" y="642080"/>
                  </a:lnTo>
                  <a:lnTo>
                    <a:pt x="35338" y="628079"/>
                  </a:lnTo>
                  <a:lnTo>
                    <a:pt x="20860" y="433578"/>
                  </a:lnTo>
                  <a:lnTo>
                    <a:pt x="48673" y="227076"/>
                  </a:lnTo>
                  <a:lnTo>
                    <a:pt x="0" y="20574"/>
                  </a:lnTo>
                  <a:lnTo>
                    <a:pt x="24575" y="13621"/>
                  </a:lnTo>
                  <a:close/>
                </a:path>
              </a:pathLst>
            </a:custGeom>
            <a:solidFill>
              <a:schemeClr val="accent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en-ID"/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7D3446CE-00B4-43A4-8C9D-E1C21A44F394}"/>
                </a:ext>
              </a:extLst>
            </p:cNvPr>
            <p:cNvSpPr txBox="1"/>
            <p:nvPr userDrawn="1"/>
          </p:nvSpPr>
          <p:spPr>
            <a:xfrm>
              <a:off x="8572499" y="1348844"/>
              <a:ext cx="2755911" cy="6994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ID" sz="1400">
                  <a:solidFill>
                    <a:schemeClr val="bg1"/>
                  </a:solidFill>
                  <a:latin typeface="Archivo" pitchFamily="2" charset="0"/>
                  <a:cs typeface="Archivo" pitchFamily="2" charset="0"/>
                </a:rPr>
                <a:t>Lorem ipsum dolor sit, consectet adipiscing elit. Phasellus quis</a:t>
              </a:r>
            </a:p>
          </p:txBody>
        </p:sp>
      </p:grp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AE6301C6-E994-44B0-ABCD-96FED965FA8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30940553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>
            <a:extLst>
              <a:ext uri="{FF2B5EF4-FFF2-40B4-BE49-F238E27FC236}">
                <a16:creationId xmlns:a16="http://schemas.microsoft.com/office/drawing/2014/main" id="{ACD39EC5-93DC-4B67-98BB-7094FF89E46C}"/>
              </a:ext>
            </a:extLst>
          </p:cNvPr>
          <p:cNvSpPr/>
          <p:nvPr/>
        </p:nvSpPr>
        <p:spPr>
          <a:xfrm>
            <a:off x="6498721" y="4632931"/>
            <a:ext cx="1187587" cy="1187587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514A233-3F26-45CC-8853-A0D035C6FA3B}"/>
              </a:ext>
            </a:extLst>
          </p:cNvPr>
          <p:cNvSpPr txBox="1"/>
          <p:nvPr/>
        </p:nvSpPr>
        <p:spPr>
          <a:xfrm>
            <a:off x="1027038" y="3848101"/>
            <a:ext cx="6530955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>
                <a:latin typeface="Goblin One" panose="020A0902070400060704" pitchFamily="18" charset="0"/>
              </a:rPr>
              <a:t>BUSINESS</a:t>
            </a:r>
          </a:p>
          <a:p>
            <a:r>
              <a:rPr lang="en-US" sz="4800">
                <a:latin typeface="Goblin One" panose="020A0902070400060704" pitchFamily="18" charset="0"/>
              </a:rPr>
              <a:t>INFORMATION</a:t>
            </a:r>
            <a:endParaRPr lang="en-ID" sz="4800">
              <a:latin typeface="Goblin One" panose="020A0902070400060704" pitchFamily="18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FC53746-07EB-499E-B6F7-092CCA0655F1}"/>
              </a:ext>
            </a:extLst>
          </p:cNvPr>
          <p:cNvSpPr txBox="1"/>
          <p:nvPr/>
        </p:nvSpPr>
        <p:spPr>
          <a:xfrm>
            <a:off x="1027038" y="5509466"/>
            <a:ext cx="222048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>
                <a:latin typeface="Goblin One" panose="020A0902070400060704" pitchFamily="18" charset="0"/>
              </a:rPr>
              <a:t>MODERN  SLIDE</a:t>
            </a:r>
            <a:endParaRPr lang="en-ID" sz="1400">
              <a:latin typeface="Goblin One" panose="020A0902070400060704" pitchFamily="18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642D138-2348-4304-891A-7896A4B6DEC3}"/>
              </a:ext>
            </a:extLst>
          </p:cNvPr>
          <p:cNvSpPr txBox="1"/>
          <p:nvPr/>
        </p:nvSpPr>
        <p:spPr>
          <a:xfrm>
            <a:off x="8334374" y="1133475"/>
            <a:ext cx="2830587" cy="23446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2000">
                <a:latin typeface="Archivo" pitchFamily="2" charset="0"/>
                <a:cs typeface="Archivo" pitchFamily="2" charset="0"/>
              </a:rPr>
              <a:t>Lorem ipsum dolor sit amet, adipiscin. Phasellus sollicitudin dolor. Nunc pretium tincidunt, ac accumsan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0E0336A3-7B79-4B50-97A9-1CA4B2EF7B6F}"/>
              </a:ext>
            </a:extLst>
          </p:cNvPr>
          <p:cNvGrpSpPr/>
          <p:nvPr/>
        </p:nvGrpSpPr>
        <p:grpSpPr>
          <a:xfrm>
            <a:off x="8296847" y="4191484"/>
            <a:ext cx="2905639" cy="882893"/>
            <a:chOff x="8492873" y="1294319"/>
            <a:chExt cx="2905639" cy="882893"/>
          </a:xfrm>
        </p:grpSpPr>
        <p:sp>
          <p:nvSpPr>
            <p:cNvPr id="9" name="Graphic 35">
              <a:extLst>
                <a:ext uri="{FF2B5EF4-FFF2-40B4-BE49-F238E27FC236}">
                  <a16:creationId xmlns:a16="http://schemas.microsoft.com/office/drawing/2014/main" id="{88ECAD11-094E-4B30-9791-38A2B2CB478E}"/>
                </a:ext>
              </a:extLst>
            </p:cNvPr>
            <p:cNvSpPr/>
            <p:nvPr userDrawn="1"/>
          </p:nvSpPr>
          <p:spPr>
            <a:xfrm rot="162467">
              <a:off x="8492873" y="1294319"/>
              <a:ext cx="2905639" cy="882893"/>
            </a:xfrm>
            <a:custGeom>
              <a:avLst/>
              <a:gdLst>
                <a:gd name="connsiteX0" fmla="*/ 24575 w 3518534"/>
                <a:gd name="connsiteY0" fmla="*/ 13621 h 661511"/>
                <a:gd name="connsiteX1" fmla="*/ 257175 w 3518534"/>
                <a:gd name="connsiteY1" fmla="*/ 2858 h 661511"/>
                <a:gd name="connsiteX2" fmla="*/ 489680 w 3518534"/>
                <a:gd name="connsiteY2" fmla="*/ 41434 h 661511"/>
                <a:gd name="connsiteX3" fmla="*/ 722281 w 3518534"/>
                <a:gd name="connsiteY3" fmla="*/ 43815 h 661511"/>
                <a:gd name="connsiteX4" fmla="*/ 954786 w 3518534"/>
                <a:gd name="connsiteY4" fmla="*/ 32099 h 661511"/>
                <a:gd name="connsiteX5" fmla="*/ 1187291 w 3518534"/>
                <a:gd name="connsiteY5" fmla="*/ 40100 h 661511"/>
                <a:gd name="connsiteX6" fmla="*/ 1419892 w 3518534"/>
                <a:gd name="connsiteY6" fmla="*/ 0 h 661511"/>
                <a:gd name="connsiteX7" fmla="*/ 1652397 w 3518534"/>
                <a:gd name="connsiteY7" fmla="*/ 14288 h 661511"/>
                <a:gd name="connsiteX8" fmla="*/ 1884902 w 3518534"/>
                <a:gd name="connsiteY8" fmla="*/ 26956 h 661511"/>
                <a:gd name="connsiteX9" fmla="*/ 2117503 w 3518534"/>
                <a:gd name="connsiteY9" fmla="*/ 34004 h 661511"/>
                <a:gd name="connsiteX10" fmla="*/ 2350103 w 3518534"/>
                <a:gd name="connsiteY10" fmla="*/ 14669 h 661511"/>
                <a:gd name="connsiteX11" fmla="*/ 2582609 w 3518534"/>
                <a:gd name="connsiteY11" fmla="*/ 44196 h 661511"/>
                <a:gd name="connsiteX12" fmla="*/ 2815209 w 3518534"/>
                <a:gd name="connsiteY12" fmla="*/ 36576 h 661511"/>
                <a:gd name="connsiteX13" fmla="*/ 3047810 w 3518534"/>
                <a:gd name="connsiteY13" fmla="*/ 42958 h 661511"/>
                <a:gd name="connsiteX14" fmla="*/ 3280410 w 3518534"/>
                <a:gd name="connsiteY14" fmla="*/ 29528 h 661511"/>
                <a:gd name="connsiteX15" fmla="*/ 3518535 w 3518534"/>
                <a:gd name="connsiteY15" fmla="*/ 14383 h 661511"/>
                <a:gd name="connsiteX16" fmla="*/ 3501676 w 3518534"/>
                <a:gd name="connsiteY16" fmla="*/ 227076 h 661511"/>
                <a:gd name="connsiteX17" fmla="*/ 3503390 w 3518534"/>
                <a:gd name="connsiteY17" fmla="*/ 433578 h 661511"/>
                <a:gd name="connsiteX18" fmla="*/ 3516535 w 3518534"/>
                <a:gd name="connsiteY18" fmla="*/ 644081 h 661511"/>
                <a:gd name="connsiteX19" fmla="*/ 3280505 w 3518534"/>
                <a:gd name="connsiteY19" fmla="*/ 618935 h 661511"/>
                <a:gd name="connsiteX20" fmla="*/ 3047905 w 3518534"/>
                <a:gd name="connsiteY20" fmla="*/ 625697 h 661511"/>
                <a:gd name="connsiteX21" fmla="*/ 2815399 w 3518534"/>
                <a:gd name="connsiteY21" fmla="*/ 660559 h 661511"/>
                <a:gd name="connsiteX22" fmla="*/ 2582895 w 3518534"/>
                <a:gd name="connsiteY22" fmla="*/ 648748 h 661511"/>
                <a:gd name="connsiteX23" fmla="*/ 2350294 w 3518534"/>
                <a:gd name="connsiteY23" fmla="*/ 657511 h 661511"/>
                <a:gd name="connsiteX24" fmla="*/ 2117789 w 3518534"/>
                <a:gd name="connsiteY24" fmla="*/ 661511 h 661511"/>
                <a:gd name="connsiteX25" fmla="*/ 1885283 w 3518534"/>
                <a:gd name="connsiteY25" fmla="*/ 613220 h 661511"/>
                <a:gd name="connsiteX26" fmla="*/ 1652683 w 3518534"/>
                <a:gd name="connsiteY26" fmla="*/ 658178 h 661511"/>
                <a:gd name="connsiteX27" fmla="*/ 1420178 w 3518534"/>
                <a:gd name="connsiteY27" fmla="*/ 661416 h 661511"/>
                <a:gd name="connsiteX28" fmla="*/ 1187577 w 3518534"/>
                <a:gd name="connsiteY28" fmla="*/ 621411 h 661511"/>
                <a:gd name="connsiteX29" fmla="*/ 954977 w 3518534"/>
                <a:gd name="connsiteY29" fmla="*/ 637699 h 661511"/>
                <a:gd name="connsiteX30" fmla="*/ 722376 w 3518534"/>
                <a:gd name="connsiteY30" fmla="*/ 646843 h 661511"/>
                <a:gd name="connsiteX31" fmla="*/ 489871 w 3518534"/>
                <a:gd name="connsiteY31" fmla="*/ 622078 h 661511"/>
                <a:gd name="connsiteX32" fmla="*/ 257175 w 3518534"/>
                <a:gd name="connsiteY32" fmla="*/ 642080 h 661511"/>
                <a:gd name="connsiteX33" fmla="*/ 35338 w 3518534"/>
                <a:gd name="connsiteY33" fmla="*/ 628079 h 661511"/>
                <a:gd name="connsiteX34" fmla="*/ 20860 w 3518534"/>
                <a:gd name="connsiteY34" fmla="*/ 433578 h 661511"/>
                <a:gd name="connsiteX35" fmla="*/ 48673 w 3518534"/>
                <a:gd name="connsiteY35" fmla="*/ 227076 h 661511"/>
                <a:gd name="connsiteX36" fmla="*/ 0 w 3518534"/>
                <a:gd name="connsiteY36" fmla="*/ 20574 h 661511"/>
                <a:gd name="connsiteX37" fmla="*/ 24575 w 3518534"/>
                <a:gd name="connsiteY37" fmla="*/ 13621 h 6615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3518534" h="661511">
                  <a:moveTo>
                    <a:pt x="24575" y="13621"/>
                  </a:moveTo>
                  <a:lnTo>
                    <a:pt x="257175" y="2858"/>
                  </a:lnTo>
                  <a:lnTo>
                    <a:pt x="489680" y="41434"/>
                  </a:lnTo>
                  <a:lnTo>
                    <a:pt x="722281" y="43815"/>
                  </a:lnTo>
                  <a:lnTo>
                    <a:pt x="954786" y="32099"/>
                  </a:lnTo>
                  <a:lnTo>
                    <a:pt x="1187291" y="40100"/>
                  </a:lnTo>
                  <a:lnTo>
                    <a:pt x="1419892" y="0"/>
                  </a:lnTo>
                  <a:lnTo>
                    <a:pt x="1652397" y="14288"/>
                  </a:lnTo>
                  <a:lnTo>
                    <a:pt x="1884902" y="26956"/>
                  </a:lnTo>
                  <a:lnTo>
                    <a:pt x="2117503" y="34004"/>
                  </a:lnTo>
                  <a:lnTo>
                    <a:pt x="2350103" y="14669"/>
                  </a:lnTo>
                  <a:lnTo>
                    <a:pt x="2582609" y="44196"/>
                  </a:lnTo>
                  <a:lnTo>
                    <a:pt x="2815209" y="36576"/>
                  </a:lnTo>
                  <a:lnTo>
                    <a:pt x="3047810" y="42958"/>
                  </a:lnTo>
                  <a:lnTo>
                    <a:pt x="3280410" y="29528"/>
                  </a:lnTo>
                  <a:lnTo>
                    <a:pt x="3518535" y="14383"/>
                  </a:lnTo>
                  <a:lnTo>
                    <a:pt x="3501676" y="227076"/>
                  </a:lnTo>
                  <a:lnTo>
                    <a:pt x="3503390" y="433578"/>
                  </a:lnTo>
                  <a:lnTo>
                    <a:pt x="3516535" y="644081"/>
                  </a:lnTo>
                  <a:lnTo>
                    <a:pt x="3280505" y="618935"/>
                  </a:lnTo>
                  <a:lnTo>
                    <a:pt x="3047905" y="625697"/>
                  </a:lnTo>
                  <a:lnTo>
                    <a:pt x="2815399" y="660559"/>
                  </a:lnTo>
                  <a:lnTo>
                    <a:pt x="2582895" y="648748"/>
                  </a:lnTo>
                  <a:lnTo>
                    <a:pt x="2350294" y="657511"/>
                  </a:lnTo>
                  <a:lnTo>
                    <a:pt x="2117789" y="661511"/>
                  </a:lnTo>
                  <a:lnTo>
                    <a:pt x="1885283" y="613220"/>
                  </a:lnTo>
                  <a:lnTo>
                    <a:pt x="1652683" y="658178"/>
                  </a:lnTo>
                  <a:lnTo>
                    <a:pt x="1420178" y="661416"/>
                  </a:lnTo>
                  <a:lnTo>
                    <a:pt x="1187577" y="621411"/>
                  </a:lnTo>
                  <a:lnTo>
                    <a:pt x="954977" y="637699"/>
                  </a:lnTo>
                  <a:lnTo>
                    <a:pt x="722376" y="646843"/>
                  </a:lnTo>
                  <a:lnTo>
                    <a:pt x="489871" y="622078"/>
                  </a:lnTo>
                  <a:lnTo>
                    <a:pt x="257175" y="642080"/>
                  </a:lnTo>
                  <a:lnTo>
                    <a:pt x="35338" y="628079"/>
                  </a:lnTo>
                  <a:lnTo>
                    <a:pt x="20860" y="433578"/>
                  </a:lnTo>
                  <a:lnTo>
                    <a:pt x="48673" y="227076"/>
                  </a:lnTo>
                  <a:lnTo>
                    <a:pt x="0" y="20574"/>
                  </a:lnTo>
                  <a:lnTo>
                    <a:pt x="24575" y="13621"/>
                  </a:lnTo>
                  <a:close/>
                </a:path>
              </a:pathLst>
            </a:custGeom>
            <a:solidFill>
              <a:schemeClr val="accent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en-ID"/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10E13036-8CD3-48B9-BD7B-578677808956}"/>
                </a:ext>
              </a:extLst>
            </p:cNvPr>
            <p:cNvSpPr txBox="1"/>
            <p:nvPr userDrawn="1"/>
          </p:nvSpPr>
          <p:spPr>
            <a:xfrm>
              <a:off x="8572499" y="1348844"/>
              <a:ext cx="2755911" cy="6994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ID" sz="1400">
                  <a:solidFill>
                    <a:schemeClr val="bg1"/>
                  </a:solidFill>
                  <a:latin typeface="Archivo" pitchFamily="2" charset="0"/>
                  <a:cs typeface="Archivo" pitchFamily="2" charset="0"/>
                </a:rPr>
                <a:t>Lorem ipsum dolor sit, consectet adipiscing elit. Phasellus quis</a:t>
              </a:r>
            </a:p>
          </p:txBody>
        </p:sp>
      </p:grpSp>
      <p:sp>
        <p:nvSpPr>
          <p:cNvPr id="11" name="Rectangle 10">
            <a:extLst>
              <a:ext uri="{FF2B5EF4-FFF2-40B4-BE49-F238E27FC236}">
                <a16:creationId xmlns:a16="http://schemas.microsoft.com/office/drawing/2014/main" id="{A8A07D6D-AD49-4E73-B643-37DE81834731}"/>
              </a:ext>
            </a:extLst>
          </p:cNvPr>
          <p:cNvSpPr/>
          <p:nvPr/>
        </p:nvSpPr>
        <p:spPr>
          <a:xfrm>
            <a:off x="11796000" y="6462000"/>
            <a:ext cx="396000" cy="396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11B5FB7-F934-45A0-A529-CAB2CABFF52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77002703-F416-4EF3-8641-966FC258D2F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37519958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E08B053C-8877-4D27-88A6-3233125EBE8F}"/>
              </a:ext>
            </a:extLst>
          </p:cNvPr>
          <p:cNvSpPr txBox="1"/>
          <p:nvPr/>
        </p:nvSpPr>
        <p:spPr>
          <a:xfrm>
            <a:off x="5026014" y="2796808"/>
            <a:ext cx="635141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>
                <a:latin typeface="Goblin One" panose="020A0902070400060704" pitchFamily="18" charset="0"/>
              </a:rPr>
              <a:t>ORIENTATION</a:t>
            </a:r>
            <a:endParaRPr lang="en-ID" sz="4800">
              <a:latin typeface="Goblin One" panose="020A0902070400060704" pitchFamily="18" charset="0"/>
            </a:endParaRPr>
          </a:p>
        </p:txBody>
      </p:sp>
      <p:sp>
        <p:nvSpPr>
          <p:cNvPr id="4" name="Graphic 35">
            <a:extLst>
              <a:ext uri="{FF2B5EF4-FFF2-40B4-BE49-F238E27FC236}">
                <a16:creationId xmlns:a16="http://schemas.microsoft.com/office/drawing/2014/main" id="{686A5DCC-1A81-4EBE-9793-0A281EA0ABA9}"/>
              </a:ext>
            </a:extLst>
          </p:cNvPr>
          <p:cNvSpPr/>
          <p:nvPr/>
        </p:nvSpPr>
        <p:spPr>
          <a:xfrm rot="162467">
            <a:off x="881895" y="2770859"/>
            <a:ext cx="3702164" cy="882893"/>
          </a:xfrm>
          <a:custGeom>
            <a:avLst/>
            <a:gdLst>
              <a:gd name="connsiteX0" fmla="*/ 24575 w 3518534"/>
              <a:gd name="connsiteY0" fmla="*/ 13621 h 661511"/>
              <a:gd name="connsiteX1" fmla="*/ 257175 w 3518534"/>
              <a:gd name="connsiteY1" fmla="*/ 2858 h 661511"/>
              <a:gd name="connsiteX2" fmla="*/ 489680 w 3518534"/>
              <a:gd name="connsiteY2" fmla="*/ 41434 h 661511"/>
              <a:gd name="connsiteX3" fmla="*/ 722281 w 3518534"/>
              <a:gd name="connsiteY3" fmla="*/ 43815 h 661511"/>
              <a:gd name="connsiteX4" fmla="*/ 954786 w 3518534"/>
              <a:gd name="connsiteY4" fmla="*/ 32099 h 661511"/>
              <a:gd name="connsiteX5" fmla="*/ 1187291 w 3518534"/>
              <a:gd name="connsiteY5" fmla="*/ 40100 h 661511"/>
              <a:gd name="connsiteX6" fmla="*/ 1419892 w 3518534"/>
              <a:gd name="connsiteY6" fmla="*/ 0 h 661511"/>
              <a:gd name="connsiteX7" fmla="*/ 1652397 w 3518534"/>
              <a:gd name="connsiteY7" fmla="*/ 14288 h 661511"/>
              <a:gd name="connsiteX8" fmla="*/ 1884902 w 3518534"/>
              <a:gd name="connsiteY8" fmla="*/ 26956 h 661511"/>
              <a:gd name="connsiteX9" fmla="*/ 2117503 w 3518534"/>
              <a:gd name="connsiteY9" fmla="*/ 34004 h 661511"/>
              <a:gd name="connsiteX10" fmla="*/ 2350103 w 3518534"/>
              <a:gd name="connsiteY10" fmla="*/ 14669 h 661511"/>
              <a:gd name="connsiteX11" fmla="*/ 2582609 w 3518534"/>
              <a:gd name="connsiteY11" fmla="*/ 44196 h 661511"/>
              <a:gd name="connsiteX12" fmla="*/ 2815209 w 3518534"/>
              <a:gd name="connsiteY12" fmla="*/ 36576 h 661511"/>
              <a:gd name="connsiteX13" fmla="*/ 3047810 w 3518534"/>
              <a:gd name="connsiteY13" fmla="*/ 42958 h 661511"/>
              <a:gd name="connsiteX14" fmla="*/ 3280410 w 3518534"/>
              <a:gd name="connsiteY14" fmla="*/ 29528 h 661511"/>
              <a:gd name="connsiteX15" fmla="*/ 3518535 w 3518534"/>
              <a:gd name="connsiteY15" fmla="*/ 14383 h 661511"/>
              <a:gd name="connsiteX16" fmla="*/ 3501676 w 3518534"/>
              <a:gd name="connsiteY16" fmla="*/ 227076 h 661511"/>
              <a:gd name="connsiteX17" fmla="*/ 3503390 w 3518534"/>
              <a:gd name="connsiteY17" fmla="*/ 433578 h 661511"/>
              <a:gd name="connsiteX18" fmla="*/ 3516535 w 3518534"/>
              <a:gd name="connsiteY18" fmla="*/ 644081 h 661511"/>
              <a:gd name="connsiteX19" fmla="*/ 3280505 w 3518534"/>
              <a:gd name="connsiteY19" fmla="*/ 618935 h 661511"/>
              <a:gd name="connsiteX20" fmla="*/ 3047905 w 3518534"/>
              <a:gd name="connsiteY20" fmla="*/ 625697 h 661511"/>
              <a:gd name="connsiteX21" fmla="*/ 2815399 w 3518534"/>
              <a:gd name="connsiteY21" fmla="*/ 660559 h 661511"/>
              <a:gd name="connsiteX22" fmla="*/ 2582895 w 3518534"/>
              <a:gd name="connsiteY22" fmla="*/ 648748 h 661511"/>
              <a:gd name="connsiteX23" fmla="*/ 2350294 w 3518534"/>
              <a:gd name="connsiteY23" fmla="*/ 657511 h 661511"/>
              <a:gd name="connsiteX24" fmla="*/ 2117789 w 3518534"/>
              <a:gd name="connsiteY24" fmla="*/ 661511 h 661511"/>
              <a:gd name="connsiteX25" fmla="*/ 1885283 w 3518534"/>
              <a:gd name="connsiteY25" fmla="*/ 613220 h 661511"/>
              <a:gd name="connsiteX26" fmla="*/ 1652683 w 3518534"/>
              <a:gd name="connsiteY26" fmla="*/ 658178 h 661511"/>
              <a:gd name="connsiteX27" fmla="*/ 1420178 w 3518534"/>
              <a:gd name="connsiteY27" fmla="*/ 661416 h 661511"/>
              <a:gd name="connsiteX28" fmla="*/ 1187577 w 3518534"/>
              <a:gd name="connsiteY28" fmla="*/ 621411 h 661511"/>
              <a:gd name="connsiteX29" fmla="*/ 954977 w 3518534"/>
              <a:gd name="connsiteY29" fmla="*/ 637699 h 661511"/>
              <a:gd name="connsiteX30" fmla="*/ 722376 w 3518534"/>
              <a:gd name="connsiteY30" fmla="*/ 646843 h 661511"/>
              <a:gd name="connsiteX31" fmla="*/ 489871 w 3518534"/>
              <a:gd name="connsiteY31" fmla="*/ 622078 h 661511"/>
              <a:gd name="connsiteX32" fmla="*/ 257175 w 3518534"/>
              <a:gd name="connsiteY32" fmla="*/ 642080 h 661511"/>
              <a:gd name="connsiteX33" fmla="*/ 35338 w 3518534"/>
              <a:gd name="connsiteY33" fmla="*/ 628079 h 661511"/>
              <a:gd name="connsiteX34" fmla="*/ 20860 w 3518534"/>
              <a:gd name="connsiteY34" fmla="*/ 433578 h 661511"/>
              <a:gd name="connsiteX35" fmla="*/ 48673 w 3518534"/>
              <a:gd name="connsiteY35" fmla="*/ 227076 h 661511"/>
              <a:gd name="connsiteX36" fmla="*/ 0 w 3518534"/>
              <a:gd name="connsiteY36" fmla="*/ 20574 h 661511"/>
              <a:gd name="connsiteX37" fmla="*/ 24575 w 3518534"/>
              <a:gd name="connsiteY37" fmla="*/ 13621 h 6615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3518534" h="661511">
                <a:moveTo>
                  <a:pt x="24575" y="13621"/>
                </a:moveTo>
                <a:lnTo>
                  <a:pt x="257175" y="2858"/>
                </a:lnTo>
                <a:lnTo>
                  <a:pt x="489680" y="41434"/>
                </a:lnTo>
                <a:lnTo>
                  <a:pt x="722281" y="43815"/>
                </a:lnTo>
                <a:lnTo>
                  <a:pt x="954786" y="32099"/>
                </a:lnTo>
                <a:lnTo>
                  <a:pt x="1187291" y="40100"/>
                </a:lnTo>
                <a:lnTo>
                  <a:pt x="1419892" y="0"/>
                </a:lnTo>
                <a:lnTo>
                  <a:pt x="1652397" y="14288"/>
                </a:lnTo>
                <a:lnTo>
                  <a:pt x="1884902" y="26956"/>
                </a:lnTo>
                <a:lnTo>
                  <a:pt x="2117503" y="34004"/>
                </a:lnTo>
                <a:lnTo>
                  <a:pt x="2350103" y="14669"/>
                </a:lnTo>
                <a:lnTo>
                  <a:pt x="2582609" y="44196"/>
                </a:lnTo>
                <a:lnTo>
                  <a:pt x="2815209" y="36576"/>
                </a:lnTo>
                <a:lnTo>
                  <a:pt x="3047810" y="42958"/>
                </a:lnTo>
                <a:lnTo>
                  <a:pt x="3280410" y="29528"/>
                </a:lnTo>
                <a:lnTo>
                  <a:pt x="3518535" y="14383"/>
                </a:lnTo>
                <a:lnTo>
                  <a:pt x="3501676" y="227076"/>
                </a:lnTo>
                <a:lnTo>
                  <a:pt x="3503390" y="433578"/>
                </a:lnTo>
                <a:lnTo>
                  <a:pt x="3516535" y="644081"/>
                </a:lnTo>
                <a:lnTo>
                  <a:pt x="3280505" y="618935"/>
                </a:lnTo>
                <a:lnTo>
                  <a:pt x="3047905" y="625697"/>
                </a:lnTo>
                <a:lnTo>
                  <a:pt x="2815399" y="660559"/>
                </a:lnTo>
                <a:lnTo>
                  <a:pt x="2582895" y="648748"/>
                </a:lnTo>
                <a:lnTo>
                  <a:pt x="2350294" y="657511"/>
                </a:lnTo>
                <a:lnTo>
                  <a:pt x="2117789" y="661511"/>
                </a:lnTo>
                <a:lnTo>
                  <a:pt x="1885283" y="613220"/>
                </a:lnTo>
                <a:lnTo>
                  <a:pt x="1652683" y="658178"/>
                </a:lnTo>
                <a:lnTo>
                  <a:pt x="1420178" y="661416"/>
                </a:lnTo>
                <a:lnTo>
                  <a:pt x="1187577" y="621411"/>
                </a:lnTo>
                <a:lnTo>
                  <a:pt x="954977" y="637699"/>
                </a:lnTo>
                <a:lnTo>
                  <a:pt x="722376" y="646843"/>
                </a:lnTo>
                <a:lnTo>
                  <a:pt x="489871" y="622078"/>
                </a:lnTo>
                <a:lnTo>
                  <a:pt x="257175" y="642080"/>
                </a:lnTo>
                <a:lnTo>
                  <a:pt x="35338" y="628079"/>
                </a:lnTo>
                <a:lnTo>
                  <a:pt x="20860" y="433578"/>
                </a:lnTo>
                <a:lnTo>
                  <a:pt x="48673" y="227076"/>
                </a:lnTo>
                <a:lnTo>
                  <a:pt x="0" y="20574"/>
                </a:lnTo>
                <a:lnTo>
                  <a:pt x="24575" y="13621"/>
                </a:lnTo>
                <a:close/>
              </a:path>
            </a:pathLst>
          </a:custGeom>
          <a:solidFill>
            <a:schemeClr val="accent3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en-ID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DA9978C-B38C-47CC-ABF4-A982FA1827A0}"/>
              </a:ext>
            </a:extLst>
          </p:cNvPr>
          <p:cNvSpPr txBox="1"/>
          <p:nvPr/>
        </p:nvSpPr>
        <p:spPr>
          <a:xfrm>
            <a:off x="1074927" y="2825384"/>
            <a:ext cx="3325624" cy="6994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400">
                <a:solidFill>
                  <a:schemeClr val="bg1"/>
                </a:solidFill>
                <a:latin typeface="Archivo" pitchFamily="2" charset="0"/>
                <a:cs typeface="Archivo" pitchFamily="2" charset="0"/>
              </a:rPr>
              <a:t>Lorem ipsum dolor sit, conse adipiscing elit. Phasellus quis.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22F8139-3F04-4F8E-92CF-B6C14CCD3308}"/>
              </a:ext>
            </a:extLst>
          </p:cNvPr>
          <p:cNvSpPr txBox="1"/>
          <p:nvPr/>
        </p:nvSpPr>
        <p:spPr>
          <a:xfrm>
            <a:off x="814567" y="3915701"/>
            <a:ext cx="10562866" cy="9596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2000">
                <a:latin typeface="Archivo" pitchFamily="2" charset="0"/>
                <a:cs typeface="Archivo" pitchFamily="2" charset="0"/>
              </a:rPr>
              <a:t>Lorem ipsum dolor sit amet, consectetur adipiscing. Phasellus sollicitudin dolo. Nunc pretium tincidunt orci, ac accumsan leo luctus in. Nullam aliquam, leo eget Bibendum.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ABE730B-B22A-4CAE-8161-BCE5EFE38902}"/>
              </a:ext>
            </a:extLst>
          </p:cNvPr>
          <p:cNvSpPr txBox="1"/>
          <p:nvPr/>
        </p:nvSpPr>
        <p:spPr>
          <a:xfrm>
            <a:off x="5026014" y="5329694"/>
            <a:ext cx="6351419" cy="6994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400">
                <a:latin typeface="Archivo" pitchFamily="2" charset="0"/>
                <a:cs typeface="Archivo" pitchFamily="2" charset="0"/>
              </a:rPr>
              <a:t>Lorem ipsum dolor sit amet, adipiscing elit. Phasel dolor. Nunc pretim tincidunt, accumsan le luctus in. Nullam aliquam, leo eget.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7F4780C-1F63-4103-9DA8-26781B24E713}"/>
              </a:ext>
            </a:extLst>
          </p:cNvPr>
          <p:cNvSpPr txBox="1"/>
          <p:nvPr/>
        </p:nvSpPr>
        <p:spPr>
          <a:xfrm>
            <a:off x="814567" y="2083006"/>
            <a:ext cx="206659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>
                <a:latin typeface="Goblin One" panose="020A0902070400060704" pitchFamily="18" charset="0"/>
              </a:rPr>
              <a:t>CREATIVE DESIGN</a:t>
            </a:r>
            <a:endParaRPr lang="en-ID" sz="1100">
              <a:latin typeface="Goblin One" panose="020A0902070400060704" pitchFamily="18" charset="0"/>
            </a:endParaRP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A45CE46D-C0F5-45C3-A90F-1F09324FB0E8}"/>
              </a:ext>
            </a:extLst>
          </p:cNvPr>
          <p:cNvCxnSpPr>
            <a:cxnSpLocks/>
          </p:cNvCxnSpPr>
          <p:nvPr/>
        </p:nvCxnSpPr>
        <p:spPr>
          <a:xfrm flipH="1">
            <a:off x="3099296" y="2213811"/>
            <a:ext cx="1482229" cy="0"/>
          </a:xfrm>
          <a:prstGeom prst="line">
            <a:avLst/>
          </a:prstGeom>
          <a:ln w="762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>
            <a:extLst>
              <a:ext uri="{FF2B5EF4-FFF2-40B4-BE49-F238E27FC236}">
                <a16:creationId xmlns:a16="http://schemas.microsoft.com/office/drawing/2014/main" id="{111FB537-7B26-45DC-A570-ACCB9455A625}"/>
              </a:ext>
            </a:extLst>
          </p:cNvPr>
          <p:cNvSpPr/>
          <p:nvPr/>
        </p:nvSpPr>
        <p:spPr>
          <a:xfrm>
            <a:off x="884429" y="1433118"/>
            <a:ext cx="3697096" cy="431098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50B880DF-43CF-4B45-91F2-E35653B7E6D3}"/>
              </a:ext>
            </a:extLst>
          </p:cNvPr>
          <p:cNvSpPr/>
          <p:nvPr/>
        </p:nvSpPr>
        <p:spPr>
          <a:xfrm>
            <a:off x="0" y="6462000"/>
            <a:ext cx="396000" cy="396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205874FF-7B2F-4768-9270-73EC7D55365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254636135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000711A0-FB4F-473D-8EBE-E8C0790BBB5A}"/>
              </a:ext>
            </a:extLst>
          </p:cNvPr>
          <p:cNvSpPr txBox="1"/>
          <p:nvPr/>
        </p:nvSpPr>
        <p:spPr>
          <a:xfrm>
            <a:off x="920739" y="2598003"/>
            <a:ext cx="577754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>
                <a:latin typeface="Goblin One" panose="020A0902070400060704" pitchFamily="18" charset="0"/>
              </a:rPr>
              <a:t>INNOVATION</a:t>
            </a:r>
            <a:endParaRPr lang="en-ID" sz="4800">
              <a:latin typeface="Goblin One" panose="020A0902070400060704" pitchFamily="18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973CFDC-DA16-4D3C-BAAF-0951A1157DCE}"/>
              </a:ext>
            </a:extLst>
          </p:cNvPr>
          <p:cNvSpPr txBox="1"/>
          <p:nvPr/>
        </p:nvSpPr>
        <p:spPr>
          <a:xfrm>
            <a:off x="920739" y="3429000"/>
            <a:ext cx="5777544" cy="14212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2000">
                <a:latin typeface="Archivo" pitchFamily="2" charset="0"/>
                <a:cs typeface="Archivo" pitchFamily="2" charset="0"/>
              </a:rPr>
              <a:t>Lorem ipsum dolor sit amet, adipiscing. Phasellus sollicitudin dolo. Nunc pretium tincidunt orci, ac accumsan leo luctus in. Nullam aliquam, leo eget.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67C25BF3-4934-4B46-8EC1-F23E1DA5C81B}"/>
              </a:ext>
            </a:extLst>
          </p:cNvPr>
          <p:cNvGrpSpPr/>
          <p:nvPr/>
        </p:nvGrpSpPr>
        <p:grpSpPr>
          <a:xfrm>
            <a:off x="920739" y="955215"/>
            <a:ext cx="4659488" cy="876018"/>
            <a:chOff x="1049601" y="2878874"/>
            <a:chExt cx="4659488" cy="876018"/>
          </a:xfrm>
        </p:grpSpPr>
        <p:sp>
          <p:nvSpPr>
            <p:cNvPr id="6" name="Graphic 35">
              <a:extLst>
                <a:ext uri="{FF2B5EF4-FFF2-40B4-BE49-F238E27FC236}">
                  <a16:creationId xmlns:a16="http://schemas.microsoft.com/office/drawing/2014/main" id="{E02F9043-F818-4D96-A923-40F066FEE6C2}"/>
                </a:ext>
              </a:extLst>
            </p:cNvPr>
            <p:cNvSpPr/>
            <p:nvPr/>
          </p:nvSpPr>
          <p:spPr>
            <a:xfrm rot="162467">
              <a:off x="1049601" y="2878874"/>
              <a:ext cx="4659488" cy="876018"/>
            </a:xfrm>
            <a:custGeom>
              <a:avLst/>
              <a:gdLst>
                <a:gd name="connsiteX0" fmla="*/ 24575 w 3518534"/>
                <a:gd name="connsiteY0" fmla="*/ 13621 h 661511"/>
                <a:gd name="connsiteX1" fmla="*/ 257175 w 3518534"/>
                <a:gd name="connsiteY1" fmla="*/ 2858 h 661511"/>
                <a:gd name="connsiteX2" fmla="*/ 489680 w 3518534"/>
                <a:gd name="connsiteY2" fmla="*/ 41434 h 661511"/>
                <a:gd name="connsiteX3" fmla="*/ 722281 w 3518534"/>
                <a:gd name="connsiteY3" fmla="*/ 43815 h 661511"/>
                <a:gd name="connsiteX4" fmla="*/ 954786 w 3518534"/>
                <a:gd name="connsiteY4" fmla="*/ 32099 h 661511"/>
                <a:gd name="connsiteX5" fmla="*/ 1187291 w 3518534"/>
                <a:gd name="connsiteY5" fmla="*/ 40100 h 661511"/>
                <a:gd name="connsiteX6" fmla="*/ 1419892 w 3518534"/>
                <a:gd name="connsiteY6" fmla="*/ 0 h 661511"/>
                <a:gd name="connsiteX7" fmla="*/ 1652397 w 3518534"/>
                <a:gd name="connsiteY7" fmla="*/ 14288 h 661511"/>
                <a:gd name="connsiteX8" fmla="*/ 1884902 w 3518534"/>
                <a:gd name="connsiteY8" fmla="*/ 26956 h 661511"/>
                <a:gd name="connsiteX9" fmla="*/ 2117503 w 3518534"/>
                <a:gd name="connsiteY9" fmla="*/ 34004 h 661511"/>
                <a:gd name="connsiteX10" fmla="*/ 2350103 w 3518534"/>
                <a:gd name="connsiteY10" fmla="*/ 14669 h 661511"/>
                <a:gd name="connsiteX11" fmla="*/ 2582609 w 3518534"/>
                <a:gd name="connsiteY11" fmla="*/ 44196 h 661511"/>
                <a:gd name="connsiteX12" fmla="*/ 2815209 w 3518534"/>
                <a:gd name="connsiteY12" fmla="*/ 36576 h 661511"/>
                <a:gd name="connsiteX13" fmla="*/ 3047810 w 3518534"/>
                <a:gd name="connsiteY13" fmla="*/ 42958 h 661511"/>
                <a:gd name="connsiteX14" fmla="*/ 3280410 w 3518534"/>
                <a:gd name="connsiteY14" fmla="*/ 29528 h 661511"/>
                <a:gd name="connsiteX15" fmla="*/ 3518535 w 3518534"/>
                <a:gd name="connsiteY15" fmla="*/ 14383 h 661511"/>
                <a:gd name="connsiteX16" fmla="*/ 3501676 w 3518534"/>
                <a:gd name="connsiteY16" fmla="*/ 227076 h 661511"/>
                <a:gd name="connsiteX17" fmla="*/ 3503390 w 3518534"/>
                <a:gd name="connsiteY17" fmla="*/ 433578 h 661511"/>
                <a:gd name="connsiteX18" fmla="*/ 3516535 w 3518534"/>
                <a:gd name="connsiteY18" fmla="*/ 644081 h 661511"/>
                <a:gd name="connsiteX19" fmla="*/ 3280505 w 3518534"/>
                <a:gd name="connsiteY19" fmla="*/ 618935 h 661511"/>
                <a:gd name="connsiteX20" fmla="*/ 3047905 w 3518534"/>
                <a:gd name="connsiteY20" fmla="*/ 625697 h 661511"/>
                <a:gd name="connsiteX21" fmla="*/ 2815399 w 3518534"/>
                <a:gd name="connsiteY21" fmla="*/ 660559 h 661511"/>
                <a:gd name="connsiteX22" fmla="*/ 2582895 w 3518534"/>
                <a:gd name="connsiteY22" fmla="*/ 648748 h 661511"/>
                <a:gd name="connsiteX23" fmla="*/ 2350294 w 3518534"/>
                <a:gd name="connsiteY23" fmla="*/ 657511 h 661511"/>
                <a:gd name="connsiteX24" fmla="*/ 2117789 w 3518534"/>
                <a:gd name="connsiteY24" fmla="*/ 661511 h 661511"/>
                <a:gd name="connsiteX25" fmla="*/ 1885283 w 3518534"/>
                <a:gd name="connsiteY25" fmla="*/ 613220 h 661511"/>
                <a:gd name="connsiteX26" fmla="*/ 1652683 w 3518534"/>
                <a:gd name="connsiteY26" fmla="*/ 658178 h 661511"/>
                <a:gd name="connsiteX27" fmla="*/ 1420178 w 3518534"/>
                <a:gd name="connsiteY27" fmla="*/ 661416 h 661511"/>
                <a:gd name="connsiteX28" fmla="*/ 1187577 w 3518534"/>
                <a:gd name="connsiteY28" fmla="*/ 621411 h 661511"/>
                <a:gd name="connsiteX29" fmla="*/ 954977 w 3518534"/>
                <a:gd name="connsiteY29" fmla="*/ 637699 h 661511"/>
                <a:gd name="connsiteX30" fmla="*/ 722376 w 3518534"/>
                <a:gd name="connsiteY30" fmla="*/ 646843 h 661511"/>
                <a:gd name="connsiteX31" fmla="*/ 489871 w 3518534"/>
                <a:gd name="connsiteY31" fmla="*/ 622078 h 661511"/>
                <a:gd name="connsiteX32" fmla="*/ 257175 w 3518534"/>
                <a:gd name="connsiteY32" fmla="*/ 642080 h 661511"/>
                <a:gd name="connsiteX33" fmla="*/ 35338 w 3518534"/>
                <a:gd name="connsiteY33" fmla="*/ 628079 h 661511"/>
                <a:gd name="connsiteX34" fmla="*/ 20860 w 3518534"/>
                <a:gd name="connsiteY34" fmla="*/ 433578 h 661511"/>
                <a:gd name="connsiteX35" fmla="*/ 48673 w 3518534"/>
                <a:gd name="connsiteY35" fmla="*/ 227076 h 661511"/>
                <a:gd name="connsiteX36" fmla="*/ 0 w 3518534"/>
                <a:gd name="connsiteY36" fmla="*/ 20574 h 661511"/>
                <a:gd name="connsiteX37" fmla="*/ 24575 w 3518534"/>
                <a:gd name="connsiteY37" fmla="*/ 13621 h 6615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3518534" h="661511">
                  <a:moveTo>
                    <a:pt x="24575" y="13621"/>
                  </a:moveTo>
                  <a:lnTo>
                    <a:pt x="257175" y="2858"/>
                  </a:lnTo>
                  <a:lnTo>
                    <a:pt x="489680" y="41434"/>
                  </a:lnTo>
                  <a:lnTo>
                    <a:pt x="722281" y="43815"/>
                  </a:lnTo>
                  <a:lnTo>
                    <a:pt x="954786" y="32099"/>
                  </a:lnTo>
                  <a:lnTo>
                    <a:pt x="1187291" y="40100"/>
                  </a:lnTo>
                  <a:lnTo>
                    <a:pt x="1419892" y="0"/>
                  </a:lnTo>
                  <a:lnTo>
                    <a:pt x="1652397" y="14288"/>
                  </a:lnTo>
                  <a:lnTo>
                    <a:pt x="1884902" y="26956"/>
                  </a:lnTo>
                  <a:lnTo>
                    <a:pt x="2117503" y="34004"/>
                  </a:lnTo>
                  <a:lnTo>
                    <a:pt x="2350103" y="14669"/>
                  </a:lnTo>
                  <a:lnTo>
                    <a:pt x="2582609" y="44196"/>
                  </a:lnTo>
                  <a:lnTo>
                    <a:pt x="2815209" y="36576"/>
                  </a:lnTo>
                  <a:lnTo>
                    <a:pt x="3047810" y="42958"/>
                  </a:lnTo>
                  <a:lnTo>
                    <a:pt x="3280410" y="29528"/>
                  </a:lnTo>
                  <a:lnTo>
                    <a:pt x="3518535" y="14383"/>
                  </a:lnTo>
                  <a:lnTo>
                    <a:pt x="3501676" y="227076"/>
                  </a:lnTo>
                  <a:lnTo>
                    <a:pt x="3503390" y="433578"/>
                  </a:lnTo>
                  <a:lnTo>
                    <a:pt x="3516535" y="644081"/>
                  </a:lnTo>
                  <a:lnTo>
                    <a:pt x="3280505" y="618935"/>
                  </a:lnTo>
                  <a:lnTo>
                    <a:pt x="3047905" y="625697"/>
                  </a:lnTo>
                  <a:lnTo>
                    <a:pt x="2815399" y="660559"/>
                  </a:lnTo>
                  <a:lnTo>
                    <a:pt x="2582895" y="648748"/>
                  </a:lnTo>
                  <a:lnTo>
                    <a:pt x="2350294" y="657511"/>
                  </a:lnTo>
                  <a:lnTo>
                    <a:pt x="2117789" y="661511"/>
                  </a:lnTo>
                  <a:lnTo>
                    <a:pt x="1885283" y="613220"/>
                  </a:lnTo>
                  <a:lnTo>
                    <a:pt x="1652683" y="658178"/>
                  </a:lnTo>
                  <a:lnTo>
                    <a:pt x="1420178" y="661416"/>
                  </a:lnTo>
                  <a:lnTo>
                    <a:pt x="1187577" y="621411"/>
                  </a:lnTo>
                  <a:lnTo>
                    <a:pt x="954977" y="637699"/>
                  </a:lnTo>
                  <a:lnTo>
                    <a:pt x="722376" y="646843"/>
                  </a:lnTo>
                  <a:lnTo>
                    <a:pt x="489871" y="622078"/>
                  </a:lnTo>
                  <a:lnTo>
                    <a:pt x="257175" y="642080"/>
                  </a:lnTo>
                  <a:lnTo>
                    <a:pt x="35338" y="628079"/>
                  </a:lnTo>
                  <a:lnTo>
                    <a:pt x="20860" y="433578"/>
                  </a:lnTo>
                  <a:lnTo>
                    <a:pt x="48673" y="227076"/>
                  </a:lnTo>
                  <a:lnTo>
                    <a:pt x="0" y="20574"/>
                  </a:lnTo>
                  <a:lnTo>
                    <a:pt x="24575" y="13621"/>
                  </a:lnTo>
                  <a:close/>
                </a:path>
              </a:pathLst>
            </a:custGeom>
            <a:solidFill>
              <a:schemeClr val="accent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en-ID"/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9D9D5D82-C091-4C0D-A055-80E8F803A9F8}"/>
                </a:ext>
              </a:extLst>
            </p:cNvPr>
            <p:cNvSpPr txBox="1"/>
            <p:nvPr userDrawn="1"/>
          </p:nvSpPr>
          <p:spPr>
            <a:xfrm>
              <a:off x="1130289" y="2934664"/>
              <a:ext cx="4499596" cy="6994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ID" sz="1400">
                  <a:solidFill>
                    <a:schemeClr val="bg1"/>
                  </a:solidFill>
                  <a:latin typeface="Archivo" pitchFamily="2" charset="0"/>
                  <a:cs typeface="Archivo" pitchFamily="2" charset="0"/>
                </a:rPr>
                <a:t>Lorem ipsum dolor sit amet, consectet adipiscing elit. Phasellus quis sollicitudin dolor. Nunc pretium tincidunt</a:t>
              </a:r>
            </a:p>
          </p:txBody>
        </p:sp>
      </p:grpSp>
      <p:sp>
        <p:nvSpPr>
          <p:cNvPr id="8" name="TextBox 7">
            <a:extLst>
              <a:ext uri="{FF2B5EF4-FFF2-40B4-BE49-F238E27FC236}">
                <a16:creationId xmlns:a16="http://schemas.microsoft.com/office/drawing/2014/main" id="{444D7DE0-23DB-419E-8E02-06C4CFBA5A78}"/>
              </a:ext>
            </a:extLst>
          </p:cNvPr>
          <p:cNvSpPr txBox="1"/>
          <p:nvPr/>
        </p:nvSpPr>
        <p:spPr>
          <a:xfrm>
            <a:off x="920739" y="5924261"/>
            <a:ext cx="206659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>
                <a:latin typeface="Goblin One" panose="020A0902070400060704" pitchFamily="18" charset="0"/>
              </a:rPr>
              <a:t>CREATIVE DESIGN</a:t>
            </a:r>
            <a:endParaRPr lang="en-ID" sz="1100">
              <a:latin typeface="Goblin One" panose="020A0902070400060704" pitchFamily="18" charset="0"/>
            </a:endParaRP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47B6468-4937-4359-BDB5-77154DE12FC3}"/>
              </a:ext>
            </a:extLst>
          </p:cNvPr>
          <p:cNvCxnSpPr>
            <a:cxnSpLocks/>
          </p:cNvCxnSpPr>
          <p:nvPr/>
        </p:nvCxnSpPr>
        <p:spPr>
          <a:xfrm flipH="1">
            <a:off x="3205468" y="6055066"/>
            <a:ext cx="4413135" cy="0"/>
          </a:xfrm>
          <a:prstGeom prst="line">
            <a:avLst/>
          </a:prstGeom>
          <a:ln w="762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>
            <a:extLst>
              <a:ext uri="{FF2B5EF4-FFF2-40B4-BE49-F238E27FC236}">
                <a16:creationId xmlns:a16="http://schemas.microsoft.com/office/drawing/2014/main" id="{D2437475-0297-4B16-B9CD-7A2392A57199}"/>
              </a:ext>
            </a:extLst>
          </p:cNvPr>
          <p:cNvSpPr/>
          <p:nvPr/>
        </p:nvSpPr>
        <p:spPr>
          <a:xfrm rot="16200000">
            <a:off x="5846647" y="1260357"/>
            <a:ext cx="929803" cy="431098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2C8019D9-A42F-41D4-B314-C32F8EDF47E4}"/>
              </a:ext>
            </a:extLst>
          </p:cNvPr>
          <p:cNvSpPr/>
          <p:nvPr/>
        </p:nvSpPr>
        <p:spPr>
          <a:xfrm>
            <a:off x="11796000" y="3231000"/>
            <a:ext cx="396000" cy="396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6C9F7FA8-A809-47D9-A197-C83D45C2B547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342237165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035DC749-110E-42BC-93B1-BA81D26D0DA5}"/>
              </a:ext>
            </a:extLst>
          </p:cNvPr>
          <p:cNvSpPr txBox="1"/>
          <p:nvPr/>
        </p:nvSpPr>
        <p:spPr>
          <a:xfrm>
            <a:off x="5494136" y="2598003"/>
            <a:ext cx="577754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>
                <a:latin typeface="Goblin One" panose="020A0902070400060704" pitchFamily="18" charset="0"/>
              </a:rPr>
              <a:t>INNOVATION</a:t>
            </a:r>
            <a:endParaRPr lang="en-ID" sz="4800">
              <a:latin typeface="Goblin One" panose="020A0902070400060704" pitchFamily="18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D3AF544-DB7D-4280-AFF9-012A7F7743FF}"/>
              </a:ext>
            </a:extLst>
          </p:cNvPr>
          <p:cNvSpPr txBox="1"/>
          <p:nvPr/>
        </p:nvSpPr>
        <p:spPr>
          <a:xfrm>
            <a:off x="5494136" y="3429000"/>
            <a:ext cx="5777544" cy="14212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2000">
                <a:latin typeface="Archivo" pitchFamily="2" charset="0"/>
                <a:cs typeface="Archivo" pitchFamily="2" charset="0"/>
              </a:rPr>
              <a:t>Lorem ipsum dolor sit amet, adipiscing. Phasellus sollicitudin dolo. Nunc pretium tincidunt orci, ac accumsan leo luctus in. Nullam aliquam, leo eget.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07D04E60-99B8-49EA-B669-F62F0E797A38}"/>
              </a:ext>
            </a:extLst>
          </p:cNvPr>
          <p:cNvGrpSpPr/>
          <p:nvPr/>
        </p:nvGrpSpPr>
        <p:grpSpPr>
          <a:xfrm>
            <a:off x="5494136" y="955215"/>
            <a:ext cx="4659488" cy="876018"/>
            <a:chOff x="1049601" y="2878874"/>
            <a:chExt cx="4659488" cy="876018"/>
          </a:xfrm>
        </p:grpSpPr>
        <p:sp>
          <p:nvSpPr>
            <p:cNvPr id="6" name="Graphic 35">
              <a:extLst>
                <a:ext uri="{FF2B5EF4-FFF2-40B4-BE49-F238E27FC236}">
                  <a16:creationId xmlns:a16="http://schemas.microsoft.com/office/drawing/2014/main" id="{CBE5A547-0AD2-46CF-981C-BBD64076831C}"/>
                </a:ext>
              </a:extLst>
            </p:cNvPr>
            <p:cNvSpPr/>
            <p:nvPr/>
          </p:nvSpPr>
          <p:spPr>
            <a:xfrm rot="162467">
              <a:off x="1049601" y="2878874"/>
              <a:ext cx="4659488" cy="876018"/>
            </a:xfrm>
            <a:custGeom>
              <a:avLst/>
              <a:gdLst>
                <a:gd name="connsiteX0" fmla="*/ 24575 w 3518534"/>
                <a:gd name="connsiteY0" fmla="*/ 13621 h 661511"/>
                <a:gd name="connsiteX1" fmla="*/ 257175 w 3518534"/>
                <a:gd name="connsiteY1" fmla="*/ 2858 h 661511"/>
                <a:gd name="connsiteX2" fmla="*/ 489680 w 3518534"/>
                <a:gd name="connsiteY2" fmla="*/ 41434 h 661511"/>
                <a:gd name="connsiteX3" fmla="*/ 722281 w 3518534"/>
                <a:gd name="connsiteY3" fmla="*/ 43815 h 661511"/>
                <a:gd name="connsiteX4" fmla="*/ 954786 w 3518534"/>
                <a:gd name="connsiteY4" fmla="*/ 32099 h 661511"/>
                <a:gd name="connsiteX5" fmla="*/ 1187291 w 3518534"/>
                <a:gd name="connsiteY5" fmla="*/ 40100 h 661511"/>
                <a:gd name="connsiteX6" fmla="*/ 1419892 w 3518534"/>
                <a:gd name="connsiteY6" fmla="*/ 0 h 661511"/>
                <a:gd name="connsiteX7" fmla="*/ 1652397 w 3518534"/>
                <a:gd name="connsiteY7" fmla="*/ 14288 h 661511"/>
                <a:gd name="connsiteX8" fmla="*/ 1884902 w 3518534"/>
                <a:gd name="connsiteY8" fmla="*/ 26956 h 661511"/>
                <a:gd name="connsiteX9" fmla="*/ 2117503 w 3518534"/>
                <a:gd name="connsiteY9" fmla="*/ 34004 h 661511"/>
                <a:gd name="connsiteX10" fmla="*/ 2350103 w 3518534"/>
                <a:gd name="connsiteY10" fmla="*/ 14669 h 661511"/>
                <a:gd name="connsiteX11" fmla="*/ 2582609 w 3518534"/>
                <a:gd name="connsiteY11" fmla="*/ 44196 h 661511"/>
                <a:gd name="connsiteX12" fmla="*/ 2815209 w 3518534"/>
                <a:gd name="connsiteY12" fmla="*/ 36576 h 661511"/>
                <a:gd name="connsiteX13" fmla="*/ 3047810 w 3518534"/>
                <a:gd name="connsiteY13" fmla="*/ 42958 h 661511"/>
                <a:gd name="connsiteX14" fmla="*/ 3280410 w 3518534"/>
                <a:gd name="connsiteY14" fmla="*/ 29528 h 661511"/>
                <a:gd name="connsiteX15" fmla="*/ 3518535 w 3518534"/>
                <a:gd name="connsiteY15" fmla="*/ 14383 h 661511"/>
                <a:gd name="connsiteX16" fmla="*/ 3501676 w 3518534"/>
                <a:gd name="connsiteY16" fmla="*/ 227076 h 661511"/>
                <a:gd name="connsiteX17" fmla="*/ 3503390 w 3518534"/>
                <a:gd name="connsiteY17" fmla="*/ 433578 h 661511"/>
                <a:gd name="connsiteX18" fmla="*/ 3516535 w 3518534"/>
                <a:gd name="connsiteY18" fmla="*/ 644081 h 661511"/>
                <a:gd name="connsiteX19" fmla="*/ 3280505 w 3518534"/>
                <a:gd name="connsiteY19" fmla="*/ 618935 h 661511"/>
                <a:gd name="connsiteX20" fmla="*/ 3047905 w 3518534"/>
                <a:gd name="connsiteY20" fmla="*/ 625697 h 661511"/>
                <a:gd name="connsiteX21" fmla="*/ 2815399 w 3518534"/>
                <a:gd name="connsiteY21" fmla="*/ 660559 h 661511"/>
                <a:gd name="connsiteX22" fmla="*/ 2582895 w 3518534"/>
                <a:gd name="connsiteY22" fmla="*/ 648748 h 661511"/>
                <a:gd name="connsiteX23" fmla="*/ 2350294 w 3518534"/>
                <a:gd name="connsiteY23" fmla="*/ 657511 h 661511"/>
                <a:gd name="connsiteX24" fmla="*/ 2117789 w 3518534"/>
                <a:gd name="connsiteY24" fmla="*/ 661511 h 661511"/>
                <a:gd name="connsiteX25" fmla="*/ 1885283 w 3518534"/>
                <a:gd name="connsiteY25" fmla="*/ 613220 h 661511"/>
                <a:gd name="connsiteX26" fmla="*/ 1652683 w 3518534"/>
                <a:gd name="connsiteY26" fmla="*/ 658178 h 661511"/>
                <a:gd name="connsiteX27" fmla="*/ 1420178 w 3518534"/>
                <a:gd name="connsiteY27" fmla="*/ 661416 h 661511"/>
                <a:gd name="connsiteX28" fmla="*/ 1187577 w 3518534"/>
                <a:gd name="connsiteY28" fmla="*/ 621411 h 661511"/>
                <a:gd name="connsiteX29" fmla="*/ 954977 w 3518534"/>
                <a:gd name="connsiteY29" fmla="*/ 637699 h 661511"/>
                <a:gd name="connsiteX30" fmla="*/ 722376 w 3518534"/>
                <a:gd name="connsiteY30" fmla="*/ 646843 h 661511"/>
                <a:gd name="connsiteX31" fmla="*/ 489871 w 3518534"/>
                <a:gd name="connsiteY31" fmla="*/ 622078 h 661511"/>
                <a:gd name="connsiteX32" fmla="*/ 257175 w 3518534"/>
                <a:gd name="connsiteY32" fmla="*/ 642080 h 661511"/>
                <a:gd name="connsiteX33" fmla="*/ 35338 w 3518534"/>
                <a:gd name="connsiteY33" fmla="*/ 628079 h 661511"/>
                <a:gd name="connsiteX34" fmla="*/ 20860 w 3518534"/>
                <a:gd name="connsiteY34" fmla="*/ 433578 h 661511"/>
                <a:gd name="connsiteX35" fmla="*/ 48673 w 3518534"/>
                <a:gd name="connsiteY35" fmla="*/ 227076 h 661511"/>
                <a:gd name="connsiteX36" fmla="*/ 0 w 3518534"/>
                <a:gd name="connsiteY36" fmla="*/ 20574 h 661511"/>
                <a:gd name="connsiteX37" fmla="*/ 24575 w 3518534"/>
                <a:gd name="connsiteY37" fmla="*/ 13621 h 6615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3518534" h="661511">
                  <a:moveTo>
                    <a:pt x="24575" y="13621"/>
                  </a:moveTo>
                  <a:lnTo>
                    <a:pt x="257175" y="2858"/>
                  </a:lnTo>
                  <a:lnTo>
                    <a:pt x="489680" y="41434"/>
                  </a:lnTo>
                  <a:lnTo>
                    <a:pt x="722281" y="43815"/>
                  </a:lnTo>
                  <a:lnTo>
                    <a:pt x="954786" y="32099"/>
                  </a:lnTo>
                  <a:lnTo>
                    <a:pt x="1187291" y="40100"/>
                  </a:lnTo>
                  <a:lnTo>
                    <a:pt x="1419892" y="0"/>
                  </a:lnTo>
                  <a:lnTo>
                    <a:pt x="1652397" y="14288"/>
                  </a:lnTo>
                  <a:lnTo>
                    <a:pt x="1884902" y="26956"/>
                  </a:lnTo>
                  <a:lnTo>
                    <a:pt x="2117503" y="34004"/>
                  </a:lnTo>
                  <a:lnTo>
                    <a:pt x="2350103" y="14669"/>
                  </a:lnTo>
                  <a:lnTo>
                    <a:pt x="2582609" y="44196"/>
                  </a:lnTo>
                  <a:lnTo>
                    <a:pt x="2815209" y="36576"/>
                  </a:lnTo>
                  <a:lnTo>
                    <a:pt x="3047810" y="42958"/>
                  </a:lnTo>
                  <a:lnTo>
                    <a:pt x="3280410" y="29528"/>
                  </a:lnTo>
                  <a:lnTo>
                    <a:pt x="3518535" y="14383"/>
                  </a:lnTo>
                  <a:lnTo>
                    <a:pt x="3501676" y="227076"/>
                  </a:lnTo>
                  <a:lnTo>
                    <a:pt x="3503390" y="433578"/>
                  </a:lnTo>
                  <a:lnTo>
                    <a:pt x="3516535" y="644081"/>
                  </a:lnTo>
                  <a:lnTo>
                    <a:pt x="3280505" y="618935"/>
                  </a:lnTo>
                  <a:lnTo>
                    <a:pt x="3047905" y="625697"/>
                  </a:lnTo>
                  <a:lnTo>
                    <a:pt x="2815399" y="660559"/>
                  </a:lnTo>
                  <a:lnTo>
                    <a:pt x="2582895" y="648748"/>
                  </a:lnTo>
                  <a:lnTo>
                    <a:pt x="2350294" y="657511"/>
                  </a:lnTo>
                  <a:lnTo>
                    <a:pt x="2117789" y="661511"/>
                  </a:lnTo>
                  <a:lnTo>
                    <a:pt x="1885283" y="613220"/>
                  </a:lnTo>
                  <a:lnTo>
                    <a:pt x="1652683" y="658178"/>
                  </a:lnTo>
                  <a:lnTo>
                    <a:pt x="1420178" y="661416"/>
                  </a:lnTo>
                  <a:lnTo>
                    <a:pt x="1187577" y="621411"/>
                  </a:lnTo>
                  <a:lnTo>
                    <a:pt x="954977" y="637699"/>
                  </a:lnTo>
                  <a:lnTo>
                    <a:pt x="722376" y="646843"/>
                  </a:lnTo>
                  <a:lnTo>
                    <a:pt x="489871" y="622078"/>
                  </a:lnTo>
                  <a:lnTo>
                    <a:pt x="257175" y="642080"/>
                  </a:lnTo>
                  <a:lnTo>
                    <a:pt x="35338" y="628079"/>
                  </a:lnTo>
                  <a:lnTo>
                    <a:pt x="20860" y="433578"/>
                  </a:lnTo>
                  <a:lnTo>
                    <a:pt x="48673" y="227076"/>
                  </a:lnTo>
                  <a:lnTo>
                    <a:pt x="0" y="20574"/>
                  </a:lnTo>
                  <a:lnTo>
                    <a:pt x="24575" y="13621"/>
                  </a:lnTo>
                  <a:close/>
                </a:path>
              </a:pathLst>
            </a:custGeom>
            <a:solidFill>
              <a:schemeClr val="accent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en-ID"/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6A414E81-D7FD-4591-935A-C94904668752}"/>
                </a:ext>
              </a:extLst>
            </p:cNvPr>
            <p:cNvSpPr txBox="1"/>
            <p:nvPr userDrawn="1"/>
          </p:nvSpPr>
          <p:spPr>
            <a:xfrm>
              <a:off x="1130289" y="2934664"/>
              <a:ext cx="4499596" cy="6994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ID" sz="1400">
                  <a:solidFill>
                    <a:schemeClr val="bg1"/>
                  </a:solidFill>
                  <a:latin typeface="Archivo" pitchFamily="2" charset="0"/>
                  <a:cs typeface="Archivo" pitchFamily="2" charset="0"/>
                </a:rPr>
                <a:t>Lorem ipsum dolor sit amet, consectet adipiscing elit. Phasellus quis sollicitudin dolor. Nunc pretium tincidunt</a:t>
              </a:r>
            </a:p>
          </p:txBody>
        </p:sp>
      </p:grpSp>
      <p:sp>
        <p:nvSpPr>
          <p:cNvPr id="8" name="TextBox 7">
            <a:extLst>
              <a:ext uri="{FF2B5EF4-FFF2-40B4-BE49-F238E27FC236}">
                <a16:creationId xmlns:a16="http://schemas.microsoft.com/office/drawing/2014/main" id="{3896D642-667A-41CF-8369-7FC41E5A6B80}"/>
              </a:ext>
            </a:extLst>
          </p:cNvPr>
          <p:cNvSpPr txBox="1"/>
          <p:nvPr/>
        </p:nvSpPr>
        <p:spPr>
          <a:xfrm>
            <a:off x="5494136" y="5924261"/>
            <a:ext cx="206659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>
                <a:latin typeface="Goblin One" panose="020A0902070400060704" pitchFamily="18" charset="0"/>
              </a:rPr>
              <a:t>CREATIVE DESIGN</a:t>
            </a:r>
            <a:endParaRPr lang="en-ID" sz="1100">
              <a:latin typeface="Goblin One" panose="020A0902070400060704" pitchFamily="18" charset="0"/>
            </a:endParaRP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9671E9F6-81C4-4520-B755-12EA1815309E}"/>
              </a:ext>
            </a:extLst>
          </p:cNvPr>
          <p:cNvCxnSpPr>
            <a:cxnSpLocks/>
          </p:cNvCxnSpPr>
          <p:nvPr/>
        </p:nvCxnSpPr>
        <p:spPr>
          <a:xfrm flipH="1">
            <a:off x="7778865" y="6055066"/>
            <a:ext cx="4413135" cy="0"/>
          </a:xfrm>
          <a:prstGeom prst="line">
            <a:avLst/>
          </a:prstGeom>
          <a:ln w="762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>
            <a:extLst>
              <a:ext uri="{FF2B5EF4-FFF2-40B4-BE49-F238E27FC236}">
                <a16:creationId xmlns:a16="http://schemas.microsoft.com/office/drawing/2014/main" id="{1467EC70-EF7D-4BD1-88C7-FA664867400D}"/>
              </a:ext>
            </a:extLst>
          </p:cNvPr>
          <p:cNvSpPr/>
          <p:nvPr/>
        </p:nvSpPr>
        <p:spPr>
          <a:xfrm rot="16200000">
            <a:off x="10420044" y="1260357"/>
            <a:ext cx="929803" cy="431098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EB44B35A-92AB-428A-A38E-B1B3854F9861}"/>
              </a:ext>
            </a:extLst>
          </p:cNvPr>
          <p:cNvSpPr/>
          <p:nvPr/>
        </p:nvSpPr>
        <p:spPr>
          <a:xfrm>
            <a:off x="0" y="3231000"/>
            <a:ext cx="396000" cy="396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7FFA8355-3914-4CC6-BA24-B57CD17E4F55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167764903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val 2">
            <a:extLst>
              <a:ext uri="{FF2B5EF4-FFF2-40B4-BE49-F238E27FC236}">
                <a16:creationId xmlns:a16="http://schemas.microsoft.com/office/drawing/2014/main" id="{126D09D6-5966-4F2A-88C6-8F8DD2E44413}"/>
              </a:ext>
            </a:extLst>
          </p:cNvPr>
          <p:cNvSpPr/>
          <p:nvPr/>
        </p:nvSpPr>
        <p:spPr>
          <a:xfrm>
            <a:off x="3298321" y="1064357"/>
            <a:ext cx="1187587" cy="1187587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2B7CA77-E883-44CC-BA25-B6E4E4208DC5}"/>
              </a:ext>
            </a:extLst>
          </p:cNvPr>
          <p:cNvSpPr txBox="1"/>
          <p:nvPr/>
        </p:nvSpPr>
        <p:spPr>
          <a:xfrm>
            <a:off x="977889" y="1476136"/>
            <a:ext cx="6668813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>
                <a:latin typeface="Goblin One" panose="020A0902070400060704" pitchFamily="18" charset="0"/>
              </a:rPr>
              <a:t>PRODUCT</a:t>
            </a:r>
          </a:p>
          <a:p>
            <a:r>
              <a:rPr lang="en-US" sz="4800">
                <a:latin typeface="Goblin One" panose="020A0902070400060704" pitchFamily="18" charset="0"/>
              </a:rPr>
              <a:t>DISTRIBUTION</a:t>
            </a:r>
            <a:endParaRPr lang="en-ID" sz="4800">
              <a:latin typeface="Goblin One" panose="020A0902070400060704" pitchFamily="18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EDC4ECD-B23D-4E23-82E1-9AFBA4FD9BC5}"/>
              </a:ext>
            </a:extLst>
          </p:cNvPr>
          <p:cNvSpPr txBox="1"/>
          <p:nvPr/>
        </p:nvSpPr>
        <p:spPr>
          <a:xfrm>
            <a:off x="977889" y="1168359"/>
            <a:ext cx="222048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>
                <a:latin typeface="Goblin One" panose="020A0902070400060704" pitchFamily="18" charset="0"/>
              </a:rPr>
              <a:t>MODERN  SLIDE</a:t>
            </a:r>
            <a:endParaRPr lang="en-ID" sz="1400">
              <a:latin typeface="Goblin One" panose="020A0902070400060704" pitchFamily="18" charset="0"/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77EC7128-17D5-4A73-95FA-C52989A3BC8D}"/>
              </a:ext>
            </a:extLst>
          </p:cNvPr>
          <p:cNvGrpSpPr/>
          <p:nvPr/>
        </p:nvGrpSpPr>
        <p:grpSpPr>
          <a:xfrm>
            <a:off x="8420672" y="4260607"/>
            <a:ext cx="2905639" cy="882893"/>
            <a:chOff x="8492873" y="1294319"/>
            <a:chExt cx="2905639" cy="882893"/>
          </a:xfrm>
        </p:grpSpPr>
        <p:sp>
          <p:nvSpPr>
            <p:cNvPr id="7" name="Graphic 35">
              <a:extLst>
                <a:ext uri="{FF2B5EF4-FFF2-40B4-BE49-F238E27FC236}">
                  <a16:creationId xmlns:a16="http://schemas.microsoft.com/office/drawing/2014/main" id="{100DF934-D967-4076-808E-48BF6466368D}"/>
                </a:ext>
              </a:extLst>
            </p:cNvPr>
            <p:cNvSpPr/>
            <p:nvPr userDrawn="1"/>
          </p:nvSpPr>
          <p:spPr>
            <a:xfrm rot="162467">
              <a:off x="8492873" y="1294319"/>
              <a:ext cx="2905639" cy="882893"/>
            </a:xfrm>
            <a:custGeom>
              <a:avLst/>
              <a:gdLst>
                <a:gd name="connsiteX0" fmla="*/ 24575 w 3518534"/>
                <a:gd name="connsiteY0" fmla="*/ 13621 h 661511"/>
                <a:gd name="connsiteX1" fmla="*/ 257175 w 3518534"/>
                <a:gd name="connsiteY1" fmla="*/ 2858 h 661511"/>
                <a:gd name="connsiteX2" fmla="*/ 489680 w 3518534"/>
                <a:gd name="connsiteY2" fmla="*/ 41434 h 661511"/>
                <a:gd name="connsiteX3" fmla="*/ 722281 w 3518534"/>
                <a:gd name="connsiteY3" fmla="*/ 43815 h 661511"/>
                <a:gd name="connsiteX4" fmla="*/ 954786 w 3518534"/>
                <a:gd name="connsiteY4" fmla="*/ 32099 h 661511"/>
                <a:gd name="connsiteX5" fmla="*/ 1187291 w 3518534"/>
                <a:gd name="connsiteY5" fmla="*/ 40100 h 661511"/>
                <a:gd name="connsiteX6" fmla="*/ 1419892 w 3518534"/>
                <a:gd name="connsiteY6" fmla="*/ 0 h 661511"/>
                <a:gd name="connsiteX7" fmla="*/ 1652397 w 3518534"/>
                <a:gd name="connsiteY7" fmla="*/ 14288 h 661511"/>
                <a:gd name="connsiteX8" fmla="*/ 1884902 w 3518534"/>
                <a:gd name="connsiteY8" fmla="*/ 26956 h 661511"/>
                <a:gd name="connsiteX9" fmla="*/ 2117503 w 3518534"/>
                <a:gd name="connsiteY9" fmla="*/ 34004 h 661511"/>
                <a:gd name="connsiteX10" fmla="*/ 2350103 w 3518534"/>
                <a:gd name="connsiteY10" fmla="*/ 14669 h 661511"/>
                <a:gd name="connsiteX11" fmla="*/ 2582609 w 3518534"/>
                <a:gd name="connsiteY11" fmla="*/ 44196 h 661511"/>
                <a:gd name="connsiteX12" fmla="*/ 2815209 w 3518534"/>
                <a:gd name="connsiteY12" fmla="*/ 36576 h 661511"/>
                <a:gd name="connsiteX13" fmla="*/ 3047810 w 3518534"/>
                <a:gd name="connsiteY13" fmla="*/ 42958 h 661511"/>
                <a:gd name="connsiteX14" fmla="*/ 3280410 w 3518534"/>
                <a:gd name="connsiteY14" fmla="*/ 29528 h 661511"/>
                <a:gd name="connsiteX15" fmla="*/ 3518535 w 3518534"/>
                <a:gd name="connsiteY15" fmla="*/ 14383 h 661511"/>
                <a:gd name="connsiteX16" fmla="*/ 3501676 w 3518534"/>
                <a:gd name="connsiteY16" fmla="*/ 227076 h 661511"/>
                <a:gd name="connsiteX17" fmla="*/ 3503390 w 3518534"/>
                <a:gd name="connsiteY17" fmla="*/ 433578 h 661511"/>
                <a:gd name="connsiteX18" fmla="*/ 3516535 w 3518534"/>
                <a:gd name="connsiteY18" fmla="*/ 644081 h 661511"/>
                <a:gd name="connsiteX19" fmla="*/ 3280505 w 3518534"/>
                <a:gd name="connsiteY19" fmla="*/ 618935 h 661511"/>
                <a:gd name="connsiteX20" fmla="*/ 3047905 w 3518534"/>
                <a:gd name="connsiteY20" fmla="*/ 625697 h 661511"/>
                <a:gd name="connsiteX21" fmla="*/ 2815399 w 3518534"/>
                <a:gd name="connsiteY21" fmla="*/ 660559 h 661511"/>
                <a:gd name="connsiteX22" fmla="*/ 2582895 w 3518534"/>
                <a:gd name="connsiteY22" fmla="*/ 648748 h 661511"/>
                <a:gd name="connsiteX23" fmla="*/ 2350294 w 3518534"/>
                <a:gd name="connsiteY23" fmla="*/ 657511 h 661511"/>
                <a:gd name="connsiteX24" fmla="*/ 2117789 w 3518534"/>
                <a:gd name="connsiteY24" fmla="*/ 661511 h 661511"/>
                <a:gd name="connsiteX25" fmla="*/ 1885283 w 3518534"/>
                <a:gd name="connsiteY25" fmla="*/ 613220 h 661511"/>
                <a:gd name="connsiteX26" fmla="*/ 1652683 w 3518534"/>
                <a:gd name="connsiteY26" fmla="*/ 658178 h 661511"/>
                <a:gd name="connsiteX27" fmla="*/ 1420178 w 3518534"/>
                <a:gd name="connsiteY27" fmla="*/ 661416 h 661511"/>
                <a:gd name="connsiteX28" fmla="*/ 1187577 w 3518534"/>
                <a:gd name="connsiteY28" fmla="*/ 621411 h 661511"/>
                <a:gd name="connsiteX29" fmla="*/ 954977 w 3518534"/>
                <a:gd name="connsiteY29" fmla="*/ 637699 h 661511"/>
                <a:gd name="connsiteX30" fmla="*/ 722376 w 3518534"/>
                <a:gd name="connsiteY30" fmla="*/ 646843 h 661511"/>
                <a:gd name="connsiteX31" fmla="*/ 489871 w 3518534"/>
                <a:gd name="connsiteY31" fmla="*/ 622078 h 661511"/>
                <a:gd name="connsiteX32" fmla="*/ 257175 w 3518534"/>
                <a:gd name="connsiteY32" fmla="*/ 642080 h 661511"/>
                <a:gd name="connsiteX33" fmla="*/ 35338 w 3518534"/>
                <a:gd name="connsiteY33" fmla="*/ 628079 h 661511"/>
                <a:gd name="connsiteX34" fmla="*/ 20860 w 3518534"/>
                <a:gd name="connsiteY34" fmla="*/ 433578 h 661511"/>
                <a:gd name="connsiteX35" fmla="*/ 48673 w 3518534"/>
                <a:gd name="connsiteY35" fmla="*/ 227076 h 661511"/>
                <a:gd name="connsiteX36" fmla="*/ 0 w 3518534"/>
                <a:gd name="connsiteY36" fmla="*/ 20574 h 661511"/>
                <a:gd name="connsiteX37" fmla="*/ 24575 w 3518534"/>
                <a:gd name="connsiteY37" fmla="*/ 13621 h 6615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3518534" h="661511">
                  <a:moveTo>
                    <a:pt x="24575" y="13621"/>
                  </a:moveTo>
                  <a:lnTo>
                    <a:pt x="257175" y="2858"/>
                  </a:lnTo>
                  <a:lnTo>
                    <a:pt x="489680" y="41434"/>
                  </a:lnTo>
                  <a:lnTo>
                    <a:pt x="722281" y="43815"/>
                  </a:lnTo>
                  <a:lnTo>
                    <a:pt x="954786" y="32099"/>
                  </a:lnTo>
                  <a:lnTo>
                    <a:pt x="1187291" y="40100"/>
                  </a:lnTo>
                  <a:lnTo>
                    <a:pt x="1419892" y="0"/>
                  </a:lnTo>
                  <a:lnTo>
                    <a:pt x="1652397" y="14288"/>
                  </a:lnTo>
                  <a:lnTo>
                    <a:pt x="1884902" y="26956"/>
                  </a:lnTo>
                  <a:lnTo>
                    <a:pt x="2117503" y="34004"/>
                  </a:lnTo>
                  <a:lnTo>
                    <a:pt x="2350103" y="14669"/>
                  </a:lnTo>
                  <a:lnTo>
                    <a:pt x="2582609" y="44196"/>
                  </a:lnTo>
                  <a:lnTo>
                    <a:pt x="2815209" y="36576"/>
                  </a:lnTo>
                  <a:lnTo>
                    <a:pt x="3047810" y="42958"/>
                  </a:lnTo>
                  <a:lnTo>
                    <a:pt x="3280410" y="29528"/>
                  </a:lnTo>
                  <a:lnTo>
                    <a:pt x="3518535" y="14383"/>
                  </a:lnTo>
                  <a:lnTo>
                    <a:pt x="3501676" y="227076"/>
                  </a:lnTo>
                  <a:lnTo>
                    <a:pt x="3503390" y="433578"/>
                  </a:lnTo>
                  <a:lnTo>
                    <a:pt x="3516535" y="644081"/>
                  </a:lnTo>
                  <a:lnTo>
                    <a:pt x="3280505" y="618935"/>
                  </a:lnTo>
                  <a:lnTo>
                    <a:pt x="3047905" y="625697"/>
                  </a:lnTo>
                  <a:lnTo>
                    <a:pt x="2815399" y="660559"/>
                  </a:lnTo>
                  <a:lnTo>
                    <a:pt x="2582895" y="648748"/>
                  </a:lnTo>
                  <a:lnTo>
                    <a:pt x="2350294" y="657511"/>
                  </a:lnTo>
                  <a:lnTo>
                    <a:pt x="2117789" y="661511"/>
                  </a:lnTo>
                  <a:lnTo>
                    <a:pt x="1885283" y="613220"/>
                  </a:lnTo>
                  <a:lnTo>
                    <a:pt x="1652683" y="658178"/>
                  </a:lnTo>
                  <a:lnTo>
                    <a:pt x="1420178" y="661416"/>
                  </a:lnTo>
                  <a:lnTo>
                    <a:pt x="1187577" y="621411"/>
                  </a:lnTo>
                  <a:lnTo>
                    <a:pt x="954977" y="637699"/>
                  </a:lnTo>
                  <a:lnTo>
                    <a:pt x="722376" y="646843"/>
                  </a:lnTo>
                  <a:lnTo>
                    <a:pt x="489871" y="622078"/>
                  </a:lnTo>
                  <a:lnTo>
                    <a:pt x="257175" y="642080"/>
                  </a:lnTo>
                  <a:lnTo>
                    <a:pt x="35338" y="628079"/>
                  </a:lnTo>
                  <a:lnTo>
                    <a:pt x="20860" y="433578"/>
                  </a:lnTo>
                  <a:lnTo>
                    <a:pt x="48673" y="227076"/>
                  </a:lnTo>
                  <a:lnTo>
                    <a:pt x="0" y="20574"/>
                  </a:lnTo>
                  <a:lnTo>
                    <a:pt x="24575" y="13621"/>
                  </a:lnTo>
                  <a:close/>
                </a:path>
              </a:pathLst>
            </a:custGeom>
            <a:solidFill>
              <a:schemeClr val="accent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en-ID"/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D8B001E7-D3D1-44BB-AD57-A270706E2127}"/>
                </a:ext>
              </a:extLst>
            </p:cNvPr>
            <p:cNvSpPr txBox="1"/>
            <p:nvPr userDrawn="1"/>
          </p:nvSpPr>
          <p:spPr>
            <a:xfrm>
              <a:off x="8572499" y="1348844"/>
              <a:ext cx="2755911" cy="6994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ID" sz="1400">
                  <a:solidFill>
                    <a:schemeClr val="bg1"/>
                  </a:solidFill>
                  <a:latin typeface="Archivo" pitchFamily="2" charset="0"/>
                  <a:cs typeface="Archivo" pitchFamily="2" charset="0"/>
                </a:rPr>
                <a:t>Lorem ipsum dolor sit, consectet adipiscing elit. Phasellus quis</a:t>
              </a:r>
            </a:p>
          </p:txBody>
        </p:sp>
      </p:grpSp>
      <p:sp>
        <p:nvSpPr>
          <p:cNvPr id="9" name="TextBox 8">
            <a:extLst>
              <a:ext uri="{FF2B5EF4-FFF2-40B4-BE49-F238E27FC236}">
                <a16:creationId xmlns:a16="http://schemas.microsoft.com/office/drawing/2014/main" id="{438AD62C-E0E4-4091-BBAA-B18367D9EB6D}"/>
              </a:ext>
            </a:extLst>
          </p:cNvPr>
          <p:cNvSpPr txBox="1"/>
          <p:nvPr/>
        </p:nvSpPr>
        <p:spPr>
          <a:xfrm>
            <a:off x="8401438" y="1084384"/>
            <a:ext cx="2944106" cy="23446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2000">
                <a:latin typeface="Archivo" pitchFamily="2" charset="0"/>
                <a:cs typeface="Archivo" pitchFamily="2" charset="0"/>
              </a:rPr>
              <a:t>Lorem ipsum dolor sit amet, adipiscing pretium tincidunt orci, accumsan leo luctus in. Nullam aliquam, leo eget.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C400F47-0EEC-4151-B33C-2D0ED7562923}"/>
              </a:ext>
            </a:extLst>
          </p:cNvPr>
          <p:cNvSpPr txBox="1"/>
          <p:nvPr/>
        </p:nvSpPr>
        <p:spPr>
          <a:xfrm>
            <a:off x="8401438" y="5844302"/>
            <a:ext cx="206659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>
                <a:latin typeface="Goblin One" panose="020A0902070400060704" pitchFamily="18" charset="0"/>
              </a:rPr>
              <a:t>CREATIVE DESIGN</a:t>
            </a:r>
            <a:endParaRPr lang="en-ID" sz="1100">
              <a:latin typeface="Goblin One" panose="020A0902070400060704" pitchFamily="18" charset="0"/>
            </a:endParaRP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5B775C39-0385-4395-8F63-36E4337AB5E2}"/>
              </a:ext>
            </a:extLst>
          </p:cNvPr>
          <p:cNvCxnSpPr>
            <a:cxnSpLocks/>
          </p:cNvCxnSpPr>
          <p:nvPr/>
        </p:nvCxnSpPr>
        <p:spPr>
          <a:xfrm flipH="1">
            <a:off x="10686168" y="5975107"/>
            <a:ext cx="659376" cy="0"/>
          </a:xfrm>
          <a:prstGeom prst="line">
            <a:avLst/>
          </a:prstGeom>
          <a:ln w="762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ACDB2CC0-E01E-4A42-9D17-173CD7CC130E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167609175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>
            <a:extLst>
              <a:ext uri="{FF2B5EF4-FFF2-40B4-BE49-F238E27FC236}">
                <a16:creationId xmlns:a16="http://schemas.microsoft.com/office/drawing/2014/main" id="{BAF7D1E2-F8DC-485F-B4E7-AD3DD6FA7834}"/>
              </a:ext>
            </a:extLst>
          </p:cNvPr>
          <p:cNvSpPr/>
          <p:nvPr/>
        </p:nvSpPr>
        <p:spPr>
          <a:xfrm>
            <a:off x="4495993" y="1351712"/>
            <a:ext cx="1187587" cy="1187587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C070B3C-CBC9-4B95-8443-B3693BB7D71D}"/>
              </a:ext>
            </a:extLst>
          </p:cNvPr>
          <p:cNvSpPr txBox="1"/>
          <p:nvPr/>
        </p:nvSpPr>
        <p:spPr>
          <a:xfrm>
            <a:off x="920739" y="1589842"/>
            <a:ext cx="4762842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>
                <a:latin typeface="Goblin One" panose="020A0902070400060704" pitchFamily="18" charset="0"/>
              </a:rPr>
              <a:t>CREATIVE</a:t>
            </a:r>
          </a:p>
          <a:p>
            <a:r>
              <a:rPr lang="en-US" sz="4800">
                <a:latin typeface="Goblin One" panose="020A0902070400060704" pitchFamily="18" charset="0"/>
              </a:rPr>
              <a:t>SPACE</a:t>
            </a:r>
            <a:endParaRPr lang="en-ID" sz="4800">
              <a:latin typeface="Goblin One" panose="020A0902070400060704" pitchFamily="18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ACA8635-565F-4752-B8C8-B5A4E39E9E99}"/>
              </a:ext>
            </a:extLst>
          </p:cNvPr>
          <p:cNvSpPr txBox="1"/>
          <p:nvPr/>
        </p:nvSpPr>
        <p:spPr>
          <a:xfrm>
            <a:off x="920739" y="3698498"/>
            <a:ext cx="4762841" cy="14212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2000">
                <a:latin typeface="Archivo" pitchFamily="2" charset="0"/>
                <a:cs typeface="Archivo" pitchFamily="2" charset="0"/>
              </a:rPr>
              <a:t>Lorem ipsum dolor sit amet, adipiscing. Phasellus sollicitudin dolo. Nunc pretium tincidunt orci, ac accumsan leo luctus in.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28C0A71-B22C-483A-AA96-A987E2813685}"/>
              </a:ext>
            </a:extLst>
          </p:cNvPr>
          <p:cNvSpPr txBox="1"/>
          <p:nvPr/>
        </p:nvSpPr>
        <p:spPr>
          <a:xfrm>
            <a:off x="920739" y="559178"/>
            <a:ext cx="206659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>
                <a:latin typeface="Goblin One" panose="020A0902070400060704" pitchFamily="18" charset="0"/>
              </a:rPr>
              <a:t>CREATIVE DESIGN</a:t>
            </a:r>
            <a:endParaRPr lang="en-ID" sz="1100">
              <a:latin typeface="Goblin One" panose="020A0902070400060704" pitchFamily="18" charset="0"/>
            </a:endParaRP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DFC3B218-6571-4184-AA96-F281E4487B8A}"/>
              </a:ext>
            </a:extLst>
          </p:cNvPr>
          <p:cNvCxnSpPr>
            <a:cxnSpLocks/>
          </p:cNvCxnSpPr>
          <p:nvPr/>
        </p:nvCxnSpPr>
        <p:spPr>
          <a:xfrm flipH="1">
            <a:off x="3205469" y="689983"/>
            <a:ext cx="3302952" cy="0"/>
          </a:xfrm>
          <a:prstGeom prst="line">
            <a:avLst/>
          </a:prstGeom>
          <a:ln w="762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8">
            <a:extLst>
              <a:ext uri="{FF2B5EF4-FFF2-40B4-BE49-F238E27FC236}">
                <a16:creationId xmlns:a16="http://schemas.microsoft.com/office/drawing/2014/main" id="{9CF27392-0CF5-44E8-B436-0B0CCCAD9A0B}"/>
              </a:ext>
            </a:extLst>
          </p:cNvPr>
          <p:cNvSpPr/>
          <p:nvPr/>
        </p:nvSpPr>
        <p:spPr>
          <a:xfrm>
            <a:off x="920738" y="5867724"/>
            <a:ext cx="4762841" cy="431098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168BA54-A4C6-4E76-9185-796E646E09C1}"/>
              </a:ext>
            </a:extLst>
          </p:cNvPr>
          <p:cNvSpPr/>
          <p:nvPr/>
        </p:nvSpPr>
        <p:spPr>
          <a:xfrm>
            <a:off x="11796000" y="3231000"/>
            <a:ext cx="396000" cy="396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9BD6380-2743-40B9-98F3-B8D1A4C57EC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BF69075E-8574-4E99-9A21-EAF4DA163AC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404448847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val 2">
            <a:extLst>
              <a:ext uri="{FF2B5EF4-FFF2-40B4-BE49-F238E27FC236}">
                <a16:creationId xmlns:a16="http://schemas.microsoft.com/office/drawing/2014/main" id="{5A1EA9DC-81F9-4E1B-8254-A8290357B5DC}"/>
              </a:ext>
            </a:extLst>
          </p:cNvPr>
          <p:cNvSpPr/>
          <p:nvPr/>
        </p:nvSpPr>
        <p:spPr>
          <a:xfrm>
            <a:off x="6349566" y="1202590"/>
            <a:ext cx="1187587" cy="1187587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E3860D9-EB49-46E6-B3EC-A730FA55019F}"/>
              </a:ext>
            </a:extLst>
          </p:cNvPr>
          <p:cNvSpPr txBox="1"/>
          <p:nvPr/>
        </p:nvSpPr>
        <p:spPr>
          <a:xfrm>
            <a:off x="903606" y="1399936"/>
            <a:ext cx="663354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>
                <a:latin typeface="Goblin One" panose="020A0902070400060704" pitchFamily="18" charset="0"/>
              </a:rPr>
              <a:t>EXPLORATION</a:t>
            </a:r>
            <a:endParaRPr lang="en-ID" sz="4800">
              <a:latin typeface="Goblin One" panose="020A0902070400060704" pitchFamily="18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823C7C3-4A51-4CE0-9C71-77EA0569E6F4}"/>
              </a:ext>
            </a:extLst>
          </p:cNvPr>
          <p:cNvSpPr txBox="1"/>
          <p:nvPr/>
        </p:nvSpPr>
        <p:spPr>
          <a:xfrm>
            <a:off x="8344288" y="2647950"/>
            <a:ext cx="2944106" cy="23446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2000">
                <a:latin typeface="Archivo" pitchFamily="2" charset="0"/>
                <a:cs typeface="Archivo" pitchFamily="2" charset="0"/>
              </a:rPr>
              <a:t>Lorem ipsum dolor sit amet, adipiscing pretium tincidunt orci, accumsan leo luctus in. Nullam aliquam, leo eget.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9CBB3F8-B2A1-4D78-A679-F488A3408527}"/>
              </a:ext>
            </a:extLst>
          </p:cNvPr>
          <p:cNvSpPr txBox="1"/>
          <p:nvPr/>
        </p:nvSpPr>
        <p:spPr>
          <a:xfrm>
            <a:off x="8344288" y="5672466"/>
            <a:ext cx="206659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>
                <a:latin typeface="Goblin One" panose="020A0902070400060704" pitchFamily="18" charset="0"/>
              </a:rPr>
              <a:t>CREATIVE DESIGN</a:t>
            </a:r>
            <a:endParaRPr lang="en-ID" sz="1100">
              <a:latin typeface="Goblin One" panose="020A0902070400060704" pitchFamily="18" charset="0"/>
            </a:endParaRP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A1B2FA0F-6DF9-4E22-868F-0A8D4E1754FE}"/>
              </a:ext>
            </a:extLst>
          </p:cNvPr>
          <p:cNvCxnSpPr>
            <a:cxnSpLocks/>
          </p:cNvCxnSpPr>
          <p:nvPr/>
        </p:nvCxnSpPr>
        <p:spPr>
          <a:xfrm flipH="1">
            <a:off x="10629018" y="5803271"/>
            <a:ext cx="1562982" cy="0"/>
          </a:xfrm>
          <a:prstGeom prst="line">
            <a:avLst/>
          </a:prstGeom>
          <a:ln w="762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5FEFD5C1-D3EA-43A1-B856-712967AD06A7}"/>
              </a:ext>
            </a:extLst>
          </p:cNvPr>
          <p:cNvSpPr txBox="1"/>
          <p:nvPr/>
        </p:nvSpPr>
        <p:spPr>
          <a:xfrm>
            <a:off x="903606" y="1092159"/>
            <a:ext cx="222048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>
                <a:latin typeface="Goblin One" panose="020A0902070400060704" pitchFamily="18" charset="0"/>
              </a:rPr>
              <a:t>MODERN  SLIDE</a:t>
            </a:r>
            <a:endParaRPr lang="en-ID" sz="1400">
              <a:latin typeface="Goblin One" panose="020A0902070400060704" pitchFamily="18" charset="0"/>
            </a:endParaRP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2F2552E-AE8C-48DA-BE0D-2E6CE22A3C03}"/>
              </a:ext>
            </a:extLst>
          </p:cNvPr>
          <p:cNvGrpSpPr/>
          <p:nvPr/>
        </p:nvGrpSpPr>
        <p:grpSpPr>
          <a:xfrm>
            <a:off x="8344288" y="1507284"/>
            <a:ext cx="2905639" cy="882893"/>
            <a:chOff x="8492873" y="1294319"/>
            <a:chExt cx="2905639" cy="882893"/>
          </a:xfrm>
        </p:grpSpPr>
        <p:sp>
          <p:nvSpPr>
            <p:cNvPr id="10" name="Graphic 35">
              <a:extLst>
                <a:ext uri="{FF2B5EF4-FFF2-40B4-BE49-F238E27FC236}">
                  <a16:creationId xmlns:a16="http://schemas.microsoft.com/office/drawing/2014/main" id="{48C727C8-9DCD-476E-8F4F-75D62E9006A4}"/>
                </a:ext>
              </a:extLst>
            </p:cNvPr>
            <p:cNvSpPr/>
            <p:nvPr userDrawn="1"/>
          </p:nvSpPr>
          <p:spPr>
            <a:xfrm rot="162467">
              <a:off x="8492873" y="1294319"/>
              <a:ext cx="2905639" cy="882893"/>
            </a:xfrm>
            <a:custGeom>
              <a:avLst/>
              <a:gdLst>
                <a:gd name="connsiteX0" fmla="*/ 24575 w 3518534"/>
                <a:gd name="connsiteY0" fmla="*/ 13621 h 661511"/>
                <a:gd name="connsiteX1" fmla="*/ 257175 w 3518534"/>
                <a:gd name="connsiteY1" fmla="*/ 2858 h 661511"/>
                <a:gd name="connsiteX2" fmla="*/ 489680 w 3518534"/>
                <a:gd name="connsiteY2" fmla="*/ 41434 h 661511"/>
                <a:gd name="connsiteX3" fmla="*/ 722281 w 3518534"/>
                <a:gd name="connsiteY3" fmla="*/ 43815 h 661511"/>
                <a:gd name="connsiteX4" fmla="*/ 954786 w 3518534"/>
                <a:gd name="connsiteY4" fmla="*/ 32099 h 661511"/>
                <a:gd name="connsiteX5" fmla="*/ 1187291 w 3518534"/>
                <a:gd name="connsiteY5" fmla="*/ 40100 h 661511"/>
                <a:gd name="connsiteX6" fmla="*/ 1419892 w 3518534"/>
                <a:gd name="connsiteY6" fmla="*/ 0 h 661511"/>
                <a:gd name="connsiteX7" fmla="*/ 1652397 w 3518534"/>
                <a:gd name="connsiteY7" fmla="*/ 14288 h 661511"/>
                <a:gd name="connsiteX8" fmla="*/ 1884902 w 3518534"/>
                <a:gd name="connsiteY8" fmla="*/ 26956 h 661511"/>
                <a:gd name="connsiteX9" fmla="*/ 2117503 w 3518534"/>
                <a:gd name="connsiteY9" fmla="*/ 34004 h 661511"/>
                <a:gd name="connsiteX10" fmla="*/ 2350103 w 3518534"/>
                <a:gd name="connsiteY10" fmla="*/ 14669 h 661511"/>
                <a:gd name="connsiteX11" fmla="*/ 2582609 w 3518534"/>
                <a:gd name="connsiteY11" fmla="*/ 44196 h 661511"/>
                <a:gd name="connsiteX12" fmla="*/ 2815209 w 3518534"/>
                <a:gd name="connsiteY12" fmla="*/ 36576 h 661511"/>
                <a:gd name="connsiteX13" fmla="*/ 3047810 w 3518534"/>
                <a:gd name="connsiteY13" fmla="*/ 42958 h 661511"/>
                <a:gd name="connsiteX14" fmla="*/ 3280410 w 3518534"/>
                <a:gd name="connsiteY14" fmla="*/ 29528 h 661511"/>
                <a:gd name="connsiteX15" fmla="*/ 3518535 w 3518534"/>
                <a:gd name="connsiteY15" fmla="*/ 14383 h 661511"/>
                <a:gd name="connsiteX16" fmla="*/ 3501676 w 3518534"/>
                <a:gd name="connsiteY16" fmla="*/ 227076 h 661511"/>
                <a:gd name="connsiteX17" fmla="*/ 3503390 w 3518534"/>
                <a:gd name="connsiteY17" fmla="*/ 433578 h 661511"/>
                <a:gd name="connsiteX18" fmla="*/ 3516535 w 3518534"/>
                <a:gd name="connsiteY18" fmla="*/ 644081 h 661511"/>
                <a:gd name="connsiteX19" fmla="*/ 3280505 w 3518534"/>
                <a:gd name="connsiteY19" fmla="*/ 618935 h 661511"/>
                <a:gd name="connsiteX20" fmla="*/ 3047905 w 3518534"/>
                <a:gd name="connsiteY20" fmla="*/ 625697 h 661511"/>
                <a:gd name="connsiteX21" fmla="*/ 2815399 w 3518534"/>
                <a:gd name="connsiteY21" fmla="*/ 660559 h 661511"/>
                <a:gd name="connsiteX22" fmla="*/ 2582895 w 3518534"/>
                <a:gd name="connsiteY22" fmla="*/ 648748 h 661511"/>
                <a:gd name="connsiteX23" fmla="*/ 2350294 w 3518534"/>
                <a:gd name="connsiteY23" fmla="*/ 657511 h 661511"/>
                <a:gd name="connsiteX24" fmla="*/ 2117789 w 3518534"/>
                <a:gd name="connsiteY24" fmla="*/ 661511 h 661511"/>
                <a:gd name="connsiteX25" fmla="*/ 1885283 w 3518534"/>
                <a:gd name="connsiteY25" fmla="*/ 613220 h 661511"/>
                <a:gd name="connsiteX26" fmla="*/ 1652683 w 3518534"/>
                <a:gd name="connsiteY26" fmla="*/ 658178 h 661511"/>
                <a:gd name="connsiteX27" fmla="*/ 1420178 w 3518534"/>
                <a:gd name="connsiteY27" fmla="*/ 661416 h 661511"/>
                <a:gd name="connsiteX28" fmla="*/ 1187577 w 3518534"/>
                <a:gd name="connsiteY28" fmla="*/ 621411 h 661511"/>
                <a:gd name="connsiteX29" fmla="*/ 954977 w 3518534"/>
                <a:gd name="connsiteY29" fmla="*/ 637699 h 661511"/>
                <a:gd name="connsiteX30" fmla="*/ 722376 w 3518534"/>
                <a:gd name="connsiteY30" fmla="*/ 646843 h 661511"/>
                <a:gd name="connsiteX31" fmla="*/ 489871 w 3518534"/>
                <a:gd name="connsiteY31" fmla="*/ 622078 h 661511"/>
                <a:gd name="connsiteX32" fmla="*/ 257175 w 3518534"/>
                <a:gd name="connsiteY32" fmla="*/ 642080 h 661511"/>
                <a:gd name="connsiteX33" fmla="*/ 35338 w 3518534"/>
                <a:gd name="connsiteY33" fmla="*/ 628079 h 661511"/>
                <a:gd name="connsiteX34" fmla="*/ 20860 w 3518534"/>
                <a:gd name="connsiteY34" fmla="*/ 433578 h 661511"/>
                <a:gd name="connsiteX35" fmla="*/ 48673 w 3518534"/>
                <a:gd name="connsiteY35" fmla="*/ 227076 h 661511"/>
                <a:gd name="connsiteX36" fmla="*/ 0 w 3518534"/>
                <a:gd name="connsiteY36" fmla="*/ 20574 h 661511"/>
                <a:gd name="connsiteX37" fmla="*/ 24575 w 3518534"/>
                <a:gd name="connsiteY37" fmla="*/ 13621 h 6615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3518534" h="661511">
                  <a:moveTo>
                    <a:pt x="24575" y="13621"/>
                  </a:moveTo>
                  <a:lnTo>
                    <a:pt x="257175" y="2858"/>
                  </a:lnTo>
                  <a:lnTo>
                    <a:pt x="489680" y="41434"/>
                  </a:lnTo>
                  <a:lnTo>
                    <a:pt x="722281" y="43815"/>
                  </a:lnTo>
                  <a:lnTo>
                    <a:pt x="954786" y="32099"/>
                  </a:lnTo>
                  <a:lnTo>
                    <a:pt x="1187291" y="40100"/>
                  </a:lnTo>
                  <a:lnTo>
                    <a:pt x="1419892" y="0"/>
                  </a:lnTo>
                  <a:lnTo>
                    <a:pt x="1652397" y="14288"/>
                  </a:lnTo>
                  <a:lnTo>
                    <a:pt x="1884902" y="26956"/>
                  </a:lnTo>
                  <a:lnTo>
                    <a:pt x="2117503" y="34004"/>
                  </a:lnTo>
                  <a:lnTo>
                    <a:pt x="2350103" y="14669"/>
                  </a:lnTo>
                  <a:lnTo>
                    <a:pt x="2582609" y="44196"/>
                  </a:lnTo>
                  <a:lnTo>
                    <a:pt x="2815209" y="36576"/>
                  </a:lnTo>
                  <a:lnTo>
                    <a:pt x="3047810" y="42958"/>
                  </a:lnTo>
                  <a:lnTo>
                    <a:pt x="3280410" y="29528"/>
                  </a:lnTo>
                  <a:lnTo>
                    <a:pt x="3518535" y="14383"/>
                  </a:lnTo>
                  <a:lnTo>
                    <a:pt x="3501676" y="227076"/>
                  </a:lnTo>
                  <a:lnTo>
                    <a:pt x="3503390" y="433578"/>
                  </a:lnTo>
                  <a:lnTo>
                    <a:pt x="3516535" y="644081"/>
                  </a:lnTo>
                  <a:lnTo>
                    <a:pt x="3280505" y="618935"/>
                  </a:lnTo>
                  <a:lnTo>
                    <a:pt x="3047905" y="625697"/>
                  </a:lnTo>
                  <a:lnTo>
                    <a:pt x="2815399" y="660559"/>
                  </a:lnTo>
                  <a:lnTo>
                    <a:pt x="2582895" y="648748"/>
                  </a:lnTo>
                  <a:lnTo>
                    <a:pt x="2350294" y="657511"/>
                  </a:lnTo>
                  <a:lnTo>
                    <a:pt x="2117789" y="661511"/>
                  </a:lnTo>
                  <a:lnTo>
                    <a:pt x="1885283" y="613220"/>
                  </a:lnTo>
                  <a:lnTo>
                    <a:pt x="1652683" y="658178"/>
                  </a:lnTo>
                  <a:lnTo>
                    <a:pt x="1420178" y="661416"/>
                  </a:lnTo>
                  <a:lnTo>
                    <a:pt x="1187577" y="621411"/>
                  </a:lnTo>
                  <a:lnTo>
                    <a:pt x="954977" y="637699"/>
                  </a:lnTo>
                  <a:lnTo>
                    <a:pt x="722376" y="646843"/>
                  </a:lnTo>
                  <a:lnTo>
                    <a:pt x="489871" y="622078"/>
                  </a:lnTo>
                  <a:lnTo>
                    <a:pt x="257175" y="642080"/>
                  </a:lnTo>
                  <a:lnTo>
                    <a:pt x="35338" y="628079"/>
                  </a:lnTo>
                  <a:lnTo>
                    <a:pt x="20860" y="433578"/>
                  </a:lnTo>
                  <a:lnTo>
                    <a:pt x="48673" y="227076"/>
                  </a:lnTo>
                  <a:lnTo>
                    <a:pt x="0" y="20574"/>
                  </a:lnTo>
                  <a:lnTo>
                    <a:pt x="24575" y="13621"/>
                  </a:lnTo>
                  <a:close/>
                </a:path>
              </a:pathLst>
            </a:custGeom>
            <a:solidFill>
              <a:schemeClr val="accent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en-ID"/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95A530FE-0C78-4C9B-93A6-F24CB839E9C4}"/>
                </a:ext>
              </a:extLst>
            </p:cNvPr>
            <p:cNvSpPr txBox="1"/>
            <p:nvPr userDrawn="1"/>
          </p:nvSpPr>
          <p:spPr>
            <a:xfrm>
              <a:off x="8572499" y="1348844"/>
              <a:ext cx="2755911" cy="6994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ID" sz="1400">
                  <a:solidFill>
                    <a:schemeClr val="bg1"/>
                  </a:solidFill>
                  <a:latin typeface="Archivo" pitchFamily="2" charset="0"/>
                  <a:cs typeface="Archivo" pitchFamily="2" charset="0"/>
                </a:rPr>
                <a:t>Lorem ipsum dolor sit, consectet adipiscing elit. Phasellus quis</a:t>
              </a:r>
            </a:p>
          </p:txBody>
        </p:sp>
      </p:grpSp>
      <p:sp>
        <p:nvSpPr>
          <p:cNvPr id="12" name="Rectangle 11">
            <a:extLst>
              <a:ext uri="{FF2B5EF4-FFF2-40B4-BE49-F238E27FC236}">
                <a16:creationId xmlns:a16="http://schemas.microsoft.com/office/drawing/2014/main" id="{DA389786-8680-41A6-BDFC-AD119AFCFD37}"/>
              </a:ext>
            </a:extLst>
          </p:cNvPr>
          <p:cNvSpPr/>
          <p:nvPr/>
        </p:nvSpPr>
        <p:spPr>
          <a:xfrm>
            <a:off x="11796000" y="0"/>
            <a:ext cx="396000" cy="396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DEB8521D-85A1-4CE5-927B-389373BCCCC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92871572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>
            <a:extLst>
              <a:ext uri="{FF2B5EF4-FFF2-40B4-BE49-F238E27FC236}">
                <a16:creationId xmlns:a16="http://schemas.microsoft.com/office/drawing/2014/main" id="{29B82536-E00D-4B5F-B0FD-4DF5D1919196}"/>
              </a:ext>
            </a:extLst>
          </p:cNvPr>
          <p:cNvSpPr/>
          <p:nvPr/>
        </p:nvSpPr>
        <p:spPr>
          <a:xfrm>
            <a:off x="4095636" y="1570310"/>
            <a:ext cx="1187587" cy="1187587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1784474-204E-4013-9778-EF978F94E36C}"/>
              </a:ext>
            </a:extLst>
          </p:cNvPr>
          <p:cNvSpPr txBox="1"/>
          <p:nvPr/>
        </p:nvSpPr>
        <p:spPr>
          <a:xfrm>
            <a:off x="895592" y="1369749"/>
            <a:ext cx="4209807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>
                <a:latin typeface="Goblin One" panose="020A0902070400060704" pitchFamily="18" charset="0"/>
              </a:rPr>
              <a:t>BEST</a:t>
            </a:r>
          </a:p>
          <a:p>
            <a:r>
              <a:rPr lang="en-US" sz="4800">
                <a:latin typeface="Goblin One" panose="020A0902070400060704" pitchFamily="18" charset="0"/>
              </a:rPr>
              <a:t>PROJECT</a:t>
            </a:r>
            <a:endParaRPr lang="en-ID" sz="4800">
              <a:latin typeface="Goblin One" panose="020A0902070400060704" pitchFamily="18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F93EB31-BC56-4B06-9B59-92E96C34B2F7}"/>
              </a:ext>
            </a:extLst>
          </p:cNvPr>
          <p:cNvSpPr txBox="1"/>
          <p:nvPr/>
        </p:nvSpPr>
        <p:spPr>
          <a:xfrm>
            <a:off x="895591" y="3198423"/>
            <a:ext cx="4533659" cy="14212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2000">
                <a:latin typeface="Archivo" pitchFamily="2" charset="0"/>
                <a:cs typeface="Archivo" pitchFamily="2" charset="0"/>
              </a:rPr>
              <a:t>Lorem ipsum dolor sit amet, adipiscing pretium tincidunt orci, accumsan leo luctus in. Nullam aliquam, leo eget.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F50BCF32-2A51-489D-BF9D-0F74FB037D29}"/>
              </a:ext>
            </a:extLst>
          </p:cNvPr>
          <p:cNvGrpSpPr/>
          <p:nvPr/>
        </p:nvGrpSpPr>
        <p:grpSpPr>
          <a:xfrm>
            <a:off x="2523611" y="5213108"/>
            <a:ext cx="2905639" cy="882893"/>
            <a:chOff x="8492873" y="1294319"/>
            <a:chExt cx="2905639" cy="882893"/>
          </a:xfrm>
        </p:grpSpPr>
        <p:sp>
          <p:nvSpPr>
            <p:cNvPr id="8" name="Graphic 35">
              <a:extLst>
                <a:ext uri="{FF2B5EF4-FFF2-40B4-BE49-F238E27FC236}">
                  <a16:creationId xmlns:a16="http://schemas.microsoft.com/office/drawing/2014/main" id="{1DBE6829-70D4-4D16-8366-A325CC78D6AC}"/>
                </a:ext>
              </a:extLst>
            </p:cNvPr>
            <p:cNvSpPr/>
            <p:nvPr userDrawn="1"/>
          </p:nvSpPr>
          <p:spPr>
            <a:xfrm rot="162467">
              <a:off x="8492873" y="1294319"/>
              <a:ext cx="2905639" cy="882893"/>
            </a:xfrm>
            <a:custGeom>
              <a:avLst/>
              <a:gdLst>
                <a:gd name="connsiteX0" fmla="*/ 24575 w 3518534"/>
                <a:gd name="connsiteY0" fmla="*/ 13621 h 661511"/>
                <a:gd name="connsiteX1" fmla="*/ 257175 w 3518534"/>
                <a:gd name="connsiteY1" fmla="*/ 2858 h 661511"/>
                <a:gd name="connsiteX2" fmla="*/ 489680 w 3518534"/>
                <a:gd name="connsiteY2" fmla="*/ 41434 h 661511"/>
                <a:gd name="connsiteX3" fmla="*/ 722281 w 3518534"/>
                <a:gd name="connsiteY3" fmla="*/ 43815 h 661511"/>
                <a:gd name="connsiteX4" fmla="*/ 954786 w 3518534"/>
                <a:gd name="connsiteY4" fmla="*/ 32099 h 661511"/>
                <a:gd name="connsiteX5" fmla="*/ 1187291 w 3518534"/>
                <a:gd name="connsiteY5" fmla="*/ 40100 h 661511"/>
                <a:gd name="connsiteX6" fmla="*/ 1419892 w 3518534"/>
                <a:gd name="connsiteY6" fmla="*/ 0 h 661511"/>
                <a:gd name="connsiteX7" fmla="*/ 1652397 w 3518534"/>
                <a:gd name="connsiteY7" fmla="*/ 14288 h 661511"/>
                <a:gd name="connsiteX8" fmla="*/ 1884902 w 3518534"/>
                <a:gd name="connsiteY8" fmla="*/ 26956 h 661511"/>
                <a:gd name="connsiteX9" fmla="*/ 2117503 w 3518534"/>
                <a:gd name="connsiteY9" fmla="*/ 34004 h 661511"/>
                <a:gd name="connsiteX10" fmla="*/ 2350103 w 3518534"/>
                <a:gd name="connsiteY10" fmla="*/ 14669 h 661511"/>
                <a:gd name="connsiteX11" fmla="*/ 2582609 w 3518534"/>
                <a:gd name="connsiteY11" fmla="*/ 44196 h 661511"/>
                <a:gd name="connsiteX12" fmla="*/ 2815209 w 3518534"/>
                <a:gd name="connsiteY12" fmla="*/ 36576 h 661511"/>
                <a:gd name="connsiteX13" fmla="*/ 3047810 w 3518534"/>
                <a:gd name="connsiteY13" fmla="*/ 42958 h 661511"/>
                <a:gd name="connsiteX14" fmla="*/ 3280410 w 3518534"/>
                <a:gd name="connsiteY14" fmla="*/ 29528 h 661511"/>
                <a:gd name="connsiteX15" fmla="*/ 3518535 w 3518534"/>
                <a:gd name="connsiteY15" fmla="*/ 14383 h 661511"/>
                <a:gd name="connsiteX16" fmla="*/ 3501676 w 3518534"/>
                <a:gd name="connsiteY16" fmla="*/ 227076 h 661511"/>
                <a:gd name="connsiteX17" fmla="*/ 3503390 w 3518534"/>
                <a:gd name="connsiteY17" fmla="*/ 433578 h 661511"/>
                <a:gd name="connsiteX18" fmla="*/ 3516535 w 3518534"/>
                <a:gd name="connsiteY18" fmla="*/ 644081 h 661511"/>
                <a:gd name="connsiteX19" fmla="*/ 3280505 w 3518534"/>
                <a:gd name="connsiteY19" fmla="*/ 618935 h 661511"/>
                <a:gd name="connsiteX20" fmla="*/ 3047905 w 3518534"/>
                <a:gd name="connsiteY20" fmla="*/ 625697 h 661511"/>
                <a:gd name="connsiteX21" fmla="*/ 2815399 w 3518534"/>
                <a:gd name="connsiteY21" fmla="*/ 660559 h 661511"/>
                <a:gd name="connsiteX22" fmla="*/ 2582895 w 3518534"/>
                <a:gd name="connsiteY22" fmla="*/ 648748 h 661511"/>
                <a:gd name="connsiteX23" fmla="*/ 2350294 w 3518534"/>
                <a:gd name="connsiteY23" fmla="*/ 657511 h 661511"/>
                <a:gd name="connsiteX24" fmla="*/ 2117789 w 3518534"/>
                <a:gd name="connsiteY24" fmla="*/ 661511 h 661511"/>
                <a:gd name="connsiteX25" fmla="*/ 1885283 w 3518534"/>
                <a:gd name="connsiteY25" fmla="*/ 613220 h 661511"/>
                <a:gd name="connsiteX26" fmla="*/ 1652683 w 3518534"/>
                <a:gd name="connsiteY26" fmla="*/ 658178 h 661511"/>
                <a:gd name="connsiteX27" fmla="*/ 1420178 w 3518534"/>
                <a:gd name="connsiteY27" fmla="*/ 661416 h 661511"/>
                <a:gd name="connsiteX28" fmla="*/ 1187577 w 3518534"/>
                <a:gd name="connsiteY28" fmla="*/ 621411 h 661511"/>
                <a:gd name="connsiteX29" fmla="*/ 954977 w 3518534"/>
                <a:gd name="connsiteY29" fmla="*/ 637699 h 661511"/>
                <a:gd name="connsiteX30" fmla="*/ 722376 w 3518534"/>
                <a:gd name="connsiteY30" fmla="*/ 646843 h 661511"/>
                <a:gd name="connsiteX31" fmla="*/ 489871 w 3518534"/>
                <a:gd name="connsiteY31" fmla="*/ 622078 h 661511"/>
                <a:gd name="connsiteX32" fmla="*/ 257175 w 3518534"/>
                <a:gd name="connsiteY32" fmla="*/ 642080 h 661511"/>
                <a:gd name="connsiteX33" fmla="*/ 35338 w 3518534"/>
                <a:gd name="connsiteY33" fmla="*/ 628079 h 661511"/>
                <a:gd name="connsiteX34" fmla="*/ 20860 w 3518534"/>
                <a:gd name="connsiteY34" fmla="*/ 433578 h 661511"/>
                <a:gd name="connsiteX35" fmla="*/ 48673 w 3518534"/>
                <a:gd name="connsiteY35" fmla="*/ 227076 h 661511"/>
                <a:gd name="connsiteX36" fmla="*/ 0 w 3518534"/>
                <a:gd name="connsiteY36" fmla="*/ 20574 h 661511"/>
                <a:gd name="connsiteX37" fmla="*/ 24575 w 3518534"/>
                <a:gd name="connsiteY37" fmla="*/ 13621 h 6615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3518534" h="661511">
                  <a:moveTo>
                    <a:pt x="24575" y="13621"/>
                  </a:moveTo>
                  <a:lnTo>
                    <a:pt x="257175" y="2858"/>
                  </a:lnTo>
                  <a:lnTo>
                    <a:pt x="489680" y="41434"/>
                  </a:lnTo>
                  <a:lnTo>
                    <a:pt x="722281" y="43815"/>
                  </a:lnTo>
                  <a:lnTo>
                    <a:pt x="954786" y="32099"/>
                  </a:lnTo>
                  <a:lnTo>
                    <a:pt x="1187291" y="40100"/>
                  </a:lnTo>
                  <a:lnTo>
                    <a:pt x="1419892" y="0"/>
                  </a:lnTo>
                  <a:lnTo>
                    <a:pt x="1652397" y="14288"/>
                  </a:lnTo>
                  <a:lnTo>
                    <a:pt x="1884902" y="26956"/>
                  </a:lnTo>
                  <a:lnTo>
                    <a:pt x="2117503" y="34004"/>
                  </a:lnTo>
                  <a:lnTo>
                    <a:pt x="2350103" y="14669"/>
                  </a:lnTo>
                  <a:lnTo>
                    <a:pt x="2582609" y="44196"/>
                  </a:lnTo>
                  <a:lnTo>
                    <a:pt x="2815209" y="36576"/>
                  </a:lnTo>
                  <a:lnTo>
                    <a:pt x="3047810" y="42958"/>
                  </a:lnTo>
                  <a:lnTo>
                    <a:pt x="3280410" y="29528"/>
                  </a:lnTo>
                  <a:lnTo>
                    <a:pt x="3518535" y="14383"/>
                  </a:lnTo>
                  <a:lnTo>
                    <a:pt x="3501676" y="227076"/>
                  </a:lnTo>
                  <a:lnTo>
                    <a:pt x="3503390" y="433578"/>
                  </a:lnTo>
                  <a:lnTo>
                    <a:pt x="3516535" y="644081"/>
                  </a:lnTo>
                  <a:lnTo>
                    <a:pt x="3280505" y="618935"/>
                  </a:lnTo>
                  <a:lnTo>
                    <a:pt x="3047905" y="625697"/>
                  </a:lnTo>
                  <a:lnTo>
                    <a:pt x="2815399" y="660559"/>
                  </a:lnTo>
                  <a:lnTo>
                    <a:pt x="2582895" y="648748"/>
                  </a:lnTo>
                  <a:lnTo>
                    <a:pt x="2350294" y="657511"/>
                  </a:lnTo>
                  <a:lnTo>
                    <a:pt x="2117789" y="661511"/>
                  </a:lnTo>
                  <a:lnTo>
                    <a:pt x="1885283" y="613220"/>
                  </a:lnTo>
                  <a:lnTo>
                    <a:pt x="1652683" y="658178"/>
                  </a:lnTo>
                  <a:lnTo>
                    <a:pt x="1420178" y="661416"/>
                  </a:lnTo>
                  <a:lnTo>
                    <a:pt x="1187577" y="621411"/>
                  </a:lnTo>
                  <a:lnTo>
                    <a:pt x="954977" y="637699"/>
                  </a:lnTo>
                  <a:lnTo>
                    <a:pt x="722376" y="646843"/>
                  </a:lnTo>
                  <a:lnTo>
                    <a:pt x="489871" y="622078"/>
                  </a:lnTo>
                  <a:lnTo>
                    <a:pt x="257175" y="642080"/>
                  </a:lnTo>
                  <a:lnTo>
                    <a:pt x="35338" y="628079"/>
                  </a:lnTo>
                  <a:lnTo>
                    <a:pt x="20860" y="433578"/>
                  </a:lnTo>
                  <a:lnTo>
                    <a:pt x="48673" y="227076"/>
                  </a:lnTo>
                  <a:lnTo>
                    <a:pt x="0" y="20574"/>
                  </a:lnTo>
                  <a:lnTo>
                    <a:pt x="24575" y="13621"/>
                  </a:lnTo>
                  <a:close/>
                </a:path>
              </a:pathLst>
            </a:custGeom>
            <a:solidFill>
              <a:schemeClr val="accent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en-ID"/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4991CD8A-C391-42A8-8F46-ED58EA455A0B}"/>
                </a:ext>
              </a:extLst>
            </p:cNvPr>
            <p:cNvSpPr txBox="1"/>
            <p:nvPr userDrawn="1"/>
          </p:nvSpPr>
          <p:spPr>
            <a:xfrm>
              <a:off x="8572499" y="1348844"/>
              <a:ext cx="2755911" cy="6994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ID" sz="1400">
                  <a:solidFill>
                    <a:schemeClr val="bg1"/>
                  </a:solidFill>
                  <a:latin typeface="Archivo" pitchFamily="2" charset="0"/>
                  <a:cs typeface="Archivo" pitchFamily="2" charset="0"/>
                </a:rPr>
                <a:t>Lorem ipsum dolor sit, consectet adipiscing elit. Phasellus quis</a:t>
              </a:r>
            </a:p>
          </p:txBody>
        </p:sp>
      </p:grpSp>
      <p:sp>
        <p:nvSpPr>
          <p:cNvPr id="10" name="Rectangle 9">
            <a:extLst>
              <a:ext uri="{FF2B5EF4-FFF2-40B4-BE49-F238E27FC236}">
                <a16:creationId xmlns:a16="http://schemas.microsoft.com/office/drawing/2014/main" id="{C97DB586-9DE6-4348-BE7E-1AE6AB886600}"/>
              </a:ext>
            </a:extLst>
          </p:cNvPr>
          <p:cNvSpPr/>
          <p:nvPr/>
        </p:nvSpPr>
        <p:spPr>
          <a:xfrm rot="16200000">
            <a:off x="691860" y="5370863"/>
            <a:ext cx="1019177" cy="431098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026D4876-9308-441A-9794-69D5A26DD995}"/>
              </a:ext>
            </a:extLst>
          </p:cNvPr>
          <p:cNvSpPr/>
          <p:nvPr/>
        </p:nvSpPr>
        <p:spPr>
          <a:xfrm>
            <a:off x="0" y="0"/>
            <a:ext cx="396000" cy="396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D0A91B6-8977-48F2-A936-6A082B9EA3DE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BDE90CDB-D68E-47D6-99D9-861A39766BD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79262750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FA8FDF35-FF5C-4059-BD40-86F96158A90D}"/>
              </a:ext>
            </a:extLst>
          </p:cNvPr>
          <p:cNvSpPr txBox="1"/>
          <p:nvPr/>
        </p:nvSpPr>
        <p:spPr>
          <a:xfrm>
            <a:off x="739935" y="895349"/>
            <a:ext cx="4762842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>
                <a:latin typeface="Goblin One" panose="020A0902070400060704" pitchFamily="18" charset="0"/>
              </a:rPr>
              <a:t>CREATIVE</a:t>
            </a:r>
          </a:p>
          <a:p>
            <a:r>
              <a:rPr lang="en-US" sz="4800">
                <a:latin typeface="Goblin One" panose="020A0902070400060704" pitchFamily="18" charset="0"/>
              </a:rPr>
              <a:t>GALLERY</a:t>
            </a:r>
            <a:endParaRPr lang="en-ID" sz="4800">
              <a:latin typeface="Goblin One" panose="020A0902070400060704" pitchFamily="18" charset="0"/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B674501E-FE17-4D9F-A17A-00012F4A3833}"/>
              </a:ext>
            </a:extLst>
          </p:cNvPr>
          <p:cNvGrpSpPr/>
          <p:nvPr/>
        </p:nvGrpSpPr>
        <p:grpSpPr>
          <a:xfrm>
            <a:off x="8432383" y="1238732"/>
            <a:ext cx="2905639" cy="882893"/>
            <a:chOff x="8492873" y="1294319"/>
            <a:chExt cx="2905639" cy="882893"/>
          </a:xfrm>
        </p:grpSpPr>
        <p:sp>
          <p:nvSpPr>
            <p:cNvPr id="7" name="Graphic 35">
              <a:extLst>
                <a:ext uri="{FF2B5EF4-FFF2-40B4-BE49-F238E27FC236}">
                  <a16:creationId xmlns:a16="http://schemas.microsoft.com/office/drawing/2014/main" id="{B7F9EB0C-1674-4420-8C62-460BC3D27247}"/>
                </a:ext>
              </a:extLst>
            </p:cNvPr>
            <p:cNvSpPr/>
            <p:nvPr userDrawn="1"/>
          </p:nvSpPr>
          <p:spPr>
            <a:xfrm rot="162467">
              <a:off x="8492873" y="1294319"/>
              <a:ext cx="2905639" cy="882893"/>
            </a:xfrm>
            <a:custGeom>
              <a:avLst/>
              <a:gdLst>
                <a:gd name="connsiteX0" fmla="*/ 24575 w 3518534"/>
                <a:gd name="connsiteY0" fmla="*/ 13621 h 661511"/>
                <a:gd name="connsiteX1" fmla="*/ 257175 w 3518534"/>
                <a:gd name="connsiteY1" fmla="*/ 2858 h 661511"/>
                <a:gd name="connsiteX2" fmla="*/ 489680 w 3518534"/>
                <a:gd name="connsiteY2" fmla="*/ 41434 h 661511"/>
                <a:gd name="connsiteX3" fmla="*/ 722281 w 3518534"/>
                <a:gd name="connsiteY3" fmla="*/ 43815 h 661511"/>
                <a:gd name="connsiteX4" fmla="*/ 954786 w 3518534"/>
                <a:gd name="connsiteY4" fmla="*/ 32099 h 661511"/>
                <a:gd name="connsiteX5" fmla="*/ 1187291 w 3518534"/>
                <a:gd name="connsiteY5" fmla="*/ 40100 h 661511"/>
                <a:gd name="connsiteX6" fmla="*/ 1419892 w 3518534"/>
                <a:gd name="connsiteY6" fmla="*/ 0 h 661511"/>
                <a:gd name="connsiteX7" fmla="*/ 1652397 w 3518534"/>
                <a:gd name="connsiteY7" fmla="*/ 14288 h 661511"/>
                <a:gd name="connsiteX8" fmla="*/ 1884902 w 3518534"/>
                <a:gd name="connsiteY8" fmla="*/ 26956 h 661511"/>
                <a:gd name="connsiteX9" fmla="*/ 2117503 w 3518534"/>
                <a:gd name="connsiteY9" fmla="*/ 34004 h 661511"/>
                <a:gd name="connsiteX10" fmla="*/ 2350103 w 3518534"/>
                <a:gd name="connsiteY10" fmla="*/ 14669 h 661511"/>
                <a:gd name="connsiteX11" fmla="*/ 2582609 w 3518534"/>
                <a:gd name="connsiteY11" fmla="*/ 44196 h 661511"/>
                <a:gd name="connsiteX12" fmla="*/ 2815209 w 3518534"/>
                <a:gd name="connsiteY12" fmla="*/ 36576 h 661511"/>
                <a:gd name="connsiteX13" fmla="*/ 3047810 w 3518534"/>
                <a:gd name="connsiteY13" fmla="*/ 42958 h 661511"/>
                <a:gd name="connsiteX14" fmla="*/ 3280410 w 3518534"/>
                <a:gd name="connsiteY14" fmla="*/ 29528 h 661511"/>
                <a:gd name="connsiteX15" fmla="*/ 3518535 w 3518534"/>
                <a:gd name="connsiteY15" fmla="*/ 14383 h 661511"/>
                <a:gd name="connsiteX16" fmla="*/ 3501676 w 3518534"/>
                <a:gd name="connsiteY16" fmla="*/ 227076 h 661511"/>
                <a:gd name="connsiteX17" fmla="*/ 3503390 w 3518534"/>
                <a:gd name="connsiteY17" fmla="*/ 433578 h 661511"/>
                <a:gd name="connsiteX18" fmla="*/ 3516535 w 3518534"/>
                <a:gd name="connsiteY18" fmla="*/ 644081 h 661511"/>
                <a:gd name="connsiteX19" fmla="*/ 3280505 w 3518534"/>
                <a:gd name="connsiteY19" fmla="*/ 618935 h 661511"/>
                <a:gd name="connsiteX20" fmla="*/ 3047905 w 3518534"/>
                <a:gd name="connsiteY20" fmla="*/ 625697 h 661511"/>
                <a:gd name="connsiteX21" fmla="*/ 2815399 w 3518534"/>
                <a:gd name="connsiteY21" fmla="*/ 660559 h 661511"/>
                <a:gd name="connsiteX22" fmla="*/ 2582895 w 3518534"/>
                <a:gd name="connsiteY22" fmla="*/ 648748 h 661511"/>
                <a:gd name="connsiteX23" fmla="*/ 2350294 w 3518534"/>
                <a:gd name="connsiteY23" fmla="*/ 657511 h 661511"/>
                <a:gd name="connsiteX24" fmla="*/ 2117789 w 3518534"/>
                <a:gd name="connsiteY24" fmla="*/ 661511 h 661511"/>
                <a:gd name="connsiteX25" fmla="*/ 1885283 w 3518534"/>
                <a:gd name="connsiteY25" fmla="*/ 613220 h 661511"/>
                <a:gd name="connsiteX26" fmla="*/ 1652683 w 3518534"/>
                <a:gd name="connsiteY26" fmla="*/ 658178 h 661511"/>
                <a:gd name="connsiteX27" fmla="*/ 1420178 w 3518534"/>
                <a:gd name="connsiteY27" fmla="*/ 661416 h 661511"/>
                <a:gd name="connsiteX28" fmla="*/ 1187577 w 3518534"/>
                <a:gd name="connsiteY28" fmla="*/ 621411 h 661511"/>
                <a:gd name="connsiteX29" fmla="*/ 954977 w 3518534"/>
                <a:gd name="connsiteY29" fmla="*/ 637699 h 661511"/>
                <a:gd name="connsiteX30" fmla="*/ 722376 w 3518534"/>
                <a:gd name="connsiteY30" fmla="*/ 646843 h 661511"/>
                <a:gd name="connsiteX31" fmla="*/ 489871 w 3518534"/>
                <a:gd name="connsiteY31" fmla="*/ 622078 h 661511"/>
                <a:gd name="connsiteX32" fmla="*/ 257175 w 3518534"/>
                <a:gd name="connsiteY32" fmla="*/ 642080 h 661511"/>
                <a:gd name="connsiteX33" fmla="*/ 35338 w 3518534"/>
                <a:gd name="connsiteY33" fmla="*/ 628079 h 661511"/>
                <a:gd name="connsiteX34" fmla="*/ 20860 w 3518534"/>
                <a:gd name="connsiteY34" fmla="*/ 433578 h 661511"/>
                <a:gd name="connsiteX35" fmla="*/ 48673 w 3518534"/>
                <a:gd name="connsiteY35" fmla="*/ 227076 h 661511"/>
                <a:gd name="connsiteX36" fmla="*/ 0 w 3518534"/>
                <a:gd name="connsiteY36" fmla="*/ 20574 h 661511"/>
                <a:gd name="connsiteX37" fmla="*/ 24575 w 3518534"/>
                <a:gd name="connsiteY37" fmla="*/ 13621 h 6615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3518534" h="661511">
                  <a:moveTo>
                    <a:pt x="24575" y="13621"/>
                  </a:moveTo>
                  <a:lnTo>
                    <a:pt x="257175" y="2858"/>
                  </a:lnTo>
                  <a:lnTo>
                    <a:pt x="489680" y="41434"/>
                  </a:lnTo>
                  <a:lnTo>
                    <a:pt x="722281" y="43815"/>
                  </a:lnTo>
                  <a:lnTo>
                    <a:pt x="954786" y="32099"/>
                  </a:lnTo>
                  <a:lnTo>
                    <a:pt x="1187291" y="40100"/>
                  </a:lnTo>
                  <a:lnTo>
                    <a:pt x="1419892" y="0"/>
                  </a:lnTo>
                  <a:lnTo>
                    <a:pt x="1652397" y="14288"/>
                  </a:lnTo>
                  <a:lnTo>
                    <a:pt x="1884902" y="26956"/>
                  </a:lnTo>
                  <a:lnTo>
                    <a:pt x="2117503" y="34004"/>
                  </a:lnTo>
                  <a:lnTo>
                    <a:pt x="2350103" y="14669"/>
                  </a:lnTo>
                  <a:lnTo>
                    <a:pt x="2582609" y="44196"/>
                  </a:lnTo>
                  <a:lnTo>
                    <a:pt x="2815209" y="36576"/>
                  </a:lnTo>
                  <a:lnTo>
                    <a:pt x="3047810" y="42958"/>
                  </a:lnTo>
                  <a:lnTo>
                    <a:pt x="3280410" y="29528"/>
                  </a:lnTo>
                  <a:lnTo>
                    <a:pt x="3518535" y="14383"/>
                  </a:lnTo>
                  <a:lnTo>
                    <a:pt x="3501676" y="227076"/>
                  </a:lnTo>
                  <a:lnTo>
                    <a:pt x="3503390" y="433578"/>
                  </a:lnTo>
                  <a:lnTo>
                    <a:pt x="3516535" y="644081"/>
                  </a:lnTo>
                  <a:lnTo>
                    <a:pt x="3280505" y="618935"/>
                  </a:lnTo>
                  <a:lnTo>
                    <a:pt x="3047905" y="625697"/>
                  </a:lnTo>
                  <a:lnTo>
                    <a:pt x="2815399" y="660559"/>
                  </a:lnTo>
                  <a:lnTo>
                    <a:pt x="2582895" y="648748"/>
                  </a:lnTo>
                  <a:lnTo>
                    <a:pt x="2350294" y="657511"/>
                  </a:lnTo>
                  <a:lnTo>
                    <a:pt x="2117789" y="661511"/>
                  </a:lnTo>
                  <a:lnTo>
                    <a:pt x="1885283" y="613220"/>
                  </a:lnTo>
                  <a:lnTo>
                    <a:pt x="1652683" y="658178"/>
                  </a:lnTo>
                  <a:lnTo>
                    <a:pt x="1420178" y="661416"/>
                  </a:lnTo>
                  <a:lnTo>
                    <a:pt x="1187577" y="621411"/>
                  </a:lnTo>
                  <a:lnTo>
                    <a:pt x="954977" y="637699"/>
                  </a:lnTo>
                  <a:lnTo>
                    <a:pt x="722376" y="646843"/>
                  </a:lnTo>
                  <a:lnTo>
                    <a:pt x="489871" y="622078"/>
                  </a:lnTo>
                  <a:lnTo>
                    <a:pt x="257175" y="642080"/>
                  </a:lnTo>
                  <a:lnTo>
                    <a:pt x="35338" y="628079"/>
                  </a:lnTo>
                  <a:lnTo>
                    <a:pt x="20860" y="433578"/>
                  </a:lnTo>
                  <a:lnTo>
                    <a:pt x="48673" y="227076"/>
                  </a:lnTo>
                  <a:lnTo>
                    <a:pt x="0" y="20574"/>
                  </a:lnTo>
                  <a:lnTo>
                    <a:pt x="24575" y="13621"/>
                  </a:lnTo>
                  <a:close/>
                </a:path>
              </a:pathLst>
            </a:custGeom>
            <a:solidFill>
              <a:schemeClr val="accent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en-ID"/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2E81EF14-24DF-4962-9E83-EC1A353E693D}"/>
                </a:ext>
              </a:extLst>
            </p:cNvPr>
            <p:cNvSpPr txBox="1"/>
            <p:nvPr userDrawn="1"/>
          </p:nvSpPr>
          <p:spPr>
            <a:xfrm>
              <a:off x="8572499" y="1348844"/>
              <a:ext cx="2755911" cy="6994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ID" sz="1400">
                  <a:solidFill>
                    <a:schemeClr val="bg1"/>
                  </a:solidFill>
                  <a:latin typeface="Archivo" pitchFamily="2" charset="0"/>
                  <a:cs typeface="Archivo" pitchFamily="2" charset="0"/>
                </a:rPr>
                <a:t>Lorem ipsum dolor sit, consectet adipiscing elit. Phasellus quis</a:t>
              </a:r>
            </a:p>
          </p:txBody>
        </p:sp>
      </p:grpSp>
      <p:sp>
        <p:nvSpPr>
          <p:cNvPr id="9" name="Rectangle 8">
            <a:extLst>
              <a:ext uri="{FF2B5EF4-FFF2-40B4-BE49-F238E27FC236}">
                <a16:creationId xmlns:a16="http://schemas.microsoft.com/office/drawing/2014/main" id="{09C06E84-92AF-44F9-A3E5-C75B017387A0}"/>
              </a:ext>
            </a:extLst>
          </p:cNvPr>
          <p:cNvSpPr/>
          <p:nvPr/>
        </p:nvSpPr>
        <p:spPr>
          <a:xfrm>
            <a:off x="5898000" y="6462000"/>
            <a:ext cx="396000" cy="396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E4D7B0F3-3FA1-42CE-B38B-DF82518DA673}"/>
              </a:ext>
            </a:extLst>
          </p:cNvPr>
          <p:cNvSpPr/>
          <p:nvPr/>
        </p:nvSpPr>
        <p:spPr>
          <a:xfrm>
            <a:off x="6475276" y="1049206"/>
            <a:ext cx="1187587" cy="1187587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1298641-15DD-4735-BB51-41F8EE5AED2C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1130F3AA-EAAF-4397-AF76-9BA7BA7F49E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60FB2943-5F4F-4649-A4D6-903346149DF0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</p:spTree>
    <p:extLst>
      <p:ext uri="{BB962C8B-B14F-4D97-AF65-F5344CB8AC3E}">
        <p14:creationId xmlns:p14="http://schemas.microsoft.com/office/powerpoint/2010/main" val="13569803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val 2">
            <a:extLst>
              <a:ext uri="{FF2B5EF4-FFF2-40B4-BE49-F238E27FC236}">
                <a16:creationId xmlns:a16="http://schemas.microsoft.com/office/drawing/2014/main" id="{AD1FFEAB-91DE-43DA-A31F-68F3559D0F0F}"/>
              </a:ext>
            </a:extLst>
          </p:cNvPr>
          <p:cNvSpPr/>
          <p:nvPr/>
        </p:nvSpPr>
        <p:spPr>
          <a:xfrm>
            <a:off x="9584683" y="2206834"/>
            <a:ext cx="1762125" cy="1762125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513A1AA-81BC-4FF7-9A12-E8E631E3D2F6}"/>
              </a:ext>
            </a:extLst>
          </p:cNvPr>
          <p:cNvSpPr txBox="1"/>
          <p:nvPr/>
        </p:nvSpPr>
        <p:spPr>
          <a:xfrm>
            <a:off x="1653011" y="1065677"/>
            <a:ext cx="444063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>
                <a:latin typeface="Goblin One" panose="020A0902070400060704" pitchFamily="18" charset="0"/>
              </a:rPr>
              <a:t>CONCEPT</a:t>
            </a:r>
            <a:endParaRPr lang="en-ID" sz="4800">
              <a:latin typeface="Goblin One" panose="020A0902070400060704" pitchFamily="18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112FCF8-4E72-4B3C-A9DA-6E69C4DB9A2C}"/>
              </a:ext>
            </a:extLst>
          </p:cNvPr>
          <p:cNvSpPr txBox="1"/>
          <p:nvPr/>
        </p:nvSpPr>
        <p:spPr>
          <a:xfrm>
            <a:off x="845192" y="2440472"/>
            <a:ext cx="5327662" cy="14212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2000">
                <a:latin typeface="Archivo" pitchFamily="2" charset="0"/>
                <a:cs typeface="Archivo" pitchFamily="2" charset="0"/>
              </a:rPr>
              <a:t>Lorem ipsum dolor sit, consectetur adipiscing. Phasellus sollicitudin. Nunc pretium tincidunt orci, accumsan leo luctus in. Nullam aliquam.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003081E-005B-4339-82CD-032FD013DDDC}"/>
              </a:ext>
            </a:extLst>
          </p:cNvPr>
          <p:cNvSpPr txBox="1"/>
          <p:nvPr/>
        </p:nvSpPr>
        <p:spPr>
          <a:xfrm>
            <a:off x="7216764" y="5811745"/>
            <a:ext cx="206659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>
                <a:latin typeface="Goblin One" panose="020A0902070400060704" pitchFamily="18" charset="0"/>
              </a:rPr>
              <a:t>CREATIVE DESIGN</a:t>
            </a:r>
            <a:endParaRPr lang="en-ID" sz="1100">
              <a:latin typeface="Goblin One" panose="020A0902070400060704" pitchFamily="18" charset="0"/>
            </a:endParaRP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B53576D9-D242-40BE-B611-B57230083315}"/>
              </a:ext>
            </a:extLst>
          </p:cNvPr>
          <p:cNvCxnSpPr>
            <a:cxnSpLocks/>
          </p:cNvCxnSpPr>
          <p:nvPr/>
        </p:nvCxnSpPr>
        <p:spPr>
          <a:xfrm flipH="1">
            <a:off x="9501493" y="5942550"/>
            <a:ext cx="1928507" cy="0"/>
          </a:xfrm>
          <a:prstGeom prst="line">
            <a:avLst/>
          </a:prstGeom>
          <a:ln w="762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7">
            <a:extLst>
              <a:ext uri="{FF2B5EF4-FFF2-40B4-BE49-F238E27FC236}">
                <a16:creationId xmlns:a16="http://schemas.microsoft.com/office/drawing/2014/main" id="{18284546-FD91-4B54-87F5-73DE6EC3F4A7}"/>
              </a:ext>
            </a:extLst>
          </p:cNvPr>
          <p:cNvSpPr/>
          <p:nvPr/>
        </p:nvSpPr>
        <p:spPr>
          <a:xfrm>
            <a:off x="11796000" y="0"/>
            <a:ext cx="396000" cy="396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F18F3138-0A3E-4C23-B573-61AB3F6BADFC}"/>
              </a:ext>
            </a:extLst>
          </p:cNvPr>
          <p:cNvGrpSpPr/>
          <p:nvPr/>
        </p:nvGrpSpPr>
        <p:grpSpPr>
          <a:xfrm>
            <a:off x="1513366" y="4515132"/>
            <a:ext cx="4659488" cy="876018"/>
            <a:chOff x="1049601" y="2878874"/>
            <a:chExt cx="4659488" cy="876018"/>
          </a:xfrm>
        </p:grpSpPr>
        <p:sp>
          <p:nvSpPr>
            <p:cNvPr id="10" name="Graphic 35">
              <a:extLst>
                <a:ext uri="{FF2B5EF4-FFF2-40B4-BE49-F238E27FC236}">
                  <a16:creationId xmlns:a16="http://schemas.microsoft.com/office/drawing/2014/main" id="{21B2B713-F974-49AE-8FF7-4913914F3CAE}"/>
                </a:ext>
              </a:extLst>
            </p:cNvPr>
            <p:cNvSpPr/>
            <p:nvPr userDrawn="1"/>
          </p:nvSpPr>
          <p:spPr>
            <a:xfrm rot="162467">
              <a:off x="1049601" y="2878874"/>
              <a:ext cx="4659488" cy="876018"/>
            </a:xfrm>
            <a:custGeom>
              <a:avLst/>
              <a:gdLst>
                <a:gd name="connsiteX0" fmla="*/ 24575 w 3518534"/>
                <a:gd name="connsiteY0" fmla="*/ 13621 h 661511"/>
                <a:gd name="connsiteX1" fmla="*/ 257175 w 3518534"/>
                <a:gd name="connsiteY1" fmla="*/ 2858 h 661511"/>
                <a:gd name="connsiteX2" fmla="*/ 489680 w 3518534"/>
                <a:gd name="connsiteY2" fmla="*/ 41434 h 661511"/>
                <a:gd name="connsiteX3" fmla="*/ 722281 w 3518534"/>
                <a:gd name="connsiteY3" fmla="*/ 43815 h 661511"/>
                <a:gd name="connsiteX4" fmla="*/ 954786 w 3518534"/>
                <a:gd name="connsiteY4" fmla="*/ 32099 h 661511"/>
                <a:gd name="connsiteX5" fmla="*/ 1187291 w 3518534"/>
                <a:gd name="connsiteY5" fmla="*/ 40100 h 661511"/>
                <a:gd name="connsiteX6" fmla="*/ 1419892 w 3518534"/>
                <a:gd name="connsiteY6" fmla="*/ 0 h 661511"/>
                <a:gd name="connsiteX7" fmla="*/ 1652397 w 3518534"/>
                <a:gd name="connsiteY7" fmla="*/ 14288 h 661511"/>
                <a:gd name="connsiteX8" fmla="*/ 1884902 w 3518534"/>
                <a:gd name="connsiteY8" fmla="*/ 26956 h 661511"/>
                <a:gd name="connsiteX9" fmla="*/ 2117503 w 3518534"/>
                <a:gd name="connsiteY9" fmla="*/ 34004 h 661511"/>
                <a:gd name="connsiteX10" fmla="*/ 2350103 w 3518534"/>
                <a:gd name="connsiteY10" fmla="*/ 14669 h 661511"/>
                <a:gd name="connsiteX11" fmla="*/ 2582609 w 3518534"/>
                <a:gd name="connsiteY11" fmla="*/ 44196 h 661511"/>
                <a:gd name="connsiteX12" fmla="*/ 2815209 w 3518534"/>
                <a:gd name="connsiteY12" fmla="*/ 36576 h 661511"/>
                <a:gd name="connsiteX13" fmla="*/ 3047810 w 3518534"/>
                <a:gd name="connsiteY13" fmla="*/ 42958 h 661511"/>
                <a:gd name="connsiteX14" fmla="*/ 3280410 w 3518534"/>
                <a:gd name="connsiteY14" fmla="*/ 29528 h 661511"/>
                <a:gd name="connsiteX15" fmla="*/ 3518535 w 3518534"/>
                <a:gd name="connsiteY15" fmla="*/ 14383 h 661511"/>
                <a:gd name="connsiteX16" fmla="*/ 3501676 w 3518534"/>
                <a:gd name="connsiteY16" fmla="*/ 227076 h 661511"/>
                <a:gd name="connsiteX17" fmla="*/ 3503390 w 3518534"/>
                <a:gd name="connsiteY17" fmla="*/ 433578 h 661511"/>
                <a:gd name="connsiteX18" fmla="*/ 3516535 w 3518534"/>
                <a:gd name="connsiteY18" fmla="*/ 644081 h 661511"/>
                <a:gd name="connsiteX19" fmla="*/ 3280505 w 3518534"/>
                <a:gd name="connsiteY19" fmla="*/ 618935 h 661511"/>
                <a:gd name="connsiteX20" fmla="*/ 3047905 w 3518534"/>
                <a:gd name="connsiteY20" fmla="*/ 625697 h 661511"/>
                <a:gd name="connsiteX21" fmla="*/ 2815399 w 3518534"/>
                <a:gd name="connsiteY21" fmla="*/ 660559 h 661511"/>
                <a:gd name="connsiteX22" fmla="*/ 2582895 w 3518534"/>
                <a:gd name="connsiteY22" fmla="*/ 648748 h 661511"/>
                <a:gd name="connsiteX23" fmla="*/ 2350294 w 3518534"/>
                <a:gd name="connsiteY23" fmla="*/ 657511 h 661511"/>
                <a:gd name="connsiteX24" fmla="*/ 2117789 w 3518534"/>
                <a:gd name="connsiteY24" fmla="*/ 661511 h 661511"/>
                <a:gd name="connsiteX25" fmla="*/ 1885283 w 3518534"/>
                <a:gd name="connsiteY25" fmla="*/ 613220 h 661511"/>
                <a:gd name="connsiteX26" fmla="*/ 1652683 w 3518534"/>
                <a:gd name="connsiteY26" fmla="*/ 658178 h 661511"/>
                <a:gd name="connsiteX27" fmla="*/ 1420178 w 3518534"/>
                <a:gd name="connsiteY27" fmla="*/ 661416 h 661511"/>
                <a:gd name="connsiteX28" fmla="*/ 1187577 w 3518534"/>
                <a:gd name="connsiteY28" fmla="*/ 621411 h 661511"/>
                <a:gd name="connsiteX29" fmla="*/ 954977 w 3518534"/>
                <a:gd name="connsiteY29" fmla="*/ 637699 h 661511"/>
                <a:gd name="connsiteX30" fmla="*/ 722376 w 3518534"/>
                <a:gd name="connsiteY30" fmla="*/ 646843 h 661511"/>
                <a:gd name="connsiteX31" fmla="*/ 489871 w 3518534"/>
                <a:gd name="connsiteY31" fmla="*/ 622078 h 661511"/>
                <a:gd name="connsiteX32" fmla="*/ 257175 w 3518534"/>
                <a:gd name="connsiteY32" fmla="*/ 642080 h 661511"/>
                <a:gd name="connsiteX33" fmla="*/ 35338 w 3518534"/>
                <a:gd name="connsiteY33" fmla="*/ 628079 h 661511"/>
                <a:gd name="connsiteX34" fmla="*/ 20860 w 3518534"/>
                <a:gd name="connsiteY34" fmla="*/ 433578 h 661511"/>
                <a:gd name="connsiteX35" fmla="*/ 48673 w 3518534"/>
                <a:gd name="connsiteY35" fmla="*/ 227076 h 661511"/>
                <a:gd name="connsiteX36" fmla="*/ 0 w 3518534"/>
                <a:gd name="connsiteY36" fmla="*/ 20574 h 661511"/>
                <a:gd name="connsiteX37" fmla="*/ 24575 w 3518534"/>
                <a:gd name="connsiteY37" fmla="*/ 13621 h 6615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3518534" h="661511">
                  <a:moveTo>
                    <a:pt x="24575" y="13621"/>
                  </a:moveTo>
                  <a:lnTo>
                    <a:pt x="257175" y="2858"/>
                  </a:lnTo>
                  <a:lnTo>
                    <a:pt x="489680" y="41434"/>
                  </a:lnTo>
                  <a:lnTo>
                    <a:pt x="722281" y="43815"/>
                  </a:lnTo>
                  <a:lnTo>
                    <a:pt x="954786" y="32099"/>
                  </a:lnTo>
                  <a:lnTo>
                    <a:pt x="1187291" y="40100"/>
                  </a:lnTo>
                  <a:lnTo>
                    <a:pt x="1419892" y="0"/>
                  </a:lnTo>
                  <a:lnTo>
                    <a:pt x="1652397" y="14288"/>
                  </a:lnTo>
                  <a:lnTo>
                    <a:pt x="1884902" y="26956"/>
                  </a:lnTo>
                  <a:lnTo>
                    <a:pt x="2117503" y="34004"/>
                  </a:lnTo>
                  <a:lnTo>
                    <a:pt x="2350103" y="14669"/>
                  </a:lnTo>
                  <a:lnTo>
                    <a:pt x="2582609" y="44196"/>
                  </a:lnTo>
                  <a:lnTo>
                    <a:pt x="2815209" y="36576"/>
                  </a:lnTo>
                  <a:lnTo>
                    <a:pt x="3047810" y="42958"/>
                  </a:lnTo>
                  <a:lnTo>
                    <a:pt x="3280410" y="29528"/>
                  </a:lnTo>
                  <a:lnTo>
                    <a:pt x="3518535" y="14383"/>
                  </a:lnTo>
                  <a:lnTo>
                    <a:pt x="3501676" y="227076"/>
                  </a:lnTo>
                  <a:lnTo>
                    <a:pt x="3503390" y="433578"/>
                  </a:lnTo>
                  <a:lnTo>
                    <a:pt x="3516535" y="644081"/>
                  </a:lnTo>
                  <a:lnTo>
                    <a:pt x="3280505" y="618935"/>
                  </a:lnTo>
                  <a:lnTo>
                    <a:pt x="3047905" y="625697"/>
                  </a:lnTo>
                  <a:lnTo>
                    <a:pt x="2815399" y="660559"/>
                  </a:lnTo>
                  <a:lnTo>
                    <a:pt x="2582895" y="648748"/>
                  </a:lnTo>
                  <a:lnTo>
                    <a:pt x="2350294" y="657511"/>
                  </a:lnTo>
                  <a:lnTo>
                    <a:pt x="2117789" y="661511"/>
                  </a:lnTo>
                  <a:lnTo>
                    <a:pt x="1885283" y="613220"/>
                  </a:lnTo>
                  <a:lnTo>
                    <a:pt x="1652683" y="658178"/>
                  </a:lnTo>
                  <a:lnTo>
                    <a:pt x="1420178" y="661416"/>
                  </a:lnTo>
                  <a:lnTo>
                    <a:pt x="1187577" y="621411"/>
                  </a:lnTo>
                  <a:lnTo>
                    <a:pt x="954977" y="637699"/>
                  </a:lnTo>
                  <a:lnTo>
                    <a:pt x="722376" y="646843"/>
                  </a:lnTo>
                  <a:lnTo>
                    <a:pt x="489871" y="622078"/>
                  </a:lnTo>
                  <a:lnTo>
                    <a:pt x="257175" y="642080"/>
                  </a:lnTo>
                  <a:lnTo>
                    <a:pt x="35338" y="628079"/>
                  </a:lnTo>
                  <a:lnTo>
                    <a:pt x="20860" y="433578"/>
                  </a:lnTo>
                  <a:lnTo>
                    <a:pt x="48673" y="227076"/>
                  </a:lnTo>
                  <a:lnTo>
                    <a:pt x="0" y="20574"/>
                  </a:lnTo>
                  <a:lnTo>
                    <a:pt x="24575" y="13621"/>
                  </a:lnTo>
                  <a:close/>
                </a:path>
              </a:pathLst>
            </a:custGeom>
            <a:solidFill>
              <a:schemeClr val="accent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en-ID"/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1BE88D41-5E48-4347-8DE8-1387A6984700}"/>
                </a:ext>
              </a:extLst>
            </p:cNvPr>
            <p:cNvSpPr txBox="1"/>
            <p:nvPr userDrawn="1"/>
          </p:nvSpPr>
          <p:spPr>
            <a:xfrm>
              <a:off x="1130289" y="2934664"/>
              <a:ext cx="4499596" cy="6994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ID" sz="1400">
                  <a:solidFill>
                    <a:schemeClr val="bg1"/>
                  </a:solidFill>
                  <a:latin typeface="Archivo" pitchFamily="2" charset="0"/>
                  <a:cs typeface="Archivo" pitchFamily="2" charset="0"/>
                </a:rPr>
                <a:t>Lorem ipsum dolor sit amet, consectet adipiscing elit. Phasellus quis sollicitudin dolor. Nunc pretium tincidunt</a:t>
              </a:r>
            </a:p>
          </p:txBody>
        </p:sp>
      </p:grp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F79E800D-B053-4D8E-A04E-04BE3280EE6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55197552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>
            <a:extLst>
              <a:ext uri="{FF2B5EF4-FFF2-40B4-BE49-F238E27FC236}">
                <a16:creationId xmlns:a16="http://schemas.microsoft.com/office/drawing/2014/main" id="{0EB2F93F-34BC-4FD1-B1BA-45BE69557B66}"/>
              </a:ext>
            </a:extLst>
          </p:cNvPr>
          <p:cNvSpPr/>
          <p:nvPr/>
        </p:nvSpPr>
        <p:spPr>
          <a:xfrm>
            <a:off x="945504" y="1180174"/>
            <a:ext cx="1762125" cy="1762125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64FBB7B-2101-4E6A-9D59-85BBBE9E5699}"/>
              </a:ext>
            </a:extLst>
          </p:cNvPr>
          <p:cNvSpPr txBox="1"/>
          <p:nvPr/>
        </p:nvSpPr>
        <p:spPr>
          <a:xfrm>
            <a:off x="1130289" y="1235999"/>
            <a:ext cx="3682418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>
                <a:latin typeface="Goblin One" panose="020A0902070400060704" pitchFamily="18" charset="0"/>
              </a:rPr>
              <a:t>THANK</a:t>
            </a:r>
          </a:p>
          <a:p>
            <a:r>
              <a:rPr lang="en-US" sz="5400">
                <a:latin typeface="Goblin One" panose="020A0902070400060704" pitchFamily="18" charset="0"/>
              </a:rPr>
              <a:t>YOU</a:t>
            </a:r>
            <a:endParaRPr lang="en-ID" sz="5400">
              <a:latin typeface="Goblin One" panose="020A0902070400060704" pitchFamily="18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ED499C4-A6DC-4415-B4C5-74FC67E95AB0}"/>
              </a:ext>
            </a:extLst>
          </p:cNvPr>
          <p:cNvSpPr txBox="1"/>
          <p:nvPr/>
        </p:nvSpPr>
        <p:spPr>
          <a:xfrm>
            <a:off x="8841230" y="1326696"/>
            <a:ext cx="222048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>
                <a:latin typeface="Goblin One" panose="020A0902070400060704" pitchFamily="18" charset="0"/>
              </a:rPr>
              <a:t>MODERN  SLIDE</a:t>
            </a:r>
            <a:endParaRPr lang="en-ID" sz="1400">
              <a:latin typeface="Goblin One" panose="020A0902070400060704" pitchFamily="18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99A85B8-37DA-46E3-B837-BC712A82FD6C}"/>
              </a:ext>
            </a:extLst>
          </p:cNvPr>
          <p:cNvSpPr txBox="1"/>
          <p:nvPr/>
        </p:nvSpPr>
        <p:spPr>
          <a:xfrm>
            <a:off x="1130289" y="3915701"/>
            <a:ext cx="9931422" cy="9596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2000">
                <a:latin typeface="Archivo" pitchFamily="2" charset="0"/>
                <a:cs typeface="Archivo" pitchFamily="2" charset="0"/>
              </a:rPr>
              <a:t>Lorem ipsum dolor sit amet, consectetur adipiscing. Phasellus sollicitudin dolor. Nunc pretium tincidunt orci, ac accumsan leo luctus in. Nullam aliquam, leo eget Bibendum.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338F49A-E483-4967-9482-B7FD332871FC}"/>
              </a:ext>
            </a:extLst>
          </p:cNvPr>
          <p:cNvSpPr txBox="1"/>
          <p:nvPr/>
        </p:nvSpPr>
        <p:spPr>
          <a:xfrm>
            <a:off x="6732988" y="5163219"/>
            <a:ext cx="4328722" cy="1022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400">
                <a:latin typeface="Archivo" pitchFamily="2" charset="0"/>
                <a:cs typeface="Archivo" pitchFamily="2" charset="0"/>
              </a:rPr>
              <a:t>Lorem ipsum dolor sit amet, adipiscing elit. Phasel dolor. Nunc pretium tincidunt, accumsan le luctus in. Nullam aliquam, leo eget.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56DF0EA5-80EB-4A4C-B110-7B81D7A8FBC6}"/>
              </a:ext>
            </a:extLst>
          </p:cNvPr>
          <p:cNvGrpSpPr/>
          <p:nvPr/>
        </p:nvGrpSpPr>
        <p:grpSpPr>
          <a:xfrm>
            <a:off x="6402222" y="2057372"/>
            <a:ext cx="4659488" cy="876018"/>
            <a:chOff x="1049601" y="2878874"/>
            <a:chExt cx="4659488" cy="876018"/>
          </a:xfrm>
        </p:grpSpPr>
        <p:sp>
          <p:nvSpPr>
            <p:cNvPr id="8" name="Graphic 35">
              <a:extLst>
                <a:ext uri="{FF2B5EF4-FFF2-40B4-BE49-F238E27FC236}">
                  <a16:creationId xmlns:a16="http://schemas.microsoft.com/office/drawing/2014/main" id="{E14E3405-2E62-4B43-8DD7-16602CC63215}"/>
                </a:ext>
              </a:extLst>
            </p:cNvPr>
            <p:cNvSpPr/>
            <p:nvPr/>
          </p:nvSpPr>
          <p:spPr>
            <a:xfrm rot="162467">
              <a:off x="1049601" y="2878874"/>
              <a:ext cx="4659488" cy="876018"/>
            </a:xfrm>
            <a:custGeom>
              <a:avLst/>
              <a:gdLst>
                <a:gd name="connsiteX0" fmla="*/ 24575 w 3518534"/>
                <a:gd name="connsiteY0" fmla="*/ 13621 h 661511"/>
                <a:gd name="connsiteX1" fmla="*/ 257175 w 3518534"/>
                <a:gd name="connsiteY1" fmla="*/ 2858 h 661511"/>
                <a:gd name="connsiteX2" fmla="*/ 489680 w 3518534"/>
                <a:gd name="connsiteY2" fmla="*/ 41434 h 661511"/>
                <a:gd name="connsiteX3" fmla="*/ 722281 w 3518534"/>
                <a:gd name="connsiteY3" fmla="*/ 43815 h 661511"/>
                <a:gd name="connsiteX4" fmla="*/ 954786 w 3518534"/>
                <a:gd name="connsiteY4" fmla="*/ 32099 h 661511"/>
                <a:gd name="connsiteX5" fmla="*/ 1187291 w 3518534"/>
                <a:gd name="connsiteY5" fmla="*/ 40100 h 661511"/>
                <a:gd name="connsiteX6" fmla="*/ 1419892 w 3518534"/>
                <a:gd name="connsiteY6" fmla="*/ 0 h 661511"/>
                <a:gd name="connsiteX7" fmla="*/ 1652397 w 3518534"/>
                <a:gd name="connsiteY7" fmla="*/ 14288 h 661511"/>
                <a:gd name="connsiteX8" fmla="*/ 1884902 w 3518534"/>
                <a:gd name="connsiteY8" fmla="*/ 26956 h 661511"/>
                <a:gd name="connsiteX9" fmla="*/ 2117503 w 3518534"/>
                <a:gd name="connsiteY9" fmla="*/ 34004 h 661511"/>
                <a:gd name="connsiteX10" fmla="*/ 2350103 w 3518534"/>
                <a:gd name="connsiteY10" fmla="*/ 14669 h 661511"/>
                <a:gd name="connsiteX11" fmla="*/ 2582609 w 3518534"/>
                <a:gd name="connsiteY11" fmla="*/ 44196 h 661511"/>
                <a:gd name="connsiteX12" fmla="*/ 2815209 w 3518534"/>
                <a:gd name="connsiteY12" fmla="*/ 36576 h 661511"/>
                <a:gd name="connsiteX13" fmla="*/ 3047810 w 3518534"/>
                <a:gd name="connsiteY13" fmla="*/ 42958 h 661511"/>
                <a:gd name="connsiteX14" fmla="*/ 3280410 w 3518534"/>
                <a:gd name="connsiteY14" fmla="*/ 29528 h 661511"/>
                <a:gd name="connsiteX15" fmla="*/ 3518535 w 3518534"/>
                <a:gd name="connsiteY15" fmla="*/ 14383 h 661511"/>
                <a:gd name="connsiteX16" fmla="*/ 3501676 w 3518534"/>
                <a:gd name="connsiteY16" fmla="*/ 227076 h 661511"/>
                <a:gd name="connsiteX17" fmla="*/ 3503390 w 3518534"/>
                <a:gd name="connsiteY17" fmla="*/ 433578 h 661511"/>
                <a:gd name="connsiteX18" fmla="*/ 3516535 w 3518534"/>
                <a:gd name="connsiteY18" fmla="*/ 644081 h 661511"/>
                <a:gd name="connsiteX19" fmla="*/ 3280505 w 3518534"/>
                <a:gd name="connsiteY19" fmla="*/ 618935 h 661511"/>
                <a:gd name="connsiteX20" fmla="*/ 3047905 w 3518534"/>
                <a:gd name="connsiteY20" fmla="*/ 625697 h 661511"/>
                <a:gd name="connsiteX21" fmla="*/ 2815399 w 3518534"/>
                <a:gd name="connsiteY21" fmla="*/ 660559 h 661511"/>
                <a:gd name="connsiteX22" fmla="*/ 2582895 w 3518534"/>
                <a:gd name="connsiteY22" fmla="*/ 648748 h 661511"/>
                <a:gd name="connsiteX23" fmla="*/ 2350294 w 3518534"/>
                <a:gd name="connsiteY23" fmla="*/ 657511 h 661511"/>
                <a:gd name="connsiteX24" fmla="*/ 2117789 w 3518534"/>
                <a:gd name="connsiteY24" fmla="*/ 661511 h 661511"/>
                <a:gd name="connsiteX25" fmla="*/ 1885283 w 3518534"/>
                <a:gd name="connsiteY25" fmla="*/ 613220 h 661511"/>
                <a:gd name="connsiteX26" fmla="*/ 1652683 w 3518534"/>
                <a:gd name="connsiteY26" fmla="*/ 658178 h 661511"/>
                <a:gd name="connsiteX27" fmla="*/ 1420178 w 3518534"/>
                <a:gd name="connsiteY27" fmla="*/ 661416 h 661511"/>
                <a:gd name="connsiteX28" fmla="*/ 1187577 w 3518534"/>
                <a:gd name="connsiteY28" fmla="*/ 621411 h 661511"/>
                <a:gd name="connsiteX29" fmla="*/ 954977 w 3518534"/>
                <a:gd name="connsiteY29" fmla="*/ 637699 h 661511"/>
                <a:gd name="connsiteX30" fmla="*/ 722376 w 3518534"/>
                <a:gd name="connsiteY30" fmla="*/ 646843 h 661511"/>
                <a:gd name="connsiteX31" fmla="*/ 489871 w 3518534"/>
                <a:gd name="connsiteY31" fmla="*/ 622078 h 661511"/>
                <a:gd name="connsiteX32" fmla="*/ 257175 w 3518534"/>
                <a:gd name="connsiteY32" fmla="*/ 642080 h 661511"/>
                <a:gd name="connsiteX33" fmla="*/ 35338 w 3518534"/>
                <a:gd name="connsiteY33" fmla="*/ 628079 h 661511"/>
                <a:gd name="connsiteX34" fmla="*/ 20860 w 3518534"/>
                <a:gd name="connsiteY34" fmla="*/ 433578 h 661511"/>
                <a:gd name="connsiteX35" fmla="*/ 48673 w 3518534"/>
                <a:gd name="connsiteY35" fmla="*/ 227076 h 661511"/>
                <a:gd name="connsiteX36" fmla="*/ 0 w 3518534"/>
                <a:gd name="connsiteY36" fmla="*/ 20574 h 661511"/>
                <a:gd name="connsiteX37" fmla="*/ 24575 w 3518534"/>
                <a:gd name="connsiteY37" fmla="*/ 13621 h 6615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3518534" h="661511">
                  <a:moveTo>
                    <a:pt x="24575" y="13621"/>
                  </a:moveTo>
                  <a:lnTo>
                    <a:pt x="257175" y="2858"/>
                  </a:lnTo>
                  <a:lnTo>
                    <a:pt x="489680" y="41434"/>
                  </a:lnTo>
                  <a:lnTo>
                    <a:pt x="722281" y="43815"/>
                  </a:lnTo>
                  <a:lnTo>
                    <a:pt x="954786" y="32099"/>
                  </a:lnTo>
                  <a:lnTo>
                    <a:pt x="1187291" y="40100"/>
                  </a:lnTo>
                  <a:lnTo>
                    <a:pt x="1419892" y="0"/>
                  </a:lnTo>
                  <a:lnTo>
                    <a:pt x="1652397" y="14288"/>
                  </a:lnTo>
                  <a:lnTo>
                    <a:pt x="1884902" y="26956"/>
                  </a:lnTo>
                  <a:lnTo>
                    <a:pt x="2117503" y="34004"/>
                  </a:lnTo>
                  <a:lnTo>
                    <a:pt x="2350103" y="14669"/>
                  </a:lnTo>
                  <a:lnTo>
                    <a:pt x="2582609" y="44196"/>
                  </a:lnTo>
                  <a:lnTo>
                    <a:pt x="2815209" y="36576"/>
                  </a:lnTo>
                  <a:lnTo>
                    <a:pt x="3047810" y="42958"/>
                  </a:lnTo>
                  <a:lnTo>
                    <a:pt x="3280410" y="29528"/>
                  </a:lnTo>
                  <a:lnTo>
                    <a:pt x="3518535" y="14383"/>
                  </a:lnTo>
                  <a:lnTo>
                    <a:pt x="3501676" y="227076"/>
                  </a:lnTo>
                  <a:lnTo>
                    <a:pt x="3503390" y="433578"/>
                  </a:lnTo>
                  <a:lnTo>
                    <a:pt x="3516535" y="644081"/>
                  </a:lnTo>
                  <a:lnTo>
                    <a:pt x="3280505" y="618935"/>
                  </a:lnTo>
                  <a:lnTo>
                    <a:pt x="3047905" y="625697"/>
                  </a:lnTo>
                  <a:lnTo>
                    <a:pt x="2815399" y="660559"/>
                  </a:lnTo>
                  <a:lnTo>
                    <a:pt x="2582895" y="648748"/>
                  </a:lnTo>
                  <a:lnTo>
                    <a:pt x="2350294" y="657511"/>
                  </a:lnTo>
                  <a:lnTo>
                    <a:pt x="2117789" y="661511"/>
                  </a:lnTo>
                  <a:lnTo>
                    <a:pt x="1885283" y="613220"/>
                  </a:lnTo>
                  <a:lnTo>
                    <a:pt x="1652683" y="658178"/>
                  </a:lnTo>
                  <a:lnTo>
                    <a:pt x="1420178" y="661416"/>
                  </a:lnTo>
                  <a:lnTo>
                    <a:pt x="1187577" y="621411"/>
                  </a:lnTo>
                  <a:lnTo>
                    <a:pt x="954977" y="637699"/>
                  </a:lnTo>
                  <a:lnTo>
                    <a:pt x="722376" y="646843"/>
                  </a:lnTo>
                  <a:lnTo>
                    <a:pt x="489871" y="622078"/>
                  </a:lnTo>
                  <a:lnTo>
                    <a:pt x="257175" y="642080"/>
                  </a:lnTo>
                  <a:lnTo>
                    <a:pt x="35338" y="628079"/>
                  </a:lnTo>
                  <a:lnTo>
                    <a:pt x="20860" y="433578"/>
                  </a:lnTo>
                  <a:lnTo>
                    <a:pt x="48673" y="227076"/>
                  </a:lnTo>
                  <a:lnTo>
                    <a:pt x="0" y="20574"/>
                  </a:lnTo>
                  <a:lnTo>
                    <a:pt x="24575" y="13621"/>
                  </a:lnTo>
                  <a:close/>
                </a:path>
              </a:pathLst>
            </a:custGeom>
            <a:solidFill>
              <a:schemeClr val="accent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en-ID"/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D6137D7B-9DE2-483F-AD94-14C55D44C77E}"/>
                </a:ext>
              </a:extLst>
            </p:cNvPr>
            <p:cNvSpPr txBox="1"/>
            <p:nvPr userDrawn="1"/>
          </p:nvSpPr>
          <p:spPr>
            <a:xfrm>
              <a:off x="1130289" y="2934664"/>
              <a:ext cx="4499596" cy="6994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ID" sz="1400">
                  <a:solidFill>
                    <a:schemeClr val="bg1"/>
                  </a:solidFill>
                  <a:latin typeface="Archivo" pitchFamily="2" charset="0"/>
                  <a:cs typeface="Archivo" pitchFamily="2" charset="0"/>
                </a:rPr>
                <a:t>Lorem ipsum dolor sit amet, consectet adipiscing elit. Phasellus quis sollicitudin dolor. Nunc pretium tincidunt</a:t>
              </a:r>
            </a:p>
          </p:txBody>
        </p:sp>
      </p:grpSp>
      <p:sp>
        <p:nvSpPr>
          <p:cNvPr id="10" name="TextBox 9">
            <a:extLst>
              <a:ext uri="{FF2B5EF4-FFF2-40B4-BE49-F238E27FC236}">
                <a16:creationId xmlns:a16="http://schemas.microsoft.com/office/drawing/2014/main" id="{FEC6C0D5-C96E-4EF0-A9A6-D17CC8F5E98E}"/>
              </a:ext>
            </a:extLst>
          </p:cNvPr>
          <p:cNvSpPr txBox="1"/>
          <p:nvPr/>
        </p:nvSpPr>
        <p:spPr>
          <a:xfrm>
            <a:off x="1130289" y="5924261"/>
            <a:ext cx="206659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>
                <a:latin typeface="Goblin One" panose="020A0902070400060704" pitchFamily="18" charset="0"/>
              </a:rPr>
              <a:t>CREATIVE DESIGN</a:t>
            </a:r>
            <a:endParaRPr lang="en-ID" sz="1100">
              <a:latin typeface="Goblin One" panose="020A0902070400060704" pitchFamily="18" charset="0"/>
            </a:endParaRP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50486D09-DF15-4C23-A717-2EE09ED2BAF0}"/>
              </a:ext>
            </a:extLst>
          </p:cNvPr>
          <p:cNvCxnSpPr>
            <a:cxnSpLocks/>
          </p:cNvCxnSpPr>
          <p:nvPr/>
        </p:nvCxnSpPr>
        <p:spPr>
          <a:xfrm flipH="1">
            <a:off x="3415017" y="6055066"/>
            <a:ext cx="2214869" cy="0"/>
          </a:xfrm>
          <a:prstGeom prst="line">
            <a:avLst/>
          </a:prstGeom>
          <a:ln w="762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>
            <a:extLst>
              <a:ext uri="{FF2B5EF4-FFF2-40B4-BE49-F238E27FC236}">
                <a16:creationId xmlns:a16="http://schemas.microsoft.com/office/drawing/2014/main" id="{6C941872-3BA2-48B5-9820-0F9B04F5D18B}"/>
              </a:ext>
            </a:extLst>
          </p:cNvPr>
          <p:cNvSpPr/>
          <p:nvPr/>
        </p:nvSpPr>
        <p:spPr>
          <a:xfrm>
            <a:off x="11796000" y="6462000"/>
            <a:ext cx="396000" cy="396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D1BA4395-3997-48B4-908F-66156D94BC7D}"/>
              </a:ext>
            </a:extLst>
          </p:cNvPr>
          <p:cNvSpPr/>
          <p:nvPr/>
        </p:nvSpPr>
        <p:spPr>
          <a:xfrm>
            <a:off x="1200150" y="5274373"/>
            <a:ext cx="4429735" cy="431098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3701040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val 2">
            <a:extLst>
              <a:ext uri="{FF2B5EF4-FFF2-40B4-BE49-F238E27FC236}">
                <a16:creationId xmlns:a16="http://schemas.microsoft.com/office/drawing/2014/main" id="{1358E08D-B2F6-4A56-8FD4-95DB193DBD9C}"/>
              </a:ext>
            </a:extLst>
          </p:cNvPr>
          <p:cNvSpPr/>
          <p:nvPr/>
        </p:nvSpPr>
        <p:spPr>
          <a:xfrm>
            <a:off x="4433975" y="953574"/>
            <a:ext cx="1187587" cy="1187587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FF1FBCC-16BF-4D49-A1F9-52D707878202}"/>
              </a:ext>
            </a:extLst>
          </p:cNvPr>
          <p:cNvSpPr txBox="1"/>
          <p:nvPr/>
        </p:nvSpPr>
        <p:spPr>
          <a:xfrm>
            <a:off x="2281325" y="1133236"/>
            <a:ext cx="294343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>
                <a:latin typeface="Goblin One" panose="020A0902070400060704" pitchFamily="18" charset="0"/>
              </a:rPr>
              <a:t>POINT</a:t>
            </a:r>
            <a:endParaRPr lang="en-ID" sz="4800">
              <a:latin typeface="Goblin One" panose="020A0902070400060704" pitchFamily="18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D601E50-227E-44F0-9552-13B47BC9C914}"/>
              </a:ext>
            </a:extLst>
          </p:cNvPr>
          <p:cNvSpPr txBox="1"/>
          <p:nvPr/>
        </p:nvSpPr>
        <p:spPr>
          <a:xfrm>
            <a:off x="6649948" y="2609850"/>
            <a:ext cx="4499596" cy="18829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2000">
                <a:latin typeface="Archivo" pitchFamily="2" charset="0"/>
                <a:cs typeface="Archivo" pitchFamily="2" charset="0"/>
              </a:rPr>
              <a:t>Lorem ipsum dolor sit amet. Phasellus sollicitudin dolor. Nunc pretium orci, ac accumsan luctus. Nullam aliquam, leo eget Bibendum.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FB6DEFE-E1DD-4797-8456-916D755F29B0}"/>
              </a:ext>
            </a:extLst>
          </p:cNvPr>
          <p:cNvSpPr txBox="1"/>
          <p:nvPr/>
        </p:nvSpPr>
        <p:spPr>
          <a:xfrm>
            <a:off x="6649948" y="4988136"/>
            <a:ext cx="4499596" cy="1022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400">
                <a:latin typeface="Archivo" pitchFamily="2" charset="0"/>
                <a:cs typeface="Archivo" pitchFamily="2" charset="0"/>
              </a:rPr>
              <a:t>Lorem ipsum dolor sit amet, adipiscing. Phasel dolor. Nunc pretium tincidunt, accumsan le luctus in. Nullam aliquam, leo eget.</a:t>
            </a:r>
          </a:p>
        </p:txBody>
      </p:sp>
      <p:sp>
        <p:nvSpPr>
          <p:cNvPr id="7" name="Graphic 35">
            <a:extLst>
              <a:ext uri="{FF2B5EF4-FFF2-40B4-BE49-F238E27FC236}">
                <a16:creationId xmlns:a16="http://schemas.microsoft.com/office/drawing/2014/main" id="{AEE18EE7-2552-4240-85B1-0C4BF94F8E1F}"/>
              </a:ext>
            </a:extLst>
          </p:cNvPr>
          <p:cNvSpPr/>
          <p:nvPr/>
        </p:nvSpPr>
        <p:spPr>
          <a:xfrm rot="162467">
            <a:off x="6569260" y="1141835"/>
            <a:ext cx="4659488" cy="876018"/>
          </a:xfrm>
          <a:custGeom>
            <a:avLst/>
            <a:gdLst>
              <a:gd name="connsiteX0" fmla="*/ 24575 w 3518534"/>
              <a:gd name="connsiteY0" fmla="*/ 13621 h 661511"/>
              <a:gd name="connsiteX1" fmla="*/ 257175 w 3518534"/>
              <a:gd name="connsiteY1" fmla="*/ 2858 h 661511"/>
              <a:gd name="connsiteX2" fmla="*/ 489680 w 3518534"/>
              <a:gd name="connsiteY2" fmla="*/ 41434 h 661511"/>
              <a:gd name="connsiteX3" fmla="*/ 722281 w 3518534"/>
              <a:gd name="connsiteY3" fmla="*/ 43815 h 661511"/>
              <a:gd name="connsiteX4" fmla="*/ 954786 w 3518534"/>
              <a:gd name="connsiteY4" fmla="*/ 32099 h 661511"/>
              <a:gd name="connsiteX5" fmla="*/ 1187291 w 3518534"/>
              <a:gd name="connsiteY5" fmla="*/ 40100 h 661511"/>
              <a:gd name="connsiteX6" fmla="*/ 1419892 w 3518534"/>
              <a:gd name="connsiteY6" fmla="*/ 0 h 661511"/>
              <a:gd name="connsiteX7" fmla="*/ 1652397 w 3518534"/>
              <a:gd name="connsiteY7" fmla="*/ 14288 h 661511"/>
              <a:gd name="connsiteX8" fmla="*/ 1884902 w 3518534"/>
              <a:gd name="connsiteY8" fmla="*/ 26956 h 661511"/>
              <a:gd name="connsiteX9" fmla="*/ 2117503 w 3518534"/>
              <a:gd name="connsiteY9" fmla="*/ 34004 h 661511"/>
              <a:gd name="connsiteX10" fmla="*/ 2350103 w 3518534"/>
              <a:gd name="connsiteY10" fmla="*/ 14669 h 661511"/>
              <a:gd name="connsiteX11" fmla="*/ 2582609 w 3518534"/>
              <a:gd name="connsiteY11" fmla="*/ 44196 h 661511"/>
              <a:gd name="connsiteX12" fmla="*/ 2815209 w 3518534"/>
              <a:gd name="connsiteY12" fmla="*/ 36576 h 661511"/>
              <a:gd name="connsiteX13" fmla="*/ 3047810 w 3518534"/>
              <a:gd name="connsiteY13" fmla="*/ 42958 h 661511"/>
              <a:gd name="connsiteX14" fmla="*/ 3280410 w 3518534"/>
              <a:gd name="connsiteY14" fmla="*/ 29528 h 661511"/>
              <a:gd name="connsiteX15" fmla="*/ 3518535 w 3518534"/>
              <a:gd name="connsiteY15" fmla="*/ 14383 h 661511"/>
              <a:gd name="connsiteX16" fmla="*/ 3501676 w 3518534"/>
              <a:gd name="connsiteY16" fmla="*/ 227076 h 661511"/>
              <a:gd name="connsiteX17" fmla="*/ 3503390 w 3518534"/>
              <a:gd name="connsiteY17" fmla="*/ 433578 h 661511"/>
              <a:gd name="connsiteX18" fmla="*/ 3516535 w 3518534"/>
              <a:gd name="connsiteY18" fmla="*/ 644081 h 661511"/>
              <a:gd name="connsiteX19" fmla="*/ 3280505 w 3518534"/>
              <a:gd name="connsiteY19" fmla="*/ 618935 h 661511"/>
              <a:gd name="connsiteX20" fmla="*/ 3047905 w 3518534"/>
              <a:gd name="connsiteY20" fmla="*/ 625697 h 661511"/>
              <a:gd name="connsiteX21" fmla="*/ 2815399 w 3518534"/>
              <a:gd name="connsiteY21" fmla="*/ 660559 h 661511"/>
              <a:gd name="connsiteX22" fmla="*/ 2582895 w 3518534"/>
              <a:gd name="connsiteY22" fmla="*/ 648748 h 661511"/>
              <a:gd name="connsiteX23" fmla="*/ 2350294 w 3518534"/>
              <a:gd name="connsiteY23" fmla="*/ 657511 h 661511"/>
              <a:gd name="connsiteX24" fmla="*/ 2117789 w 3518534"/>
              <a:gd name="connsiteY24" fmla="*/ 661511 h 661511"/>
              <a:gd name="connsiteX25" fmla="*/ 1885283 w 3518534"/>
              <a:gd name="connsiteY25" fmla="*/ 613220 h 661511"/>
              <a:gd name="connsiteX26" fmla="*/ 1652683 w 3518534"/>
              <a:gd name="connsiteY26" fmla="*/ 658178 h 661511"/>
              <a:gd name="connsiteX27" fmla="*/ 1420178 w 3518534"/>
              <a:gd name="connsiteY27" fmla="*/ 661416 h 661511"/>
              <a:gd name="connsiteX28" fmla="*/ 1187577 w 3518534"/>
              <a:gd name="connsiteY28" fmla="*/ 621411 h 661511"/>
              <a:gd name="connsiteX29" fmla="*/ 954977 w 3518534"/>
              <a:gd name="connsiteY29" fmla="*/ 637699 h 661511"/>
              <a:gd name="connsiteX30" fmla="*/ 722376 w 3518534"/>
              <a:gd name="connsiteY30" fmla="*/ 646843 h 661511"/>
              <a:gd name="connsiteX31" fmla="*/ 489871 w 3518534"/>
              <a:gd name="connsiteY31" fmla="*/ 622078 h 661511"/>
              <a:gd name="connsiteX32" fmla="*/ 257175 w 3518534"/>
              <a:gd name="connsiteY32" fmla="*/ 642080 h 661511"/>
              <a:gd name="connsiteX33" fmla="*/ 35338 w 3518534"/>
              <a:gd name="connsiteY33" fmla="*/ 628079 h 661511"/>
              <a:gd name="connsiteX34" fmla="*/ 20860 w 3518534"/>
              <a:gd name="connsiteY34" fmla="*/ 433578 h 661511"/>
              <a:gd name="connsiteX35" fmla="*/ 48673 w 3518534"/>
              <a:gd name="connsiteY35" fmla="*/ 227076 h 661511"/>
              <a:gd name="connsiteX36" fmla="*/ 0 w 3518534"/>
              <a:gd name="connsiteY36" fmla="*/ 20574 h 661511"/>
              <a:gd name="connsiteX37" fmla="*/ 24575 w 3518534"/>
              <a:gd name="connsiteY37" fmla="*/ 13621 h 6615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3518534" h="661511">
                <a:moveTo>
                  <a:pt x="24575" y="13621"/>
                </a:moveTo>
                <a:lnTo>
                  <a:pt x="257175" y="2858"/>
                </a:lnTo>
                <a:lnTo>
                  <a:pt x="489680" y="41434"/>
                </a:lnTo>
                <a:lnTo>
                  <a:pt x="722281" y="43815"/>
                </a:lnTo>
                <a:lnTo>
                  <a:pt x="954786" y="32099"/>
                </a:lnTo>
                <a:lnTo>
                  <a:pt x="1187291" y="40100"/>
                </a:lnTo>
                <a:lnTo>
                  <a:pt x="1419892" y="0"/>
                </a:lnTo>
                <a:lnTo>
                  <a:pt x="1652397" y="14288"/>
                </a:lnTo>
                <a:lnTo>
                  <a:pt x="1884902" y="26956"/>
                </a:lnTo>
                <a:lnTo>
                  <a:pt x="2117503" y="34004"/>
                </a:lnTo>
                <a:lnTo>
                  <a:pt x="2350103" y="14669"/>
                </a:lnTo>
                <a:lnTo>
                  <a:pt x="2582609" y="44196"/>
                </a:lnTo>
                <a:lnTo>
                  <a:pt x="2815209" y="36576"/>
                </a:lnTo>
                <a:lnTo>
                  <a:pt x="3047810" y="42958"/>
                </a:lnTo>
                <a:lnTo>
                  <a:pt x="3280410" y="29528"/>
                </a:lnTo>
                <a:lnTo>
                  <a:pt x="3518535" y="14383"/>
                </a:lnTo>
                <a:lnTo>
                  <a:pt x="3501676" y="227076"/>
                </a:lnTo>
                <a:lnTo>
                  <a:pt x="3503390" y="433578"/>
                </a:lnTo>
                <a:lnTo>
                  <a:pt x="3516535" y="644081"/>
                </a:lnTo>
                <a:lnTo>
                  <a:pt x="3280505" y="618935"/>
                </a:lnTo>
                <a:lnTo>
                  <a:pt x="3047905" y="625697"/>
                </a:lnTo>
                <a:lnTo>
                  <a:pt x="2815399" y="660559"/>
                </a:lnTo>
                <a:lnTo>
                  <a:pt x="2582895" y="648748"/>
                </a:lnTo>
                <a:lnTo>
                  <a:pt x="2350294" y="657511"/>
                </a:lnTo>
                <a:lnTo>
                  <a:pt x="2117789" y="661511"/>
                </a:lnTo>
                <a:lnTo>
                  <a:pt x="1885283" y="613220"/>
                </a:lnTo>
                <a:lnTo>
                  <a:pt x="1652683" y="658178"/>
                </a:lnTo>
                <a:lnTo>
                  <a:pt x="1420178" y="661416"/>
                </a:lnTo>
                <a:lnTo>
                  <a:pt x="1187577" y="621411"/>
                </a:lnTo>
                <a:lnTo>
                  <a:pt x="954977" y="637699"/>
                </a:lnTo>
                <a:lnTo>
                  <a:pt x="722376" y="646843"/>
                </a:lnTo>
                <a:lnTo>
                  <a:pt x="489871" y="622078"/>
                </a:lnTo>
                <a:lnTo>
                  <a:pt x="257175" y="642080"/>
                </a:lnTo>
                <a:lnTo>
                  <a:pt x="35338" y="628079"/>
                </a:lnTo>
                <a:lnTo>
                  <a:pt x="20860" y="433578"/>
                </a:lnTo>
                <a:lnTo>
                  <a:pt x="48673" y="227076"/>
                </a:lnTo>
                <a:lnTo>
                  <a:pt x="0" y="20574"/>
                </a:lnTo>
                <a:lnTo>
                  <a:pt x="24575" y="13621"/>
                </a:lnTo>
                <a:close/>
              </a:path>
            </a:pathLst>
          </a:custGeom>
          <a:solidFill>
            <a:schemeClr val="accent3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en-ID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5675647-694A-4EC3-999B-A7986D033189}"/>
              </a:ext>
            </a:extLst>
          </p:cNvPr>
          <p:cNvSpPr txBox="1"/>
          <p:nvPr/>
        </p:nvSpPr>
        <p:spPr>
          <a:xfrm>
            <a:off x="6649948" y="1197625"/>
            <a:ext cx="4499596" cy="6994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400">
                <a:solidFill>
                  <a:schemeClr val="bg1"/>
                </a:solidFill>
                <a:latin typeface="Archivo" pitchFamily="2" charset="0"/>
                <a:cs typeface="Archivo" pitchFamily="2" charset="0"/>
              </a:rPr>
              <a:t>Lorem ipsum dolor sit amet, consectet adipiscing elit. Phasellus quis sollicitudin dolor. Nunc pretium tincidunt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3827A6C-602F-4542-B22D-DF8D197ADEE6}"/>
              </a:ext>
            </a:extLst>
          </p:cNvPr>
          <p:cNvSpPr txBox="1"/>
          <p:nvPr/>
        </p:nvSpPr>
        <p:spPr>
          <a:xfrm rot="16200000">
            <a:off x="-11190" y="4746661"/>
            <a:ext cx="222048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>
                <a:latin typeface="Goblin One" panose="020A0902070400060704" pitchFamily="18" charset="0"/>
              </a:rPr>
              <a:t>MODERN  SLIDE</a:t>
            </a:r>
            <a:endParaRPr lang="en-ID" sz="1400">
              <a:latin typeface="Goblin One" panose="020A0902070400060704" pitchFamily="18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66411EF-BA42-47EE-9E37-DA5F8BED518B}"/>
              </a:ext>
            </a:extLst>
          </p:cNvPr>
          <p:cNvSpPr/>
          <p:nvPr/>
        </p:nvSpPr>
        <p:spPr>
          <a:xfrm>
            <a:off x="0" y="0"/>
            <a:ext cx="396000" cy="396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D5ADE83-5DEA-48EF-B179-99CFC9777D1A}"/>
              </a:ext>
            </a:extLst>
          </p:cNvPr>
          <p:cNvSpPr/>
          <p:nvPr/>
        </p:nvSpPr>
        <p:spPr>
          <a:xfrm rot="16200000">
            <a:off x="729924" y="2763430"/>
            <a:ext cx="738252" cy="431098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8FA192D2-6EFB-4FF4-A958-1E438397E10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39866876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val 2">
            <a:extLst>
              <a:ext uri="{FF2B5EF4-FFF2-40B4-BE49-F238E27FC236}">
                <a16:creationId xmlns:a16="http://schemas.microsoft.com/office/drawing/2014/main" id="{4A3AD582-B6E0-4965-BA63-DE3E78CB5C7B}"/>
              </a:ext>
            </a:extLst>
          </p:cNvPr>
          <p:cNvSpPr/>
          <p:nvPr/>
        </p:nvSpPr>
        <p:spPr>
          <a:xfrm>
            <a:off x="8550549" y="1270206"/>
            <a:ext cx="1187587" cy="1187587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3F9184E-B878-4E20-B875-3C846FD516B2}"/>
              </a:ext>
            </a:extLst>
          </p:cNvPr>
          <p:cNvSpPr txBox="1"/>
          <p:nvPr/>
        </p:nvSpPr>
        <p:spPr>
          <a:xfrm>
            <a:off x="5981700" y="1079170"/>
            <a:ext cx="3239990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>
                <a:latin typeface="Goblin One" panose="020A0902070400060704" pitchFamily="18" charset="0"/>
              </a:rPr>
              <a:t>ABOUT</a:t>
            </a:r>
          </a:p>
          <a:p>
            <a:r>
              <a:rPr lang="en-US" sz="4800">
                <a:latin typeface="Goblin One" panose="020A0902070400060704" pitchFamily="18" charset="0"/>
              </a:rPr>
              <a:t>US</a:t>
            </a:r>
            <a:endParaRPr lang="en-ID" sz="4800">
              <a:latin typeface="Goblin One" panose="020A0902070400060704" pitchFamily="18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D380ADA-DC4C-470D-81C7-32B3E23A971E}"/>
              </a:ext>
            </a:extLst>
          </p:cNvPr>
          <p:cNvSpPr txBox="1"/>
          <p:nvPr/>
        </p:nvSpPr>
        <p:spPr>
          <a:xfrm>
            <a:off x="5981699" y="3110494"/>
            <a:ext cx="5460471" cy="14212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2000">
                <a:latin typeface="Archivo" pitchFamily="2" charset="0"/>
                <a:cs typeface="Archivo" pitchFamily="2" charset="0"/>
              </a:rPr>
              <a:t>Lorem ipsum dolor sit amet, consectetur adipiscing. Phasellus sollicitudin. Nunc pretium tincidunt orci, ac leo luctus in. Nullam aliquam.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886F7C2-F699-4FCA-A74F-1D8B82A8D71F}"/>
              </a:ext>
            </a:extLst>
          </p:cNvPr>
          <p:cNvSpPr txBox="1"/>
          <p:nvPr/>
        </p:nvSpPr>
        <p:spPr>
          <a:xfrm>
            <a:off x="5981698" y="5115929"/>
            <a:ext cx="5460471" cy="6994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400">
                <a:latin typeface="Archivo" pitchFamily="2" charset="0"/>
                <a:cs typeface="Archivo" pitchFamily="2" charset="0"/>
              </a:rPr>
              <a:t>Lorem ipsum dolor sit amet, adipiscing elit. Phasel dolor. Nunc pretium tincidunt, accumsan le luctus in. Nullam aliquam, leo eget.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983C202-BF2A-4DF3-A3E7-AF5469C92D0E}"/>
              </a:ext>
            </a:extLst>
          </p:cNvPr>
          <p:cNvSpPr txBox="1"/>
          <p:nvPr/>
        </p:nvSpPr>
        <p:spPr>
          <a:xfrm>
            <a:off x="9221690" y="2201791"/>
            <a:ext cx="222048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>
                <a:latin typeface="Goblin One" panose="020A0902070400060704" pitchFamily="18" charset="0"/>
              </a:rPr>
              <a:t>MODERN  SLIDE</a:t>
            </a:r>
            <a:endParaRPr lang="en-ID" sz="1400">
              <a:latin typeface="Goblin One" panose="020A0902070400060704" pitchFamily="18" charset="0"/>
            </a:endParaRP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53C876B1-43BA-456B-A400-933C3E2B1229}"/>
              </a:ext>
            </a:extLst>
          </p:cNvPr>
          <p:cNvGrpSpPr/>
          <p:nvPr/>
        </p:nvGrpSpPr>
        <p:grpSpPr>
          <a:xfrm>
            <a:off x="2383382" y="5024225"/>
            <a:ext cx="2905639" cy="882893"/>
            <a:chOff x="8492873" y="1294319"/>
            <a:chExt cx="2905639" cy="882893"/>
          </a:xfrm>
        </p:grpSpPr>
        <p:sp>
          <p:nvSpPr>
            <p:cNvPr id="9" name="Graphic 35">
              <a:extLst>
                <a:ext uri="{FF2B5EF4-FFF2-40B4-BE49-F238E27FC236}">
                  <a16:creationId xmlns:a16="http://schemas.microsoft.com/office/drawing/2014/main" id="{58FB4B45-69C6-4963-BCAB-00359A9FA3D2}"/>
                </a:ext>
              </a:extLst>
            </p:cNvPr>
            <p:cNvSpPr/>
            <p:nvPr userDrawn="1"/>
          </p:nvSpPr>
          <p:spPr>
            <a:xfrm rot="162467">
              <a:off x="8492873" y="1294319"/>
              <a:ext cx="2905639" cy="882893"/>
            </a:xfrm>
            <a:custGeom>
              <a:avLst/>
              <a:gdLst>
                <a:gd name="connsiteX0" fmla="*/ 24575 w 3518534"/>
                <a:gd name="connsiteY0" fmla="*/ 13621 h 661511"/>
                <a:gd name="connsiteX1" fmla="*/ 257175 w 3518534"/>
                <a:gd name="connsiteY1" fmla="*/ 2858 h 661511"/>
                <a:gd name="connsiteX2" fmla="*/ 489680 w 3518534"/>
                <a:gd name="connsiteY2" fmla="*/ 41434 h 661511"/>
                <a:gd name="connsiteX3" fmla="*/ 722281 w 3518534"/>
                <a:gd name="connsiteY3" fmla="*/ 43815 h 661511"/>
                <a:gd name="connsiteX4" fmla="*/ 954786 w 3518534"/>
                <a:gd name="connsiteY4" fmla="*/ 32099 h 661511"/>
                <a:gd name="connsiteX5" fmla="*/ 1187291 w 3518534"/>
                <a:gd name="connsiteY5" fmla="*/ 40100 h 661511"/>
                <a:gd name="connsiteX6" fmla="*/ 1419892 w 3518534"/>
                <a:gd name="connsiteY6" fmla="*/ 0 h 661511"/>
                <a:gd name="connsiteX7" fmla="*/ 1652397 w 3518534"/>
                <a:gd name="connsiteY7" fmla="*/ 14288 h 661511"/>
                <a:gd name="connsiteX8" fmla="*/ 1884902 w 3518534"/>
                <a:gd name="connsiteY8" fmla="*/ 26956 h 661511"/>
                <a:gd name="connsiteX9" fmla="*/ 2117503 w 3518534"/>
                <a:gd name="connsiteY9" fmla="*/ 34004 h 661511"/>
                <a:gd name="connsiteX10" fmla="*/ 2350103 w 3518534"/>
                <a:gd name="connsiteY10" fmla="*/ 14669 h 661511"/>
                <a:gd name="connsiteX11" fmla="*/ 2582609 w 3518534"/>
                <a:gd name="connsiteY11" fmla="*/ 44196 h 661511"/>
                <a:gd name="connsiteX12" fmla="*/ 2815209 w 3518534"/>
                <a:gd name="connsiteY12" fmla="*/ 36576 h 661511"/>
                <a:gd name="connsiteX13" fmla="*/ 3047810 w 3518534"/>
                <a:gd name="connsiteY13" fmla="*/ 42958 h 661511"/>
                <a:gd name="connsiteX14" fmla="*/ 3280410 w 3518534"/>
                <a:gd name="connsiteY14" fmla="*/ 29528 h 661511"/>
                <a:gd name="connsiteX15" fmla="*/ 3518535 w 3518534"/>
                <a:gd name="connsiteY15" fmla="*/ 14383 h 661511"/>
                <a:gd name="connsiteX16" fmla="*/ 3501676 w 3518534"/>
                <a:gd name="connsiteY16" fmla="*/ 227076 h 661511"/>
                <a:gd name="connsiteX17" fmla="*/ 3503390 w 3518534"/>
                <a:gd name="connsiteY17" fmla="*/ 433578 h 661511"/>
                <a:gd name="connsiteX18" fmla="*/ 3516535 w 3518534"/>
                <a:gd name="connsiteY18" fmla="*/ 644081 h 661511"/>
                <a:gd name="connsiteX19" fmla="*/ 3280505 w 3518534"/>
                <a:gd name="connsiteY19" fmla="*/ 618935 h 661511"/>
                <a:gd name="connsiteX20" fmla="*/ 3047905 w 3518534"/>
                <a:gd name="connsiteY20" fmla="*/ 625697 h 661511"/>
                <a:gd name="connsiteX21" fmla="*/ 2815399 w 3518534"/>
                <a:gd name="connsiteY21" fmla="*/ 660559 h 661511"/>
                <a:gd name="connsiteX22" fmla="*/ 2582895 w 3518534"/>
                <a:gd name="connsiteY22" fmla="*/ 648748 h 661511"/>
                <a:gd name="connsiteX23" fmla="*/ 2350294 w 3518534"/>
                <a:gd name="connsiteY23" fmla="*/ 657511 h 661511"/>
                <a:gd name="connsiteX24" fmla="*/ 2117789 w 3518534"/>
                <a:gd name="connsiteY24" fmla="*/ 661511 h 661511"/>
                <a:gd name="connsiteX25" fmla="*/ 1885283 w 3518534"/>
                <a:gd name="connsiteY25" fmla="*/ 613220 h 661511"/>
                <a:gd name="connsiteX26" fmla="*/ 1652683 w 3518534"/>
                <a:gd name="connsiteY26" fmla="*/ 658178 h 661511"/>
                <a:gd name="connsiteX27" fmla="*/ 1420178 w 3518534"/>
                <a:gd name="connsiteY27" fmla="*/ 661416 h 661511"/>
                <a:gd name="connsiteX28" fmla="*/ 1187577 w 3518534"/>
                <a:gd name="connsiteY28" fmla="*/ 621411 h 661511"/>
                <a:gd name="connsiteX29" fmla="*/ 954977 w 3518534"/>
                <a:gd name="connsiteY29" fmla="*/ 637699 h 661511"/>
                <a:gd name="connsiteX30" fmla="*/ 722376 w 3518534"/>
                <a:gd name="connsiteY30" fmla="*/ 646843 h 661511"/>
                <a:gd name="connsiteX31" fmla="*/ 489871 w 3518534"/>
                <a:gd name="connsiteY31" fmla="*/ 622078 h 661511"/>
                <a:gd name="connsiteX32" fmla="*/ 257175 w 3518534"/>
                <a:gd name="connsiteY32" fmla="*/ 642080 h 661511"/>
                <a:gd name="connsiteX33" fmla="*/ 35338 w 3518534"/>
                <a:gd name="connsiteY33" fmla="*/ 628079 h 661511"/>
                <a:gd name="connsiteX34" fmla="*/ 20860 w 3518534"/>
                <a:gd name="connsiteY34" fmla="*/ 433578 h 661511"/>
                <a:gd name="connsiteX35" fmla="*/ 48673 w 3518534"/>
                <a:gd name="connsiteY35" fmla="*/ 227076 h 661511"/>
                <a:gd name="connsiteX36" fmla="*/ 0 w 3518534"/>
                <a:gd name="connsiteY36" fmla="*/ 20574 h 661511"/>
                <a:gd name="connsiteX37" fmla="*/ 24575 w 3518534"/>
                <a:gd name="connsiteY37" fmla="*/ 13621 h 6615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3518534" h="661511">
                  <a:moveTo>
                    <a:pt x="24575" y="13621"/>
                  </a:moveTo>
                  <a:lnTo>
                    <a:pt x="257175" y="2858"/>
                  </a:lnTo>
                  <a:lnTo>
                    <a:pt x="489680" y="41434"/>
                  </a:lnTo>
                  <a:lnTo>
                    <a:pt x="722281" y="43815"/>
                  </a:lnTo>
                  <a:lnTo>
                    <a:pt x="954786" y="32099"/>
                  </a:lnTo>
                  <a:lnTo>
                    <a:pt x="1187291" y="40100"/>
                  </a:lnTo>
                  <a:lnTo>
                    <a:pt x="1419892" y="0"/>
                  </a:lnTo>
                  <a:lnTo>
                    <a:pt x="1652397" y="14288"/>
                  </a:lnTo>
                  <a:lnTo>
                    <a:pt x="1884902" y="26956"/>
                  </a:lnTo>
                  <a:lnTo>
                    <a:pt x="2117503" y="34004"/>
                  </a:lnTo>
                  <a:lnTo>
                    <a:pt x="2350103" y="14669"/>
                  </a:lnTo>
                  <a:lnTo>
                    <a:pt x="2582609" y="44196"/>
                  </a:lnTo>
                  <a:lnTo>
                    <a:pt x="2815209" y="36576"/>
                  </a:lnTo>
                  <a:lnTo>
                    <a:pt x="3047810" y="42958"/>
                  </a:lnTo>
                  <a:lnTo>
                    <a:pt x="3280410" y="29528"/>
                  </a:lnTo>
                  <a:lnTo>
                    <a:pt x="3518535" y="14383"/>
                  </a:lnTo>
                  <a:lnTo>
                    <a:pt x="3501676" y="227076"/>
                  </a:lnTo>
                  <a:lnTo>
                    <a:pt x="3503390" y="433578"/>
                  </a:lnTo>
                  <a:lnTo>
                    <a:pt x="3516535" y="644081"/>
                  </a:lnTo>
                  <a:lnTo>
                    <a:pt x="3280505" y="618935"/>
                  </a:lnTo>
                  <a:lnTo>
                    <a:pt x="3047905" y="625697"/>
                  </a:lnTo>
                  <a:lnTo>
                    <a:pt x="2815399" y="660559"/>
                  </a:lnTo>
                  <a:lnTo>
                    <a:pt x="2582895" y="648748"/>
                  </a:lnTo>
                  <a:lnTo>
                    <a:pt x="2350294" y="657511"/>
                  </a:lnTo>
                  <a:lnTo>
                    <a:pt x="2117789" y="661511"/>
                  </a:lnTo>
                  <a:lnTo>
                    <a:pt x="1885283" y="613220"/>
                  </a:lnTo>
                  <a:lnTo>
                    <a:pt x="1652683" y="658178"/>
                  </a:lnTo>
                  <a:lnTo>
                    <a:pt x="1420178" y="661416"/>
                  </a:lnTo>
                  <a:lnTo>
                    <a:pt x="1187577" y="621411"/>
                  </a:lnTo>
                  <a:lnTo>
                    <a:pt x="954977" y="637699"/>
                  </a:lnTo>
                  <a:lnTo>
                    <a:pt x="722376" y="646843"/>
                  </a:lnTo>
                  <a:lnTo>
                    <a:pt x="489871" y="622078"/>
                  </a:lnTo>
                  <a:lnTo>
                    <a:pt x="257175" y="642080"/>
                  </a:lnTo>
                  <a:lnTo>
                    <a:pt x="35338" y="628079"/>
                  </a:lnTo>
                  <a:lnTo>
                    <a:pt x="20860" y="433578"/>
                  </a:lnTo>
                  <a:lnTo>
                    <a:pt x="48673" y="227076"/>
                  </a:lnTo>
                  <a:lnTo>
                    <a:pt x="0" y="20574"/>
                  </a:lnTo>
                  <a:lnTo>
                    <a:pt x="24575" y="13621"/>
                  </a:lnTo>
                  <a:close/>
                </a:path>
              </a:pathLst>
            </a:custGeom>
            <a:solidFill>
              <a:schemeClr val="accent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en-ID"/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9C69C23D-A011-4DB4-B831-EABA8917C478}"/>
                </a:ext>
              </a:extLst>
            </p:cNvPr>
            <p:cNvSpPr txBox="1"/>
            <p:nvPr userDrawn="1"/>
          </p:nvSpPr>
          <p:spPr>
            <a:xfrm>
              <a:off x="8572499" y="1348844"/>
              <a:ext cx="2755911" cy="6994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ID" sz="1400">
                  <a:solidFill>
                    <a:schemeClr val="bg1"/>
                  </a:solidFill>
                  <a:latin typeface="Archivo" pitchFamily="2" charset="0"/>
                  <a:cs typeface="Archivo" pitchFamily="2" charset="0"/>
                </a:rPr>
                <a:t>Lorem ipsum dolor sit, consectet adipiscing elit. Phasellus quis</a:t>
              </a:r>
            </a:p>
          </p:txBody>
        </p:sp>
      </p:grpSp>
      <p:sp>
        <p:nvSpPr>
          <p:cNvPr id="11" name="Rectangle 10">
            <a:extLst>
              <a:ext uri="{FF2B5EF4-FFF2-40B4-BE49-F238E27FC236}">
                <a16:creationId xmlns:a16="http://schemas.microsoft.com/office/drawing/2014/main" id="{DB4D281B-C0B0-4750-B080-C010C4076C68}"/>
              </a:ext>
            </a:extLst>
          </p:cNvPr>
          <p:cNvSpPr/>
          <p:nvPr/>
        </p:nvSpPr>
        <p:spPr>
          <a:xfrm>
            <a:off x="11796000" y="0"/>
            <a:ext cx="396000" cy="396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0D5C7831-3715-4C9D-9BE9-C0ADC4806F8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33819254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val 4">
            <a:extLst>
              <a:ext uri="{FF2B5EF4-FFF2-40B4-BE49-F238E27FC236}">
                <a16:creationId xmlns:a16="http://schemas.microsoft.com/office/drawing/2014/main" id="{AD784272-EB73-4951-99CF-A165F10AC823}"/>
              </a:ext>
            </a:extLst>
          </p:cNvPr>
          <p:cNvSpPr/>
          <p:nvPr/>
        </p:nvSpPr>
        <p:spPr>
          <a:xfrm>
            <a:off x="2231719" y="976676"/>
            <a:ext cx="1187587" cy="1187587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DFEA4A1-6260-4091-8657-77215D0708F8}"/>
              </a:ext>
            </a:extLst>
          </p:cNvPr>
          <p:cNvSpPr txBox="1"/>
          <p:nvPr/>
        </p:nvSpPr>
        <p:spPr>
          <a:xfrm>
            <a:off x="873114" y="1379433"/>
            <a:ext cx="4762842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>
                <a:latin typeface="Goblin One" panose="020A0902070400060704" pitchFamily="18" charset="0"/>
              </a:rPr>
              <a:t>CREATIVE</a:t>
            </a:r>
          </a:p>
          <a:p>
            <a:r>
              <a:rPr lang="en-US" sz="4800">
                <a:latin typeface="Goblin One" panose="020A0902070400060704" pitchFamily="18" charset="0"/>
              </a:rPr>
              <a:t>GALLERY</a:t>
            </a:r>
            <a:endParaRPr lang="en-ID" sz="4800">
              <a:latin typeface="Goblin One" panose="020A0902070400060704" pitchFamily="18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242AA0D-FF59-4C79-AE23-739AA764C95B}"/>
              </a:ext>
            </a:extLst>
          </p:cNvPr>
          <p:cNvSpPr txBox="1"/>
          <p:nvPr/>
        </p:nvSpPr>
        <p:spPr>
          <a:xfrm>
            <a:off x="873114" y="4396954"/>
            <a:ext cx="4762842" cy="14212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2000">
                <a:latin typeface="Archivo" pitchFamily="2" charset="0"/>
                <a:cs typeface="Archivo" pitchFamily="2" charset="0"/>
              </a:rPr>
              <a:t>Lorem ipsum dolor sit amet. Phasellus sollicitudin dolor. Nunc pretium orci, ac accumsan luctus. Nullam aliquam, leo.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77759C0-CBC0-45B6-A0A3-D326FEECDDD3}"/>
              </a:ext>
            </a:extLst>
          </p:cNvPr>
          <p:cNvSpPr txBox="1"/>
          <p:nvPr/>
        </p:nvSpPr>
        <p:spPr>
          <a:xfrm>
            <a:off x="873115" y="3079256"/>
            <a:ext cx="4762842" cy="6994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400">
                <a:latin typeface="Archivo" pitchFamily="2" charset="0"/>
                <a:cs typeface="Archivo" pitchFamily="2" charset="0"/>
              </a:rPr>
              <a:t>Lorem ipsum dolor sit amet, adipiscing elit. Phasel dolor. Nunc pretium tincidunt, accumsan le luctus in. Nullam, leo.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27CB4DF6-F1F1-4EFB-9762-C861C58F597E}"/>
              </a:ext>
            </a:extLst>
          </p:cNvPr>
          <p:cNvSpPr/>
          <p:nvPr/>
        </p:nvSpPr>
        <p:spPr>
          <a:xfrm>
            <a:off x="11796000" y="6462000"/>
            <a:ext cx="396000" cy="396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EC78CDD-7BE0-4156-90ED-C8F670147983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549A9979-7E74-4801-86A4-666087D2C241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8361ACAB-82F8-4EC1-91F1-8708404FAA2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240998823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val 2">
            <a:extLst>
              <a:ext uri="{FF2B5EF4-FFF2-40B4-BE49-F238E27FC236}">
                <a16:creationId xmlns:a16="http://schemas.microsoft.com/office/drawing/2014/main" id="{FC04C13B-EF71-47DB-9AF3-024F26A301D4}"/>
              </a:ext>
            </a:extLst>
          </p:cNvPr>
          <p:cNvSpPr/>
          <p:nvPr/>
        </p:nvSpPr>
        <p:spPr>
          <a:xfrm>
            <a:off x="7566823" y="1662040"/>
            <a:ext cx="1762125" cy="176212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6292805-F913-466B-BBA1-A2C0C90493B5}"/>
              </a:ext>
            </a:extLst>
          </p:cNvPr>
          <p:cNvSpPr txBox="1"/>
          <p:nvPr/>
        </p:nvSpPr>
        <p:spPr>
          <a:xfrm>
            <a:off x="5581827" y="1388941"/>
            <a:ext cx="3459601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>
                <a:latin typeface="Goblin One" panose="020A0902070400060704" pitchFamily="18" charset="0"/>
              </a:rPr>
              <a:t>WATCH</a:t>
            </a:r>
          </a:p>
          <a:p>
            <a:r>
              <a:rPr lang="en-US" sz="4800">
                <a:latin typeface="Goblin One" panose="020A0902070400060704" pitchFamily="18" charset="0"/>
              </a:rPr>
              <a:t>THIS</a:t>
            </a:r>
          </a:p>
          <a:p>
            <a:r>
              <a:rPr lang="en-US" sz="4800">
                <a:latin typeface="Goblin One" panose="020A0902070400060704" pitchFamily="18" charset="0"/>
              </a:rPr>
              <a:t>SPACE</a:t>
            </a:r>
            <a:endParaRPr lang="en-ID" sz="4800">
              <a:latin typeface="Goblin One" panose="020A0902070400060704" pitchFamily="18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F952B2A-2AB9-4AF4-A3F4-B8ECD916675F}"/>
              </a:ext>
            </a:extLst>
          </p:cNvPr>
          <p:cNvSpPr txBox="1"/>
          <p:nvPr/>
        </p:nvSpPr>
        <p:spPr>
          <a:xfrm>
            <a:off x="5581827" y="1081164"/>
            <a:ext cx="222048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>
                <a:latin typeface="Goblin One" panose="020A0902070400060704" pitchFamily="18" charset="0"/>
              </a:rPr>
              <a:t>MODERN  SLIDE</a:t>
            </a:r>
            <a:endParaRPr lang="en-ID" sz="1400">
              <a:latin typeface="Goblin One" panose="020A0902070400060704" pitchFamily="18" charset="0"/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24594F97-A79C-4352-86EC-EB31877C1237}"/>
              </a:ext>
            </a:extLst>
          </p:cNvPr>
          <p:cNvGrpSpPr/>
          <p:nvPr/>
        </p:nvGrpSpPr>
        <p:grpSpPr>
          <a:xfrm rot="16200000">
            <a:off x="8440338" y="2990991"/>
            <a:ext cx="4659488" cy="876018"/>
            <a:chOff x="1049601" y="2878874"/>
            <a:chExt cx="4659488" cy="876018"/>
          </a:xfrm>
        </p:grpSpPr>
        <p:sp>
          <p:nvSpPr>
            <p:cNvPr id="7" name="Graphic 35">
              <a:extLst>
                <a:ext uri="{FF2B5EF4-FFF2-40B4-BE49-F238E27FC236}">
                  <a16:creationId xmlns:a16="http://schemas.microsoft.com/office/drawing/2014/main" id="{2D931037-A200-42B5-AF90-9864E108D8DB}"/>
                </a:ext>
              </a:extLst>
            </p:cNvPr>
            <p:cNvSpPr/>
            <p:nvPr userDrawn="1"/>
          </p:nvSpPr>
          <p:spPr>
            <a:xfrm rot="162467">
              <a:off x="1049601" y="2878874"/>
              <a:ext cx="4659488" cy="876018"/>
            </a:xfrm>
            <a:custGeom>
              <a:avLst/>
              <a:gdLst>
                <a:gd name="connsiteX0" fmla="*/ 24575 w 3518534"/>
                <a:gd name="connsiteY0" fmla="*/ 13621 h 661511"/>
                <a:gd name="connsiteX1" fmla="*/ 257175 w 3518534"/>
                <a:gd name="connsiteY1" fmla="*/ 2858 h 661511"/>
                <a:gd name="connsiteX2" fmla="*/ 489680 w 3518534"/>
                <a:gd name="connsiteY2" fmla="*/ 41434 h 661511"/>
                <a:gd name="connsiteX3" fmla="*/ 722281 w 3518534"/>
                <a:gd name="connsiteY3" fmla="*/ 43815 h 661511"/>
                <a:gd name="connsiteX4" fmla="*/ 954786 w 3518534"/>
                <a:gd name="connsiteY4" fmla="*/ 32099 h 661511"/>
                <a:gd name="connsiteX5" fmla="*/ 1187291 w 3518534"/>
                <a:gd name="connsiteY5" fmla="*/ 40100 h 661511"/>
                <a:gd name="connsiteX6" fmla="*/ 1419892 w 3518534"/>
                <a:gd name="connsiteY6" fmla="*/ 0 h 661511"/>
                <a:gd name="connsiteX7" fmla="*/ 1652397 w 3518534"/>
                <a:gd name="connsiteY7" fmla="*/ 14288 h 661511"/>
                <a:gd name="connsiteX8" fmla="*/ 1884902 w 3518534"/>
                <a:gd name="connsiteY8" fmla="*/ 26956 h 661511"/>
                <a:gd name="connsiteX9" fmla="*/ 2117503 w 3518534"/>
                <a:gd name="connsiteY9" fmla="*/ 34004 h 661511"/>
                <a:gd name="connsiteX10" fmla="*/ 2350103 w 3518534"/>
                <a:gd name="connsiteY10" fmla="*/ 14669 h 661511"/>
                <a:gd name="connsiteX11" fmla="*/ 2582609 w 3518534"/>
                <a:gd name="connsiteY11" fmla="*/ 44196 h 661511"/>
                <a:gd name="connsiteX12" fmla="*/ 2815209 w 3518534"/>
                <a:gd name="connsiteY12" fmla="*/ 36576 h 661511"/>
                <a:gd name="connsiteX13" fmla="*/ 3047810 w 3518534"/>
                <a:gd name="connsiteY13" fmla="*/ 42958 h 661511"/>
                <a:gd name="connsiteX14" fmla="*/ 3280410 w 3518534"/>
                <a:gd name="connsiteY14" fmla="*/ 29528 h 661511"/>
                <a:gd name="connsiteX15" fmla="*/ 3518535 w 3518534"/>
                <a:gd name="connsiteY15" fmla="*/ 14383 h 661511"/>
                <a:gd name="connsiteX16" fmla="*/ 3501676 w 3518534"/>
                <a:gd name="connsiteY16" fmla="*/ 227076 h 661511"/>
                <a:gd name="connsiteX17" fmla="*/ 3503390 w 3518534"/>
                <a:gd name="connsiteY17" fmla="*/ 433578 h 661511"/>
                <a:gd name="connsiteX18" fmla="*/ 3516535 w 3518534"/>
                <a:gd name="connsiteY18" fmla="*/ 644081 h 661511"/>
                <a:gd name="connsiteX19" fmla="*/ 3280505 w 3518534"/>
                <a:gd name="connsiteY19" fmla="*/ 618935 h 661511"/>
                <a:gd name="connsiteX20" fmla="*/ 3047905 w 3518534"/>
                <a:gd name="connsiteY20" fmla="*/ 625697 h 661511"/>
                <a:gd name="connsiteX21" fmla="*/ 2815399 w 3518534"/>
                <a:gd name="connsiteY21" fmla="*/ 660559 h 661511"/>
                <a:gd name="connsiteX22" fmla="*/ 2582895 w 3518534"/>
                <a:gd name="connsiteY22" fmla="*/ 648748 h 661511"/>
                <a:gd name="connsiteX23" fmla="*/ 2350294 w 3518534"/>
                <a:gd name="connsiteY23" fmla="*/ 657511 h 661511"/>
                <a:gd name="connsiteX24" fmla="*/ 2117789 w 3518534"/>
                <a:gd name="connsiteY24" fmla="*/ 661511 h 661511"/>
                <a:gd name="connsiteX25" fmla="*/ 1885283 w 3518534"/>
                <a:gd name="connsiteY25" fmla="*/ 613220 h 661511"/>
                <a:gd name="connsiteX26" fmla="*/ 1652683 w 3518534"/>
                <a:gd name="connsiteY26" fmla="*/ 658178 h 661511"/>
                <a:gd name="connsiteX27" fmla="*/ 1420178 w 3518534"/>
                <a:gd name="connsiteY27" fmla="*/ 661416 h 661511"/>
                <a:gd name="connsiteX28" fmla="*/ 1187577 w 3518534"/>
                <a:gd name="connsiteY28" fmla="*/ 621411 h 661511"/>
                <a:gd name="connsiteX29" fmla="*/ 954977 w 3518534"/>
                <a:gd name="connsiteY29" fmla="*/ 637699 h 661511"/>
                <a:gd name="connsiteX30" fmla="*/ 722376 w 3518534"/>
                <a:gd name="connsiteY30" fmla="*/ 646843 h 661511"/>
                <a:gd name="connsiteX31" fmla="*/ 489871 w 3518534"/>
                <a:gd name="connsiteY31" fmla="*/ 622078 h 661511"/>
                <a:gd name="connsiteX32" fmla="*/ 257175 w 3518534"/>
                <a:gd name="connsiteY32" fmla="*/ 642080 h 661511"/>
                <a:gd name="connsiteX33" fmla="*/ 35338 w 3518534"/>
                <a:gd name="connsiteY33" fmla="*/ 628079 h 661511"/>
                <a:gd name="connsiteX34" fmla="*/ 20860 w 3518534"/>
                <a:gd name="connsiteY34" fmla="*/ 433578 h 661511"/>
                <a:gd name="connsiteX35" fmla="*/ 48673 w 3518534"/>
                <a:gd name="connsiteY35" fmla="*/ 227076 h 661511"/>
                <a:gd name="connsiteX36" fmla="*/ 0 w 3518534"/>
                <a:gd name="connsiteY36" fmla="*/ 20574 h 661511"/>
                <a:gd name="connsiteX37" fmla="*/ 24575 w 3518534"/>
                <a:gd name="connsiteY37" fmla="*/ 13621 h 6615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3518534" h="661511">
                  <a:moveTo>
                    <a:pt x="24575" y="13621"/>
                  </a:moveTo>
                  <a:lnTo>
                    <a:pt x="257175" y="2858"/>
                  </a:lnTo>
                  <a:lnTo>
                    <a:pt x="489680" y="41434"/>
                  </a:lnTo>
                  <a:lnTo>
                    <a:pt x="722281" y="43815"/>
                  </a:lnTo>
                  <a:lnTo>
                    <a:pt x="954786" y="32099"/>
                  </a:lnTo>
                  <a:lnTo>
                    <a:pt x="1187291" y="40100"/>
                  </a:lnTo>
                  <a:lnTo>
                    <a:pt x="1419892" y="0"/>
                  </a:lnTo>
                  <a:lnTo>
                    <a:pt x="1652397" y="14288"/>
                  </a:lnTo>
                  <a:lnTo>
                    <a:pt x="1884902" y="26956"/>
                  </a:lnTo>
                  <a:lnTo>
                    <a:pt x="2117503" y="34004"/>
                  </a:lnTo>
                  <a:lnTo>
                    <a:pt x="2350103" y="14669"/>
                  </a:lnTo>
                  <a:lnTo>
                    <a:pt x="2582609" y="44196"/>
                  </a:lnTo>
                  <a:lnTo>
                    <a:pt x="2815209" y="36576"/>
                  </a:lnTo>
                  <a:lnTo>
                    <a:pt x="3047810" y="42958"/>
                  </a:lnTo>
                  <a:lnTo>
                    <a:pt x="3280410" y="29528"/>
                  </a:lnTo>
                  <a:lnTo>
                    <a:pt x="3518535" y="14383"/>
                  </a:lnTo>
                  <a:lnTo>
                    <a:pt x="3501676" y="227076"/>
                  </a:lnTo>
                  <a:lnTo>
                    <a:pt x="3503390" y="433578"/>
                  </a:lnTo>
                  <a:lnTo>
                    <a:pt x="3516535" y="644081"/>
                  </a:lnTo>
                  <a:lnTo>
                    <a:pt x="3280505" y="618935"/>
                  </a:lnTo>
                  <a:lnTo>
                    <a:pt x="3047905" y="625697"/>
                  </a:lnTo>
                  <a:lnTo>
                    <a:pt x="2815399" y="660559"/>
                  </a:lnTo>
                  <a:lnTo>
                    <a:pt x="2582895" y="648748"/>
                  </a:lnTo>
                  <a:lnTo>
                    <a:pt x="2350294" y="657511"/>
                  </a:lnTo>
                  <a:lnTo>
                    <a:pt x="2117789" y="661511"/>
                  </a:lnTo>
                  <a:lnTo>
                    <a:pt x="1885283" y="613220"/>
                  </a:lnTo>
                  <a:lnTo>
                    <a:pt x="1652683" y="658178"/>
                  </a:lnTo>
                  <a:lnTo>
                    <a:pt x="1420178" y="661416"/>
                  </a:lnTo>
                  <a:lnTo>
                    <a:pt x="1187577" y="621411"/>
                  </a:lnTo>
                  <a:lnTo>
                    <a:pt x="954977" y="637699"/>
                  </a:lnTo>
                  <a:lnTo>
                    <a:pt x="722376" y="646843"/>
                  </a:lnTo>
                  <a:lnTo>
                    <a:pt x="489871" y="622078"/>
                  </a:lnTo>
                  <a:lnTo>
                    <a:pt x="257175" y="642080"/>
                  </a:lnTo>
                  <a:lnTo>
                    <a:pt x="35338" y="628079"/>
                  </a:lnTo>
                  <a:lnTo>
                    <a:pt x="20860" y="433578"/>
                  </a:lnTo>
                  <a:lnTo>
                    <a:pt x="48673" y="227076"/>
                  </a:lnTo>
                  <a:lnTo>
                    <a:pt x="0" y="20574"/>
                  </a:lnTo>
                  <a:lnTo>
                    <a:pt x="24575" y="13621"/>
                  </a:lnTo>
                  <a:close/>
                </a:path>
              </a:pathLst>
            </a:custGeom>
            <a:solidFill>
              <a:schemeClr val="accent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en-ID"/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AB0AE888-1F30-4E47-BC8E-5C4626EAC390}"/>
                </a:ext>
              </a:extLst>
            </p:cNvPr>
            <p:cNvSpPr txBox="1"/>
            <p:nvPr userDrawn="1"/>
          </p:nvSpPr>
          <p:spPr>
            <a:xfrm>
              <a:off x="1130289" y="2934664"/>
              <a:ext cx="4499596" cy="6994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ID" sz="1400">
                  <a:solidFill>
                    <a:schemeClr val="bg1"/>
                  </a:solidFill>
                  <a:latin typeface="Archivo" pitchFamily="2" charset="0"/>
                  <a:cs typeface="Archivo" pitchFamily="2" charset="0"/>
                </a:rPr>
                <a:t>Lorem ipsum dolor sit amet, consectet adipiscing elit. Phasellus quis sollicitudin dolor. Nunc pretium tincidunt</a:t>
              </a:r>
            </a:p>
          </p:txBody>
        </p:sp>
      </p:grpSp>
      <p:sp>
        <p:nvSpPr>
          <p:cNvPr id="9" name="TextBox 8">
            <a:extLst>
              <a:ext uri="{FF2B5EF4-FFF2-40B4-BE49-F238E27FC236}">
                <a16:creationId xmlns:a16="http://schemas.microsoft.com/office/drawing/2014/main" id="{8282986F-34CA-493D-BF2E-71DF41578D73}"/>
              </a:ext>
            </a:extLst>
          </p:cNvPr>
          <p:cNvSpPr txBox="1"/>
          <p:nvPr/>
        </p:nvSpPr>
        <p:spPr>
          <a:xfrm>
            <a:off x="5579501" y="3893885"/>
            <a:ext cx="3749447" cy="18829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2000">
                <a:latin typeface="Archivo" pitchFamily="2" charset="0"/>
                <a:cs typeface="Archivo" pitchFamily="2" charset="0"/>
              </a:rPr>
              <a:t>Lorem ipsum dolor sit amet. Phasellus dolor. Nunc pretium orci, accumsan luctus. Nullam aliquam, leo eget Bibendum.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CDA601AB-FCF3-4DBB-83F8-63CC171F6772}"/>
              </a:ext>
            </a:extLst>
          </p:cNvPr>
          <p:cNvSpPr/>
          <p:nvPr/>
        </p:nvSpPr>
        <p:spPr>
          <a:xfrm>
            <a:off x="0" y="3231000"/>
            <a:ext cx="396000" cy="396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A71E3-7E09-431C-973E-F5090190B01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275349565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val 2">
            <a:extLst>
              <a:ext uri="{FF2B5EF4-FFF2-40B4-BE49-F238E27FC236}">
                <a16:creationId xmlns:a16="http://schemas.microsoft.com/office/drawing/2014/main" id="{38DE41CD-5798-4D14-A301-B865880D6EAC}"/>
              </a:ext>
            </a:extLst>
          </p:cNvPr>
          <p:cNvSpPr/>
          <p:nvPr/>
        </p:nvSpPr>
        <p:spPr>
          <a:xfrm>
            <a:off x="5708513" y="3498599"/>
            <a:ext cx="1187587" cy="1187587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90336E5-852B-4222-8FB2-3FD1A80755CD}"/>
              </a:ext>
            </a:extLst>
          </p:cNvPr>
          <p:cNvSpPr txBox="1"/>
          <p:nvPr/>
        </p:nvSpPr>
        <p:spPr>
          <a:xfrm>
            <a:off x="3735144" y="3910302"/>
            <a:ext cx="3275256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>
                <a:latin typeface="Goblin One" panose="020A0902070400060704" pitchFamily="18" charset="0"/>
              </a:rPr>
              <a:t>GREAT</a:t>
            </a:r>
          </a:p>
          <a:p>
            <a:r>
              <a:rPr lang="en-US" sz="4800">
                <a:latin typeface="Goblin One" panose="020A0902070400060704" pitchFamily="18" charset="0"/>
              </a:rPr>
              <a:t>STORY</a:t>
            </a:r>
            <a:endParaRPr lang="en-ID" sz="4800">
              <a:latin typeface="Goblin One" panose="020A0902070400060704" pitchFamily="18" charset="0"/>
            </a:endParaRPr>
          </a:p>
        </p:txBody>
      </p:sp>
      <p:sp>
        <p:nvSpPr>
          <p:cNvPr id="5" name="Graphic 35">
            <a:extLst>
              <a:ext uri="{FF2B5EF4-FFF2-40B4-BE49-F238E27FC236}">
                <a16:creationId xmlns:a16="http://schemas.microsoft.com/office/drawing/2014/main" id="{F2F8A762-176F-4436-830D-A5E34FB02D61}"/>
              </a:ext>
            </a:extLst>
          </p:cNvPr>
          <p:cNvSpPr/>
          <p:nvPr/>
        </p:nvSpPr>
        <p:spPr>
          <a:xfrm rot="162467">
            <a:off x="980244" y="4073839"/>
            <a:ext cx="2154312" cy="1193977"/>
          </a:xfrm>
          <a:custGeom>
            <a:avLst/>
            <a:gdLst>
              <a:gd name="connsiteX0" fmla="*/ 24575 w 3518534"/>
              <a:gd name="connsiteY0" fmla="*/ 13621 h 661511"/>
              <a:gd name="connsiteX1" fmla="*/ 257175 w 3518534"/>
              <a:gd name="connsiteY1" fmla="*/ 2858 h 661511"/>
              <a:gd name="connsiteX2" fmla="*/ 489680 w 3518534"/>
              <a:gd name="connsiteY2" fmla="*/ 41434 h 661511"/>
              <a:gd name="connsiteX3" fmla="*/ 722281 w 3518534"/>
              <a:gd name="connsiteY3" fmla="*/ 43815 h 661511"/>
              <a:gd name="connsiteX4" fmla="*/ 954786 w 3518534"/>
              <a:gd name="connsiteY4" fmla="*/ 32099 h 661511"/>
              <a:gd name="connsiteX5" fmla="*/ 1187291 w 3518534"/>
              <a:gd name="connsiteY5" fmla="*/ 40100 h 661511"/>
              <a:gd name="connsiteX6" fmla="*/ 1419892 w 3518534"/>
              <a:gd name="connsiteY6" fmla="*/ 0 h 661511"/>
              <a:gd name="connsiteX7" fmla="*/ 1652397 w 3518534"/>
              <a:gd name="connsiteY7" fmla="*/ 14288 h 661511"/>
              <a:gd name="connsiteX8" fmla="*/ 1884902 w 3518534"/>
              <a:gd name="connsiteY8" fmla="*/ 26956 h 661511"/>
              <a:gd name="connsiteX9" fmla="*/ 2117503 w 3518534"/>
              <a:gd name="connsiteY9" fmla="*/ 34004 h 661511"/>
              <a:gd name="connsiteX10" fmla="*/ 2350103 w 3518534"/>
              <a:gd name="connsiteY10" fmla="*/ 14669 h 661511"/>
              <a:gd name="connsiteX11" fmla="*/ 2582609 w 3518534"/>
              <a:gd name="connsiteY11" fmla="*/ 44196 h 661511"/>
              <a:gd name="connsiteX12" fmla="*/ 2815209 w 3518534"/>
              <a:gd name="connsiteY12" fmla="*/ 36576 h 661511"/>
              <a:gd name="connsiteX13" fmla="*/ 3047810 w 3518534"/>
              <a:gd name="connsiteY13" fmla="*/ 42958 h 661511"/>
              <a:gd name="connsiteX14" fmla="*/ 3280410 w 3518534"/>
              <a:gd name="connsiteY14" fmla="*/ 29528 h 661511"/>
              <a:gd name="connsiteX15" fmla="*/ 3518535 w 3518534"/>
              <a:gd name="connsiteY15" fmla="*/ 14383 h 661511"/>
              <a:gd name="connsiteX16" fmla="*/ 3501676 w 3518534"/>
              <a:gd name="connsiteY16" fmla="*/ 227076 h 661511"/>
              <a:gd name="connsiteX17" fmla="*/ 3503390 w 3518534"/>
              <a:gd name="connsiteY17" fmla="*/ 433578 h 661511"/>
              <a:gd name="connsiteX18" fmla="*/ 3516535 w 3518534"/>
              <a:gd name="connsiteY18" fmla="*/ 644081 h 661511"/>
              <a:gd name="connsiteX19" fmla="*/ 3280505 w 3518534"/>
              <a:gd name="connsiteY19" fmla="*/ 618935 h 661511"/>
              <a:gd name="connsiteX20" fmla="*/ 3047905 w 3518534"/>
              <a:gd name="connsiteY20" fmla="*/ 625697 h 661511"/>
              <a:gd name="connsiteX21" fmla="*/ 2815399 w 3518534"/>
              <a:gd name="connsiteY21" fmla="*/ 660559 h 661511"/>
              <a:gd name="connsiteX22" fmla="*/ 2582895 w 3518534"/>
              <a:gd name="connsiteY22" fmla="*/ 648748 h 661511"/>
              <a:gd name="connsiteX23" fmla="*/ 2350294 w 3518534"/>
              <a:gd name="connsiteY23" fmla="*/ 657511 h 661511"/>
              <a:gd name="connsiteX24" fmla="*/ 2117789 w 3518534"/>
              <a:gd name="connsiteY24" fmla="*/ 661511 h 661511"/>
              <a:gd name="connsiteX25" fmla="*/ 1885283 w 3518534"/>
              <a:gd name="connsiteY25" fmla="*/ 613220 h 661511"/>
              <a:gd name="connsiteX26" fmla="*/ 1652683 w 3518534"/>
              <a:gd name="connsiteY26" fmla="*/ 658178 h 661511"/>
              <a:gd name="connsiteX27" fmla="*/ 1420178 w 3518534"/>
              <a:gd name="connsiteY27" fmla="*/ 661416 h 661511"/>
              <a:gd name="connsiteX28" fmla="*/ 1187577 w 3518534"/>
              <a:gd name="connsiteY28" fmla="*/ 621411 h 661511"/>
              <a:gd name="connsiteX29" fmla="*/ 954977 w 3518534"/>
              <a:gd name="connsiteY29" fmla="*/ 637699 h 661511"/>
              <a:gd name="connsiteX30" fmla="*/ 722376 w 3518534"/>
              <a:gd name="connsiteY30" fmla="*/ 646843 h 661511"/>
              <a:gd name="connsiteX31" fmla="*/ 489871 w 3518534"/>
              <a:gd name="connsiteY31" fmla="*/ 622078 h 661511"/>
              <a:gd name="connsiteX32" fmla="*/ 257175 w 3518534"/>
              <a:gd name="connsiteY32" fmla="*/ 642080 h 661511"/>
              <a:gd name="connsiteX33" fmla="*/ 35338 w 3518534"/>
              <a:gd name="connsiteY33" fmla="*/ 628079 h 661511"/>
              <a:gd name="connsiteX34" fmla="*/ 20860 w 3518534"/>
              <a:gd name="connsiteY34" fmla="*/ 433578 h 661511"/>
              <a:gd name="connsiteX35" fmla="*/ 48673 w 3518534"/>
              <a:gd name="connsiteY35" fmla="*/ 227076 h 661511"/>
              <a:gd name="connsiteX36" fmla="*/ 0 w 3518534"/>
              <a:gd name="connsiteY36" fmla="*/ 20574 h 661511"/>
              <a:gd name="connsiteX37" fmla="*/ 24575 w 3518534"/>
              <a:gd name="connsiteY37" fmla="*/ 13621 h 6615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3518534" h="661511">
                <a:moveTo>
                  <a:pt x="24575" y="13621"/>
                </a:moveTo>
                <a:lnTo>
                  <a:pt x="257175" y="2858"/>
                </a:lnTo>
                <a:lnTo>
                  <a:pt x="489680" y="41434"/>
                </a:lnTo>
                <a:lnTo>
                  <a:pt x="722281" y="43815"/>
                </a:lnTo>
                <a:lnTo>
                  <a:pt x="954786" y="32099"/>
                </a:lnTo>
                <a:lnTo>
                  <a:pt x="1187291" y="40100"/>
                </a:lnTo>
                <a:lnTo>
                  <a:pt x="1419892" y="0"/>
                </a:lnTo>
                <a:lnTo>
                  <a:pt x="1652397" y="14288"/>
                </a:lnTo>
                <a:lnTo>
                  <a:pt x="1884902" y="26956"/>
                </a:lnTo>
                <a:lnTo>
                  <a:pt x="2117503" y="34004"/>
                </a:lnTo>
                <a:lnTo>
                  <a:pt x="2350103" y="14669"/>
                </a:lnTo>
                <a:lnTo>
                  <a:pt x="2582609" y="44196"/>
                </a:lnTo>
                <a:lnTo>
                  <a:pt x="2815209" y="36576"/>
                </a:lnTo>
                <a:lnTo>
                  <a:pt x="3047810" y="42958"/>
                </a:lnTo>
                <a:lnTo>
                  <a:pt x="3280410" y="29528"/>
                </a:lnTo>
                <a:lnTo>
                  <a:pt x="3518535" y="14383"/>
                </a:lnTo>
                <a:lnTo>
                  <a:pt x="3501676" y="227076"/>
                </a:lnTo>
                <a:lnTo>
                  <a:pt x="3503390" y="433578"/>
                </a:lnTo>
                <a:lnTo>
                  <a:pt x="3516535" y="644081"/>
                </a:lnTo>
                <a:lnTo>
                  <a:pt x="3280505" y="618935"/>
                </a:lnTo>
                <a:lnTo>
                  <a:pt x="3047905" y="625697"/>
                </a:lnTo>
                <a:lnTo>
                  <a:pt x="2815399" y="660559"/>
                </a:lnTo>
                <a:lnTo>
                  <a:pt x="2582895" y="648748"/>
                </a:lnTo>
                <a:lnTo>
                  <a:pt x="2350294" y="657511"/>
                </a:lnTo>
                <a:lnTo>
                  <a:pt x="2117789" y="661511"/>
                </a:lnTo>
                <a:lnTo>
                  <a:pt x="1885283" y="613220"/>
                </a:lnTo>
                <a:lnTo>
                  <a:pt x="1652683" y="658178"/>
                </a:lnTo>
                <a:lnTo>
                  <a:pt x="1420178" y="661416"/>
                </a:lnTo>
                <a:lnTo>
                  <a:pt x="1187577" y="621411"/>
                </a:lnTo>
                <a:lnTo>
                  <a:pt x="954977" y="637699"/>
                </a:lnTo>
                <a:lnTo>
                  <a:pt x="722376" y="646843"/>
                </a:lnTo>
                <a:lnTo>
                  <a:pt x="489871" y="622078"/>
                </a:lnTo>
                <a:lnTo>
                  <a:pt x="257175" y="642080"/>
                </a:lnTo>
                <a:lnTo>
                  <a:pt x="35338" y="628079"/>
                </a:lnTo>
                <a:lnTo>
                  <a:pt x="20860" y="433578"/>
                </a:lnTo>
                <a:lnTo>
                  <a:pt x="48673" y="227076"/>
                </a:lnTo>
                <a:lnTo>
                  <a:pt x="0" y="20574"/>
                </a:lnTo>
                <a:lnTo>
                  <a:pt x="24575" y="13621"/>
                </a:lnTo>
                <a:close/>
              </a:path>
            </a:pathLst>
          </a:custGeom>
          <a:solidFill>
            <a:schemeClr val="accent3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en-ID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94C4A9A-99A8-4A8F-B72E-CDDAE6984CBE}"/>
              </a:ext>
            </a:extLst>
          </p:cNvPr>
          <p:cNvSpPr txBox="1"/>
          <p:nvPr/>
        </p:nvSpPr>
        <p:spPr>
          <a:xfrm>
            <a:off x="1085850" y="4146285"/>
            <a:ext cx="1943100" cy="1022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400">
                <a:solidFill>
                  <a:schemeClr val="bg1"/>
                </a:solidFill>
                <a:latin typeface="Archivo" pitchFamily="2" charset="0"/>
                <a:cs typeface="Archivo" pitchFamily="2" charset="0"/>
              </a:rPr>
              <a:t>Lorem ipsum dolor sit, consectet adipiscing elit. Phasellus quis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1D172B1-3D6C-4886-93A8-A93FD4608C0E}"/>
              </a:ext>
            </a:extLst>
          </p:cNvPr>
          <p:cNvSpPr txBox="1"/>
          <p:nvPr/>
        </p:nvSpPr>
        <p:spPr>
          <a:xfrm>
            <a:off x="953243" y="5924261"/>
            <a:ext cx="206659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>
                <a:latin typeface="Goblin One" panose="020A0902070400060704" pitchFamily="18" charset="0"/>
              </a:rPr>
              <a:t>CREATIVE DESIGN</a:t>
            </a:r>
            <a:endParaRPr lang="en-ID" sz="1100">
              <a:latin typeface="Goblin One" panose="020A0902070400060704" pitchFamily="18" charset="0"/>
            </a:endParaRP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BB62FFF8-7224-429F-8E20-CAE6C423DC10}"/>
              </a:ext>
            </a:extLst>
          </p:cNvPr>
          <p:cNvCxnSpPr>
            <a:cxnSpLocks/>
          </p:cNvCxnSpPr>
          <p:nvPr/>
        </p:nvCxnSpPr>
        <p:spPr>
          <a:xfrm flipH="1">
            <a:off x="3237972" y="6055066"/>
            <a:ext cx="3772428" cy="0"/>
          </a:xfrm>
          <a:prstGeom prst="line">
            <a:avLst/>
          </a:prstGeom>
          <a:ln w="762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2C0C8A4B-6834-4FA3-B8A1-42B1C21DFCE7}"/>
              </a:ext>
            </a:extLst>
          </p:cNvPr>
          <p:cNvSpPr txBox="1"/>
          <p:nvPr/>
        </p:nvSpPr>
        <p:spPr>
          <a:xfrm>
            <a:off x="7896225" y="2917925"/>
            <a:ext cx="3342532" cy="32679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2000">
                <a:latin typeface="Archivo" pitchFamily="2" charset="0"/>
                <a:cs typeface="Archivo" pitchFamily="2" charset="0"/>
              </a:rPr>
              <a:t>Lorem ipsum dolor sit amet, consectetur adipiscing. Phasellus sollicitudin dolor. Nunc pretium tincidunt orci, ac accumsan leo luctus in. Nullam aliquam, leo eget Bibendum.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25C59FF-C48D-4E37-9924-7877D835E34A}"/>
              </a:ext>
            </a:extLst>
          </p:cNvPr>
          <p:cNvSpPr txBox="1"/>
          <p:nvPr/>
        </p:nvSpPr>
        <p:spPr>
          <a:xfrm>
            <a:off x="7896225" y="1351888"/>
            <a:ext cx="3342532" cy="1022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400">
                <a:latin typeface="Archivo" pitchFamily="2" charset="0"/>
                <a:cs typeface="Archivo" pitchFamily="2" charset="0"/>
              </a:rPr>
              <a:t>Lorem ipsum dolor sit amet, adipiscing eli. Phasel dolor. Nunc pretium tincidunt, accumsan le luctus in. Nullam, leo.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DD54988C-49D0-4CBF-9BEC-55AE8F3BBA90}"/>
              </a:ext>
            </a:extLst>
          </p:cNvPr>
          <p:cNvSpPr/>
          <p:nvPr/>
        </p:nvSpPr>
        <p:spPr>
          <a:xfrm>
            <a:off x="11796000" y="0"/>
            <a:ext cx="396000" cy="396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F2722CB1-F2C8-46C5-A969-EC132DFB549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125616190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val 2">
            <a:extLst>
              <a:ext uri="{FF2B5EF4-FFF2-40B4-BE49-F238E27FC236}">
                <a16:creationId xmlns:a16="http://schemas.microsoft.com/office/drawing/2014/main" id="{6BDCDA30-40CA-4CDA-9875-F65E6CC85170}"/>
              </a:ext>
            </a:extLst>
          </p:cNvPr>
          <p:cNvSpPr/>
          <p:nvPr/>
        </p:nvSpPr>
        <p:spPr>
          <a:xfrm>
            <a:off x="5404886" y="1275133"/>
            <a:ext cx="1187587" cy="1187587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6E65A74-CF0A-45B3-8E36-B0F140E87C17}"/>
              </a:ext>
            </a:extLst>
          </p:cNvPr>
          <p:cNvSpPr txBox="1"/>
          <p:nvPr/>
        </p:nvSpPr>
        <p:spPr>
          <a:xfrm>
            <a:off x="1029051" y="1657199"/>
            <a:ext cx="496963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>
                <a:latin typeface="Goblin One" panose="020A0902070400060704" pitchFamily="18" charset="0"/>
              </a:rPr>
              <a:t>OVERVIEW</a:t>
            </a:r>
            <a:endParaRPr lang="en-ID" sz="4800">
              <a:latin typeface="Goblin One" panose="020A0902070400060704" pitchFamily="18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173A7AA-7321-4B65-A2A6-7F6F4F9AB779}"/>
              </a:ext>
            </a:extLst>
          </p:cNvPr>
          <p:cNvSpPr txBox="1"/>
          <p:nvPr/>
        </p:nvSpPr>
        <p:spPr>
          <a:xfrm>
            <a:off x="1029050" y="3120230"/>
            <a:ext cx="3702041" cy="28062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2000">
                <a:latin typeface="Archivo" pitchFamily="2" charset="0"/>
                <a:cs typeface="Archivo" pitchFamily="2" charset="0"/>
              </a:rPr>
              <a:t>Lorem ipsum dolor sit amet, consectetur adipiscing. Phasellus sollicitudin dolor. Nunc pretium tincidunt orci, ac accumsan leo luctus in. Nullam aliquam, leo eget Bibendum.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1722D017-4C7C-4FC5-A591-031835FC9820}"/>
              </a:ext>
            </a:extLst>
          </p:cNvPr>
          <p:cNvGrpSpPr/>
          <p:nvPr/>
        </p:nvGrpSpPr>
        <p:grpSpPr>
          <a:xfrm rot="16200000">
            <a:off x="4545861" y="4150836"/>
            <a:ext cx="2905639" cy="882893"/>
            <a:chOff x="8492873" y="1294319"/>
            <a:chExt cx="2905639" cy="882893"/>
          </a:xfrm>
        </p:grpSpPr>
        <p:sp>
          <p:nvSpPr>
            <p:cNvPr id="7" name="Graphic 35">
              <a:extLst>
                <a:ext uri="{FF2B5EF4-FFF2-40B4-BE49-F238E27FC236}">
                  <a16:creationId xmlns:a16="http://schemas.microsoft.com/office/drawing/2014/main" id="{D4354CD2-3BA3-4CBB-9E20-EAF832D154F5}"/>
                </a:ext>
              </a:extLst>
            </p:cNvPr>
            <p:cNvSpPr/>
            <p:nvPr userDrawn="1"/>
          </p:nvSpPr>
          <p:spPr>
            <a:xfrm rot="162467">
              <a:off x="8492873" y="1294319"/>
              <a:ext cx="2905639" cy="882893"/>
            </a:xfrm>
            <a:custGeom>
              <a:avLst/>
              <a:gdLst>
                <a:gd name="connsiteX0" fmla="*/ 24575 w 3518534"/>
                <a:gd name="connsiteY0" fmla="*/ 13621 h 661511"/>
                <a:gd name="connsiteX1" fmla="*/ 257175 w 3518534"/>
                <a:gd name="connsiteY1" fmla="*/ 2858 h 661511"/>
                <a:gd name="connsiteX2" fmla="*/ 489680 w 3518534"/>
                <a:gd name="connsiteY2" fmla="*/ 41434 h 661511"/>
                <a:gd name="connsiteX3" fmla="*/ 722281 w 3518534"/>
                <a:gd name="connsiteY3" fmla="*/ 43815 h 661511"/>
                <a:gd name="connsiteX4" fmla="*/ 954786 w 3518534"/>
                <a:gd name="connsiteY4" fmla="*/ 32099 h 661511"/>
                <a:gd name="connsiteX5" fmla="*/ 1187291 w 3518534"/>
                <a:gd name="connsiteY5" fmla="*/ 40100 h 661511"/>
                <a:gd name="connsiteX6" fmla="*/ 1419892 w 3518534"/>
                <a:gd name="connsiteY6" fmla="*/ 0 h 661511"/>
                <a:gd name="connsiteX7" fmla="*/ 1652397 w 3518534"/>
                <a:gd name="connsiteY7" fmla="*/ 14288 h 661511"/>
                <a:gd name="connsiteX8" fmla="*/ 1884902 w 3518534"/>
                <a:gd name="connsiteY8" fmla="*/ 26956 h 661511"/>
                <a:gd name="connsiteX9" fmla="*/ 2117503 w 3518534"/>
                <a:gd name="connsiteY9" fmla="*/ 34004 h 661511"/>
                <a:gd name="connsiteX10" fmla="*/ 2350103 w 3518534"/>
                <a:gd name="connsiteY10" fmla="*/ 14669 h 661511"/>
                <a:gd name="connsiteX11" fmla="*/ 2582609 w 3518534"/>
                <a:gd name="connsiteY11" fmla="*/ 44196 h 661511"/>
                <a:gd name="connsiteX12" fmla="*/ 2815209 w 3518534"/>
                <a:gd name="connsiteY12" fmla="*/ 36576 h 661511"/>
                <a:gd name="connsiteX13" fmla="*/ 3047810 w 3518534"/>
                <a:gd name="connsiteY13" fmla="*/ 42958 h 661511"/>
                <a:gd name="connsiteX14" fmla="*/ 3280410 w 3518534"/>
                <a:gd name="connsiteY14" fmla="*/ 29528 h 661511"/>
                <a:gd name="connsiteX15" fmla="*/ 3518535 w 3518534"/>
                <a:gd name="connsiteY15" fmla="*/ 14383 h 661511"/>
                <a:gd name="connsiteX16" fmla="*/ 3501676 w 3518534"/>
                <a:gd name="connsiteY16" fmla="*/ 227076 h 661511"/>
                <a:gd name="connsiteX17" fmla="*/ 3503390 w 3518534"/>
                <a:gd name="connsiteY17" fmla="*/ 433578 h 661511"/>
                <a:gd name="connsiteX18" fmla="*/ 3516535 w 3518534"/>
                <a:gd name="connsiteY18" fmla="*/ 644081 h 661511"/>
                <a:gd name="connsiteX19" fmla="*/ 3280505 w 3518534"/>
                <a:gd name="connsiteY19" fmla="*/ 618935 h 661511"/>
                <a:gd name="connsiteX20" fmla="*/ 3047905 w 3518534"/>
                <a:gd name="connsiteY20" fmla="*/ 625697 h 661511"/>
                <a:gd name="connsiteX21" fmla="*/ 2815399 w 3518534"/>
                <a:gd name="connsiteY21" fmla="*/ 660559 h 661511"/>
                <a:gd name="connsiteX22" fmla="*/ 2582895 w 3518534"/>
                <a:gd name="connsiteY22" fmla="*/ 648748 h 661511"/>
                <a:gd name="connsiteX23" fmla="*/ 2350294 w 3518534"/>
                <a:gd name="connsiteY23" fmla="*/ 657511 h 661511"/>
                <a:gd name="connsiteX24" fmla="*/ 2117789 w 3518534"/>
                <a:gd name="connsiteY24" fmla="*/ 661511 h 661511"/>
                <a:gd name="connsiteX25" fmla="*/ 1885283 w 3518534"/>
                <a:gd name="connsiteY25" fmla="*/ 613220 h 661511"/>
                <a:gd name="connsiteX26" fmla="*/ 1652683 w 3518534"/>
                <a:gd name="connsiteY26" fmla="*/ 658178 h 661511"/>
                <a:gd name="connsiteX27" fmla="*/ 1420178 w 3518534"/>
                <a:gd name="connsiteY27" fmla="*/ 661416 h 661511"/>
                <a:gd name="connsiteX28" fmla="*/ 1187577 w 3518534"/>
                <a:gd name="connsiteY28" fmla="*/ 621411 h 661511"/>
                <a:gd name="connsiteX29" fmla="*/ 954977 w 3518534"/>
                <a:gd name="connsiteY29" fmla="*/ 637699 h 661511"/>
                <a:gd name="connsiteX30" fmla="*/ 722376 w 3518534"/>
                <a:gd name="connsiteY30" fmla="*/ 646843 h 661511"/>
                <a:gd name="connsiteX31" fmla="*/ 489871 w 3518534"/>
                <a:gd name="connsiteY31" fmla="*/ 622078 h 661511"/>
                <a:gd name="connsiteX32" fmla="*/ 257175 w 3518534"/>
                <a:gd name="connsiteY32" fmla="*/ 642080 h 661511"/>
                <a:gd name="connsiteX33" fmla="*/ 35338 w 3518534"/>
                <a:gd name="connsiteY33" fmla="*/ 628079 h 661511"/>
                <a:gd name="connsiteX34" fmla="*/ 20860 w 3518534"/>
                <a:gd name="connsiteY34" fmla="*/ 433578 h 661511"/>
                <a:gd name="connsiteX35" fmla="*/ 48673 w 3518534"/>
                <a:gd name="connsiteY35" fmla="*/ 227076 h 661511"/>
                <a:gd name="connsiteX36" fmla="*/ 0 w 3518534"/>
                <a:gd name="connsiteY36" fmla="*/ 20574 h 661511"/>
                <a:gd name="connsiteX37" fmla="*/ 24575 w 3518534"/>
                <a:gd name="connsiteY37" fmla="*/ 13621 h 6615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3518534" h="661511">
                  <a:moveTo>
                    <a:pt x="24575" y="13621"/>
                  </a:moveTo>
                  <a:lnTo>
                    <a:pt x="257175" y="2858"/>
                  </a:lnTo>
                  <a:lnTo>
                    <a:pt x="489680" y="41434"/>
                  </a:lnTo>
                  <a:lnTo>
                    <a:pt x="722281" y="43815"/>
                  </a:lnTo>
                  <a:lnTo>
                    <a:pt x="954786" y="32099"/>
                  </a:lnTo>
                  <a:lnTo>
                    <a:pt x="1187291" y="40100"/>
                  </a:lnTo>
                  <a:lnTo>
                    <a:pt x="1419892" y="0"/>
                  </a:lnTo>
                  <a:lnTo>
                    <a:pt x="1652397" y="14288"/>
                  </a:lnTo>
                  <a:lnTo>
                    <a:pt x="1884902" y="26956"/>
                  </a:lnTo>
                  <a:lnTo>
                    <a:pt x="2117503" y="34004"/>
                  </a:lnTo>
                  <a:lnTo>
                    <a:pt x="2350103" y="14669"/>
                  </a:lnTo>
                  <a:lnTo>
                    <a:pt x="2582609" y="44196"/>
                  </a:lnTo>
                  <a:lnTo>
                    <a:pt x="2815209" y="36576"/>
                  </a:lnTo>
                  <a:lnTo>
                    <a:pt x="3047810" y="42958"/>
                  </a:lnTo>
                  <a:lnTo>
                    <a:pt x="3280410" y="29528"/>
                  </a:lnTo>
                  <a:lnTo>
                    <a:pt x="3518535" y="14383"/>
                  </a:lnTo>
                  <a:lnTo>
                    <a:pt x="3501676" y="227076"/>
                  </a:lnTo>
                  <a:lnTo>
                    <a:pt x="3503390" y="433578"/>
                  </a:lnTo>
                  <a:lnTo>
                    <a:pt x="3516535" y="644081"/>
                  </a:lnTo>
                  <a:lnTo>
                    <a:pt x="3280505" y="618935"/>
                  </a:lnTo>
                  <a:lnTo>
                    <a:pt x="3047905" y="625697"/>
                  </a:lnTo>
                  <a:lnTo>
                    <a:pt x="2815399" y="660559"/>
                  </a:lnTo>
                  <a:lnTo>
                    <a:pt x="2582895" y="648748"/>
                  </a:lnTo>
                  <a:lnTo>
                    <a:pt x="2350294" y="657511"/>
                  </a:lnTo>
                  <a:lnTo>
                    <a:pt x="2117789" y="661511"/>
                  </a:lnTo>
                  <a:lnTo>
                    <a:pt x="1885283" y="613220"/>
                  </a:lnTo>
                  <a:lnTo>
                    <a:pt x="1652683" y="658178"/>
                  </a:lnTo>
                  <a:lnTo>
                    <a:pt x="1420178" y="661416"/>
                  </a:lnTo>
                  <a:lnTo>
                    <a:pt x="1187577" y="621411"/>
                  </a:lnTo>
                  <a:lnTo>
                    <a:pt x="954977" y="637699"/>
                  </a:lnTo>
                  <a:lnTo>
                    <a:pt x="722376" y="646843"/>
                  </a:lnTo>
                  <a:lnTo>
                    <a:pt x="489871" y="622078"/>
                  </a:lnTo>
                  <a:lnTo>
                    <a:pt x="257175" y="642080"/>
                  </a:lnTo>
                  <a:lnTo>
                    <a:pt x="35338" y="628079"/>
                  </a:lnTo>
                  <a:lnTo>
                    <a:pt x="20860" y="433578"/>
                  </a:lnTo>
                  <a:lnTo>
                    <a:pt x="48673" y="227076"/>
                  </a:lnTo>
                  <a:lnTo>
                    <a:pt x="0" y="20574"/>
                  </a:lnTo>
                  <a:lnTo>
                    <a:pt x="24575" y="13621"/>
                  </a:lnTo>
                  <a:close/>
                </a:path>
              </a:pathLst>
            </a:custGeom>
            <a:solidFill>
              <a:schemeClr val="accent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en-ID"/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444D1D76-50BE-42A0-B5D7-44A2306D143F}"/>
                </a:ext>
              </a:extLst>
            </p:cNvPr>
            <p:cNvSpPr txBox="1"/>
            <p:nvPr userDrawn="1"/>
          </p:nvSpPr>
          <p:spPr>
            <a:xfrm>
              <a:off x="8572499" y="1348844"/>
              <a:ext cx="2755911" cy="6994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ID" sz="1400">
                  <a:solidFill>
                    <a:schemeClr val="bg1"/>
                  </a:solidFill>
                  <a:latin typeface="Archivo" pitchFamily="2" charset="0"/>
                  <a:cs typeface="Archivo" pitchFamily="2" charset="0"/>
                </a:rPr>
                <a:t>Lorem ipsum dolor sit, consectet adipiscing elit. Phasellus quis</a:t>
              </a:r>
            </a:p>
          </p:txBody>
        </p:sp>
      </p:grpSp>
      <p:sp>
        <p:nvSpPr>
          <p:cNvPr id="9" name="TextBox 8">
            <a:extLst>
              <a:ext uri="{FF2B5EF4-FFF2-40B4-BE49-F238E27FC236}">
                <a16:creationId xmlns:a16="http://schemas.microsoft.com/office/drawing/2014/main" id="{341682A4-EA86-464C-9400-0BE47F28032A}"/>
              </a:ext>
            </a:extLst>
          </p:cNvPr>
          <p:cNvSpPr txBox="1"/>
          <p:nvPr/>
        </p:nvSpPr>
        <p:spPr>
          <a:xfrm>
            <a:off x="1029051" y="1349422"/>
            <a:ext cx="222048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>
                <a:latin typeface="Goblin One" panose="020A0902070400060704" pitchFamily="18" charset="0"/>
              </a:rPr>
              <a:t>MODERN  SLIDE</a:t>
            </a:r>
            <a:endParaRPr lang="en-ID" sz="1400">
              <a:latin typeface="Goblin One" panose="020A0902070400060704" pitchFamily="18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82208CEC-F219-4573-9EE4-6F9D7C4320CA}"/>
              </a:ext>
            </a:extLst>
          </p:cNvPr>
          <p:cNvSpPr/>
          <p:nvPr/>
        </p:nvSpPr>
        <p:spPr>
          <a:xfrm>
            <a:off x="11796000" y="3231000"/>
            <a:ext cx="396000" cy="396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025E7D89-8A6B-45E4-93DE-CE572E30D45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371575330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WKDS 67 Clone">
      <a:dk1>
        <a:srgbClr val="FFFFFF"/>
      </a:dk1>
      <a:lt1>
        <a:srgbClr val="000000"/>
      </a:lt1>
      <a:dk2>
        <a:srgbClr val="FFFFFF"/>
      </a:dk2>
      <a:lt2>
        <a:srgbClr val="000000"/>
      </a:lt2>
      <a:accent1>
        <a:srgbClr val="F9B501"/>
      </a:accent1>
      <a:accent2>
        <a:srgbClr val="E1003F"/>
      </a:accent2>
      <a:accent3>
        <a:srgbClr val="90CE0B"/>
      </a:accent3>
      <a:accent4>
        <a:srgbClr val="5355FF"/>
      </a:accent4>
      <a:accent5>
        <a:srgbClr val="FF8211"/>
      </a:accent5>
      <a:accent6>
        <a:srgbClr val="752CD2"/>
      </a:accent6>
      <a:hlink>
        <a:srgbClr val="90CE0B"/>
      </a:hlink>
      <a:folHlink>
        <a:srgbClr val="FF8211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402</TotalTime>
  <Words>1430</Words>
  <Application>Microsoft Office PowerPoint</Application>
  <PresentationFormat>Widescreen</PresentationFormat>
  <Paragraphs>147</Paragraphs>
  <Slides>30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5" baseType="lpstr">
      <vt:lpstr>Archivo</vt:lpstr>
      <vt:lpstr>Arial</vt:lpstr>
      <vt:lpstr>Calibri</vt:lpstr>
      <vt:lpstr>Goblin One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Wildan Kurniawan</dc:creator>
  <cp:lastModifiedBy>Wildan Kurniawan</cp:lastModifiedBy>
  <cp:revision>52</cp:revision>
  <dcterms:created xsi:type="dcterms:W3CDTF">2021-10-26T01:33:57Z</dcterms:created>
  <dcterms:modified xsi:type="dcterms:W3CDTF">2021-10-29T06:04:51Z</dcterms:modified>
</cp:coreProperties>
</file>