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479" name="Shape 479"/>
          <p:cNvSpPr/>
          <p:nvPr>
            <p:ph type="sldImg"/>
          </p:nvPr>
        </p:nvSpPr>
        <p:spPr>
          <a:xfrm>
            <a:off x="1143000" y="685800"/>
            <a:ext cx="4572000" cy="3429000"/>
          </a:xfrm>
          <a:prstGeom prst="rect">
            <a:avLst/>
          </a:prstGeom>
        </p:spPr>
        <p:txBody>
          <a:bodyPr/>
          <a:lstStyle/>
          <a:p>
            <a:pPr/>
          </a:p>
        </p:txBody>
      </p:sp>
      <p:sp>
        <p:nvSpPr>
          <p:cNvPr id="480" name="Shape 48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14.png"/><Relationship Id="rId15" Type="http://schemas.openxmlformats.org/officeDocument/2006/relationships/image" Target="../media/image15.png"/><Relationship Id="rId16" Type="http://schemas.openxmlformats.org/officeDocument/2006/relationships/image" Target="../media/image16.png"/></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1">
    <p:spTree>
      <p:nvGrpSpPr>
        <p:cNvPr id="1" name=""/>
        <p:cNvGrpSpPr/>
        <p:nvPr/>
      </p:nvGrpSpPr>
      <p:grpSpPr>
        <a:xfrm>
          <a:off x="0" y="0"/>
          <a:ext cx="0" cy="0"/>
          <a:chOff x="0" y="0"/>
          <a:chExt cx="0" cy="0"/>
        </a:xfrm>
      </p:grpSpPr>
      <p:sp>
        <p:nvSpPr>
          <p:cNvPr id="12" name="MOODBOARD"/>
          <p:cNvSpPr txBox="1"/>
          <p:nvPr>
            <p:ph type="body" sz="quarter" idx="21"/>
          </p:nvPr>
        </p:nvSpPr>
        <p:spPr>
          <a:xfrm>
            <a:off x="3332674" y="9069193"/>
            <a:ext cx="13373101" cy="3454401"/>
          </a:xfrm>
          <a:prstGeom prst="rect">
            <a:avLst/>
          </a:prstGeom>
        </p:spPr>
        <p:txBody>
          <a:bodyPr wrap="none" anchor="ctr">
            <a:spAutoFit/>
          </a:bodyPr>
          <a:lstStyle>
            <a:lvl1pPr defTabSz="2438338">
              <a:lnSpc>
                <a:spcPct val="90000"/>
              </a:lnSpc>
              <a:defRPr b="0" spc="-400" sz="20000">
                <a:solidFill>
                  <a:srgbClr val="FFFFFF"/>
                </a:solidFill>
                <a:latin typeface="+mj-lt"/>
                <a:ea typeface="+mj-ea"/>
                <a:cs typeface="+mj-cs"/>
                <a:sym typeface="JetBrains Mono Regular Regular"/>
              </a:defRPr>
            </a:lvl1pPr>
          </a:lstStyle>
          <a:p>
            <a:pPr/>
            <a:r>
              <a:t>MOODBOARD</a:t>
            </a:r>
          </a:p>
        </p:txBody>
      </p:sp>
      <p:sp>
        <p:nvSpPr>
          <p:cNvPr id="13" name="THIS IS A MOOD-BOARD WILL HELP YOU TO UNDERSTAND THE VISUAL IDENTITY CREATED FOR THE COMPANY AND THE WAY IT SHOULD BE USED"/>
          <p:cNvSpPr txBox="1"/>
          <p:nvPr>
            <p:ph type="body" sz="quarter" idx="22"/>
          </p:nvPr>
        </p:nvSpPr>
        <p:spPr>
          <a:xfrm>
            <a:off x="3302000" y="1819650"/>
            <a:ext cx="8859326" cy="4502151"/>
          </a:xfrm>
          <a:prstGeom prst="rect">
            <a:avLst/>
          </a:prstGeom>
        </p:spPr>
        <p:txBody>
          <a:bodyPr>
            <a:spAutoFit/>
          </a:bodyPr>
          <a:lstStyle>
            <a:lvl1pPr defTabSz="2438338">
              <a:lnSpc>
                <a:spcPct val="90000"/>
              </a:lnSpc>
              <a:defRPr b="0" spc="-96" sz="4800">
                <a:solidFill>
                  <a:srgbClr val="FFFFFF"/>
                </a:solidFill>
                <a:latin typeface="+mj-lt"/>
                <a:ea typeface="+mj-ea"/>
                <a:cs typeface="+mj-cs"/>
                <a:sym typeface="JetBrains Mono Regular Regular"/>
              </a:defRPr>
            </a:lvl1pPr>
          </a:lstStyle>
          <a:p>
            <a:pPr/>
            <a:r>
              <a:t>THIS IS A MOOD-BOARD WILL HELP YOU TO UNDERSTAND THE VISUAL IDENTITY CREATED FOR THE COMPANY AND THE WAY IT SHOULD BE USED</a:t>
            </a:r>
          </a:p>
        </p:txBody>
      </p:sp>
      <p:sp>
        <p:nvSpPr>
          <p:cNvPr id="14" name="PLEASE FOLLOW IT!"/>
          <p:cNvSpPr txBox="1"/>
          <p:nvPr>
            <p:ph type="body" sz="quarter" idx="23"/>
          </p:nvPr>
        </p:nvSpPr>
        <p:spPr>
          <a:xfrm>
            <a:off x="3332674" y="7244646"/>
            <a:ext cx="8410790" cy="901701"/>
          </a:xfrm>
          <a:prstGeom prst="rect">
            <a:avLst/>
          </a:prstGeom>
        </p:spPr>
        <p:txBody>
          <a:bodyPr>
            <a:spAutoFit/>
          </a:bodyPr>
          <a:lstStyle>
            <a:lvl1pPr defTabSz="2438338">
              <a:lnSpc>
                <a:spcPct val="80000"/>
              </a:lnSpc>
              <a:defRPr b="0" spc="-96" sz="4800" u="sng">
                <a:solidFill>
                  <a:srgbClr val="FFFFFF"/>
                </a:solidFill>
                <a:latin typeface="+mj-lt"/>
                <a:ea typeface="+mj-ea"/>
                <a:cs typeface="+mj-cs"/>
                <a:sym typeface="JetBrains Mono Regular Regular"/>
              </a:defRPr>
            </a:lvl1pPr>
          </a:lstStyle>
          <a:p>
            <a:pPr/>
            <a:r>
              <a:t>PLEASE FOLLOW IT!</a:t>
            </a:r>
          </a:p>
        </p:txBody>
      </p:sp>
      <p:sp>
        <p:nvSpPr>
          <p:cNvPr id="15" name="BY  DAN BALONE"/>
          <p:cNvSpPr txBox="1"/>
          <p:nvPr>
            <p:ph type="body" sz="quarter" idx="24" hasCustomPrompt="1"/>
          </p:nvPr>
        </p:nvSpPr>
        <p:spPr>
          <a:xfrm>
            <a:off x="3302000" y="508000"/>
            <a:ext cx="2779255" cy="608330"/>
          </a:xfrm>
          <a:prstGeom prst="rect">
            <a:avLst/>
          </a:prstGeom>
        </p:spPr>
        <p:txBody>
          <a:bodyPr>
            <a:spAutoFit/>
          </a:bodyPr>
          <a:lstStyle>
            <a:lvl1pPr defTabSz="2438338">
              <a:lnSpc>
                <a:spcPct val="90000"/>
              </a:lnSpc>
              <a:defRPr b="0" spc="-32" sz="1600">
                <a:solidFill>
                  <a:srgbClr val="FFFFFF"/>
                </a:solidFill>
                <a:latin typeface="JetBrains Mono SemiBold"/>
                <a:ea typeface="JetBrains Mono SemiBold"/>
                <a:cs typeface="JetBrains Mono SemiBold"/>
                <a:sym typeface="JetBrains Mono SemiBold"/>
              </a:defRPr>
            </a:lvl1pPr>
          </a:lstStyle>
          <a:p>
            <a:pPr/>
            <a:r>
              <a:t>DAN BALONE</a:t>
            </a:r>
          </a:p>
        </p:txBody>
      </p:sp>
      <p:sp>
        <p:nvSpPr>
          <p:cNvPr id="16" name="ON…"/>
          <p:cNvSpPr txBox="1"/>
          <p:nvPr>
            <p:ph type="body" sz="quarter" idx="25" hasCustomPrompt="1"/>
          </p:nvPr>
        </p:nvSpPr>
        <p:spPr>
          <a:xfrm>
            <a:off x="20320000" y="508000"/>
            <a:ext cx="2779255" cy="608330"/>
          </a:xfrm>
          <a:prstGeom prst="rect">
            <a:avLst/>
          </a:prstGeom>
        </p:spPr>
        <p:txBody>
          <a:bodyPr>
            <a:spAutoFit/>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2020</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
            </a:r>
          </a:p>
        </p:txBody>
      </p:sp>
      <p:sp>
        <p:nvSpPr>
          <p:cNvPr id="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1">
    <p:bg>
      <p:bgPr>
        <a:solidFill>
          <a:srgbClr val="FFFFFF"/>
        </a:solidFill>
      </p:bgPr>
    </p:bg>
    <p:spTree>
      <p:nvGrpSpPr>
        <p:cNvPr id="1" name=""/>
        <p:cNvGrpSpPr/>
        <p:nvPr/>
      </p:nvGrpSpPr>
      <p:grpSpPr>
        <a:xfrm>
          <a:off x="0" y="0"/>
          <a:ext cx="0" cy="0"/>
          <a:chOff x="0" y="0"/>
          <a:chExt cx="0" cy="0"/>
        </a:xfrm>
      </p:grpSpPr>
      <p:sp>
        <p:nvSpPr>
          <p:cNvPr id="117" name="Image"/>
          <p:cNvSpPr/>
          <p:nvPr>
            <p:ph type="pic" sz="quarter" idx="21"/>
          </p:nvPr>
        </p:nvSpPr>
        <p:spPr>
          <a:xfrm>
            <a:off x="9017049" y="2496798"/>
            <a:ext cx="6349903" cy="8886557"/>
          </a:xfrm>
          <a:prstGeom prst="rect">
            <a:avLst/>
          </a:prstGeom>
        </p:spPr>
        <p:txBody>
          <a:bodyPr lIns="91439" tIns="45719" rIns="91439" bIns="45719">
            <a:noAutofit/>
          </a:bodyPr>
          <a:lstStyle/>
          <a:p>
            <a:pPr/>
          </a:p>
        </p:txBody>
      </p:sp>
      <p:sp>
        <p:nvSpPr>
          <p:cNvPr id="118"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119"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120" name="Gallia est omnis divisa in partes tres, quarum. Paullum deliquit, ponderibus modulisque suis ratio utitur."/>
          <p:cNvSpPr txBox="1"/>
          <p:nvPr/>
        </p:nvSpPr>
        <p:spPr>
          <a:xfrm>
            <a:off x="3302000" y="12099694"/>
            <a:ext cx="13034699" cy="84963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48">
                <a:solidFill>
                  <a:srgbClr val="000000"/>
                </a:solidFill>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121" name="Image"/>
          <p:cNvSpPr/>
          <p:nvPr>
            <p:ph type="pic" sz="quarter" idx="22"/>
          </p:nvPr>
        </p:nvSpPr>
        <p:spPr>
          <a:xfrm>
            <a:off x="16383099" y="2496798"/>
            <a:ext cx="6349902" cy="8886557"/>
          </a:xfrm>
          <a:prstGeom prst="rect">
            <a:avLst/>
          </a:prstGeom>
        </p:spPr>
        <p:txBody>
          <a:bodyPr lIns="91439" tIns="45719" rIns="91439" bIns="45719">
            <a:noAutofit/>
          </a:bodyPr>
          <a:lstStyle/>
          <a:p>
            <a:pPr/>
          </a:p>
        </p:txBody>
      </p:sp>
      <p:sp>
        <p:nvSpPr>
          <p:cNvPr id="122" name="Image"/>
          <p:cNvSpPr/>
          <p:nvPr>
            <p:ph type="pic" sz="quarter" idx="23"/>
          </p:nvPr>
        </p:nvSpPr>
        <p:spPr>
          <a:xfrm>
            <a:off x="1651000" y="2496798"/>
            <a:ext cx="6349902" cy="8886557"/>
          </a:xfrm>
          <a:prstGeom prst="rect">
            <a:avLst/>
          </a:prstGeom>
        </p:spPr>
        <p:txBody>
          <a:bodyPr lIns="91439" tIns="45719" rIns="91439" bIns="45719">
            <a:noAutofit/>
          </a:bodyPr>
          <a:lstStyle/>
          <a:p>
            <a:pPr/>
          </a:p>
        </p:txBody>
      </p:sp>
      <p:sp>
        <p:nvSpPr>
          <p:cNvPr id="1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2">
    <p:bg>
      <p:bgPr>
        <a:solidFill>
          <a:srgbClr val="FFFFFF"/>
        </a:solidFill>
      </p:bgPr>
    </p:bg>
    <p:spTree>
      <p:nvGrpSpPr>
        <p:cNvPr id="1" name=""/>
        <p:cNvGrpSpPr/>
        <p:nvPr/>
      </p:nvGrpSpPr>
      <p:grpSpPr>
        <a:xfrm>
          <a:off x="0" y="0"/>
          <a:ext cx="0" cy="0"/>
          <a:chOff x="0" y="0"/>
          <a:chExt cx="0" cy="0"/>
        </a:xfrm>
      </p:grpSpPr>
      <p:sp>
        <p:nvSpPr>
          <p:cNvPr id="130"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131"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132" name="Gallia est omnis divisa in partes tres, quarum. Paullum deliquit, ponderibus modulisque suis ratio utitur."/>
          <p:cNvSpPr txBox="1"/>
          <p:nvPr/>
        </p:nvSpPr>
        <p:spPr>
          <a:xfrm>
            <a:off x="3302000" y="12099694"/>
            <a:ext cx="13034699" cy="84963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48">
                <a:solidFill>
                  <a:srgbClr val="000000"/>
                </a:solidFill>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133" name="Rectangle"/>
          <p:cNvSpPr/>
          <p:nvPr/>
        </p:nvSpPr>
        <p:spPr>
          <a:xfrm>
            <a:off x="1651000" y="2496798"/>
            <a:ext cx="6350000" cy="1817415"/>
          </a:xfrm>
          <a:prstGeom prst="roundRect">
            <a:avLst>
              <a:gd name="adj" fmla="val 0"/>
            </a:avLst>
          </a:prstGeom>
          <a:solidFill>
            <a:srgbClr val="FF6838"/>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34" name="Rectangle"/>
          <p:cNvSpPr/>
          <p:nvPr/>
        </p:nvSpPr>
        <p:spPr>
          <a:xfrm>
            <a:off x="1651000" y="6131625"/>
            <a:ext cx="6350000" cy="1817415"/>
          </a:xfrm>
          <a:prstGeom prst="roundRect">
            <a:avLst>
              <a:gd name="adj" fmla="val 0"/>
            </a:avLst>
          </a:prstGeom>
          <a:solidFill>
            <a:srgbClr val="000000"/>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35" name="Rectangle"/>
          <p:cNvSpPr/>
          <p:nvPr/>
        </p:nvSpPr>
        <p:spPr>
          <a:xfrm>
            <a:off x="9017049" y="2496798"/>
            <a:ext cx="6350001" cy="1817415"/>
          </a:xfrm>
          <a:prstGeom prst="roundRect">
            <a:avLst>
              <a:gd name="adj" fmla="val 0"/>
            </a:avLst>
          </a:prstGeom>
          <a:solidFill>
            <a:srgbClr val="E3E3E3"/>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36" name="Rectangle"/>
          <p:cNvSpPr/>
          <p:nvPr/>
        </p:nvSpPr>
        <p:spPr>
          <a:xfrm>
            <a:off x="16383099" y="2496798"/>
            <a:ext cx="6350001" cy="1817415"/>
          </a:xfrm>
          <a:prstGeom prst="roundRect">
            <a:avLst>
              <a:gd name="adj" fmla="val 0"/>
            </a:avLst>
          </a:prstGeom>
          <a:solidFill>
            <a:srgbClr val="C7F1C0"/>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37" name="Rectangle"/>
          <p:cNvSpPr/>
          <p:nvPr/>
        </p:nvSpPr>
        <p:spPr>
          <a:xfrm>
            <a:off x="9017049" y="6131625"/>
            <a:ext cx="6350001" cy="1817415"/>
          </a:xfrm>
          <a:prstGeom prst="roundRect">
            <a:avLst>
              <a:gd name="adj" fmla="val 0"/>
            </a:avLst>
          </a:prstGeom>
          <a:solidFill>
            <a:srgbClr val="5E12D3"/>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38" name="Rectangle"/>
          <p:cNvSpPr/>
          <p:nvPr/>
        </p:nvSpPr>
        <p:spPr>
          <a:xfrm>
            <a:off x="16383099" y="6131625"/>
            <a:ext cx="6350001" cy="1817415"/>
          </a:xfrm>
          <a:prstGeom prst="roundRect">
            <a:avLst>
              <a:gd name="adj" fmla="val 0"/>
            </a:avLst>
          </a:prstGeom>
          <a:solidFill>
            <a:srgbClr val="413D3C"/>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39" name="# 000000"/>
          <p:cNvSpPr txBox="1"/>
          <p:nvPr>
            <p:ph type="body" sz="quarter" idx="21"/>
          </p:nvPr>
        </p:nvSpPr>
        <p:spPr>
          <a:xfrm>
            <a:off x="1651000" y="8409291"/>
            <a:ext cx="6350000"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 000000</a:t>
            </a:r>
          </a:p>
        </p:txBody>
      </p:sp>
      <p:sp>
        <p:nvSpPr>
          <p:cNvPr id="140" name="R 300 G 344 B 312"/>
          <p:cNvSpPr txBox="1"/>
          <p:nvPr>
            <p:ph type="body" sz="quarter" idx="22"/>
          </p:nvPr>
        </p:nvSpPr>
        <p:spPr>
          <a:xfrm>
            <a:off x="1651000" y="8777591"/>
            <a:ext cx="6350000"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R 300 G 344 B 312</a:t>
            </a:r>
          </a:p>
        </p:txBody>
      </p:sp>
      <p:sp>
        <p:nvSpPr>
          <p:cNvPr id="141" name="# 000000"/>
          <p:cNvSpPr txBox="1"/>
          <p:nvPr>
            <p:ph type="body" sz="quarter" idx="23"/>
          </p:nvPr>
        </p:nvSpPr>
        <p:spPr>
          <a:xfrm>
            <a:off x="9017000" y="8409291"/>
            <a:ext cx="6350000"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 000000</a:t>
            </a:r>
          </a:p>
        </p:txBody>
      </p:sp>
      <p:sp>
        <p:nvSpPr>
          <p:cNvPr id="142" name="R 300 G 344 B 312"/>
          <p:cNvSpPr txBox="1"/>
          <p:nvPr>
            <p:ph type="body" sz="quarter" idx="24"/>
          </p:nvPr>
        </p:nvSpPr>
        <p:spPr>
          <a:xfrm>
            <a:off x="9017000" y="8777591"/>
            <a:ext cx="6350000"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R 300 G 344 B 312</a:t>
            </a:r>
          </a:p>
        </p:txBody>
      </p:sp>
      <p:sp>
        <p:nvSpPr>
          <p:cNvPr id="143" name="# 000000"/>
          <p:cNvSpPr txBox="1"/>
          <p:nvPr>
            <p:ph type="body" sz="quarter" idx="25"/>
          </p:nvPr>
        </p:nvSpPr>
        <p:spPr>
          <a:xfrm>
            <a:off x="16383099" y="8409291"/>
            <a:ext cx="6350001"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 000000</a:t>
            </a:r>
          </a:p>
        </p:txBody>
      </p:sp>
      <p:sp>
        <p:nvSpPr>
          <p:cNvPr id="144" name="R 300 G 344 B 312"/>
          <p:cNvSpPr txBox="1"/>
          <p:nvPr>
            <p:ph type="body" sz="quarter" idx="26"/>
          </p:nvPr>
        </p:nvSpPr>
        <p:spPr>
          <a:xfrm>
            <a:off x="16383099" y="8777591"/>
            <a:ext cx="6350001"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R 300 G 344 B 312</a:t>
            </a:r>
          </a:p>
        </p:txBody>
      </p:sp>
      <p:sp>
        <p:nvSpPr>
          <p:cNvPr id="145" name="# 000000"/>
          <p:cNvSpPr txBox="1"/>
          <p:nvPr>
            <p:ph type="body" sz="quarter" idx="27"/>
          </p:nvPr>
        </p:nvSpPr>
        <p:spPr>
          <a:xfrm>
            <a:off x="1651000" y="4578660"/>
            <a:ext cx="6350000"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 000000</a:t>
            </a:r>
          </a:p>
        </p:txBody>
      </p:sp>
      <p:sp>
        <p:nvSpPr>
          <p:cNvPr id="146" name="R 300 G 344 B 312"/>
          <p:cNvSpPr txBox="1"/>
          <p:nvPr>
            <p:ph type="body" sz="quarter" idx="28"/>
          </p:nvPr>
        </p:nvSpPr>
        <p:spPr>
          <a:xfrm>
            <a:off x="1651000" y="4946960"/>
            <a:ext cx="6350000"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R 300 G 344 B 312</a:t>
            </a:r>
          </a:p>
        </p:txBody>
      </p:sp>
      <p:sp>
        <p:nvSpPr>
          <p:cNvPr id="147" name="# 000000"/>
          <p:cNvSpPr txBox="1"/>
          <p:nvPr>
            <p:ph type="body" sz="quarter" idx="29"/>
          </p:nvPr>
        </p:nvSpPr>
        <p:spPr>
          <a:xfrm>
            <a:off x="9017049" y="4578660"/>
            <a:ext cx="6350001"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 000000</a:t>
            </a:r>
          </a:p>
        </p:txBody>
      </p:sp>
      <p:sp>
        <p:nvSpPr>
          <p:cNvPr id="148" name="R 300 G 344 B 312"/>
          <p:cNvSpPr txBox="1"/>
          <p:nvPr>
            <p:ph type="body" sz="quarter" idx="30"/>
          </p:nvPr>
        </p:nvSpPr>
        <p:spPr>
          <a:xfrm>
            <a:off x="9017049" y="4946960"/>
            <a:ext cx="6350001"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R 300 G 344 B 312</a:t>
            </a:r>
          </a:p>
        </p:txBody>
      </p:sp>
      <p:sp>
        <p:nvSpPr>
          <p:cNvPr id="149" name="# 000000"/>
          <p:cNvSpPr txBox="1"/>
          <p:nvPr>
            <p:ph type="body" sz="quarter" idx="31"/>
          </p:nvPr>
        </p:nvSpPr>
        <p:spPr>
          <a:xfrm>
            <a:off x="16383099" y="4578660"/>
            <a:ext cx="6350001"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 000000</a:t>
            </a:r>
          </a:p>
        </p:txBody>
      </p:sp>
      <p:sp>
        <p:nvSpPr>
          <p:cNvPr id="150" name="R 300 G 344 B 312"/>
          <p:cNvSpPr txBox="1"/>
          <p:nvPr>
            <p:ph type="body" sz="quarter" idx="32"/>
          </p:nvPr>
        </p:nvSpPr>
        <p:spPr>
          <a:xfrm>
            <a:off x="16383099" y="4946960"/>
            <a:ext cx="6350001" cy="368301"/>
          </a:xfrm>
          <a:prstGeom prst="rect">
            <a:avLst/>
          </a:prstGeom>
        </p:spPr>
        <p:txBody>
          <a:bodyPr>
            <a:spAutoFit/>
          </a:bodyPr>
          <a:lstStyle>
            <a:lvl1pPr defTabSz="2438338">
              <a:lnSpc>
                <a:spcPct val="90000"/>
              </a:lnSpc>
              <a:defRPr b="0" spc="-32" sz="1600">
                <a:latin typeface="+mj-lt"/>
                <a:ea typeface="+mj-ea"/>
                <a:cs typeface="+mj-cs"/>
                <a:sym typeface="JetBrains Mono Regular Regular"/>
              </a:defRPr>
            </a:lvl1pPr>
          </a:lstStyle>
          <a:p>
            <a:pPr/>
            <a:r>
              <a:t>R 300 G 344 B 312</a:t>
            </a:r>
          </a:p>
        </p:txBody>
      </p:sp>
      <p:sp>
        <p:nvSpPr>
          <p:cNvPr id="15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2.1">
    <p:bg>
      <p:bgPr>
        <a:solidFill>
          <a:srgbClr val="FFFFFF"/>
        </a:solidFill>
      </p:bgPr>
    </p:bg>
    <p:spTree>
      <p:nvGrpSpPr>
        <p:cNvPr id="1" name=""/>
        <p:cNvGrpSpPr/>
        <p:nvPr/>
      </p:nvGrpSpPr>
      <p:grpSpPr>
        <a:xfrm>
          <a:off x="0" y="0"/>
          <a:ext cx="0" cy="0"/>
          <a:chOff x="0" y="0"/>
          <a:chExt cx="0" cy="0"/>
        </a:xfrm>
      </p:grpSpPr>
      <p:sp>
        <p:nvSpPr>
          <p:cNvPr id="158"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159"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160" name="Gallia est omnis divisa in partes tres, quarum. Paullum deliquit, ponderibus modulisque suis ratio utitur."/>
          <p:cNvSpPr txBox="1"/>
          <p:nvPr>
            <p:ph type="body" sz="quarter" idx="21"/>
          </p:nvPr>
        </p:nvSpPr>
        <p:spPr>
          <a:xfrm>
            <a:off x="3302000" y="12099694"/>
            <a:ext cx="13034699" cy="84963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grpSp>
        <p:nvGrpSpPr>
          <p:cNvPr id="163" name="Group"/>
          <p:cNvGrpSpPr/>
          <p:nvPr/>
        </p:nvGrpSpPr>
        <p:grpSpPr>
          <a:xfrm>
            <a:off x="1158454" y="6239712"/>
            <a:ext cx="2887309" cy="736601"/>
            <a:chOff x="0" y="0"/>
            <a:chExt cx="2887307" cy="736600"/>
          </a:xfrm>
        </p:grpSpPr>
        <p:sp>
          <p:nvSpPr>
            <p:cNvPr id="161"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62"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sp>
        <p:nvSpPr>
          <p:cNvPr id="164" name="Rectangle"/>
          <p:cNvSpPr/>
          <p:nvPr/>
        </p:nvSpPr>
        <p:spPr>
          <a:xfrm>
            <a:off x="4045761" y="2597054"/>
            <a:ext cx="50873" cy="8886557"/>
          </a:xfrm>
          <a:prstGeom prst="roundRect">
            <a:avLst>
              <a:gd name="adj" fmla="val 0"/>
            </a:avLst>
          </a:prstGeom>
          <a:solidFill>
            <a:srgbClr val="FF6838"/>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65" name="Rectangle"/>
          <p:cNvSpPr/>
          <p:nvPr/>
        </p:nvSpPr>
        <p:spPr>
          <a:xfrm>
            <a:off x="7294082" y="2597054"/>
            <a:ext cx="50872" cy="8886557"/>
          </a:xfrm>
          <a:prstGeom prst="roundRect">
            <a:avLst>
              <a:gd name="adj" fmla="val 0"/>
            </a:avLst>
          </a:prstGeom>
          <a:solidFill>
            <a:srgbClr val="000000"/>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p>
        </p:txBody>
      </p:sp>
      <p:sp>
        <p:nvSpPr>
          <p:cNvPr id="166" name="Rectangle"/>
          <p:cNvSpPr/>
          <p:nvPr/>
        </p:nvSpPr>
        <p:spPr>
          <a:xfrm>
            <a:off x="10542403" y="2597054"/>
            <a:ext cx="50873" cy="8886557"/>
          </a:xfrm>
          <a:prstGeom prst="roundRect">
            <a:avLst>
              <a:gd name="adj" fmla="val 0"/>
            </a:avLst>
          </a:prstGeom>
          <a:solidFill>
            <a:srgbClr val="5E12D3"/>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67" name="Rectangle"/>
          <p:cNvSpPr/>
          <p:nvPr/>
        </p:nvSpPr>
        <p:spPr>
          <a:xfrm>
            <a:off x="13790724" y="2597054"/>
            <a:ext cx="50872" cy="8886557"/>
          </a:xfrm>
          <a:prstGeom prst="roundRect">
            <a:avLst>
              <a:gd name="adj" fmla="val 0"/>
            </a:avLst>
          </a:prstGeom>
          <a:solidFill>
            <a:srgbClr val="E3E3E3"/>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68" name="Rectangle"/>
          <p:cNvSpPr/>
          <p:nvPr/>
        </p:nvSpPr>
        <p:spPr>
          <a:xfrm>
            <a:off x="17039045" y="2597054"/>
            <a:ext cx="50872" cy="8886557"/>
          </a:xfrm>
          <a:prstGeom prst="roundRect">
            <a:avLst>
              <a:gd name="adj" fmla="val 0"/>
            </a:avLst>
          </a:prstGeom>
          <a:solidFill>
            <a:srgbClr val="C7F1C0"/>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sp>
        <p:nvSpPr>
          <p:cNvPr id="169" name="Rectangle"/>
          <p:cNvSpPr/>
          <p:nvPr/>
        </p:nvSpPr>
        <p:spPr>
          <a:xfrm>
            <a:off x="20287366" y="2597054"/>
            <a:ext cx="50872" cy="8886557"/>
          </a:xfrm>
          <a:prstGeom prst="roundRect">
            <a:avLst>
              <a:gd name="adj" fmla="val 0"/>
            </a:avLst>
          </a:prstGeom>
          <a:solidFill>
            <a:srgbClr val="413D3C"/>
          </a:solidFill>
          <a:ln w="12700">
            <a:miter lim="400000"/>
          </a:ln>
        </p:spPr>
        <p:txBody>
          <a:bodyPr lIns="50800" tIns="50800" rIns="50800" bIns="50800" anchor="ctr"/>
          <a:lstStyle/>
          <a:p>
            <a:pPr defTabSz="825500">
              <a:defRPr sz="3200">
                <a:solidFill>
                  <a:srgbClr val="FF6838"/>
                </a:solidFill>
                <a:latin typeface="Helvetica Neue Medium"/>
                <a:ea typeface="Helvetica Neue Medium"/>
                <a:cs typeface="Helvetica Neue Medium"/>
                <a:sym typeface="Helvetica Neue Medium"/>
              </a:defRPr>
            </a:pPr>
          </a:p>
        </p:txBody>
      </p:sp>
      <p:grpSp>
        <p:nvGrpSpPr>
          <p:cNvPr id="172" name="Group"/>
          <p:cNvGrpSpPr/>
          <p:nvPr/>
        </p:nvGrpSpPr>
        <p:grpSpPr>
          <a:xfrm>
            <a:off x="4457646" y="6239712"/>
            <a:ext cx="2887308" cy="736601"/>
            <a:chOff x="0" y="0"/>
            <a:chExt cx="2887307" cy="736600"/>
          </a:xfrm>
        </p:grpSpPr>
        <p:sp>
          <p:nvSpPr>
            <p:cNvPr id="170"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71"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grpSp>
        <p:nvGrpSpPr>
          <p:cNvPr id="175" name="Group"/>
          <p:cNvGrpSpPr/>
          <p:nvPr/>
        </p:nvGrpSpPr>
        <p:grpSpPr>
          <a:xfrm>
            <a:off x="7756838" y="6239712"/>
            <a:ext cx="2887308" cy="736601"/>
            <a:chOff x="0" y="0"/>
            <a:chExt cx="2887307" cy="736600"/>
          </a:xfrm>
        </p:grpSpPr>
        <p:sp>
          <p:nvSpPr>
            <p:cNvPr id="173"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74"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grpSp>
        <p:nvGrpSpPr>
          <p:cNvPr id="178" name="Group"/>
          <p:cNvGrpSpPr/>
          <p:nvPr/>
        </p:nvGrpSpPr>
        <p:grpSpPr>
          <a:xfrm>
            <a:off x="11056030" y="6239712"/>
            <a:ext cx="2887308" cy="736601"/>
            <a:chOff x="0" y="0"/>
            <a:chExt cx="2887307" cy="736600"/>
          </a:xfrm>
        </p:grpSpPr>
        <p:sp>
          <p:nvSpPr>
            <p:cNvPr id="176"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77"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grpSp>
        <p:nvGrpSpPr>
          <p:cNvPr id="181" name="Group"/>
          <p:cNvGrpSpPr/>
          <p:nvPr/>
        </p:nvGrpSpPr>
        <p:grpSpPr>
          <a:xfrm>
            <a:off x="14406093" y="6239712"/>
            <a:ext cx="2887308" cy="736601"/>
            <a:chOff x="0" y="0"/>
            <a:chExt cx="2887307" cy="736600"/>
          </a:xfrm>
        </p:grpSpPr>
        <p:sp>
          <p:nvSpPr>
            <p:cNvPr id="179"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80"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grpSp>
        <p:nvGrpSpPr>
          <p:cNvPr id="184" name="Group"/>
          <p:cNvGrpSpPr/>
          <p:nvPr/>
        </p:nvGrpSpPr>
        <p:grpSpPr>
          <a:xfrm>
            <a:off x="17654414" y="6239712"/>
            <a:ext cx="2887308" cy="736601"/>
            <a:chOff x="0" y="0"/>
            <a:chExt cx="2887307" cy="736600"/>
          </a:xfrm>
        </p:grpSpPr>
        <p:sp>
          <p:nvSpPr>
            <p:cNvPr id="182"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83"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grpSp>
        <p:nvGrpSpPr>
          <p:cNvPr id="187" name="Group"/>
          <p:cNvGrpSpPr/>
          <p:nvPr/>
        </p:nvGrpSpPr>
        <p:grpSpPr>
          <a:xfrm>
            <a:off x="20953606" y="6239712"/>
            <a:ext cx="2887308" cy="736601"/>
            <a:chOff x="0" y="0"/>
            <a:chExt cx="2887307" cy="736600"/>
          </a:xfrm>
        </p:grpSpPr>
        <p:sp>
          <p:nvSpPr>
            <p:cNvPr id="185" name="# 000000"/>
            <p:cNvSpPr txBox="1"/>
            <p:nvPr/>
          </p:nvSpPr>
          <p:spPr>
            <a:xfrm>
              <a:off x="0" y="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 000000</a:t>
              </a:r>
            </a:p>
          </p:txBody>
        </p:sp>
        <p:sp>
          <p:nvSpPr>
            <p:cNvPr id="186" name="R 300 G 344 B 312"/>
            <p:cNvSpPr txBox="1"/>
            <p:nvPr/>
          </p:nvSpPr>
          <p:spPr>
            <a:xfrm>
              <a:off x="0" y="368300"/>
              <a:ext cx="2887308"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noAutofit/>
            </a:bodyPr>
            <a:lstStyle>
              <a:lvl1pPr algn="l">
                <a:lnSpc>
                  <a:spcPct val="90000"/>
                </a:lnSpc>
                <a:defRPr spc="-32" sz="1600">
                  <a:solidFill>
                    <a:srgbClr val="000000"/>
                  </a:solidFill>
                  <a:latin typeface="+mj-lt"/>
                  <a:ea typeface="+mj-ea"/>
                  <a:cs typeface="+mj-cs"/>
                  <a:sym typeface="JetBrains Mono Regular Regular"/>
                </a:defRPr>
              </a:lvl1pPr>
            </a:lstStyle>
            <a:p>
              <a:pPr/>
              <a:r>
                <a:t>R 300 G 344 B 312</a:t>
              </a:r>
            </a:p>
          </p:txBody>
        </p:sp>
      </p:grpSp>
      <p:sp>
        <p:nvSpPr>
          <p:cNvPr id="18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3">
    <p:bg>
      <p:bgPr>
        <a:solidFill>
          <a:srgbClr val="FFFFFF"/>
        </a:solidFill>
      </p:bgPr>
    </p:bg>
    <p:spTree>
      <p:nvGrpSpPr>
        <p:cNvPr id="1" name=""/>
        <p:cNvGrpSpPr/>
        <p:nvPr/>
      </p:nvGrpSpPr>
      <p:grpSpPr>
        <a:xfrm>
          <a:off x="0" y="0"/>
          <a:ext cx="0" cy="0"/>
          <a:chOff x="0" y="0"/>
          <a:chExt cx="0" cy="0"/>
        </a:xfrm>
      </p:grpSpPr>
      <p:sp>
        <p:nvSpPr>
          <p:cNvPr id="195" name="Image"/>
          <p:cNvSpPr/>
          <p:nvPr>
            <p:ph type="pic" sz="quarter" idx="21"/>
          </p:nvPr>
        </p:nvSpPr>
        <p:spPr>
          <a:xfrm>
            <a:off x="19177001" y="2496798"/>
            <a:ext cx="3556001" cy="8886557"/>
          </a:xfrm>
          <a:prstGeom prst="rect">
            <a:avLst/>
          </a:prstGeom>
        </p:spPr>
        <p:txBody>
          <a:bodyPr lIns="91439" tIns="45719" rIns="91439" bIns="45719">
            <a:noAutofit/>
          </a:bodyPr>
          <a:lstStyle/>
          <a:p>
            <a:pPr/>
          </a:p>
        </p:txBody>
      </p:sp>
      <p:sp>
        <p:nvSpPr>
          <p:cNvPr id="196" name="Image"/>
          <p:cNvSpPr/>
          <p:nvPr>
            <p:ph type="pic" sz="quarter" idx="22"/>
          </p:nvPr>
        </p:nvSpPr>
        <p:spPr>
          <a:xfrm>
            <a:off x="10414000" y="2496798"/>
            <a:ext cx="3556001" cy="8886557"/>
          </a:xfrm>
          <a:prstGeom prst="rect">
            <a:avLst/>
          </a:prstGeom>
        </p:spPr>
        <p:txBody>
          <a:bodyPr lIns="91439" tIns="45719" rIns="91439" bIns="45719">
            <a:noAutofit/>
          </a:bodyPr>
          <a:lstStyle/>
          <a:p>
            <a:pPr/>
          </a:p>
        </p:txBody>
      </p:sp>
      <p:sp>
        <p:nvSpPr>
          <p:cNvPr id="197"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198"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199" name="Gallia est omnis divisa in partes tres, quarum. Paullum deliquit, ponderibus modulisque suis ratio utitur."/>
          <p:cNvSpPr txBox="1"/>
          <p:nvPr>
            <p:ph type="body" sz="quarter" idx="23"/>
          </p:nvPr>
        </p:nvSpPr>
        <p:spPr>
          <a:xfrm>
            <a:off x="3302000" y="12099694"/>
            <a:ext cx="13034699" cy="84963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200" name="Image"/>
          <p:cNvSpPr/>
          <p:nvPr>
            <p:ph type="pic" sz="quarter" idx="24"/>
          </p:nvPr>
        </p:nvSpPr>
        <p:spPr>
          <a:xfrm>
            <a:off x="14795500" y="2496798"/>
            <a:ext cx="3556000" cy="8886557"/>
          </a:xfrm>
          <a:prstGeom prst="rect">
            <a:avLst/>
          </a:prstGeom>
        </p:spPr>
        <p:txBody>
          <a:bodyPr lIns="91439" tIns="45719" rIns="91439" bIns="45719">
            <a:noAutofit/>
          </a:bodyPr>
          <a:lstStyle/>
          <a:p>
            <a:pPr/>
          </a:p>
        </p:txBody>
      </p:sp>
      <p:sp>
        <p:nvSpPr>
          <p:cNvPr id="201" name="Image"/>
          <p:cNvSpPr/>
          <p:nvPr>
            <p:ph type="pic" sz="quarter" idx="25"/>
          </p:nvPr>
        </p:nvSpPr>
        <p:spPr>
          <a:xfrm>
            <a:off x="6032500" y="2496798"/>
            <a:ext cx="3556001" cy="8886557"/>
          </a:xfrm>
          <a:prstGeom prst="rect">
            <a:avLst/>
          </a:prstGeom>
        </p:spPr>
        <p:txBody>
          <a:bodyPr lIns="91439" tIns="45719" rIns="91439" bIns="45719">
            <a:noAutofit/>
          </a:bodyPr>
          <a:lstStyle/>
          <a:p>
            <a:pPr/>
          </a:p>
        </p:txBody>
      </p:sp>
      <p:sp>
        <p:nvSpPr>
          <p:cNvPr id="202" name="Image"/>
          <p:cNvSpPr/>
          <p:nvPr>
            <p:ph type="pic" sz="quarter" idx="26"/>
          </p:nvPr>
        </p:nvSpPr>
        <p:spPr>
          <a:xfrm>
            <a:off x="1651000" y="2496798"/>
            <a:ext cx="3556000" cy="8886557"/>
          </a:xfrm>
          <a:prstGeom prst="rect">
            <a:avLst/>
          </a:prstGeom>
        </p:spPr>
        <p:txBody>
          <a:bodyPr lIns="91439" tIns="45719" rIns="91439" bIns="45719">
            <a:noAutofit/>
          </a:bodyPr>
          <a:lstStyle/>
          <a:p>
            <a:pPr/>
          </a:p>
        </p:txBody>
      </p:sp>
      <p:sp>
        <p:nvSpPr>
          <p:cNvPr id="2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4">
    <p:bg>
      <p:bgPr>
        <a:solidFill>
          <a:srgbClr val="FFFFFF"/>
        </a:solidFill>
      </p:bgPr>
    </p:bg>
    <p:spTree>
      <p:nvGrpSpPr>
        <p:cNvPr id="1" name=""/>
        <p:cNvGrpSpPr/>
        <p:nvPr/>
      </p:nvGrpSpPr>
      <p:grpSpPr>
        <a:xfrm>
          <a:off x="0" y="0"/>
          <a:ext cx="0" cy="0"/>
          <a:chOff x="0" y="0"/>
          <a:chExt cx="0" cy="0"/>
        </a:xfrm>
      </p:grpSpPr>
      <p:sp>
        <p:nvSpPr>
          <p:cNvPr id="210" name="Image"/>
          <p:cNvSpPr/>
          <p:nvPr>
            <p:ph type="pic" sz="quarter" idx="21"/>
          </p:nvPr>
        </p:nvSpPr>
        <p:spPr>
          <a:xfrm>
            <a:off x="9017049" y="2496798"/>
            <a:ext cx="6349903" cy="4064001"/>
          </a:xfrm>
          <a:prstGeom prst="rect">
            <a:avLst/>
          </a:prstGeom>
        </p:spPr>
        <p:txBody>
          <a:bodyPr lIns="91439" tIns="45719" rIns="91439" bIns="45719">
            <a:noAutofit/>
          </a:bodyPr>
          <a:lstStyle/>
          <a:p>
            <a:pPr/>
          </a:p>
        </p:txBody>
      </p:sp>
      <p:sp>
        <p:nvSpPr>
          <p:cNvPr id="211" name="Image"/>
          <p:cNvSpPr/>
          <p:nvPr>
            <p:ph type="pic" sz="quarter" idx="22"/>
          </p:nvPr>
        </p:nvSpPr>
        <p:spPr>
          <a:xfrm>
            <a:off x="9017049" y="7319354"/>
            <a:ext cx="6349903" cy="4064001"/>
          </a:xfrm>
          <a:prstGeom prst="rect">
            <a:avLst/>
          </a:prstGeom>
        </p:spPr>
        <p:txBody>
          <a:bodyPr lIns="91439" tIns="45719" rIns="91439" bIns="45719">
            <a:noAutofit/>
          </a:bodyPr>
          <a:lstStyle/>
          <a:p>
            <a:pPr/>
          </a:p>
        </p:txBody>
      </p:sp>
      <p:sp>
        <p:nvSpPr>
          <p:cNvPr id="212"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213"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214" name="Gallia est omnis divisa in partes tres, quarum. Paullum deliquit, ponderibus modulisque suis ratio utitur."/>
          <p:cNvSpPr txBox="1"/>
          <p:nvPr>
            <p:ph type="body" sz="quarter" idx="23"/>
          </p:nvPr>
        </p:nvSpPr>
        <p:spPr>
          <a:xfrm>
            <a:off x="3302000" y="12099694"/>
            <a:ext cx="13034699" cy="84963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215" name="Image"/>
          <p:cNvSpPr/>
          <p:nvPr>
            <p:ph type="pic" sz="quarter" idx="24"/>
          </p:nvPr>
        </p:nvSpPr>
        <p:spPr>
          <a:xfrm>
            <a:off x="1651000" y="2496798"/>
            <a:ext cx="6349902" cy="4064001"/>
          </a:xfrm>
          <a:prstGeom prst="rect">
            <a:avLst/>
          </a:prstGeom>
        </p:spPr>
        <p:txBody>
          <a:bodyPr lIns="91439" tIns="45719" rIns="91439" bIns="45719">
            <a:noAutofit/>
          </a:bodyPr>
          <a:lstStyle/>
          <a:p>
            <a:pPr/>
          </a:p>
        </p:txBody>
      </p:sp>
      <p:sp>
        <p:nvSpPr>
          <p:cNvPr id="216" name="Image"/>
          <p:cNvSpPr/>
          <p:nvPr>
            <p:ph type="pic" sz="quarter" idx="25"/>
          </p:nvPr>
        </p:nvSpPr>
        <p:spPr>
          <a:xfrm>
            <a:off x="1651000" y="7319354"/>
            <a:ext cx="6349902" cy="4064001"/>
          </a:xfrm>
          <a:prstGeom prst="rect">
            <a:avLst/>
          </a:prstGeom>
        </p:spPr>
        <p:txBody>
          <a:bodyPr lIns="91439" tIns="45719" rIns="91439" bIns="45719">
            <a:noAutofit/>
          </a:bodyPr>
          <a:lstStyle/>
          <a:p>
            <a:pPr/>
          </a:p>
        </p:txBody>
      </p:sp>
      <p:sp>
        <p:nvSpPr>
          <p:cNvPr id="217" name="Image"/>
          <p:cNvSpPr/>
          <p:nvPr>
            <p:ph type="pic" sz="quarter" idx="26"/>
          </p:nvPr>
        </p:nvSpPr>
        <p:spPr>
          <a:xfrm>
            <a:off x="16383099" y="2496798"/>
            <a:ext cx="6349902" cy="4064001"/>
          </a:xfrm>
          <a:prstGeom prst="rect">
            <a:avLst/>
          </a:prstGeom>
        </p:spPr>
        <p:txBody>
          <a:bodyPr lIns="91439" tIns="45719" rIns="91439" bIns="45719">
            <a:noAutofit/>
          </a:bodyPr>
          <a:lstStyle/>
          <a:p>
            <a:pPr/>
          </a:p>
        </p:txBody>
      </p:sp>
      <p:sp>
        <p:nvSpPr>
          <p:cNvPr id="218" name="Image"/>
          <p:cNvSpPr/>
          <p:nvPr>
            <p:ph type="pic" sz="quarter" idx="27"/>
          </p:nvPr>
        </p:nvSpPr>
        <p:spPr>
          <a:xfrm>
            <a:off x="16383099" y="7319354"/>
            <a:ext cx="6349902" cy="4064001"/>
          </a:xfrm>
          <a:prstGeom prst="rect">
            <a:avLst/>
          </a:prstGeom>
        </p:spPr>
        <p:txBody>
          <a:bodyPr lIns="91439" tIns="45719" rIns="91439" bIns="45719">
            <a:noAutofit/>
          </a:bodyPr>
          <a:lstStyle/>
          <a:p>
            <a:pPr/>
          </a:p>
        </p:txBody>
      </p:sp>
      <p:sp>
        <p:nvSpPr>
          <p:cNvPr id="2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5">
    <p:bg>
      <p:bgPr>
        <a:solidFill>
          <a:srgbClr val="FFFFFF"/>
        </a:solidFill>
      </p:bgPr>
    </p:bg>
    <p:spTree>
      <p:nvGrpSpPr>
        <p:cNvPr id="1" name=""/>
        <p:cNvGrpSpPr/>
        <p:nvPr/>
      </p:nvGrpSpPr>
      <p:grpSpPr>
        <a:xfrm>
          <a:off x="0" y="0"/>
          <a:ext cx="0" cy="0"/>
          <a:chOff x="0" y="0"/>
          <a:chExt cx="0" cy="0"/>
        </a:xfrm>
      </p:grpSpPr>
      <p:sp>
        <p:nvSpPr>
          <p:cNvPr id="226" name="Image"/>
          <p:cNvSpPr/>
          <p:nvPr>
            <p:ph type="pic" sz="quarter" idx="21"/>
          </p:nvPr>
        </p:nvSpPr>
        <p:spPr>
          <a:xfrm>
            <a:off x="9017049" y="2496798"/>
            <a:ext cx="6349903" cy="4064001"/>
          </a:xfrm>
          <a:prstGeom prst="rect">
            <a:avLst/>
          </a:prstGeom>
        </p:spPr>
        <p:txBody>
          <a:bodyPr lIns="91439" tIns="45719" rIns="91439" bIns="45719">
            <a:noAutofit/>
          </a:bodyPr>
          <a:lstStyle/>
          <a:p>
            <a:pPr/>
          </a:p>
        </p:txBody>
      </p:sp>
      <p:sp>
        <p:nvSpPr>
          <p:cNvPr id="227" name="Image"/>
          <p:cNvSpPr/>
          <p:nvPr>
            <p:ph type="pic" sz="quarter" idx="22"/>
          </p:nvPr>
        </p:nvSpPr>
        <p:spPr>
          <a:xfrm>
            <a:off x="9017049" y="7319354"/>
            <a:ext cx="6349903" cy="4064001"/>
          </a:xfrm>
          <a:prstGeom prst="rect">
            <a:avLst/>
          </a:prstGeom>
        </p:spPr>
        <p:txBody>
          <a:bodyPr lIns="91439" tIns="45719" rIns="91439" bIns="45719">
            <a:noAutofit/>
          </a:bodyPr>
          <a:lstStyle/>
          <a:p>
            <a:pPr/>
          </a:p>
        </p:txBody>
      </p:sp>
      <p:sp>
        <p:nvSpPr>
          <p:cNvPr id="228"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229"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230" name="Gallia est omnis divisa in partes tres, quarum. Paullum deliquit, ponderibus modulisque suis ratio utitur."/>
          <p:cNvSpPr txBox="1"/>
          <p:nvPr>
            <p:ph type="body" sz="quarter" idx="23"/>
          </p:nvPr>
        </p:nvSpPr>
        <p:spPr>
          <a:xfrm>
            <a:off x="3302000" y="12099694"/>
            <a:ext cx="13034699" cy="84963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231" name="Image"/>
          <p:cNvSpPr/>
          <p:nvPr>
            <p:ph type="pic" sz="quarter" idx="24"/>
          </p:nvPr>
        </p:nvSpPr>
        <p:spPr>
          <a:xfrm>
            <a:off x="1651000" y="2496798"/>
            <a:ext cx="6349902" cy="8886557"/>
          </a:xfrm>
          <a:prstGeom prst="rect">
            <a:avLst/>
          </a:prstGeom>
        </p:spPr>
        <p:txBody>
          <a:bodyPr lIns="91439" tIns="45719" rIns="91439" bIns="45719">
            <a:noAutofit/>
          </a:bodyPr>
          <a:lstStyle/>
          <a:p>
            <a:pPr/>
          </a:p>
        </p:txBody>
      </p:sp>
      <p:sp>
        <p:nvSpPr>
          <p:cNvPr id="232" name="Image"/>
          <p:cNvSpPr/>
          <p:nvPr>
            <p:ph type="pic" sz="quarter" idx="25"/>
          </p:nvPr>
        </p:nvSpPr>
        <p:spPr>
          <a:xfrm>
            <a:off x="16383099" y="2496798"/>
            <a:ext cx="6349902" cy="8886557"/>
          </a:xfrm>
          <a:prstGeom prst="rect">
            <a:avLst/>
          </a:prstGeom>
        </p:spPr>
        <p:txBody>
          <a:bodyPr lIns="91439" tIns="45719" rIns="91439" bIns="45719">
            <a:noAutofit/>
          </a:bodyPr>
          <a:lstStyle/>
          <a:p>
            <a:pPr/>
          </a:p>
        </p:txBody>
      </p:sp>
      <p:sp>
        <p:nvSpPr>
          <p:cNvPr id="23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6">
    <p:bg>
      <p:bgPr>
        <a:solidFill>
          <a:srgbClr val="FFFFFF"/>
        </a:solidFill>
      </p:bgPr>
    </p:bg>
    <p:spTree>
      <p:nvGrpSpPr>
        <p:cNvPr id="1" name=""/>
        <p:cNvGrpSpPr/>
        <p:nvPr/>
      </p:nvGrpSpPr>
      <p:grpSpPr>
        <a:xfrm>
          <a:off x="0" y="0"/>
          <a:ext cx="0" cy="0"/>
          <a:chOff x="0" y="0"/>
          <a:chExt cx="0" cy="0"/>
        </a:xfrm>
      </p:grpSpPr>
      <p:sp>
        <p:nvSpPr>
          <p:cNvPr id="240" name="Image"/>
          <p:cNvSpPr/>
          <p:nvPr>
            <p:ph type="pic" idx="21"/>
          </p:nvPr>
        </p:nvSpPr>
        <p:spPr>
          <a:xfrm>
            <a:off x="14431767" y="-1"/>
            <a:ext cx="9952233" cy="13716001"/>
          </a:xfrm>
          <a:prstGeom prst="rect">
            <a:avLst/>
          </a:prstGeom>
        </p:spPr>
        <p:txBody>
          <a:bodyPr lIns="91439" tIns="45719" rIns="91439" bIns="45719">
            <a:noAutofit/>
          </a:bodyPr>
          <a:lstStyle/>
          <a:p>
            <a:pPr/>
          </a:p>
        </p:txBody>
      </p:sp>
      <p:sp>
        <p:nvSpPr>
          <p:cNvPr id="241"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242"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243" name="SOME…"/>
          <p:cNvSpPr txBox="1"/>
          <p:nvPr>
            <p:ph type="body" sz="quarter" idx="22"/>
          </p:nvPr>
        </p:nvSpPr>
        <p:spPr>
          <a:xfrm>
            <a:off x="3302000" y="2200597"/>
            <a:ext cx="9952233" cy="2659381"/>
          </a:xfrm>
          <a:prstGeom prst="rect">
            <a:avLst/>
          </a:prstGeom>
        </p:spPr>
        <p:txBody>
          <a:bodyPr anchor="ctr">
            <a:spAutoFit/>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244" name="Gallia est omnis divisa in partes tres, quarum. Paullum deliquit, ponderibus modulisque suis ratio utitur. Sed haec quis possit intrepidus aestimare tellus. Cum sociis natoque penatibus et magnis dis parturient."/>
          <p:cNvSpPr txBox="1"/>
          <p:nvPr>
            <p:ph type="body" sz="quarter" idx="23"/>
          </p:nvPr>
        </p:nvSpPr>
        <p:spPr>
          <a:xfrm>
            <a:off x="3302000" y="9876500"/>
            <a:ext cx="9952233" cy="3105151"/>
          </a:xfrm>
          <a:prstGeom prst="rect">
            <a:avLst/>
          </a:prstGeom>
        </p:spPr>
        <p:txBody>
          <a:bodyPr anchor="b">
            <a:spAutoFit/>
          </a:bodyPr>
          <a:lstStyle>
            <a:lvl1pPr defTabSz="2438338">
              <a:lnSpc>
                <a:spcPct val="90000"/>
              </a:lnSpc>
              <a:defRPr b="0" spc="-64" sz="32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 Sed haec quis possit intrepidus aestimare tellus. Cum sociis natoque penatibus et magnis dis parturient.</a:t>
            </a:r>
          </a:p>
        </p:txBody>
      </p:sp>
      <p:sp>
        <p:nvSpPr>
          <p:cNvPr id="2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7">
    <p:bg>
      <p:bgPr>
        <a:solidFill>
          <a:srgbClr val="FFFFFF"/>
        </a:solidFill>
      </p:bgPr>
    </p:bg>
    <p:spTree>
      <p:nvGrpSpPr>
        <p:cNvPr id="1" name=""/>
        <p:cNvGrpSpPr/>
        <p:nvPr/>
      </p:nvGrpSpPr>
      <p:grpSpPr>
        <a:xfrm>
          <a:off x="0" y="0"/>
          <a:ext cx="0" cy="0"/>
          <a:chOff x="0" y="0"/>
          <a:chExt cx="0" cy="0"/>
        </a:xfrm>
      </p:grpSpPr>
      <p:sp>
        <p:nvSpPr>
          <p:cNvPr id="252" name="Rectangle"/>
          <p:cNvSpPr/>
          <p:nvPr/>
        </p:nvSpPr>
        <p:spPr>
          <a:xfrm>
            <a:off x="0" y="0"/>
            <a:ext cx="10668692" cy="13754406"/>
          </a:xfrm>
          <a:prstGeom prst="rect">
            <a:avLst/>
          </a:prstGeom>
          <a:solidFill>
            <a:srgbClr val="000000"/>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253"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254"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255" name="SOME TITLE TO EXPLAIN…"/>
          <p:cNvSpPr txBox="1"/>
          <p:nvPr>
            <p:ph type="body" sz="quarter" idx="21"/>
          </p:nvPr>
        </p:nvSpPr>
        <p:spPr>
          <a:xfrm>
            <a:off x="3302000" y="2806387"/>
            <a:ext cx="6600922" cy="5082541"/>
          </a:xfrm>
          <a:prstGeom prst="rect">
            <a:avLst/>
          </a:prstGeom>
        </p:spPr>
        <p:txBody>
          <a:bodyPr>
            <a:spAutoFit/>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256" name="Praeterea iter est quasdam res quas ex communi. Nec dubitamus multa iter quae et nos invenerat."/>
          <p:cNvSpPr txBox="1"/>
          <p:nvPr>
            <p:ph type="body" sz="quarter" idx="22"/>
          </p:nvPr>
        </p:nvSpPr>
        <p:spPr>
          <a:xfrm>
            <a:off x="3302000" y="10367990"/>
            <a:ext cx="5558510" cy="2613661"/>
          </a:xfrm>
          <a:prstGeom prst="rect">
            <a:avLst/>
          </a:prstGeom>
        </p:spPr>
        <p:txBody>
          <a:bodyPr anchor="b">
            <a:spAutoFit/>
          </a:bodyPr>
          <a:lstStyle>
            <a:lvl1pPr defTabSz="2438338">
              <a:lnSpc>
                <a:spcPct val="90000"/>
              </a:lnSpc>
              <a:defRPr b="0" spc="-64" sz="3200">
                <a:solidFill>
                  <a:srgbClr val="FFFFFF"/>
                </a:solidFill>
                <a:latin typeface="+mn-lt"/>
                <a:ea typeface="+mn-ea"/>
                <a:cs typeface="+mn-cs"/>
                <a:sym typeface="JetBrains Mono Thin"/>
              </a:defRPr>
            </a:lvl1pPr>
          </a:lstStyle>
          <a:p>
            <a:pPr/>
            <a:r>
              <a:t>Praeterea iter est quasdam res quas ex communi. Nec dubitamus multa iter quae et nos invenerat.</a:t>
            </a:r>
          </a:p>
        </p:txBody>
      </p:sp>
      <p:sp>
        <p:nvSpPr>
          <p:cNvPr id="257" name="Image"/>
          <p:cNvSpPr/>
          <p:nvPr>
            <p:ph type="pic" sz="half" idx="23"/>
          </p:nvPr>
        </p:nvSpPr>
        <p:spPr>
          <a:xfrm>
            <a:off x="12192000" y="2496798"/>
            <a:ext cx="10541001" cy="7526678"/>
          </a:xfrm>
          <a:prstGeom prst="rect">
            <a:avLst/>
          </a:prstGeom>
        </p:spPr>
        <p:txBody>
          <a:bodyPr lIns="91439" tIns="45719" rIns="91439" bIns="45719">
            <a:noAutofit/>
          </a:bodyPr>
          <a:lstStyle/>
          <a:p>
            <a:pPr/>
          </a:p>
        </p:txBody>
      </p:sp>
      <p:sp>
        <p:nvSpPr>
          <p:cNvPr id="258" name="Gallia est omnis divisa in partes tres, quarum. Paullum deliquit, ponderibus modulisque suis ratio utitur."/>
          <p:cNvSpPr txBox="1"/>
          <p:nvPr>
            <p:ph type="body" sz="quarter" idx="24"/>
          </p:nvPr>
        </p:nvSpPr>
        <p:spPr>
          <a:xfrm>
            <a:off x="12192000" y="11777690"/>
            <a:ext cx="9796877" cy="120396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259" name="Line"/>
          <p:cNvSpPr/>
          <p:nvPr/>
        </p:nvSpPr>
        <p:spPr>
          <a:xfrm>
            <a:off x="12192000" y="11077747"/>
            <a:ext cx="10541001" cy="1"/>
          </a:xfrm>
          <a:prstGeom prst="line">
            <a:avLst/>
          </a:prstGeom>
          <a:ln w="25400">
            <a:solidFill>
              <a:srgbClr val="D5D5D5"/>
            </a:solidFill>
            <a:miter lim="400000"/>
          </a:ln>
        </p:spPr>
        <p:txBody>
          <a:bodyPr lIns="50800" tIns="50800" rIns="50800" bIns="50800" anchor="ctr"/>
          <a:lstStyle/>
          <a:p>
            <a:pPr/>
          </a:p>
        </p:txBody>
      </p:sp>
      <p:sp>
        <p:nvSpPr>
          <p:cNvPr id="26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8">
    <p:bg>
      <p:bgPr>
        <a:solidFill>
          <a:srgbClr val="FFFFFF"/>
        </a:solidFill>
      </p:bgPr>
    </p:bg>
    <p:spTree>
      <p:nvGrpSpPr>
        <p:cNvPr id="1" name=""/>
        <p:cNvGrpSpPr/>
        <p:nvPr/>
      </p:nvGrpSpPr>
      <p:grpSpPr>
        <a:xfrm>
          <a:off x="0" y="0"/>
          <a:ext cx="0" cy="0"/>
          <a:chOff x="0" y="0"/>
          <a:chExt cx="0" cy="0"/>
        </a:xfrm>
      </p:grpSpPr>
      <p:sp>
        <p:nvSpPr>
          <p:cNvPr id="267" name="Image"/>
          <p:cNvSpPr/>
          <p:nvPr>
            <p:ph type="pic" sz="quarter" idx="21"/>
          </p:nvPr>
        </p:nvSpPr>
        <p:spPr>
          <a:xfrm>
            <a:off x="7112000" y="2496798"/>
            <a:ext cx="5080000" cy="7526678"/>
          </a:xfrm>
          <a:prstGeom prst="rect">
            <a:avLst/>
          </a:prstGeom>
        </p:spPr>
        <p:txBody>
          <a:bodyPr lIns="91439" tIns="45719" rIns="91439" bIns="45719">
            <a:noAutofit/>
          </a:bodyPr>
          <a:lstStyle/>
          <a:p>
            <a:pPr/>
          </a:p>
        </p:txBody>
      </p:sp>
      <p:sp>
        <p:nvSpPr>
          <p:cNvPr id="268" name="Rectangle"/>
          <p:cNvSpPr/>
          <p:nvPr/>
        </p:nvSpPr>
        <p:spPr>
          <a:xfrm>
            <a:off x="13715308" y="0"/>
            <a:ext cx="10668692" cy="13754406"/>
          </a:xfrm>
          <a:prstGeom prst="rect">
            <a:avLst/>
          </a:prstGeom>
          <a:solidFill>
            <a:srgbClr val="000000"/>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269"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270"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271" name="SOME TITLE TO EXPLAIN…"/>
          <p:cNvSpPr txBox="1"/>
          <p:nvPr>
            <p:ph type="body" sz="quarter" idx="22"/>
          </p:nvPr>
        </p:nvSpPr>
        <p:spPr>
          <a:xfrm>
            <a:off x="15108705" y="2806387"/>
            <a:ext cx="6600923" cy="5082541"/>
          </a:xfrm>
          <a:prstGeom prst="rect">
            <a:avLst/>
          </a:prstGeom>
        </p:spPr>
        <p:txBody>
          <a:bodyPr>
            <a:spAutoFit/>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272" name="Praeterea iter est quasdam res quas ex communi. Nec dubitamus multa iter quae et nos invenerat."/>
          <p:cNvSpPr txBox="1"/>
          <p:nvPr>
            <p:ph type="body" sz="quarter" idx="23"/>
          </p:nvPr>
        </p:nvSpPr>
        <p:spPr>
          <a:xfrm>
            <a:off x="15108705" y="10367990"/>
            <a:ext cx="5558510" cy="2613661"/>
          </a:xfrm>
          <a:prstGeom prst="rect">
            <a:avLst/>
          </a:prstGeom>
        </p:spPr>
        <p:txBody>
          <a:bodyPr anchor="b">
            <a:spAutoFit/>
          </a:bodyPr>
          <a:lstStyle>
            <a:lvl1pPr defTabSz="2438338">
              <a:lnSpc>
                <a:spcPct val="90000"/>
              </a:lnSpc>
              <a:defRPr b="0" spc="-64" sz="3200">
                <a:solidFill>
                  <a:srgbClr val="FFFFFF"/>
                </a:solidFill>
                <a:latin typeface="+mn-lt"/>
                <a:ea typeface="+mn-ea"/>
                <a:cs typeface="+mn-cs"/>
                <a:sym typeface="JetBrains Mono Thin"/>
              </a:defRPr>
            </a:lvl1pPr>
          </a:lstStyle>
          <a:p>
            <a:pPr/>
            <a:r>
              <a:t>Praeterea iter est quasdam res quas ex communi. Nec dubitamus multa iter quae et nos invenerat.</a:t>
            </a:r>
          </a:p>
        </p:txBody>
      </p:sp>
      <p:sp>
        <p:nvSpPr>
          <p:cNvPr id="273" name="Gallia est omnis divisa in partes tres, quarum. Paullum deliquit, ponderibus modulisque suis ratio utitur."/>
          <p:cNvSpPr txBox="1"/>
          <p:nvPr>
            <p:ph type="body" sz="quarter" idx="24"/>
          </p:nvPr>
        </p:nvSpPr>
        <p:spPr>
          <a:xfrm>
            <a:off x="1650999" y="11777690"/>
            <a:ext cx="9796877" cy="120396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274" name="Line"/>
          <p:cNvSpPr/>
          <p:nvPr/>
        </p:nvSpPr>
        <p:spPr>
          <a:xfrm>
            <a:off x="1651000" y="11077747"/>
            <a:ext cx="10541000" cy="1"/>
          </a:xfrm>
          <a:prstGeom prst="line">
            <a:avLst/>
          </a:prstGeom>
          <a:ln w="25400">
            <a:solidFill>
              <a:srgbClr val="D5D5D5"/>
            </a:solidFill>
            <a:miter lim="400000"/>
          </a:ln>
        </p:spPr>
        <p:txBody>
          <a:bodyPr lIns="50800" tIns="50800" rIns="50800" bIns="50800" anchor="ctr"/>
          <a:lstStyle/>
          <a:p>
            <a:pPr/>
          </a:p>
        </p:txBody>
      </p:sp>
      <p:sp>
        <p:nvSpPr>
          <p:cNvPr id="275" name="Image"/>
          <p:cNvSpPr/>
          <p:nvPr>
            <p:ph type="pic" sz="quarter" idx="25"/>
          </p:nvPr>
        </p:nvSpPr>
        <p:spPr>
          <a:xfrm>
            <a:off x="1650999" y="2496798"/>
            <a:ext cx="5080001" cy="7526678"/>
          </a:xfrm>
          <a:prstGeom prst="rect">
            <a:avLst/>
          </a:prstGeom>
        </p:spPr>
        <p:txBody>
          <a:bodyPr lIns="91439" tIns="45719" rIns="91439" bIns="45719">
            <a:noAutofit/>
          </a:bodyPr>
          <a:lstStyle/>
          <a:p>
            <a:pPr/>
          </a:p>
        </p:txBody>
      </p:sp>
      <p:sp>
        <p:nvSpPr>
          <p:cNvPr id="2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9">
    <p:bg>
      <p:bgPr>
        <a:solidFill>
          <a:srgbClr val="FFFFFF"/>
        </a:solidFill>
      </p:bgPr>
    </p:bg>
    <p:spTree>
      <p:nvGrpSpPr>
        <p:cNvPr id="1" name=""/>
        <p:cNvGrpSpPr/>
        <p:nvPr/>
      </p:nvGrpSpPr>
      <p:grpSpPr>
        <a:xfrm>
          <a:off x="0" y="0"/>
          <a:ext cx="0" cy="0"/>
          <a:chOff x="0" y="0"/>
          <a:chExt cx="0" cy="0"/>
        </a:xfrm>
      </p:grpSpPr>
      <p:sp>
        <p:nvSpPr>
          <p:cNvPr id="283" name="Image"/>
          <p:cNvSpPr/>
          <p:nvPr>
            <p:ph type="pic" idx="21"/>
          </p:nvPr>
        </p:nvSpPr>
        <p:spPr>
          <a:xfrm>
            <a:off x="0" y="7604388"/>
            <a:ext cx="24384001" cy="6225912"/>
          </a:xfrm>
          <a:prstGeom prst="rect">
            <a:avLst/>
          </a:prstGeom>
        </p:spPr>
        <p:txBody>
          <a:bodyPr lIns="91439" tIns="45719" rIns="91439" bIns="45719">
            <a:noAutofit/>
          </a:bodyPr>
          <a:lstStyle/>
          <a:p>
            <a:pPr/>
          </a:p>
        </p:txBody>
      </p:sp>
      <p:sp>
        <p:nvSpPr>
          <p:cNvPr id="284"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285"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286" name="SOME…"/>
          <p:cNvSpPr txBox="1"/>
          <p:nvPr>
            <p:ph type="body" sz="quarter" idx="22"/>
          </p:nvPr>
        </p:nvSpPr>
        <p:spPr>
          <a:xfrm>
            <a:off x="3302000" y="1783898"/>
            <a:ext cx="5417821" cy="2659381"/>
          </a:xfrm>
          <a:prstGeom prst="rect">
            <a:avLst/>
          </a:prstGeom>
        </p:spPr>
        <p:txBody>
          <a:bodyPr wrap="none">
            <a:spAutoFit/>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287" name="BRAND…"/>
          <p:cNvSpPr txBox="1"/>
          <p:nvPr>
            <p:ph type="body" sz="quarter" idx="23"/>
          </p:nvPr>
        </p:nvSpPr>
        <p:spPr>
          <a:xfrm>
            <a:off x="3302000" y="4443278"/>
            <a:ext cx="6007101" cy="2659380"/>
          </a:xfrm>
          <a:prstGeom prst="rect">
            <a:avLst/>
          </a:prstGeom>
        </p:spPr>
        <p:txBody>
          <a:bodyPr wrap="none">
            <a:spAutoFit/>
          </a:bodyPr>
          <a:lstStyle/>
          <a:p>
            <a:pPr defTabSz="2438338">
              <a:lnSpc>
                <a:spcPct val="90000"/>
              </a:lnSpc>
              <a:defRPr b="0" spc="-159" sz="8000">
                <a:solidFill>
                  <a:srgbClr val="CCCCCC"/>
                </a:solidFill>
                <a:latin typeface="+mj-lt"/>
                <a:ea typeface="+mj-ea"/>
                <a:cs typeface="+mj-cs"/>
                <a:sym typeface="JetBrains Mono Regular Regular"/>
              </a:defRPr>
            </a:pPr>
            <a:r>
              <a:t>BRAND </a:t>
            </a:r>
          </a:p>
          <a:p>
            <a:pPr defTabSz="2438338">
              <a:lnSpc>
                <a:spcPct val="90000"/>
              </a:lnSpc>
              <a:defRPr b="0" spc="-159" sz="8000">
                <a:solidFill>
                  <a:srgbClr val="CCCCCC"/>
                </a:solidFill>
                <a:latin typeface="+mj-lt"/>
                <a:ea typeface="+mj-ea"/>
                <a:cs typeface="+mj-cs"/>
                <a:sym typeface="JetBrains Mono Regular Regular"/>
              </a:defRPr>
            </a:pPr>
            <a:r>
              <a:t>GUIDELINES</a:t>
            </a:r>
          </a:p>
        </p:txBody>
      </p:sp>
      <p:sp>
        <p:nvSpPr>
          <p:cNvPr id="28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
    <p:spTree>
      <p:nvGrpSpPr>
        <p:cNvPr id="1" name=""/>
        <p:cNvGrpSpPr/>
        <p:nvPr/>
      </p:nvGrpSpPr>
      <p:grpSpPr>
        <a:xfrm>
          <a:off x="0" y="0"/>
          <a:ext cx="0" cy="0"/>
          <a:chOff x="0" y="0"/>
          <a:chExt cx="0" cy="0"/>
        </a:xfrm>
      </p:grpSpPr>
      <p:sp>
        <p:nvSpPr>
          <p:cNvPr id="24" name="Image"/>
          <p:cNvSpPr/>
          <p:nvPr>
            <p:ph type="pic" idx="21"/>
          </p:nvPr>
        </p:nvSpPr>
        <p:spPr>
          <a:xfrm>
            <a:off x="-1" y="0"/>
            <a:ext cx="24384001" cy="13373101"/>
          </a:xfrm>
          <a:prstGeom prst="rect">
            <a:avLst/>
          </a:prstGeom>
        </p:spPr>
        <p:txBody>
          <a:bodyPr lIns="91439" tIns="45719" rIns="91439" bIns="45719">
            <a:noAutofit/>
          </a:bodyPr>
          <a:lstStyle/>
          <a:p>
            <a:pPr/>
          </a:p>
        </p:txBody>
      </p:sp>
      <p:sp>
        <p:nvSpPr>
          <p:cNvPr id="25" name="MOODBOARD"/>
          <p:cNvSpPr txBox="1"/>
          <p:nvPr>
            <p:ph type="body" sz="quarter" idx="22"/>
          </p:nvPr>
        </p:nvSpPr>
        <p:spPr>
          <a:xfrm>
            <a:off x="3332674" y="9069193"/>
            <a:ext cx="13373101" cy="3454401"/>
          </a:xfrm>
          <a:prstGeom prst="rect">
            <a:avLst/>
          </a:prstGeom>
        </p:spPr>
        <p:txBody>
          <a:bodyPr wrap="none" anchor="ctr">
            <a:spAutoFit/>
          </a:bodyPr>
          <a:lstStyle>
            <a:lvl1pPr defTabSz="2438338">
              <a:lnSpc>
                <a:spcPct val="90000"/>
              </a:lnSpc>
              <a:defRPr b="0" spc="-400" sz="20000">
                <a:solidFill>
                  <a:srgbClr val="FFFFFF"/>
                </a:solidFill>
                <a:latin typeface="+mj-lt"/>
                <a:ea typeface="+mj-ea"/>
                <a:cs typeface="+mj-cs"/>
                <a:sym typeface="JetBrains Mono Regular Regular"/>
              </a:defRPr>
            </a:lvl1pPr>
          </a:lstStyle>
          <a:p>
            <a:pPr/>
            <a:r>
              <a:t>MOODBOARD</a:t>
            </a:r>
          </a:p>
        </p:txBody>
      </p:sp>
      <p:sp>
        <p:nvSpPr>
          <p:cNvPr id="26" name="THIS IS A MOOD-BOARD WILL HELP YOU TO UNDERSTAND THE VISUAL IDENTITY CREATED FOR THE COMPANY AND THE WAY IT SHOULD BE USED"/>
          <p:cNvSpPr txBox="1"/>
          <p:nvPr>
            <p:ph type="body" sz="quarter" idx="23"/>
          </p:nvPr>
        </p:nvSpPr>
        <p:spPr>
          <a:xfrm>
            <a:off x="3302000" y="1819650"/>
            <a:ext cx="8859326" cy="4502151"/>
          </a:xfrm>
          <a:prstGeom prst="rect">
            <a:avLst/>
          </a:prstGeom>
        </p:spPr>
        <p:txBody>
          <a:bodyPr>
            <a:spAutoFit/>
          </a:bodyPr>
          <a:lstStyle>
            <a:lvl1pPr defTabSz="2438338">
              <a:lnSpc>
                <a:spcPct val="90000"/>
              </a:lnSpc>
              <a:defRPr b="0" spc="-96" sz="4800">
                <a:solidFill>
                  <a:srgbClr val="FFFFFF"/>
                </a:solidFill>
                <a:latin typeface="+mj-lt"/>
                <a:ea typeface="+mj-ea"/>
                <a:cs typeface="+mj-cs"/>
                <a:sym typeface="JetBrains Mono Regular Regular"/>
              </a:defRPr>
            </a:lvl1pPr>
          </a:lstStyle>
          <a:p>
            <a:pPr/>
            <a:r>
              <a:t>THIS IS A MOOD-BOARD WILL HELP YOU TO UNDERSTAND THE VISUAL IDENTITY CREATED FOR THE COMPANY AND THE WAY IT SHOULD BE USED</a:t>
            </a:r>
          </a:p>
        </p:txBody>
      </p:sp>
      <p:sp>
        <p:nvSpPr>
          <p:cNvPr id="27" name="PLEASE FOLLOW IT!"/>
          <p:cNvSpPr txBox="1"/>
          <p:nvPr>
            <p:ph type="body" sz="quarter" idx="24"/>
          </p:nvPr>
        </p:nvSpPr>
        <p:spPr>
          <a:xfrm>
            <a:off x="3332674" y="7244646"/>
            <a:ext cx="8410790" cy="901701"/>
          </a:xfrm>
          <a:prstGeom prst="rect">
            <a:avLst/>
          </a:prstGeom>
        </p:spPr>
        <p:txBody>
          <a:bodyPr>
            <a:spAutoFit/>
          </a:bodyPr>
          <a:lstStyle>
            <a:lvl1pPr defTabSz="2438338">
              <a:lnSpc>
                <a:spcPct val="80000"/>
              </a:lnSpc>
              <a:defRPr b="0" spc="-96" sz="4800" u="sng">
                <a:solidFill>
                  <a:srgbClr val="FFFFFF"/>
                </a:solidFill>
                <a:latin typeface="+mj-lt"/>
                <a:ea typeface="+mj-ea"/>
                <a:cs typeface="+mj-cs"/>
                <a:sym typeface="JetBrains Mono Regular Regular"/>
              </a:defRPr>
            </a:lvl1pPr>
          </a:lstStyle>
          <a:p>
            <a:pPr/>
            <a:r>
              <a:t>PLEASE FOLLOW IT!</a:t>
            </a:r>
          </a:p>
        </p:txBody>
      </p:sp>
      <p:sp>
        <p:nvSpPr>
          <p:cNvPr id="28" name="BY  DAN BALONE"/>
          <p:cNvSpPr txBox="1"/>
          <p:nvPr>
            <p:ph type="body" sz="quarter" idx="25" hasCustomPrompt="1"/>
          </p:nvPr>
        </p:nvSpPr>
        <p:spPr>
          <a:xfrm>
            <a:off x="3302000" y="508000"/>
            <a:ext cx="2779255" cy="608330"/>
          </a:xfrm>
          <a:prstGeom prst="rect">
            <a:avLst/>
          </a:prstGeom>
        </p:spPr>
        <p:txBody>
          <a:bodyPr>
            <a:spAutoFit/>
          </a:bodyPr>
          <a:lstStyle>
            <a:lvl1pPr defTabSz="2438338">
              <a:lnSpc>
                <a:spcPct val="90000"/>
              </a:lnSpc>
              <a:defRPr b="0" spc="-32" sz="1600">
                <a:solidFill>
                  <a:srgbClr val="FFFFFF"/>
                </a:solidFill>
                <a:latin typeface="JetBrains Mono SemiBold"/>
                <a:ea typeface="JetBrains Mono SemiBold"/>
                <a:cs typeface="JetBrains Mono SemiBold"/>
                <a:sym typeface="JetBrains Mono SemiBold"/>
              </a:defRPr>
            </a:lvl1pPr>
          </a:lstStyle>
          <a:p>
            <a:pPr/>
            <a:r>
              <a:t>DAN BALONE</a:t>
            </a:r>
          </a:p>
        </p:txBody>
      </p:sp>
      <p:sp>
        <p:nvSpPr>
          <p:cNvPr id="29" name="ON…"/>
          <p:cNvSpPr txBox="1"/>
          <p:nvPr>
            <p:ph type="body" sz="quarter" idx="26" hasCustomPrompt="1"/>
          </p:nvPr>
        </p:nvSpPr>
        <p:spPr>
          <a:xfrm>
            <a:off x="20320000" y="508000"/>
            <a:ext cx="2779255" cy="608330"/>
          </a:xfrm>
          <a:prstGeom prst="rect">
            <a:avLst/>
          </a:prstGeom>
        </p:spPr>
        <p:txBody>
          <a:bodyPr>
            <a:spAutoFit/>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2020</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
            </a:r>
          </a:p>
        </p:txBody>
      </p:sp>
      <p:sp>
        <p:nvSpPr>
          <p:cNvPr id="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0">
    <p:bg>
      <p:bgPr>
        <a:solidFill>
          <a:srgbClr val="CCCCCC"/>
        </a:solidFill>
      </p:bgPr>
    </p:bg>
    <p:spTree>
      <p:nvGrpSpPr>
        <p:cNvPr id="1" name=""/>
        <p:cNvGrpSpPr/>
        <p:nvPr/>
      </p:nvGrpSpPr>
      <p:grpSpPr>
        <a:xfrm>
          <a:off x="0" y="0"/>
          <a:ext cx="0" cy="0"/>
          <a:chOff x="0" y="0"/>
          <a:chExt cx="0" cy="0"/>
        </a:xfrm>
      </p:grpSpPr>
      <p:sp>
        <p:nvSpPr>
          <p:cNvPr id="295" name="Image"/>
          <p:cNvSpPr/>
          <p:nvPr>
            <p:ph type="pic" sz="quarter" idx="21"/>
          </p:nvPr>
        </p:nvSpPr>
        <p:spPr>
          <a:xfrm>
            <a:off x="3302000" y="4953000"/>
            <a:ext cx="3810000" cy="3810000"/>
          </a:xfrm>
          <a:prstGeom prst="rect">
            <a:avLst/>
          </a:prstGeom>
        </p:spPr>
        <p:txBody>
          <a:bodyPr lIns="91439" tIns="45719" rIns="91439" bIns="45719">
            <a:noAutofit/>
          </a:bodyPr>
          <a:lstStyle/>
          <a:p>
            <a:pPr/>
          </a:p>
        </p:txBody>
      </p:sp>
      <p:sp>
        <p:nvSpPr>
          <p:cNvPr id="296"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297"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298" name="Image"/>
          <p:cNvSpPr/>
          <p:nvPr>
            <p:ph type="pic" sz="quarter" idx="22"/>
          </p:nvPr>
        </p:nvSpPr>
        <p:spPr>
          <a:xfrm>
            <a:off x="8167875" y="4953000"/>
            <a:ext cx="3810001" cy="3810000"/>
          </a:xfrm>
          <a:prstGeom prst="rect">
            <a:avLst/>
          </a:prstGeom>
        </p:spPr>
        <p:txBody>
          <a:bodyPr lIns="91439" tIns="45719" rIns="91439" bIns="45719">
            <a:noAutofit/>
          </a:bodyPr>
          <a:lstStyle/>
          <a:p>
            <a:pPr/>
          </a:p>
        </p:txBody>
      </p:sp>
      <p:sp>
        <p:nvSpPr>
          <p:cNvPr id="299" name="Image"/>
          <p:cNvSpPr/>
          <p:nvPr>
            <p:ph type="pic" sz="quarter" idx="23"/>
          </p:nvPr>
        </p:nvSpPr>
        <p:spPr>
          <a:xfrm>
            <a:off x="13033751" y="4953000"/>
            <a:ext cx="3810001" cy="3810000"/>
          </a:xfrm>
          <a:prstGeom prst="rect">
            <a:avLst/>
          </a:prstGeom>
        </p:spPr>
        <p:txBody>
          <a:bodyPr lIns="91439" tIns="45719" rIns="91439" bIns="45719">
            <a:noAutofit/>
          </a:bodyPr>
          <a:lstStyle/>
          <a:p>
            <a:pPr/>
          </a:p>
        </p:txBody>
      </p:sp>
      <p:sp>
        <p:nvSpPr>
          <p:cNvPr id="300" name="Image"/>
          <p:cNvSpPr/>
          <p:nvPr>
            <p:ph type="pic" sz="quarter" idx="24"/>
          </p:nvPr>
        </p:nvSpPr>
        <p:spPr>
          <a:xfrm>
            <a:off x="17899626" y="4953000"/>
            <a:ext cx="3810001" cy="3810000"/>
          </a:xfrm>
          <a:prstGeom prst="rect">
            <a:avLst/>
          </a:prstGeom>
        </p:spPr>
        <p:txBody>
          <a:bodyPr lIns="91439" tIns="45719" rIns="91439" bIns="45719">
            <a:noAutofit/>
          </a:bodyPr>
          <a:lstStyle/>
          <a:p>
            <a:pPr/>
          </a:p>
        </p:txBody>
      </p:sp>
      <p:sp>
        <p:nvSpPr>
          <p:cNvPr id="3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1">
    <p:spTree>
      <p:nvGrpSpPr>
        <p:cNvPr id="1" name=""/>
        <p:cNvGrpSpPr/>
        <p:nvPr/>
      </p:nvGrpSpPr>
      <p:grpSpPr>
        <a:xfrm>
          <a:off x="0" y="0"/>
          <a:ext cx="0" cy="0"/>
          <a:chOff x="0" y="0"/>
          <a:chExt cx="0" cy="0"/>
        </a:xfrm>
      </p:grpSpPr>
      <p:sp>
        <p:nvSpPr>
          <p:cNvPr id="308"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309"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310" name="Typography"/>
          <p:cNvSpPr txBox="1"/>
          <p:nvPr>
            <p:ph type="body" sz="quarter" idx="21"/>
          </p:nvPr>
        </p:nvSpPr>
        <p:spPr>
          <a:xfrm>
            <a:off x="3302000" y="2806387"/>
            <a:ext cx="7366692" cy="1447801"/>
          </a:xfrm>
          <a:prstGeom prst="rect">
            <a:avLst/>
          </a:prstGeom>
        </p:spPr>
        <p:txBody>
          <a:bodyPr>
            <a:spAutoFit/>
          </a:bodyPr>
          <a:lstStyle>
            <a:lvl1pPr defTabSz="2438338">
              <a:lnSpc>
                <a:spcPct val="90000"/>
              </a:lnSpc>
              <a:defRPr b="0" spc="-159" sz="8000">
                <a:solidFill>
                  <a:srgbClr val="FFFFFF"/>
                </a:solidFill>
                <a:latin typeface="+mj-lt"/>
                <a:ea typeface="+mj-ea"/>
                <a:cs typeface="+mj-cs"/>
                <a:sym typeface="JetBrains Mono Regular Regular"/>
              </a:defRPr>
            </a:lvl1pPr>
          </a:lstStyle>
          <a:p>
            <a:pPr/>
            <a:r>
              <a:t>Typography</a:t>
            </a:r>
          </a:p>
        </p:txBody>
      </p:sp>
      <p:sp>
        <p:nvSpPr>
          <p:cNvPr id="311" name="Image"/>
          <p:cNvSpPr/>
          <p:nvPr>
            <p:ph type="pic" idx="22"/>
          </p:nvPr>
        </p:nvSpPr>
        <p:spPr>
          <a:xfrm>
            <a:off x="2413263" y="6142130"/>
            <a:ext cx="11156106" cy="13694268"/>
          </a:xfrm>
          <a:prstGeom prst="rect">
            <a:avLst/>
          </a:prstGeom>
        </p:spPr>
        <p:txBody>
          <a:bodyPr lIns="91439" tIns="45719" rIns="91439" bIns="45719">
            <a:noAutofit/>
          </a:bodyPr>
          <a:lstStyle/>
          <a:p>
            <a:pPr/>
          </a:p>
        </p:txBody>
      </p:sp>
      <p:sp>
        <p:nvSpPr>
          <p:cNvPr id="312" name="Line"/>
          <p:cNvSpPr/>
          <p:nvPr/>
        </p:nvSpPr>
        <p:spPr>
          <a:xfrm flipH="1">
            <a:off x="16274995" y="0"/>
            <a:ext cx="1" cy="13716000"/>
          </a:xfrm>
          <a:prstGeom prst="line">
            <a:avLst/>
          </a:prstGeom>
          <a:ln w="25400">
            <a:solidFill>
              <a:srgbClr val="292929"/>
            </a:solidFill>
            <a:miter lim="400000"/>
          </a:ln>
        </p:spPr>
        <p:txBody>
          <a:bodyPr lIns="50800" tIns="50800" rIns="50800" bIns="50800" anchor="ctr"/>
          <a:lstStyle/>
          <a:p>
            <a:pPr/>
          </a:p>
        </p:txBody>
      </p:sp>
      <p:sp>
        <p:nvSpPr>
          <p:cNvPr id="313" name="Akzidenz Grotesk"/>
          <p:cNvSpPr txBox="1"/>
          <p:nvPr/>
        </p:nvSpPr>
        <p:spPr>
          <a:xfrm>
            <a:off x="3302000" y="7041381"/>
            <a:ext cx="5558510" cy="368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spAutoFit/>
          </a:bodyPr>
          <a:lstStyle>
            <a:lvl1pPr algn="l">
              <a:lnSpc>
                <a:spcPct val="90000"/>
              </a:lnSpc>
              <a:defRPr spc="-32" sz="1600">
                <a:solidFill>
                  <a:srgbClr val="FFFFFF">
                    <a:alpha val="29866"/>
                  </a:srgbClr>
                </a:solidFill>
                <a:latin typeface="+mn-lt"/>
                <a:ea typeface="+mn-ea"/>
                <a:cs typeface="+mn-cs"/>
                <a:sym typeface="JetBrains Mono Thin"/>
              </a:defRPr>
            </a:lvl1pPr>
          </a:lstStyle>
          <a:p>
            <a:pPr/>
            <a:r>
              <a:t>Akzidenz Grotesk</a:t>
            </a:r>
          </a:p>
        </p:txBody>
      </p:sp>
      <p:sp>
        <p:nvSpPr>
          <p:cNvPr id="314" name="Image"/>
          <p:cNvSpPr/>
          <p:nvPr>
            <p:ph type="pic" sz="quarter" idx="23"/>
          </p:nvPr>
        </p:nvSpPr>
        <p:spPr>
          <a:xfrm>
            <a:off x="18531591" y="8131611"/>
            <a:ext cx="4123632" cy="3270467"/>
          </a:xfrm>
          <a:prstGeom prst="rect">
            <a:avLst/>
          </a:prstGeom>
        </p:spPr>
        <p:txBody>
          <a:bodyPr lIns="91439" tIns="45719" rIns="91439" bIns="45719">
            <a:noAutofit/>
          </a:bodyPr>
          <a:lstStyle/>
          <a:p>
            <a:pPr/>
          </a:p>
        </p:txBody>
      </p:sp>
      <p:sp>
        <p:nvSpPr>
          <p:cNvPr id="315" name="Akzidenz Grotesk"/>
          <p:cNvSpPr txBox="1"/>
          <p:nvPr>
            <p:ph type="body" sz="quarter" idx="24"/>
          </p:nvPr>
        </p:nvSpPr>
        <p:spPr>
          <a:xfrm>
            <a:off x="18033131" y="12431779"/>
            <a:ext cx="5120483" cy="368301"/>
          </a:xfrm>
          <a:prstGeom prst="rect">
            <a:avLst/>
          </a:prstGeom>
        </p:spPr>
        <p:txBody>
          <a:bodyPr anchor="b">
            <a:spAutoFit/>
          </a:bodyPr>
          <a:lstStyle>
            <a:lvl1pPr algn="ctr" defTabSz="2438338">
              <a:lnSpc>
                <a:spcPct val="90000"/>
              </a:lnSpc>
              <a:defRPr b="0" spc="-32" sz="1600">
                <a:solidFill>
                  <a:srgbClr val="FFFFFF"/>
                </a:solidFill>
                <a:latin typeface="JetBrains Mono Light"/>
                <a:ea typeface="JetBrains Mono Light"/>
                <a:cs typeface="JetBrains Mono Light"/>
                <a:sym typeface="JetBrains Mono Light"/>
              </a:defRPr>
            </a:lvl1pPr>
          </a:lstStyle>
          <a:p>
            <a:pPr/>
            <a:r>
              <a:t>Akzidenz Grotesk</a:t>
            </a:r>
          </a:p>
        </p:txBody>
      </p:sp>
      <p:sp>
        <p:nvSpPr>
          <p:cNvPr id="316" name="Line"/>
          <p:cNvSpPr/>
          <p:nvPr/>
        </p:nvSpPr>
        <p:spPr>
          <a:xfrm flipH="1" flipV="1">
            <a:off x="16262295" y="6870699"/>
            <a:ext cx="8115411" cy="1"/>
          </a:xfrm>
          <a:prstGeom prst="line">
            <a:avLst/>
          </a:prstGeom>
          <a:ln w="25400">
            <a:solidFill>
              <a:srgbClr val="292929"/>
            </a:solidFill>
            <a:miter lim="400000"/>
          </a:ln>
        </p:spPr>
        <p:txBody>
          <a:bodyPr lIns="50800" tIns="50800" rIns="50800" bIns="50800" anchor="ctr"/>
          <a:lstStyle/>
          <a:p>
            <a:pPr/>
          </a:p>
        </p:txBody>
      </p:sp>
      <p:sp>
        <p:nvSpPr>
          <p:cNvPr id="317" name="Image"/>
          <p:cNvSpPr/>
          <p:nvPr>
            <p:ph type="pic" sz="quarter" idx="25"/>
          </p:nvPr>
        </p:nvSpPr>
        <p:spPr>
          <a:xfrm>
            <a:off x="17696184" y="2090284"/>
            <a:ext cx="5794561" cy="3270466"/>
          </a:xfrm>
          <a:prstGeom prst="rect">
            <a:avLst/>
          </a:prstGeom>
        </p:spPr>
        <p:txBody>
          <a:bodyPr lIns="91439" tIns="45719" rIns="91439" bIns="45719">
            <a:noAutofit/>
          </a:bodyPr>
          <a:lstStyle/>
          <a:p>
            <a:pPr/>
          </a:p>
        </p:txBody>
      </p:sp>
      <p:sp>
        <p:nvSpPr>
          <p:cNvPr id="31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2">
    <p:spTree>
      <p:nvGrpSpPr>
        <p:cNvPr id="1" name=""/>
        <p:cNvGrpSpPr/>
        <p:nvPr/>
      </p:nvGrpSpPr>
      <p:grpSpPr>
        <a:xfrm>
          <a:off x="0" y="0"/>
          <a:ext cx="0" cy="0"/>
          <a:chOff x="0" y="0"/>
          <a:chExt cx="0" cy="0"/>
        </a:xfrm>
      </p:grpSpPr>
      <p:sp>
        <p:nvSpPr>
          <p:cNvPr id="325"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326"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327" name="Icons"/>
          <p:cNvSpPr txBox="1"/>
          <p:nvPr>
            <p:ph type="body" sz="quarter" idx="21"/>
          </p:nvPr>
        </p:nvSpPr>
        <p:spPr>
          <a:xfrm>
            <a:off x="3302000" y="2806387"/>
            <a:ext cx="7366692" cy="1447801"/>
          </a:xfrm>
          <a:prstGeom prst="rect">
            <a:avLst/>
          </a:prstGeom>
        </p:spPr>
        <p:txBody>
          <a:bodyPr>
            <a:spAutoFit/>
          </a:bodyPr>
          <a:lstStyle>
            <a:lvl1pPr defTabSz="2438338">
              <a:lnSpc>
                <a:spcPct val="90000"/>
              </a:lnSpc>
              <a:defRPr b="0" spc="-159" sz="8000">
                <a:solidFill>
                  <a:srgbClr val="FFFFFF"/>
                </a:solidFill>
                <a:latin typeface="+mj-lt"/>
                <a:ea typeface="+mj-ea"/>
                <a:cs typeface="+mj-cs"/>
                <a:sym typeface="JetBrains Mono Regular Regular"/>
              </a:defRPr>
            </a:lvl1pPr>
          </a:lstStyle>
          <a:p>
            <a:pPr/>
            <a:r>
              <a:t>Icons</a:t>
            </a:r>
          </a:p>
        </p:txBody>
      </p:sp>
      <p:sp>
        <p:nvSpPr>
          <p:cNvPr id="328" name="Line"/>
          <p:cNvSpPr/>
          <p:nvPr/>
        </p:nvSpPr>
        <p:spPr>
          <a:xfrm flipH="1">
            <a:off x="16274995" y="0"/>
            <a:ext cx="1" cy="13716000"/>
          </a:xfrm>
          <a:prstGeom prst="line">
            <a:avLst/>
          </a:prstGeom>
          <a:ln w="25400">
            <a:solidFill>
              <a:srgbClr val="292929"/>
            </a:solidFill>
            <a:miter lim="400000"/>
          </a:ln>
        </p:spPr>
        <p:txBody>
          <a:bodyPr lIns="50800" tIns="50800" rIns="50800" bIns="50800" anchor="ctr"/>
          <a:lstStyle/>
          <a:p>
            <a:pPr/>
          </a:p>
        </p:txBody>
      </p:sp>
      <p:sp>
        <p:nvSpPr>
          <p:cNvPr id="329" name="Icons size"/>
          <p:cNvSpPr txBox="1"/>
          <p:nvPr>
            <p:ph type="body" sz="quarter" idx="22"/>
          </p:nvPr>
        </p:nvSpPr>
        <p:spPr>
          <a:xfrm>
            <a:off x="18033131" y="12431779"/>
            <a:ext cx="5120483" cy="368301"/>
          </a:xfrm>
          <a:prstGeom prst="rect">
            <a:avLst/>
          </a:prstGeom>
        </p:spPr>
        <p:txBody>
          <a:bodyPr anchor="b">
            <a:spAutoFit/>
          </a:bodyPr>
          <a:lstStyle>
            <a:lvl1pPr algn="ctr" defTabSz="2438338">
              <a:lnSpc>
                <a:spcPct val="90000"/>
              </a:lnSpc>
              <a:defRPr b="0" spc="-32" sz="1600">
                <a:solidFill>
                  <a:srgbClr val="FFFFFF"/>
                </a:solidFill>
                <a:latin typeface="JetBrains Mono Light"/>
                <a:ea typeface="JetBrains Mono Light"/>
                <a:cs typeface="JetBrains Mono Light"/>
                <a:sym typeface="JetBrains Mono Light"/>
              </a:defRPr>
            </a:lvl1pPr>
          </a:lstStyle>
          <a:p>
            <a:pPr/>
            <a:r>
              <a:t>Icons size</a:t>
            </a:r>
          </a:p>
        </p:txBody>
      </p:sp>
      <p:sp>
        <p:nvSpPr>
          <p:cNvPr id="330" name="Rounded Rectangle"/>
          <p:cNvSpPr/>
          <p:nvPr/>
        </p:nvSpPr>
        <p:spPr>
          <a:xfrm>
            <a:off x="3530972" y="7152434"/>
            <a:ext cx="1575815" cy="1575816"/>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31" name="DF Icon Bookmark.pdf" descr="DF Icon Bookmark.pdf"/>
          <p:cNvPicPr>
            <a:picLocks noChangeAspect="1"/>
          </p:cNvPicPr>
          <p:nvPr/>
        </p:nvPicPr>
        <p:blipFill>
          <a:blip r:embed="rId2">
            <a:extLst/>
          </a:blip>
          <a:stretch>
            <a:fillRect/>
          </a:stretch>
        </p:blipFill>
        <p:spPr>
          <a:xfrm>
            <a:off x="3934317" y="7555780"/>
            <a:ext cx="769125" cy="769125"/>
          </a:xfrm>
          <a:prstGeom prst="rect">
            <a:avLst/>
          </a:prstGeom>
          <a:ln w="12700">
            <a:miter lim="400000"/>
          </a:ln>
        </p:spPr>
      </p:pic>
      <p:sp>
        <p:nvSpPr>
          <p:cNvPr id="332" name="Rounded Rectangle"/>
          <p:cNvSpPr/>
          <p:nvPr/>
        </p:nvSpPr>
        <p:spPr>
          <a:xfrm>
            <a:off x="5794092" y="7152434"/>
            <a:ext cx="1575816" cy="1575816"/>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33" name="DF Icon Calendar.pdf" descr="DF Icon Calendar.pdf"/>
          <p:cNvPicPr>
            <a:picLocks noChangeAspect="1"/>
          </p:cNvPicPr>
          <p:nvPr/>
        </p:nvPicPr>
        <p:blipFill>
          <a:blip r:embed="rId3">
            <a:extLst/>
          </a:blip>
          <a:stretch>
            <a:fillRect/>
          </a:stretch>
        </p:blipFill>
        <p:spPr>
          <a:xfrm>
            <a:off x="6197438" y="7555780"/>
            <a:ext cx="769124" cy="769125"/>
          </a:xfrm>
          <a:prstGeom prst="rect">
            <a:avLst/>
          </a:prstGeom>
          <a:ln w="12700">
            <a:miter lim="400000"/>
          </a:ln>
        </p:spPr>
      </p:pic>
      <p:sp>
        <p:nvSpPr>
          <p:cNvPr id="334" name="Rounded Rectangle"/>
          <p:cNvSpPr/>
          <p:nvPr/>
        </p:nvSpPr>
        <p:spPr>
          <a:xfrm>
            <a:off x="8057212" y="7152434"/>
            <a:ext cx="1575816" cy="1575816"/>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35" name="DF Icon Flag.pdf" descr="DF Icon Flag.pdf"/>
          <p:cNvPicPr>
            <a:picLocks noChangeAspect="1"/>
          </p:cNvPicPr>
          <p:nvPr/>
        </p:nvPicPr>
        <p:blipFill>
          <a:blip r:embed="rId4">
            <a:extLst/>
          </a:blip>
          <a:stretch>
            <a:fillRect/>
          </a:stretch>
        </p:blipFill>
        <p:spPr>
          <a:xfrm>
            <a:off x="8460558" y="7555780"/>
            <a:ext cx="769125" cy="769125"/>
          </a:xfrm>
          <a:prstGeom prst="rect">
            <a:avLst/>
          </a:prstGeom>
          <a:ln w="12700">
            <a:miter lim="400000"/>
          </a:ln>
        </p:spPr>
      </p:pic>
      <p:sp>
        <p:nvSpPr>
          <p:cNvPr id="336" name="Rounded Rectangle"/>
          <p:cNvSpPr/>
          <p:nvPr/>
        </p:nvSpPr>
        <p:spPr>
          <a:xfrm>
            <a:off x="10320332" y="7152434"/>
            <a:ext cx="1575816" cy="1575816"/>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37" name="DF Icon House 2.pdf" descr="DF Icon House 2.pdf"/>
          <p:cNvPicPr>
            <a:picLocks noChangeAspect="1"/>
          </p:cNvPicPr>
          <p:nvPr/>
        </p:nvPicPr>
        <p:blipFill>
          <a:blip r:embed="rId5">
            <a:extLst/>
          </a:blip>
          <a:stretch>
            <a:fillRect/>
          </a:stretch>
        </p:blipFill>
        <p:spPr>
          <a:xfrm>
            <a:off x="10723678" y="7555780"/>
            <a:ext cx="769125" cy="769125"/>
          </a:xfrm>
          <a:prstGeom prst="rect">
            <a:avLst/>
          </a:prstGeom>
          <a:ln w="12700">
            <a:miter lim="400000"/>
          </a:ln>
        </p:spPr>
      </p:pic>
      <p:sp>
        <p:nvSpPr>
          <p:cNvPr id="338" name="Rounded Rectangle"/>
          <p:cNvSpPr/>
          <p:nvPr/>
        </p:nvSpPr>
        <p:spPr>
          <a:xfrm>
            <a:off x="12583453" y="7152434"/>
            <a:ext cx="1575815" cy="1575816"/>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39" name="DF Icon Info.pdf" descr="DF Icon Info.pdf"/>
          <p:cNvPicPr>
            <a:picLocks noChangeAspect="1"/>
          </p:cNvPicPr>
          <p:nvPr/>
        </p:nvPicPr>
        <p:blipFill>
          <a:blip r:embed="rId6">
            <a:extLst/>
          </a:blip>
          <a:stretch>
            <a:fillRect/>
          </a:stretch>
        </p:blipFill>
        <p:spPr>
          <a:xfrm>
            <a:off x="12986799" y="7555780"/>
            <a:ext cx="769125" cy="769125"/>
          </a:xfrm>
          <a:prstGeom prst="rect">
            <a:avLst/>
          </a:prstGeom>
          <a:ln w="12700">
            <a:miter lim="400000"/>
          </a:ln>
        </p:spPr>
      </p:pic>
      <p:sp>
        <p:nvSpPr>
          <p:cNvPr id="340" name="Rounded Rectangle"/>
          <p:cNvSpPr/>
          <p:nvPr/>
        </p:nvSpPr>
        <p:spPr>
          <a:xfrm>
            <a:off x="3530972" y="9262714"/>
            <a:ext cx="1575815"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41" name="DF Icon Lock.pdf" descr="DF Icon Lock.pdf"/>
          <p:cNvPicPr>
            <a:picLocks noChangeAspect="1"/>
          </p:cNvPicPr>
          <p:nvPr/>
        </p:nvPicPr>
        <p:blipFill>
          <a:blip r:embed="rId7">
            <a:extLst/>
          </a:blip>
          <a:stretch>
            <a:fillRect/>
          </a:stretch>
        </p:blipFill>
        <p:spPr>
          <a:xfrm>
            <a:off x="3934317" y="9666060"/>
            <a:ext cx="769125" cy="769124"/>
          </a:xfrm>
          <a:prstGeom prst="rect">
            <a:avLst/>
          </a:prstGeom>
          <a:ln w="12700">
            <a:miter lim="400000"/>
          </a:ln>
        </p:spPr>
      </p:pic>
      <p:sp>
        <p:nvSpPr>
          <p:cNvPr id="342" name="Rounded Rectangle"/>
          <p:cNvSpPr/>
          <p:nvPr/>
        </p:nvSpPr>
        <p:spPr>
          <a:xfrm>
            <a:off x="5794092" y="9262714"/>
            <a:ext cx="1575816"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43" name="DF Icon Menu Big.pdf" descr="DF Icon Menu Big.pdf"/>
          <p:cNvPicPr>
            <a:picLocks noChangeAspect="1"/>
          </p:cNvPicPr>
          <p:nvPr/>
        </p:nvPicPr>
        <p:blipFill>
          <a:blip r:embed="rId8">
            <a:extLst/>
          </a:blip>
          <a:stretch>
            <a:fillRect/>
          </a:stretch>
        </p:blipFill>
        <p:spPr>
          <a:xfrm>
            <a:off x="6197438" y="9666060"/>
            <a:ext cx="769124" cy="769124"/>
          </a:xfrm>
          <a:prstGeom prst="rect">
            <a:avLst/>
          </a:prstGeom>
          <a:ln w="12700">
            <a:miter lim="400000"/>
          </a:ln>
        </p:spPr>
      </p:pic>
      <p:sp>
        <p:nvSpPr>
          <p:cNvPr id="344" name="Rounded Rectangle"/>
          <p:cNvSpPr/>
          <p:nvPr/>
        </p:nvSpPr>
        <p:spPr>
          <a:xfrm>
            <a:off x="8057212" y="9262714"/>
            <a:ext cx="1575816"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45" name="DF Icon Pen Big.pdf" descr="DF Icon Pen Big.pdf"/>
          <p:cNvPicPr>
            <a:picLocks noChangeAspect="1"/>
          </p:cNvPicPr>
          <p:nvPr/>
        </p:nvPicPr>
        <p:blipFill>
          <a:blip r:embed="rId9">
            <a:extLst/>
          </a:blip>
          <a:stretch>
            <a:fillRect/>
          </a:stretch>
        </p:blipFill>
        <p:spPr>
          <a:xfrm>
            <a:off x="8460558" y="9666060"/>
            <a:ext cx="769125" cy="769124"/>
          </a:xfrm>
          <a:prstGeom prst="rect">
            <a:avLst/>
          </a:prstGeom>
          <a:ln w="12700">
            <a:miter lim="400000"/>
          </a:ln>
        </p:spPr>
      </p:pic>
      <p:sp>
        <p:nvSpPr>
          <p:cNvPr id="346" name="Rounded Rectangle"/>
          <p:cNvSpPr/>
          <p:nvPr/>
        </p:nvSpPr>
        <p:spPr>
          <a:xfrm>
            <a:off x="10320332" y="9262714"/>
            <a:ext cx="1575816"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47" name="DF Icon Pin.pdf" descr="DF Icon Pin.pdf"/>
          <p:cNvPicPr>
            <a:picLocks noChangeAspect="1"/>
          </p:cNvPicPr>
          <p:nvPr/>
        </p:nvPicPr>
        <p:blipFill>
          <a:blip r:embed="rId10">
            <a:extLst/>
          </a:blip>
          <a:stretch>
            <a:fillRect/>
          </a:stretch>
        </p:blipFill>
        <p:spPr>
          <a:xfrm>
            <a:off x="10723678" y="9666060"/>
            <a:ext cx="769125" cy="769124"/>
          </a:xfrm>
          <a:prstGeom prst="rect">
            <a:avLst/>
          </a:prstGeom>
          <a:ln w="12700">
            <a:miter lim="400000"/>
          </a:ln>
        </p:spPr>
      </p:pic>
      <p:sp>
        <p:nvSpPr>
          <p:cNvPr id="348" name="Rounded Rectangle"/>
          <p:cNvSpPr/>
          <p:nvPr/>
        </p:nvSpPr>
        <p:spPr>
          <a:xfrm>
            <a:off x="12583453" y="9262714"/>
            <a:ext cx="1575815"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49" name="DF Icon Questionmark.pdf" descr="DF Icon Questionmark.pdf"/>
          <p:cNvPicPr>
            <a:picLocks noChangeAspect="1"/>
          </p:cNvPicPr>
          <p:nvPr/>
        </p:nvPicPr>
        <p:blipFill>
          <a:blip r:embed="rId11">
            <a:extLst/>
          </a:blip>
          <a:srcRect l="0" t="1851" r="0" b="1851"/>
          <a:stretch>
            <a:fillRect/>
          </a:stretch>
        </p:blipFill>
        <p:spPr>
          <a:xfrm>
            <a:off x="12986799" y="9666059"/>
            <a:ext cx="769125" cy="769125"/>
          </a:xfrm>
          <a:prstGeom prst="rect">
            <a:avLst/>
          </a:prstGeom>
          <a:ln w="12700">
            <a:miter lim="400000"/>
          </a:ln>
        </p:spPr>
      </p:pic>
      <p:sp>
        <p:nvSpPr>
          <p:cNvPr id="350" name="Rounded Rectangle"/>
          <p:cNvSpPr/>
          <p:nvPr/>
        </p:nvSpPr>
        <p:spPr>
          <a:xfrm>
            <a:off x="3530972" y="11372994"/>
            <a:ext cx="1575815"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51" name="DF Icon Setting.pdf" descr="DF Icon Setting.pdf"/>
          <p:cNvPicPr>
            <a:picLocks noChangeAspect="1"/>
          </p:cNvPicPr>
          <p:nvPr/>
        </p:nvPicPr>
        <p:blipFill>
          <a:blip r:embed="rId12">
            <a:extLst/>
          </a:blip>
          <a:stretch>
            <a:fillRect/>
          </a:stretch>
        </p:blipFill>
        <p:spPr>
          <a:xfrm>
            <a:off x="3934317" y="11776340"/>
            <a:ext cx="769125" cy="769124"/>
          </a:xfrm>
          <a:prstGeom prst="rect">
            <a:avLst/>
          </a:prstGeom>
          <a:ln w="12700">
            <a:miter lim="400000"/>
          </a:ln>
        </p:spPr>
      </p:pic>
      <p:sp>
        <p:nvSpPr>
          <p:cNvPr id="352" name="Rounded Rectangle"/>
          <p:cNvSpPr/>
          <p:nvPr/>
        </p:nvSpPr>
        <p:spPr>
          <a:xfrm>
            <a:off x="5794092" y="11372994"/>
            <a:ext cx="1575815"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53" name="DF Icon Search 2.pdf" descr="DF Icon Search 2.pdf"/>
          <p:cNvPicPr>
            <a:picLocks noChangeAspect="1"/>
          </p:cNvPicPr>
          <p:nvPr/>
        </p:nvPicPr>
        <p:blipFill>
          <a:blip r:embed="rId13">
            <a:extLst/>
          </a:blip>
          <a:stretch>
            <a:fillRect/>
          </a:stretch>
        </p:blipFill>
        <p:spPr>
          <a:xfrm>
            <a:off x="6197437" y="11776340"/>
            <a:ext cx="769125" cy="769124"/>
          </a:xfrm>
          <a:prstGeom prst="rect">
            <a:avLst/>
          </a:prstGeom>
          <a:ln w="12700">
            <a:miter lim="400000"/>
          </a:ln>
        </p:spPr>
      </p:pic>
      <p:sp>
        <p:nvSpPr>
          <p:cNvPr id="354" name="Rounded Rectangle"/>
          <p:cNvSpPr/>
          <p:nvPr/>
        </p:nvSpPr>
        <p:spPr>
          <a:xfrm>
            <a:off x="8057212" y="11372994"/>
            <a:ext cx="1575816"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55" name="DF Icon Share.pdf" descr="DF Icon Share.pdf"/>
          <p:cNvPicPr>
            <a:picLocks noChangeAspect="1"/>
          </p:cNvPicPr>
          <p:nvPr/>
        </p:nvPicPr>
        <p:blipFill>
          <a:blip r:embed="rId14">
            <a:extLst/>
          </a:blip>
          <a:stretch>
            <a:fillRect/>
          </a:stretch>
        </p:blipFill>
        <p:spPr>
          <a:xfrm>
            <a:off x="8460558" y="11776340"/>
            <a:ext cx="769125" cy="769124"/>
          </a:xfrm>
          <a:prstGeom prst="rect">
            <a:avLst/>
          </a:prstGeom>
          <a:ln w="12700">
            <a:miter lim="400000"/>
          </a:ln>
        </p:spPr>
      </p:pic>
      <p:sp>
        <p:nvSpPr>
          <p:cNvPr id="356" name="Rounded Rectangle"/>
          <p:cNvSpPr/>
          <p:nvPr/>
        </p:nvSpPr>
        <p:spPr>
          <a:xfrm>
            <a:off x="10320332" y="11372994"/>
            <a:ext cx="1575816"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57" name="DF Icon Upload.pdf" descr="DF Icon Upload.pdf"/>
          <p:cNvPicPr>
            <a:picLocks noChangeAspect="1"/>
          </p:cNvPicPr>
          <p:nvPr/>
        </p:nvPicPr>
        <p:blipFill>
          <a:blip r:embed="rId15">
            <a:extLst/>
          </a:blip>
          <a:stretch>
            <a:fillRect/>
          </a:stretch>
        </p:blipFill>
        <p:spPr>
          <a:xfrm>
            <a:off x="10723678" y="11776340"/>
            <a:ext cx="769125" cy="769124"/>
          </a:xfrm>
          <a:prstGeom prst="rect">
            <a:avLst/>
          </a:prstGeom>
          <a:ln w="12700">
            <a:miter lim="400000"/>
          </a:ln>
        </p:spPr>
      </p:pic>
      <p:sp>
        <p:nvSpPr>
          <p:cNvPr id="358" name="Rounded Rectangle"/>
          <p:cNvSpPr/>
          <p:nvPr/>
        </p:nvSpPr>
        <p:spPr>
          <a:xfrm>
            <a:off x="12583453" y="11372994"/>
            <a:ext cx="1575815" cy="1575815"/>
          </a:xfrm>
          <a:prstGeom prst="roundRect">
            <a:avLst>
              <a:gd name="adj" fmla="val 15000"/>
            </a:avLst>
          </a:prstGeom>
          <a:solidFill>
            <a:srgbClr val="0F0F0F"/>
          </a:solidFill>
          <a:ln w="12700">
            <a:miter lim="400000"/>
          </a:ln>
        </p:spPr>
        <p:txBody>
          <a:bodyPr lIns="50800" tIns="50800" rIns="50800" bIns="50800" anchor="ctr"/>
          <a:lstStyle/>
          <a:p>
            <a:pPr defTabSz="825500">
              <a:defRPr sz="3200">
                <a:solidFill>
                  <a:srgbClr val="FFFF00"/>
                </a:solidFill>
                <a:latin typeface="Helvetica Neue Medium"/>
                <a:ea typeface="Helvetica Neue Medium"/>
                <a:cs typeface="Helvetica Neue Medium"/>
                <a:sym typeface="Helvetica Neue Medium"/>
              </a:defRPr>
            </a:pPr>
          </a:p>
        </p:txBody>
      </p:sp>
      <p:pic>
        <p:nvPicPr>
          <p:cNvPr id="359" name="DF Icon Warning 2.pdf" descr="DF Icon Warning 2.pdf"/>
          <p:cNvPicPr>
            <a:picLocks noChangeAspect="1"/>
          </p:cNvPicPr>
          <p:nvPr/>
        </p:nvPicPr>
        <p:blipFill>
          <a:blip r:embed="rId16">
            <a:extLst/>
          </a:blip>
          <a:stretch>
            <a:fillRect/>
          </a:stretch>
        </p:blipFill>
        <p:spPr>
          <a:xfrm>
            <a:off x="12986799" y="11776340"/>
            <a:ext cx="769125" cy="769124"/>
          </a:xfrm>
          <a:prstGeom prst="rect">
            <a:avLst/>
          </a:prstGeom>
          <a:ln w="12700">
            <a:miter lim="400000"/>
          </a:ln>
        </p:spPr>
      </p:pic>
      <p:sp>
        <p:nvSpPr>
          <p:cNvPr id="360" name="Image"/>
          <p:cNvSpPr/>
          <p:nvPr>
            <p:ph type="pic" sz="quarter" idx="23"/>
          </p:nvPr>
        </p:nvSpPr>
        <p:spPr>
          <a:xfrm>
            <a:off x="17474331" y="3680644"/>
            <a:ext cx="6238198" cy="6186749"/>
          </a:xfrm>
          <a:prstGeom prst="rect">
            <a:avLst/>
          </a:prstGeom>
        </p:spPr>
        <p:txBody>
          <a:bodyPr lIns="91439" tIns="45719" rIns="91439" bIns="45719">
            <a:noAutofit/>
          </a:bodyPr>
          <a:lstStyle/>
          <a:p>
            <a:pPr/>
          </a:p>
        </p:txBody>
      </p:sp>
      <p:sp>
        <p:nvSpPr>
          <p:cNvPr id="36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3">
    <p:spTree>
      <p:nvGrpSpPr>
        <p:cNvPr id="1" name=""/>
        <p:cNvGrpSpPr/>
        <p:nvPr/>
      </p:nvGrpSpPr>
      <p:grpSpPr>
        <a:xfrm>
          <a:off x="0" y="0"/>
          <a:ext cx="0" cy="0"/>
          <a:chOff x="0" y="0"/>
          <a:chExt cx="0" cy="0"/>
        </a:xfrm>
      </p:grpSpPr>
      <p:sp>
        <p:nvSpPr>
          <p:cNvPr id="368"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369"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370" name="SOME TITLE TO EXPLAIN…"/>
          <p:cNvSpPr txBox="1"/>
          <p:nvPr>
            <p:ph type="body" sz="quarter" idx="21"/>
          </p:nvPr>
        </p:nvSpPr>
        <p:spPr>
          <a:xfrm>
            <a:off x="3302000" y="2806387"/>
            <a:ext cx="6600922" cy="5082541"/>
          </a:xfrm>
          <a:prstGeom prst="rect">
            <a:avLst/>
          </a:prstGeom>
        </p:spPr>
        <p:txBody>
          <a:bodyPr>
            <a:spAutoFit/>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371" name="Image"/>
          <p:cNvSpPr/>
          <p:nvPr>
            <p:ph type="pic" sz="half" idx="22"/>
          </p:nvPr>
        </p:nvSpPr>
        <p:spPr>
          <a:xfrm>
            <a:off x="10653254" y="2193711"/>
            <a:ext cx="12446001" cy="10164421"/>
          </a:xfrm>
          <a:prstGeom prst="rect">
            <a:avLst/>
          </a:prstGeom>
        </p:spPr>
        <p:txBody>
          <a:bodyPr lIns="91439" tIns="45719" rIns="91439" bIns="45719">
            <a:noAutofit/>
          </a:bodyPr>
          <a:lstStyle/>
          <a:p>
            <a:pPr/>
          </a:p>
        </p:txBody>
      </p:sp>
      <p:sp>
        <p:nvSpPr>
          <p:cNvPr id="3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4">
    <p:spTree>
      <p:nvGrpSpPr>
        <p:cNvPr id="1" name=""/>
        <p:cNvGrpSpPr/>
        <p:nvPr/>
      </p:nvGrpSpPr>
      <p:grpSpPr>
        <a:xfrm>
          <a:off x="0" y="0"/>
          <a:ext cx="0" cy="0"/>
          <a:chOff x="0" y="0"/>
          <a:chExt cx="0" cy="0"/>
        </a:xfrm>
      </p:grpSpPr>
      <p:sp>
        <p:nvSpPr>
          <p:cNvPr id="379"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380"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381" name="UI Interface"/>
          <p:cNvSpPr txBox="1"/>
          <p:nvPr>
            <p:ph type="body" sz="quarter" idx="21"/>
          </p:nvPr>
        </p:nvSpPr>
        <p:spPr>
          <a:xfrm>
            <a:off x="3302000" y="2806387"/>
            <a:ext cx="7366692" cy="1447801"/>
          </a:xfrm>
          <a:prstGeom prst="rect">
            <a:avLst/>
          </a:prstGeom>
        </p:spPr>
        <p:txBody>
          <a:bodyPr>
            <a:spAutoFit/>
          </a:bodyPr>
          <a:lstStyle>
            <a:lvl1pPr defTabSz="2438338">
              <a:lnSpc>
                <a:spcPct val="90000"/>
              </a:lnSpc>
              <a:defRPr b="0" spc="-159" sz="8000">
                <a:solidFill>
                  <a:srgbClr val="FFFFFF"/>
                </a:solidFill>
                <a:latin typeface="+mj-lt"/>
                <a:ea typeface="+mj-ea"/>
                <a:cs typeface="+mj-cs"/>
                <a:sym typeface="JetBrains Mono Regular Regular"/>
              </a:defRPr>
            </a:lvl1pPr>
          </a:lstStyle>
          <a:p>
            <a:pPr/>
            <a:r>
              <a:t>UI Interface</a:t>
            </a:r>
          </a:p>
        </p:txBody>
      </p:sp>
      <p:sp>
        <p:nvSpPr>
          <p:cNvPr id="382" name="Line"/>
          <p:cNvSpPr/>
          <p:nvPr/>
        </p:nvSpPr>
        <p:spPr>
          <a:xfrm flipH="1">
            <a:off x="16274995" y="0"/>
            <a:ext cx="1" cy="13716000"/>
          </a:xfrm>
          <a:prstGeom prst="line">
            <a:avLst/>
          </a:prstGeom>
          <a:ln w="25400">
            <a:solidFill>
              <a:srgbClr val="292929"/>
            </a:solidFill>
            <a:miter lim="400000"/>
          </a:ln>
        </p:spPr>
        <p:txBody>
          <a:bodyPr lIns="50800" tIns="50800" rIns="50800" bIns="50800" anchor="ctr"/>
          <a:lstStyle/>
          <a:p>
            <a:pPr/>
          </a:p>
        </p:txBody>
      </p:sp>
      <p:sp>
        <p:nvSpPr>
          <p:cNvPr id="383" name="Rectangle"/>
          <p:cNvSpPr/>
          <p:nvPr/>
        </p:nvSpPr>
        <p:spPr>
          <a:xfrm>
            <a:off x="3302000" y="10304621"/>
            <a:ext cx="10267485" cy="3411379"/>
          </a:xfrm>
          <a:prstGeom prst="rect">
            <a:avLst/>
          </a:prstGeom>
          <a:gradFill>
            <a:gsLst>
              <a:gs pos="0">
                <a:srgbClr val="000000">
                  <a:alpha val="0"/>
                </a:srgbClr>
              </a:gs>
              <a:gs pos="100000">
                <a:srgbClr val="000000"/>
              </a:gs>
            </a:gsLst>
            <a:path>
              <a:fillToRect l="50000" t="-238" r="50000" b="100238"/>
            </a:path>
          </a:gradFill>
          <a:ln w="12700">
            <a:miter lim="400000"/>
          </a:ln>
        </p:spPr>
        <p:txBody>
          <a:bodyPr lIns="50800" tIns="50800" rIns="50800" bIns="50800" anchor="ctr"/>
          <a:lstStyle/>
          <a:p>
            <a:pPr defTabSz="825500">
              <a:defRPr sz="3200">
                <a:solidFill>
                  <a:srgbClr val="000000">
                    <a:alpha val="2435"/>
                  </a:srgbClr>
                </a:solidFill>
                <a:latin typeface="Helvetica Neue Medium"/>
                <a:ea typeface="Helvetica Neue Medium"/>
                <a:cs typeface="Helvetica Neue Medium"/>
                <a:sym typeface="Helvetica Neue Medium"/>
              </a:defRPr>
            </a:pPr>
          </a:p>
        </p:txBody>
      </p:sp>
      <p:sp>
        <p:nvSpPr>
          <p:cNvPr id="384" name="Line"/>
          <p:cNvSpPr/>
          <p:nvPr/>
        </p:nvSpPr>
        <p:spPr>
          <a:xfrm flipH="1" flipV="1">
            <a:off x="16262295" y="6870699"/>
            <a:ext cx="8115411" cy="1"/>
          </a:xfrm>
          <a:prstGeom prst="line">
            <a:avLst/>
          </a:prstGeom>
          <a:ln w="25400">
            <a:solidFill>
              <a:srgbClr val="292929"/>
            </a:solidFill>
            <a:miter lim="400000"/>
          </a:ln>
        </p:spPr>
        <p:txBody>
          <a:bodyPr lIns="50800" tIns="50800" rIns="50800" bIns="50800" anchor="ctr"/>
          <a:lstStyle/>
          <a:p>
            <a:pPr/>
          </a:p>
        </p:txBody>
      </p:sp>
      <p:sp>
        <p:nvSpPr>
          <p:cNvPr id="385" name="PlaceholderImage.png"/>
          <p:cNvSpPr/>
          <p:nvPr>
            <p:ph type="pic" sz="quarter" idx="22"/>
          </p:nvPr>
        </p:nvSpPr>
        <p:spPr>
          <a:xfrm>
            <a:off x="17370821" y="1232938"/>
            <a:ext cx="5898448" cy="5898447"/>
          </a:xfrm>
          <a:prstGeom prst="rect">
            <a:avLst/>
          </a:prstGeom>
        </p:spPr>
        <p:txBody>
          <a:bodyPr lIns="91439" tIns="45719" rIns="91439" bIns="45719">
            <a:noAutofit/>
          </a:bodyPr>
          <a:lstStyle/>
          <a:p>
            <a:pPr/>
          </a:p>
        </p:txBody>
      </p:sp>
      <p:sp>
        <p:nvSpPr>
          <p:cNvPr id="386" name="Praeterea iter est quasdam res quas ex communi. Nec dubitamus multa iter quae et nos invenerat."/>
          <p:cNvSpPr txBox="1"/>
          <p:nvPr>
            <p:ph type="body" sz="quarter" idx="23"/>
          </p:nvPr>
        </p:nvSpPr>
        <p:spPr>
          <a:xfrm>
            <a:off x="3302000" y="4799856"/>
            <a:ext cx="5558510" cy="2613661"/>
          </a:xfrm>
          <a:prstGeom prst="rect">
            <a:avLst/>
          </a:prstGeom>
        </p:spPr>
        <p:txBody>
          <a:bodyPr anchor="b">
            <a:spAutoFit/>
          </a:bodyPr>
          <a:lstStyle>
            <a:lvl1pPr defTabSz="2438338">
              <a:lnSpc>
                <a:spcPct val="90000"/>
              </a:lnSpc>
              <a:defRPr b="0" spc="-64" sz="3200">
                <a:solidFill>
                  <a:srgbClr val="FFFFFF"/>
                </a:solidFill>
                <a:latin typeface="+mn-lt"/>
                <a:ea typeface="+mn-ea"/>
                <a:cs typeface="+mn-cs"/>
                <a:sym typeface="JetBrains Mono Thin"/>
              </a:defRPr>
            </a:lvl1pPr>
          </a:lstStyle>
          <a:p>
            <a:pPr/>
            <a:r>
              <a:t>Praeterea iter est quasdam res quas ex communi. Nec dubitamus multa iter quae et nos invenerat.</a:t>
            </a:r>
          </a:p>
        </p:txBody>
      </p:sp>
      <p:sp>
        <p:nvSpPr>
          <p:cNvPr id="387" name="FIND FRIENDS EASY"/>
          <p:cNvSpPr txBox="1"/>
          <p:nvPr>
            <p:ph type="body" sz="quarter" idx="24"/>
          </p:nvPr>
        </p:nvSpPr>
        <p:spPr>
          <a:xfrm>
            <a:off x="17759759" y="12431779"/>
            <a:ext cx="5120482" cy="368301"/>
          </a:xfrm>
          <a:prstGeom prst="rect">
            <a:avLst/>
          </a:prstGeom>
        </p:spPr>
        <p:txBody>
          <a:bodyPr anchor="b">
            <a:spAutoFit/>
          </a:bodyPr>
          <a:lstStyle>
            <a:lvl1pPr algn="ctr" defTabSz="2438338">
              <a:lnSpc>
                <a:spcPct val="90000"/>
              </a:lnSpc>
              <a:defRPr b="0" spc="-32" sz="1600">
                <a:solidFill>
                  <a:srgbClr val="FFFFFF"/>
                </a:solidFill>
                <a:latin typeface="JetBrains Mono Light"/>
                <a:ea typeface="JetBrains Mono Light"/>
                <a:cs typeface="JetBrains Mono Light"/>
                <a:sym typeface="JetBrains Mono Light"/>
              </a:defRPr>
            </a:lvl1pPr>
          </a:lstStyle>
          <a:p>
            <a:pPr/>
            <a:r>
              <a:t>FIND FRIENDS EASY</a:t>
            </a:r>
          </a:p>
        </p:txBody>
      </p:sp>
      <p:sp>
        <p:nvSpPr>
          <p:cNvPr id="388" name="Image"/>
          <p:cNvSpPr/>
          <p:nvPr>
            <p:ph type="pic" sz="half" idx="25"/>
          </p:nvPr>
        </p:nvSpPr>
        <p:spPr>
          <a:xfrm>
            <a:off x="3301999" y="7718705"/>
            <a:ext cx="12446001" cy="5997296"/>
          </a:xfrm>
          <a:prstGeom prst="rect">
            <a:avLst/>
          </a:prstGeom>
        </p:spPr>
        <p:txBody>
          <a:bodyPr lIns="91439" tIns="45719" rIns="91439" bIns="45719">
            <a:noAutofit/>
          </a:bodyPr>
          <a:lstStyle/>
          <a:p>
            <a:pPr/>
          </a:p>
        </p:txBody>
      </p:sp>
      <p:sp>
        <p:nvSpPr>
          <p:cNvPr id="389" name="Image"/>
          <p:cNvSpPr/>
          <p:nvPr>
            <p:ph type="pic" sz="quarter" idx="26"/>
          </p:nvPr>
        </p:nvSpPr>
        <p:spPr>
          <a:xfrm>
            <a:off x="17370821" y="7718705"/>
            <a:ext cx="5898358" cy="4545410"/>
          </a:xfrm>
          <a:prstGeom prst="rect">
            <a:avLst/>
          </a:prstGeom>
        </p:spPr>
        <p:txBody>
          <a:bodyPr lIns="91439" tIns="45719" rIns="91439" bIns="45719">
            <a:noAutofit/>
          </a:bodyPr>
          <a:lstStyle/>
          <a:p>
            <a:pPr/>
          </a:p>
        </p:txBody>
      </p:sp>
      <p:sp>
        <p:nvSpPr>
          <p:cNvPr id="39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5">
    <p:spTree>
      <p:nvGrpSpPr>
        <p:cNvPr id="1" name=""/>
        <p:cNvGrpSpPr/>
        <p:nvPr/>
      </p:nvGrpSpPr>
      <p:grpSpPr>
        <a:xfrm>
          <a:off x="0" y="0"/>
          <a:ext cx="0" cy="0"/>
          <a:chOff x="0" y="0"/>
          <a:chExt cx="0" cy="0"/>
        </a:xfrm>
      </p:grpSpPr>
      <p:sp>
        <p:nvSpPr>
          <p:cNvPr id="397" name="PlaceholderImage.png"/>
          <p:cNvSpPr/>
          <p:nvPr>
            <p:ph type="pic" sz="half" idx="21"/>
          </p:nvPr>
        </p:nvSpPr>
        <p:spPr>
          <a:xfrm>
            <a:off x="11755397" y="1082476"/>
            <a:ext cx="11430759" cy="11430759"/>
          </a:xfrm>
          <a:prstGeom prst="rect">
            <a:avLst/>
          </a:prstGeom>
        </p:spPr>
        <p:txBody>
          <a:bodyPr lIns="91439" tIns="45719" rIns="91439" bIns="45719">
            <a:noAutofit/>
          </a:bodyPr>
          <a:lstStyle/>
          <a:p>
            <a:pPr/>
          </a:p>
        </p:txBody>
      </p:sp>
      <p:sp>
        <p:nvSpPr>
          <p:cNvPr id="398" name="Rectangle"/>
          <p:cNvSpPr/>
          <p:nvPr/>
        </p:nvSpPr>
        <p:spPr>
          <a:xfrm>
            <a:off x="0" y="0"/>
            <a:ext cx="10668692" cy="13754406"/>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399"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 </a:t>
            </a:r>
            <a:br/>
            <a:r>
              <a:t>DAN BALONE</a:t>
            </a:r>
          </a:p>
        </p:txBody>
      </p:sp>
      <p:sp>
        <p:nvSpPr>
          <p:cNvPr id="400"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401" name="SOME TITLE TO EXPLAIN…"/>
          <p:cNvSpPr txBox="1"/>
          <p:nvPr>
            <p:ph type="body" sz="quarter" idx="22"/>
          </p:nvPr>
        </p:nvSpPr>
        <p:spPr>
          <a:xfrm>
            <a:off x="3302000" y="2806387"/>
            <a:ext cx="6600922" cy="5082541"/>
          </a:xfrm>
          <a:prstGeom prst="rect">
            <a:avLst/>
          </a:prstGeom>
        </p:spPr>
        <p:txBody>
          <a:bodyPr>
            <a:spAutoFit/>
          </a:bodyPr>
          <a:lstStyle/>
          <a:p>
            <a:pPr defTabSz="2438338">
              <a:lnSpc>
                <a:spcPct val="90000"/>
              </a:lnSpc>
              <a:defRPr b="0" spc="-159" sz="8000">
                <a:latin typeface="+mj-lt"/>
                <a:ea typeface="+mj-ea"/>
                <a:cs typeface="+mj-cs"/>
                <a:sym typeface="JetBrains Mono Regular Regular"/>
              </a:defRPr>
            </a:pPr>
            <a:r>
              <a:t>SOME TITLE TO EXPLAIN </a:t>
            </a:r>
          </a:p>
          <a:p>
            <a:pPr defTabSz="2438338">
              <a:lnSpc>
                <a:spcPct val="90000"/>
              </a:lnSpc>
              <a:defRPr b="0" spc="-159" sz="8000">
                <a:latin typeface="+mj-lt"/>
                <a:ea typeface="+mj-ea"/>
                <a:cs typeface="+mj-cs"/>
                <a:sym typeface="JetBrains Mono Regular Regular"/>
              </a:defRPr>
            </a:pPr>
            <a:r>
              <a:t>THIS DESIGN</a:t>
            </a:r>
          </a:p>
        </p:txBody>
      </p:sp>
      <p:sp>
        <p:nvSpPr>
          <p:cNvPr id="402" name="Praeterea iter est quasdam res quas ex communi. Nec dubitamus multa iter quae et nos invenerat."/>
          <p:cNvSpPr txBox="1"/>
          <p:nvPr>
            <p:ph type="body" sz="quarter" idx="23"/>
          </p:nvPr>
        </p:nvSpPr>
        <p:spPr>
          <a:xfrm>
            <a:off x="3302000" y="10367990"/>
            <a:ext cx="5558510" cy="2613661"/>
          </a:xfrm>
          <a:prstGeom prst="rect">
            <a:avLst/>
          </a:prstGeom>
        </p:spPr>
        <p:txBody>
          <a:bodyPr anchor="b">
            <a:spAutoFit/>
          </a:bodyPr>
          <a:lstStyle>
            <a:lvl1pPr defTabSz="2438338">
              <a:lnSpc>
                <a:spcPct val="90000"/>
              </a:lnSpc>
              <a:defRPr b="0" spc="-64" sz="3200">
                <a:latin typeface="JetBrains Mono Light"/>
                <a:ea typeface="JetBrains Mono Light"/>
                <a:cs typeface="JetBrains Mono Light"/>
                <a:sym typeface="JetBrains Mono Light"/>
              </a:defRPr>
            </a:lvl1pPr>
          </a:lstStyle>
          <a:p>
            <a:pPr/>
            <a:r>
              <a:t>Praeterea iter est quasdam res quas ex communi. Nec dubitamus multa iter quae et nos invenerat.</a:t>
            </a:r>
          </a:p>
        </p:txBody>
      </p:sp>
      <p:sp>
        <p:nvSpPr>
          <p:cNvPr id="403" name="Gallia est omnis divisa in partes tres, quarum. Paullum deliquit, ponderibus modulisque suis ratio utitur."/>
          <p:cNvSpPr txBox="1"/>
          <p:nvPr>
            <p:ph type="body" sz="quarter" idx="24"/>
          </p:nvPr>
        </p:nvSpPr>
        <p:spPr>
          <a:xfrm>
            <a:off x="12192000" y="11777690"/>
            <a:ext cx="9796877" cy="1203961"/>
          </a:xfrm>
          <a:prstGeom prst="rect">
            <a:avLst/>
          </a:prstGeom>
        </p:spPr>
        <p:txBody>
          <a:bodyPr>
            <a:spAutoFit/>
          </a:bodyPr>
          <a:lstStyle>
            <a:lvl1pPr defTabSz="2438338">
              <a:lnSpc>
                <a:spcPct val="90000"/>
              </a:lnSpc>
              <a:defRPr b="0" spc="-48" sz="2400">
                <a:solidFill>
                  <a:srgbClr val="FFFFFF"/>
                </a:solidFill>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404" name="Line"/>
          <p:cNvSpPr/>
          <p:nvPr/>
        </p:nvSpPr>
        <p:spPr>
          <a:xfrm>
            <a:off x="12192000" y="11077747"/>
            <a:ext cx="10541001" cy="1"/>
          </a:xfrm>
          <a:prstGeom prst="line">
            <a:avLst/>
          </a:prstGeom>
          <a:ln w="25400">
            <a:solidFill>
              <a:srgbClr val="D5D5D5"/>
            </a:solidFill>
            <a:miter lim="400000"/>
          </a:ln>
        </p:spPr>
        <p:txBody>
          <a:bodyPr lIns="50800" tIns="50800" rIns="50800" bIns="50800" anchor="ctr"/>
          <a:lstStyle/>
          <a:p>
            <a:pPr/>
          </a:p>
        </p:txBody>
      </p:sp>
      <p:sp>
        <p:nvSpPr>
          <p:cNvPr id="40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6">
    <p:spTree>
      <p:nvGrpSpPr>
        <p:cNvPr id="1" name=""/>
        <p:cNvGrpSpPr/>
        <p:nvPr/>
      </p:nvGrpSpPr>
      <p:grpSpPr>
        <a:xfrm>
          <a:off x="0" y="0"/>
          <a:ext cx="0" cy="0"/>
          <a:chOff x="0" y="0"/>
          <a:chExt cx="0" cy="0"/>
        </a:xfrm>
      </p:grpSpPr>
      <p:sp>
        <p:nvSpPr>
          <p:cNvPr id="412"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 </a:t>
            </a:r>
            <a:br/>
            <a:r>
              <a:t>DAN BALONE</a:t>
            </a:r>
          </a:p>
        </p:txBody>
      </p:sp>
      <p:sp>
        <p:nvSpPr>
          <p:cNvPr id="413"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414" name="SOME TITLE TO EXPLAIN…"/>
          <p:cNvSpPr txBox="1"/>
          <p:nvPr>
            <p:ph type="body" sz="quarter" idx="21"/>
          </p:nvPr>
        </p:nvSpPr>
        <p:spPr>
          <a:xfrm>
            <a:off x="3302000" y="2806387"/>
            <a:ext cx="6600922" cy="5082541"/>
          </a:xfrm>
          <a:prstGeom prst="rect">
            <a:avLst/>
          </a:prstGeom>
        </p:spPr>
        <p:txBody>
          <a:bodyPr>
            <a:spAutoFit/>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415" name="Praeterea iter est quasdam res quas ex communi. Nec dubitamus multa iter quae et nos invenerat."/>
          <p:cNvSpPr txBox="1"/>
          <p:nvPr>
            <p:ph type="body" sz="quarter" idx="22"/>
          </p:nvPr>
        </p:nvSpPr>
        <p:spPr>
          <a:xfrm>
            <a:off x="3302000" y="10367990"/>
            <a:ext cx="5558510" cy="2613661"/>
          </a:xfrm>
          <a:prstGeom prst="rect">
            <a:avLst/>
          </a:prstGeom>
        </p:spPr>
        <p:txBody>
          <a:bodyPr anchor="b">
            <a:spAutoFit/>
          </a:bodyPr>
          <a:lstStyle>
            <a:lvl1pPr defTabSz="2438338">
              <a:lnSpc>
                <a:spcPct val="90000"/>
              </a:lnSpc>
              <a:defRPr b="0" spc="-64" sz="3200">
                <a:solidFill>
                  <a:srgbClr val="FFFFFF"/>
                </a:solidFill>
                <a:latin typeface="+mn-lt"/>
                <a:ea typeface="+mn-ea"/>
                <a:cs typeface="+mn-cs"/>
                <a:sym typeface="JetBrains Mono Thin"/>
              </a:defRPr>
            </a:lvl1pPr>
          </a:lstStyle>
          <a:p>
            <a:pPr/>
            <a:r>
              <a:t>Praeterea iter est quasdam res quas ex communi. Nec dubitamus multa iter quae et nos invenerat.</a:t>
            </a:r>
          </a:p>
        </p:txBody>
      </p:sp>
      <p:sp>
        <p:nvSpPr>
          <p:cNvPr id="416" name="Image"/>
          <p:cNvSpPr/>
          <p:nvPr>
            <p:ph type="pic" sz="half" idx="23"/>
          </p:nvPr>
        </p:nvSpPr>
        <p:spPr>
          <a:xfrm>
            <a:off x="10653254" y="2193711"/>
            <a:ext cx="12446001" cy="10164421"/>
          </a:xfrm>
          <a:prstGeom prst="rect">
            <a:avLst/>
          </a:prstGeom>
        </p:spPr>
        <p:txBody>
          <a:bodyPr lIns="91439" tIns="45719" rIns="91439" bIns="45719">
            <a:noAutofit/>
          </a:bodyPr>
          <a:lstStyle/>
          <a:p>
            <a:pPr/>
          </a:p>
        </p:txBody>
      </p:sp>
      <p:sp>
        <p:nvSpPr>
          <p:cNvPr id="4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7">
    <p:spTree>
      <p:nvGrpSpPr>
        <p:cNvPr id="1" name=""/>
        <p:cNvGrpSpPr/>
        <p:nvPr/>
      </p:nvGrpSpPr>
      <p:grpSpPr>
        <a:xfrm>
          <a:off x="0" y="0"/>
          <a:ext cx="0" cy="0"/>
          <a:chOff x="0" y="0"/>
          <a:chExt cx="0" cy="0"/>
        </a:xfrm>
      </p:grpSpPr>
      <p:sp>
        <p:nvSpPr>
          <p:cNvPr id="424" name="Image"/>
          <p:cNvSpPr/>
          <p:nvPr>
            <p:ph type="pic" sz="quarter" idx="21"/>
          </p:nvPr>
        </p:nvSpPr>
        <p:spPr>
          <a:xfrm>
            <a:off x="7112000" y="2496798"/>
            <a:ext cx="5080000" cy="7526678"/>
          </a:xfrm>
          <a:prstGeom prst="rect">
            <a:avLst/>
          </a:prstGeom>
        </p:spPr>
        <p:txBody>
          <a:bodyPr lIns="91439" tIns="45719" rIns="91439" bIns="45719">
            <a:noAutofit/>
          </a:bodyPr>
          <a:lstStyle/>
          <a:p>
            <a:pPr/>
          </a:p>
        </p:txBody>
      </p:sp>
      <p:sp>
        <p:nvSpPr>
          <p:cNvPr id="425" name="Rectangle"/>
          <p:cNvSpPr/>
          <p:nvPr/>
        </p:nvSpPr>
        <p:spPr>
          <a:xfrm>
            <a:off x="13715308" y="0"/>
            <a:ext cx="10668692" cy="13754406"/>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26"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 </a:t>
            </a:r>
            <a:br/>
            <a:r>
              <a:t>DAN BALONE</a:t>
            </a:r>
          </a:p>
        </p:txBody>
      </p:sp>
      <p:sp>
        <p:nvSpPr>
          <p:cNvPr id="427"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428" name="SOME TITLE TO EXPLAIN…"/>
          <p:cNvSpPr txBox="1"/>
          <p:nvPr>
            <p:ph type="body" sz="quarter" idx="22"/>
          </p:nvPr>
        </p:nvSpPr>
        <p:spPr>
          <a:xfrm>
            <a:off x="15108705" y="2806387"/>
            <a:ext cx="6600923" cy="5082541"/>
          </a:xfrm>
          <a:prstGeom prst="rect">
            <a:avLst/>
          </a:prstGeom>
        </p:spPr>
        <p:txBody>
          <a:bodyPr>
            <a:spAutoFit/>
          </a:bodyPr>
          <a:lstStyle/>
          <a:p>
            <a:pPr defTabSz="2438338">
              <a:lnSpc>
                <a:spcPct val="90000"/>
              </a:lnSpc>
              <a:defRPr b="0" spc="-159" sz="8000">
                <a:latin typeface="+mj-lt"/>
                <a:ea typeface="+mj-ea"/>
                <a:cs typeface="+mj-cs"/>
                <a:sym typeface="JetBrains Mono Regular Regular"/>
              </a:defRPr>
            </a:pPr>
            <a:r>
              <a:t>SOME TITLE TO EXPLAIN </a:t>
            </a:r>
          </a:p>
          <a:p>
            <a:pPr defTabSz="2438338">
              <a:lnSpc>
                <a:spcPct val="90000"/>
              </a:lnSpc>
              <a:defRPr b="0" spc="-159" sz="8000">
                <a:latin typeface="+mj-lt"/>
                <a:ea typeface="+mj-ea"/>
                <a:cs typeface="+mj-cs"/>
                <a:sym typeface="JetBrains Mono Regular Regular"/>
              </a:defRPr>
            </a:pPr>
            <a:r>
              <a:t>THIS DESIGN</a:t>
            </a:r>
          </a:p>
        </p:txBody>
      </p:sp>
      <p:sp>
        <p:nvSpPr>
          <p:cNvPr id="429" name="Praeterea iter est quasdam res quas ex communi. Nec dubitamus multa iter quae et nos invenerat."/>
          <p:cNvSpPr txBox="1"/>
          <p:nvPr>
            <p:ph type="body" sz="quarter" idx="23"/>
          </p:nvPr>
        </p:nvSpPr>
        <p:spPr>
          <a:xfrm>
            <a:off x="15108705" y="10367990"/>
            <a:ext cx="5558510" cy="2613661"/>
          </a:xfrm>
          <a:prstGeom prst="rect">
            <a:avLst/>
          </a:prstGeom>
        </p:spPr>
        <p:txBody>
          <a:bodyPr anchor="b">
            <a:spAutoFit/>
          </a:bodyPr>
          <a:lstStyle>
            <a:lvl1pPr defTabSz="2438338">
              <a:lnSpc>
                <a:spcPct val="90000"/>
              </a:lnSpc>
              <a:defRPr b="0" spc="-64" sz="3200">
                <a:latin typeface="+mn-lt"/>
                <a:ea typeface="+mn-ea"/>
                <a:cs typeface="+mn-cs"/>
                <a:sym typeface="JetBrains Mono Thin"/>
              </a:defRPr>
            </a:lvl1pPr>
          </a:lstStyle>
          <a:p>
            <a:pPr/>
            <a:r>
              <a:t>Praeterea iter est quasdam res quas ex communi. Nec dubitamus multa iter quae et nos invenerat.</a:t>
            </a:r>
          </a:p>
        </p:txBody>
      </p:sp>
      <p:sp>
        <p:nvSpPr>
          <p:cNvPr id="430" name="Gallia est omnis divisa in partes tres, quarum. Paullum deliquit, ponderibus modulisque suis ratio utitur."/>
          <p:cNvSpPr txBox="1"/>
          <p:nvPr>
            <p:ph type="body" sz="quarter" idx="24"/>
          </p:nvPr>
        </p:nvSpPr>
        <p:spPr>
          <a:xfrm>
            <a:off x="1650999" y="11777690"/>
            <a:ext cx="9796877" cy="1203961"/>
          </a:xfrm>
          <a:prstGeom prst="rect">
            <a:avLst/>
          </a:prstGeom>
        </p:spPr>
        <p:txBody>
          <a:bodyPr>
            <a:spAutoFit/>
          </a:bodyPr>
          <a:lstStyle>
            <a:lvl1pPr defTabSz="2438338">
              <a:lnSpc>
                <a:spcPct val="90000"/>
              </a:lnSpc>
              <a:defRPr b="0" spc="-48" sz="2400">
                <a:solidFill>
                  <a:srgbClr val="FFFFFF"/>
                </a:solidFill>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431" name="Line"/>
          <p:cNvSpPr/>
          <p:nvPr/>
        </p:nvSpPr>
        <p:spPr>
          <a:xfrm>
            <a:off x="1651000" y="11077747"/>
            <a:ext cx="10541000" cy="1"/>
          </a:xfrm>
          <a:prstGeom prst="line">
            <a:avLst/>
          </a:prstGeom>
          <a:ln w="25400">
            <a:solidFill>
              <a:srgbClr val="D5D5D5"/>
            </a:solidFill>
            <a:miter lim="400000"/>
          </a:ln>
        </p:spPr>
        <p:txBody>
          <a:bodyPr lIns="50800" tIns="50800" rIns="50800" bIns="50800" anchor="ctr"/>
          <a:lstStyle/>
          <a:p>
            <a:pPr/>
          </a:p>
        </p:txBody>
      </p:sp>
      <p:sp>
        <p:nvSpPr>
          <p:cNvPr id="432" name="Image"/>
          <p:cNvSpPr/>
          <p:nvPr>
            <p:ph type="pic" sz="quarter" idx="25"/>
          </p:nvPr>
        </p:nvSpPr>
        <p:spPr>
          <a:xfrm>
            <a:off x="1650999" y="2496798"/>
            <a:ext cx="5080001" cy="7526678"/>
          </a:xfrm>
          <a:prstGeom prst="rect">
            <a:avLst/>
          </a:prstGeom>
        </p:spPr>
        <p:txBody>
          <a:bodyPr lIns="91439" tIns="45719" rIns="91439" bIns="45719">
            <a:noAutofit/>
          </a:bodyPr>
          <a:lstStyle/>
          <a:p>
            <a:pPr/>
          </a:p>
        </p:txBody>
      </p:sp>
      <p:sp>
        <p:nvSpPr>
          <p:cNvPr id="43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8">
    <p:spTree>
      <p:nvGrpSpPr>
        <p:cNvPr id="1" name=""/>
        <p:cNvGrpSpPr/>
        <p:nvPr/>
      </p:nvGrpSpPr>
      <p:grpSpPr>
        <a:xfrm>
          <a:off x="0" y="0"/>
          <a:ext cx="0" cy="0"/>
          <a:chOff x="0" y="0"/>
          <a:chExt cx="0" cy="0"/>
        </a:xfrm>
      </p:grpSpPr>
      <p:sp>
        <p:nvSpPr>
          <p:cNvPr id="440" name="Rectangle"/>
          <p:cNvSpPr/>
          <p:nvPr/>
        </p:nvSpPr>
        <p:spPr>
          <a:xfrm>
            <a:off x="0" y="0"/>
            <a:ext cx="10668692" cy="13754406"/>
          </a:xfrm>
          <a:prstGeom prst="rect">
            <a:avLst/>
          </a:prstGeom>
          <a:solidFill>
            <a:srgbClr val="000000"/>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41"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442"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443" name="SOME TITLE TO EXPLAIN…"/>
          <p:cNvSpPr txBox="1"/>
          <p:nvPr>
            <p:ph type="body" sz="quarter" idx="21"/>
          </p:nvPr>
        </p:nvSpPr>
        <p:spPr>
          <a:xfrm>
            <a:off x="3302000" y="2806387"/>
            <a:ext cx="6600922" cy="5082541"/>
          </a:xfrm>
          <a:prstGeom prst="rect">
            <a:avLst/>
          </a:prstGeom>
        </p:spPr>
        <p:txBody>
          <a:bodyPr>
            <a:spAutoFit/>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444" name="Praeterea iter est quasdam res quas ex communi. Nec dubitamus multa iter quae et nos invenerat."/>
          <p:cNvSpPr txBox="1"/>
          <p:nvPr>
            <p:ph type="body" sz="quarter" idx="22"/>
          </p:nvPr>
        </p:nvSpPr>
        <p:spPr>
          <a:xfrm>
            <a:off x="3302000" y="10367990"/>
            <a:ext cx="5558510" cy="2613661"/>
          </a:xfrm>
          <a:prstGeom prst="rect">
            <a:avLst/>
          </a:prstGeom>
        </p:spPr>
        <p:txBody>
          <a:bodyPr anchor="b">
            <a:spAutoFit/>
          </a:bodyPr>
          <a:lstStyle>
            <a:lvl1pPr defTabSz="2438338">
              <a:lnSpc>
                <a:spcPct val="90000"/>
              </a:lnSpc>
              <a:defRPr b="0" spc="-64" sz="3200">
                <a:solidFill>
                  <a:srgbClr val="FFFFFF"/>
                </a:solidFill>
                <a:latin typeface="+mn-lt"/>
                <a:ea typeface="+mn-ea"/>
                <a:cs typeface="+mn-cs"/>
                <a:sym typeface="JetBrains Mono Thin"/>
              </a:defRPr>
            </a:lvl1pPr>
          </a:lstStyle>
          <a:p>
            <a:pPr/>
            <a:r>
              <a:t>Praeterea iter est quasdam res quas ex communi. Nec dubitamus multa iter quae et nos invenerat.</a:t>
            </a:r>
          </a:p>
        </p:txBody>
      </p:sp>
      <p:sp>
        <p:nvSpPr>
          <p:cNvPr id="445" name="Image"/>
          <p:cNvSpPr/>
          <p:nvPr>
            <p:ph type="pic" sz="half" idx="23"/>
          </p:nvPr>
        </p:nvSpPr>
        <p:spPr>
          <a:xfrm>
            <a:off x="12192000" y="2496798"/>
            <a:ext cx="10541001" cy="7526678"/>
          </a:xfrm>
          <a:prstGeom prst="rect">
            <a:avLst/>
          </a:prstGeom>
        </p:spPr>
        <p:txBody>
          <a:bodyPr lIns="91439" tIns="45719" rIns="91439" bIns="45719">
            <a:noAutofit/>
          </a:bodyPr>
          <a:lstStyle/>
          <a:p>
            <a:pPr/>
          </a:p>
        </p:txBody>
      </p:sp>
      <p:sp>
        <p:nvSpPr>
          <p:cNvPr id="446" name="Gallia est omnis divisa in partes tres, quarum. Paullum deliquit, ponderibus modulisque suis ratio utitur."/>
          <p:cNvSpPr txBox="1"/>
          <p:nvPr>
            <p:ph type="body" sz="quarter" idx="24"/>
          </p:nvPr>
        </p:nvSpPr>
        <p:spPr>
          <a:xfrm>
            <a:off x="12192000" y="11777690"/>
            <a:ext cx="9796877" cy="1203961"/>
          </a:xfrm>
          <a:prstGeom prst="rect">
            <a:avLst/>
          </a:prstGeom>
        </p:spPr>
        <p:txBody>
          <a:bodyPr>
            <a:spAutoFit/>
          </a:bodyPr>
          <a:lstStyle>
            <a:lvl1pPr defTabSz="2438338">
              <a:lnSpc>
                <a:spcPct val="90000"/>
              </a:lnSpc>
              <a:defRPr b="0" spc="-48" sz="2400">
                <a:solidFill>
                  <a:srgbClr val="FFFFFF"/>
                </a:solidFill>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447" name="Line"/>
          <p:cNvSpPr/>
          <p:nvPr/>
        </p:nvSpPr>
        <p:spPr>
          <a:xfrm>
            <a:off x="12192000" y="11077747"/>
            <a:ext cx="10541001" cy="1"/>
          </a:xfrm>
          <a:prstGeom prst="line">
            <a:avLst/>
          </a:prstGeom>
          <a:ln w="25400">
            <a:solidFill>
              <a:srgbClr val="D5D5D5"/>
            </a:solidFill>
            <a:miter lim="400000"/>
          </a:ln>
        </p:spPr>
        <p:txBody>
          <a:bodyPr lIns="50800" tIns="50800" rIns="50800" bIns="50800" anchor="ctr"/>
          <a:lstStyle/>
          <a:p>
            <a:pPr/>
          </a:p>
        </p:txBody>
      </p:sp>
      <p:sp>
        <p:nvSpPr>
          <p:cNvPr id="44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9">
    <p:spTree>
      <p:nvGrpSpPr>
        <p:cNvPr id="1" name=""/>
        <p:cNvGrpSpPr/>
        <p:nvPr/>
      </p:nvGrpSpPr>
      <p:grpSpPr>
        <a:xfrm>
          <a:off x="0" y="0"/>
          <a:ext cx="0" cy="0"/>
          <a:chOff x="0" y="0"/>
          <a:chExt cx="0" cy="0"/>
        </a:xfrm>
      </p:grpSpPr>
      <p:sp>
        <p:nvSpPr>
          <p:cNvPr id="455" name="Image"/>
          <p:cNvSpPr/>
          <p:nvPr>
            <p:ph type="pic" idx="21"/>
          </p:nvPr>
        </p:nvSpPr>
        <p:spPr>
          <a:xfrm>
            <a:off x="1651000" y="2496798"/>
            <a:ext cx="21082000" cy="8886557"/>
          </a:xfrm>
          <a:prstGeom prst="rect">
            <a:avLst/>
          </a:prstGeom>
        </p:spPr>
        <p:txBody>
          <a:bodyPr lIns="91439" tIns="45719" rIns="91439" bIns="45719">
            <a:noAutofit/>
          </a:bodyPr>
          <a:lstStyle/>
          <a:p>
            <a:pPr/>
          </a:p>
        </p:txBody>
      </p:sp>
      <p:sp>
        <p:nvSpPr>
          <p:cNvPr id="456"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 </a:t>
            </a:r>
            <a:br/>
            <a:r>
              <a:t>DAN BALONE</a:t>
            </a:r>
          </a:p>
        </p:txBody>
      </p:sp>
      <p:sp>
        <p:nvSpPr>
          <p:cNvPr id="457"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458" name="Gallia est omnis divisa in partes tres, quarum. Paullum deliquit, ponderibus modulisque suis ratio utitur."/>
          <p:cNvSpPr txBox="1"/>
          <p:nvPr>
            <p:ph type="body" sz="quarter" idx="22"/>
          </p:nvPr>
        </p:nvSpPr>
        <p:spPr>
          <a:xfrm>
            <a:off x="3302000" y="12099694"/>
            <a:ext cx="13034699" cy="849631"/>
          </a:xfrm>
          <a:prstGeom prst="rect">
            <a:avLst/>
          </a:prstGeom>
        </p:spPr>
        <p:txBody>
          <a:bodyPr>
            <a:spAutoFit/>
          </a:bodyPr>
          <a:lstStyle>
            <a:lvl1pPr defTabSz="2438338">
              <a:lnSpc>
                <a:spcPct val="90000"/>
              </a:lnSpc>
              <a:defRPr b="0" spc="-48" sz="2400">
                <a:solidFill>
                  <a:srgbClr val="FFFFFF"/>
                </a:solidFill>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4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p:bg>
      <p:bgPr>
        <a:solidFill>
          <a:srgbClr val="FFFFFF"/>
        </a:solidFill>
      </p:bgPr>
    </p:bg>
    <p:spTree>
      <p:nvGrpSpPr>
        <p:cNvPr id="1" name=""/>
        <p:cNvGrpSpPr/>
        <p:nvPr/>
      </p:nvGrpSpPr>
      <p:grpSpPr>
        <a:xfrm>
          <a:off x="0" y="0"/>
          <a:ext cx="0" cy="0"/>
          <a:chOff x="0" y="0"/>
          <a:chExt cx="0" cy="0"/>
        </a:xfrm>
      </p:grpSpPr>
      <p:sp>
        <p:nvSpPr>
          <p:cNvPr id="37" name="BACKGROUND…"/>
          <p:cNvSpPr txBox="1"/>
          <p:nvPr>
            <p:ph type="body" sz="quarter" idx="21"/>
          </p:nvPr>
        </p:nvSpPr>
        <p:spPr>
          <a:xfrm>
            <a:off x="3302000" y="2336365"/>
            <a:ext cx="6007101" cy="2659381"/>
          </a:xfrm>
          <a:prstGeom prst="rect">
            <a:avLst/>
          </a:prstGeom>
        </p:spPr>
        <p:txBody>
          <a:bodyPr wrap="none" anchor="ctr">
            <a:spAutoFit/>
          </a:bodyPr>
          <a:lstStyle/>
          <a:p>
            <a:pPr defTabSz="2438338">
              <a:lnSpc>
                <a:spcPct val="90000"/>
              </a:lnSpc>
              <a:defRPr b="0" spc="-159" sz="8000">
                <a:latin typeface="+mj-lt"/>
                <a:ea typeface="+mj-ea"/>
                <a:cs typeface="+mj-cs"/>
                <a:sym typeface="JetBrains Mono Regular Regular"/>
              </a:defRPr>
            </a:pPr>
            <a:r>
              <a:t>BACKGROUND</a:t>
            </a:r>
          </a:p>
          <a:p>
            <a:pPr defTabSz="2438338">
              <a:lnSpc>
                <a:spcPct val="90000"/>
              </a:lnSpc>
              <a:defRPr b="0" spc="-159" sz="8000">
                <a:latin typeface="+mj-lt"/>
                <a:ea typeface="+mj-ea"/>
                <a:cs typeface="+mj-cs"/>
                <a:sym typeface="JetBrains Mono Regular Regular"/>
              </a:defRPr>
            </a:pPr>
            <a:r>
              <a:t>&amp; CONTEXT</a:t>
            </a:r>
          </a:p>
        </p:txBody>
      </p:sp>
      <p:sp>
        <p:nvSpPr>
          <p:cNvPr id="38" name="Nihil hic munitissimus habendi senatus locus, nihil horum? Etiam habebis sem dicantur magna mollis euismod. Cum ceteris in veneratione tui montes, nascetur mus. Curabitur blandit tempus ardua ridiculus sed magna. Pellentesque habitant morbi tristique sen"/>
          <p:cNvSpPr txBox="1"/>
          <p:nvPr>
            <p:ph type="body" sz="half" idx="22"/>
          </p:nvPr>
        </p:nvSpPr>
        <p:spPr>
          <a:xfrm>
            <a:off x="13212314" y="2633376"/>
            <a:ext cx="8890001" cy="9003030"/>
          </a:xfrm>
          <a:prstGeom prst="rect">
            <a:avLst/>
          </a:prstGeom>
        </p:spPr>
        <p:txBody>
          <a:bodyPr>
            <a:spAutoFit/>
          </a:bodyPr>
          <a:lstStyle/>
          <a:p>
            <a:pPr defTabSz="2438338">
              <a:lnSpc>
                <a:spcPct val="90000"/>
              </a:lnSpc>
              <a:defRPr b="0" spc="-64" sz="3200">
                <a:latin typeface="JetBrains Mono Light"/>
                <a:ea typeface="JetBrains Mono Light"/>
                <a:cs typeface="JetBrains Mono Light"/>
                <a:sym typeface="JetBrains Mono Light"/>
              </a:defRPr>
            </a:pPr>
            <a:r>
              <a:t>Nihil hic munitissimus habendi senatus locus, nihil horum? Etiam habebis sem dicantur magna mollis euismod. Cum ceteris in veneratione tui montes, nascetur mus. Curabitur blandit tempus ardua ridiculus sed magna. Pellentesque habitant morbi tristique senectus et netus. Quisque ut dolor gravida, placerat libero vel, euismod.</a:t>
            </a:r>
          </a:p>
          <a:p>
            <a:pPr defTabSz="2438338">
              <a:lnSpc>
                <a:spcPct val="90000"/>
              </a:lnSpc>
              <a:defRPr b="0" spc="-64" sz="3200">
                <a:latin typeface="JetBrains Mono Light"/>
                <a:ea typeface="JetBrains Mono Light"/>
                <a:cs typeface="JetBrains Mono Light"/>
                <a:sym typeface="JetBrains Mono Light"/>
              </a:defRPr>
            </a:pPr>
          </a:p>
          <a:p>
            <a:pPr defTabSz="2438338">
              <a:lnSpc>
                <a:spcPct val="90000"/>
              </a:lnSpc>
              <a:defRPr b="0" spc="-64" sz="3200">
                <a:latin typeface="JetBrains Mono Light"/>
                <a:ea typeface="JetBrains Mono Light"/>
                <a:cs typeface="JetBrains Mono Light"/>
                <a:sym typeface="JetBrains Mono Light"/>
              </a:defRPr>
            </a:pPr>
            <a:r>
              <a:t>Gallia est omnis divisa in partes tres, quarum. Paullum deliquit, ponderibus modulisque suis ratio utitur. Sed haec quis possit intrepidus aestimare tellus. Cum sociis natoque penatibus et magnis dis parturient.</a:t>
            </a:r>
          </a:p>
        </p:txBody>
      </p:sp>
      <p:sp>
        <p:nvSpPr>
          <p:cNvPr id="39" name="BY  DAN BALONE"/>
          <p:cNvSpPr txBox="1"/>
          <p:nvPr>
            <p:ph type="body" sz="quarter" idx="23" hasCustomPrompt="1"/>
          </p:nvPr>
        </p:nvSpPr>
        <p:spPr>
          <a:xfrm>
            <a:off x="3302000" y="508000"/>
            <a:ext cx="2779255" cy="608330"/>
          </a:xfrm>
          <a:prstGeom prst="rect">
            <a:avLst/>
          </a:prstGeom>
        </p:spPr>
        <p:txBody>
          <a:bodyPr>
            <a:spAutoFit/>
          </a:bodyPr>
          <a:lstStyle>
            <a:lvl1pPr defTabSz="2438338">
              <a:lnSpc>
                <a:spcPct val="90000"/>
              </a:lnSpc>
              <a:defRPr b="0" spc="-32" sz="1600">
                <a:latin typeface="JetBrains Mono SemiBold"/>
                <a:ea typeface="JetBrains Mono SemiBold"/>
                <a:cs typeface="JetBrains Mono SemiBold"/>
                <a:sym typeface="JetBrains Mono SemiBold"/>
              </a:defRPr>
            </a:lvl1pPr>
          </a:lstStyle>
          <a:p>
            <a:pPr/>
            <a:r>
              <a:t>DAN BALONE</a:t>
            </a:r>
          </a:p>
        </p:txBody>
      </p:sp>
      <p:sp>
        <p:nvSpPr>
          <p:cNvPr id="40" name="ON…"/>
          <p:cNvSpPr txBox="1"/>
          <p:nvPr>
            <p:ph type="body" sz="quarter" idx="24" hasCustomPrompt="1"/>
          </p:nvPr>
        </p:nvSpPr>
        <p:spPr>
          <a:xfrm>
            <a:off x="20320000" y="508000"/>
            <a:ext cx="2779255" cy="608330"/>
          </a:xfrm>
          <a:prstGeom prst="rect">
            <a:avLst/>
          </a:prstGeom>
        </p:spPr>
        <p:txBody>
          <a:bodyPr>
            <a:spAutoFit/>
          </a:bodyPr>
          <a:lstStyle/>
          <a:p>
            <a:pPr defTabSz="2438338">
              <a:lnSpc>
                <a:spcPct val="90000"/>
              </a:lnSpc>
              <a:defRPr b="0" spc="-32" sz="1600">
                <a:latin typeface="JetBrains Mono SemiBold"/>
                <a:ea typeface="JetBrains Mono SemiBold"/>
                <a:cs typeface="JetBrains Mono SemiBold"/>
                <a:sym typeface="JetBrains Mono SemiBold"/>
              </a:defRPr>
            </a:pPr>
            <a:r>
              <a:t>JANUARY 2020</a:t>
            </a:r>
          </a:p>
          <a:p>
            <a:pPr defTabSz="2438338">
              <a:lnSpc>
                <a:spcPct val="90000"/>
              </a:lnSpc>
              <a:defRPr b="0" spc="-32" sz="1600">
                <a:latin typeface="JetBrains Mono SemiBold"/>
                <a:ea typeface="JetBrains Mono SemiBold"/>
                <a:cs typeface="JetBrains Mono SemiBold"/>
                <a:sym typeface="JetBrains Mono SemiBold"/>
              </a:defRPr>
            </a:pPr>
            <a:r>
              <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0">
    <p:spTree>
      <p:nvGrpSpPr>
        <p:cNvPr id="1" name=""/>
        <p:cNvGrpSpPr/>
        <p:nvPr/>
      </p:nvGrpSpPr>
      <p:grpSpPr>
        <a:xfrm>
          <a:off x="0" y="0"/>
          <a:ext cx="0" cy="0"/>
          <a:chOff x="0" y="0"/>
          <a:chExt cx="0" cy="0"/>
        </a:xfrm>
      </p:grpSpPr>
      <p:sp>
        <p:nvSpPr>
          <p:cNvPr id="466" name="Image"/>
          <p:cNvSpPr/>
          <p:nvPr>
            <p:ph type="pic" sz="quarter" idx="21"/>
          </p:nvPr>
        </p:nvSpPr>
        <p:spPr>
          <a:xfrm>
            <a:off x="17690610" y="2193711"/>
            <a:ext cx="4495801" cy="10164421"/>
          </a:xfrm>
          <a:prstGeom prst="rect">
            <a:avLst/>
          </a:prstGeom>
        </p:spPr>
        <p:txBody>
          <a:bodyPr lIns="91439" tIns="45719" rIns="91439" bIns="45719">
            <a:noAutofit/>
          </a:bodyPr>
          <a:lstStyle/>
          <a:p>
            <a:pPr/>
          </a:p>
        </p:txBody>
      </p:sp>
      <p:sp>
        <p:nvSpPr>
          <p:cNvPr id="467" name="Image"/>
          <p:cNvSpPr/>
          <p:nvPr>
            <p:ph type="pic" sz="quarter" idx="22"/>
          </p:nvPr>
        </p:nvSpPr>
        <p:spPr>
          <a:xfrm>
            <a:off x="12189129" y="2193711"/>
            <a:ext cx="4495801" cy="10164421"/>
          </a:xfrm>
          <a:prstGeom prst="rect">
            <a:avLst/>
          </a:prstGeom>
        </p:spPr>
        <p:txBody>
          <a:bodyPr lIns="91439" tIns="45719" rIns="91439" bIns="45719">
            <a:noAutofit/>
          </a:bodyPr>
          <a:lstStyle/>
          <a:p>
            <a:pPr/>
          </a:p>
        </p:txBody>
      </p:sp>
      <p:sp>
        <p:nvSpPr>
          <p:cNvPr id="468" name="Rectangle"/>
          <p:cNvSpPr/>
          <p:nvPr/>
        </p:nvSpPr>
        <p:spPr>
          <a:xfrm>
            <a:off x="0" y="0"/>
            <a:ext cx="10668692" cy="13754406"/>
          </a:xfrm>
          <a:prstGeom prst="rect">
            <a:avLst/>
          </a:prstGeom>
          <a:solidFill>
            <a:srgbClr val="000000"/>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469"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BY</a:t>
            </a:r>
            <a:r>
              <a:t> </a:t>
            </a:r>
            <a:br/>
            <a:r>
              <a:t>DAN BALONE</a:t>
            </a:r>
          </a:p>
        </p:txBody>
      </p:sp>
      <p:sp>
        <p:nvSpPr>
          <p:cNvPr id="470"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FFFFFF"/>
                </a:solidFill>
                <a:latin typeface="JetBrains Mono SemiBold"/>
                <a:ea typeface="JetBrains Mono SemiBold"/>
                <a:cs typeface="JetBrains Mono SemiBold"/>
                <a:sym typeface="JetBrains Mono SemiBold"/>
              </a:defRPr>
            </a:pPr>
            <a:r>
              <a:t>ON</a:t>
            </a:r>
          </a:p>
          <a:p>
            <a:pPr algn="l">
              <a:lnSpc>
                <a:spcPct val="90000"/>
              </a:lnSpc>
              <a:defRPr spc="-32" sz="1600">
                <a:solidFill>
                  <a:srgbClr val="FFFFFF"/>
                </a:solidFill>
                <a:latin typeface="JetBrains Mono SemiBold"/>
                <a:ea typeface="JetBrains Mono SemiBold"/>
                <a:cs typeface="JetBrains Mono SemiBold"/>
                <a:sym typeface="JetBrains Mono SemiBold"/>
              </a:defRPr>
            </a:pPr>
            <a:r>
              <a:t>JANUARY 02</a:t>
            </a:r>
          </a:p>
        </p:txBody>
      </p:sp>
      <p:sp>
        <p:nvSpPr>
          <p:cNvPr id="471" name="SOME TITLE TO EXPLAIN…"/>
          <p:cNvSpPr txBox="1"/>
          <p:nvPr>
            <p:ph type="body" sz="quarter" idx="23"/>
          </p:nvPr>
        </p:nvSpPr>
        <p:spPr>
          <a:xfrm>
            <a:off x="3302000" y="2806387"/>
            <a:ext cx="6600922" cy="5082541"/>
          </a:xfrm>
          <a:prstGeom prst="rect">
            <a:avLst/>
          </a:prstGeom>
        </p:spPr>
        <p:txBody>
          <a:bodyPr>
            <a:spAutoFit/>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472" name="Praeterea iter est quasdam res quas ex communi. Nec dubitamus multa iter quae et nos invenerat."/>
          <p:cNvSpPr txBox="1"/>
          <p:nvPr>
            <p:ph type="body" sz="quarter" idx="24"/>
          </p:nvPr>
        </p:nvSpPr>
        <p:spPr>
          <a:xfrm>
            <a:off x="3302000" y="10367990"/>
            <a:ext cx="5558510" cy="2613661"/>
          </a:xfrm>
          <a:prstGeom prst="rect">
            <a:avLst/>
          </a:prstGeom>
        </p:spPr>
        <p:txBody>
          <a:bodyPr anchor="b">
            <a:spAutoFit/>
          </a:bodyPr>
          <a:lstStyle>
            <a:lvl1pPr defTabSz="2438338">
              <a:lnSpc>
                <a:spcPct val="90000"/>
              </a:lnSpc>
              <a:defRPr b="0" spc="-64" sz="3200">
                <a:solidFill>
                  <a:srgbClr val="FFFFFF"/>
                </a:solidFill>
                <a:latin typeface="+mn-lt"/>
                <a:ea typeface="+mn-ea"/>
                <a:cs typeface="+mn-cs"/>
                <a:sym typeface="JetBrains Mono Thin"/>
              </a:defRPr>
            </a:lvl1pPr>
          </a:lstStyle>
          <a:p>
            <a:pPr/>
            <a:r>
              <a:t>Praeterea iter est quasdam res quas ex communi. Nec dubitamus multa iter quae et nos invenerat.</a:t>
            </a:r>
          </a:p>
        </p:txBody>
      </p:sp>
      <p:sp>
        <p:nvSpPr>
          <p:cNvPr id="47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4">
    <p:bg>
      <p:bgPr>
        <a:solidFill>
          <a:srgbClr val="FFFFFF"/>
        </a:solidFill>
      </p:bgPr>
    </p:bg>
    <p:spTree>
      <p:nvGrpSpPr>
        <p:cNvPr id="1" name=""/>
        <p:cNvGrpSpPr/>
        <p:nvPr/>
      </p:nvGrpSpPr>
      <p:grpSpPr>
        <a:xfrm>
          <a:off x="0" y="0"/>
          <a:ext cx="0" cy="0"/>
          <a:chOff x="0" y="0"/>
          <a:chExt cx="0" cy="0"/>
        </a:xfrm>
      </p:grpSpPr>
      <p:sp>
        <p:nvSpPr>
          <p:cNvPr id="48" name="Image"/>
          <p:cNvSpPr/>
          <p:nvPr>
            <p:ph type="pic" idx="21"/>
          </p:nvPr>
        </p:nvSpPr>
        <p:spPr>
          <a:xfrm>
            <a:off x="0" y="-1"/>
            <a:ext cx="24384001" cy="8886558"/>
          </a:xfrm>
          <a:prstGeom prst="rect">
            <a:avLst/>
          </a:prstGeom>
        </p:spPr>
        <p:txBody>
          <a:bodyPr lIns="91439" tIns="45719" rIns="91439" bIns="45719">
            <a:noAutofit/>
          </a:bodyPr>
          <a:lstStyle/>
          <a:p>
            <a:pPr/>
          </a:p>
        </p:txBody>
      </p:sp>
      <p:sp>
        <p:nvSpPr>
          <p:cNvPr id="49"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50"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51" name="SOME…"/>
          <p:cNvSpPr txBox="1"/>
          <p:nvPr>
            <p:ph type="body" sz="quarter" idx="22"/>
          </p:nvPr>
        </p:nvSpPr>
        <p:spPr>
          <a:xfrm>
            <a:off x="3302000" y="9830780"/>
            <a:ext cx="5417821" cy="2659380"/>
          </a:xfrm>
          <a:prstGeom prst="rect">
            <a:avLst/>
          </a:prstGeom>
        </p:spPr>
        <p:txBody>
          <a:bodyPr wrap="none" anchor="ctr">
            <a:spAutoFit/>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52" name="Gallia est omnis divisa in partes tres, quarum. Paullum deliquit, ponderibus modulisque suis ratio utitur. Sed haec quis possit intrepidus aestimare tellus. Petierunt uti sibi concilium totius Galliae in diem certam indicere."/>
          <p:cNvSpPr txBox="1"/>
          <p:nvPr>
            <p:ph type="body" sz="quarter" idx="23"/>
          </p:nvPr>
        </p:nvSpPr>
        <p:spPr>
          <a:xfrm>
            <a:off x="12302263" y="9830779"/>
            <a:ext cx="9407365" cy="3105151"/>
          </a:xfrm>
          <a:prstGeom prst="rect">
            <a:avLst/>
          </a:prstGeom>
        </p:spPr>
        <p:txBody>
          <a:bodyPr>
            <a:spAutoFit/>
          </a:bodyPr>
          <a:lstStyle>
            <a:lvl1pPr defTabSz="2438338">
              <a:lnSpc>
                <a:spcPct val="90000"/>
              </a:lnSpc>
              <a:defRPr b="0" spc="-64" sz="3200">
                <a:latin typeface="+mn-lt"/>
                <a:ea typeface="+mn-ea"/>
                <a:cs typeface="+mn-cs"/>
                <a:sym typeface="JetBrains Mono Thin"/>
              </a:defRPr>
            </a:lvl1pPr>
          </a:lstStyle>
          <a:p>
            <a:pPr/>
            <a:r>
              <a:t>Gallia est omnis divisa in partes tres, quarum. Paullum deliquit, ponderibus modulisque suis ratio utitur. Sed haec quis possit intrepidus aestimare tellus. Petierunt uti sibi concilium totius Galliae in diem certam indicere.</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p:bg>
      <p:bgPr>
        <a:solidFill>
          <a:srgbClr val="FFFFFF"/>
        </a:solidFill>
      </p:bgPr>
    </p:bg>
    <p:spTree>
      <p:nvGrpSpPr>
        <p:cNvPr id="1" name=""/>
        <p:cNvGrpSpPr/>
        <p:nvPr/>
      </p:nvGrpSpPr>
      <p:grpSpPr>
        <a:xfrm>
          <a:off x="0" y="0"/>
          <a:ext cx="0" cy="0"/>
          <a:chOff x="0" y="0"/>
          <a:chExt cx="0" cy="0"/>
        </a:xfrm>
      </p:grpSpPr>
      <p:sp>
        <p:nvSpPr>
          <p:cNvPr id="60" name="Image"/>
          <p:cNvSpPr/>
          <p:nvPr>
            <p:ph type="pic" idx="21"/>
          </p:nvPr>
        </p:nvSpPr>
        <p:spPr>
          <a:xfrm>
            <a:off x="0" y="-1"/>
            <a:ext cx="9952233" cy="13716001"/>
          </a:xfrm>
          <a:prstGeom prst="rect">
            <a:avLst/>
          </a:prstGeom>
        </p:spPr>
        <p:txBody>
          <a:bodyPr lIns="91439" tIns="45719" rIns="91439" bIns="45719">
            <a:noAutofit/>
          </a:bodyPr>
          <a:lstStyle/>
          <a:p>
            <a:pPr/>
          </a:p>
        </p:txBody>
      </p:sp>
      <p:sp>
        <p:nvSpPr>
          <p:cNvPr id="61"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62"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63" name="SOME…"/>
          <p:cNvSpPr txBox="1"/>
          <p:nvPr>
            <p:ph type="body" sz="quarter" idx="22"/>
          </p:nvPr>
        </p:nvSpPr>
        <p:spPr>
          <a:xfrm>
            <a:off x="11769477" y="2200597"/>
            <a:ext cx="9952234" cy="2659381"/>
          </a:xfrm>
          <a:prstGeom prst="rect">
            <a:avLst/>
          </a:prstGeom>
        </p:spPr>
        <p:txBody>
          <a:bodyPr anchor="ctr">
            <a:spAutoFit/>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64" name="Gallia est omnis divisa in partes tres, quarum. Paullum deliquit, ponderibus modulisque suis ratio utitur. Sed haec quis possit intrepidus aestimare tellus. Cum sociis natoque penatibus et magnis dis parturient."/>
          <p:cNvSpPr txBox="1"/>
          <p:nvPr>
            <p:ph type="body" sz="quarter" idx="23"/>
          </p:nvPr>
        </p:nvSpPr>
        <p:spPr>
          <a:xfrm>
            <a:off x="11769477" y="9876500"/>
            <a:ext cx="9952234" cy="3105151"/>
          </a:xfrm>
          <a:prstGeom prst="rect">
            <a:avLst/>
          </a:prstGeom>
        </p:spPr>
        <p:txBody>
          <a:bodyPr anchor="b">
            <a:spAutoFit/>
          </a:bodyPr>
          <a:lstStyle>
            <a:lvl1pPr defTabSz="2438338">
              <a:lnSpc>
                <a:spcPct val="90000"/>
              </a:lnSpc>
              <a:defRPr b="0" spc="-64" sz="3200">
                <a:latin typeface="+mn-lt"/>
                <a:ea typeface="+mn-ea"/>
                <a:cs typeface="+mn-cs"/>
                <a:sym typeface="JetBrains Mono Thin"/>
              </a:defRPr>
            </a:lvl1pPr>
          </a:lstStyle>
          <a:p>
            <a:pPr/>
            <a:r>
              <a:t>Gallia est omnis divisa in partes tres, quarum. Paullum deliquit, ponderibus modulisque suis ratio utitur. Sed haec quis possit intrepidus aestimare tellus. Cum sociis natoque penatibus et magnis dis parturient.</a:t>
            </a:r>
          </a:p>
        </p:txBody>
      </p:sp>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7">
    <p:spTree>
      <p:nvGrpSpPr>
        <p:cNvPr id="1" name=""/>
        <p:cNvGrpSpPr/>
        <p:nvPr/>
      </p:nvGrpSpPr>
      <p:grpSpPr>
        <a:xfrm>
          <a:off x="0" y="0"/>
          <a:ext cx="0" cy="0"/>
          <a:chOff x="0" y="0"/>
          <a:chExt cx="0" cy="0"/>
        </a:xfrm>
      </p:grpSpPr>
      <p:sp>
        <p:nvSpPr>
          <p:cNvPr id="72" name="TYPOGRAPHY"/>
          <p:cNvSpPr txBox="1"/>
          <p:nvPr>
            <p:ph type="body" sz="quarter" idx="21"/>
          </p:nvPr>
        </p:nvSpPr>
        <p:spPr>
          <a:xfrm>
            <a:off x="3332674" y="9069193"/>
            <a:ext cx="14846301" cy="3454401"/>
          </a:xfrm>
          <a:prstGeom prst="rect">
            <a:avLst/>
          </a:prstGeom>
        </p:spPr>
        <p:txBody>
          <a:bodyPr wrap="none" anchor="ctr">
            <a:spAutoFit/>
          </a:bodyPr>
          <a:lstStyle>
            <a:lvl1pPr defTabSz="2438338">
              <a:lnSpc>
                <a:spcPct val="90000"/>
              </a:lnSpc>
              <a:defRPr b="0" spc="-400" sz="20000">
                <a:solidFill>
                  <a:srgbClr val="FFFFFF"/>
                </a:solidFill>
                <a:latin typeface="+mj-lt"/>
                <a:ea typeface="+mj-ea"/>
                <a:cs typeface="+mj-cs"/>
                <a:sym typeface="JetBrains Mono Regular Regular"/>
              </a:defRPr>
            </a:lvl1pPr>
          </a:lstStyle>
          <a:p>
            <a:pPr/>
            <a:r>
              <a:t>TYPOGRAPHY</a:t>
            </a:r>
          </a:p>
        </p:txBody>
      </p:sp>
      <p:sp>
        <p:nvSpPr>
          <p:cNvPr id="73" name="Quantitative methodology is a data collection method that gathers and analyzes information from large numbers of respondents, while qualitative"/>
          <p:cNvSpPr txBox="1"/>
          <p:nvPr>
            <p:ph type="body" sz="quarter" idx="22"/>
          </p:nvPr>
        </p:nvSpPr>
        <p:spPr>
          <a:xfrm>
            <a:off x="3302000" y="1819650"/>
            <a:ext cx="4258787" cy="2621281"/>
          </a:xfrm>
          <a:prstGeom prst="rect">
            <a:avLst/>
          </a:prstGeom>
        </p:spPr>
        <p:txBody>
          <a:bodyPr>
            <a:spAutoFit/>
          </a:bodyPr>
          <a:lstStyle>
            <a:lvl1pPr defTabSz="2438338">
              <a:lnSpc>
                <a:spcPct val="90000"/>
              </a:lnSpc>
              <a:defRPr b="0" spc="-48" sz="2400">
                <a:solidFill>
                  <a:srgbClr val="FFFFFF"/>
                </a:solidFill>
                <a:latin typeface="+mj-lt"/>
                <a:ea typeface="+mj-ea"/>
                <a:cs typeface="+mj-cs"/>
                <a:sym typeface="JetBrains Mono Regular Regular"/>
              </a:defRPr>
            </a:lvl1pPr>
          </a:lstStyle>
          <a:p>
            <a:pPr/>
            <a:r>
              <a:t>Quantitative methodology is a data collection method that gathers and analyzes information from large numbers of respondents, while qualitative</a:t>
            </a:r>
          </a:p>
        </p:txBody>
      </p:sp>
      <p:sp>
        <p:nvSpPr>
          <p:cNvPr id="74" name="BY  DAN BALONE"/>
          <p:cNvSpPr txBox="1"/>
          <p:nvPr>
            <p:ph type="body" sz="quarter" idx="23" hasCustomPrompt="1"/>
          </p:nvPr>
        </p:nvSpPr>
        <p:spPr>
          <a:xfrm>
            <a:off x="3302000" y="508000"/>
            <a:ext cx="2779255" cy="608330"/>
          </a:xfrm>
          <a:prstGeom prst="rect">
            <a:avLst/>
          </a:prstGeom>
        </p:spPr>
        <p:txBody>
          <a:bodyPr>
            <a:spAutoFit/>
          </a:bodyPr>
          <a:lstStyle>
            <a:lvl1pPr defTabSz="2438338">
              <a:lnSpc>
                <a:spcPct val="90000"/>
              </a:lnSpc>
              <a:defRPr b="0" spc="-32" sz="1600">
                <a:solidFill>
                  <a:srgbClr val="FFFFFF"/>
                </a:solidFill>
                <a:latin typeface="JetBrains Mono SemiBold"/>
                <a:ea typeface="JetBrains Mono SemiBold"/>
                <a:cs typeface="JetBrains Mono SemiBold"/>
                <a:sym typeface="JetBrains Mono SemiBold"/>
              </a:defRPr>
            </a:lvl1pPr>
          </a:lstStyle>
          <a:p>
            <a:pPr/>
            <a:r>
              <a:t>DAN BALONE</a:t>
            </a:r>
          </a:p>
        </p:txBody>
      </p:sp>
      <p:sp>
        <p:nvSpPr>
          <p:cNvPr id="75" name="ON…"/>
          <p:cNvSpPr txBox="1"/>
          <p:nvPr>
            <p:ph type="body" sz="quarter" idx="24" hasCustomPrompt="1"/>
          </p:nvPr>
        </p:nvSpPr>
        <p:spPr>
          <a:xfrm>
            <a:off x="20320000" y="508000"/>
            <a:ext cx="2779255" cy="608330"/>
          </a:xfrm>
          <a:prstGeom prst="rect">
            <a:avLst/>
          </a:prstGeom>
        </p:spPr>
        <p:txBody>
          <a:bodyPr>
            <a:spAutoFit/>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2020</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p:bg>
      <p:bgPr>
        <a:solidFill>
          <a:srgbClr val="FFFFFF"/>
        </a:solidFill>
      </p:bgPr>
    </p:bg>
    <p:spTree>
      <p:nvGrpSpPr>
        <p:cNvPr id="1" name=""/>
        <p:cNvGrpSpPr/>
        <p:nvPr/>
      </p:nvGrpSpPr>
      <p:grpSpPr>
        <a:xfrm>
          <a:off x="0" y="0"/>
          <a:ext cx="0" cy="0"/>
          <a:chOff x="0" y="0"/>
          <a:chExt cx="0" cy="0"/>
        </a:xfrm>
      </p:grpSpPr>
      <p:sp>
        <p:nvSpPr>
          <p:cNvPr id="83" name="Image"/>
          <p:cNvSpPr/>
          <p:nvPr>
            <p:ph type="pic" idx="21"/>
          </p:nvPr>
        </p:nvSpPr>
        <p:spPr>
          <a:xfrm>
            <a:off x="1651000" y="2496798"/>
            <a:ext cx="21082000" cy="8886557"/>
          </a:xfrm>
          <a:prstGeom prst="rect">
            <a:avLst/>
          </a:prstGeom>
        </p:spPr>
        <p:txBody>
          <a:bodyPr lIns="91439" tIns="45719" rIns="91439" bIns="45719">
            <a:noAutofit/>
          </a:bodyPr>
          <a:lstStyle/>
          <a:p>
            <a:pPr/>
          </a:p>
        </p:txBody>
      </p:sp>
      <p:sp>
        <p:nvSpPr>
          <p:cNvPr id="84"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85"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86" name="Gallia est omnis divisa in partes tres, quarum. Paullum deliquit, ponderibus modulisque suis ratio utitur."/>
          <p:cNvSpPr txBox="1"/>
          <p:nvPr>
            <p:ph type="body" sz="quarter" idx="22"/>
          </p:nvPr>
        </p:nvSpPr>
        <p:spPr>
          <a:xfrm>
            <a:off x="3302000" y="12099694"/>
            <a:ext cx="13034699" cy="84963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8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9">
    <p:spTree>
      <p:nvGrpSpPr>
        <p:cNvPr id="1" name=""/>
        <p:cNvGrpSpPr/>
        <p:nvPr/>
      </p:nvGrpSpPr>
      <p:grpSpPr>
        <a:xfrm>
          <a:off x="0" y="0"/>
          <a:ext cx="0" cy="0"/>
          <a:chOff x="0" y="0"/>
          <a:chExt cx="0" cy="0"/>
        </a:xfrm>
      </p:grpSpPr>
      <p:sp>
        <p:nvSpPr>
          <p:cNvPr id="94" name="ANIMATIONS"/>
          <p:cNvSpPr txBox="1"/>
          <p:nvPr>
            <p:ph type="body" sz="quarter" idx="21"/>
          </p:nvPr>
        </p:nvSpPr>
        <p:spPr>
          <a:xfrm>
            <a:off x="3332674" y="9069193"/>
            <a:ext cx="14846301" cy="3454401"/>
          </a:xfrm>
          <a:prstGeom prst="rect">
            <a:avLst/>
          </a:prstGeom>
        </p:spPr>
        <p:txBody>
          <a:bodyPr wrap="none" anchor="ctr">
            <a:spAutoFit/>
          </a:bodyPr>
          <a:lstStyle>
            <a:lvl1pPr defTabSz="2438338">
              <a:lnSpc>
                <a:spcPct val="90000"/>
              </a:lnSpc>
              <a:defRPr b="0" spc="-400" sz="20000">
                <a:solidFill>
                  <a:srgbClr val="FFFFFF"/>
                </a:solidFill>
                <a:latin typeface="+mj-lt"/>
                <a:ea typeface="+mj-ea"/>
                <a:cs typeface="+mj-cs"/>
                <a:sym typeface="JetBrains Mono Regular Regular"/>
              </a:defRPr>
            </a:lvl1pPr>
          </a:lstStyle>
          <a:p>
            <a:pPr/>
            <a:r>
              <a:t>ANIMATIONS</a:t>
            </a:r>
          </a:p>
        </p:txBody>
      </p:sp>
      <p:sp>
        <p:nvSpPr>
          <p:cNvPr id="95" name="Quantitative methodology is a data collection method that gathers and analyzes information from large numbers of respondents, while qualitative"/>
          <p:cNvSpPr txBox="1"/>
          <p:nvPr>
            <p:ph type="body" sz="quarter" idx="22"/>
          </p:nvPr>
        </p:nvSpPr>
        <p:spPr>
          <a:xfrm>
            <a:off x="3302000" y="1819650"/>
            <a:ext cx="4258787" cy="2621281"/>
          </a:xfrm>
          <a:prstGeom prst="rect">
            <a:avLst/>
          </a:prstGeom>
        </p:spPr>
        <p:txBody>
          <a:bodyPr>
            <a:spAutoFit/>
          </a:bodyPr>
          <a:lstStyle>
            <a:lvl1pPr defTabSz="2438338">
              <a:lnSpc>
                <a:spcPct val="90000"/>
              </a:lnSpc>
              <a:defRPr b="0" spc="-48" sz="2400">
                <a:solidFill>
                  <a:srgbClr val="FFFFFF"/>
                </a:solidFill>
                <a:latin typeface="+mj-lt"/>
                <a:ea typeface="+mj-ea"/>
                <a:cs typeface="+mj-cs"/>
                <a:sym typeface="JetBrains Mono Regular Regular"/>
              </a:defRPr>
            </a:lvl1pPr>
          </a:lstStyle>
          <a:p>
            <a:pPr/>
            <a:r>
              <a:t>Quantitative methodology is a data collection method that gathers and analyzes information from large numbers of respondents, while qualitative</a:t>
            </a:r>
          </a:p>
        </p:txBody>
      </p:sp>
      <p:sp>
        <p:nvSpPr>
          <p:cNvPr id="96" name="BY  DAN BALONE"/>
          <p:cNvSpPr txBox="1"/>
          <p:nvPr>
            <p:ph type="body" sz="quarter" idx="23" hasCustomPrompt="1"/>
          </p:nvPr>
        </p:nvSpPr>
        <p:spPr>
          <a:xfrm>
            <a:off x="3302000" y="508000"/>
            <a:ext cx="2779255" cy="608330"/>
          </a:xfrm>
          <a:prstGeom prst="rect">
            <a:avLst/>
          </a:prstGeom>
        </p:spPr>
        <p:txBody>
          <a:bodyPr>
            <a:spAutoFit/>
          </a:bodyPr>
          <a:lstStyle>
            <a:lvl1pPr defTabSz="2438338">
              <a:lnSpc>
                <a:spcPct val="90000"/>
              </a:lnSpc>
              <a:defRPr b="0" spc="-32" sz="1600">
                <a:solidFill>
                  <a:srgbClr val="FFFFFF"/>
                </a:solidFill>
                <a:latin typeface="JetBrains Mono SemiBold"/>
                <a:ea typeface="JetBrains Mono SemiBold"/>
                <a:cs typeface="JetBrains Mono SemiBold"/>
                <a:sym typeface="JetBrains Mono SemiBold"/>
              </a:defRPr>
            </a:lvl1pPr>
          </a:lstStyle>
          <a:p>
            <a:pPr/>
            <a:r>
              <a:t>DAN BALONE</a:t>
            </a:r>
          </a:p>
        </p:txBody>
      </p:sp>
      <p:sp>
        <p:nvSpPr>
          <p:cNvPr id="97" name="ON…"/>
          <p:cNvSpPr txBox="1"/>
          <p:nvPr>
            <p:ph type="body" sz="quarter" idx="24" hasCustomPrompt="1"/>
          </p:nvPr>
        </p:nvSpPr>
        <p:spPr>
          <a:xfrm>
            <a:off x="20320000" y="508000"/>
            <a:ext cx="2779255" cy="608330"/>
          </a:xfrm>
          <a:prstGeom prst="rect">
            <a:avLst/>
          </a:prstGeom>
        </p:spPr>
        <p:txBody>
          <a:bodyPr>
            <a:spAutoFit/>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2020</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
            </a:r>
          </a:p>
        </p:txBody>
      </p:sp>
      <p:sp>
        <p:nvSpPr>
          <p:cNvPr id="9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0">
    <p:bg>
      <p:bgPr>
        <a:solidFill>
          <a:srgbClr val="FFFFFF"/>
        </a:solidFill>
      </p:bgPr>
    </p:bg>
    <p:spTree>
      <p:nvGrpSpPr>
        <p:cNvPr id="1" name=""/>
        <p:cNvGrpSpPr/>
        <p:nvPr/>
      </p:nvGrpSpPr>
      <p:grpSpPr>
        <a:xfrm>
          <a:off x="0" y="0"/>
          <a:ext cx="0" cy="0"/>
          <a:chOff x="0" y="0"/>
          <a:chExt cx="0" cy="0"/>
        </a:xfrm>
      </p:grpSpPr>
      <p:sp>
        <p:nvSpPr>
          <p:cNvPr id="105" name="Image"/>
          <p:cNvSpPr/>
          <p:nvPr>
            <p:ph type="pic" sz="half" idx="21"/>
          </p:nvPr>
        </p:nvSpPr>
        <p:spPr>
          <a:xfrm>
            <a:off x="1651000" y="2496798"/>
            <a:ext cx="10162462" cy="8886557"/>
          </a:xfrm>
          <a:prstGeom prst="rect">
            <a:avLst/>
          </a:prstGeom>
        </p:spPr>
        <p:txBody>
          <a:bodyPr lIns="91439" tIns="45719" rIns="91439" bIns="45719">
            <a:noAutofit/>
          </a:bodyPr>
          <a:lstStyle/>
          <a:p>
            <a:pPr/>
          </a:p>
        </p:txBody>
      </p:sp>
      <p:sp>
        <p:nvSpPr>
          <p:cNvPr id="106" name="BY  DAN BALONE"/>
          <p:cNvSpPr txBox="1"/>
          <p:nvPr/>
        </p:nvSpPr>
        <p:spPr>
          <a:xfrm>
            <a:off x="3302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BY</a:t>
            </a:r>
            <a:r>
              <a:t> </a:t>
            </a:r>
            <a:br/>
            <a:r>
              <a:t>DAN BALONE</a:t>
            </a:r>
          </a:p>
        </p:txBody>
      </p:sp>
      <p:sp>
        <p:nvSpPr>
          <p:cNvPr id="107" name="ON…"/>
          <p:cNvSpPr txBox="1"/>
          <p:nvPr/>
        </p:nvSpPr>
        <p:spPr>
          <a:xfrm>
            <a:off x="20320000" y="508000"/>
            <a:ext cx="2779255" cy="60833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90000"/>
              </a:lnSpc>
              <a:defRPr spc="-32" sz="1600">
                <a:solidFill>
                  <a:srgbClr val="000000"/>
                </a:solidFill>
                <a:latin typeface="JetBrains Mono SemiBold"/>
                <a:ea typeface="JetBrains Mono SemiBold"/>
                <a:cs typeface="JetBrains Mono SemiBold"/>
                <a:sym typeface="JetBrains Mono SemiBold"/>
              </a:defRPr>
            </a:pPr>
            <a:r>
              <a:t>ON</a:t>
            </a:r>
          </a:p>
          <a:p>
            <a:pPr algn="l">
              <a:lnSpc>
                <a:spcPct val="90000"/>
              </a:lnSpc>
              <a:defRPr spc="-32" sz="1600">
                <a:solidFill>
                  <a:srgbClr val="000000"/>
                </a:solidFill>
                <a:latin typeface="JetBrains Mono SemiBold"/>
                <a:ea typeface="JetBrains Mono SemiBold"/>
                <a:cs typeface="JetBrains Mono SemiBold"/>
                <a:sym typeface="JetBrains Mono SemiBold"/>
              </a:defRPr>
            </a:pPr>
            <a:r>
              <a:t>JANUARY 02</a:t>
            </a:r>
          </a:p>
        </p:txBody>
      </p:sp>
      <p:sp>
        <p:nvSpPr>
          <p:cNvPr id="108" name="Gallia est omnis divisa in partes tres, quarum. Paullum deliquit, ponderibus modulisque suis ratio utitur."/>
          <p:cNvSpPr txBox="1"/>
          <p:nvPr>
            <p:ph type="body" sz="quarter" idx="22"/>
          </p:nvPr>
        </p:nvSpPr>
        <p:spPr>
          <a:xfrm>
            <a:off x="3302000" y="12099694"/>
            <a:ext cx="13034699" cy="849631"/>
          </a:xfrm>
          <a:prstGeom prst="rect">
            <a:avLst/>
          </a:prstGeom>
        </p:spPr>
        <p:txBody>
          <a:bodyPr>
            <a:spAutoFit/>
          </a:bodyPr>
          <a:lstStyle>
            <a:lvl1pPr defTabSz="2438338">
              <a:lnSpc>
                <a:spcPct val="90000"/>
              </a:lnSpc>
              <a:defRPr b="0" spc="-48" sz="2400">
                <a:latin typeface="JetBrains Mono Light"/>
                <a:ea typeface="JetBrains Mono Light"/>
                <a:cs typeface="JetBrains Mono Light"/>
                <a:sym typeface="JetBrains Mono Light"/>
              </a:defRPr>
            </a:lvl1pPr>
          </a:lstStyle>
          <a:p>
            <a:pPr/>
            <a:r>
              <a:t>Gallia est omnis divisa in partes tres, quarum. Paullum deliquit, ponderibus modulisque suis ratio utitur.</a:t>
            </a:r>
          </a:p>
        </p:txBody>
      </p:sp>
      <p:sp>
        <p:nvSpPr>
          <p:cNvPr id="109" name="Image"/>
          <p:cNvSpPr/>
          <p:nvPr>
            <p:ph type="pic" sz="half" idx="23"/>
          </p:nvPr>
        </p:nvSpPr>
        <p:spPr>
          <a:xfrm>
            <a:off x="12570538" y="2496798"/>
            <a:ext cx="10162462" cy="8886557"/>
          </a:xfrm>
          <a:prstGeom prst="rect">
            <a:avLst/>
          </a:prstGeom>
        </p:spPr>
        <p:txBody>
          <a:bodyPr lIns="91439" tIns="45719" rIns="91439" bIns="45719">
            <a:noAutofit/>
          </a:bodyPr>
          <a:lstStyle/>
          <a:p>
            <a:pPr/>
          </a:p>
        </p:txBody>
      </p:sp>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 Id="rId30" Type="http://schemas.openxmlformats.org/officeDocument/2006/relationships/slideLayout" Target="../slideLayouts/slideLayout28.xml"/><Relationship Id="rId31" Type="http://schemas.openxmlformats.org/officeDocument/2006/relationships/slideLayout" Target="../slideLayouts/slideLayout29.xml"/><Relationship Id="rId32"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0000"/>
        </a:solidFill>
      </p:bgPr>
    </p:bg>
    <p:spTree>
      <p:nvGrpSpPr>
        <p:cNvPr id="1" name=""/>
        <p:cNvGrpSpPr/>
        <p:nvPr/>
      </p:nvGrpSpPr>
      <p:grpSpPr>
        <a:xfrm>
          <a:off x="0" y="0"/>
          <a:ext cx="0" cy="0"/>
          <a:chOff x="0" y="0"/>
          <a:chExt cx="0" cy="0"/>
        </a:xfrm>
      </p:grpSpPr>
      <p:pic>
        <p:nvPicPr>
          <p:cNvPr id="2" name="DF Icon Arrow Left.pdf" descr="DF Icon Arrow Left.pdf"/>
          <p:cNvPicPr>
            <a:picLocks noChangeAspect="1"/>
          </p:cNvPicPr>
          <p:nvPr/>
        </p:nvPicPr>
        <p:blipFill>
          <a:blip r:embed="rId2">
            <a:extLst/>
          </a:blip>
          <a:stretch>
            <a:fillRect/>
          </a:stretch>
        </p:blipFill>
        <p:spPr>
          <a:xfrm>
            <a:off x="1031367" y="2060918"/>
            <a:ext cx="608331" cy="608331"/>
          </a:xfrm>
          <a:prstGeom prst="rect">
            <a:avLst/>
          </a:prstGeom>
          <a:ln w="12700">
            <a:miter lim="400000"/>
          </a:ln>
        </p:spPr>
      </p:pic>
      <p:sp>
        <p:nvSpPr>
          <p:cNvPr id="3" name="Presentation Title"/>
          <p:cNvSpPr txBox="1"/>
          <p:nvPr>
            <p:ph type="title" hasCustomPrompt="1"/>
          </p:nvPr>
        </p:nvSpPr>
        <p:spPr>
          <a:xfrm>
            <a:off x="1206500" y="1461988"/>
            <a:ext cx="21971004" cy="464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a:r>
              <a:t>Presentation Title</a:t>
            </a:r>
          </a:p>
        </p:txBody>
      </p:sp>
      <p:sp>
        <p:nvSpPr>
          <p:cNvPr id="4" name="Body Level One…"/>
          <p:cNvSpPr txBox="1"/>
          <p:nvPr>
            <p:ph type="body" idx="1" hasCustomPrompt="1"/>
          </p:nvPr>
        </p:nvSpPr>
        <p:spPr>
          <a:xfrm>
            <a:off x="1206500" y="8300208"/>
            <a:ext cx="21971000" cy="1905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Presentation Subtitle</a:t>
            </a:r>
          </a:p>
          <a:p>
            <a:pPr lvl="1"/>
            <a:r>
              <a:t/>
            </a:r>
          </a:p>
          <a:p>
            <a:pPr lvl="2"/>
            <a:r>
              <a:t/>
            </a:r>
          </a:p>
          <a:p>
            <a:pPr lvl="3"/>
            <a:r>
              <a:t/>
            </a:r>
          </a:p>
          <a:p>
            <a:pPr lvl="4"/>
            <a:r>
              <a:t/>
            </a:r>
          </a:p>
        </p:txBody>
      </p:sp>
      <p:sp>
        <p:nvSpPr>
          <p:cNvPr id="5"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Lst>
  <p:transition xmlns:p14="http://schemas.microsoft.com/office/powerpoint/2010/main" spd="med" advClick="1"/>
  <p:txStyles>
    <p:titleStyle>
      <a:lvl1pPr marL="0" marR="0" indent="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1pPr>
      <a:lvl2pPr marL="0" marR="0" indent="4572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2pPr>
      <a:lvl3pPr marL="0" marR="0" indent="9144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3pPr>
      <a:lvl4pPr marL="0" marR="0" indent="13716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4pPr>
      <a:lvl5pPr marL="0" marR="0" indent="18288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5pPr>
      <a:lvl6pPr marL="0" marR="0" indent="22860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6pPr>
      <a:lvl7pPr marL="0" marR="0" indent="27432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7pPr>
      <a:lvl8pPr marL="0" marR="0" indent="32004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8pPr>
      <a:lvl9pPr marL="0" marR="0" indent="3657600" algn="l" defTabSz="2438338" latinLnBrk="0">
        <a:lnSpc>
          <a:spcPct val="90000"/>
        </a:lnSpc>
        <a:spcBef>
          <a:spcPts val="0"/>
        </a:spcBef>
        <a:spcAft>
          <a:spcPts val="0"/>
        </a:spcAft>
        <a:buClrTx/>
        <a:buSzTx/>
        <a:buFontTx/>
        <a:buNone/>
        <a:tabLst/>
        <a:defRPr b="0" baseline="0" cap="none" i="0" spc="-96" strike="noStrike" sz="4800" u="none">
          <a:solidFill>
            <a:srgbClr val="FFFFFF"/>
          </a:solidFill>
          <a:uFillTx/>
          <a:latin typeface="Gelasio Regular"/>
          <a:ea typeface="Gelasio Regular"/>
          <a:cs typeface="Gelasio Regular"/>
          <a:sym typeface="Gelasio Regular"/>
        </a:defRPr>
      </a:lvl9pPr>
    </p:titleStyle>
    <p:bodyStyle>
      <a:lvl1pPr marL="0" marR="0" indent="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1pPr>
      <a:lvl2pPr marL="0" marR="0" indent="4572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2pPr>
      <a:lvl3pPr marL="0" marR="0" indent="9144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3pPr>
      <a:lvl4pPr marL="0" marR="0" indent="13716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4pPr>
      <a:lvl5pPr marL="0" marR="0" indent="18288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5pPr>
      <a:lvl6pPr marL="0" marR="0" indent="22860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6pPr>
      <a:lvl7pPr marL="0" marR="0" indent="27432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7pPr>
      <a:lvl8pPr marL="0" marR="0" indent="32004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8pPr>
      <a:lvl9pPr marL="0" marR="0" indent="3657600" algn="l" defTabSz="825500" rtl="0" latinLnBrk="0">
        <a:lnSpc>
          <a:spcPct val="100000"/>
        </a:lnSpc>
        <a:spcBef>
          <a:spcPts val="0"/>
        </a:spcBef>
        <a:spcAft>
          <a:spcPts val="0"/>
        </a:spcAft>
        <a:buClrTx/>
        <a:buSzTx/>
        <a:buFontTx/>
        <a:buNone/>
        <a:tabLst/>
        <a:defRPr b="1" baseline="0" cap="none" i="0" spc="0" strike="noStrike" sz="5500" u="none">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7.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7.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7.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7.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7.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17.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7.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image" Target="../media/image20.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2" name="MOODBOARD"/>
          <p:cNvSpPr txBox="1"/>
          <p:nvPr>
            <p:ph type="body" idx="21"/>
          </p:nvPr>
        </p:nvSpPr>
        <p:spPr>
          <a:prstGeom prst="rect">
            <a:avLst/>
          </a:prstGeom>
        </p:spPr>
        <p:txBody>
          <a:bodyPr/>
          <a:lstStyle/>
          <a:p>
            <a:pPr/>
            <a:r>
              <a:t>MOODBOARD</a:t>
            </a:r>
          </a:p>
        </p:txBody>
      </p:sp>
      <p:sp>
        <p:nvSpPr>
          <p:cNvPr id="483" name="THIS IS A MOOD-BOARD WILL HELP YOU TO UNDERSTAND THE VISUAL IDENTITY CREATED FOR THE COMPANY AND THE WAY IT SHOULD BE USED"/>
          <p:cNvSpPr txBox="1"/>
          <p:nvPr>
            <p:ph type="body" idx="22"/>
          </p:nvPr>
        </p:nvSpPr>
        <p:spPr>
          <a:prstGeom prst="rect">
            <a:avLst/>
          </a:prstGeom>
        </p:spPr>
        <p:txBody>
          <a:bodyPr/>
          <a:lstStyle/>
          <a:p>
            <a:pPr/>
            <a:r>
              <a:t>THIS IS A MOOD-BOARD WILL HELP YOU TO UNDERSTAND THE VISUAL IDENTITY CREATED FOR THE COMPANY AND THE WAY IT SHOULD BE USED</a:t>
            </a:r>
          </a:p>
        </p:txBody>
      </p:sp>
      <p:sp>
        <p:nvSpPr>
          <p:cNvPr id="484" name="PLEASE FOLLOW IT!"/>
          <p:cNvSpPr txBox="1"/>
          <p:nvPr>
            <p:ph type="body" idx="23"/>
          </p:nvPr>
        </p:nvSpPr>
        <p:spPr>
          <a:prstGeom prst="rect">
            <a:avLst/>
          </a:prstGeom>
        </p:spPr>
        <p:txBody>
          <a:bodyPr/>
          <a:lstStyle/>
          <a:p>
            <a:pPr/>
            <a:r>
              <a:t>PLEASE FOLLOW IT!</a:t>
            </a:r>
          </a:p>
        </p:txBody>
      </p:sp>
      <p:sp>
        <p:nvSpPr>
          <p:cNvPr id="485" name="BY  DAN BALONE"/>
          <p:cNvSpPr txBox="1"/>
          <p:nvPr>
            <p:ph type="body" idx="24"/>
          </p:nvPr>
        </p:nvSpPr>
        <p:spPr>
          <a:prstGeom prst="rect">
            <a:avLst/>
          </a:prstGeom>
        </p:spPr>
        <p:txBody>
          <a:bodyPr/>
          <a:lstStyle/>
          <a:p>
            <a:pPr/>
            <a:r>
              <a:t>BY</a:t>
            </a:r>
            <a:r>
              <a:t> </a:t>
            </a:r>
            <a:br/>
            <a:r>
              <a:t>DAN BALONE</a:t>
            </a:r>
          </a:p>
        </p:txBody>
      </p:sp>
      <p:sp>
        <p:nvSpPr>
          <p:cNvPr id="486" name="ON…"/>
          <p:cNvSpPr txBox="1"/>
          <p:nvPr>
            <p:ph type="body" idx="25"/>
          </p:nvPr>
        </p:nvSpPr>
        <p:spPr>
          <a:prstGeom prst="rect">
            <a:avLst/>
          </a:prstGeom>
        </p:spPr>
        <p:txBody>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ON</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02</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25" name="Image" descr="Image"/>
          <p:cNvPicPr>
            <a:picLocks noChangeAspect="0"/>
          </p:cNvPicPr>
          <p:nvPr>
            <p:ph type="pic" idx="21"/>
          </p:nvPr>
        </p:nvPicPr>
        <p:blipFill>
          <a:blip r:embed="rId2">
            <a:extLst/>
          </a:blip>
          <a:srcRect l="0" t="0" r="0" b="0"/>
          <a:stretch>
            <a:fillRect/>
          </a:stretch>
        </p:blipFill>
        <p:spPr>
          <a:prstGeom prst="rect">
            <a:avLst/>
          </a:prstGeom>
        </p:spPr>
      </p:pic>
      <p:pic>
        <p:nvPicPr>
          <p:cNvPr id="526" name="Image" descr="Image"/>
          <p:cNvPicPr>
            <a:picLocks noChangeAspect="0"/>
          </p:cNvPicPr>
          <p:nvPr>
            <p:ph type="pic" idx="22"/>
          </p:nvPr>
        </p:nvPicPr>
        <p:blipFill>
          <a:blip r:embed="rId2">
            <a:extLst/>
          </a:blip>
          <a:srcRect l="0" t="0" r="0" b="0"/>
          <a:stretch>
            <a:fillRect/>
          </a:stretch>
        </p:blipFill>
        <p:spPr>
          <a:prstGeom prst="rect">
            <a:avLst/>
          </a:prstGeom>
        </p:spPr>
      </p:pic>
      <p:pic>
        <p:nvPicPr>
          <p:cNvPr id="527" name="Image" descr="Image"/>
          <p:cNvPicPr>
            <a:picLocks noChangeAspect="0"/>
          </p:cNvPicPr>
          <p:nvPr>
            <p:ph type="pic" idx="23"/>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9" name="# 000000"/>
          <p:cNvSpPr txBox="1"/>
          <p:nvPr>
            <p:ph type="body" idx="21"/>
          </p:nvPr>
        </p:nvSpPr>
        <p:spPr>
          <a:prstGeom prst="rect">
            <a:avLst/>
          </a:prstGeom>
        </p:spPr>
        <p:txBody>
          <a:bodyPr/>
          <a:lstStyle/>
          <a:p>
            <a:pPr/>
            <a:r>
              <a:t># 000000</a:t>
            </a:r>
          </a:p>
        </p:txBody>
      </p:sp>
      <p:sp>
        <p:nvSpPr>
          <p:cNvPr id="530" name="R 300 G 344 B 312"/>
          <p:cNvSpPr txBox="1"/>
          <p:nvPr>
            <p:ph type="body" idx="22"/>
          </p:nvPr>
        </p:nvSpPr>
        <p:spPr>
          <a:prstGeom prst="rect">
            <a:avLst/>
          </a:prstGeom>
        </p:spPr>
        <p:txBody>
          <a:bodyPr/>
          <a:lstStyle/>
          <a:p>
            <a:pPr/>
            <a:r>
              <a:t>R 300 G 344 B 312</a:t>
            </a:r>
          </a:p>
        </p:txBody>
      </p:sp>
      <p:sp>
        <p:nvSpPr>
          <p:cNvPr id="531" name="# 000000"/>
          <p:cNvSpPr txBox="1"/>
          <p:nvPr>
            <p:ph type="body" idx="23"/>
          </p:nvPr>
        </p:nvSpPr>
        <p:spPr>
          <a:prstGeom prst="rect">
            <a:avLst/>
          </a:prstGeom>
        </p:spPr>
        <p:txBody>
          <a:bodyPr/>
          <a:lstStyle/>
          <a:p>
            <a:pPr/>
            <a:r>
              <a:t># 000000</a:t>
            </a:r>
          </a:p>
        </p:txBody>
      </p:sp>
      <p:sp>
        <p:nvSpPr>
          <p:cNvPr id="532" name="R 300 G 344 B 312"/>
          <p:cNvSpPr txBox="1"/>
          <p:nvPr>
            <p:ph type="body" idx="24"/>
          </p:nvPr>
        </p:nvSpPr>
        <p:spPr>
          <a:prstGeom prst="rect">
            <a:avLst/>
          </a:prstGeom>
        </p:spPr>
        <p:txBody>
          <a:bodyPr/>
          <a:lstStyle/>
          <a:p>
            <a:pPr/>
            <a:r>
              <a:t>R 300 G 344 B 312</a:t>
            </a:r>
          </a:p>
        </p:txBody>
      </p:sp>
      <p:sp>
        <p:nvSpPr>
          <p:cNvPr id="533" name="# 000000"/>
          <p:cNvSpPr txBox="1"/>
          <p:nvPr>
            <p:ph type="body" idx="25"/>
          </p:nvPr>
        </p:nvSpPr>
        <p:spPr>
          <a:prstGeom prst="rect">
            <a:avLst/>
          </a:prstGeom>
        </p:spPr>
        <p:txBody>
          <a:bodyPr/>
          <a:lstStyle/>
          <a:p>
            <a:pPr/>
            <a:r>
              <a:t># 000000</a:t>
            </a:r>
          </a:p>
        </p:txBody>
      </p:sp>
      <p:sp>
        <p:nvSpPr>
          <p:cNvPr id="534" name="R 300 G 344 B 312"/>
          <p:cNvSpPr txBox="1"/>
          <p:nvPr>
            <p:ph type="body" idx="26"/>
          </p:nvPr>
        </p:nvSpPr>
        <p:spPr>
          <a:prstGeom prst="rect">
            <a:avLst/>
          </a:prstGeom>
        </p:spPr>
        <p:txBody>
          <a:bodyPr/>
          <a:lstStyle/>
          <a:p>
            <a:pPr/>
            <a:r>
              <a:t>R 300 G 344 B 312</a:t>
            </a:r>
          </a:p>
        </p:txBody>
      </p:sp>
      <p:sp>
        <p:nvSpPr>
          <p:cNvPr id="535" name="# 000000"/>
          <p:cNvSpPr txBox="1"/>
          <p:nvPr>
            <p:ph type="body" idx="27"/>
          </p:nvPr>
        </p:nvSpPr>
        <p:spPr>
          <a:prstGeom prst="rect">
            <a:avLst/>
          </a:prstGeom>
        </p:spPr>
        <p:txBody>
          <a:bodyPr/>
          <a:lstStyle/>
          <a:p>
            <a:pPr/>
            <a:r>
              <a:t># 000000</a:t>
            </a:r>
          </a:p>
        </p:txBody>
      </p:sp>
      <p:sp>
        <p:nvSpPr>
          <p:cNvPr id="536" name="R 300 G 344 B 312"/>
          <p:cNvSpPr txBox="1"/>
          <p:nvPr>
            <p:ph type="body" idx="28"/>
          </p:nvPr>
        </p:nvSpPr>
        <p:spPr>
          <a:prstGeom prst="rect">
            <a:avLst/>
          </a:prstGeom>
        </p:spPr>
        <p:txBody>
          <a:bodyPr/>
          <a:lstStyle/>
          <a:p>
            <a:pPr/>
            <a:r>
              <a:t>R 300 G 344 B 312</a:t>
            </a:r>
          </a:p>
        </p:txBody>
      </p:sp>
      <p:sp>
        <p:nvSpPr>
          <p:cNvPr id="537" name="# 000000"/>
          <p:cNvSpPr txBox="1"/>
          <p:nvPr>
            <p:ph type="body" idx="29"/>
          </p:nvPr>
        </p:nvSpPr>
        <p:spPr>
          <a:prstGeom prst="rect">
            <a:avLst/>
          </a:prstGeom>
        </p:spPr>
        <p:txBody>
          <a:bodyPr/>
          <a:lstStyle/>
          <a:p>
            <a:pPr/>
            <a:r>
              <a:t># 000000</a:t>
            </a:r>
          </a:p>
        </p:txBody>
      </p:sp>
      <p:sp>
        <p:nvSpPr>
          <p:cNvPr id="538" name="R 300 G 344 B 312"/>
          <p:cNvSpPr txBox="1"/>
          <p:nvPr>
            <p:ph type="body" idx="30"/>
          </p:nvPr>
        </p:nvSpPr>
        <p:spPr>
          <a:prstGeom prst="rect">
            <a:avLst/>
          </a:prstGeom>
        </p:spPr>
        <p:txBody>
          <a:bodyPr/>
          <a:lstStyle/>
          <a:p>
            <a:pPr/>
            <a:r>
              <a:t>R 300 G 344 B 312</a:t>
            </a:r>
          </a:p>
        </p:txBody>
      </p:sp>
      <p:sp>
        <p:nvSpPr>
          <p:cNvPr id="539" name="# 000000"/>
          <p:cNvSpPr txBox="1"/>
          <p:nvPr>
            <p:ph type="body" idx="31"/>
          </p:nvPr>
        </p:nvSpPr>
        <p:spPr>
          <a:prstGeom prst="rect">
            <a:avLst/>
          </a:prstGeom>
        </p:spPr>
        <p:txBody>
          <a:bodyPr/>
          <a:lstStyle/>
          <a:p>
            <a:pPr/>
            <a:r>
              <a:t># 000000</a:t>
            </a:r>
          </a:p>
        </p:txBody>
      </p:sp>
      <p:sp>
        <p:nvSpPr>
          <p:cNvPr id="540" name="R 300 G 344 B 312"/>
          <p:cNvSpPr txBox="1"/>
          <p:nvPr>
            <p:ph type="body" idx="32"/>
          </p:nvPr>
        </p:nvSpPr>
        <p:spPr>
          <a:prstGeom prst="rect">
            <a:avLst/>
          </a:prstGeom>
        </p:spPr>
        <p:txBody>
          <a:bodyPr/>
          <a:lstStyle/>
          <a:p>
            <a:pPr/>
            <a:r>
              <a:t>R 300 G 344 B 312</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2" name="Gallia est omnis divisa in partes tres, quarum. Paullum deliquit, ponderibus modulisque suis ratio utitur."/>
          <p:cNvSpPr txBox="1"/>
          <p:nvPr>
            <p:ph type="body" idx="21"/>
          </p:nvPr>
        </p:nvSpPr>
        <p:spPr>
          <a:prstGeom prst="rect">
            <a:avLst/>
          </a:prstGeom>
        </p:spPr>
        <p:txBody>
          <a:bodyPr/>
          <a:lstStyle/>
          <a:p>
            <a:pPr/>
            <a:r>
              <a:t>Gallia est omnis divisa in partes tres, quarum. Paullum deliquit, ponderibus modulisque suis ratio utitur.</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44" name="Image" descr="Image"/>
          <p:cNvPicPr>
            <a:picLocks noChangeAspect="0"/>
          </p:cNvPicPr>
          <p:nvPr>
            <p:ph type="pic" idx="21"/>
          </p:nvPr>
        </p:nvPicPr>
        <p:blipFill>
          <a:blip r:embed="rId2">
            <a:extLst/>
          </a:blip>
          <a:stretch>
            <a:fillRect/>
          </a:stretch>
        </p:blipFill>
        <p:spPr>
          <a:prstGeom prst="rect">
            <a:avLst/>
          </a:prstGeom>
        </p:spPr>
      </p:pic>
      <p:pic>
        <p:nvPicPr>
          <p:cNvPr id="545" name="Image" descr="Image"/>
          <p:cNvPicPr>
            <a:picLocks noChangeAspect="0"/>
          </p:cNvPicPr>
          <p:nvPr>
            <p:ph type="pic" idx="22"/>
          </p:nvPr>
        </p:nvPicPr>
        <p:blipFill>
          <a:blip r:embed="rId2">
            <a:extLst/>
          </a:blip>
          <a:stretch>
            <a:fillRect/>
          </a:stretch>
        </p:blipFill>
        <p:spPr>
          <a:prstGeom prst="rect">
            <a:avLst/>
          </a:prstGeom>
        </p:spPr>
      </p:pic>
      <p:sp>
        <p:nvSpPr>
          <p:cNvPr id="546" name="Gallia est omnis divisa in partes tres, quarum. Paullum deliquit, ponderibus modulisque suis ratio utitur."/>
          <p:cNvSpPr txBox="1"/>
          <p:nvPr>
            <p:ph type="body" idx="23"/>
          </p:nvPr>
        </p:nvSpPr>
        <p:spPr>
          <a:prstGeom prst="rect">
            <a:avLst/>
          </a:prstGeom>
        </p:spPr>
        <p:txBody>
          <a:bodyPr/>
          <a:lstStyle/>
          <a:p>
            <a:pPr/>
            <a:r>
              <a:t>Gallia est omnis divisa in partes tres, quarum. Paullum deliquit, ponderibus modulisque suis ratio utitur.</a:t>
            </a:r>
          </a:p>
        </p:txBody>
      </p:sp>
      <p:pic>
        <p:nvPicPr>
          <p:cNvPr id="547" name="Image" descr="Image"/>
          <p:cNvPicPr>
            <a:picLocks noChangeAspect="0"/>
          </p:cNvPicPr>
          <p:nvPr>
            <p:ph type="pic" idx="24"/>
          </p:nvPr>
        </p:nvPicPr>
        <p:blipFill>
          <a:blip r:embed="rId2">
            <a:extLst/>
          </a:blip>
          <a:stretch>
            <a:fillRect/>
          </a:stretch>
        </p:blipFill>
        <p:spPr>
          <a:prstGeom prst="rect">
            <a:avLst/>
          </a:prstGeom>
        </p:spPr>
      </p:pic>
      <p:pic>
        <p:nvPicPr>
          <p:cNvPr id="548" name="Image" descr="Image"/>
          <p:cNvPicPr>
            <a:picLocks noChangeAspect="0"/>
          </p:cNvPicPr>
          <p:nvPr>
            <p:ph type="pic" idx="25"/>
          </p:nvPr>
        </p:nvPicPr>
        <p:blipFill>
          <a:blip r:embed="rId2">
            <a:extLst/>
          </a:blip>
          <a:stretch>
            <a:fillRect/>
          </a:stretch>
        </p:blipFill>
        <p:spPr>
          <a:prstGeom prst="rect">
            <a:avLst/>
          </a:prstGeom>
        </p:spPr>
      </p:pic>
      <p:pic>
        <p:nvPicPr>
          <p:cNvPr id="549" name="Image" descr="Image"/>
          <p:cNvPicPr>
            <a:picLocks noChangeAspect="0"/>
          </p:cNvPicPr>
          <p:nvPr>
            <p:ph type="pic" idx="26"/>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51" name="Image" descr="Image"/>
          <p:cNvPicPr>
            <a:picLocks noChangeAspect="0"/>
          </p:cNvPicPr>
          <p:nvPr>
            <p:ph type="pic" idx="21"/>
          </p:nvPr>
        </p:nvPicPr>
        <p:blipFill>
          <a:blip r:embed="rId2">
            <a:extLst/>
          </a:blip>
          <a:srcRect l="0" t="0" r="0" b="0"/>
          <a:stretch>
            <a:fillRect/>
          </a:stretch>
        </p:blipFill>
        <p:spPr>
          <a:prstGeom prst="rect">
            <a:avLst/>
          </a:prstGeom>
        </p:spPr>
      </p:pic>
      <p:pic>
        <p:nvPicPr>
          <p:cNvPr id="552" name="Image" descr="Image"/>
          <p:cNvPicPr>
            <a:picLocks noChangeAspect="0"/>
          </p:cNvPicPr>
          <p:nvPr>
            <p:ph type="pic" idx="22"/>
          </p:nvPr>
        </p:nvPicPr>
        <p:blipFill>
          <a:blip r:embed="rId2">
            <a:extLst/>
          </a:blip>
          <a:stretch>
            <a:fillRect/>
          </a:stretch>
        </p:blipFill>
        <p:spPr>
          <a:prstGeom prst="rect">
            <a:avLst/>
          </a:prstGeom>
        </p:spPr>
      </p:pic>
      <p:sp>
        <p:nvSpPr>
          <p:cNvPr id="553" name="Gallia est omnis divisa in partes tres, quarum. Paullum deliquit, ponderibus modulisque suis ratio utitur."/>
          <p:cNvSpPr txBox="1"/>
          <p:nvPr>
            <p:ph type="body" idx="23"/>
          </p:nvPr>
        </p:nvSpPr>
        <p:spPr>
          <a:prstGeom prst="rect">
            <a:avLst/>
          </a:prstGeom>
        </p:spPr>
        <p:txBody>
          <a:bodyPr/>
          <a:lstStyle/>
          <a:p>
            <a:pPr/>
            <a:r>
              <a:t>Gallia est omnis divisa in partes tres, quarum. Paullum deliquit, ponderibus modulisque suis ratio utitur.</a:t>
            </a:r>
          </a:p>
        </p:txBody>
      </p:sp>
      <p:pic>
        <p:nvPicPr>
          <p:cNvPr id="554" name="Image" descr="Image"/>
          <p:cNvPicPr>
            <a:picLocks noChangeAspect="0"/>
          </p:cNvPicPr>
          <p:nvPr>
            <p:ph type="pic" idx="24"/>
          </p:nvPr>
        </p:nvPicPr>
        <p:blipFill>
          <a:blip r:embed="rId2">
            <a:extLst/>
          </a:blip>
          <a:srcRect l="0" t="0" r="0" b="0"/>
          <a:stretch>
            <a:fillRect/>
          </a:stretch>
        </p:blipFill>
        <p:spPr>
          <a:prstGeom prst="rect">
            <a:avLst/>
          </a:prstGeom>
        </p:spPr>
      </p:pic>
      <p:pic>
        <p:nvPicPr>
          <p:cNvPr id="555" name="Image" descr="Image"/>
          <p:cNvPicPr>
            <a:picLocks noChangeAspect="0"/>
          </p:cNvPicPr>
          <p:nvPr>
            <p:ph type="pic" idx="25"/>
          </p:nvPr>
        </p:nvPicPr>
        <p:blipFill>
          <a:blip r:embed="rId2">
            <a:extLst/>
          </a:blip>
          <a:srcRect l="0" t="0" r="0" b="0"/>
          <a:stretch>
            <a:fillRect/>
          </a:stretch>
        </p:blipFill>
        <p:spPr>
          <a:prstGeom prst="rect">
            <a:avLst/>
          </a:prstGeom>
        </p:spPr>
      </p:pic>
      <p:pic>
        <p:nvPicPr>
          <p:cNvPr id="556" name="Image" descr="Image"/>
          <p:cNvPicPr>
            <a:picLocks noChangeAspect="0"/>
          </p:cNvPicPr>
          <p:nvPr>
            <p:ph type="pic" idx="26"/>
          </p:nvPr>
        </p:nvPicPr>
        <p:blipFill>
          <a:blip r:embed="rId2">
            <a:extLst/>
          </a:blip>
          <a:srcRect l="0" t="0" r="0" b="0"/>
          <a:stretch>
            <a:fillRect/>
          </a:stretch>
        </p:blipFill>
        <p:spPr>
          <a:prstGeom prst="rect">
            <a:avLst/>
          </a:prstGeom>
        </p:spPr>
      </p:pic>
      <p:pic>
        <p:nvPicPr>
          <p:cNvPr id="557" name="Image" descr="Image"/>
          <p:cNvPicPr>
            <a:picLocks noChangeAspect="0"/>
          </p:cNvPicPr>
          <p:nvPr>
            <p:ph type="pic" idx="27"/>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59" name="Image" descr="Image"/>
          <p:cNvPicPr>
            <a:picLocks noChangeAspect="0"/>
          </p:cNvPicPr>
          <p:nvPr>
            <p:ph type="pic" idx="21"/>
          </p:nvPr>
        </p:nvPicPr>
        <p:blipFill>
          <a:blip r:embed="rId2">
            <a:extLst/>
          </a:blip>
          <a:srcRect l="0" t="0" r="0" b="0"/>
          <a:stretch>
            <a:fillRect/>
          </a:stretch>
        </p:blipFill>
        <p:spPr>
          <a:prstGeom prst="rect">
            <a:avLst/>
          </a:prstGeom>
        </p:spPr>
      </p:pic>
      <p:pic>
        <p:nvPicPr>
          <p:cNvPr id="560" name="Image" descr="Image"/>
          <p:cNvPicPr>
            <a:picLocks noChangeAspect="0"/>
          </p:cNvPicPr>
          <p:nvPr>
            <p:ph type="pic" idx="22"/>
          </p:nvPr>
        </p:nvPicPr>
        <p:blipFill>
          <a:blip r:embed="rId2">
            <a:extLst/>
          </a:blip>
          <a:stretch>
            <a:fillRect/>
          </a:stretch>
        </p:blipFill>
        <p:spPr>
          <a:prstGeom prst="rect">
            <a:avLst/>
          </a:prstGeom>
        </p:spPr>
      </p:pic>
      <p:sp>
        <p:nvSpPr>
          <p:cNvPr id="561" name="Gallia est omnis divisa in partes tres, quarum. Paullum deliquit, ponderibus modulisque suis ratio utitur."/>
          <p:cNvSpPr txBox="1"/>
          <p:nvPr>
            <p:ph type="body" idx="23"/>
          </p:nvPr>
        </p:nvSpPr>
        <p:spPr>
          <a:prstGeom prst="rect">
            <a:avLst/>
          </a:prstGeom>
        </p:spPr>
        <p:txBody>
          <a:bodyPr/>
          <a:lstStyle/>
          <a:p>
            <a:pPr/>
            <a:r>
              <a:t>Gallia est omnis divisa in partes tres, quarum. Paullum deliquit, ponderibus modulisque suis ratio utitur.</a:t>
            </a:r>
          </a:p>
        </p:txBody>
      </p:sp>
      <p:pic>
        <p:nvPicPr>
          <p:cNvPr id="562" name="Image" descr="Image"/>
          <p:cNvPicPr>
            <a:picLocks noChangeAspect="0"/>
          </p:cNvPicPr>
          <p:nvPr>
            <p:ph type="pic" idx="24"/>
          </p:nvPr>
        </p:nvPicPr>
        <p:blipFill>
          <a:blip r:embed="rId2">
            <a:extLst/>
          </a:blip>
          <a:srcRect l="0" t="0" r="0" b="0"/>
          <a:stretch>
            <a:fillRect/>
          </a:stretch>
        </p:blipFill>
        <p:spPr>
          <a:prstGeom prst="rect">
            <a:avLst/>
          </a:prstGeom>
        </p:spPr>
      </p:pic>
      <p:pic>
        <p:nvPicPr>
          <p:cNvPr id="563" name="Image" descr="Image"/>
          <p:cNvPicPr>
            <a:picLocks noChangeAspect="0"/>
          </p:cNvPicPr>
          <p:nvPr>
            <p:ph type="pic" idx="25"/>
          </p:nvPr>
        </p:nvPicPr>
        <p:blipFill>
          <a:blip r:embed="rId2">
            <a:extLst/>
          </a:blip>
          <a:srcRect l="0" t="0" r="0" b="0"/>
          <a:stretch>
            <a:fillRect/>
          </a:stretch>
        </p:blipFill>
        <p:spPr>
          <a:prstGeom prst="rect">
            <a:avLst/>
          </a:prstGeom>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65" name="Image" descr="Image"/>
          <p:cNvPicPr>
            <a:picLocks noChangeAspect="0"/>
          </p:cNvPicPr>
          <p:nvPr>
            <p:ph type="pic" idx="21"/>
          </p:nvPr>
        </p:nvPicPr>
        <p:blipFill>
          <a:blip r:embed="rId2">
            <a:extLst/>
          </a:blip>
          <a:srcRect l="0" t="0" r="0" b="0"/>
          <a:stretch>
            <a:fillRect/>
          </a:stretch>
        </p:blipFill>
        <p:spPr>
          <a:prstGeom prst="rect">
            <a:avLst/>
          </a:prstGeom>
        </p:spPr>
      </p:pic>
      <p:sp>
        <p:nvSpPr>
          <p:cNvPr id="566" name="SOME…"/>
          <p:cNvSpPr txBox="1"/>
          <p:nvPr>
            <p:ph type="body" idx="22"/>
          </p:nvPr>
        </p:nvSpPr>
        <p:spPr>
          <a:prstGeom prst="rect">
            <a:avLst/>
          </a:prstGeom>
        </p:spPr>
        <p:txBody>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567" name="Gallia est omnis divisa in partes tres, quarum. Paullum deliquit, ponderibus modulisque suis ratio utitur. Sed haec quis possit intrepidus aestimare tellus. Cum sociis natoque penatibus et magnis dis parturient."/>
          <p:cNvSpPr txBox="1"/>
          <p:nvPr>
            <p:ph type="body" idx="23"/>
          </p:nvPr>
        </p:nvSpPr>
        <p:spPr>
          <a:prstGeom prst="rect">
            <a:avLst/>
          </a:prstGeom>
        </p:spPr>
        <p:txBody>
          <a:bodyPr/>
          <a:lstStyle/>
          <a:p>
            <a:pPr/>
            <a:r>
              <a:t>Gallia est omnis divisa in partes tres, quarum. Paullum deliquit, ponderibus modulisque suis ratio utitur. Sed haec quis possit intrepidus aestimare tellus. Cum sociis natoque penatibus et magnis dis parturient.</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9" name="SOME TITLE TO EXPLAIN…"/>
          <p:cNvSpPr txBox="1"/>
          <p:nvPr>
            <p:ph type="body" idx="21"/>
          </p:nvPr>
        </p:nvSpPr>
        <p:spPr>
          <a:prstGeom prst="rect">
            <a:avLst/>
          </a:prstGeom>
        </p:spPr>
        <p:txBody>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570" name="Praeterea iter est quasdam res quas ex communi. Nec dubitamus multa iter quae et nos invenerat."/>
          <p:cNvSpPr txBox="1"/>
          <p:nvPr>
            <p:ph type="body" idx="22"/>
          </p:nvPr>
        </p:nvSpPr>
        <p:spPr>
          <a:prstGeom prst="rect">
            <a:avLst/>
          </a:prstGeom>
        </p:spPr>
        <p:txBody>
          <a:bodyPr/>
          <a:lstStyle/>
          <a:p>
            <a:pPr/>
            <a:r>
              <a:t>Praeterea iter est quasdam res quas ex communi. Nec dubitamus multa iter quae et nos invenerat.</a:t>
            </a:r>
          </a:p>
        </p:txBody>
      </p:sp>
      <p:pic>
        <p:nvPicPr>
          <p:cNvPr id="571" name="Image" descr="Image"/>
          <p:cNvPicPr>
            <a:picLocks noChangeAspect="0"/>
          </p:cNvPicPr>
          <p:nvPr>
            <p:ph type="pic" idx="23"/>
          </p:nvPr>
        </p:nvPicPr>
        <p:blipFill>
          <a:blip r:embed="rId2">
            <a:extLst/>
          </a:blip>
          <a:stretch>
            <a:fillRect/>
          </a:stretch>
        </p:blipFill>
        <p:spPr>
          <a:prstGeom prst="rect">
            <a:avLst/>
          </a:prstGeom>
        </p:spPr>
      </p:pic>
      <p:sp>
        <p:nvSpPr>
          <p:cNvPr id="572" name="Gallia est omnis divisa in partes tres, quarum. Paullum deliquit, ponderibus modulisque suis ratio utitur."/>
          <p:cNvSpPr txBox="1"/>
          <p:nvPr>
            <p:ph type="body" idx="24"/>
          </p:nvPr>
        </p:nvSpPr>
        <p:spPr>
          <a:prstGeom prst="rect">
            <a:avLst/>
          </a:prstGeom>
        </p:spPr>
        <p:txBody>
          <a:bodyPr/>
          <a:lstStyle/>
          <a:p>
            <a:pPr/>
            <a:r>
              <a:t>Gallia est omnis divisa in partes tres, quarum. Paullum deliquit, ponderibus modulisque suis ratio utitur.</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74" name="Image" descr="Image"/>
          <p:cNvPicPr>
            <a:picLocks noChangeAspect="0"/>
          </p:cNvPicPr>
          <p:nvPr>
            <p:ph type="pic" idx="21"/>
          </p:nvPr>
        </p:nvPicPr>
        <p:blipFill>
          <a:blip r:embed="rId2">
            <a:extLst/>
          </a:blip>
          <a:stretch>
            <a:fillRect/>
          </a:stretch>
        </p:blipFill>
        <p:spPr>
          <a:prstGeom prst="rect">
            <a:avLst/>
          </a:prstGeom>
        </p:spPr>
      </p:pic>
      <p:sp>
        <p:nvSpPr>
          <p:cNvPr id="575" name="SOME TITLE TO EXPLAIN…"/>
          <p:cNvSpPr txBox="1"/>
          <p:nvPr>
            <p:ph type="body" idx="22"/>
          </p:nvPr>
        </p:nvSpPr>
        <p:spPr>
          <a:prstGeom prst="rect">
            <a:avLst/>
          </a:prstGeom>
        </p:spPr>
        <p:txBody>
          <a:bodyPr/>
          <a:lstStyle/>
          <a:p>
            <a:pPr defTabSz="2438338">
              <a:lnSpc>
                <a:spcPct val="90000"/>
              </a:lnSpc>
              <a:defRPr b="0" spc="-159" sz="8000">
                <a:solidFill>
                  <a:srgbClr val="FFFFFF"/>
                </a:solidFill>
                <a:latin typeface="+mj-lt"/>
                <a:ea typeface="+mj-ea"/>
                <a:cs typeface="+mj-cs"/>
                <a:sym typeface="JetBrains Mono Regular Regular"/>
              </a:defRPr>
            </a:pPr>
            <a:r>
              <a:t>SOME TITLE TO EXPLAIN </a:t>
            </a:r>
          </a:p>
          <a:p>
            <a:pPr defTabSz="2438338">
              <a:lnSpc>
                <a:spcPct val="90000"/>
              </a:lnSpc>
              <a:defRPr b="0" spc="-159" sz="8000">
                <a:solidFill>
                  <a:srgbClr val="FFFFFF"/>
                </a:solidFill>
                <a:latin typeface="+mj-lt"/>
                <a:ea typeface="+mj-ea"/>
                <a:cs typeface="+mj-cs"/>
                <a:sym typeface="JetBrains Mono Regular Regular"/>
              </a:defRPr>
            </a:pPr>
            <a:r>
              <a:t>THIS DESIGN</a:t>
            </a:r>
          </a:p>
        </p:txBody>
      </p:sp>
      <p:sp>
        <p:nvSpPr>
          <p:cNvPr id="576" name="Praeterea iter est quasdam res quas ex communi. Nec dubitamus multa iter quae et nos invenerat."/>
          <p:cNvSpPr txBox="1"/>
          <p:nvPr>
            <p:ph type="body" idx="23"/>
          </p:nvPr>
        </p:nvSpPr>
        <p:spPr>
          <a:prstGeom prst="rect">
            <a:avLst/>
          </a:prstGeom>
        </p:spPr>
        <p:txBody>
          <a:bodyPr/>
          <a:lstStyle/>
          <a:p>
            <a:pPr/>
            <a:r>
              <a:t>Praeterea iter est quasdam res quas ex communi. Nec dubitamus multa iter quae et nos invenerat.</a:t>
            </a:r>
          </a:p>
        </p:txBody>
      </p:sp>
      <p:sp>
        <p:nvSpPr>
          <p:cNvPr id="577" name="Gallia est omnis divisa in partes tres, quarum. Paullum deliquit, ponderibus modulisque suis ratio utitur."/>
          <p:cNvSpPr txBox="1"/>
          <p:nvPr>
            <p:ph type="body" idx="24"/>
          </p:nvPr>
        </p:nvSpPr>
        <p:spPr>
          <a:prstGeom prst="rect">
            <a:avLst/>
          </a:prstGeom>
        </p:spPr>
        <p:txBody>
          <a:bodyPr/>
          <a:lstStyle/>
          <a:p>
            <a:pPr/>
            <a:r>
              <a:t>Gallia est omnis divisa in partes tres, quarum. Paullum deliquit, ponderibus modulisque suis ratio utitur.</a:t>
            </a:r>
          </a:p>
        </p:txBody>
      </p:sp>
      <p:pic>
        <p:nvPicPr>
          <p:cNvPr id="578" name="Image" descr="Image"/>
          <p:cNvPicPr>
            <a:picLocks noChangeAspect="0"/>
          </p:cNvPicPr>
          <p:nvPr>
            <p:ph type="pic" idx="25"/>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80" name="Image" descr="Image"/>
          <p:cNvPicPr>
            <a:picLocks noChangeAspect="0"/>
          </p:cNvPicPr>
          <p:nvPr>
            <p:ph type="pic" idx="21"/>
          </p:nvPr>
        </p:nvPicPr>
        <p:blipFill>
          <a:blip r:embed="rId2">
            <a:extLst/>
          </a:blip>
          <a:srcRect l="0" t="0" r="0" b="0"/>
          <a:stretch>
            <a:fillRect/>
          </a:stretch>
        </p:blipFill>
        <p:spPr>
          <a:prstGeom prst="rect">
            <a:avLst/>
          </a:prstGeom>
        </p:spPr>
      </p:pic>
      <p:sp>
        <p:nvSpPr>
          <p:cNvPr id="581" name="SOME…"/>
          <p:cNvSpPr txBox="1"/>
          <p:nvPr>
            <p:ph type="body" idx="22"/>
          </p:nvPr>
        </p:nvSpPr>
        <p:spPr>
          <a:prstGeom prst="rect">
            <a:avLst/>
          </a:prstGeom>
        </p:spPr>
        <p:txBody>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582" name="BRAND…"/>
          <p:cNvSpPr txBox="1"/>
          <p:nvPr>
            <p:ph type="body" idx="23"/>
          </p:nvPr>
        </p:nvSpPr>
        <p:spPr>
          <a:prstGeom prst="rect">
            <a:avLst/>
          </a:prstGeom>
        </p:spPr>
        <p:txBody>
          <a:bodyPr/>
          <a:lstStyle/>
          <a:p>
            <a:pPr defTabSz="2438338">
              <a:lnSpc>
                <a:spcPct val="90000"/>
              </a:lnSpc>
              <a:defRPr b="0" spc="-159" sz="8000">
                <a:solidFill>
                  <a:srgbClr val="CCCCCC"/>
                </a:solidFill>
                <a:latin typeface="+mj-lt"/>
                <a:ea typeface="+mj-ea"/>
                <a:cs typeface="+mj-cs"/>
                <a:sym typeface="JetBrains Mono Regular Regular"/>
              </a:defRPr>
            </a:pPr>
            <a:r>
              <a:t>BRAND </a:t>
            </a:r>
          </a:p>
          <a:p>
            <a:pPr defTabSz="2438338">
              <a:lnSpc>
                <a:spcPct val="90000"/>
              </a:lnSpc>
              <a:defRPr b="0" spc="-159" sz="8000">
                <a:solidFill>
                  <a:srgbClr val="CCCCCC"/>
                </a:solidFill>
                <a:latin typeface="+mj-lt"/>
                <a:ea typeface="+mj-ea"/>
                <a:cs typeface="+mj-cs"/>
                <a:sym typeface="JetBrains Mono Regular Regular"/>
              </a:defRPr>
            </a:pPr>
            <a:r>
              <a:t>GUIDELINES</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88" name="Image" descr="Image"/>
          <p:cNvPicPr>
            <a:picLocks noChangeAspect="0"/>
          </p:cNvPicPr>
          <p:nvPr>
            <p:ph type="pic" idx="21"/>
          </p:nvPr>
        </p:nvPicPr>
        <p:blipFill>
          <a:blip r:embed="rId2">
            <a:extLst/>
          </a:blip>
          <a:stretch>
            <a:fillRect/>
          </a:stretch>
        </p:blipFill>
        <p:spPr>
          <a:prstGeom prst="rect">
            <a:avLst/>
          </a:prstGeom>
        </p:spPr>
      </p:pic>
      <p:sp>
        <p:nvSpPr>
          <p:cNvPr id="489" name="MOODBOARD"/>
          <p:cNvSpPr txBox="1"/>
          <p:nvPr>
            <p:ph type="body" idx="22"/>
          </p:nvPr>
        </p:nvSpPr>
        <p:spPr>
          <a:prstGeom prst="rect">
            <a:avLst/>
          </a:prstGeom>
        </p:spPr>
        <p:txBody>
          <a:bodyPr/>
          <a:lstStyle/>
          <a:p>
            <a:pPr/>
            <a:r>
              <a:t>MOODBOARD</a:t>
            </a:r>
          </a:p>
        </p:txBody>
      </p:sp>
      <p:sp>
        <p:nvSpPr>
          <p:cNvPr id="490" name="THIS IS A MOOD-BOARD WILL HELP YOU TO UNDERSTAND THE VISUAL IDENTITY CREATED FOR THE COMPANY AND THE WAY IT SHOULD BE USED"/>
          <p:cNvSpPr txBox="1"/>
          <p:nvPr>
            <p:ph type="body" idx="23"/>
          </p:nvPr>
        </p:nvSpPr>
        <p:spPr>
          <a:prstGeom prst="rect">
            <a:avLst/>
          </a:prstGeom>
        </p:spPr>
        <p:txBody>
          <a:bodyPr/>
          <a:lstStyle/>
          <a:p>
            <a:pPr/>
            <a:r>
              <a:t>THIS IS A MOOD-BOARD WILL HELP YOU TO UNDERSTAND THE VISUAL IDENTITY CREATED FOR THE COMPANY AND THE WAY IT SHOULD BE USED</a:t>
            </a:r>
          </a:p>
        </p:txBody>
      </p:sp>
      <p:sp>
        <p:nvSpPr>
          <p:cNvPr id="491" name="PLEASE FOLLOW IT!"/>
          <p:cNvSpPr txBox="1"/>
          <p:nvPr>
            <p:ph type="body" idx="24"/>
          </p:nvPr>
        </p:nvSpPr>
        <p:spPr>
          <a:prstGeom prst="rect">
            <a:avLst/>
          </a:prstGeom>
        </p:spPr>
        <p:txBody>
          <a:bodyPr/>
          <a:lstStyle/>
          <a:p>
            <a:pPr/>
            <a:r>
              <a:t>PLEASE FOLLOW IT!</a:t>
            </a:r>
          </a:p>
        </p:txBody>
      </p:sp>
      <p:sp>
        <p:nvSpPr>
          <p:cNvPr id="492" name="BY  DAN BALONE"/>
          <p:cNvSpPr txBox="1"/>
          <p:nvPr>
            <p:ph type="body" idx="25"/>
          </p:nvPr>
        </p:nvSpPr>
        <p:spPr>
          <a:prstGeom prst="rect">
            <a:avLst/>
          </a:prstGeom>
        </p:spPr>
        <p:txBody>
          <a:bodyPr/>
          <a:lstStyle/>
          <a:p>
            <a:pPr/>
            <a:r>
              <a:t>BY</a:t>
            </a:r>
            <a:r>
              <a:t> </a:t>
            </a:r>
            <a:br/>
            <a:r>
              <a:t>DAN BALONE</a:t>
            </a:r>
          </a:p>
        </p:txBody>
      </p:sp>
      <p:sp>
        <p:nvSpPr>
          <p:cNvPr id="493" name="ON…"/>
          <p:cNvSpPr txBox="1"/>
          <p:nvPr>
            <p:ph type="body" idx="26"/>
          </p:nvPr>
        </p:nvSpPr>
        <p:spPr>
          <a:prstGeom prst="rect">
            <a:avLst/>
          </a:prstGeom>
        </p:spPr>
        <p:txBody>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ON</a:t>
            </a:r>
          </a:p>
          <a:p>
            <a:pPr defTabSz="2438338">
              <a:lnSpc>
                <a:spcPct val="90000"/>
              </a:lnSpc>
              <a:defRPr b="0" spc="-32" sz="1600">
                <a:solidFill>
                  <a:srgbClr val="FFFFFF"/>
                </a:solidFill>
                <a:latin typeface="JetBrains Mono Bold"/>
                <a:ea typeface="JetBrains Mono Bold"/>
                <a:cs typeface="JetBrains Mono Bold"/>
                <a:sym typeface="JetBrains Mono Bold"/>
              </a:defRPr>
            </a:pPr>
            <a:r>
              <a:t>JANUARY 02</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84" name="Image" descr="Image"/>
          <p:cNvPicPr>
            <a:picLocks noChangeAspect="0"/>
          </p:cNvPicPr>
          <p:nvPr>
            <p:ph type="pic" idx="21"/>
          </p:nvPr>
        </p:nvPicPr>
        <p:blipFill>
          <a:blip r:embed="rId2">
            <a:extLst/>
          </a:blip>
          <a:srcRect l="0" t="0" r="0" b="0"/>
          <a:stretch>
            <a:fillRect/>
          </a:stretch>
        </p:blipFill>
        <p:spPr>
          <a:prstGeom prst="rect">
            <a:avLst/>
          </a:prstGeom>
        </p:spPr>
      </p:pic>
      <p:pic>
        <p:nvPicPr>
          <p:cNvPr id="585" name="Image" descr="Image"/>
          <p:cNvPicPr>
            <a:picLocks noChangeAspect="0"/>
          </p:cNvPicPr>
          <p:nvPr>
            <p:ph type="pic" idx="22"/>
          </p:nvPr>
        </p:nvPicPr>
        <p:blipFill>
          <a:blip r:embed="rId2">
            <a:extLst/>
          </a:blip>
          <a:stretch>
            <a:fillRect/>
          </a:stretch>
        </p:blipFill>
        <p:spPr>
          <a:prstGeom prst="rect">
            <a:avLst/>
          </a:prstGeom>
        </p:spPr>
      </p:pic>
      <p:pic>
        <p:nvPicPr>
          <p:cNvPr id="586" name="Image" descr="Image"/>
          <p:cNvPicPr>
            <a:picLocks noChangeAspect="0"/>
          </p:cNvPicPr>
          <p:nvPr>
            <p:ph type="pic" idx="23"/>
          </p:nvPr>
        </p:nvPicPr>
        <p:blipFill>
          <a:blip r:embed="rId2">
            <a:extLst/>
          </a:blip>
          <a:stretch>
            <a:fillRect/>
          </a:stretch>
        </p:blipFill>
        <p:spPr>
          <a:prstGeom prst="rect">
            <a:avLst/>
          </a:prstGeom>
        </p:spPr>
      </p:pic>
      <p:pic>
        <p:nvPicPr>
          <p:cNvPr id="587" name="Image" descr="Image"/>
          <p:cNvPicPr>
            <a:picLocks noChangeAspect="0"/>
          </p:cNvPicPr>
          <p:nvPr>
            <p:ph type="pic" idx="24"/>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9" name="Typography"/>
          <p:cNvSpPr txBox="1"/>
          <p:nvPr>
            <p:ph type="body" idx="21"/>
          </p:nvPr>
        </p:nvSpPr>
        <p:spPr>
          <a:prstGeom prst="rect">
            <a:avLst/>
          </a:prstGeom>
        </p:spPr>
        <p:txBody>
          <a:bodyPr/>
          <a:lstStyle/>
          <a:p>
            <a:pPr/>
            <a:r>
              <a:t>Typography</a:t>
            </a:r>
          </a:p>
        </p:txBody>
      </p:sp>
      <p:sp>
        <p:nvSpPr>
          <p:cNvPr id="590" name="Akzidenz Grotesk"/>
          <p:cNvSpPr txBox="1"/>
          <p:nvPr>
            <p:ph type="body" idx="24"/>
          </p:nvPr>
        </p:nvSpPr>
        <p:spPr>
          <a:prstGeom prst="rect">
            <a:avLst/>
          </a:prstGeom>
        </p:spPr>
        <p:txBody>
          <a:bodyPr/>
          <a:lstStyle/>
          <a:p>
            <a:pPr/>
            <a:r>
              <a:t>Akzidenz Grotesk</a:t>
            </a:r>
          </a:p>
        </p:txBody>
      </p:sp>
      <p:pic>
        <p:nvPicPr>
          <p:cNvPr id="591" name="Image" descr="Image"/>
          <p:cNvPicPr>
            <a:picLocks noChangeAspect="0"/>
          </p:cNvPicPr>
          <p:nvPr>
            <p:ph type="pic" idx="23"/>
          </p:nvPr>
        </p:nvPicPr>
        <p:blipFill>
          <a:blip r:embed="rId2">
            <a:extLst/>
          </a:blip>
          <a:srcRect l="3162" t="0" r="3162" b="0"/>
          <a:stretch>
            <a:fillRect/>
          </a:stretch>
        </p:blipFill>
        <p:spPr>
          <a:xfrm>
            <a:off x="18661980" y="8131611"/>
            <a:ext cx="3862853" cy="3270467"/>
          </a:xfrm>
          <a:prstGeom prst="rect">
            <a:avLst/>
          </a:prstGeom>
        </p:spPr>
      </p:pic>
      <p:pic>
        <p:nvPicPr>
          <p:cNvPr id="592" name="Image" descr="Image"/>
          <p:cNvPicPr>
            <a:picLocks noChangeAspect="0"/>
          </p:cNvPicPr>
          <p:nvPr>
            <p:ph type="pic" idx="25"/>
          </p:nvPr>
        </p:nvPicPr>
        <p:blipFill>
          <a:blip r:embed="rId3">
            <a:extLst/>
          </a:blip>
          <a:srcRect l="0" t="0" r="0" b="0"/>
          <a:stretch>
            <a:fillRect/>
          </a:stretch>
        </p:blipFill>
        <p:spPr>
          <a:xfrm>
            <a:off x="17696184" y="2090284"/>
            <a:ext cx="5794561" cy="3270466"/>
          </a:xfrm>
          <a:prstGeom prst="rect">
            <a:avLst/>
          </a:prstGeom>
        </p:spPr>
      </p:pic>
      <p:pic>
        <p:nvPicPr>
          <p:cNvPr id="593" name="Image" descr="Image"/>
          <p:cNvPicPr>
            <a:picLocks noChangeAspect="0"/>
          </p:cNvPicPr>
          <p:nvPr>
            <p:ph type="pic" idx="22"/>
          </p:nvPr>
        </p:nvPicPr>
        <p:blipFill>
          <a:blip r:embed="rId4">
            <a:extLst/>
          </a:blip>
          <a:srcRect l="7966" t="12330" r="0" b="44692"/>
          <a:stretch>
            <a:fillRect/>
          </a:stretch>
        </p:blipFill>
        <p:spPr>
          <a:xfrm>
            <a:off x="3301999" y="7830740"/>
            <a:ext cx="10267370" cy="5885391"/>
          </a:xfrm>
          <a:prstGeom prst="rect">
            <a:avLst/>
          </a:prstGeom>
        </p:spPr>
      </p:pic>
      <p:sp>
        <p:nvSpPr>
          <p:cNvPr id="594" name="Rectangle"/>
          <p:cNvSpPr/>
          <p:nvPr/>
        </p:nvSpPr>
        <p:spPr>
          <a:xfrm>
            <a:off x="3302000" y="10304621"/>
            <a:ext cx="10267485" cy="3411379"/>
          </a:xfrm>
          <a:prstGeom prst="rect">
            <a:avLst/>
          </a:prstGeom>
          <a:gradFill>
            <a:gsLst>
              <a:gs pos="0">
                <a:srgbClr val="000000">
                  <a:alpha val="0"/>
                </a:srgbClr>
              </a:gs>
              <a:gs pos="100000">
                <a:srgbClr val="000000"/>
              </a:gs>
            </a:gsLst>
            <a:path>
              <a:fillToRect l="50000" t="-238" r="50000" b="100238"/>
            </a:path>
          </a:gradFill>
          <a:ln w="12700">
            <a:miter lim="400000"/>
          </a:ln>
        </p:spPr>
        <p:txBody>
          <a:bodyPr lIns="50800" tIns="50800" rIns="50800" bIns="50800" anchor="ctr"/>
          <a:lstStyle/>
          <a:p>
            <a:pPr defTabSz="825500">
              <a:defRPr sz="3200">
                <a:solidFill>
                  <a:srgbClr val="000000">
                    <a:alpha val="2435"/>
                  </a:srgbClr>
                </a:solidFill>
                <a:latin typeface="Helvetica Neue Medium"/>
                <a:ea typeface="Helvetica Neue Medium"/>
                <a:cs typeface="Helvetica Neue Medium"/>
                <a:sym typeface="Helvetica Neue Medium"/>
              </a:defRPr>
            </a:pP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5" name="BACKGROUND…"/>
          <p:cNvSpPr txBox="1"/>
          <p:nvPr>
            <p:ph type="body" idx="21"/>
          </p:nvPr>
        </p:nvSpPr>
        <p:spPr>
          <a:prstGeom prst="rect">
            <a:avLst/>
          </a:prstGeom>
        </p:spPr>
        <p:txBody>
          <a:bodyPr/>
          <a:lstStyle/>
          <a:p>
            <a:pPr defTabSz="2438338">
              <a:lnSpc>
                <a:spcPct val="90000"/>
              </a:lnSpc>
              <a:defRPr b="0" spc="-159" sz="8000">
                <a:latin typeface="+mj-lt"/>
                <a:ea typeface="+mj-ea"/>
                <a:cs typeface="+mj-cs"/>
                <a:sym typeface="JetBrains Mono Regular Regular"/>
              </a:defRPr>
            </a:pPr>
            <a:r>
              <a:t>BACKGROUND</a:t>
            </a:r>
          </a:p>
          <a:p>
            <a:pPr defTabSz="2438338">
              <a:lnSpc>
                <a:spcPct val="90000"/>
              </a:lnSpc>
              <a:defRPr b="0" spc="-159" sz="8000">
                <a:latin typeface="+mj-lt"/>
                <a:ea typeface="+mj-ea"/>
                <a:cs typeface="+mj-cs"/>
                <a:sym typeface="JetBrains Mono Regular Regular"/>
              </a:defRPr>
            </a:pPr>
            <a:r>
              <a:t>&amp; CONTEXT</a:t>
            </a:r>
          </a:p>
        </p:txBody>
      </p:sp>
      <p:sp>
        <p:nvSpPr>
          <p:cNvPr id="496" name="Nihil hic munitissimus habendi senatus locus, nihil horum? Etiam habebis sem dicantur magna mollis euismod. Cum ceteris in veneratione tui montes, nascetur mus. Curabitur blandit tempus ardua ridiculus sed magna. Pellentesque habitant morbi tristique sen"/>
          <p:cNvSpPr txBox="1"/>
          <p:nvPr>
            <p:ph type="body" idx="22"/>
          </p:nvPr>
        </p:nvSpPr>
        <p:spPr>
          <a:prstGeom prst="rect">
            <a:avLst/>
          </a:prstGeom>
        </p:spPr>
        <p:txBody>
          <a:bodyPr/>
          <a:lstStyle/>
          <a:p>
            <a:pPr defTabSz="2438338">
              <a:lnSpc>
                <a:spcPct val="90000"/>
              </a:lnSpc>
              <a:defRPr b="0" spc="-64" sz="3200">
                <a:latin typeface="JetBrains Mono Light"/>
                <a:ea typeface="JetBrains Mono Light"/>
                <a:cs typeface="JetBrains Mono Light"/>
                <a:sym typeface="JetBrains Mono Light"/>
              </a:defRPr>
            </a:pPr>
            <a:r>
              <a:t>Nihil hic munitissimus habendi senatus locus, nihil horum? Etiam habebis sem dicantur magna mollis euismod. Cum ceteris in veneratione tui montes, nascetur mus. Curabitur blandit tempus ardua ridiculus sed magna. Pellentesque habitant morbi tristique senectus et netus. Quisque ut dolor gravida, placerat libero vel, euismod.</a:t>
            </a:r>
          </a:p>
          <a:p>
            <a:pPr defTabSz="2438338">
              <a:lnSpc>
                <a:spcPct val="90000"/>
              </a:lnSpc>
              <a:defRPr b="0" spc="-64" sz="3200">
                <a:latin typeface="JetBrains Mono Light"/>
                <a:ea typeface="JetBrains Mono Light"/>
                <a:cs typeface="JetBrains Mono Light"/>
                <a:sym typeface="JetBrains Mono Light"/>
              </a:defRPr>
            </a:pPr>
          </a:p>
          <a:p>
            <a:pPr defTabSz="2438338">
              <a:lnSpc>
                <a:spcPct val="90000"/>
              </a:lnSpc>
              <a:defRPr b="0" spc="-64" sz="3200">
                <a:latin typeface="JetBrains Mono Light"/>
                <a:ea typeface="JetBrains Mono Light"/>
                <a:cs typeface="JetBrains Mono Light"/>
                <a:sym typeface="JetBrains Mono Light"/>
              </a:defRPr>
            </a:pPr>
            <a:r>
              <a:t>Gallia est omnis divisa in partes tres, quarum. Paullum deliquit, ponderibus modulisque suis ratio utitur. Sed haec quis possit intrepidus aestimare tellus. Cum sociis natoque penatibus et magnis dis parturient.</a:t>
            </a:r>
          </a:p>
        </p:txBody>
      </p:sp>
      <p:sp>
        <p:nvSpPr>
          <p:cNvPr id="497" name="BY  DAN BALONE"/>
          <p:cNvSpPr txBox="1"/>
          <p:nvPr>
            <p:ph type="body" idx="23"/>
          </p:nvPr>
        </p:nvSpPr>
        <p:spPr>
          <a:prstGeom prst="rect">
            <a:avLst/>
          </a:prstGeom>
        </p:spPr>
        <p:txBody>
          <a:bodyPr/>
          <a:lstStyle/>
          <a:p>
            <a:pPr/>
            <a:r>
              <a:t>BY</a:t>
            </a:r>
            <a:r>
              <a:t> </a:t>
            </a:r>
            <a:br/>
            <a:r>
              <a:t>DAN BALONE</a:t>
            </a:r>
          </a:p>
        </p:txBody>
      </p:sp>
      <p:sp>
        <p:nvSpPr>
          <p:cNvPr id="498" name="ON…"/>
          <p:cNvSpPr txBox="1"/>
          <p:nvPr>
            <p:ph type="body" idx="24"/>
          </p:nvPr>
        </p:nvSpPr>
        <p:spPr>
          <a:prstGeom prst="rect">
            <a:avLst/>
          </a:prstGeom>
        </p:spPr>
        <p:txBody>
          <a:bodyPr/>
          <a:lstStyle/>
          <a:p>
            <a:pPr defTabSz="2438338">
              <a:lnSpc>
                <a:spcPct val="90000"/>
              </a:lnSpc>
              <a:defRPr b="0" spc="-32" sz="1600">
                <a:latin typeface="JetBrains Mono SemiBold"/>
                <a:ea typeface="JetBrains Mono SemiBold"/>
                <a:cs typeface="JetBrains Mono SemiBold"/>
                <a:sym typeface="JetBrains Mono SemiBold"/>
              </a:defRPr>
            </a:pPr>
            <a:r>
              <a:t>ON</a:t>
            </a:r>
          </a:p>
          <a:p>
            <a:pPr defTabSz="2438338">
              <a:lnSpc>
                <a:spcPct val="90000"/>
              </a:lnSpc>
              <a:defRPr b="0" spc="-32" sz="1600">
                <a:latin typeface="JetBrains Mono Bold"/>
                <a:ea typeface="JetBrains Mono Bold"/>
                <a:cs typeface="JetBrains Mono Bold"/>
                <a:sym typeface="JetBrains Mono Bold"/>
              </a:defRPr>
            </a:pPr>
            <a:r>
              <a:t>JANUARY 02</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00" name="Image" descr="Image"/>
          <p:cNvPicPr>
            <a:picLocks noChangeAspect="0"/>
          </p:cNvPicPr>
          <p:nvPr>
            <p:ph type="pic" idx="21"/>
          </p:nvPr>
        </p:nvPicPr>
        <p:blipFill>
          <a:blip r:embed="rId2">
            <a:extLst/>
          </a:blip>
          <a:stretch>
            <a:fillRect/>
          </a:stretch>
        </p:blipFill>
        <p:spPr>
          <a:prstGeom prst="rect">
            <a:avLst/>
          </a:prstGeom>
        </p:spPr>
      </p:pic>
      <p:sp>
        <p:nvSpPr>
          <p:cNvPr id="501" name="SOME…"/>
          <p:cNvSpPr txBox="1"/>
          <p:nvPr>
            <p:ph type="body" idx="22"/>
          </p:nvPr>
        </p:nvSpPr>
        <p:spPr>
          <a:prstGeom prst="rect">
            <a:avLst/>
          </a:prstGeom>
        </p:spPr>
        <p:txBody>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502" name="Gallia est omnis divisa in partes tres, quarum. Paullum deliquit, ponderibus modulisque suis ratio utitur. Sed haec quis possit intrepidus aestimare tellus. Petierunt uti sibi concilium totius Galliae in diem certam indicere."/>
          <p:cNvSpPr txBox="1"/>
          <p:nvPr>
            <p:ph type="body" idx="23"/>
          </p:nvPr>
        </p:nvSpPr>
        <p:spPr>
          <a:prstGeom prst="rect">
            <a:avLst/>
          </a:prstGeom>
        </p:spPr>
        <p:txBody>
          <a:bodyPr/>
          <a:lstStyle/>
          <a:p>
            <a:pPr/>
            <a:r>
              <a:t>Gallia est omnis divisa in partes tres, quarum. Paullum deliquit, ponderibus modulisque suis ratio utitur. Sed haec quis possit intrepidus aestimare tellus. Petierunt uti sibi concilium totius Galliae in diem certam indicere.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04" name="Image" descr="Image"/>
          <p:cNvPicPr>
            <a:picLocks noChangeAspect="0"/>
          </p:cNvPicPr>
          <p:nvPr>
            <p:ph type="pic" idx="21"/>
          </p:nvPr>
        </p:nvPicPr>
        <p:blipFill>
          <a:blip r:embed="rId2">
            <a:extLst/>
          </a:blip>
          <a:srcRect l="0" t="0" r="0" b="0"/>
          <a:stretch>
            <a:fillRect/>
          </a:stretch>
        </p:blipFill>
        <p:spPr>
          <a:prstGeom prst="rect">
            <a:avLst/>
          </a:prstGeom>
        </p:spPr>
      </p:pic>
      <p:sp>
        <p:nvSpPr>
          <p:cNvPr id="505" name="SOME…"/>
          <p:cNvSpPr txBox="1"/>
          <p:nvPr>
            <p:ph type="body" idx="22"/>
          </p:nvPr>
        </p:nvSpPr>
        <p:spPr>
          <a:prstGeom prst="rect">
            <a:avLst/>
          </a:prstGeom>
        </p:spPr>
        <p:txBody>
          <a:bodyPr/>
          <a:lstStyle/>
          <a:p>
            <a:pPr defTabSz="2438338">
              <a:lnSpc>
                <a:spcPct val="90000"/>
              </a:lnSpc>
              <a:defRPr b="0" spc="-159" sz="8000">
                <a:latin typeface="+mj-lt"/>
                <a:ea typeface="+mj-ea"/>
                <a:cs typeface="+mj-cs"/>
                <a:sym typeface="JetBrains Mono Regular Regular"/>
              </a:defRPr>
            </a:pPr>
            <a:r>
              <a:t>SOME </a:t>
            </a:r>
          </a:p>
          <a:p>
            <a:pPr defTabSz="2438338">
              <a:lnSpc>
                <a:spcPct val="90000"/>
              </a:lnSpc>
              <a:defRPr b="0" spc="-159" sz="8000">
                <a:latin typeface="+mj-lt"/>
                <a:ea typeface="+mj-ea"/>
                <a:cs typeface="+mj-cs"/>
                <a:sym typeface="JetBrains Mono Regular Regular"/>
              </a:defRPr>
            </a:pPr>
            <a:r>
              <a:t>GOOD MOOD</a:t>
            </a:r>
          </a:p>
        </p:txBody>
      </p:sp>
      <p:sp>
        <p:nvSpPr>
          <p:cNvPr id="506" name="Gallia est omnis divisa in partes tres, quarum. Paullum deliquit, ponderibus modulisque suis ratio utitur. Sed haec quis possit intrepidus aestimare tellus. Cum sociis natoque penatibus et magnis dis parturient."/>
          <p:cNvSpPr txBox="1"/>
          <p:nvPr>
            <p:ph type="body" idx="23"/>
          </p:nvPr>
        </p:nvSpPr>
        <p:spPr>
          <a:prstGeom prst="rect">
            <a:avLst/>
          </a:prstGeom>
        </p:spPr>
        <p:txBody>
          <a:bodyPr/>
          <a:lstStyle/>
          <a:p>
            <a:pPr/>
            <a:r>
              <a:t>Gallia est omnis divisa in partes tres, quarum. Paullum deliquit, ponderibus modulisque suis ratio utitur. Sed haec quis possit intrepidus aestimare tellus. Cum sociis natoque penatibus et magnis dis parturient.</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8" name="TYPOGRAPHY"/>
          <p:cNvSpPr txBox="1"/>
          <p:nvPr>
            <p:ph type="body" idx="21"/>
          </p:nvPr>
        </p:nvSpPr>
        <p:spPr>
          <a:prstGeom prst="rect">
            <a:avLst/>
          </a:prstGeom>
        </p:spPr>
        <p:txBody>
          <a:bodyPr/>
          <a:lstStyle/>
          <a:p>
            <a:pPr/>
            <a:r>
              <a:t>TYPOGRAPHY</a:t>
            </a:r>
          </a:p>
        </p:txBody>
      </p:sp>
      <p:sp>
        <p:nvSpPr>
          <p:cNvPr id="509" name="Quantitative methodology is a data collection method that gathers and analyzes information from large numbers of respondents, while qualitative"/>
          <p:cNvSpPr txBox="1"/>
          <p:nvPr>
            <p:ph type="body" idx="22"/>
          </p:nvPr>
        </p:nvSpPr>
        <p:spPr>
          <a:prstGeom prst="rect">
            <a:avLst/>
          </a:prstGeom>
        </p:spPr>
        <p:txBody>
          <a:bodyPr/>
          <a:lstStyle/>
          <a:p>
            <a:pPr/>
            <a:r>
              <a:t>Quantitative methodology is a data collection method that gathers and analyzes information from large numbers of respondents, while qualitative</a:t>
            </a:r>
          </a:p>
        </p:txBody>
      </p:sp>
      <p:sp>
        <p:nvSpPr>
          <p:cNvPr id="510" name="BY  DAN BALONE"/>
          <p:cNvSpPr txBox="1"/>
          <p:nvPr>
            <p:ph type="body" idx="23"/>
          </p:nvPr>
        </p:nvSpPr>
        <p:spPr>
          <a:prstGeom prst="rect">
            <a:avLst/>
          </a:prstGeom>
        </p:spPr>
        <p:txBody>
          <a:bodyPr/>
          <a:lstStyle/>
          <a:p>
            <a:pPr/>
            <a:r>
              <a:t>BY</a:t>
            </a:r>
            <a:r>
              <a:t> </a:t>
            </a:r>
            <a:br/>
            <a:r>
              <a:t>DAN BALONE</a:t>
            </a:r>
          </a:p>
        </p:txBody>
      </p:sp>
      <p:sp>
        <p:nvSpPr>
          <p:cNvPr id="511" name="ON…"/>
          <p:cNvSpPr txBox="1"/>
          <p:nvPr>
            <p:ph type="body" idx="24"/>
          </p:nvPr>
        </p:nvSpPr>
        <p:spPr>
          <a:prstGeom prst="rect">
            <a:avLst/>
          </a:prstGeom>
        </p:spPr>
        <p:txBody>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ON</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02</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13" name="Image" descr="Image"/>
          <p:cNvPicPr>
            <a:picLocks noChangeAspect="0"/>
          </p:cNvPicPr>
          <p:nvPr>
            <p:ph type="pic" idx="21"/>
          </p:nvPr>
        </p:nvPicPr>
        <p:blipFill>
          <a:blip r:embed="rId2">
            <a:extLst/>
          </a:blip>
          <a:stretch>
            <a:fillRect/>
          </a:stretch>
        </p:blipFill>
        <p:spPr>
          <a:prstGeom prst="rect">
            <a:avLst/>
          </a:prstGeom>
        </p:spPr>
      </p:pic>
      <p:sp>
        <p:nvSpPr>
          <p:cNvPr id="514" name="Gallia est omnis divisa in partes tres, quarum. Paullum deliquit, ponderibus modulisque suis ratio utitur."/>
          <p:cNvSpPr txBox="1"/>
          <p:nvPr>
            <p:ph type="body" idx="22"/>
          </p:nvPr>
        </p:nvSpPr>
        <p:spPr>
          <a:prstGeom prst="rect">
            <a:avLst/>
          </a:prstGeom>
        </p:spPr>
        <p:txBody>
          <a:bodyPr/>
          <a:lstStyle/>
          <a:p>
            <a:pPr/>
            <a:r>
              <a:t>Gallia est omnis divisa in partes tres, quarum. Paullum deliquit, ponderibus modulisque suis ratio utitur.</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6" name="ANIMATIONS"/>
          <p:cNvSpPr txBox="1"/>
          <p:nvPr>
            <p:ph type="body" idx="21"/>
          </p:nvPr>
        </p:nvSpPr>
        <p:spPr>
          <a:prstGeom prst="rect">
            <a:avLst/>
          </a:prstGeom>
        </p:spPr>
        <p:txBody>
          <a:bodyPr/>
          <a:lstStyle/>
          <a:p>
            <a:pPr/>
            <a:r>
              <a:t>ANIMATIONS</a:t>
            </a:r>
          </a:p>
        </p:txBody>
      </p:sp>
      <p:sp>
        <p:nvSpPr>
          <p:cNvPr id="517" name="Quantitative methodology is a data collection method that gathers and analyzes information from large numbers of respondents, while qualitative"/>
          <p:cNvSpPr txBox="1"/>
          <p:nvPr>
            <p:ph type="body" idx="22"/>
          </p:nvPr>
        </p:nvSpPr>
        <p:spPr>
          <a:prstGeom prst="rect">
            <a:avLst/>
          </a:prstGeom>
        </p:spPr>
        <p:txBody>
          <a:bodyPr/>
          <a:lstStyle/>
          <a:p>
            <a:pPr/>
            <a:r>
              <a:t>Quantitative methodology is a data collection method that gathers and analyzes information from large numbers of respondents, while qualitative</a:t>
            </a:r>
          </a:p>
        </p:txBody>
      </p:sp>
      <p:sp>
        <p:nvSpPr>
          <p:cNvPr id="518" name="BY  DAN BALONE"/>
          <p:cNvSpPr txBox="1"/>
          <p:nvPr>
            <p:ph type="body" idx="23"/>
          </p:nvPr>
        </p:nvSpPr>
        <p:spPr>
          <a:prstGeom prst="rect">
            <a:avLst/>
          </a:prstGeom>
        </p:spPr>
        <p:txBody>
          <a:bodyPr/>
          <a:lstStyle/>
          <a:p>
            <a:pPr/>
            <a:r>
              <a:t>BY</a:t>
            </a:r>
            <a:r>
              <a:t> </a:t>
            </a:r>
            <a:br/>
            <a:r>
              <a:t>DAN BALONE</a:t>
            </a:r>
          </a:p>
        </p:txBody>
      </p:sp>
      <p:sp>
        <p:nvSpPr>
          <p:cNvPr id="519" name="ON…"/>
          <p:cNvSpPr txBox="1"/>
          <p:nvPr>
            <p:ph type="body" idx="24"/>
          </p:nvPr>
        </p:nvSpPr>
        <p:spPr>
          <a:prstGeom prst="rect">
            <a:avLst/>
          </a:prstGeom>
        </p:spPr>
        <p:txBody>
          <a:bodyPr/>
          <a:lstStyle/>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ON</a:t>
            </a:r>
          </a:p>
          <a:p>
            <a:pPr defTabSz="2438338">
              <a:lnSpc>
                <a:spcPct val="90000"/>
              </a:lnSpc>
              <a:defRPr b="0" spc="-32" sz="1600">
                <a:solidFill>
                  <a:srgbClr val="FFFFFF"/>
                </a:solidFill>
                <a:latin typeface="JetBrains Mono SemiBold"/>
                <a:ea typeface="JetBrains Mono SemiBold"/>
                <a:cs typeface="JetBrains Mono SemiBold"/>
                <a:sym typeface="JetBrains Mono SemiBold"/>
              </a:defRPr>
            </a:pPr>
            <a:r>
              <a:t>JANUARY 02</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21" name="Image" descr="Image"/>
          <p:cNvPicPr>
            <a:picLocks noChangeAspect="0"/>
          </p:cNvPicPr>
          <p:nvPr>
            <p:ph type="pic" idx="21"/>
          </p:nvPr>
        </p:nvPicPr>
        <p:blipFill>
          <a:blip r:embed="rId2">
            <a:extLst/>
          </a:blip>
          <a:stretch>
            <a:fillRect/>
          </a:stretch>
        </p:blipFill>
        <p:spPr>
          <a:prstGeom prst="rect">
            <a:avLst/>
          </a:prstGeom>
        </p:spPr>
      </p:pic>
      <p:sp>
        <p:nvSpPr>
          <p:cNvPr id="522" name="Gallia est omnis divisa in partes tres, quarum. Paullum deliquit, ponderibus modulisque suis ratio utitur."/>
          <p:cNvSpPr txBox="1"/>
          <p:nvPr>
            <p:ph type="body" idx="22"/>
          </p:nvPr>
        </p:nvSpPr>
        <p:spPr>
          <a:prstGeom prst="rect">
            <a:avLst/>
          </a:prstGeom>
        </p:spPr>
        <p:txBody>
          <a:bodyPr/>
          <a:lstStyle/>
          <a:p>
            <a:pPr/>
            <a:r>
              <a:t>Gallia est omnis divisa in partes tres, quarum. Paullum deliquit, ponderibus modulisque suis ratio utitur.</a:t>
            </a:r>
          </a:p>
        </p:txBody>
      </p:sp>
      <p:pic>
        <p:nvPicPr>
          <p:cNvPr id="523" name="Image" descr="Image"/>
          <p:cNvPicPr>
            <a:picLocks noChangeAspect="0"/>
          </p:cNvPicPr>
          <p:nvPr>
            <p:ph type="pic" idx="23"/>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JetBrains Mono Regular Regular"/>
        <a:ea typeface="JetBrains Mono Regular Regular"/>
        <a:cs typeface="JetBrains Mono Regular Regular"/>
      </a:majorFont>
      <a:minorFont>
        <a:latin typeface="JetBrains Mono Thin"/>
        <a:ea typeface="JetBrains Mono Thin"/>
        <a:cs typeface="JetBrains Mono Thin"/>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JetBrains Mono Regular Regular"/>
        <a:ea typeface="JetBrains Mono Regular Regular"/>
        <a:cs typeface="JetBrains Mono Regular Regular"/>
      </a:majorFont>
      <a:minorFont>
        <a:latin typeface="JetBrains Mono Thin"/>
        <a:ea typeface="JetBrains Mono Thin"/>
        <a:cs typeface="JetBrains Mono Thin"/>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