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media/image1.jpeg" ContentType="image/jpeg"/>
  <Override PartName="/ppt/media/image2.jpeg" ContentType="image/jpeg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</p:sldIdLst>
  <p:sldSz cx="13716000" cy="24384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1460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60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1pPr>
    <a:lvl2pPr marL="0" marR="0" indent="228600" algn="ctr" defTabSz="1460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60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2pPr>
    <a:lvl3pPr marL="0" marR="0" indent="457200" algn="ctr" defTabSz="1460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60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3pPr>
    <a:lvl4pPr marL="0" marR="0" indent="685800" algn="ctr" defTabSz="1460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60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4pPr>
    <a:lvl5pPr marL="0" marR="0" indent="914400" algn="ctr" defTabSz="1460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60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5pPr>
    <a:lvl6pPr marL="0" marR="0" indent="1143000" algn="ctr" defTabSz="1460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60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6pPr>
    <a:lvl7pPr marL="0" marR="0" indent="1371600" algn="ctr" defTabSz="1460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60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7pPr>
    <a:lvl8pPr marL="0" marR="0" indent="1600200" algn="ctr" defTabSz="1460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60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8pPr>
    <a:lvl9pPr marL="0" marR="0" indent="1828800" algn="ctr" defTabSz="1460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60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 b="def" i="def"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lumOff val="-13575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hueOff val="114395"/>
              <a:lumOff val="-24975"/>
            </a:schemeClr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 b="def" i="def"/>
      <a:tcStyle>
        <a:tcBdr/>
        <a:fill>
          <a:solidFill>
            <a:srgbClr val="E1E0DA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3">
              <a:hueOff val="362282"/>
              <a:satOff val="31803"/>
              <a:lumOff val="-18242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929292"/>
              </a:solidFill>
              <a:prstDash val="solid"/>
              <a:miter lim="400000"/>
            </a:ln>
          </a:left>
          <a:right>
            <a:ln w="12700" cap="flat">
              <a:solidFill>
                <a:srgbClr val="929292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929292"/>
              </a:solidFill>
              <a:prstDash val="solid"/>
              <a:miter lim="400000"/>
            </a:ln>
          </a:insideH>
          <a:insideV>
            <a:ln w="127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solidFill>
            <a:srgbClr val="017101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Helvetica Neue Light"/>
          <a:ea typeface="Helvetica Neue Light"/>
          <a:cs typeface="Helvetica Neue Light"/>
        </a:font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FAF7E9"/>
          </a:solidFill>
        </a:fill>
      </a:tcStyle>
    </a:wholeTbl>
    <a:band2H>
      <a:tcTxStyle b="def" i="def"/>
      <a:tcStyle>
        <a:tcBdr/>
        <a:fill>
          <a:solidFill>
            <a:srgbClr val="EDEADD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9BA00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 b="def" i="def"/>
      <a:tcStyle>
        <a:tcBdr/>
        <a:fill>
          <a:solidFill>
            <a:srgbClr val="DADBDA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chemeClr val="accent6">
              <a:hueOff val="-146070"/>
              <a:satOff val="-10048"/>
              <a:lumOff val="-30626"/>
            </a:schemeClr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B5B5C1"/>
          </a:solidFill>
        </a:fill>
      </a:tcStyle>
    </a:wholeTbl>
    <a:band2H>
      <a:tcTxStyle b="def" i="def"/>
      <a:tcStyle>
        <a:tcBdr/>
        <a:fill>
          <a:solidFill>
            <a:srgbClr val="9A9AA5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85F"/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Comments="1"/>
</file>

<file path=ppt/_rels/presentation.xml.rels><?xml version="1.0" encoding="UTF-8"?>
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Relationship Id="rId13" Type="http://schemas.openxmlformats.org/officeDocument/2006/relationships/slide" Target="slides/slide6.xml"/><Relationship Id="rId14" Type="http://schemas.openxmlformats.org/officeDocument/2006/relationships/slide" Target="slides/slide7.xml"/></Relationships>
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17" name="Shape 117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itle" showMasterSp="1" showMasterPhAnim="1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12" name="Body Level One…"/>
          <p:cNvSpPr txBox="1"/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–Johnny Appleseed"/>
          <p:cNvSpPr txBox="1"/>
          <p:nvPr>
            <p:ph type="body" sz="quarter" idx="21"/>
          </p:nvPr>
        </p:nvSpPr>
        <p:spPr>
          <a:xfrm>
            <a:off x="1339453" y="13759160"/>
            <a:ext cx="11037094" cy="1000221"/>
          </a:xfrm>
          <a:prstGeom prst="rect">
            <a:avLst/>
          </a:prstGeom>
        </p:spPr>
        <p:txBody>
          <a:bodyPr>
            <a:spAutoFit/>
          </a:bodyPr>
          <a:lstStyle>
            <a:lvl1pPr>
              <a:defRPr i="1" sz="6000"/>
            </a:lvl1pPr>
          </a:lstStyle>
          <a:p>
            <a:pPr/>
            <a:r>
              <a:t>–Johnny Appleseed</a:t>
            </a:r>
          </a:p>
        </p:txBody>
      </p:sp>
      <p:sp>
        <p:nvSpPr>
          <p:cNvPr id="94" name="“Type a quote here.”"/>
          <p:cNvSpPr txBox="1"/>
          <p:nvPr>
            <p:ph type="body" sz="quarter" idx="22"/>
          </p:nvPr>
        </p:nvSpPr>
        <p:spPr>
          <a:xfrm>
            <a:off x="1339453" y="11184725"/>
            <a:ext cx="11037094" cy="1371613"/>
          </a:xfrm>
          <a:prstGeom prst="rect">
            <a:avLst/>
          </a:prstGeom>
        </p:spPr>
        <p:txBody>
          <a:bodyPr anchor="ctr">
            <a:spAutoFit/>
          </a:bodyPr>
          <a:lstStyle>
            <a:lvl1pPr>
              <a:defRPr sz="8400"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pPr/>
            <a:r>
              <a:t>“Type a quote here.” </a:t>
            </a:r>
          </a:p>
        </p:txBody>
      </p:sp>
      <p:sp>
        <p:nvSpPr>
          <p:cNvPr id="95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Image"/>
          <p:cNvSpPr/>
          <p:nvPr>
            <p:ph type="pic" idx="21"/>
          </p:nvPr>
        </p:nvSpPr>
        <p:spPr>
          <a:xfrm>
            <a:off x="-1001798" y="7048500"/>
            <a:ext cx="15719596" cy="10487918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103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Photo -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Image"/>
          <p:cNvSpPr/>
          <p:nvPr>
            <p:ph type="pic" sz="half" idx="21"/>
          </p:nvPr>
        </p:nvSpPr>
        <p:spPr>
          <a:xfrm>
            <a:off x="1710796" y="7353410"/>
            <a:ext cx="10287003" cy="6861573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21" name="Title Text"/>
          <p:cNvSpPr txBox="1"/>
          <p:nvPr>
            <p:ph type="title"/>
          </p:nvPr>
        </p:nvSpPr>
        <p:spPr>
          <a:xfrm>
            <a:off x="1339453" y="14134207"/>
            <a:ext cx="11037094" cy="1500188"/>
          </a:xfrm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22" name="Body Level One…"/>
          <p:cNvSpPr txBox="1"/>
          <p:nvPr>
            <p:ph type="body" sz="quarter" idx="1"/>
          </p:nvPr>
        </p:nvSpPr>
        <p:spPr>
          <a:xfrm>
            <a:off x="1339453" y="15647789"/>
            <a:ext cx="11037094" cy="1192114"/>
          </a:xfrm>
          <a:prstGeom prst="rect">
            <a:avLst/>
          </a:prstGeom>
        </p:spPr>
        <p:txBody>
          <a:bodyPr/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3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- Cen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Text"/>
          <p:cNvSpPr txBox="1"/>
          <p:nvPr>
            <p:ph type="title"/>
          </p:nvPr>
        </p:nvSpPr>
        <p:spPr>
          <a:xfrm>
            <a:off x="1339453" y="10450710"/>
            <a:ext cx="11037094" cy="3482580"/>
          </a:xfrm>
          <a:prstGeom prst="rect">
            <a:avLst/>
          </a:prstGeom>
        </p:spPr>
        <p:txBody>
          <a:bodyPr anchor="ctr"/>
          <a:lstStyle/>
          <a:p>
            <a:pPr/>
            <a:r>
              <a:t>Title Text</a:t>
            </a:r>
          </a:p>
        </p:txBody>
      </p:sp>
      <p:sp>
        <p:nvSpPr>
          <p:cNvPr id="31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Photo -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Image"/>
          <p:cNvSpPr/>
          <p:nvPr>
            <p:ph type="pic" sz="half" idx="21"/>
          </p:nvPr>
        </p:nvSpPr>
        <p:spPr>
          <a:xfrm>
            <a:off x="2387575" y="7695903"/>
            <a:ext cx="13079760" cy="871984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39" name="Title Text"/>
          <p:cNvSpPr txBox="1"/>
          <p:nvPr>
            <p:ph type="title"/>
          </p:nvPr>
        </p:nvSpPr>
        <p:spPr>
          <a:xfrm>
            <a:off x="1004589" y="7718226"/>
            <a:ext cx="5625704" cy="4205884"/>
          </a:xfrm>
          <a:prstGeom prst="rect">
            <a:avLst/>
          </a:prstGeom>
        </p:spPr>
        <p:txBody>
          <a:bodyPr/>
          <a:lstStyle>
            <a:lvl1pPr>
              <a:defRPr sz="15000"/>
            </a:lvl1pPr>
          </a:lstStyle>
          <a:p>
            <a:pPr/>
            <a:r>
              <a:t>Title Text</a:t>
            </a:r>
          </a:p>
        </p:txBody>
      </p:sp>
      <p:sp>
        <p:nvSpPr>
          <p:cNvPr id="40" name="Body Level One…"/>
          <p:cNvSpPr txBox="1"/>
          <p:nvPr>
            <p:ph type="body" sz="quarter" idx="1"/>
          </p:nvPr>
        </p:nvSpPr>
        <p:spPr>
          <a:xfrm>
            <a:off x="1004589" y="12031265"/>
            <a:ext cx="5625704" cy="4339829"/>
          </a:xfrm>
          <a:prstGeom prst="rect">
            <a:avLst/>
          </a:prstGeom>
        </p:spPr>
        <p:txBody>
          <a:bodyPr/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1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itle Text"/>
          <p:cNvSpPr txBox="1"/>
          <p:nvPr>
            <p:ph type="title"/>
          </p:nvPr>
        </p:nvSpPr>
        <p:spPr>
          <a:xfrm>
            <a:off x="1004589" y="7316390"/>
            <a:ext cx="11706822" cy="2277071"/>
          </a:xfrm>
          <a:prstGeom prst="rect">
            <a:avLst/>
          </a:prstGeom>
        </p:spPr>
        <p:txBody>
          <a:bodyPr anchor="ctr"/>
          <a:lstStyle/>
          <a:p>
            <a:pPr/>
            <a:r>
              <a:t>Title Text</a:t>
            </a:r>
          </a:p>
        </p:txBody>
      </p:sp>
      <p:sp>
        <p:nvSpPr>
          <p:cNvPr id="49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itle Text"/>
          <p:cNvSpPr txBox="1"/>
          <p:nvPr>
            <p:ph type="title"/>
          </p:nvPr>
        </p:nvSpPr>
        <p:spPr>
          <a:xfrm>
            <a:off x="1004589" y="7316390"/>
            <a:ext cx="11706822" cy="2277071"/>
          </a:xfrm>
          <a:prstGeom prst="rect">
            <a:avLst/>
          </a:prstGeom>
        </p:spPr>
        <p:txBody>
          <a:bodyPr anchor="ctr"/>
          <a:lstStyle/>
          <a:p>
            <a:pPr/>
            <a:r>
              <a:t>Title Text</a:t>
            </a:r>
          </a:p>
        </p:txBody>
      </p:sp>
      <p:sp>
        <p:nvSpPr>
          <p:cNvPr id="57" name="Body Level One…"/>
          <p:cNvSpPr txBox="1"/>
          <p:nvPr>
            <p:ph type="body" sz="half" idx="1"/>
          </p:nvPr>
        </p:nvSpPr>
        <p:spPr>
          <a:xfrm>
            <a:off x="1004589" y="9780984"/>
            <a:ext cx="11706822" cy="6630294"/>
          </a:xfrm>
          <a:prstGeom prst="rect">
            <a:avLst/>
          </a:prstGeom>
        </p:spPr>
        <p:txBody>
          <a:bodyPr anchor="ctr"/>
          <a:lstStyle>
            <a:lvl1pPr marL="1111250" indent="-1111250" algn="l">
              <a:spcBef>
                <a:spcPts val="10500"/>
              </a:spcBef>
              <a:buSzPct val="145000"/>
              <a:buChar char="•"/>
              <a:defRPr sz="8000"/>
            </a:lvl1pPr>
            <a:lvl2pPr marL="1555750" indent="-1111250" algn="l">
              <a:spcBef>
                <a:spcPts val="10500"/>
              </a:spcBef>
              <a:buSzPct val="145000"/>
              <a:buChar char="•"/>
              <a:defRPr sz="8000"/>
            </a:lvl2pPr>
            <a:lvl3pPr marL="2000250" indent="-1111250" algn="l">
              <a:spcBef>
                <a:spcPts val="10500"/>
              </a:spcBef>
              <a:buSzPct val="145000"/>
              <a:buChar char="•"/>
              <a:defRPr sz="8000"/>
            </a:lvl3pPr>
            <a:lvl4pPr marL="2444750" indent="-1111250" algn="l">
              <a:spcBef>
                <a:spcPts val="10500"/>
              </a:spcBef>
              <a:buSzPct val="145000"/>
              <a:buChar char="•"/>
              <a:defRPr sz="8000"/>
            </a:lvl4pPr>
            <a:lvl5pPr marL="2889250" indent="-1111250" algn="l">
              <a:spcBef>
                <a:spcPts val="10500"/>
              </a:spcBef>
              <a:buSzPct val="145000"/>
              <a:buChar char="•"/>
              <a:defRPr sz="80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8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Image"/>
          <p:cNvSpPr/>
          <p:nvPr>
            <p:ph type="pic" sz="quarter" idx="21"/>
          </p:nvPr>
        </p:nvSpPr>
        <p:spPr>
          <a:xfrm>
            <a:off x="4309690" y="9776518"/>
            <a:ext cx="9945440" cy="6630294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66" name="Title Text"/>
          <p:cNvSpPr txBox="1"/>
          <p:nvPr>
            <p:ph type="title"/>
          </p:nvPr>
        </p:nvSpPr>
        <p:spPr>
          <a:xfrm>
            <a:off x="1004589" y="7316390"/>
            <a:ext cx="11706822" cy="2277071"/>
          </a:xfrm>
          <a:prstGeom prst="rect">
            <a:avLst/>
          </a:prstGeom>
        </p:spPr>
        <p:txBody>
          <a:bodyPr anchor="ctr"/>
          <a:lstStyle/>
          <a:p>
            <a:pPr/>
            <a:r>
              <a:t>Title Text</a:t>
            </a:r>
          </a:p>
        </p:txBody>
      </p:sp>
      <p:sp>
        <p:nvSpPr>
          <p:cNvPr id="67" name="Body Level One…"/>
          <p:cNvSpPr txBox="1"/>
          <p:nvPr>
            <p:ph type="body" sz="quarter" idx="1"/>
          </p:nvPr>
        </p:nvSpPr>
        <p:spPr>
          <a:xfrm>
            <a:off x="1004589" y="9780984"/>
            <a:ext cx="5625704" cy="6630294"/>
          </a:xfrm>
          <a:prstGeom prst="rect">
            <a:avLst/>
          </a:prstGeom>
        </p:spPr>
        <p:txBody>
          <a:bodyPr anchor="ctr"/>
          <a:lstStyle>
            <a:lvl1pPr marL="857250" indent="-857250" algn="l">
              <a:spcBef>
                <a:spcPts val="8000"/>
              </a:spcBef>
              <a:buSzPct val="145000"/>
              <a:buChar char="•"/>
              <a:defRPr sz="7000"/>
            </a:lvl1pPr>
            <a:lvl2pPr marL="1200150" indent="-857250" algn="l">
              <a:spcBef>
                <a:spcPts val="8000"/>
              </a:spcBef>
              <a:buSzPct val="145000"/>
              <a:buChar char="•"/>
              <a:defRPr sz="7000"/>
            </a:lvl2pPr>
            <a:lvl3pPr marL="1543050" indent="-857250" algn="l">
              <a:spcBef>
                <a:spcPts val="8000"/>
              </a:spcBef>
              <a:buSzPct val="145000"/>
              <a:buChar char="•"/>
              <a:defRPr sz="7000"/>
            </a:lvl3pPr>
            <a:lvl4pPr marL="1885950" indent="-857250" algn="l">
              <a:spcBef>
                <a:spcPts val="8000"/>
              </a:spcBef>
              <a:buSzPct val="145000"/>
              <a:buChar char="•"/>
              <a:defRPr sz="7000"/>
            </a:lvl4pPr>
            <a:lvl5pPr marL="2228850" indent="-857250" algn="l">
              <a:spcBef>
                <a:spcPts val="8000"/>
              </a:spcBef>
              <a:buSzPct val="145000"/>
              <a:buChar char="•"/>
              <a:defRPr sz="70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8" name="Slide Number"/>
          <p:cNvSpPr txBox="1"/>
          <p:nvPr>
            <p:ph type="sldNum" sz="quarter" idx="2"/>
          </p:nvPr>
        </p:nvSpPr>
        <p:spPr>
          <a:xfrm>
            <a:off x="6512052" y="16853296"/>
            <a:ext cx="684753" cy="716758"/>
          </a:xfrm>
          <a:prstGeom prst="rect">
            <a:avLst/>
          </a:prstGeom>
        </p:spPr>
        <p:txBody>
          <a:bodyPr/>
          <a:lstStyle>
            <a:lvl1pPr>
              <a:defRPr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Body Level One…"/>
          <p:cNvSpPr txBox="1"/>
          <p:nvPr>
            <p:ph type="body" sz="half" idx="1"/>
          </p:nvPr>
        </p:nvSpPr>
        <p:spPr>
          <a:xfrm>
            <a:off x="1004589" y="8387953"/>
            <a:ext cx="11706822" cy="7608094"/>
          </a:xfrm>
          <a:prstGeom prst="rect">
            <a:avLst/>
          </a:prstGeom>
        </p:spPr>
        <p:txBody>
          <a:bodyPr anchor="ctr"/>
          <a:lstStyle>
            <a:lvl1pPr marL="1111250" indent="-1111250" algn="l">
              <a:spcBef>
                <a:spcPts val="10500"/>
              </a:spcBef>
              <a:buSzPct val="145000"/>
              <a:buChar char="•"/>
              <a:defRPr sz="8000"/>
            </a:lvl1pPr>
            <a:lvl2pPr marL="1555750" indent="-1111250" algn="l">
              <a:spcBef>
                <a:spcPts val="10500"/>
              </a:spcBef>
              <a:buSzPct val="145000"/>
              <a:buChar char="•"/>
              <a:defRPr sz="8000"/>
            </a:lvl2pPr>
            <a:lvl3pPr marL="2000250" indent="-1111250" algn="l">
              <a:spcBef>
                <a:spcPts val="10500"/>
              </a:spcBef>
              <a:buSzPct val="145000"/>
              <a:buChar char="•"/>
              <a:defRPr sz="8000"/>
            </a:lvl3pPr>
            <a:lvl4pPr marL="2444750" indent="-1111250" algn="l">
              <a:spcBef>
                <a:spcPts val="10500"/>
              </a:spcBef>
              <a:buSzPct val="145000"/>
              <a:buChar char="•"/>
              <a:defRPr sz="8000"/>
            </a:lvl4pPr>
            <a:lvl5pPr marL="2889250" indent="-1111250" algn="l">
              <a:spcBef>
                <a:spcPts val="10500"/>
              </a:spcBef>
              <a:buSzPct val="145000"/>
              <a:buChar char="•"/>
              <a:defRPr sz="80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6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Photo - 3 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Image"/>
          <p:cNvSpPr/>
          <p:nvPr>
            <p:ph type="pic" sz="quarter" idx="21"/>
          </p:nvPr>
        </p:nvSpPr>
        <p:spPr>
          <a:xfrm>
            <a:off x="7045523" y="12352734"/>
            <a:ext cx="6385867" cy="4259462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84" name="Image"/>
          <p:cNvSpPr/>
          <p:nvPr>
            <p:ph type="pic" sz="quarter" idx="22"/>
          </p:nvPr>
        </p:nvSpPr>
        <p:spPr>
          <a:xfrm>
            <a:off x="6858000" y="7986117"/>
            <a:ext cx="6188274" cy="4125517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85" name="Image"/>
          <p:cNvSpPr/>
          <p:nvPr>
            <p:ph type="pic" sz="half" idx="23"/>
          </p:nvPr>
        </p:nvSpPr>
        <p:spPr>
          <a:xfrm>
            <a:off x="-2504778" y="7986117"/>
            <a:ext cx="12637741" cy="8425161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86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Text"/>
          <p:cNvSpPr txBox="1"/>
          <p:nvPr>
            <p:ph type="title"/>
          </p:nvPr>
        </p:nvSpPr>
        <p:spPr>
          <a:xfrm>
            <a:off x="1339453" y="8776394"/>
            <a:ext cx="11037094" cy="348257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3578" tIns="53578" rIns="53578" bIns="53578" anchor="b">
            <a:normAutofit fontScale="100000" lnSpcReduction="0"/>
          </a:bodyPr>
          <a:lstStyle/>
          <a:p>
            <a:pPr/>
            <a:r>
              <a:t>Title Text</a:t>
            </a:r>
          </a:p>
        </p:txBody>
      </p:sp>
      <p:sp>
        <p:nvSpPr>
          <p:cNvPr id="3" name="Body Level One…"/>
          <p:cNvSpPr txBox="1"/>
          <p:nvPr>
            <p:ph type="body" idx="1"/>
          </p:nvPr>
        </p:nvSpPr>
        <p:spPr>
          <a:xfrm>
            <a:off x="1339453" y="12366128"/>
            <a:ext cx="11037094" cy="119211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3578" tIns="53578" rIns="53578" bIns="53578">
            <a:normAutofit fontScale="100000" lnSpcReduction="0"/>
          </a:bodyPr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Slide Number"/>
          <p:cNvSpPr txBox="1"/>
          <p:nvPr>
            <p:ph type="sldNum" sz="quarter" idx="2"/>
          </p:nvPr>
        </p:nvSpPr>
        <p:spPr>
          <a:xfrm>
            <a:off x="6512052" y="16853296"/>
            <a:ext cx="684753" cy="714722"/>
          </a:xfrm>
          <a:prstGeom prst="rect">
            <a:avLst/>
          </a:prstGeom>
          <a:ln w="12700">
            <a:miter lim="400000"/>
          </a:ln>
        </p:spPr>
        <p:txBody>
          <a:bodyPr wrap="none" lIns="53578" tIns="53578" rIns="53578" bIns="53578">
            <a:spAutoFit/>
          </a:bodyPr>
          <a:lstStyle>
            <a:lvl1pPr>
              <a:defRPr b="0" sz="4000">
                <a:latin typeface="Helvetica Neue Thin"/>
                <a:ea typeface="Helvetica Neue Thin"/>
                <a:cs typeface="Helvetica Neue Thin"/>
                <a:sym typeface="Helvetica Neue Thin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transition xmlns:p14="http://schemas.microsoft.com/office/powerpoint/2010/main" spd="med" advClick="1"/>
  <p:txStyles>
    <p:titleStyle>
      <a:lvl1pPr marL="0" marR="0" indent="0" algn="ctr" defTabSz="1460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0000" u="none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1pPr>
      <a:lvl2pPr marL="0" marR="0" indent="0" algn="ctr" defTabSz="1460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0000" u="none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2pPr>
      <a:lvl3pPr marL="0" marR="0" indent="0" algn="ctr" defTabSz="1460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0000" u="none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3pPr>
      <a:lvl4pPr marL="0" marR="0" indent="0" algn="ctr" defTabSz="1460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0000" u="none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4pPr>
      <a:lvl5pPr marL="0" marR="0" indent="0" algn="ctr" defTabSz="1460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0000" u="none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5pPr>
      <a:lvl6pPr marL="0" marR="0" indent="0" algn="ctr" defTabSz="1460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0000" u="none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6pPr>
      <a:lvl7pPr marL="0" marR="0" indent="0" algn="ctr" defTabSz="1460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0000" u="none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7pPr>
      <a:lvl8pPr marL="0" marR="0" indent="0" algn="ctr" defTabSz="1460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0000" u="none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8pPr>
      <a:lvl9pPr marL="0" marR="0" indent="0" algn="ctr" defTabSz="1460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0000" u="none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9pPr>
    </p:titleStyle>
    <p:bodyStyle>
      <a:lvl1pPr marL="0" marR="0" indent="0" algn="ctr" defTabSz="1460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9200" u="none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1pPr>
      <a:lvl2pPr marL="0" marR="0" indent="0" algn="ctr" defTabSz="1460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9200" u="none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2pPr>
      <a:lvl3pPr marL="0" marR="0" indent="0" algn="ctr" defTabSz="1460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9200" u="none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3pPr>
      <a:lvl4pPr marL="0" marR="0" indent="0" algn="ctr" defTabSz="1460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9200" u="none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4pPr>
      <a:lvl5pPr marL="0" marR="0" indent="0" algn="ctr" defTabSz="1460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9200" u="none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5pPr>
      <a:lvl6pPr marL="0" marR="0" indent="355600" algn="ctr" defTabSz="1460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9200" u="none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6pPr>
      <a:lvl7pPr marL="0" marR="0" indent="711200" algn="ctr" defTabSz="1460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9200" u="none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7pPr>
      <a:lvl8pPr marL="0" marR="0" indent="1066800" algn="ctr" defTabSz="1460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9200" u="none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8pPr>
      <a:lvl9pPr marL="0" marR="0" indent="1422400" algn="ctr" defTabSz="1460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9200" u="none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9pPr>
    </p:bodyStyle>
    <p:otherStyle>
      <a:lvl1pPr marL="0" marR="0" indent="0" algn="ctr" defTabSz="1460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000" u="none">
          <a:solidFill>
            <a:schemeClr val="tx1"/>
          </a:solidFill>
          <a:uFillTx/>
          <a:latin typeface="+mn-lt"/>
          <a:ea typeface="+mn-ea"/>
          <a:cs typeface="+mn-cs"/>
          <a:sym typeface="Helvetica Neue Thin"/>
        </a:defRPr>
      </a:lvl1pPr>
      <a:lvl2pPr marL="0" marR="0" indent="228600" algn="ctr" defTabSz="1460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000" u="none">
          <a:solidFill>
            <a:schemeClr val="tx1"/>
          </a:solidFill>
          <a:uFillTx/>
          <a:latin typeface="+mn-lt"/>
          <a:ea typeface="+mn-ea"/>
          <a:cs typeface="+mn-cs"/>
          <a:sym typeface="Helvetica Neue Thin"/>
        </a:defRPr>
      </a:lvl2pPr>
      <a:lvl3pPr marL="0" marR="0" indent="457200" algn="ctr" defTabSz="1460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000" u="none">
          <a:solidFill>
            <a:schemeClr val="tx1"/>
          </a:solidFill>
          <a:uFillTx/>
          <a:latin typeface="+mn-lt"/>
          <a:ea typeface="+mn-ea"/>
          <a:cs typeface="+mn-cs"/>
          <a:sym typeface="Helvetica Neue Thin"/>
        </a:defRPr>
      </a:lvl3pPr>
      <a:lvl4pPr marL="0" marR="0" indent="685800" algn="ctr" defTabSz="1460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000" u="none">
          <a:solidFill>
            <a:schemeClr val="tx1"/>
          </a:solidFill>
          <a:uFillTx/>
          <a:latin typeface="+mn-lt"/>
          <a:ea typeface="+mn-ea"/>
          <a:cs typeface="+mn-cs"/>
          <a:sym typeface="Helvetica Neue Thin"/>
        </a:defRPr>
      </a:lvl4pPr>
      <a:lvl5pPr marL="0" marR="0" indent="914400" algn="ctr" defTabSz="1460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000" u="none">
          <a:solidFill>
            <a:schemeClr val="tx1"/>
          </a:solidFill>
          <a:uFillTx/>
          <a:latin typeface="+mn-lt"/>
          <a:ea typeface="+mn-ea"/>
          <a:cs typeface="+mn-cs"/>
          <a:sym typeface="Helvetica Neue Thin"/>
        </a:defRPr>
      </a:lvl5pPr>
      <a:lvl6pPr marL="0" marR="0" indent="1143000" algn="ctr" defTabSz="1460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000" u="none">
          <a:solidFill>
            <a:schemeClr val="tx1"/>
          </a:solidFill>
          <a:uFillTx/>
          <a:latin typeface="+mn-lt"/>
          <a:ea typeface="+mn-ea"/>
          <a:cs typeface="+mn-cs"/>
          <a:sym typeface="Helvetica Neue Thin"/>
        </a:defRPr>
      </a:lvl6pPr>
      <a:lvl7pPr marL="0" marR="0" indent="1371600" algn="ctr" defTabSz="1460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000" u="none">
          <a:solidFill>
            <a:schemeClr val="tx1"/>
          </a:solidFill>
          <a:uFillTx/>
          <a:latin typeface="+mn-lt"/>
          <a:ea typeface="+mn-ea"/>
          <a:cs typeface="+mn-cs"/>
          <a:sym typeface="Helvetica Neue Thin"/>
        </a:defRPr>
      </a:lvl7pPr>
      <a:lvl8pPr marL="0" marR="0" indent="1600200" algn="ctr" defTabSz="1460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000" u="none">
          <a:solidFill>
            <a:schemeClr val="tx1"/>
          </a:solidFill>
          <a:uFillTx/>
          <a:latin typeface="+mn-lt"/>
          <a:ea typeface="+mn-ea"/>
          <a:cs typeface="+mn-cs"/>
          <a:sym typeface="Helvetica Neue Thin"/>
        </a:defRPr>
      </a:lvl8pPr>
      <a:lvl9pPr marL="0" marR="0" indent="1828800" algn="ctr" defTabSz="1460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000" u="none">
          <a:solidFill>
            <a:schemeClr val="tx1"/>
          </a:solidFill>
          <a:uFillTx/>
          <a:latin typeface="+mn-lt"/>
          <a:ea typeface="+mn-ea"/>
          <a:cs typeface="+mn-cs"/>
          <a:sym typeface="Helvetica Neue Thin"/>
        </a:defRPr>
      </a:lvl9pPr>
    </p:otherStyle>
  </p:txStyles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1.jpeg"/><Relationship Id="rId5" Type="http://schemas.openxmlformats.org/officeDocument/2006/relationships/image" Target="../media/image2.jpeg"/><Relationship Id="rId6" Type="http://schemas.openxmlformats.org/officeDocument/2006/relationships/image" Target="../media/image3.png"/><Relationship Id="rId7" Type="http://schemas.openxmlformats.org/officeDocument/2006/relationships/image" Target="../media/image4.png"/><Relationship Id="rId8" Type="http://schemas.openxmlformats.org/officeDocument/2006/relationships/image" Target="../media/image5.png"/><Relationship Id="rId9" Type="http://schemas.openxmlformats.org/officeDocument/2006/relationships/image" Target="../media/image6.png"/><Relationship Id="rId10" Type="http://schemas.openxmlformats.org/officeDocument/2006/relationships/image" Target="../media/image7.png"/><Relationship Id="rId11" Type="http://schemas.openxmlformats.org/officeDocument/2006/relationships/image" Target="../media/image8.png"/><Relationship Id="rId12" Type="http://schemas.openxmlformats.org/officeDocument/2006/relationships/image" Target="../media/image9.png"/></Relationships>
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1.jpeg"/><Relationship Id="rId5" Type="http://schemas.openxmlformats.org/officeDocument/2006/relationships/image" Target="../media/image2.jpeg"/><Relationship Id="rId6" Type="http://schemas.openxmlformats.org/officeDocument/2006/relationships/image" Target="../media/image3.png"/><Relationship Id="rId7" Type="http://schemas.openxmlformats.org/officeDocument/2006/relationships/image" Target="../media/image4.png"/><Relationship Id="rId8" Type="http://schemas.openxmlformats.org/officeDocument/2006/relationships/image" Target="../media/image5.png"/><Relationship Id="rId9" Type="http://schemas.openxmlformats.org/officeDocument/2006/relationships/image" Target="../media/image6.png"/><Relationship Id="rId10" Type="http://schemas.openxmlformats.org/officeDocument/2006/relationships/image" Target="../media/image7.png"/><Relationship Id="rId11" Type="http://schemas.openxmlformats.org/officeDocument/2006/relationships/image" Target="../media/image8.png"/><Relationship Id="rId12" Type="http://schemas.openxmlformats.org/officeDocument/2006/relationships/image" Target="../media/image9.png"/></Relationships>
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1.jpeg"/><Relationship Id="rId5" Type="http://schemas.openxmlformats.org/officeDocument/2006/relationships/image" Target="../media/image2.jpeg"/><Relationship Id="rId6" Type="http://schemas.openxmlformats.org/officeDocument/2006/relationships/image" Target="../media/image3.png"/><Relationship Id="rId7" Type="http://schemas.openxmlformats.org/officeDocument/2006/relationships/image" Target="../media/image4.png"/><Relationship Id="rId8" Type="http://schemas.openxmlformats.org/officeDocument/2006/relationships/image" Target="../media/image5.png"/><Relationship Id="rId9" Type="http://schemas.openxmlformats.org/officeDocument/2006/relationships/image" Target="../media/image6.png"/><Relationship Id="rId10" Type="http://schemas.openxmlformats.org/officeDocument/2006/relationships/image" Target="../media/image7.png"/><Relationship Id="rId11" Type="http://schemas.openxmlformats.org/officeDocument/2006/relationships/image" Target="../media/image8.png"/><Relationship Id="rId12" Type="http://schemas.openxmlformats.org/officeDocument/2006/relationships/image" Target="../media/image9.png"/></Relationships>
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1.jpeg"/><Relationship Id="rId5" Type="http://schemas.openxmlformats.org/officeDocument/2006/relationships/image" Target="../media/image2.jpeg"/><Relationship Id="rId6" Type="http://schemas.openxmlformats.org/officeDocument/2006/relationships/image" Target="../media/image3.png"/><Relationship Id="rId7" Type="http://schemas.openxmlformats.org/officeDocument/2006/relationships/image" Target="../media/image4.png"/><Relationship Id="rId8" Type="http://schemas.openxmlformats.org/officeDocument/2006/relationships/image" Target="../media/image5.png"/><Relationship Id="rId9" Type="http://schemas.openxmlformats.org/officeDocument/2006/relationships/image" Target="../media/image6.png"/><Relationship Id="rId10" Type="http://schemas.openxmlformats.org/officeDocument/2006/relationships/image" Target="../media/image7.png"/><Relationship Id="rId11" Type="http://schemas.openxmlformats.org/officeDocument/2006/relationships/image" Target="../media/image8.png"/><Relationship Id="rId12" Type="http://schemas.openxmlformats.org/officeDocument/2006/relationships/image" Target="../media/image9.png"/></Relationships>
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1.jpeg"/><Relationship Id="rId5" Type="http://schemas.openxmlformats.org/officeDocument/2006/relationships/image" Target="../media/image2.jpeg"/><Relationship Id="rId6" Type="http://schemas.openxmlformats.org/officeDocument/2006/relationships/image" Target="../media/image3.png"/><Relationship Id="rId7" Type="http://schemas.openxmlformats.org/officeDocument/2006/relationships/image" Target="../media/image4.png"/><Relationship Id="rId8" Type="http://schemas.openxmlformats.org/officeDocument/2006/relationships/image" Target="../media/image5.png"/><Relationship Id="rId9" Type="http://schemas.openxmlformats.org/officeDocument/2006/relationships/image" Target="../media/image6.png"/><Relationship Id="rId10" Type="http://schemas.openxmlformats.org/officeDocument/2006/relationships/image" Target="../media/image7.png"/><Relationship Id="rId11" Type="http://schemas.openxmlformats.org/officeDocument/2006/relationships/image" Target="../media/image8.png"/><Relationship Id="rId12" Type="http://schemas.openxmlformats.org/officeDocument/2006/relationships/image" Target="../media/image9.png"/></Relationships>
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1.jpeg"/><Relationship Id="rId5" Type="http://schemas.openxmlformats.org/officeDocument/2006/relationships/image" Target="../media/image2.jpeg"/><Relationship Id="rId6" Type="http://schemas.openxmlformats.org/officeDocument/2006/relationships/image" Target="../media/image3.png"/><Relationship Id="rId7" Type="http://schemas.openxmlformats.org/officeDocument/2006/relationships/image" Target="../media/image4.png"/><Relationship Id="rId8" Type="http://schemas.openxmlformats.org/officeDocument/2006/relationships/image" Target="../media/image5.png"/><Relationship Id="rId9" Type="http://schemas.openxmlformats.org/officeDocument/2006/relationships/image" Target="../media/image6.png"/><Relationship Id="rId10" Type="http://schemas.openxmlformats.org/officeDocument/2006/relationships/image" Target="../media/image7.png"/><Relationship Id="rId11" Type="http://schemas.openxmlformats.org/officeDocument/2006/relationships/image" Target="../media/image8.png"/><Relationship Id="rId12" Type="http://schemas.openxmlformats.org/officeDocument/2006/relationships/image" Target="../media/image9.png"/></Relationships>
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Relationship Id="rId3" Type="http://schemas.openxmlformats.org/officeDocument/2006/relationships/image" Target="../media/image1.jpeg"/><Relationship Id="rId4" Type="http://schemas.openxmlformats.org/officeDocument/2006/relationships/image" Target="../media/image10.pn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9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322885" y="16996494"/>
            <a:ext cx="13716001" cy="12186509"/>
          </a:xfrm>
          <a:prstGeom prst="rect">
            <a:avLst/>
          </a:prstGeom>
          <a:ln w="12700">
            <a:miter lim="400000"/>
          </a:ln>
        </p:spPr>
      </p:pic>
      <p:sp>
        <p:nvSpPr>
          <p:cNvPr id="120" name="Rectangle"/>
          <p:cNvSpPr/>
          <p:nvPr/>
        </p:nvSpPr>
        <p:spPr>
          <a:xfrm>
            <a:off x="-23106" y="1103"/>
            <a:ext cx="13762212" cy="24436296"/>
          </a:xfrm>
          <a:prstGeom prst="rect">
            <a:avLst/>
          </a:prstGeom>
          <a:solidFill>
            <a:srgbClr val="EDE5E3"/>
          </a:solidFill>
          <a:ln w="12700">
            <a:miter lim="400000"/>
          </a:ln>
        </p:spPr>
        <p:txBody>
          <a:bodyPr lIns="53578" tIns="53578" rIns="53578" bIns="53578" anchor="ctr"/>
          <a:lstStyle/>
          <a:p>
            <a:pPr>
              <a:defRPr b="0" sz="5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121" name="Shape"/>
          <p:cNvSpPr/>
          <p:nvPr/>
        </p:nvSpPr>
        <p:spPr>
          <a:xfrm>
            <a:off x="1840117" y="3949048"/>
            <a:ext cx="10191844" cy="1653607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381" h="21510" fill="norm" stroke="1" extrusionOk="0">
                <a:moveTo>
                  <a:pt x="47" y="6764"/>
                </a:moveTo>
                <a:cubicBezTo>
                  <a:pt x="-103" y="3120"/>
                  <a:pt x="4543" y="91"/>
                  <a:pt x="10420" y="2"/>
                </a:cubicBezTo>
                <a:cubicBezTo>
                  <a:pt x="16511" y="-90"/>
                  <a:pt x="21497" y="2986"/>
                  <a:pt x="21378" y="6764"/>
                </a:cubicBezTo>
                <a:lnTo>
                  <a:pt x="21330" y="21510"/>
                </a:lnTo>
                <a:lnTo>
                  <a:pt x="0" y="21510"/>
                </a:lnTo>
                <a:lnTo>
                  <a:pt x="47" y="6764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  <a:ln w="12700">
            <a:miter lim="400000"/>
          </a:ln>
          <a:effectLst>
            <a:outerShdw sx="100000" sy="100000" kx="0" ky="0" algn="b" rotWithShape="0" blurRad="114300" dist="106362" dir="3620291">
              <a:srgbClr val="A74133">
                <a:alpha val="29661"/>
              </a:srgbClr>
            </a:outerShdw>
          </a:effectLst>
        </p:spPr>
        <p:txBody>
          <a:bodyPr lIns="53578" tIns="53578" rIns="53578" bIns="53578" anchor="ctr"/>
          <a:lstStyle/>
          <a:p>
            <a:pPr>
              <a:defRPr b="0" sz="54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122" name="Rectangle"/>
          <p:cNvSpPr/>
          <p:nvPr/>
        </p:nvSpPr>
        <p:spPr>
          <a:xfrm>
            <a:off x="16289374" y="5239788"/>
            <a:ext cx="8552980" cy="11925397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 w="12700">
            <a:miter lim="400000"/>
          </a:ln>
          <a:effectLst>
            <a:outerShdw sx="100000" sy="100000" kx="0" ky="0" algn="b" rotWithShape="0" blurRad="114300" dist="106362" dir="3620291">
              <a:srgbClr val="A74133">
                <a:alpha val="29661"/>
              </a:srgbClr>
            </a:outerShdw>
          </a:effectLst>
        </p:spPr>
        <p:txBody>
          <a:bodyPr lIns="53578" tIns="53578" rIns="53578" bIns="53578" anchor="ctr"/>
          <a:lstStyle/>
          <a:p>
            <a:pPr>
              <a:defRPr b="0" sz="54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123" name="Square"/>
          <p:cNvSpPr/>
          <p:nvPr/>
        </p:nvSpPr>
        <p:spPr>
          <a:xfrm>
            <a:off x="9456774" y="15272788"/>
            <a:ext cx="8797870" cy="8797024"/>
          </a:xfrm>
          <a:prstGeom prst="rect">
            <a:avLst/>
          </a:prstGeom>
          <a:blipFill>
            <a:blip r:embed="rId5"/>
            <a:stretch>
              <a:fillRect/>
            </a:stretch>
          </a:blipFill>
          <a:ln w="12700">
            <a:miter lim="400000"/>
          </a:ln>
          <a:effectLst>
            <a:outerShdw sx="100000" sy="100000" kx="0" ky="0" algn="b" rotWithShape="0" blurRad="114300" dist="106362" dir="3620291">
              <a:srgbClr val="A74133">
                <a:alpha val="29661"/>
              </a:srgbClr>
            </a:outerShdw>
          </a:effectLst>
        </p:spPr>
        <p:txBody>
          <a:bodyPr lIns="53578" tIns="53578" rIns="53578" bIns="53578" anchor="ctr"/>
          <a:lstStyle/>
          <a:p>
            <a:pPr>
              <a:defRPr b="0" sz="54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124" name="Rectangle"/>
          <p:cNvSpPr/>
          <p:nvPr/>
        </p:nvSpPr>
        <p:spPr>
          <a:xfrm>
            <a:off x="1912974" y="25178788"/>
            <a:ext cx="11935291" cy="8464455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 w="12700">
            <a:miter lim="400000"/>
          </a:ln>
          <a:effectLst>
            <a:outerShdw sx="100000" sy="100000" kx="0" ky="0" algn="b" rotWithShape="0" blurRad="114300" dist="106362" dir="3620291">
              <a:srgbClr val="A74133">
                <a:alpha val="29661"/>
              </a:srgbClr>
            </a:outerShdw>
          </a:effectLst>
        </p:spPr>
        <p:txBody>
          <a:bodyPr lIns="53578" tIns="53578" rIns="53578" bIns="53578" anchor="ctr"/>
          <a:lstStyle/>
          <a:p>
            <a:pPr>
              <a:defRPr b="0" sz="54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125" name="Rectangle"/>
          <p:cNvSpPr/>
          <p:nvPr/>
        </p:nvSpPr>
        <p:spPr>
          <a:xfrm>
            <a:off x="19667574" y="18625588"/>
            <a:ext cx="5015168" cy="23176208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 w="12700">
            <a:miter lim="400000"/>
          </a:ln>
          <a:effectLst>
            <a:outerShdw sx="100000" sy="100000" kx="0" ky="0" algn="b" rotWithShape="0" blurRad="114300" dist="106362" dir="3620291">
              <a:srgbClr val="A74133">
                <a:alpha val="29661"/>
              </a:srgbClr>
            </a:outerShdw>
          </a:effectLst>
        </p:spPr>
        <p:txBody>
          <a:bodyPr lIns="53578" tIns="53578" rIns="53578" bIns="53578" anchor="ctr"/>
          <a:lstStyle/>
          <a:p>
            <a:pPr>
              <a:defRPr b="0" sz="54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126" name="Rectangle"/>
          <p:cNvSpPr/>
          <p:nvPr/>
        </p:nvSpPr>
        <p:spPr>
          <a:xfrm>
            <a:off x="15298774" y="25483588"/>
            <a:ext cx="7148402" cy="3121364"/>
          </a:xfrm>
          <a:prstGeom prst="rect">
            <a:avLst/>
          </a:prstGeom>
          <a:blipFill>
            <a:blip r:embed="rId5"/>
            <a:stretch>
              <a:fillRect/>
            </a:stretch>
          </a:blipFill>
          <a:ln w="12700">
            <a:miter lim="400000"/>
          </a:ln>
          <a:effectLst>
            <a:outerShdw sx="100000" sy="100000" kx="0" ky="0" algn="b" rotWithShape="0" blurRad="114300" dist="106362" dir="3620291">
              <a:srgbClr val="A74133">
                <a:alpha val="29661"/>
              </a:srgbClr>
            </a:outerShdw>
          </a:effectLst>
        </p:spPr>
        <p:txBody>
          <a:bodyPr lIns="53578" tIns="53578" rIns="53578" bIns="53578" anchor="ctr"/>
          <a:lstStyle/>
          <a:p>
            <a:pPr>
              <a:defRPr b="0" sz="54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127" name="Rectangle"/>
          <p:cNvSpPr/>
          <p:nvPr/>
        </p:nvSpPr>
        <p:spPr>
          <a:xfrm>
            <a:off x="2424056" y="37661369"/>
            <a:ext cx="7148402" cy="4808610"/>
          </a:xfrm>
          <a:prstGeom prst="rect">
            <a:avLst/>
          </a:prstGeom>
          <a:blipFill>
            <a:blip r:embed="rId5"/>
            <a:stretch>
              <a:fillRect/>
            </a:stretch>
          </a:blipFill>
          <a:ln w="12700">
            <a:miter lim="400000"/>
          </a:ln>
        </p:spPr>
        <p:txBody>
          <a:bodyPr lIns="53578" tIns="53578" rIns="53578" bIns="53578" anchor="ctr"/>
          <a:lstStyle/>
          <a:p>
            <a:pPr>
              <a:defRPr b="0" sz="54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128" name="Rectangle"/>
          <p:cNvSpPr/>
          <p:nvPr/>
        </p:nvSpPr>
        <p:spPr>
          <a:xfrm>
            <a:off x="10247256" y="37661369"/>
            <a:ext cx="7148402" cy="4808610"/>
          </a:xfrm>
          <a:prstGeom prst="rect">
            <a:avLst/>
          </a:prstGeom>
          <a:blipFill>
            <a:blip r:embed="rId5"/>
            <a:stretch>
              <a:fillRect/>
            </a:stretch>
          </a:blipFill>
          <a:ln w="12700">
            <a:miter lim="400000"/>
          </a:ln>
        </p:spPr>
        <p:txBody>
          <a:bodyPr lIns="53578" tIns="53578" rIns="53578" bIns="53578" anchor="ctr"/>
          <a:lstStyle/>
          <a:p>
            <a:pPr>
              <a:defRPr b="0" sz="54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129" name="Rectangle"/>
          <p:cNvSpPr/>
          <p:nvPr/>
        </p:nvSpPr>
        <p:spPr>
          <a:xfrm>
            <a:off x="214256" y="34257769"/>
            <a:ext cx="650597" cy="1357304"/>
          </a:xfrm>
          <a:prstGeom prst="rect">
            <a:avLst/>
          </a:prstGeom>
          <a:solidFill>
            <a:srgbClr val="D6D5D5"/>
          </a:solidFill>
          <a:ln w="12700">
            <a:miter lim="400000"/>
          </a:ln>
        </p:spPr>
        <p:txBody>
          <a:bodyPr lIns="53578" tIns="53578" rIns="53578" bIns="53578" anchor="ctr"/>
          <a:lstStyle/>
          <a:p>
            <a:pPr>
              <a:defRPr b="0" sz="54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130" name="Shape"/>
          <p:cNvSpPr/>
          <p:nvPr/>
        </p:nvSpPr>
        <p:spPr>
          <a:xfrm>
            <a:off x="12419923" y="30018728"/>
            <a:ext cx="5608043" cy="543993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85" h="20078" fill="norm" stroke="1" extrusionOk="0">
                <a:moveTo>
                  <a:pt x="9843" y="0"/>
                </a:moveTo>
                <a:cubicBezTo>
                  <a:pt x="13594" y="0"/>
                  <a:pt x="15153" y="5046"/>
                  <a:pt x="12119" y="7365"/>
                </a:cubicBezTo>
                <a:cubicBezTo>
                  <a:pt x="13278" y="3614"/>
                  <a:pt x="18325" y="3614"/>
                  <a:pt x="19484" y="7365"/>
                </a:cubicBezTo>
                <a:cubicBezTo>
                  <a:pt x="20643" y="11116"/>
                  <a:pt x="16560" y="14235"/>
                  <a:pt x="13526" y="11917"/>
                </a:cubicBezTo>
                <a:cubicBezTo>
                  <a:pt x="17277" y="11917"/>
                  <a:pt x="18836" y="16964"/>
                  <a:pt x="15801" y="19282"/>
                </a:cubicBezTo>
                <a:cubicBezTo>
                  <a:pt x="12767" y="21600"/>
                  <a:pt x="8684" y="18481"/>
                  <a:pt x="9843" y="14730"/>
                </a:cubicBezTo>
                <a:cubicBezTo>
                  <a:pt x="11002" y="18481"/>
                  <a:pt x="6919" y="21600"/>
                  <a:pt x="3885" y="19282"/>
                </a:cubicBezTo>
                <a:cubicBezTo>
                  <a:pt x="850" y="16964"/>
                  <a:pt x="2409" y="11917"/>
                  <a:pt x="6160" y="11917"/>
                </a:cubicBezTo>
                <a:cubicBezTo>
                  <a:pt x="3126" y="14235"/>
                  <a:pt x="-957" y="11116"/>
                  <a:pt x="202" y="7365"/>
                </a:cubicBezTo>
                <a:cubicBezTo>
                  <a:pt x="1361" y="3614"/>
                  <a:pt x="6408" y="3614"/>
                  <a:pt x="7567" y="7365"/>
                </a:cubicBezTo>
                <a:cubicBezTo>
                  <a:pt x="4533" y="5046"/>
                  <a:pt x="6092" y="0"/>
                  <a:pt x="9843" y="0"/>
                </a:cubicBezTo>
                <a:close/>
              </a:path>
            </a:pathLst>
          </a:custGeom>
          <a:solidFill>
            <a:srgbClr val="E7746D"/>
          </a:solidFill>
          <a:ln w="12700">
            <a:miter lim="400000"/>
          </a:ln>
        </p:spPr>
        <p:txBody>
          <a:bodyPr lIns="53578" tIns="53578" rIns="53578" bIns="53578" anchor="ctr"/>
          <a:lstStyle/>
          <a:p>
            <a:pPr>
              <a:defRPr b="0" sz="54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131" name="Circle"/>
          <p:cNvSpPr/>
          <p:nvPr/>
        </p:nvSpPr>
        <p:spPr>
          <a:xfrm>
            <a:off x="21818600" y="18211800"/>
            <a:ext cx="877442" cy="877442"/>
          </a:xfrm>
          <a:prstGeom prst="ellipse">
            <a:avLst/>
          </a:prstGeom>
          <a:solidFill>
            <a:srgbClr val="AC514D"/>
          </a:solidFill>
          <a:ln w="12700">
            <a:miter lim="400000"/>
          </a:ln>
        </p:spPr>
        <p:txBody>
          <a:bodyPr lIns="53578" tIns="53578" rIns="53578" bIns="53578" anchor="ctr"/>
          <a:lstStyle/>
          <a:p>
            <a:pPr>
              <a:defRPr b="0" sz="54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132" name="Circle"/>
          <p:cNvSpPr/>
          <p:nvPr/>
        </p:nvSpPr>
        <p:spPr>
          <a:xfrm>
            <a:off x="18434254" y="25095200"/>
            <a:ext cx="877442" cy="877442"/>
          </a:xfrm>
          <a:prstGeom prst="ellipse">
            <a:avLst/>
          </a:prstGeom>
          <a:solidFill>
            <a:srgbClr val="AC514D"/>
          </a:solidFill>
          <a:ln w="12700">
            <a:miter lim="400000"/>
          </a:ln>
        </p:spPr>
        <p:txBody>
          <a:bodyPr lIns="53578" tIns="53578" rIns="53578" bIns="53578" anchor="ctr"/>
          <a:lstStyle/>
          <a:p>
            <a:pPr>
              <a:defRPr b="0" sz="54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133" name="Shape"/>
          <p:cNvSpPr/>
          <p:nvPr/>
        </p:nvSpPr>
        <p:spPr>
          <a:xfrm>
            <a:off x="18947258" y="4688590"/>
            <a:ext cx="3237213" cy="108164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373" h="21600" fill="norm" stroke="1" extrusionOk="0">
                <a:moveTo>
                  <a:pt x="674" y="0"/>
                </a:moveTo>
                <a:lnTo>
                  <a:pt x="21265" y="0"/>
                </a:lnTo>
                <a:cubicBezTo>
                  <a:pt x="21187" y="916"/>
                  <a:pt x="21128" y="1848"/>
                  <a:pt x="21086" y="2790"/>
                </a:cubicBezTo>
                <a:cubicBezTo>
                  <a:pt x="21043" y="3770"/>
                  <a:pt x="21019" y="4774"/>
                  <a:pt x="21099" y="5729"/>
                </a:cubicBezTo>
                <a:cubicBezTo>
                  <a:pt x="21164" y="6502"/>
                  <a:pt x="21294" y="7201"/>
                  <a:pt x="21347" y="7985"/>
                </a:cubicBezTo>
                <a:cubicBezTo>
                  <a:pt x="21422" y="9114"/>
                  <a:pt x="21333" y="10291"/>
                  <a:pt x="21116" y="11192"/>
                </a:cubicBezTo>
                <a:cubicBezTo>
                  <a:pt x="20876" y="12191"/>
                  <a:pt x="20517" y="13149"/>
                  <a:pt x="20690" y="14250"/>
                </a:cubicBezTo>
                <a:cubicBezTo>
                  <a:pt x="20833" y="15162"/>
                  <a:pt x="21303" y="15119"/>
                  <a:pt x="21361" y="16211"/>
                </a:cubicBezTo>
                <a:cubicBezTo>
                  <a:pt x="21418" y="17300"/>
                  <a:pt x="21003" y="17702"/>
                  <a:pt x="20827" y="18546"/>
                </a:cubicBezTo>
                <a:cubicBezTo>
                  <a:pt x="20569" y="19787"/>
                  <a:pt x="20814" y="21496"/>
                  <a:pt x="21265" y="21600"/>
                </a:cubicBezTo>
                <a:lnTo>
                  <a:pt x="674" y="21600"/>
                </a:lnTo>
                <a:cubicBezTo>
                  <a:pt x="611" y="20523"/>
                  <a:pt x="667" y="19408"/>
                  <a:pt x="829" y="18453"/>
                </a:cubicBezTo>
                <a:cubicBezTo>
                  <a:pt x="969" y="17625"/>
                  <a:pt x="1199" y="16814"/>
                  <a:pt x="1118" y="15836"/>
                </a:cubicBezTo>
                <a:cubicBezTo>
                  <a:pt x="1012" y="14571"/>
                  <a:pt x="475" y="14490"/>
                  <a:pt x="312" y="13336"/>
                </a:cubicBezTo>
                <a:cubicBezTo>
                  <a:pt x="170" y="12332"/>
                  <a:pt x="364" y="11156"/>
                  <a:pt x="694" y="11025"/>
                </a:cubicBezTo>
                <a:cubicBezTo>
                  <a:pt x="989" y="10260"/>
                  <a:pt x="1090" y="8919"/>
                  <a:pt x="937" y="7779"/>
                </a:cubicBezTo>
                <a:cubicBezTo>
                  <a:pt x="769" y="6519"/>
                  <a:pt x="335" y="5928"/>
                  <a:pt x="129" y="4726"/>
                </a:cubicBezTo>
                <a:cubicBezTo>
                  <a:pt x="-178" y="2929"/>
                  <a:pt x="86" y="642"/>
                  <a:pt x="674" y="0"/>
                </a:cubicBezTo>
                <a:close/>
              </a:path>
            </a:pathLst>
          </a:custGeom>
          <a:solidFill>
            <a:srgbClr val="FFFFFF">
              <a:alpha val="40213"/>
            </a:srgbClr>
          </a:solidFill>
          <a:ln w="12700">
            <a:miter lim="400000"/>
          </a:ln>
        </p:spPr>
        <p:txBody>
          <a:bodyPr lIns="53578" tIns="53578" rIns="53578" bIns="53578" anchor="ctr"/>
          <a:lstStyle/>
          <a:p>
            <a:pPr>
              <a:defRPr b="0" sz="53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134" name="Shape"/>
          <p:cNvSpPr/>
          <p:nvPr/>
        </p:nvSpPr>
        <p:spPr>
          <a:xfrm>
            <a:off x="5993258" y="24779991"/>
            <a:ext cx="3237213" cy="108164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373" h="21600" fill="norm" stroke="1" extrusionOk="0">
                <a:moveTo>
                  <a:pt x="674" y="0"/>
                </a:moveTo>
                <a:lnTo>
                  <a:pt x="21265" y="0"/>
                </a:lnTo>
                <a:cubicBezTo>
                  <a:pt x="21187" y="916"/>
                  <a:pt x="21128" y="1848"/>
                  <a:pt x="21086" y="2790"/>
                </a:cubicBezTo>
                <a:cubicBezTo>
                  <a:pt x="21043" y="3770"/>
                  <a:pt x="21019" y="4774"/>
                  <a:pt x="21099" y="5729"/>
                </a:cubicBezTo>
                <a:cubicBezTo>
                  <a:pt x="21164" y="6502"/>
                  <a:pt x="21294" y="7201"/>
                  <a:pt x="21347" y="7985"/>
                </a:cubicBezTo>
                <a:cubicBezTo>
                  <a:pt x="21422" y="9114"/>
                  <a:pt x="21333" y="10291"/>
                  <a:pt x="21116" y="11192"/>
                </a:cubicBezTo>
                <a:cubicBezTo>
                  <a:pt x="20876" y="12191"/>
                  <a:pt x="20517" y="13149"/>
                  <a:pt x="20690" y="14250"/>
                </a:cubicBezTo>
                <a:cubicBezTo>
                  <a:pt x="20833" y="15162"/>
                  <a:pt x="21303" y="15119"/>
                  <a:pt x="21361" y="16211"/>
                </a:cubicBezTo>
                <a:cubicBezTo>
                  <a:pt x="21418" y="17300"/>
                  <a:pt x="21003" y="17702"/>
                  <a:pt x="20827" y="18546"/>
                </a:cubicBezTo>
                <a:cubicBezTo>
                  <a:pt x="20569" y="19787"/>
                  <a:pt x="20814" y="21496"/>
                  <a:pt x="21265" y="21600"/>
                </a:cubicBezTo>
                <a:lnTo>
                  <a:pt x="674" y="21600"/>
                </a:lnTo>
                <a:cubicBezTo>
                  <a:pt x="611" y="20523"/>
                  <a:pt x="667" y="19408"/>
                  <a:pt x="829" y="18453"/>
                </a:cubicBezTo>
                <a:cubicBezTo>
                  <a:pt x="969" y="17625"/>
                  <a:pt x="1199" y="16814"/>
                  <a:pt x="1118" y="15836"/>
                </a:cubicBezTo>
                <a:cubicBezTo>
                  <a:pt x="1012" y="14571"/>
                  <a:pt x="475" y="14490"/>
                  <a:pt x="312" y="13336"/>
                </a:cubicBezTo>
                <a:cubicBezTo>
                  <a:pt x="170" y="12332"/>
                  <a:pt x="364" y="11156"/>
                  <a:pt x="694" y="11025"/>
                </a:cubicBezTo>
                <a:cubicBezTo>
                  <a:pt x="989" y="10260"/>
                  <a:pt x="1090" y="8919"/>
                  <a:pt x="937" y="7779"/>
                </a:cubicBezTo>
                <a:cubicBezTo>
                  <a:pt x="769" y="6519"/>
                  <a:pt x="335" y="5928"/>
                  <a:pt x="129" y="4726"/>
                </a:cubicBezTo>
                <a:cubicBezTo>
                  <a:pt x="-178" y="2929"/>
                  <a:pt x="86" y="642"/>
                  <a:pt x="674" y="0"/>
                </a:cubicBezTo>
                <a:close/>
              </a:path>
            </a:pathLst>
          </a:custGeom>
          <a:solidFill>
            <a:srgbClr val="FFFFFF">
              <a:alpha val="40213"/>
            </a:srgbClr>
          </a:solidFill>
          <a:ln w="12700">
            <a:miter lim="400000"/>
          </a:ln>
        </p:spPr>
        <p:txBody>
          <a:bodyPr lIns="53578" tIns="53578" rIns="53578" bIns="53578" anchor="ctr"/>
          <a:lstStyle/>
          <a:p>
            <a:pPr>
              <a:defRPr b="0" sz="53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135" name="The Roseate"/>
          <p:cNvSpPr txBox="1"/>
          <p:nvPr/>
        </p:nvSpPr>
        <p:spPr>
          <a:xfrm>
            <a:off x="4415302" y="7280671"/>
            <a:ext cx="4885396" cy="123745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3578" tIns="53578" rIns="53578" bIns="53578" anchor="ctr">
            <a:spAutoFit/>
          </a:bodyPr>
          <a:lstStyle>
            <a:lvl1pPr>
              <a:defRPr sz="6700">
                <a:solidFill>
                  <a:srgbClr val="FFFFFF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</a:lstStyle>
          <a:p>
            <a:pPr/>
            <a:r>
              <a:t>The Roseate</a:t>
            </a:r>
          </a:p>
        </p:txBody>
      </p:sp>
      <p:sp>
        <p:nvSpPr>
          <p:cNvPr id="136" name="London’s most iconic opera companies, having won the title of ‘The Greatest Orchestra of all Time’"/>
          <p:cNvSpPr txBox="1"/>
          <p:nvPr/>
        </p:nvSpPr>
        <p:spPr>
          <a:xfrm>
            <a:off x="3540160" y="8658621"/>
            <a:ext cx="6791757" cy="229155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3578" tIns="53578" rIns="53578" bIns="53578" anchor="ctr">
            <a:spAutoFit/>
          </a:bodyPr>
          <a:lstStyle>
            <a:lvl1pPr>
              <a:defRPr b="0" sz="3200">
                <a:solidFill>
                  <a:srgbClr val="FFFFFF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lvl1pPr>
          </a:lstStyle>
          <a:p>
            <a:pPr/>
            <a:r>
              <a:t>London’s most iconic opera companies, having won the title of ‘The Greatest Orchestra of all Time’ </a:t>
            </a:r>
          </a:p>
        </p:txBody>
      </p:sp>
      <p:grpSp>
        <p:nvGrpSpPr>
          <p:cNvPr id="139" name="Group"/>
          <p:cNvGrpSpPr/>
          <p:nvPr/>
        </p:nvGrpSpPr>
        <p:grpSpPr>
          <a:xfrm>
            <a:off x="1861716" y="36590823"/>
            <a:ext cx="16096282" cy="6949699"/>
            <a:chOff x="0" y="0"/>
            <a:chExt cx="16096281" cy="6949697"/>
          </a:xfrm>
        </p:grpSpPr>
        <p:sp>
          <p:nvSpPr>
            <p:cNvPr id="137" name="Film Strip"/>
            <p:cNvSpPr/>
            <p:nvPr/>
          </p:nvSpPr>
          <p:spPr>
            <a:xfrm>
              <a:off x="0" y="0"/>
              <a:ext cx="8273081" cy="694969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557" y="0"/>
                  </a:moveTo>
                  <a:cubicBezTo>
                    <a:pt x="249" y="0"/>
                    <a:pt x="0" y="296"/>
                    <a:pt x="0" y="663"/>
                  </a:cubicBezTo>
                  <a:lnTo>
                    <a:pt x="0" y="20939"/>
                  </a:lnTo>
                  <a:cubicBezTo>
                    <a:pt x="0" y="21306"/>
                    <a:pt x="249" y="21600"/>
                    <a:pt x="557" y="21600"/>
                  </a:cubicBezTo>
                  <a:lnTo>
                    <a:pt x="21045" y="21600"/>
                  </a:lnTo>
                  <a:cubicBezTo>
                    <a:pt x="21353" y="21600"/>
                    <a:pt x="21600" y="21306"/>
                    <a:pt x="21600" y="20939"/>
                  </a:cubicBezTo>
                  <a:lnTo>
                    <a:pt x="21600" y="657"/>
                  </a:lnTo>
                  <a:cubicBezTo>
                    <a:pt x="21600" y="297"/>
                    <a:pt x="21353" y="0"/>
                    <a:pt x="21045" y="0"/>
                  </a:cubicBezTo>
                  <a:lnTo>
                    <a:pt x="557" y="0"/>
                  </a:lnTo>
                  <a:close/>
                  <a:moveTo>
                    <a:pt x="1733" y="1317"/>
                  </a:moveTo>
                  <a:lnTo>
                    <a:pt x="3352" y="1317"/>
                  </a:lnTo>
                  <a:lnTo>
                    <a:pt x="3352" y="3246"/>
                  </a:lnTo>
                  <a:lnTo>
                    <a:pt x="1733" y="3246"/>
                  </a:lnTo>
                  <a:lnTo>
                    <a:pt x="1733" y="1317"/>
                  </a:lnTo>
                  <a:close/>
                  <a:moveTo>
                    <a:pt x="5863" y="1317"/>
                  </a:moveTo>
                  <a:lnTo>
                    <a:pt x="7482" y="1317"/>
                  </a:lnTo>
                  <a:lnTo>
                    <a:pt x="7482" y="3246"/>
                  </a:lnTo>
                  <a:lnTo>
                    <a:pt x="5863" y="3246"/>
                  </a:lnTo>
                  <a:lnTo>
                    <a:pt x="5863" y="1317"/>
                  </a:lnTo>
                  <a:close/>
                  <a:moveTo>
                    <a:pt x="9993" y="1317"/>
                  </a:moveTo>
                  <a:lnTo>
                    <a:pt x="11612" y="1317"/>
                  </a:lnTo>
                  <a:lnTo>
                    <a:pt x="11612" y="3246"/>
                  </a:lnTo>
                  <a:lnTo>
                    <a:pt x="9993" y="3246"/>
                  </a:lnTo>
                  <a:lnTo>
                    <a:pt x="9993" y="1317"/>
                  </a:lnTo>
                  <a:close/>
                  <a:moveTo>
                    <a:pt x="14123" y="1317"/>
                  </a:moveTo>
                  <a:lnTo>
                    <a:pt x="15742" y="1317"/>
                  </a:lnTo>
                  <a:lnTo>
                    <a:pt x="15742" y="3246"/>
                  </a:lnTo>
                  <a:lnTo>
                    <a:pt x="14123" y="3246"/>
                  </a:lnTo>
                  <a:lnTo>
                    <a:pt x="14123" y="1317"/>
                  </a:lnTo>
                  <a:close/>
                  <a:moveTo>
                    <a:pt x="18253" y="1317"/>
                  </a:moveTo>
                  <a:lnTo>
                    <a:pt x="19872" y="1317"/>
                  </a:lnTo>
                  <a:lnTo>
                    <a:pt x="19872" y="3246"/>
                  </a:lnTo>
                  <a:lnTo>
                    <a:pt x="18253" y="3246"/>
                  </a:lnTo>
                  <a:lnTo>
                    <a:pt x="18253" y="1317"/>
                  </a:lnTo>
                  <a:close/>
                  <a:moveTo>
                    <a:pt x="1733" y="4563"/>
                  </a:moveTo>
                  <a:lnTo>
                    <a:pt x="19872" y="4563"/>
                  </a:lnTo>
                  <a:lnTo>
                    <a:pt x="19872" y="17031"/>
                  </a:lnTo>
                  <a:lnTo>
                    <a:pt x="1733" y="17031"/>
                  </a:lnTo>
                  <a:lnTo>
                    <a:pt x="1733" y="4563"/>
                  </a:lnTo>
                  <a:close/>
                  <a:moveTo>
                    <a:pt x="1733" y="18348"/>
                  </a:moveTo>
                  <a:lnTo>
                    <a:pt x="3352" y="18348"/>
                  </a:lnTo>
                  <a:lnTo>
                    <a:pt x="3352" y="20276"/>
                  </a:lnTo>
                  <a:lnTo>
                    <a:pt x="1733" y="20276"/>
                  </a:lnTo>
                  <a:lnTo>
                    <a:pt x="1733" y="18348"/>
                  </a:lnTo>
                  <a:close/>
                  <a:moveTo>
                    <a:pt x="5863" y="18348"/>
                  </a:moveTo>
                  <a:lnTo>
                    <a:pt x="7482" y="18348"/>
                  </a:lnTo>
                  <a:lnTo>
                    <a:pt x="7482" y="20276"/>
                  </a:lnTo>
                  <a:lnTo>
                    <a:pt x="5863" y="20276"/>
                  </a:lnTo>
                  <a:lnTo>
                    <a:pt x="5863" y="18348"/>
                  </a:lnTo>
                  <a:close/>
                  <a:moveTo>
                    <a:pt x="9993" y="18348"/>
                  </a:moveTo>
                  <a:lnTo>
                    <a:pt x="11612" y="18348"/>
                  </a:lnTo>
                  <a:lnTo>
                    <a:pt x="11612" y="20276"/>
                  </a:lnTo>
                  <a:lnTo>
                    <a:pt x="9993" y="20276"/>
                  </a:lnTo>
                  <a:lnTo>
                    <a:pt x="9993" y="18348"/>
                  </a:lnTo>
                  <a:close/>
                  <a:moveTo>
                    <a:pt x="14123" y="18348"/>
                  </a:moveTo>
                  <a:lnTo>
                    <a:pt x="15742" y="18348"/>
                  </a:lnTo>
                  <a:lnTo>
                    <a:pt x="15742" y="20276"/>
                  </a:lnTo>
                  <a:lnTo>
                    <a:pt x="14123" y="20276"/>
                  </a:lnTo>
                  <a:lnTo>
                    <a:pt x="14123" y="18348"/>
                  </a:lnTo>
                  <a:close/>
                  <a:moveTo>
                    <a:pt x="18253" y="18348"/>
                  </a:moveTo>
                  <a:lnTo>
                    <a:pt x="19872" y="18348"/>
                  </a:lnTo>
                  <a:lnTo>
                    <a:pt x="19872" y="20276"/>
                  </a:lnTo>
                  <a:lnTo>
                    <a:pt x="18253" y="20276"/>
                  </a:lnTo>
                  <a:lnTo>
                    <a:pt x="18253" y="18348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53578" tIns="53578" rIns="53578" bIns="53578" numCol="1" anchor="ctr">
              <a:noAutofit/>
            </a:bodyPr>
            <a:lstStyle/>
            <a:p>
              <a:pPr>
                <a:defRPr b="0" sz="54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</a:p>
          </p:txBody>
        </p:sp>
        <p:sp>
          <p:nvSpPr>
            <p:cNvPr id="138" name="Film Strip"/>
            <p:cNvSpPr/>
            <p:nvPr/>
          </p:nvSpPr>
          <p:spPr>
            <a:xfrm>
              <a:off x="7823200" y="0"/>
              <a:ext cx="8273081" cy="694969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557" y="0"/>
                  </a:moveTo>
                  <a:cubicBezTo>
                    <a:pt x="249" y="0"/>
                    <a:pt x="0" y="296"/>
                    <a:pt x="0" y="663"/>
                  </a:cubicBezTo>
                  <a:lnTo>
                    <a:pt x="0" y="20939"/>
                  </a:lnTo>
                  <a:cubicBezTo>
                    <a:pt x="0" y="21306"/>
                    <a:pt x="249" y="21600"/>
                    <a:pt x="557" y="21600"/>
                  </a:cubicBezTo>
                  <a:lnTo>
                    <a:pt x="21045" y="21600"/>
                  </a:lnTo>
                  <a:cubicBezTo>
                    <a:pt x="21353" y="21600"/>
                    <a:pt x="21600" y="21306"/>
                    <a:pt x="21600" y="20939"/>
                  </a:cubicBezTo>
                  <a:lnTo>
                    <a:pt x="21600" y="657"/>
                  </a:lnTo>
                  <a:cubicBezTo>
                    <a:pt x="21600" y="297"/>
                    <a:pt x="21353" y="0"/>
                    <a:pt x="21045" y="0"/>
                  </a:cubicBezTo>
                  <a:lnTo>
                    <a:pt x="557" y="0"/>
                  </a:lnTo>
                  <a:close/>
                  <a:moveTo>
                    <a:pt x="1733" y="1317"/>
                  </a:moveTo>
                  <a:lnTo>
                    <a:pt x="3352" y="1317"/>
                  </a:lnTo>
                  <a:lnTo>
                    <a:pt x="3352" y="3246"/>
                  </a:lnTo>
                  <a:lnTo>
                    <a:pt x="1733" y="3246"/>
                  </a:lnTo>
                  <a:lnTo>
                    <a:pt x="1733" y="1317"/>
                  </a:lnTo>
                  <a:close/>
                  <a:moveTo>
                    <a:pt x="5863" y="1317"/>
                  </a:moveTo>
                  <a:lnTo>
                    <a:pt x="7482" y="1317"/>
                  </a:lnTo>
                  <a:lnTo>
                    <a:pt x="7482" y="3246"/>
                  </a:lnTo>
                  <a:lnTo>
                    <a:pt x="5863" y="3246"/>
                  </a:lnTo>
                  <a:lnTo>
                    <a:pt x="5863" y="1317"/>
                  </a:lnTo>
                  <a:close/>
                  <a:moveTo>
                    <a:pt x="9993" y="1317"/>
                  </a:moveTo>
                  <a:lnTo>
                    <a:pt x="11612" y="1317"/>
                  </a:lnTo>
                  <a:lnTo>
                    <a:pt x="11612" y="3246"/>
                  </a:lnTo>
                  <a:lnTo>
                    <a:pt x="9993" y="3246"/>
                  </a:lnTo>
                  <a:lnTo>
                    <a:pt x="9993" y="1317"/>
                  </a:lnTo>
                  <a:close/>
                  <a:moveTo>
                    <a:pt x="14123" y="1317"/>
                  </a:moveTo>
                  <a:lnTo>
                    <a:pt x="15742" y="1317"/>
                  </a:lnTo>
                  <a:lnTo>
                    <a:pt x="15742" y="3246"/>
                  </a:lnTo>
                  <a:lnTo>
                    <a:pt x="14123" y="3246"/>
                  </a:lnTo>
                  <a:lnTo>
                    <a:pt x="14123" y="1317"/>
                  </a:lnTo>
                  <a:close/>
                  <a:moveTo>
                    <a:pt x="18253" y="1317"/>
                  </a:moveTo>
                  <a:lnTo>
                    <a:pt x="19872" y="1317"/>
                  </a:lnTo>
                  <a:lnTo>
                    <a:pt x="19872" y="3246"/>
                  </a:lnTo>
                  <a:lnTo>
                    <a:pt x="18253" y="3246"/>
                  </a:lnTo>
                  <a:lnTo>
                    <a:pt x="18253" y="1317"/>
                  </a:lnTo>
                  <a:close/>
                  <a:moveTo>
                    <a:pt x="1733" y="4563"/>
                  </a:moveTo>
                  <a:lnTo>
                    <a:pt x="19872" y="4563"/>
                  </a:lnTo>
                  <a:lnTo>
                    <a:pt x="19872" y="17031"/>
                  </a:lnTo>
                  <a:lnTo>
                    <a:pt x="1733" y="17031"/>
                  </a:lnTo>
                  <a:lnTo>
                    <a:pt x="1733" y="4563"/>
                  </a:lnTo>
                  <a:close/>
                  <a:moveTo>
                    <a:pt x="1733" y="18348"/>
                  </a:moveTo>
                  <a:lnTo>
                    <a:pt x="3352" y="18348"/>
                  </a:lnTo>
                  <a:lnTo>
                    <a:pt x="3352" y="20276"/>
                  </a:lnTo>
                  <a:lnTo>
                    <a:pt x="1733" y="20276"/>
                  </a:lnTo>
                  <a:lnTo>
                    <a:pt x="1733" y="18348"/>
                  </a:lnTo>
                  <a:close/>
                  <a:moveTo>
                    <a:pt x="5863" y="18348"/>
                  </a:moveTo>
                  <a:lnTo>
                    <a:pt x="7482" y="18348"/>
                  </a:lnTo>
                  <a:lnTo>
                    <a:pt x="7482" y="20276"/>
                  </a:lnTo>
                  <a:lnTo>
                    <a:pt x="5863" y="20276"/>
                  </a:lnTo>
                  <a:lnTo>
                    <a:pt x="5863" y="18348"/>
                  </a:lnTo>
                  <a:close/>
                  <a:moveTo>
                    <a:pt x="9993" y="18348"/>
                  </a:moveTo>
                  <a:lnTo>
                    <a:pt x="11612" y="18348"/>
                  </a:lnTo>
                  <a:lnTo>
                    <a:pt x="11612" y="20276"/>
                  </a:lnTo>
                  <a:lnTo>
                    <a:pt x="9993" y="20276"/>
                  </a:lnTo>
                  <a:lnTo>
                    <a:pt x="9993" y="18348"/>
                  </a:lnTo>
                  <a:close/>
                  <a:moveTo>
                    <a:pt x="14123" y="18348"/>
                  </a:moveTo>
                  <a:lnTo>
                    <a:pt x="15742" y="18348"/>
                  </a:lnTo>
                  <a:lnTo>
                    <a:pt x="15742" y="20276"/>
                  </a:lnTo>
                  <a:lnTo>
                    <a:pt x="14123" y="20276"/>
                  </a:lnTo>
                  <a:lnTo>
                    <a:pt x="14123" y="18348"/>
                  </a:lnTo>
                  <a:close/>
                  <a:moveTo>
                    <a:pt x="18253" y="18348"/>
                  </a:moveTo>
                  <a:lnTo>
                    <a:pt x="19872" y="18348"/>
                  </a:lnTo>
                  <a:lnTo>
                    <a:pt x="19872" y="20276"/>
                  </a:lnTo>
                  <a:lnTo>
                    <a:pt x="18253" y="20276"/>
                  </a:lnTo>
                  <a:lnTo>
                    <a:pt x="18253" y="18348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53578" tIns="53578" rIns="53578" bIns="53578" numCol="1" anchor="ctr">
              <a:noAutofit/>
            </a:bodyPr>
            <a:lstStyle/>
            <a:p>
              <a:pPr>
                <a:defRPr b="0" sz="54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</a:p>
          </p:txBody>
        </p:sp>
      </p:grpSp>
      <p:sp>
        <p:nvSpPr>
          <p:cNvPr id="140" name="Shape"/>
          <p:cNvSpPr/>
          <p:nvPr/>
        </p:nvSpPr>
        <p:spPr>
          <a:xfrm>
            <a:off x="7542693" y="35803591"/>
            <a:ext cx="5202599" cy="108164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373" h="21600" fill="norm" stroke="1" extrusionOk="0">
                <a:moveTo>
                  <a:pt x="674" y="0"/>
                </a:moveTo>
                <a:lnTo>
                  <a:pt x="21265" y="0"/>
                </a:lnTo>
                <a:cubicBezTo>
                  <a:pt x="21187" y="916"/>
                  <a:pt x="21128" y="1848"/>
                  <a:pt x="21086" y="2790"/>
                </a:cubicBezTo>
                <a:cubicBezTo>
                  <a:pt x="21043" y="3770"/>
                  <a:pt x="21019" y="4774"/>
                  <a:pt x="21099" y="5729"/>
                </a:cubicBezTo>
                <a:cubicBezTo>
                  <a:pt x="21164" y="6502"/>
                  <a:pt x="21294" y="7201"/>
                  <a:pt x="21347" y="7985"/>
                </a:cubicBezTo>
                <a:cubicBezTo>
                  <a:pt x="21422" y="9114"/>
                  <a:pt x="21333" y="10291"/>
                  <a:pt x="21116" y="11192"/>
                </a:cubicBezTo>
                <a:cubicBezTo>
                  <a:pt x="20876" y="12191"/>
                  <a:pt x="20517" y="13149"/>
                  <a:pt x="20690" y="14250"/>
                </a:cubicBezTo>
                <a:cubicBezTo>
                  <a:pt x="20833" y="15162"/>
                  <a:pt x="21303" y="15119"/>
                  <a:pt x="21361" y="16211"/>
                </a:cubicBezTo>
                <a:cubicBezTo>
                  <a:pt x="21418" y="17300"/>
                  <a:pt x="21003" y="17702"/>
                  <a:pt x="20827" y="18546"/>
                </a:cubicBezTo>
                <a:cubicBezTo>
                  <a:pt x="20569" y="19787"/>
                  <a:pt x="20814" y="21496"/>
                  <a:pt x="21265" y="21600"/>
                </a:cubicBezTo>
                <a:lnTo>
                  <a:pt x="674" y="21600"/>
                </a:lnTo>
                <a:cubicBezTo>
                  <a:pt x="611" y="20523"/>
                  <a:pt x="667" y="19408"/>
                  <a:pt x="829" y="18453"/>
                </a:cubicBezTo>
                <a:cubicBezTo>
                  <a:pt x="969" y="17625"/>
                  <a:pt x="1199" y="16814"/>
                  <a:pt x="1118" y="15836"/>
                </a:cubicBezTo>
                <a:cubicBezTo>
                  <a:pt x="1012" y="14571"/>
                  <a:pt x="475" y="14490"/>
                  <a:pt x="312" y="13336"/>
                </a:cubicBezTo>
                <a:cubicBezTo>
                  <a:pt x="170" y="12332"/>
                  <a:pt x="364" y="11156"/>
                  <a:pt x="694" y="11025"/>
                </a:cubicBezTo>
                <a:cubicBezTo>
                  <a:pt x="989" y="10260"/>
                  <a:pt x="1090" y="8919"/>
                  <a:pt x="937" y="7779"/>
                </a:cubicBezTo>
                <a:cubicBezTo>
                  <a:pt x="769" y="6519"/>
                  <a:pt x="335" y="5928"/>
                  <a:pt x="129" y="4726"/>
                </a:cubicBezTo>
                <a:cubicBezTo>
                  <a:pt x="-178" y="2929"/>
                  <a:pt x="86" y="642"/>
                  <a:pt x="674" y="0"/>
                </a:cubicBezTo>
                <a:close/>
              </a:path>
            </a:pathLst>
          </a:custGeom>
          <a:solidFill>
            <a:srgbClr val="FFFFFF">
              <a:alpha val="40213"/>
            </a:srgbClr>
          </a:solidFill>
          <a:ln w="12700">
            <a:miter lim="400000"/>
          </a:ln>
        </p:spPr>
        <p:txBody>
          <a:bodyPr lIns="53578" tIns="53578" rIns="53578" bIns="53578" anchor="ctr"/>
          <a:lstStyle/>
          <a:p>
            <a:pPr>
              <a:defRPr b="0" sz="53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141" name="Shape"/>
          <p:cNvSpPr/>
          <p:nvPr/>
        </p:nvSpPr>
        <p:spPr>
          <a:xfrm>
            <a:off x="12683944" y="30274834"/>
            <a:ext cx="5080001" cy="492772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85" h="20078" fill="norm" stroke="1" extrusionOk="0">
                <a:moveTo>
                  <a:pt x="9843" y="0"/>
                </a:moveTo>
                <a:cubicBezTo>
                  <a:pt x="13594" y="0"/>
                  <a:pt x="15153" y="5046"/>
                  <a:pt x="12119" y="7365"/>
                </a:cubicBezTo>
                <a:cubicBezTo>
                  <a:pt x="13278" y="3614"/>
                  <a:pt x="18325" y="3614"/>
                  <a:pt x="19484" y="7365"/>
                </a:cubicBezTo>
                <a:cubicBezTo>
                  <a:pt x="20643" y="11116"/>
                  <a:pt x="16560" y="14235"/>
                  <a:pt x="13526" y="11917"/>
                </a:cubicBezTo>
                <a:cubicBezTo>
                  <a:pt x="17277" y="11917"/>
                  <a:pt x="18836" y="16964"/>
                  <a:pt x="15801" y="19282"/>
                </a:cubicBezTo>
                <a:cubicBezTo>
                  <a:pt x="12767" y="21600"/>
                  <a:pt x="8684" y="18481"/>
                  <a:pt x="9843" y="14730"/>
                </a:cubicBezTo>
                <a:cubicBezTo>
                  <a:pt x="11002" y="18481"/>
                  <a:pt x="6919" y="21600"/>
                  <a:pt x="3885" y="19282"/>
                </a:cubicBezTo>
                <a:cubicBezTo>
                  <a:pt x="850" y="16964"/>
                  <a:pt x="2409" y="11917"/>
                  <a:pt x="6160" y="11917"/>
                </a:cubicBezTo>
                <a:cubicBezTo>
                  <a:pt x="3126" y="14235"/>
                  <a:pt x="-957" y="11116"/>
                  <a:pt x="202" y="7365"/>
                </a:cubicBezTo>
                <a:cubicBezTo>
                  <a:pt x="1361" y="3614"/>
                  <a:pt x="6408" y="3614"/>
                  <a:pt x="7567" y="7365"/>
                </a:cubicBezTo>
                <a:cubicBezTo>
                  <a:pt x="4533" y="5046"/>
                  <a:pt x="6092" y="0"/>
                  <a:pt x="9843" y="0"/>
                </a:cubicBezTo>
                <a:close/>
              </a:path>
            </a:pathLst>
          </a:custGeom>
          <a:ln w="38100">
            <a:solidFill>
              <a:schemeClr val="accent5">
                <a:lumOff val="-29866"/>
                <a:alpha val="58930"/>
              </a:schemeClr>
            </a:solidFill>
            <a:miter lim="400000"/>
          </a:ln>
        </p:spPr>
        <p:txBody>
          <a:bodyPr lIns="53578" tIns="53578" rIns="53578" bIns="53578" anchor="ctr"/>
          <a:lstStyle/>
          <a:p>
            <a:pPr>
              <a:defRPr b="0" sz="54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142" name="Color me…"/>
          <p:cNvSpPr txBox="1"/>
          <p:nvPr/>
        </p:nvSpPr>
        <p:spPr>
          <a:xfrm>
            <a:off x="12897977" y="31868135"/>
            <a:ext cx="4651934" cy="203755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3578" tIns="53578" rIns="53578" bIns="53578" anchor="ctr">
            <a:spAutoFit/>
          </a:bodyPr>
          <a:lstStyle/>
          <a:p>
            <a:pPr>
              <a:defRPr sz="5700">
                <a:solidFill>
                  <a:srgbClr val="FFFFFF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pPr>
            <a:r>
              <a:t>Color me </a:t>
            </a:r>
          </a:p>
          <a:p>
            <a:pPr>
              <a:defRPr sz="5700">
                <a:solidFill>
                  <a:srgbClr val="FFFFFF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pPr>
            <a:r>
              <a:t>Pink</a:t>
            </a:r>
          </a:p>
        </p:txBody>
      </p:sp>
      <p:pic>
        <p:nvPicPr>
          <p:cNvPr id="143" name="Image" descr="Image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6236352" y="6170519"/>
            <a:ext cx="1399374" cy="969660"/>
          </a:xfrm>
          <a:prstGeom prst="rect">
            <a:avLst/>
          </a:prstGeom>
          <a:ln w="12700">
            <a:miter lim="400000"/>
          </a:ln>
        </p:spPr>
      </p:pic>
      <p:pic>
        <p:nvPicPr>
          <p:cNvPr id="144" name="Image" descr="Image"/>
          <p:cNvPicPr>
            <a:picLocks noChangeAspect="1"/>
          </p:cNvPicPr>
          <p:nvPr/>
        </p:nvPicPr>
        <p:blipFill>
          <a:blip r:embed="rId7">
            <a:extLst/>
          </a:blip>
          <a:stretch>
            <a:fillRect/>
          </a:stretch>
        </p:blipFill>
        <p:spPr>
          <a:xfrm>
            <a:off x="778327" y="11941453"/>
            <a:ext cx="2510042" cy="2050663"/>
          </a:xfrm>
          <a:prstGeom prst="rect">
            <a:avLst/>
          </a:prstGeom>
          <a:ln w="12700">
            <a:miter lim="400000"/>
          </a:ln>
        </p:spPr>
      </p:pic>
      <p:pic>
        <p:nvPicPr>
          <p:cNvPr id="145" name="Image" descr="Image"/>
          <p:cNvPicPr>
            <a:picLocks noChangeAspect="1"/>
          </p:cNvPicPr>
          <p:nvPr/>
        </p:nvPicPr>
        <p:blipFill>
          <a:blip r:embed="rId8">
            <a:extLst/>
          </a:blip>
          <a:stretch>
            <a:fillRect/>
          </a:stretch>
        </p:blipFill>
        <p:spPr>
          <a:xfrm>
            <a:off x="2725406" y="1014555"/>
            <a:ext cx="9315717" cy="1737222"/>
          </a:xfrm>
          <a:prstGeom prst="rect">
            <a:avLst/>
          </a:prstGeom>
          <a:ln w="12700">
            <a:miter lim="400000"/>
          </a:ln>
        </p:spPr>
      </p:pic>
      <p:pic>
        <p:nvPicPr>
          <p:cNvPr id="146" name="Image" descr="Image"/>
          <p:cNvPicPr>
            <a:picLocks noChangeAspect="1"/>
          </p:cNvPicPr>
          <p:nvPr/>
        </p:nvPicPr>
        <p:blipFill>
          <a:blip r:embed="rId9">
            <a:extLst/>
          </a:blip>
          <a:stretch>
            <a:fillRect/>
          </a:stretch>
        </p:blipFill>
        <p:spPr>
          <a:xfrm>
            <a:off x="2834154" y="18193398"/>
            <a:ext cx="8203769" cy="6556972"/>
          </a:xfrm>
          <a:prstGeom prst="rect">
            <a:avLst/>
          </a:prstGeom>
          <a:ln w="12700">
            <a:miter lim="400000"/>
          </a:ln>
        </p:spPr>
      </p:pic>
      <p:pic>
        <p:nvPicPr>
          <p:cNvPr id="147" name="Image" descr="Image"/>
          <p:cNvPicPr>
            <a:picLocks noChangeAspect="1"/>
          </p:cNvPicPr>
          <p:nvPr/>
        </p:nvPicPr>
        <p:blipFill>
          <a:blip r:embed="rId10">
            <a:extLst/>
          </a:blip>
          <a:stretch>
            <a:fillRect/>
          </a:stretch>
        </p:blipFill>
        <p:spPr>
          <a:xfrm>
            <a:off x="16833481" y="11914982"/>
            <a:ext cx="1399373" cy="5250204"/>
          </a:xfrm>
          <a:prstGeom prst="rect">
            <a:avLst/>
          </a:prstGeom>
          <a:ln w="12700">
            <a:miter lim="400000"/>
          </a:ln>
        </p:spPr>
      </p:pic>
      <p:pic>
        <p:nvPicPr>
          <p:cNvPr id="148" name="Image" descr="Image"/>
          <p:cNvPicPr>
            <a:picLocks noChangeAspect="1"/>
          </p:cNvPicPr>
          <p:nvPr/>
        </p:nvPicPr>
        <p:blipFill>
          <a:blip r:embed="rId11">
            <a:extLst/>
          </a:blip>
          <a:stretch>
            <a:fillRect/>
          </a:stretch>
        </p:blipFill>
        <p:spPr>
          <a:xfrm>
            <a:off x="16853095" y="28056563"/>
            <a:ext cx="4039761" cy="3300418"/>
          </a:xfrm>
          <a:prstGeom prst="rect">
            <a:avLst/>
          </a:prstGeom>
          <a:ln w="12700">
            <a:miter lim="400000"/>
          </a:ln>
        </p:spPr>
      </p:pic>
      <p:sp>
        <p:nvSpPr>
          <p:cNvPr id="149" name="The City of London Opera is proud not only that it has produced some superb voices"/>
          <p:cNvSpPr txBox="1"/>
          <p:nvPr/>
        </p:nvSpPr>
        <p:spPr>
          <a:xfrm>
            <a:off x="22292429" y="10056708"/>
            <a:ext cx="5402493" cy="229155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3578" tIns="53578" rIns="53578" bIns="53578" anchor="ctr">
            <a:spAutoFit/>
          </a:bodyPr>
          <a:lstStyle>
            <a:lvl1pPr>
              <a:defRPr b="0" sz="3200">
                <a:solidFill>
                  <a:srgbClr val="FFFFFF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lvl1pPr>
          </a:lstStyle>
          <a:p>
            <a:pPr/>
            <a:r>
              <a:t>The City of London Opera is proud not only that it has produced some superb voices</a:t>
            </a:r>
          </a:p>
        </p:txBody>
      </p:sp>
      <p:sp>
        <p:nvSpPr>
          <p:cNvPr id="150" name="The City of London Opera is proud not only that it has produced some superb voices"/>
          <p:cNvSpPr txBox="1"/>
          <p:nvPr/>
        </p:nvSpPr>
        <p:spPr>
          <a:xfrm>
            <a:off x="9354408" y="25740366"/>
            <a:ext cx="6597298" cy="173990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b="0" i="1" sz="3200">
                <a:solidFill>
                  <a:srgbClr val="AC514D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lvl1pPr>
          </a:lstStyle>
          <a:p>
            <a:pPr/>
            <a:r>
              <a:t>The City of London Opera is proud not only that it has produced some superb voices</a:t>
            </a:r>
          </a:p>
        </p:txBody>
      </p:sp>
      <p:sp>
        <p:nvSpPr>
          <p:cNvPr id="151" name="The City of London Opera is proud not only that it has produced some superb voices"/>
          <p:cNvSpPr txBox="1"/>
          <p:nvPr/>
        </p:nvSpPr>
        <p:spPr>
          <a:xfrm>
            <a:off x="3699629" y="34752219"/>
            <a:ext cx="5402493" cy="229155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3578" tIns="53578" rIns="53578" bIns="53578" anchor="ctr">
            <a:spAutoFit/>
          </a:bodyPr>
          <a:lstStyle>
            <a:lvl1pPr>
              <a:defRPr b="0" sz="3200">
                <a:solidFill>
                  <a:srgbClr val="AC514D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lvl1pPr>
          </a:lstStyle>
          <a:p>
            <a:pPr/>
            <a:r>
              <a:t>The City of London Opera is proud not only that it has produced some superb voices</a:t>
            </a:r>
          </a:p>
        </p:txBody>
      </p:sp>
      <p:pic>
        <p:nvPicPr>
          <p:cNvPr id="152" name="Image" descr="Image"/>
          <p:cNvPicPr>
            <a:picLocks noChangeAspect="1"/>
          </p:cNvPicPr>
          <p:nvPr/>
        </p:nvPicPr>
        <p:blipFill>
          <a:blip r:embed="rId12">
            <a:extLst/>
          </a:blip>
          <a:stretch>
            <a:fillRect/>
          </a:stretch>
        </p:blipFill>
        <p:spPr>
          <a:xfrm rot="19659269">
            <a:off x="22207721" y="2937561"/>
            <a:ext cx="3905282" cy="4583699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0" advTm="0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4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5655024" y="8817694"/>
            <a:ext cx="13716001" cy="12186509"/>
          </a:xfrm>
          <a:prstGeom prst="rect">
            <a:avLst/>
          </a:prstGeom>
          <a:ln w="12700">
            <a:miter lim="400000"/>
          </a:ln>
        </p:spPr>
      </p:pic>
      <p:sp>
        <p:nvSpPr>
          <p:cNvPr id="155" name="Rectangle"/>
          <p:cNvSpPr/>
          <p:nvPr/>
        </p:nvSpPr>
        <p:spPr>
          <a:xfrm>
            <a:off x="-7001014" y="-8177697"/>
            <a:ext cx="20774609" cy="32830028"/>
          </a:xfrm>
          <a:prstGeom prst="rect">
            <a:avLst/>
          </a:prstGeom>
          <a:solidFill>
            <a:srgbClr val="EDE5E3"/>
          </a:solidFill>
          <a:ln w="12700">
            <a:miter lim="400000"/>
          </a:ln>
        </p:spPr>
        <p:txBody>
          <a:bodyPr lIns="53578" tIns="53578" rIns="53578" bIns="53578" anchor="ctr"/>
          <a:lstStyle/>
          <a:p>
            <a:pPr>
              <a:defRPr b="0" sz="5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156" name="Shape"/>
          <p:cNvSpPr/>
          <p:nvPr/>
        </p:nvSpPr>
        <p:spPr>
          <a:xfrm>
            <a:off x="-5137792" y="-4229752"/>
            <a:ext cx="10191844" cy="1653607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381" h="21510" fill="norm" stroke="1" extrusionOk="0">
                <a:moveTo>
                  <a:pt x="47" y="6764"/>
                </a:moveTo>
                <a:cubicBezTo>
                  <a:pt x="-103" y="3120"/>
                  <a:pt x="4543" y="91"/>
                  <a:pt x="10420" y="2"/>
                </a:cubicBezTo>
                <a:cubicBezTo>
                  <a:pt x="16511" y="-90"/>
                  <a:pt x="21497" y="2986"/>
                  <a:pt x="21378" y="6764"/>
                </a:cubicBezTo>
                <a:lnTo>
                  <a:pt x="21330" y="21510"/>
                </a:lnTo>
                <a:lnTo>
                  <a:pt x="0" y="21510"/>
                </a:lnTo>
                <a:lnTo>
                  <a:pt x="47" y="6764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  <a:ln w="12700">
            <a:miter lim="400000"/>
          </a:ln>
          <a:effectLst>
            <a:outerShdw sx="100000" sy="100000" kx="0" ky="0" algn="b" rotWithShape="0" blurRad="114300" dist="106362" dir="3620291">
              <a:srgbClr val="A74133">
                <a:alpha val="29661"/>
              </a:srgbClr>
            </a:outerShdw>
          </a:effectLst>
        </p:spPr>
        <p:txBody>
          <a:bodyPr lIns="53578" tIns="53578" rIns="53578" bIns="53578" anchor="ctr"/>
          <a:lstStyle/>
          <a:p>
            <a:pPr>
              <a:defRPr b="0" sz="54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157" name="Rectangle"/>
          <p:cNvSpPr/>
          <p:nvPr/>
        </p:nvSpPr>
        <p:spPr>
          <a:xfrm>
            <a:off x="9311466" y="-2939012"/>
            <a:ext cx="8552980" cy="11925397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 w="12700">
            <a:miter lim="400000"/>
          </a:ln>
          <a:effectLst>
            <a:outerShdw sx="100000" sy="100000" kx="0" ky="0" algn="b" rotWithShape="0" blurRad="114300" dist="106362" dir="3620291">
              <a:srgbClr val="A74133">
                <a:alpha val="29661"/>
              </a:srgbClr>
            </a:outerShdw>
          </a:effectLst>
        </p:spPr>
        <p:txBody>
          <a:bodyPr lIns="53578" tIns="53578" rIns="53578" bIns="53578" anchor="ctr"/>
          <a:lstStyle/>
          <a:p>
            <a:pPr>
              <a:defRPr b="0" sz="54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158" name="Square"/>
          <p:cNvSpPr/>
          <p:nvPr/>
        </p:nvSpPr>
        <p:spPr>
          <a:xfrm>
            <a:off x="2478866" y="7093988"/>
            <a:ext cx="8797870" cy="8797024"/>
          </a:xfrm>
          <a:prstGeom prst="rect">
            <a:avLst/>
          </a:prstGeom>
          <a:blipFill>
            <a:blip r:embed="rId5"/>
            <a:stretch>
              <a:fillRect/>
            </a:stretch>
          </a:blipFill>
          <a:ln w="12700">
            <a:miter lim="400000"/>
          </a:ln>
          <a:effectLst>
            <a:outerShdw sx="100000" sy="100000" kx="0" ky="0" algn="b" rotWithShape="0" blurRad="114300" dist="106362" dir="3620291">
              <a:srgbClr val="A74133">
                <a:alpha val="29661"/>
              </a:srgbClr>
            </a:outerShdw>
          </a:effectLst>
        </p:spPr>
        <p:txBody>
          <a:bodyPr lIns="53578" tIns="53578" rIns="53578" bIns="53578" anchor="ctr"/>
          <a:lstStyle/>
          <a:p>
            <a:pPr>
              <a:defRPr b="0" sz="54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159" name="Rectangle"/>
          <p:cNvSpPr/>
          <p:nvPr/>
        </p:nvSpPr>
        <p:spPr>
          <a:xfrm>
            <a:off x="-5064934" y="16999988"/>
            <a:ext cx="11935291" cy="8464455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 w="12700">
            <a:miter lim="400000"/>
          </a:ln>
          <a:effectLst>
            <a:outerShdw sx="100000" sy="100000" kx="0" ky="0" algn="b" rotWithShape="0" blurRad="114300" dist="106362" dir="3620291">
              <a:srgbClr val="A74133">
                <a:alpha val="29661"/>
              </a:srgbClr>
            </a:outerShdw>
          </a:effectLst>
        </p:spPr>
        <p:txBody>
          <a:bodyPr lIns="53578" tIns="53578" rIns="53578" bIns="53578" anchor="ctr"/>
          <a:lstStyle/>
          <a:p>
            <a:pPr>
              <a:defRPr b="0" sz="54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160" name="Rectangle"/>
          <p:cNvSpPr/>
          <p:nvPr/>
        </p:nvSpPr>
        <p:spPr>
          <a:xfrm>
            <a:off x="12689666" y="10446788"/>
            <a:ext cx="5015168" cy="23176208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 w="12700">
            <a:miter lim="400000"/>
          </a:ln>
          <a:effectLst>
            <a:outerShdw sx="100000" sy="100000" kx="0" ky="0" algn="b" rotWithShape="0" blurRad="114300" dist="106362" dir="3620291">
              <a:srgbClr val="A74133">
                <a:alpha val="29661"/>
              </a:srgbClr>
            </a:outerShdw>
          </a:effectLst>
        </p:spPr>
        <p:txBody>
          <a:bodyPr lIns="53578" tIns="53578" rIns="53578" bIns="53578" anchor="ctr"/>
          <a:lstStyle/>
          <a:p>
            <a:pPr>
              <a:defRPr b="0" sz="54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161" name="Rectangle"/>
          <p:cNvSpPr/>
          <p:nvPr/>
        </p:nvSpPr>
        <p:spPr>
          <a:xfrm>
            <a:off x="8320866" y="17304788"/>
            <a:ext cx="7148402" cy="3121364"/>
          </a:xfrm>
          <a:prstGeom prst="rect">
            <a:avLst/>
          </a:prstGeom>
          <a:blipFill>
            <a:blip r:embed="rId5"/>
            <a:stretch>
              <a:fillRect/>
            </a:stretch>
          </a:blipFill>
          <a:ln w="12700">
            <a:miter lim="400000"/>
          </a:ln>
          <a:effectLst>
            <a:outerShdw sx="100000" sy="100000" kx="0" ky="0" algn="b" rotWithShape="0" blurRad="114300" dist="106362" dir="3620291">
              <a:srgbClr val="A74133">
                <a:alpha val="29661"/>
              </a:srgbClr>
            </a:outerShdw>
          </a:effectLst>
        </p:spPr>
        <p:txBody>
          <a:bodyPr lIns="53578" tIns="53578" rIns="53578" bIns="53578" anchor="ctr"/>
          <a:lstStyle/>
          <a:p>
            <a:pPr>
              <a:defRPr b="0" sz="54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162" name="Rectangle"/>
          <p:cNvSpPr/>
          <p:nvPr/>
        </p:nvSpPr>
        <p:spPr>
          <a:xfrm>
            <a:off x="-4553852" y="29482569"/>
            <a:ext cx="7148402" cy="4808610"/>
          </a:xfrm>
          <a:prstGeom prst="rect">
            <a:avLst/>
          </a:prstGeom>
          <a:blipFill>
            <a:blip r:embed="rId5"/>
            <a:stretch>
              <a:fillRect/>
            </a:stretch>
          </a:blipFill>
          <a:ln w="12700">
            <a:miter lim="400000"/>
          </a:ln>
        </p:spPr>
        <p:txBody>
          <a:bodyPr lIns="53578" tIns="53578" rIns="53578" bIns="53578" anchor="ctr"/>
          <a:lstStyle/>
          <a:p>
            <a:pPr>
              <a:defRPr b="0" sz="54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163" name="Rectangle"/>
          <p:cNvSpPr/>
          <p:nvPr/>
        </p:nvSpPr>
        <p:spPr>
          <a:xfrm>
            <a:off x="3269348" y="29482569"/>
            <a:ext cx="7148402" cy="4808610"/>
          </a:xfrm>
          <a:prstGeom prst="rect">
            <a:avLst/>
          </a:prstGeom>
          <a:blipFill>
            <a:blip r:embed="rId5"/>
            <a:stretch>
              <a:fillRect/>
            </a:stretch>
          </a:blipFill>
          <a:ln w="12700">
            <a:miter lim="400000"/>
          </a:ln>
        </p:spPr>
        <p:txBody>
          <a:bodyPr lIns="53578" tIns="53578" rIns="53578" bIns="53578" anchor="ctr"/>
          <a:lstStyle/>
          <a:p>
            <a:pPr>
              <a:defRPr b="0" sz="54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164" name="Rectangle"/>
          <p:cNvSpPr/>
          <p:nvPr/>
        </p:nvSpPr>
        <p:spPr>
          <a:xfrm>
            <a:off x="-6763652" y="26078969"/>
            <a:ext cx="650597" cy="1357304"/>
          </a:xfrm>
          <a:prstGeom prst="rect">
            <a:avLst/>
          </a:prstGeom>
          <a:solidFill>
            <a:srgbClr val="D6D5D5"/>
          </a:solidFill>
          <a:ln w="12700">
            <a:miter lim="400000"/>
          </a:ln>
        </p:spPr>
        <p:txBody>
          <a:bodyPr lIns="53578" tIns="53578" rIns="53578" bIns="53578" anchor="ctr"/>
          <a:lstStyle/>
          <a:p>
            <a:pPr>
              <a:defRPr b="0" sz="54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165" name="Shape"/>
          <p:cNvSpPr/>
          <p:nvPr/>
        </p:nvSpPr>
        <p:spPr>
          <a:xfrm>
            <a:off x="5442015" y="21839928"/>
            <a:ext cx="5608042" cy="543993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85" h="20078" fill="norm" stroke="1" extrusionOk="0">
                <a:moveTo>
                  <a:pt x="9843" y="0"/>
                </a:moveTo>
                <a:cubicBezTo>
                  <a:pt x="13594" y="0"/>
                  <a:pt x="15153" y="5046"/>
                  <a:pt x="12119" y="7365"/>
                </a:cubicBezTo>
                <a:cubicBezTo>
                  <a:pt x="13278" y="3614"/>
                  <a:pt x="18325" y="3614"/>
                  <a:pt x="19484" y="7365"/>
                </a:cubicBezTo>
                <a:cubicBezTo>
                  <a:pt x="20643" y="11116"/>
                  <a:pt x="16560" y="14235"/>
                  <a:pt x="13526" y="11917"/>
                </a:cubicBezTo>
                <a:cubicBezTo>
                  <a:pt x="17277" y="11917"/>
                  <a:pt x="18836" y="16964"/>
                  <a:pt x="15801" y="19282"/>
                </a:cubicBezTo>
                <a:cubicBezTo>
                  <a:pt x="12767" y="21600"/>
                  <a:pt x="8684" y="18481"/>
                  <a:pt x="9843" y="14730"/>
                </a:cubicBezTo>
                <a:cubicBezTo>
                  <a:pt x="11002" y="18481"/>
                  <a:pt x="6919" y="21600"/>
                  <a:pt x="3885" y="19282"/>
                </a:cubicBezTo>
                <a:cubicBezTo>
                  <a:pt x="850" y="16964"/>
                  <a:pt x="2409" y="11917"/>
                  <a:pt x="6160" y="11917"/>
                </a:cubicBezTo>
                <a:cubicBezTo>
                  <a:pt x="3126" y="14235"/>
                  <a:pt x="-957" y="11116"/>
                  <a:pt x="202" y="7365"/>
                </a:cubicBezTo>
                <a:cubicBezTo>
                  <a:pt x="1361" y="3614"/>
                  <a:pt x="6408" y="3614"/>
                  <a:pt x="7567" y="7365"/>
                </a:cubicBezTo>
                <a:cubicBezTo>
                  <a:pt x="4533" y="5046"/>
                  <a:pt x="6092" y="0"/>
                  <a:pt x="9843" y="0"/>
                </a:cubicBezTo>
                <a:close/>
              </a:path>
            </a:pathLst>
          </a:custGeom>
          <a:solidFill>
            <a:srgbClr val="E7746D"/>
          </a:solidFill>
          <a:ln w="12700">
            <a:miter lim="400000"/>
          </a:ln>
        </p:spPr>
        <p:txBody>
          <a:bodyPr lIns="53578" tIns="53578" rIns="53578" bIns="53578" anchor="ctr"/>
          <a:lstStyle/>
          <a:p>
            <a:pPr>
              <a:defRPr b="0" sz="54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166" name="Circle"/>
          <p:cNvSpPr/>
          <p:nvPr/>
        </p:nvSpPr>
        <p:spPr>
          <a:xfrm>
            <a:off x="14840692" y="10033000"/>
            <a:ext cx="877442" cy="877442"/>
          </a:xfrm>
          <a:prstGeom prst="ellipse">
            <a:avLst/>
          </a:prstGeom>
          <a:solidFill>
            <a:srgbClr val="AC514D"/>
          </a:solidFill>
          <a:ln w="12700">
            <a:miter lim="400000"/>
          </a:ln>
        </p:spPr>
        <p:txBody>
          <a:bodyPr lIns="53578" tIns="53578" rIns="53578" bIns="53578" anchor="ctr"/>
          <a:lstStyle/>
          <a:p>
            <a:pPr>
              <a:defRPr b="0" sz="54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167" name="Circle"/>
          <p:cNvSpPr/>
          <p:nvPr/>
        </p:nvSpPr>
        <p:spPr>
          <a:xfrm>
            <a:off x="11456346" y="16916400"/>
            <a:ext cx="877442" cy="877442"/>
          </a:xfrm>
          <a:prstGeom prst="ellipse">
            <a:avLst/>
          </a:prstGeom>
          <a:solidFill>
            <a:srgbClr val="AC514D"/>
          </a:solidFill>
          <a:ln w="12700">
            <a:miter lim="400000"/>
          </a:ln>
        </p:spPr>
        <p:txBody>
          <a:bodyPr lIns="53578" tIns="53578" rIns="53578" bIns="53578" anchor="ctr"/>
          <a:lstStyle/>
          <a:p>
            <a:pPr>
              <a:defRPr b="0" sz="54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168" name="Shape"/>
          <p:cNvSpPr/>
          <p:nvPr/>
        </p:nvSpPr>
        <p:spPr>
          <a:xfrm>
            <a:off x="11969350" y="-3490210"/>
            <a:ext cx="3237213" cy="108164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373" h="21600" fill="norm" stroke="1" extrusionOk="0">
                <a:moveTo>
                  <a:pt x="674" y="0"/>
                </a:moveTo>
                <a:lnTo>
                  <a:pt x="21265" y="0"/>
                </a:lnTo>
                <a:cubicBezTo>
                  <a:pt x="21187" y="916"/>
                  <a:pt x="21128" y="1848"/>
                  <a:pt x="21086" y="2790"/>
                </a:cubicBezTo>
                <a:cubicBezTo>
                  <a:pt x="21043" y="3770"/>
                  <a:pt x="21019" y="4774"/>
                  <a:pt x="21099" y="5729"/>
                </a:cubicBezTo>
                <a:cubicBezTo>
                  <a:pt x="21164" y="6502"/>
                  <a:pt x="21294" y="7201"/>
                  <a:pt x="21347" y="7985"/>
                </a:cubicBezTo>
                <a:cubicBezTo>
                  <a:pt x="21422" y="9114"/>
                  <a:pt x="21333" y="10291"/>
                  <a:pt x="21116" y="11192"/>
                </a:cubicBezTo>
                <a:cubicBezTo>
                  <a:pt x="20876" y="12191"/>
                  <a:pt x="20517" y="13149"/>
                  <a:pt x="20690" y="14250"/>
                </a:cubicBezTo>
                <a:cubicBezTo>
                  <a:pt x="20833" y="15162"/>
                  <a:pt x="21303" y="15119"/>
                  <a:pt x="21361" y="16211"/>
                </a:cubicBezTo>
                <a:cubicBezTo>
                  <a:pt x="21418" y="17300"/>
                  <a:pt x="21003" y="17702"/>
                  <a:pt x="20827" y="18546"/>
                </a:cubicBezTo>
                <a:cubicBezTo>
                  <a:pt x="20569" y="19787"/>
                  <a:pt x="20814" y="21496"/>
                  <a:pt x="21265" y="21600"/>
                </a:cubicBezTo>
                <a:lnTo>
                  <a:pt x="674" y="21600"/>
                </a:lnTo>
                <a:cubicBezTo>
                  <a:pt x="611" y="20523"/>
                  <a:pt x="667" y="19408"/>
                  <a:pt x="829" y="18453"/>
                </a:cubicBezTo>
                <a:cubicBezTo>
                  <a:pt x="969" y="17625"/>
                  <a:pt x="1199" y="16814"/>
                  <a:pt x="1118" y="15836"/>
                </a:cubicBezTo>
                <a:cubicBezTo>
                  <a:pt x="1012" y="14571"/>
                  <a:pt x="475" y="14490"/>
                  <a:pt x="312" y="13336"/>
                </a:cubicBezTo>
                <a:cubicBezTo>
                  <a:pt x="170" y="12332"/>
                  <a:pt x="364" y="11156"/>
                  <a:pt x="694" y="11025"/>
                </a:cubicBezTo>
                <a:cubicBezTo>
                  <a:pt x="989" y="10260"/>
                  <a:pt x="1090" y="8919"/>
                  <a:pt x="937" y="7779"/>
                </a:cubicBezTo>
                <a:cubicBezTo>
                  <a:pt x="769" y="6519"/>
                  <a:pt x="335" y="5928"/>
                  <a:pt x="129" y="4726"/>
                </a:cubicBezTo>
                <a:cubicBezTo>
                  <a:pt x="-178" y="2929"/>
                  <a:pt x="86" y="642"/>
                  <a:pt x="674" y="0"/>
                </a:cubicBezTo>
                <a:close/>
              </a:path>
            </a:pathLst>
          </a:custGeom>
          <a:solidFill>
            <a:srgbClr val="FFFFFF">
              <a:alpha val="40213"/>
            </a:srgbClr>
          </a:solidFill>
          <a:ln w="12700">
            <a:miter lim="400000"/>
          </a:ln>
        </p:spPr>
        <p:txBody>
          <a:bodyPr lIns="53578" tIns="53578" rIns="53578" bIns="53578" anchor="ctr"/>
          <a:lstStyle/>
          <a:p>
            <a:pPr>
              <a:defRPr b="0" sz="53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169" name="Shape"/>
          <p:cNvSpPr/>
          <p:nvPr/>
        </p:nvSpPr>
        <p:spPr>
          <a:xfrm>
            <a:off x="-984650" y="16601191"/>
            <a:ext cx="3237213" cy="108164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373" h="21600" fill="norm" stroke="1" extrusionOk="0">
                <a:moveTo>
                  <a:pt x="674" y="0"/>
                </a:moveTo>
                <a:lnTo>
                  <a:pt x="21265" y="0"/>
                </a:lnTo>
                <a:cubicBezTo>
                  <a:pt x="21187" y="916"/>
                  <a:pt x="21128" y="1848"/>
                  <a:pt x="21086" y="2790"/>
                </a:cubicBezTo>
                <a:cubicBezTo>
                  <a:pt x="21043" y="3770"/>
                  <a:pt x="21019" y="4774"/>
                  <a:pt x="21099" y="5729"/>
                </a:cubicBezTo>
                <a:cubicBezTo>
                  <a:pt x="21164" y="6502"/>
                  <a:pt x="21294" y="7201"/>
                  <a:pt x="21347" y="7985"/>
                </a:cubicBezTo>
                <a:cubicBezTo>
                  <a:pt x="21422" y="9114"/>
                  <a:pt x="21333" y="10291"/>
                  <a:pt x="21116" y="11192"/>
                </a:cubicBezTo>
                <a:cubicBezTo>
                  <a:pt x="20876" y="12191"/>
                  <a:pt x="20517" y="13149"/>
                  <a:pt x="20690" y="14250"/>
                </a:cubicBezTo>
                <a:cubicBezTo>
                  <a:pt x="20833" y="15162"/>
                  <a:pt x="21303" y="15119"/>
                  <a:pt x="21361" y="16211"/>
                </a:cubicBezTo>
                <a:cubicBezTo>
                  <a:pt x="21418" y="17300"/>
                  <a:pt x="21003" y="17702"/>
                  <a:pt x="20827" y="18546"/>
                </a:cubicBezTo>
                <a:cubicBezTo>
                  <a:pt x="20569" y="19787"/>
                  <a:pt x="20814" y="21496"/>
                  <a:pt x="21265" y="21600"/>
                </a:cubicBezTo>
                <a:lnTo>
                  <a:pt x="674" y="21600"/>
                </a:lnTo>
                <a:cubicBezTo>
                  <a:pt x="611" y="20523"/>
                  <a:pt x="667" y="19408"/>
                  <a:pt x="829" y="18453"/>
                </a:cubicBezTo>
                <a:cubicBezTo>
                  <a:pt x="969" y="17625"/>
                  <a:pt x="1199" y="16814"/>
                  <a:pt x="1118" y="15836"/>
                </a:cubicBezTo>
                <a:cubicBezTo>
                  <a:pt x="1012" y="14571"/>
                  <a:pt x="475" y="14490"/>
                  <a:pt x="312" y="13336"/>
                </a:cubicBezTo>
                <a:cubicBezTo>
                  <a:pt x="170" y="12332"/>
                  <a:pt x="364" y="11156"/>
                  <a:pt x="694" y="11025"/>
                </a:cubicBezTo>
                <a:cubicBezTo>
                  <a:pt x="989" y="10260"/>
                  <a:pt x="1090" y="8919"/>
                  <a:pt x="937" y="7779"/>
                </a:cubicBezTo>
                <a:cubicBezTo>
                  <a:pt x="769" y="6519"/>
                  <a:pt x="335" y="5928"/>
                  <a:pt x="129" y="4726"/>
                </a:cubicBezTo>
                <a:cubicBezTo>
                  <a:pt x="-178" y="2929"/>
                  <a:pt x="86" y="642"/>
                  <a:pt x="674" y="0"/>
                </a:cubicBezTo>
                <a:close/>
              </a:path>
            </a:pathLst>
          </a:custGeom>
          <a:solidFill>
            <a:srgbClr val="FFFFFF">
              <a:alpha val="40213"/>
            </a:srgbClr>
          </a:solidFill>
          <a:ln w="12700">
            <a:miter lim="400000"/>
          </a:ln>
        </p:spPr>
        <p:txBody>
          <a:bodyPr lIns="53578" tIns="53578" rIns="53578" bIns="53578" anchor="ctr"/>
          <a:lstStyle/>
          <a:p>
            <a:pPr>
              <a:defRPr b="0" sz="53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170" name="The Roseate"/>
          <p:cNvSpPr txBox="1"/>
          <p:nvPr/>
        </p:nvSpPr>
        <p:spPr>
          <a:xfrm>
            <a:off x="-2562606" y="-898129"/>
            <a:ext cx="4885396" cy="123745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3578" tIns="53578" rIns="53578" bIns="53578" anchor="ctr">
            <a:spAutoFit/>
          </a:bodyPr>
          <a:lstStyle>
            <a:lvl1pPr>
              <a:defRPr sz="6700">
                <a:solidFill>
                  <a:srgbClr val="FFFFFF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</a:lstStyle>
          <a:p>
            <a:pPr/>
            <a:r>
              <a:t>The Roseate</a:t>
            </a:r>
          </a:p>
        </p:txBody>
      </p:sp>
      <p:sp>
        <p:nvSpPr>
          <p:cNvPr id="171" name="London’s most iconic opera companies, having won the title of ‘The Greatest Orchestra of all Time’"/>
          <p:cNvSpPr txBox="1"/>
          <p:nvPr/>
        </p:nvSpPr>
        <p:spPr>
          <a:xfrm>
            <a:off x="-3437748" y="479821"/>
            <a:ext cx="6791757" cy="229155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3578" tIns="53578" rIns="53578" bIns="53578" anchor="ctr">
            <a:spAutoFit/>
          </a:bodyPr>
          <a:lstStyle>
            <a:lvl1pPr>
              <a:defRPr b="0" sz="3200">
                <a:solidFill>
                  <a:srgbClr val="FFFFFF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lvl1pPr>
          </a:lstStyle>
          <a:p>
            <a:pPr/>
            <a:r>
              <a:t>London’s most iconic opera companies, having won the title of ‘The Greatest Orchestra of all Time’ </a:t>
            </a:r>
          </a:p>
        </p:txBody>
      </p:sp>
      <p:grpSp>
        <p:nvGrpSpPr>
          <p:cNvPr id="174" name="Group"/>
          <p:cNvGrpSpPr/>
          <p:nvPr/>
        </p:nvGrpSpPr>
        <p:grpSpPr>
          <a:xfrm>
            <a:off x="-5116192" y="28412023"/>
            <a:ext cx="16096282" cy="6949699"/>
            <a:chOff x="0" y="0"/>
            <a:chExt cx="16096281" cy="6949697"/>
          </a:xfrm>
        </p:grpSpPr>
        <p:sp>
          <p:nvSpPr>
            <p:cNvPr id="172" name="Film Strip"/>
            <p:cNvSpPr/>
            <p:nvPr/>
          </p:nvSpPr>
          <p:spPr>
            <a:xfrm>
              <a:off x="0" y="0"/>
              <a:ext cx="8273081" cy="694969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557" y="0"/>
                  </a:moveTo>
                  <a:cubicBezTo>
                    <a:pt x="249" y="0"/>
                    <a:pt x="0" y="296"/>
                    <a:pt x="0" y="663"/>
                  </a:cubicBezTo>
                  <a:lnTo>
                    <a:pt x="0" y="20939"/>
                  </a:lnTo>
                  <a:cubicBezTo>
                    <a:pt x="0" y="21306"/>
                    <a:pt x="249" y="21600"/>
                    <a:pt x="557" y="21600"/>
                  </a:cubicBezTo>
                  <a:lnTo>
                    <a:pt x="21045" y="21600"/>
                  </a:lnTo>
                  <a:cubicBezTo>
                    <a:pt x="21353" y="21600"/>
                    <a:pt x="21600" y="21306"/>
                    <a:pt x="21600" y="20939"/>
                  </a:cubicBezTo>
                  <a:lnTo>
                    <a:pt x="21600" y="657"/>
                  </a:lnTo>
                  <a:cubicBezTo>
                    <a:pt x="21600" y="297"/>
                    <a:pt x="21353" y="0"/>
                    <a:pt x="21045" y="0"/>
                  </a:cubicBezTo>
                  <a:lnTo>
                    <a:pt x="557" y="0"/>
                  </a:lnTo>
                  <a:close/>
                  <a:moveTo>
                    <a:pt x="1733" y="1317"/>
                  </a:moveTo>
                  <a:lnTo>
                    <a:pt x="3352" y="1317"/>
                  </a:lnTo>
                  <a:lnTo>
                    <a:pt x="3352" y="3246"/>
                  </a:lnTo>
                  <a:lnTo>
                    <a:pt x="1733" y="3246"/>
                  </a:lnTo>
                  <a:lnTo>
                    <a:pt x="1733" y="1317"/>
                  </a:lnTo>
                  <a:close/>
                  <a:moveTo>
                    <a:pt x="5863" y="1317"/>
                  </a:moveTo>
                  <a:lnTo>
                    <a:pt x="7482" y="1317"/>
                  </a:lnTo>
                  <a:lnTo>
                    <a:pt x="7482" y="3246"/>
                  </a:lnTo>
                  <a:lnTo>
                    <a:pt x="5863" y="3246"/>
                  </a:lnTo>
                  <a:lnTo>
                    <a:pt x="5863" y="1317"/>
                  </a:lnTo>
                  <a:close/>
                  <a:moveTo>
                    <a:pt x="9993" y="1317"/>
                  </a:moveTo>
                  <a:lnTo>
                    <a:pt x="11612" y="1317"/>
                  </a:lnTo>
                  <a:lnTo>
                    <a:pt x="11612" y="3246"/>
                  </a:lnTo>
                  <a:lnTo>
                    <a:pt x="9993" y="3246"/>
                  </a:lnTo>
                  <a:lnTo>
                    <a:pt x="9993" y="1317"/>
                  </a:lnTo>
                  <a:close/>
                  <a:moveTo>
                    <a:pt x="14123" y="1317"/>
                  </a:moveTo>
                  <a:lnTo>
                    <a:pt x="15742" y="1317"/>
                  </a:lnTo>
                  <a:lnTo>
                    <a:pt x="15742" y="3246"/>
                  </a:lnTo>
                  <a:lnTo>
                    <a:pt x="14123" y="3246"/>
                  </a:lnTo>
                  <a:lnTo>
                    <a:pt x="14123" y="1317"/>
                  </a:lnTo>
                  <a:close/>
                  <a:moveTo>
                    <a:pt x="18253" y="1317"/>
                  </a:moveTo>
                  <a:lnTo>
                    <a:pt x="19872" y="1317"/>
                  </a:lnTo>
                  <a:lnTo>
                    <a:pt x="19872" y="3246"/>
                  </a:lnTo>
                  <a:lnTo>
                    <a:pt x="18253" y="3246"/>
                  </a:lnTo>
                  <a:lnTo>
                    <a:pt x="18253" y="1317"/>
                  </a:lnTo>
                  <a:close/>
                  <a:moveTo>
                    <a:pt x="1733" y="4563"/>
                  </a:moveTo>
                  <a:lnTo>
                    <a:pt x="19872" y="4563"/>
                  </a:lnTo>
                  <a:lnTo>
                    <a:pt x="19872" y="17031"/>
                  </a:lnTo>
                  <a:lnTo>
                    <a:pt x="1733" y="17031"/>
                  </a:lnTo>
                  <a:lnTo>
                    <a:pt x="1733" y="4563"/>
                  </a:lnTo>
                  <a:close/>
                  <a:moveTo>
                    <a:pt x="1733" y="18348"/>
                  </a:moveTo>
                  <a:lnTo>
                    <a:pt x="3352" y="18348"/>
                  </a:lnTo>
                  <a:lnTo>
                    <a:pt x="3352" y="20276"/>
                  </a:lnTo>
                  <a:lnTo>
                    <a:pt x="1733" y="20276"/>
                  </a:lnTo>
                  <a:lnTo>
                    <a:pt x="1733" y="18348"/>
                  </a:lnTo>
                  <a:close/>
                  <a:moveTo>
                    <a:pt x="5863" y="18348"/>
                  </a:moveTo>
                  <a:lnTo>
                    <a:pt x="7482" y="18348"/>
                  </a:lnTo>
                  <a:lnTo>
                    <a:pt x="7482" y="20276"/>
                  </a:lnTo>
                  <a:lnTo>
                    <a:pt x="5863" y="20276"/>
                  </a:lnTo>
                  <a:lnTo>
                    <a:pt x="5863" y="18348"/>
                  </a:lnTo>
                  <a:close/>
                  <a:moveTo>
                    <a:pt x="9993" y="18348"/>
                  </a:moveTo>
                  <a:lnTo>
                    <a:pt x="11612" y="18348"/>
                  </a:lnTo>
                  <a:lnTo>
                    <a:pt x="11612" y="20276"/>
                  </a:lnTo>
                  <a:lnTo>
                    <a:pt x="9993" y="20276"/>
                  </a:lnTo>
                  <a:lnTo>
                    <a:pt x="9993" y="18348"/>
                  </a:lnTo>
                  <a:close/>
                  <a:moveTo>
                    <a:pt x="14123" y="18348"/>
                  </a:moveTo>
                  <a:lnTo>
                    <a:pt x="15742" y="18348"/>
                  </a:lnTo>
                  <a:lnTo>
                    <a:pt x="15742" y="20276"/>
                  </a:lnTo>
                  <a:lnTo>
                    <a:pt x="14123" y="20276"/>
                  </a:lnTo>
                  <a:lnTo>
                    <a:pt x="14123" y="18348"/>
                  </a:lnTo>
                  <a:close/>
                  <a:moveTo>
                    <a:pt x="18253" y="18348"/>
                  </a:moveTo>
                  <a:lnTo>
                    <a:pt x="19872" y="18348"/>
                  </a:lnTo>
                  <a:lnTo>
                    <a:pt x="19872" y="20276"/>
                  </a:lnTo>
                  <a:lnTo>
                    <a:pt x="18253" y="20276"/>
                  </a:lnTo>
                  <a:lnTo>
                    <a:pt x="18253" y="18348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53578" tIns="53578" rIns="53578" bIns="53578" numCol="1" anchor="ctr">
              <a:noAutofit/>
            </a:bodyPr>
            <a:lstStyle/>
            <a:p>
              <a:pPr>
                <a:defRPr b="0" sz="54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</a:p>
          </p:txBody>
        </p:sp>
        <p:sp>
          <p:nvSpPr>
            <p:cNvPr id="173" name="Film Strip"/>
            <p:cNvSpPr/>
            <p:nvPr/>
          </p:nvSpPr>
          <p:spPr>
            <a:xfrm>
              <a:off x="7823200" y="0"/>
              <a:ext cx="8273081" cy="694969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557" y="0"/>
                  </a:moveTo>
                  <a:cubicBezTo>
                    <a:pt x="249" y="0"/>
                    <a:pt x="0" y="296"/>
                    <a:pt x="0" y="663"/>
                  </a:cubicBezTo>
                  <a:lnTo>
                    <a:pt x="0" y="20939"/>
                  </a:lnTo>
                  <a:cubicBezTo>
                    <a:pt x="0" y="21306"/>
                    <a:pt x="249" y="21600"/>
                    <a:pt x="557" y="21600"/>
                  </a:cubicBezTo>
                  <a:lnTo>
                    <a:pt x="21045" y="21600"/>
                  </a:lnTo>
                  <a:cubicBezTo>
                    <a:pt x="21353" y="21600"/>
                    <a:pt x="21600" y="21306"/>
                    <a:pt x="21600" y="20939"/>
                  </a:cubicBezTo>
                  <a:lnTo>
                    <a:pt x="21600" y="657"/>
                  </a:lnTo>
                  <a:cubicBezTo>
                    <a:pt x="21600" y="297"/>
                    <a:pt x="21353" y="0"/>
                    <a:pt x="21045" y="0"/>
                  </a:cubicBezTo>
                  <a:lnTo>
                    <a:pt x="557" y="0"/>
                  </a:lnTo>
                  <a:close/>
                  <a:moveTo>
                    <a:pt x="1733" y="1317"/>
                  </a:moveTo>
                  <a:lnTo>
                    <a:pt x="3352" y="1317"/>
                  </a:lnTo>
                  <a:lnTo>
                    <a:pt x="3352" y="3246"/>
                  </a:lnTo>
                  <a:lnTo>
                    <a:pt x="1733" y="3246"/>
                  </a:lnTo>
                  <a:lnTo>
                    <a:pt x="1733" y="1317"/>
                  </a:lnTo>
                  <a:close/>
                  <a:moveTo>
                    <a:pt x="5863" y="1317"/>
                  </a:moveTo>
                  <a:lnTo>
                    <a:pt x="7482" y="1317"/>
                  </a:lnTo>
                  <a:lnTo>
                    <a:pt x="7482" y="3246"/>
                  </a:lnTo>
                  <a:lnTo>
                    <a:pt x="5863" y="3246"/>
                  </a:lnTo>
                  <a:lnTo>
                    <a:pt x="5863" y="1317"/>
                  </a:lnTo>
                  <a:close/>
                  <a:moveTo>
                    <a:pt x="9993" y="1317"/>
                  </a:moveTo>
                  <a:lnTo>
                    <a:pt x="11612" y="1317"/>
                  </a:lnTo>
                  <a:lnTo>
                    <a:pt x="11612" y="3246"/>
                  </a:lnTo>
                  <a:lnTo>
                    <a:pt x="9993" y="3246"/>
                  </a:lnTo>
                  <a:lnTo>
                    <a:pt x="9993" y="1317"/>
                  </a:lnTo>
                  <a:close/>
                  <a:moveTo>
                    <a:pt x="14123" y="1317"/>
                  </a:moveTo>
                  <a:lnTo>
                    <a:pt x="15742" y="1317"/>
                  </a:lnTo>
                  <a:lnTo>
                    <a:pt x="15742" y="3246"/>
                  </a:lnTo>
                  <a:lnTo>
                    <a:pt x="14123" y="3246"/>
                  </a:lnTo>
                  <a:lnTo>
                    <a:pt x="14123" y="1317"/>
                  </a:lnTo>
                  <a:close/>
                  <a:moveTo>
                    <a:pt x="18253" y="1317"/>
                  </a:moveTo>
                  <a:lnTo>
                    <a:pt x="19872" y="1317"/>
                  </a:lnTo>
                  <a:lnTo>
                    <a:pt x="19872" y="3246"/>
                  </a:lnTo>
                  <a:lnTo>
                    <a:pt x="18253" y="3246"/>
                  </a:lnTo>
                  <a:lnTo>
                    <a:pt x="18253" y="1317"/>
                  </a:lnTo>
                  <a:close/>
                  <a:moveTo>
                    <a:pt x="1733" y="4563"/>
                  </a:moveTo>
                  <a:lnTo>
                    <a:pt x="19872" y="4563"/>
                  </a:lnTo>
                  <a:lnTo>
                    <a:pt x="19872" y="17031"/>
                  </a:lnTo>
                  <a:lnTo>
                    <a:pt x="1733" y="17031"/>
                  </a:lnTo>
                  <a:lnTo>
                    <a:pt x="1733" y="4563"/>
                  </a:lnTo>
                  <a:close/>
                  <a:moveTo>
                    <a:pt x="1733" y="18348"/>
                  </a:moveTo>
                  <a:lnTo>
                    <a:pt x="3352" y="18348"/>
                  </a:lnTo>
                  <a:lnTo>
                    <a:pt x="3352" y="20276"/>
                  </a:lnTo>
                  <a:lnTo>
                    <a:pt x="1733" y="20276"/>
                  </a:lnTo>
                  <a:lnTo>
                    <a:pt x="1733" y="18348"/>
                  </a:lnTo>
                  <a:close/>
                  <a:moveTo>
                    <a:pt x="5863" y="18348"/>
                  </a:moveTo>
                  <a:lnTo>
                    <a:pt x="7482" y="18348"/>
                  </a:lnTo>
                  <a:lnTo>
                    <a:pt x="7482" y="20276"/>
                  </a:lnTo>
                  <a:lnTo>
                    <a:pt x="5863" y="20276"/>
                  </a:lnTo>
                  <a:lnTo>
                    <a:pt x="5863" y="18348"/>
                  </a:lnTo>
                  <a:close/>
                  <a:moveTo>
                    <a:pt x="9993" y="18348"/>
                  </a:moveTo>
                  <a:lnTo>
                    <a:pt x="11612" y="18348"/>
                  </a:lnTo>
                  <a:lnTo>
                    <a:pt x="11612" y="20276"/>
                  </a:lnTo>
                  <a:lnTo>
                    <a:pt x="9993" y="20276"/>
                  </a:lnTo>
                  <a:lnTo>
                    <a:pt x="9993" y="18348"/>
                  </a:lnTo>
                  <a:close/>
                  <a:moveTo>
                    <a:pt x="14123" y="18348"/>
                  </a:moveTo>
                  <a:lnTo>
                    <a:pt x="15742" y="18348"/>
                  </a:lnTo>
                  <a:lnTo>
                    <a:pt x="15742" y="20276"/>
                  </a:lnTo>
                  <a:lnTo>
                    <a:pt x="14123" y="20276"/>
                  </a:lnTo>
                  <a:lnTo>
                    <a:pt x="14123" y="18348"/>
                  </a:lnTo>
                  <a:close/>
                  <a:moveTo>
                    <a:pt x="18253" y="18348"/>
                  </a:moveTo>
                  <a:lnTo>
                    <a:pt x="19872" y="18348"/>
                  </a:lnTo>
                  <a:lnTo>
                    <a:pt x="19872" y="20276"/>
                  </a:lnTo>
                  <a:lnTo>
                    <a:pt x="18253" y="20276"/>
                  </a:lnTo>
                  <a:lnTo>
                    <a:pt x="18253" y="18348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53578" tIns="53578" rIns="53578" bIns="53578" numCol="1" anchor="ctr">
              <a:noAutofit/>
            </a:bodyPr>
            <a:lstStyle/>
            <a:p>
              <a:pPr>
                <a:defRPr b="0" sz="54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</a:p>
          </p:txBody>
        </p:sp>
      </p:grpSp>
      <p:sp>
        <p:nvSpPr>
          <p:cNvPr id="175" name="Shape"/>
          <p:cNvSpPr/>
          <p:nvPr/>
        </p:nvSpPr>
        <p:spPr>
          <a:xfrm>
            <a:off x="564785" y="27624791"/>
            <a:ext cx="5202599" cy="108164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373" h="21600" fill="norm" stroke="1" extrusionOk="0">
                <a:moveTo>
                  <a:pt x="674" y="0"/>
                </a:moveTo>
                <a:lnTo>
                  <a:pt x="21265" y="0"/>
                </a:lnTo>
                <a:cubicBezTo>
                  <a:pt x="21187" y="916"/>
                  <a:pt x="21128" y="1848"/>
                  <a:pt x="21086" y="2790"/>
                </a:cubicBezTo>
                <a:cubicBezTo>
                  <a:pt x="21043" y="3770"/>
                  <a:pt x="21019" y="4774"/>
                  <a:pt x="21099" y="5729"/>
                </a:cubicBezTo>
                <a:cubicBezTo>
                  <a:pt x="21164" y="6502"/>
                  <a:pt x="21294" y="7201"/>
                  <a:pt x="21347" y="7985"/>
                </a:cubicBezTo>
                <a:cubicBezTo>
                  <a:pt x="21422" y="9114"/>
                  <a:pt x="21333" y="10291"/>
                  <a:pt x="21116" y="11192"/>
                </a:cubicBezTo>
                <a:cubicBezTo>
                  <a:pt x="20876" y="12191"/>
                  <a:pt x="20517" y="13149"/>
                  <a:pt x="20690" y="14250"/>
                </a:cubicBezTo>
                <a:cubicBezTo>
                  <a:pt x="20833" y="15162"/>
                  <a:pt x="21303" y="15119"/>
                  <a:pt x="21361" y="16211"/>
                </a:cubicBezTo>
                <a:cubicBezTo>
                  <a:pt x="21418" y="17300"/>
                  <a:pt x="21003" y="17702"/>
                  <a:pt x="20827" y="18546"/>
                </a:cubicBezTo>
                <a:cubicBezTo>
                  <a:pt x="20569" y="19787"/>
                  <a:pt x="20814" y="21496"/>
                  <a:pt x="21265" y="21600"/>
                </a:cubicBezTo>
                <a:lnTo>
                  <a:pt x="674" y="21600"/>
                </a:lnTo>
                <a:cubicBezTo>
                  <a:pt x="611" y="20523"/>
                  <a:pt x="667" y="19408"/>
                  <a:pt x="829" y="18453"/>
                </a:cubicBezTo>
                <a:cubicBezTo>
                  <a:pt x="969" y="17625"/>
                  <a:pt x="1199" y="16814"/>
                  <a:pt x="1118" y="15836"/>
                </a:cubicBezTo>
                <a:cubicBezTo>
                  <a:pt x="1012" y="14571"/>
                  <a:pt x="475" y="14490"/>
                  <a:pt x="312" y="13336"/>
                </a:cubicBezTo>
                <a:cubicBezTo>
                  <a:pt x="170" y="12332"/>
                  <a:pt x="364" y="11156"/>
                  <a:pt x="694" y="11025"/>
                </a:cubicBezTo>
                <a:cubicBezTo>
                  <a:pt x="989" y="10260"/>
                  <a:pt x="1090" y="8919"/>
                  <a:pt x="937" y="7779"/>
                </a:cubicBezTo>
                <a:cubicBezTo>
                  <a:pt x="769" y="6519"/>
                  <a:pt x="335" y="5928"/>
                  <a:pt x="129" y="4726"/>
                </a:cubicBezTo>
                <a:cubicBezTo>
                  <a:pt x="-178" y="2929"/>
                  <a:pt x="86" y="642"/>
                  <a:pt x="674" y="0"/>
                </a:cubicBezTo>
                <a:close/>
              </a:path>
            </a:pathLst>
          </a:custGeom>
          <a:solidFill>
            <a:srgbClr val="FFFFFF">
              <a:alpha val="40213"/>
            </a:srgbClr>
          </a:solidFill>
          <a:ln w="12700">
            <a:miter lim="400000"/>
          </a:ln>
        </p:spPr>
        <p:txBody>
          <a:bodyPr lIns="53578" tIns="53578" rIns="53578" bIns="53578" anchor="ctr"/>
          <a:lstStyle/>
          <a:p>
            <a:pPr>
              <a:defRPr b="0" sz="53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176" name="Shape"/>
          <p:cNvSpPr/>
          <p:nvPr/>
        </p:nvSpPr>
        <p:spPr>
          <a:xfrm>
            <a:off x="5706036" y="22096034"/>
            <a:ext cx="5080001" cy="492772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85" h="20078" fill="norm" stroke="1" extrusionOk="0">
                <a:moveTo>
                  <a:pt x="9843" y="0"/>
                </a:moveTo>
                <a:cubicBezTo>
                  <a:pt x="13594" y="0"/>
                  <a:pt x="15153" y="5046"/>
                  <a:pt x="12119" y="7365"/>
                </a:cubicBezTo>
                <a:cubicBezTo>
                  <a:pt x="13278" y="3614"/>
                  <a:pt x="18325" y="3614"/>
                  <a:pt x="19484" y="7365"/>
                </a:cubicBezTo>
                <a:cubicBezTo>
                  <a:pt x="20643" y="11116"/>
                  <a:pt x="16560" y="14235"/>
                  <a:pt x="13526" y="11917"/>
                </a:cubicBezTo>
                <a:cubicBezTo>
                  <a:pt x="17277" y="11917"/>
                  <a:pt x="18836" y="16964"/>
                  <a:pt x="15801" y="19282"/>
                </a:cubicBezTo>
                <a:cubicBezTo>
                  <a:pt x="12767" y="21600"/>
                  <a:pt x="8684" y="18481"/>
                  <a:pt x="9843" y="14730"/>
                </a:cubicBezTo>
                <a:cubicBezTo>
                  <a:pt x="11002" y="18481"/>
                  <a:pt x="6919" y="21600"/>
                  <a:pt x="3885" y="19282"/>
                </a:cubicBezTo>
                <a:cubicBezTo>
                  <a:pt x="850" y="16964"/>
                  <a:pt x="2409" y="11917"/>
                  <a:pt x="6160" y="11917"/>
                </a:cubicBezTo>
                <a:cubicBezTo>
                  <a:pt x="3126" y="14235"/>
                  <a:pt x="-957" y="11116"/>
                  <a:pt x="202" y="7365"/>
                </a:cubicBezTo>
                <a:cubicBezTo>
                  <a:pt x="1361" y="3614"/>
                  <a:pt x="6408" y="3614"/>
                  <a:pt x="7567" y="7365"/>
                </a:cubicBezTo>
                <a:cubicBezTo>
                  <a:pt x="4533" y="5046"/>
                  <a:pt x="6092" y="0"/>
                  <a:pt x="9843" y="0"/>
                </a:cubicBezTo>
                <a:close/>
              </a:path>
            </a:pathLst>
          </a:custGeom>
          <a:ln w="38100">
            <a:solidFill>
              <a:schemeClr val="accent5">
                <a:lumOff val="-29866"/>
                <a:alpha val="58930"/>
              </a:schemeClr>
            </a:solidFill>
            <a:miter lim="400000"/>
          </a:ln>
        </p:spPr>
        <p:txBody>
          <a:bodyPr lIns="53578" tIns="53578" rIns="53578" bIns="53578" anchor="ctr"/>
          <a:lstStyle/>
          <a:p>
            <a:pPr>
              <a:defRPr b="0" sz="54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177" name="Color me…"/>
          <p:cNvSpPr txBox="1"/>
          <p:nvPr/>
        </p:nvSpPr>
        <p:spPr>
          <a:xfrm>
            <a:off x="5920069" y="23689335"/>
            <a:ext cx="4651934" cy="203755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3578" tIns="53578" rIns="53578" bIns="53578" anchor="ctr">
            <a:spAutoFit/>
          </a:bodyPr>
          <a:lstStyle/>
          <a:p>
            <a:pPr>
              <a:defRPr sz="5700">
                <a:solidFill>
                  <a:srgbClr val="FFFFFF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pPr>
            <a:r>
              <a:t>Color me </a:t>
            </a:r>
          </a:p>
          <a:p>
            <a:pPr>
              <a:defRPr sz="5700">
                <a:solidFill>
                  <a:srgbClr val="FFFFFF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pPr>
            <a:r>
              <a:t>Pink</a:t>
            </a:r>
          </a:p>
        </p:txBody>
      </p:sp>
      <p:pic>
        <p:nvPicPr>
          <p:cNvPr id="178" name="Image" descr="Image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-741556" y="-2008281"/>
            <a:ext cx="1399373" cy="969660"/>
          </a:xfrm>
          <a:prstGeom prst="rect">
            <a:avLst/>
          </a:prstGeom>
          <a:ln w="12700">
            <a:miter lim="400000"/>
          </a:ln>
        </p:spPr>
      </p:pic>
      <p:pic>
        <p:nvPicPr>
          <p:cNvPr id="179" name="Image" descr="Image"/>
          <p:cNvPicPr>
            <a:picLocks noChangeAspect="1"/>
          </p:cNvPicPr>
          <p:nvPr/>
        </p:nvPicPr>
        <p:blipFill>
          <a:blip r:embed="rId7">
            <a:extLst/>
          </a:blip>
          <a:stretch>
            <a:fillRect/>
          </a:stretch>
        </p:blipFill>
        <p:spPr>
          <a:xfrm>
            <a:off x="-6199581" y="3762653"/>
            <a:ext cx="2510042" cy="2050663"/>
          </a:xfrm>
          <a:prstGeom prst="rect">
            <a:avLst/>
          </a:prstGeom>
          <a:ln w="12700">
            <a:miter lim="400000"/>
          </a:ln>
        </p:spPr>
      </p:pic>
      <p:pic>
        <p:nvPicPr>
          <p:cNvPr id="180" name="Image" descr="Image"/>
          <p:cNvPicPr>
            <a:picLocks noChangeAspect="1"/>
          </p:cNvPicPr>
          <p:nvPr/>
        </p:nvPicPr>
        <p:blipFill>
          <a:blip r:embed="rId8">
            <a:extLst/>
          </a:blip>
          <a:stretch>
            <a:fillRect/>
          </a:stretch>
        </p:blipFill>
        <p:spPr>
          <a:xfrm>
            <a:off x="-4252502" y="-7164245"/>
            <a:ext cx="9315717" cy="1737222"/>
          </a:xfrm>
          <a:prstGeom prst="rect">
            <a:avLst/>
          </a:prstGeom>
          <a:ln w="12700">
            <a:miter lim="400000"/>
          </a:ln>
        </p:spPr>
      </p:pic>
      <p:pic>
        <p:nvPicPr>
          <p:cNvPr id="181" name="Image" descr="Image"/>
          <p:cNvPicPr>
            <a:picLocks noChangeAspect="1"/>
          </p:cNvPicPr>
          <p:nvPr/>
        </p:nvPicPr>
        <p:blipFill>
          <a:blip r:embed="rId9">
            <a:extLst/>
          </a:blip>
          <a:stretch>
            <a:fillRect/>
          </a:stretch>
        </p:blipFill>
        <p:spPr>
          <a:xfrm>
            <a:off x="-4143754" y="10014598"/>
            <a:ext cx="8203769" cy="6556972"/>
          </a:xfrm>
          <a:prstGeom prst="rect">
            <a:avLst/>
          </a:prstGeom>
          <a:ln w="12700">
            <a:miter lim="400000"/>
          </a:ln>
        </p:spPr>
      </p:pic>
      <p:pic>
        <p:nvPicPr>
          <p:cNvPr id="182" name="Image" descr="Image"/>
          <p:cNvPicPr>
            <a:picLocks noChangeAspect="1"/>
          </p:cNvPicPr>
          <p:nvPr/>
        </p:nvPicPr>
        <p:blipFill>
          <a:blip r:embed="rId10">
            <a:extLst/>
          </a:blip>
          <a:stretch>
            <a:fillRect/>
          </a:stretch>
        </p:blipFill>
        <p:spPr>
          <a:xfrm>
            <a:off x="9855572" y="3736182"/>
            <a:ext cx="1399374" cy="5250204"/>
          </a:xfrm>
          <a:prstGeom prst="rect">
            <a:avLst/>
          </a:prstGeom>
          <a:ln w="12700">
            <a:miter lim="400000"/>
          </a:ln>
        </p:spPr>
      </p:pic>
      <p:pic>
        <p:nvPicPr>
          <p:cNvPr id="183" name="Image" descr="Image"/>
          <p:cNvPicPr>
            <a:picLocks noChangeAspect="1"/>
          </p:cNvPicPr>
          <p:nvPr/>
        </p:nvPicPr>
        <p:blipFill>
          <a:blip r:embed="rId11">
            <a:extLst/>
          </a:blip>
          <a:stretch>
            <a:fillRect/>
          </a:stretch>
        </p:blipFill>
        <p:spPr>
          <a:xfrm>
            <a:off x="9875187" y="19877763"/>
            <a:ext cx="4039761" cy="3300418"/>
          </a:xfrm>
          <a:prstGeom prst="rect">
            <a:avLst/>
          </a:prstGeom>
          <a:ln w="12700">
            <a:miter lim="400000"/>
          </a:ln>
        </p:spPr>
      </p:pic>
      <p:sp>
        <p:nvSpPr>
          <p:cNvPr id="184" name="The City of London Opera is proud not only that it has produced some superb voices"/>
          <p:cNvSpPr txBox="1"/>
          <p:nvPr/>
        </p:nvSpPr>
        <p:spPr>
          <a:xfrm>
            <a:off x="15314522" y="1877908"/>
            <a:ext cx="5402493" cy="229155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3578" tIns="53578" rIns="53578" bIns="53578" anchor="ctr">
            <a:spAutoFit/>
          </a:bodyPr>
          <a:lstStyle>
            <a:lvl1pPr>
              <a:defRPr b="0" sz="3200">
                <a:solidFill>
                  <a:srgbClr val="FFFFFF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lvl1pPr>
          </a:lstStyle>
          <a:p>
            <a:pPr/>
            <a:r>
              <a:t>The City of London Opera is proud not only that it has produced some superb voices</a:t>
            </a:r>
          </a:p>
        </p:txBody>
      </p:sp>
      <p:sp>
        <p:nvSpPr>
          <p:cNvPr id="185" name="The City of London Opera is proud not only that it has produced some superb voices"/>
          <p:cNvSpPr txBox="1"/>
          <p:nvPr/>
        </p:nvSpPr>
        <p:spPr>
          <a:xfrm>
            <a:off x="2376500" y="17561566"/>
            <a:ext cx="6597298" cy="173990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b="0" i="1" sz="3200">
                <a:solidFill>
                  <a:srgbClr val="AC514D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lvl1pPr>
          </a:lstStyle>
          <a:p>
            <a:pPr/>
            <a:r>
              <a:t>The City of London Opera is proud not only that it has produced some superb voices</a:t>
            </a:r>
          </a:p>
        </p:txBody>
      </p:sp>
      <p:sp>
        <p:nvSpPr>
          <p:cNvPr id="186" name="The City of London Opera is proud not only that it has produced some superb voices"/>
          <p:cNvSpPr txBox="1"/>
          <p:nvPr/>
        </p:nvSpPr>
        <p:spPr>
          <a:xfrm>
            <a:off x="-3278279" y="26573419"/>
            <a:ext cx="5402493" cy="229155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3578" tIns="53578" rIns="53578" bIns="53578" anchor="ctr">
            <a:spAutoFit/>
          </a:bodyPr>
          <a:lstStyle>
            <a:lvl1pPr>
              <a:defRPr b="0" sz="3200">
                <a:solidFill>
                  <a:srgbClr val="AC514D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lvl1pPr>
          </a:lstStyle>
          <a:p>
            <a:pPr/>
            <a:r>
              <a:t>The City of London Opera is proud not only that it has produced some superb voices</a:t>
            </a:r>
          </a:p>
        </p:txBody>
      </p:sp>
      <p:pic>
        <p:nvPicPr>
          <p:cNvPr id="187" name="Image" descr="Image"/>
          <p:cNvPicPr>
            <a:picLocks noChangeAspect="1"/>
          </p:cNvPicPr>
          <p:nvPr/>
        </p:nvPicPr>
        <p:blipFill>
          <a:blip r:embed="rId12">
            <a:extLst/>
          </a:blip>
          <a:stretch>
            <a:fillRect/>
          </a:stretch>
        </p:blipFill>
        <p:spPr>
          <a:xfrm rot="19659269">
            <a:off x="15229814" y="-5241239"/>
            <a:ext cx="3905282" cy="4583699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advClick="0" advTm="0" p14:dur="2000">
        <p:dissolve/>
      </p:transition>
    </mc:Choice>
    <mc:Fallback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9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12360624" y="16183694"/>
            <a:ext cx="13716001" cy="12186509"/>
          </a:xfrm>
          <a:prstGeom prst="rect">
            <a:avLst/>
          </a:prstGeom>
          <a:ln w="12700">
            <a:miter lim="400000"/>
          </a:ln>
        </p:spPr>
      </p:pic>
      <p:sp>
        <p:nvSpPr>
          <p:cNvPr id="190" name="Rectangle"/>
          <p:cNvSpPr/>
          <p:nvPr/>
        </p:nvSpPr>
        <p:spPr>
          <a:xfrm>
            <a:off x="-13706615" y="-811697"/>
            <a:ext cx="27453476" cy="25352686"/>
          </a:xfrm>
          <a:prstGeom prst="rect">
            <a:avLst/>
          </a:prstGeom>
          <a:solidFill>
            <a:srgbClr val="EDE5E3"/>
          </a:solidFill>
          <a:ln w="12700">
            <a:miter lim="400000"/>
          </a:ln>
        </p:spPr>
        <p:txBody>
          <a:bodyPr lIns="53578" tIns="53578" rIns="53578" bIns="53578" anchor="ctr"/>
          <a:lstStyle/>
          <a:p>
            <a:pPr>
              <a:defRPr b="0" sz="5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191" name="Shape"/>
          <p:cNvSpPr/>
          <p:nvPr/>
        </p:nvSpPr>
        <p:spPr>
          <a:xfrm>
            <a:off x="-11843392" y="3136248"/>
            <a:ext cx="10191844" cy="1653607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381" h="21510" fill="norm" stroke="1" extrusionOk="0">
                <a:moveTo>
                  <a:pt x="47" y="6764"/>
                </a:moveTo>
                <a:cubicBezTo>
                  <a:pt x="-103" y="3120"/>
                  <a:pt x="4543" y="91"/>
                  <a:pt x="10420" y="2"/>
                </a:cubicBezTo>
                <a:cubicBezTo>
                  <a:pt x="16511" y="-90"/>
                  <a:pt x="21497" y="2986"/>
                  <a:pt x="21378" y="6764"/>
                </a:cubicBezTo>
                <a:lnTo>
                  <a:pt x="21330" y="21510"/>
                </a:lnTo>
                <a:lnTo>
                  <a:pt x="0" y="21510"/>
                </a:lnTo>
                <a:lnTo>
                  <a:pt x="47" y="6764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  <a:ln w="12700">
            <a:miter lim="400000"/>
          </a:ln>
          <a:effectLst>
            <a:outerShdw sx="100000" sy="100000" kx="0" ky="0" algn="b" rotWithShape="0" blurRad="114300" dist="106362" dir="3620291">
              <a:srgbClr val="A74133">
                <a:alpha val="29661"/>
              </a:srgbClr>
            </a:outerShdw>
          </a:effectLst>
        </p:spPr>
        <p:txBody>
          <a:bodyPr lIns="53578" tIns="53578" rIns="53578" bIns="53578" anchor="ctr"/>
          <a:lstStyle/>
          <a:p>
            <a:pPr>
              <a:defRPr b="0" sz="54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192" name="Rectangle"/>
          <p:cNvSpPr/>
          <p:nvPr/>
        </p:nvSpPr>
        <p:spPr>
          <a:xfrm>
            <a:off x="2605866" y="4426988"/>
            <a:ext cx="8552980" cy="11925397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 w="12700">
            <a:miter lim="400000"/>
          </a:ln>
          <a:effectLst>
            <a:outerShdw sx="100000" sy="100000" kx="0" ky="0" algn="b" rotWithShape="0" blurRad="114300" dist="106362" dir="3620291">
              <a:srgbClr val="A74133">
                <a:alpha val="29661"/>
              </a:srgbClr>
            </a:outerShdw>
          </a:effectLst>
        </p:spPr>
        <p:txBody>
          <a:bodyPr lIns="53578" tIns="53578" rIns="53578" bIns="53578" anchor="ctr"/>
          <a:lstStyle/>
          <a:p>
            <a:pPr>
              <a:defRPr b="0" sz="54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193" name="Square"/>
          <p:cNvSpPr/>
          <p:nvPr/>
        </p:nvSpPr>
        <p:spPr>
          <a:xfrm>
            <a:off x="-4226734" y="14459988"/>
            <a:ext cx="8797870" cy="8797024"/>
          </a:xfrm>
          <a:prstGeom prst="rect">
            <a:avLst/>
          </a:prstGeom>
          <a:blipFill>
            <a:blip r:embed="rId5"/>
            <a:stretch>
              <a:fillRect/>
            </a:stretch>
          </a:blipFill>
          <a:ln w="12700">
            <a:miter lim="400000"/>
          </a:ln>
          <a:effectLst>
            <a:outerShdw sx="100000" sy="100000" kx="0" ky="0" algn="b" rotWithShape="0" blurRad="114300" dist="106362" dir="3620291">
              <a:srgbClr val="A74133">
                <a:alpha val="29661"/>
              </a:srgbClr>
            </a:outerShdw>
          </a:effectLst>
        </p:spPr>
        <p:txBody>
          <a:bodyPr lIns="53578" tIns="53578" rIns="53578" bIns="53578" anchor="ctr"/>
          <a:lstStyle/>
          <a:p>
            <a:pPr>
              <a:defRPr b="0" sz="54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194" name="Rectangle"/>
          <p:cNvSpPr/>
          <p:nvPr/>
        </p:nvSpPr>
        <p:spPr>
          <a:xfrm>
            <a:off x="-11770534" y="24365988"/>
            <a:ext cx="11935291" cy="8464455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 w="12700">
            <a:miter lim="400000"/>
          </a:ln>
          <a:effectLst>
            <a:outerShdw sx="100000" sy="100000" kx="0" ky="0" algn="b" rotWithShape="0" blurRad="114300" dist="106362" dir="3620291">
              <a:srgbClr val="A74133">
                <a:alpha val="29661"/>
              </a:srgbClr>
            </a:outerShdw>
          </a:effectLst>
        </p:spPr>
        <p:txBody>
          <a:bodyPr lIns="53578" tIns="53578" rIns="53578" bIns="53578" anchor="ctr"/>
          <a:lstStyle/>
          <a:p>
            <a:pPr>
              <a:defRPr b="0" sz="54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195" name="Rectangle"/>
          <p:cNvSpPr/>
          <p:nvPr/>
        </p:nvSpPr>
        <p:spPr>
          <a:xfrm>
            <a:off x="5984066" y="17812788"/>
            <a:ext cx="5015168" cy="23176208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 w="12700">
            <a:miter lim="400000"/>
          </a:ln>
          <a:effectLst>
            <a:outerShdw sx="100000" sy="100000" kx="0" ky="0" algn="b" rotWithShape="0" blurRad="114300" dist="106362" dir="3620291">
              <a:srgbClr val="A74133">
                <a:alpha val="29661"/>
              </a:srgbClr>
            </a:outerShdw>
          </a:effectLst>
        </p:spPr>
        <p:txBody>
          <a:bodyPr lIns="53578" tIns="53578" rIns="53578" bIns="53578" anchor="ctr"/>
          <a:lstStyle/>
          <a:p>
            <a:pPr>
              <a:defRPr b="0" sz="54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196" name="Rectangle"/>
          <p:cNvSpPr/>
          <p:nvPr/>
        </p:nvSpPr>
        <p:spPr>
          <a:xfrm>
            <a:off x="1615266" y="24670788"/>
            <a:ext cx="7148402" cy="3121364"/>
          </a:xfrm>
          <a:prstGeom prst="rect">
            <a:avLst/>
          </a:prstGeom>
          <a:blipFill>
            <a:blip r:embed="rId5"/>
            <a:stretch>
              <a:fillRect/>
            </a:stretch>
          </a:blipFill>
          <a:ln w="12700">
            <a:miter lim="400000"/>
          </a:ln>
          <a:effectLst>
            <a:outerShdw sx="100000" sy="100000" kx="0" ky="0" algn="b" rotWithShape="0" blurRad="114300" dist="106362" dir="3620291">
              <a:srgbClr val="A74133">
                <a:alpha val="29661"/>
              </a:srgbClr>
            </a:outerShdw>
          </a:effectLst>
        </p:spPr>
        <p:txBody>
          <a:bodyPr lIns="53578" tIns="53578" rIns="53578" bIns="53578" anchor="ctr"/>
          <a:lstStyle/>
          <a:p>
            <a:pPr>
              <a:defRPr b="0" sz="54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197" name="Rectangle"/>
          <p:cNvSpPr/>
          <p:nvPr/>
        </p:nvSpPr>
        <p:spPr>
          <a:xfrm>
            <a:off x="-11259452" y="36848569"/>
            <a:ext cx="7148402" cy="4808610"/>
          </a:xfrm>
          <a:prstGeom prst="rect">
            <a:avLst/>
          </a:prstGeom>
          <a:blipFill>
            <a:blip r:embed="rId5"/>
            <a:stretch>
              <a:fillRect/>
            </a:stretch>
          </a:blipFill>
          <a:ln w="12700">
            <a:miter lim="400000"/>
          </a:ln>
        </p:spPr>
        <p:txBody>
          <a:bodyPr lIns="53578" tIns="53578" rIns="53578" bIns="53578" anchor="ctr"/>
          <a:lstStyle/>
          <a:p>
            <a:pPr>
              <a:defRPr b="0" sz="54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198" name="Rectangle"/>
          <p:cNvSpPr/>
          <p:nvPr/>
        </p:nvSpPr>
        <p:spPr>
          <a:xfrm>
            <a:off x="-3436252" y="36848569"/>
            <a:ext cx="7148402" cy="4808610"/>
          </a:xfrm>
          <a:prstGeom prst="rect">
            <a:avLst/>
          </a:prstGeom>
          <a:blipFill>
            <a:blip r:embed="rId5"/>
            <a:stretch>
              <a:fillRect/>
            </a:stretch>
          </a:blipFill>
          <a:ln w="12700">
            <a:miter lim="400000"/>
          </a:ln>
        </p:spPr>
        <p:txBody>
          <a:bodyPr lIns="53578" tIns="53578" rIns="53578" bIns="53578" anchor="ctr"/>
          <a:lstStyle/>
          <a:p>
            <a:pPr>
              <a:defRPr b="0" sz="54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199" name="Rectangle"/>
          <p:cNvSpPr/>
          <p:nvPr/>
        </p:nvSpPr>
        <p:spPr>
          <a:xfrm>
            <a:off x="-13469253" y="33444969"/>
            <a:ext cx="650597" cy="1357304"/>
          </a:xfrm>
          <a:prstGeom prst="rect">
            <a:avLst/>
          </a:prstGeom>
          <a:solidFill>
            <a:srgbClr val="D6D5D5"/>
          </a:solidFill>
          <a:ln w="12700">
            <a:miter lim="400000"/>
          </a:ln>
        </p:spPr>
        <p:txBody>
          <a:bodyPr lIns="53578" tIns="53578" rIns="53578" bIns="53578" anchor="ctr"/>
          <a:lstStyle/>
          <a:p>
            <a:pPr>
              <a:defRPr b="0" sz="54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200" name="Shape"/>
          <p:cNvSpPr/>
          <p:nvPr/>
        </p:nvSpPr>
        <p:spPr>
          <a:xfrm>
            <a:off x="-1263585" y="29205928"/>
            <a:ext cx="5608042" cy="543993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85" h="20078" fill="norm" stroke="1" extrusionOk="0">
                <a:moveTo>
                  <a:pt x="9843" y="0"/>
                </a:moveTo>
                <a:cubicBezTo>
                  <a:pt x="13594" y="0"/>
                  <a:pt x="15153" y="5046"/>
                  <a:pt x="12119" y="7365"/>
                </a:cubicBezTo>
                <a:cubicBezTo>
                  <a:pt x="13278" y="3614"/>
                  <a:pt x="18325" y="3614"/>
                  <a:pt x="19484" y="7365"/>
                </a:cubicBezTo>
                <a:cubicBezTo>
                  <a:pt x="20643" y="11116"/>
                  <a:pt x="16560" y="14235"/>
                  <a:pt x="13526" y="11917"/>
                </a:cubicBezTo>
                <a:cubicBezTo>
                  <a:pt x="17277" y="11917"/>
                  <a:pt x="18836" y="16964"/>
                  <a:pt x="15801" y="19282"/>
                </a:cubicBezTo>
                <a:cubicBezTo>
                  <a:pt x="12767" y="21600"/>
                  <a:pt x="8684" y="18481"/>
                  <a:pt x="9843" y="14730"/>
                </a:cubicBezTo>
                <a:cubicBezTo>
                  <a:pt x="11002" y="18481"/>
                  <a:pt x="6919" y="21600"/>
                  <a:pt x="3885" y="19282"/>
                </a:cubicBezTo>
                <a:cubicBezTo>
                  <a:pt x="850" y="16964"/>
                  <a:pt x="2409" y="11917"/>
                  <a:pt x="6160" y="11917"/>
                </a:cubicBezTo>
                <a:cubicBezTo>
                  <a:pt x="3126" y="14235"/>
                  <a:pt x="-957" y="11116"/>
                  <a:pt x="202" y="7365"/>
                </a:cubicBezTo>
                <a:cubicBezTo>
                  <a:pt x="1361" y="3614"/>
                  <a:pt x="6408" y="3614"/>
                  <a:pt x="7567" y="7365"/>
                </a:cubicBezTo>
                <a:cubicBezTo>
                  <a:pt x="4533" y="5046"/>
                  <a:pt x="6092" y="0"/>
                  <a:pt x="9843" y="0"/>
                </a:cubicBezTo>
                <a:close/>
              </a:path>
            </a:pathLst>
          </a:custGeom>
          <a:solidFill>
            <a:srgbClr val="E7746D"/>
          </a:solidFill>
          <a:ln w="12700">
            <a:miter lim="400000"/>
          </a:ln>
        </p:spPr>
        <p:txBody>
          <a:bodyPr lIns="53578" tIns="53578" rIns="53578" bIns="53578" anchor="ctr"/>
          <a:lstStyle/>
          <a:p>
            <a:pPr>
              <a:defRPr b="0" sz="54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201" name="Circle"/>
          <p:cNvSpPr/>
          <p:nvPr/>
        </p:nvSpPr>
        <p:spPr>
          <a:xfrm>
            <a:off x="8135092" y="17399000"/>
            <a:ext cx="877442" cy="877442"/>
          </a:xfrm>
          <a:prstGeom prst="ellipse">
            <a:avLst/>
          </a:prstGeom>
          <a:solidFill>
            <a:srgbClr val="AC514D"/>
          </a:solidFill>
          <a:ln w="12700">
            <a:miter lim="400000"/>
          </a:ln>
        </p:spPr>
        <p:txBody>
          <a:bodyPr lIns="53578" tIns="53578" rIns="53578" bIns="53578" anchor="ctr"/>
          <a:lstStyle/>
          <a:p>
            <a:pPr>
              <a:defRPr b="0" sz="54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202" name="Circle"/>
          <p:cNvSpPr/>
          <p:nvPr/>
        </p:nvSpPr>
        <p:spPr>
          <a:xfrm>
            <a:off x="4750746" y="24282400"/>
            <a:ext cx="877442" cy="877442"/>
          </a:xfrm>
          <a:prstGeom prst="ellipse">
            <a:avLst/>
          </a:prstGeom>
          <a:solidFill>
            <a:srgbClr val="AC514D"/>
          </a:solidFill>
          <a:ln w="12700">
            <a:miter lim="400000"/>
          </a:ln>
        </p:spPr>
        <p:txBody>
          <a:bodyPr lIns="53578" tIns="53578" rIns="53578" bIns="53578" anchor="ctr"/>
          <a:lstStyle/>
          <a:p>
            <a:pPr>
              <a:defRPr b="0" sz="54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203" name="Shape"/>
          <p:cNvSpPr/>
          <p:nvPr/>
        </p:nvSpPr>
        <p:spPr>
          <a:xfrm>
            <a:off x="5263750" y="3875790"/>
            <a:ext cx="3237213" cy="108164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373" h="21600" fill="norm" stroke="1" extrusionOk="0">
                <a:moveTo>
                  <a:pt x="674" y="0"/>
                </a:moveTo>
                <a:lnTo>
                  <a:pt x="21265" y="0"/>
                </a:lnTo>
                <a:cubicBezTo>
                  <a:pt x="21187" y="916"/>
                  <a:pt x="21128" y="1848"/>
                  <a:pt x="21086" y="2790"/>
                </a:cubicBezTo>
                <a:cubicBezTo>
                  <a:pt x="21043" y="3770"/>
                  <a:pt x="21019" y="4774"/>
                  <a:pt x="21099" y="5729"/>
                </a:cubicBezTo>
                <a:cubicBezTo>
                  <a:pt x="21164" y="6502"/>
                  <a:pt x="21294" y="7201"/>
                  <a:pt x="21347" y="7985"/>
                </a:cubicBezTo>
                <a:cubicBezTo>
                  <a:pt x="21422" y="9114"/>
                  <a:pt x="21333" y="10291"/>
                  <a:pt x="21116" y="11192"/>
                </a:cubicBezTo>
                <a:cubicBezTo>
                  <a:pt x="20876" y="12191"/>
                  <a:pt x="20517" y="13149"/>
                  <a:pt x="20690" y="14250"/>
                </a:cubicBezTo>
                <a:cubicBezTo>
                  <a:pt x="20833" y="15162"/>
                  <a:pt x="21303" y="15119"/>
                  <a:pt x="21361" y="16211"/>
                </a:cubicBezTo>
                <a:cubicBezTo>
                  <a:pt x="21418" y="17300"/>
                  <a:pt x="21003" y="17702"/>
                  <a:pt x="20827" y="18546"/>
                </a:cubicBezTo>
                <a:cubicBezTo>
                  <a:pt x="20569" y="19787"/>
                  <a:pt x="20814" y="21496"/>
                  <a:pt x="21265" y="21600"/>
                </a:cubicBezTo>
                <a:lnTo>
                  <a:pt x="674" y="21600"/>
                </a:lnTo>
                <a:cubicBezTo>
                  <a:pt x="611" y="20523"/>
                  <a:pt x="667" y="19408"/>
                  <a:pt x="829" y="18453"/>
                </a:cubicBezTo>
                <a:cubicBezTo>
                  <a:pt x="969" y="17625"/>
                  <a:pt x="1199" y="16814"/>
                  <a:pt x="1118" y="15836"/>
                </a:cubicBezTo>
                <a:cubicBezTo>
                  <a:pt x="1012" y="14571"/>
                  <a:pt x="475" y="14490"/>
                  <a:pt x="312" y="13336"/>
                </a:cubicBezTo>
                <a:cubicBezTo>
                  <a:pt x="170" y="12332"/>
                  <a:pt x="364" y="11156"/>
                  <a:pt x="694" y="11025"/>
                </a:cubicBezTo>
                <a:cubicBezTo>
                  <a:pt x="989" y="10260"/>
                  <a:pt x="1090" y="8919"/>
                  <a:pt x="937" y="7779"/>
                </a:cubicBezTo>
                <a:cubicBezTo>
                  <a:pt x="769" y="6519"/>
                  <a:pt x="335" y="5928"/>
                  <a:pt x="129" y="4726"/>
                </a:cubicBezTo>
                <a:cubicBezTo>
                  <a:pt x="-178" y="2929"/>
                  <a:pt x="86" y="642"/>
                  <a:pt x="674" y="0"/>
                </a:cubicBezTo>
                <a:close/>
              </a:path>
            </a:pathLst>
          </a:custGeom>
          <a:solidFill>
            <a:srgbClr val="FFFFFF">
              <a:alpha val="40213"/>
            </a:srgbClr>
          </a:solidFill>
          <a:ln w="12700">
            <a:miter lim="400000"/>
          </a:ln>
        </p:spPr>
        <p:txBody>
          <a:bodyPr lIns="53578" tIns="53578" rIns="53578" bIns="53578" anchor="ctr"/>
          <a:lstStyle/>
          <a:p>
            <a:pPr>
              <a:defRPr b="0" sz="53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204" name="Shape"/>
          <p:cNvSpPr/>
          <p:nvPr/>
        </p:nvSpPr>
        <p:spPr>
          <a:xfrm>
            <a:off x="-7690250" y="23967191"/>
            <a:ext cx="3237213" cy="108164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373" h="21600" fill="norm" stroke="1" extrusionOk="0">
                <a:moveTo>
                  <a:pt x="674" y="0"/>
                </a:moveTo>
                <a:lnTo>
                  <a:pt x="21265" y="0"/>
                </a:lnTo>
                <a:cubicBezTo>
                  <a:pt x="21187" y="916"/>
                  <a:pt x="21128" y="1848"/>
                  <a:pt x="21086" y="2790"/>
                </a:cubicBezTo>
                <a:cubicBezTo>
                  <a:pt x="21043" y="3770"/>
                  <a:pt x="21019" y="4774"/>
                  <a:pt x="21099" y="5729"/>
                </a:cubicBezTo>
                <a:cubicBezTo>
                  <a:pt x="21164" y="6502"/>
                  <a:pt x="21294" y="7201"/>
                  <a:pt x="21347" y="7985"/>
                </a:cubicBezTo>
                <a:cubicBezTo>
                  <a:pt x="21422" y="9114"/>
                  <a:pt x="21333" y="10291"/>
                  <a:pt x="21116" y="11192"/>
                </a:cubicBezTo>
                <a:cubicBezTo>
                  <a:pt x="20876" y="12191"/>
                  <a:pt x="20517" y="13149"/>
                  <a:pt x="20690" y="14250"/>
                </a:cubicBezTo>
                <a:cubicBezTo>
                  <a:pt x="20833" y="15162"/>
                  <a:pt x="21303" y="15119"/>
                  <a:pt x="21361" y="16211"/>
                </a:cubicBezTo>
                <a:cubicBezTo>
                  <a:pt x="21418" y="17300"/>
                  <a:pt x="21003" y="17702"/>
                  <a:pt x="20827" y="18546"/>
                </a:cubicBezTo>
                <a:cubicBezTo>
                  <a:pt x="20569" y="19787"/>
                  <a:pt x="20814" y="21496"/>
                  <a:pt x="21265" y="21600"/>
                </a:cubicBezTo>
                <a:lnTo>
                  <a:pt x="674" y="21600"/>
                </a:lnTo>
                <a:cubicBezTo>
                  <a:pt x="611" y="20523"/>
                  <a:pt x="667" y="19408"/>
                  <a:pt x="829" y="18453"/>
                </a:cubicBezTo>
                <a:cubicBezTo>
                  <a:pt x="969" y="17625"/>
                  <a:pt x="1199" y="16814"/>
                  <a:pt x="1118" y="15836"/>
                </a:cubicBezTo>
                <a:cubicBezTo>
                  <a:pt x="1012" y="14571"/>
                  <a:pt x="475" y="14490"/>
                  <a:pt x="312" y="13336"/>
                </a:cubicBezTo>
                <a:cubicBezTo>
                  <a:pt x="170" y="12332"/>
                  <a:pt x="364" y="11156"/>
                  <a:pt x="694" y="11025"/>
                </a:cubicBezTo>
                <a:cubicBezTo>
                  <a:pt x="989" y="10260"/>
                  <a:pt x="1090" y="8919"/>
                  <a:pt x="937" y="7779"/>
                </a:cubicBezTo>
                <a:cubicBezTo>
                  <a:pt x="769" y="6519"/>
                  <a:pt x="335" y="5928"/>
                  <a:pt x="129" y="4726"/>
                </a:cubicBezTo>
                <a:cubicBezTo>
                  <a:pt x="-178" y="2929"/>
                  <a:pt x="86" y="642"/>
                  <a:pt x="674" y="0"/>
                </a:cubicBezTo>
                <a:close/>
              </a:path>
            </a:pathLst>
          </a:custGeom>
          <a:solidFill>
            <a:srgbClr val="FFFFFF">
              <a:alpha val="40213"/>
            </a:srgbClr>
          </a:solidFill>
          <a:ln w="12700">
            <a:miter lim="400000"/>
          </a:ln>
        </p:spPr>
        <p:txBody>
          <a:bodyPr lIns="53578" tIns="53578" rIns="53578" bIns="53578" anchor="ctr"/>
          <a:lstStyle/>
          <a:p>
            <a:pPr>
              <a:defRPr b="0" sz="53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205" name="The Roseate"/>
          <p:cNvSpPr txBox="1"/>
          <p:nvPr/>
        </p:nvSpPr>
        <p:spPr>
          <a:xfrm>
            <a:off x="-9268206" y="6467871"/>
            <a:ext cx="4885396" cy="123745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3578" tIns="53578" rIns="53578" bIns="53578" anchor="ctr">
            <a:spAutoFit/>
          </a:bodyPr>
          <a:lstStyle>
            <a:lvl1pPr>
              <a:defRPr sz="6700">
                <a:solidFill>
                  <a:srgbClr val="FFFFFF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</a:lstStyle>
          <a:p>
            <a:pPr/>
            <a:r>
              <a:t>The Roseate</a:t>
            </a:r>
          </a:p>
        </p:txBody>
      </p:sp>
      <p:sp>
        <p:nvSpPr>
          <p:cNvPr id="206" name="London’s most iconic opera companies, having won the title of ‘The Greatest Orchestra of all Time’"/>
          <p:cNvSpPr txBox="1"/>
          <p:nvPr/>
        </p:nvSpPr>
        <p:spPr>
          <a:xfrm>
            <a:off x="-10143348" y="7845821"/>
            <a:ext cx="6791757" cy="229155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3578" tIns="53578" rIns="53578" bIns="53578" anchor="ctr">
            <a:spAutoFit/>
          </a:bodyPr>
          <a:lstStyle>
            <a:lvl1pPr>
              <a:defRPr b="0" sz="3200">
                <a:solidFill>
                  <a:srgbClr val="FFFFFF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lvl1pPr>
          </a:lstStyle>
          <a:p>
            <a:pPr/>
            <a:r>
              <a:t>London’s most iconic opera companies, having won the title of ‘The Greatest Orchestra of all Time’ </a:t>
            </a:r>
          </a:p>
        </p:txBody>
      </p:sp>
      <p:grpSp>
        <p:nvGrpSpPr>
          <p:cNvPr id="209" name="Group"/>
          <p:cNvGrpSpPr/>
          <p:nvPr/>
        </p:nvGrpSpPr>
        <p:grpSpPr>
          <a:xfrm>
            <a:off x="-11821792" y="35778023"/>
            <a:ext cx="16096282" cy="6949699"/>
            <a:chOff x="0" y="0"/>
            <a:chExt cx="16096281" cy="6949697"/>
          </a:xfrm>
        </p:grpSpPr>
        <p:sp>
          <p:nvSpPr>
            <p:cNvPr id="207" name="Film Strip"/>
            <p:cNvSpPr/>
            <p:nvPr/>
          </p:nvSpPr>
          <p:spPr>
            <a:xfrm>
              <a:off x="0" y="0"/>
              <a:ext cx="8273081" cy="694969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557" y="0"/>
                  </a:moveTo>
                  <a:cubicBezTo>
                    <a:pt x="249" y="0"/>
                    <a:pt x="0" y="296"/>
                    <a:pt x="0" y="663"/>
                  </a:cubicBezTo>
                  <a:lnTo>
                    <a:pt x="0" y="20939"/>
                  </a:lnTo>
                  <a:cubicBezTo>
                    <a:pt x="0" y="21306"/>
                    <a:pt x="249" y="21600"/>
                    <a:pt x="557" y="21600"/>
                  </a:cubicBezTo>
                  <a:lnTo>
                    <a:pt x="21045" y="21600"/>
                  </a:lnTo>
                  <a:cubicBezTo>
                    <a:pt x="21353" y="21600"/>
                    <a:pt x="21600" y="21306"/>
                    <a:pt x="21600" y="20939"/>
                  </a:cubicBezTo>
                  <a:lnTo>
                    <a:pt x="21600" y="657"/>
                  </a:lnTo>
                  <a:cubicBezTo>
                    <a:pt x="21600" y="297"/>
                    <a:pt x="21353" y="0"/>
                    <a:pt x="21045" y="0"/>
                  </a:cubicBezTo>
                  <a:lnTo>
                    <a:pt x="557" y="0"/>
                  </a:lnTo>
                  <a:close/>
                  <a:moveTo>
                    <a:pt x="1733" y="1317"/>
                  </a:moveTo>
                  <a:lnTo>
                    <a:pt x="3352" y="1317"/>
                  </a:lnTo>
                  <a:lnTo>
                    <a:pt x="3352" y="3246"/>
                  </a:lnTo>
                  <a:lnTo>
                    <a:pt x="1733" y="3246"/>
                  </a:lnTo>
                  <a:lnTo>
                    <a:pt x="1733" y="1317"/>
                  </a:lnTo>
                  <a:close/>
                  <a:moveTo>
                    <a:pt x="5863" y="1317"/>
                  </a:moveTo>
                  <a:lnTo>
                    <a:pt x="7482" y="1317"/>
                  </a:lnTo>
                  <a:lnTo>
                    <a:pt x="7482" y="3246"/>
                  </a:lnTo>
                  <a:lnTo>
                    <a:pt x="5863" y="3246"/>
                  </a:lnTo>
                  <a:lnTo>
                    <a:pt x="5863" y="1317"/>
                  </a:lnTo>
                  <a:close/>
                  <a:moveTo>
                    <a:pt x="9993" y="1317"/>
                  </a:moveTo>
                  <a:lnTo>
                    <a:pt x="11612" y="1317"/>
                  </a:lnTo>
                  <a:lnTo>
                    <a:pt x="11612" y="3246"/>
                  </a:lnTo>
                  <a:lnTo>
                    <a:pt x="9993" y="3246"/>
                  </a:lnTo>
                  <a:lnTo>
                    <a:pt x="9993" y="1317"/>
                  </a:lnTo>
                  <a:close/>
                  <a:moveTo>
                    <a:pt x="14123" y="1317"/>
                  </a:moveTo>
                  <a:lnTo>
                    <a:pt x="15742" y="1317"/>
                  </a:lnTo>
                  <a:lnTo>
                    <a:pt x="15742" y="3246"/>
                  </a:lnTo>
                  <a:lnTo>
                    <a:pt x="14123" y="3246"/>
                  </a:lnTo>
                  <a:lnTo>
                    <a:pt x="14123" y="1317"/>
                  </a:lnTo>
                  <a:close/>
                  <a:moveTo>
                    <a:pt x="18253" y="1317"/>
                  </a:moveTo>
                  <a:lnTo>
                    <a:pt x="19872" y="1317"/>
                  </a:lnTo>
                  <a:lnTo>
                    <a:pt x="19872" y="3246"/>
                  </a:lnTo>
                  <a:lnTo>
                    <a:pt x="18253" y="3246"/>
                  </a:lnTo>
                  <a:lnTo>
                    <a:pt x="18253" y="1317"/>
                  </a:lnTo>
                  <a:close/>
                  <a:moveTo>
                    <a:pt x="1733" y="4563"/>
                  </a:moveTo>
                  <a:lnTo>
                    <a:pt x="19872" y="4563"/>
                  </a:lnTo>
                  <a:lnTo>
                    <a:pt x="19872" y="17031"/>
                  </a:lnTo>
                  <a:lnTo>
                    <a:pt x="1733" y="17031"/>
                  </a:lnTo>
                  <a:lnTo>
                    <a:pt x="1733" y="4563"/>
                  </a:lnTo>
                  <a:close/>
                  <a:moveTo>
                    <a:pt x="1733" y="18348"/>
                  </a:moveTo>
                  <a:lnTo>
                    <a:pt x="3352" y="18348"/>
                  </a:lnTo>
                  <a:lnTo>
                    <a:pt x="3352" y="20276"/>
                  </a:lnTo>
                  <a:lnTo>
                    <a:pt x="1733" y="20276"/>
                  </a:lnTo>
                  <a:lnTo>
                    <a:pt x="1733" y="18348"/>
                  </a:lnTo>
                  <a:close/>
                  <a:moveTo>
                    <a:pt x="5863" y="18348"/>
                  </a:moveTo>
                  <a:lnTo>
                    <a:pt x="7482" y="18348"/>
                  </a:lnTo>
                  <a:lnTo>
                    <a:pt x="7482" y="20276"/>
                  </a:lnTo>
                  <a:lnTo>
                    <a:pt x="5863" y="20276"/>
                  </a:lnTo>
                  <a:lnTo>
                    <a:pt x="5863" y="18348"/>
                  </a:lnTo>
                  <a:close/>
                  <a:moveTo>
                    <a:pt x="9993" y="18348"/>
                  </a:moveTo>
                  <a:lnTo>
                    <a:pt x="11612" y="18348"/>
                  </a:lnTo>
                  <a:lnTo>
                    <a:pt x="11612" y="20276"/>
                  </a:lnTo>
                  <a:lnTo>
                    <a:pt x="9993" y="20276"/>
                  </a:lnTo>
                  <a:lnTo>
                    <a:pt x="9993" y="18348"/>
                  </a:lnTo>
                  <a:close/>
                  <a:moveTo>
                    <a:pt x="14123" y="18348"/>
                  </a:moveTo>
                  <a:lnTo>
                    <a:pt x="15742" y="18348"/>
                  </a:lnTo>
                  <a:lnTo>
                    <a:pt x="15742" y="20276"/>
                  </a:lnTo>
                  <a:lnTo>
                    <a:pt x="14123" y="20276"/>
                  </a:lnTo>
                  <a:lnTo>
                    <a:pt x="14123" y="18348"/>
                  </a:lnTo>
                  <a:close/>
                  <a:moveTo>
                    <a:pt x="18253" y="18348"/>
                  </a:moveTo>
                  <a:lnTo>
                    <a:pt x="19872" y="18348"/>
                  </a:lnTo>
                  <a:lnTo>
                    <a:pt x="19872" y="20276"/>
                  </a:lnTo>
                  <a:lnTo>
                    <a:pt x="18253" y="20276"/>
                  </a:lnTo>
                  <a:lnTo>
                    <a:pt x="18253" y="18348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53578" tIns="53578" rIns="53578" bIns="53578" numCol="1" anchor="ctr">
              <a:noAutofit/>
            </a:bodyPr>
            <a:lstStyle/>
            <a:p>
              <a:pPr>
                <a:defRPr b="0" sz="54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</a:p>
          </p:txBody>
        </p:sp>
        <p:sp>
          <p:nvSpPr>
            <p:cNvPr id="208" name="Film Strip"/>
            <p:cNvSpPr/>
            <p:nvPr/>
          </p:nvSpPr>
          <p:spPr>
            <a:xfrm>
              <a:off x="7823200" y="0"/>
              <a:ext cx="8273081" cy="694969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557" y="0"/>
                  </a:moveTo>
                  <a:cubicBezTo>
                    <a:pt x="249" y="0"/>
                    <a:pt x="0" y="296"/>
                    <a:pt x="0" y="663"/>
                  </a:cubicBezTo>
                  <a:lnTo>
                    <a:pt x="0" y="20939"/>
                  </a:lnTo>
                  <a:cubicBezTo>
                    <a:pt x="0" y="21306"/>
                    <a:pt x="249" y="21600"/>
                    <a:pt x="557" y="21600"/>
                  </a:cubicBezTo>
                  <a:lnTo>
                    <a:pt x="21045" y="21600"/>
                  </a:lnTo>
                  <a:cubicBezTo>
                    <a:pt x="21353" y="21600"/>
                    <a:pt x="21600" y="21306"/>
                    <a:pt x="21600" y="20939"/>
                  </a:cubicBezTo>
                  <a:lnTo>
                    <a:pt x="21600" y="657"/>
                  </a:lnTo>
                  <a:cubicBezTo>
                    <a:pt x="21600" y="297"/>
                    <a:pt x="21353" y="0"/>
                    <a:pt x="21045" y="0"/>
                  </a:cubicBezTo>
                  <a:lnTo>
                    <a:pt x="557" y="0"/>
                  </a:lnTo>
                  <a:close/>
                  <a:moveTo>
                    <a:pt x="1733" y="1317"/>
                  </a:moveTo>
                  <a:lnTo>
                    <a:pt x="3352" y="1317"/>
                  </a:lnTo>
                  <a:lnTo>
                    <a:pt x="3352" y="3246"/>
                  </a:lnTo>
                  <a:lnTo>
                    <a:pt x="1733" y="3246"/>
                  </a:lnTo>
                  <a:lnTo>
                    <a:pt x="1733" y="1317"/>
                  </a:lnTo>
                  <a:close/>
                  <a:moveTo>
                    <a:pt x="5863" y="1317"/>
                  </a:moveTo>
                  <a:lnTo>
                    <a:pt x="7482" y="1317"/>
                  </a:lnTo>
                  <a:lnTo>
                    <a:pt x="7482" y="3246"/>
                  </a:lnTo>
                  <a:lnTo>
                    <a:pt x="5863" y="3246"/>
                  </a:lnTo>
                  <a:lnTo>
                    <a:pt x="5863" y="1317"/>
                  </a:lnTo>
                  <a:close/>
                  <a:moveTo>
                    <a:pt x="9993" y="1317"/>
                  </a:moveTo>
                  <a:lnTo>
                    <a:pt x="11612" y="1317"/>
                  </a:lnTo>
                  <a:lnTo>
                    <a:pt x="11612" y="3246"/>
                  </a:lnTo>
                  <a:lnTo>
                    <a:pt x="9993" y="3246"/>
                  </a:lnTo>
                  <a:lnTo>
                    <a:pt x="9993" y="1317"/>
                  </a:lnTo>
                  <a:close/>
                  <a:moveTo>
                    <a:pt x="14123" y="1317"/>
                  </a:moveTo>
                  <a:lnTo>
                    <a:pt x="15742" y="1317"/>
                  </a:lnTo>
                  <a:lnTo>
                    <a:pt x="15742" y="3246"/>
                  </a:lnTo>
                  <a:lnTo>
                    <a:pt x="14123" y="3246"/>
                  </a:lnTo>
                  <a:lnTo>
                    <a:pt x="14123" y="1317"/>
                  </a:lnTo>
                  <a:close/>
                  <a:moveTo>
                    <a:pt x="18253" y="1317"/>
                  </a:moveTo>
                  <a:lnTo>
                    <a:pt x="19872" y="1317"/>
                  </a:lnTo>
                  <a:lnTo>
                    <a:pt x="19872" y="3246"/>
                  </a:lnTo>
                  <a:lnTo>
                    <a:pt x="18253" y="3246"/>
                  </a:lnTo>
                  <a:lnTo>
                    <a:pt x="18253" y="1317"/>
                  </a:lnTo>
                  <a:close/>
                  <a:moveTo>
                    <a:pt x="1733" y="4563"/>
                  </a:moveTo>
                  <a:lnTo>
                    <a:pt x="19872" y="4563"/>
                  </a:lnTo>
                  <a:lnTo>
                    <a:pt x="19872" y="17031"/>
                  </a:lnTo>
                  <a:lnTo>
                    <a:pt x="1733" y="17031"/>
                  </a:lnTo>
                  <a:lnTo>
                    <a:pt x="1733" y="4563"/>
                  </a:lnTo>
                  <a:close/>
                  <a:moveTo>
                    <a:pt x="1733" y="18348"/>
                  </a:moveTo>
                  <a:lnTo>
                    <a:pt x="3352" y="18348"/>
                  </a:lnTo>
                  <a:lnTo>
                    <a:pt x="3352" y="20276"/>
                  </a:lnTo>
                  <a:lnTo>
                    <a:pt x="1733" y="20276"/>
                  </a:lnTo>
                  <a:lnTo>
                    <a:pt x="1733" y="18348"/>
                  </a:lnTo>
                  <a:close/>
                  <a:moveTo>
                    <a:pt x="5863" y="18348"/>
                  </a:moveTo>
                  <a:lnTo>
                    <a:pt x="7482" y="18348"/>
                  </a:lnTo>
                  <a:lnTo>
                    <a:pt x="7482" y="20276"/>
                  </a:lnTo>
                  <a:lnTo>
                    <a:pt x="5863" y="20276"/>
                  </a:lnTo>
                  <a:lnTo>
                    <a:pt x="5863" y="18348"/>
                  </a:lnTo>
                  <a:close/>
                  <a:moveTo>
                    <a:pt x="9993" y="18348"/>
                  </a:moveTo>
                  <a:lnTo>
                    <a:pt x="11612" y="18348"/>
                  </a:lnTo>
                  <a:lnTo>
                    <a:pt x="11612" y="20276"/>
                  </a:lnTo>
                  <a:lnTo>
                    <a:pt x="9993" y="20276"/>
                  </a:lnTo>
                  <a:lnTo>
                    <a:pt x="9993" y="18348"/>
                  </a:lnTo>
                  <a:close/>
                  <a:moveTo>
                    <a:pt x="14123" y="18348"/>
                  </a:moveTo>
                  <a:lnTo>
                    <a:pt x="15742" y="18348"/>
                  </a:lnTo>
                  <a:lnTo>
                    <a:pt x="15742" y="20276"/>
                  </a:lnTo>
                  <a:lnTo>
                    <a:pt x="14123" y="20276"/>
                  </a:lnTo>
                  <a:lnTo>
                    <a:pt x="14123" y="18348"/>
                  </a:lnTo>
                  <a:close/>
                  <a:moveTo>
                    <a:pt x="18253" y="18348"/>
                  </a:moveTo>
                  <a:lnTo>
                    <a:pt x="19872" y="18348"/>
                  </a:lnTo>
                  <a:lnTo>
                    <a:pt x="19872" y="20276"/>
                  </a:lnTo>
                  <a:lnTo>
                    <a:pt x="18253" y="20276"/>
                  </a:lnTo>
                  <a:lnTo>
                    <a:pt x="18253" y="18348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53578" tIns="53578" rIns="53578" bIns="53578" numCol="1" anchor="ctr">
              <a:noAutofit/>
            </a:bodyPr>
            <a:lstStyle/>
            <a:p>
              <a:pPr>
                <a:defRPr b="0" sz="54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</a:p>
          </p:txBody>
        </p:sp>
      </p:grpSp>
      <p:sp>
        <p:nvSpPr>
          <p:cNvPr id="210" name="Shape"/>
          <p:cNvSpPr/>
          <p:nvPr/>
        </p:nvSpPr>
        <p:spPr>
          <a:xfrm>
            <a:off x="-6140816" y="34990791"/>
            <a:ext cx="5202600" cy="108164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373" h="21600" fill="norm" stroke="1" extrusionOk="0">
                <a:moveTo>
                  <a:pt x="674" y="0"/>
                </a:moveTo>
                <a:lnTo>
                  <a:pt x="21265" y="0"/>
                </a:lnTo>
                <a:cubicBezTo>
                  <a:pt x="21187" y="916"/>
                  <a:pt x="21128" y="1848"/>
                  <a:pt x="21086" y="2790"/>
                </a:cubicBezTo>
                <a:cubicBezTo>
                  <a:pt x="21043" y="3770"/>
                  <a:pt x="21019" y="4774"/>
                  <a:pt x="21099" y="5729"/>
                </a:cubicBezTo>
                <a:cubicBezTo>
                  <a:pt x="21164" y="6502"/>
                  <a:pt x="21294" y="7201"/>
                  <a:pt x="21347" y="7985"/>
                </a:cubicBezTo>
                <a:cubicBezTo>
                  <a:pt x="21422" y="9114"/>
                  <a:pt x="21333" y="10291"/>
                  <a:pt x="21116" y="11192"/>
                </a:cubicBezTo>
                <a:cubicBezTo>
                  <a:pt x="20876" y="12191"/>
                  <a:pt x="20517" y="13149"/>
                  <a:pt x="20690" y="14250"/>
                </a:cubicBezTo>
                <a:cubicBezTo>
                  <a:pt x="20833" y="15162"/>
                  <a:pt x="21303" y="15119"/>
                  <a:pt x="21361" y="16211"/>
                </a:cubicBezTo>
                <a:cubicBezTo>
                  <a:pt x="21418" y="17300"/>
                  <a:pt x="21003" y="17702"/>
                  <a:pt x="20827" y="18546"/>
                </a:cubicBezTo>
                <a:cubicBezTo>
                  <a:pt x="20569" y="19787"/>
                  <a:pt x="20814" y="21496"/>
                  <a:pt x="21265" y="21600"/>
                </a:cubicBezTo>
                <a:lnTo>
                  <a:pt x="674" y="21600"/>
                </a:lnTo>
                <a:cubicBezTo>
                  <a:pt x="611" y="20523"/>
                  <a:pt x="667" y="19408"/>
                  <a:pt x="829" y="18453"/>
                </a:cubicBezTo>
                <a:cubicBezTo>
                  <a:pt x="969" y="17625"/>
                  <a:pt x="1199" y="16814"/>
                  <a:pt x="1118" y="15836"/>
                </a:cubicBezTo>
                <a:cubicBezTo>
                  <a:pt x="1012" y="14571"/>
                  <a:pt x="475" y="14490"/>
                  <a:pt x="312" y="13336"/>
                </a:cubicBezTo>
                <a:cubicBezTo>
                  <a:pt x="170" y="12332"/>
                  <a:pt x="364" y="11156"/>
                  <a:pt x="694" y="11025"/>
                </a:cubicBezTo>
                <a:cubicBezTo>
                  <a:pt x="989" y="10260"/>
                  <a:pt x="1090" y="8919"/>
                  <a:pt x="937" y="7779"/>
                </a:cubicBezTo>
                <a:cubicBezTo>
                  <a:pt x="769" y="6519"/>
                  <a:pt x="335" y="5928"/>
                  <a:pt x="129" y="4726"/>
                </a:cubicBezTo>
                <a:cubicBezTo>
                  <a:pt x="-178" y="2929"/>
                  <a:pt x="86" y="642"/>
                  <a:pt x="674" y="0"/>
                </a:cubicBezTo>
                <a:close/>
              </a:path>
            </a:pathLst>
          </a:custGeom>
          <a:solidFill>
            <a:srgbClr val="FFFFFF">
              <a:alpha val="40213"/>
            </a:srgbClr>
          </a:solidFill>
          <a:ln w="12700">
            <a:miter lim="400000"/>
          </a:ln>
        </p:spPr>
        <p:txBody>
          <a:bodyPr lIns="53578" tIns="53578" rIns="53578" bIns="53578" anchor="ctr"/>
          <a:lstStyle/>
          <a:p>
            <a:pPr>
              <a:defRPr b="0" sz="53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211" name="Shape"/>
          <p:cNvSpPr/>
          <p:nvPr/>
        </p:nvSpPr>
        <p:spPr>
          <a:xfrm>
            <a:off x="-999564" y="29462034"/>
            <a:ext cx="5080001" cy="492772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85" h="20078" fill="norm" stroke="1" extrusionOk="0">
                <a:moveTo>
                  <a:pt x="9843" y="0"/>
                </a:moveTo>
                <a:cubicBezTo>
                  <a:pt x="13594" y="0"/>
                  <a:pt x="15153" y="5046"/>
                  <a:pt x="12119" y="7365"/>
                </a:cubicBezTo>
                <a:cubicBezTo>
                  <a:pt x="13278" y="3614"/>
                  <a:pt x="18325" y="3614"/>
                  <a:pt x="19484" y="7365"/>
                </a:cubicBezTo>
                <a:cubicBezTo>
                  <a:pt x="20643" y="11116"/>
                  <a:pt x="16560" y="14235"/>
                  <a:pt x="13526" y="11917"/>
                </a:cubicBezTo>
                <a:cubicBezTo>
                  <a:pt x="17277" y="11917"/>
                  <a:pt x="18836" y="16964"/>
                  <a:pt x="15801" y="19282"/>
                </a:cubicBezTo>
                <a:cubicBezTo>
                  <a:pt x="12767" y="21600"/>
                  <a:pt x="8684" y="18481"/>
                  <a:pt x="9843" y="14730"/>
                </a:cubicBezTo>
                <a:cubicBezTo>
                  <a:pt x="11002" y="18481"/>
                  <a:pt x="6919" y="21600"/>
                  <a:pt x="3885" y="19282"/>
                </a:cubicBezTo>
                <a:cubicBezTo>
                  <a:pt x="850" y="16964"/>
                  <a:pt x="2409" y="11917"/>
                  <a:pt x="6160" y="11917"/>
                </a:cubicBezTo>
                <a:cubicBezTo>
                  <a:pt x="3126" y="14235"/>
                  <a:pt x="-957" y="11116"/>
                  <a:pt x="202" y="7365"/>
                </a:cubicBezTo>
                <a:cubicBezTo>
                  <a:pt x="1361" y="3614"/>
                  <a:pt x="6408" y="3614"/>
                  <a:pt x="7567" y="7365"/>
                </a:cubicBezTo>
                <a:cubicBezTo>
                  <a:pt x="4533" y="5046"/>
                  <a:pt x="6092" y="0"/>
                  <a:pt x="9843" y="0"/>
                </a:cubicBezTo>
                <a:close/>
              </a:path>
            </a:pathLst>
          </a:custGeom>
          <a:ln w="38100">
            <a:solidFill>
              <a:schemeClr val="accent5">
                <a:lumOff val="-29866"/>
                <a:alpha val="58930"/>
              </a:schemeClr>
            </a:solidFill>
            <a:miter lim="400000"/>
          </a:ln>
        </p:spPr>
        <p:txBody>
          <a:bodyPr lIns="53578" tIns="53578" rIns="53578" bIns="53578" anchor="ctr"/>
          <a:lstStyle/>
          <a:p>
            <a:pPr>
              <a:defRPr b="0" sz="54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212" name="Color me…"/>
          <p:cNvSpPr txBox="1"/>
          <p:nvPr/>
        </p:nvSpPr>
        <p:spPr>
          <a:xfrm>
            <a:off x="-785531" y="31055335"/>
            <a:ext cx="4651934" cy="203755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3578" tIns="53578" rIns="53578" bIns="53578" anchor="ctr">
            <a:spAutoFit/>
          </a:bodyPr>
          <a:lstStyle/>
          <a:p>
            <a:pPr>
              <a:defRPr sz="5700">
                <a:solidFill>
                  <a:srgbClr val="FFFFFF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pPr>
            <a:r>
              <a:t>Color me </a:t>
            </a:r>
          </a:p>
          <a:p>
            <a:pPr>
              <a:defRPr sz="5700">
                <a:solidFill>
                  <a:srgbClr val="FFFFFF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pPr>
            <a:r>
              <a:t>Pink</a:t>
            </a:r>
          </a:p>
        </p:txBody>
      </p:sp>
      <p:pic>
        <p:nvPicPr>
          <p:cNvPr id="213" name="Image" descr="Image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-7447156" y="5357719"/>
            <a:ext cx="1399373" cy="969660"/>
          </a:xfrm>
          <a:prstGeom prst="rect">
            <a:avLst/>
          </a:prstGeom>
          <a:ln w="12700">
            <a:miter lim="400000"/>
          </a:ln>
        </p:spPr>
      </p:pic>
      <p:pic>
        <p:nvPicPr>
          <p:cNvPr id="214" name="Image" descr="Image"/>
          <p:cNvPicPr>
            <a:picLocks noChangeAspect="1"/>
          </p:cNvPicPr>
          <p:nvPr/>
        </p:nvPicPr>
        <p:blipFill>
          <a:blip r:embed="rId7">
            <a:extLst/>
          </a:blip>
          <a:stretch>
            <a:fillRect/>
          </a:stretch>
        </p:blipFill>
        <p:spPr>
          <a:xfrm>
            <a:off x="-12905181" y="11128653"/>
            <a:ext cx="2510042" cy="2050663"/>
          </a:xfrm>
          <a:prstGeom prst="rect">
            <a:avLst/>
          </a:prstGeom>
          <a:ln w="12700">
            <a:miter lim="400000"/>
          </a:ln>
        </p:spPr>
      </p:pic>
      <p:pic>
        <p:nvPicPr>
          <p:cNvPr id="215" name="Image" descr="Image"/>
          <p:cNvPicPr>
            <a:picLocks noChangeAspect="1"/>
          </p:cNvPicPr>
          <p:nvPr/>
        </p:nvPicPr>
        <p:blipFill>
          <a:blip r:embed="rId8">
            <a:extLst/>
          </a:blip>
          <a:stretch>
            <a:fillRect/>
          </a:stretch>
        </p:blipFill>
        <p:spPr>
          <a:xfrm>
            <a:off x="-10958102" y="201755"/>
            <a:ext cx="9315717" cy="1737222"/>
          </a:xfrm>
          <a:prstGeom prst="rect">
            <a:avLst/>
          </a:prstGeom>
          <a:ln w="12700">
            <a:miter lim="400000"/>
          </a:ln>
        </p:spPr>
      </p:pic>
      <p:pic>
        <p:nvPicPr>
          <p:cNvPr id="216" name="Image" descr="Image"/>
          <p:cNvPicPr>
            <a:picLocks noChangeAspect="1"/>
          </p:cNvPicPr>
          <p:nvPr/>
        </p:nvPicPr>
        <p:blipFill>
          <a:blip r:embed="rId9">
            <a:extLst/>
          </a:blip>
          <a:stretch>
            <a:fillRect/>
          </a:stretch>
        </p:blipFill>
        <p:spPr>
          <a:xfrm>
            <a:off x="-10849354" y="17380598"/>
            <a:ext cx="8203769" cy="6556972"/>
          </a:xfrm>
          <a:prstGeom prst="rect">
            <a:avLst/>
          </a:prstGeom>
          <a:ln w="12700">
            <a:miter lim="400000"/>
          </a:ln>
        </p:spPr>
      </p:pic>
      <p:pic>
        <p:nvPicPr>
          <p:cNvPr id="217" name="Image" descr="Image"/>
          <p:cNvPicPr>
            <a:picLocks noChangeAspect="1"/>
          </p:cNvPicPr>
          <p:nvPr/>
        </p:nvPicPr>
        <p:blipFill>
          <a:blip r:embed="rId10">
            <a:extLst/>
          </a:blip>
          <a:stretch>
            <a:fillRect/>
          </a:stretch>
        </p:blipFill>
        <p:spPr>
          <a:xfrm>
            <a:off x="3149972" y="11102182"/>
            <a:ext cx="1399374" cy="5250204"/>
          </a:xfrm>
          <a:prstGeom prst="rect">
            <a:avLst/>
          </a:prstGeom>
          <a:ln w="12700">
            <a:miter lim="400000"/>
          </a:ln>
        </p:spPr>
      </p:pic>
      <p:pic>
        <p:nvPicPr>
          <p:cNvPr id="218" name="Image" descr="Image"/>
          <p:cNvPicPr>
            <a:picLocks noChangeAspect="1"/>
          </p:cNvPicPr>
          <p:nvPr/>
        </p:nvPicPr>
        <p:blipFill>
          <a:blip r:embed="rId11">
            <a:extLst/>
          </a:blip>
          <a:stretch>
            <a:fillRect/>
          </a:stretch>
        </p:blipFill>
        <p:spPr>
          <a:xfrm>
            <a:off x="3169587" y="27243763"/>
            <a:ext cx="4039761" cy="3300418"/>
          </a:xfrm>
          <a:prstGeom prst="rect">
            <a:avLst/>
          </a:prstGeom>
          <a:ln w="12700">
            <a:miter lim="400000"/>
          </a:ln>
        </p:spPr>
      </p:pic>
      <p:sp>
        <p:nvSpPr>
          <p:cNvPr id="219" name="The City of London Opera is proud not only that it has produced some superb voices"/>
          <p:cNvSpPr txBox="1"/>
          <p:nvPr/>
        </p:nvSpPr>
        <p:spPr>
          <a:xfrm>
            <a:off x="8608922" y="9243908"/>
            <a:ext cx="5402493" cy="229155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3578" tIns="53578" rIns="53578" bIns="53578" anchor="ctr">
            <a:spAutoFit/>
          </a:bodyPr>
          <a:lstStyle>
            <a:lvl1pPr>
              <a:defRPr b="0" sz="3200">
                <a:solidFill>
                  <a:srgbClr val="FFFFFF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lvl1pPr>
          </a:lstStyle>
          <a:p>
            <a:pPr/>
            <a:r>
              <a:t>The City of London Opera is proud not only that it has produced some superb voices</a:t>
            </a:r>
          </a:p>
        </p:txBody>
      </p:sp>
      <p:sp>
        <p:nvSpPr>
          <p:cNvPr id="220" name="The City of London Opera is proud not only that it has produced some superb voices"/>
          <p:cNvSpPr txBox="1"/>
          <p:nvPr/>
        </p:nvSpPr>
        <p:spPr>
          <a:xfrm>
            <a:off x="-4329100" y="24927566"/>
            <a:ext cx="6597298" cy="173990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b="0" i="1" sz="3200">
                <a:solidFill>
                  <a:srgbClr val="AC514D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lvl1pPr>
          </a:lstStyle>
          <a:p>
            <a:pPr/>
            <a:r>
              <a:t>The City of London Opera is proud not only that it has produced some superb voices</a:t>
            </a:r>
          </a:p>
        </p:txBody>
      </p:sp>
      <p:sp>
        <p:nvSpPr>
          <p:cNvPr id="221" name="The City of London Opera is proud not only that it has produced some superb voices"/>
          <p:cNvSpPr txBox="1"/>
          <p:nvPr/>
        </p:nvSpPr>
        <p:spPr>
          <a:xfrm>
            <a:off x="-9983879" y="33939419"/>
            <a:ext cx="5402493" cy="229155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3578" tIns="53578" rIns="53578" bIns="53578" anchor="ctr">
            <a:spAutoFit/>
          </a:bodyPr>
          <a:lstStyle>
            <a:lvl1pPr>
              <a:defRPr b="0" sz="3200">
                <a:solidFill>
                  <a:srgbClr val="AC514D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lvl1pPr>
          </a:lstStyle>
          <a:p>
            <a:pPr/>
            <a:r>
              <a:t>The City of London Opera is proud not only that it has produced some superb voices</a:t>
            </a:r>
          </a:p>
        </p:txBody>
      </p:sp>
      <p:pic>
        <p:nvPicPr>
          <p:cNvPr id="222" name="Image" descr="Image"/>
          <p:cNvPicPr>
            <a:picLocks noChangeAspect="1"/>
          </p:cNvPicPr>
          <p:nvPr/>
        </p:nvPicPr>
        <p:blipFill>
          <a:blip r:embed="rId12">
            <a:extLst/>
          </a:blip>
          <a:stretch>
            <a:fillRect/>
          </a:stretch>
        </p:blipFill>
        <p:spPr>
          <a:xfrm rot="19659269">
            <a:off x="8524214" y="2124761"/>
            <a:ext cx="3905282" cy="4583699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advClick="0" advTm="0" p14:dur="2000">
        <p:dissolve/>
      </p:transition>
    </mc:Choice>
    <mc:Fallback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4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12614624" y="-326306"/>
            <a:ext cx="13716001" cy="12186509"/>
          </a:xfrm>
          <a:prstGeom prst="rect">
            <a:avLst/>
          </a:prstGeom>
          <a:ln w="12700">
            <a:miter lim="400000"/>
          </a:ln>
        </p:spPr>
      </p:pic>
      <p:sp>
        <p:nvSpPr>
          <p:cNvPr id="225" name="Rectangle"/>
          <p:cNvSpPr/>
          <p:nvPr/>
        </p:nvSpPr>
        <p:spPr>
          <a:xfrm>
            <a:off x="-13960615" y="-17321697"/>
            <a:ext cx="27689126" cy="45844794"/>
          </a:xfrm>
          <a:prstGeom prst="rect">
            <a:avLst/>
          </a:prstGeom>
          <a:solidFill>
            <a:srgbClr val="EDE5E3"/>
          </a:solidFill>
          <a:ln w="12700">
            <a:miter lim="400000"/>
          </a:ln>
        </p:spPr>
        <p:txBody>
          <a:bodyPr lIns="53578" tIns="53578" rIns="53578" bIns="53578" anchor="ctr"/>
          <a:lstStyle/>
          <a:p>
            <a:pPr>
              <a:defRPr b="0" sz="5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226" name="Shape"/>
          <p:cNvSpPr/>
          <p:nvPr/>
        </p:nvSpPr>
        <p:spPr>
          <a:xfrm>
            <a:off x="-12097392" y="-13373751"/>
            <a:ext cx="10191844" cy="1653607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381" h="21510" fill="norm" stroke="1" extrusionOk="0">
                <a:moveTo>
                  <a:pt x="47" y="6764"/>
                </a:moveTo>
                <a:cubicBezTo>
                  <a:pt x="-103" y="3120"/>
                  <a:pt x="4543" y="91"/>
                  <a:pt x="10420" y="2"/>
                </a:cubicBezTo>
                <a:cubicBezTo>
                  <a:pt x="16511" y="-90"/>
                  <a:pt x="21497" y="2986"/>
                  <a:pt x="21378" y="6764"/>
                </a:cubicBezTo>
                <a:lnTo>
                  <a:pt x="21330" y="21510"/>
                </a:lnTo>
                <a:lnTo>
                  <a:pt x="0" y="21510"/>
                </a:lnTo>
                <a:lnTo>
                  <a:pt x="47" y="6764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  <a:ln w="12700">
            <a:miter lim="400000"/>
          </a:ln>
          <a:effectLst>
            <a:outerShdw sx="100000" sy="100000" kx="0" ky="0" algn="b" rotWithShape="0" blurRad="114300" dist="106362" dir="3620291">
              <a:srgbClr val="A74133">
                <a:alpha val="29661"/>
              </a:srgbClr>
            </a:outerShdw>
          </a:effectLst>
        </p:spPr>
        <p:txBody>
          <a:bodyPr lIns="53578" tIns="53578" rIns="53578" bIns="53578" anchor="ctr"/>
          <a:lstStyle/>
          <a:p>
            <a:pPr>
              <a:defRPr b="0" sz="54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227" name="Rectangle"/>
          <p:cNvSpPr/>
          <p:nvPr/>
        </p:nvSpPr>
        <p:spPr>
          <a:xfrm>
            <a:off x="2351866" y="-12083012"/>
            <a:ext cx="8552980" cy="11925397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 w="12700">
            <a:miter lim="400000"/>
          </a:ln>
          <a:effectLst>
            <a:outerShdw sx="100000" sy="100000" kx="0" ky="0" algn="b" rotWithShape="0" blurRad="114300" dist="106362" dir="3620291">
              <a:srgbClr val="A74133">
                <a:alpha val="29661"/>
              </a:srgbClr>
            </a:outerShdw>
          </a:effectLst>
        </p:spPr>
        <p:txBody>
          <a:bodyPr lIns="53578" tIns="53578" rIns="53578" bIns="53578" anchor="ctr"/>
          <a:lstStyle/>
          <a:p>
            <a:pPr>
              <a:defRPr b="0" sz="54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228" name="Square"/>
          <p:cNvSpPr/>
          <p:nvPr/>
        </p:nvSpPr>
        <p:spPr>
          <a:xfrm>
            <a:off x="-4480734" y="-2050012"/>
            <a:ext cx="8797870" cy="8797024"/>
          </a:xfrm>
          <a:prstGeom prst="rect">
            <a:avLst/>
          </a:prstGeom>
          <a:blipFill>
            <a:blip r:embed="rId5"/>
            <a:stretch>
              <a:fillRect/>
            </a:stretch>
          </a:blipFill>
          <a:ln w="12700">
            <a:miter lim="400000"/>
          </a:ln>
          <a:effectLst>
            <a:outerShdw sx="100000" sy="100000" kx="0" ky="0" algn="b" rotWithShape="0" blurRad="114300" dist="106362" dir="3620291">
              <a:srgbClr val="A74133">
                <a:alpha val="29661"/>
              </a:srgbClr>
            </a:outerShdw>
          </a:effectLst>
        </p:spPr>
        <p:txBody>
          <a:bodyPr lIns="53578" tIns="53578" rIns="53578" bIns="53578" anchor="ctr"/>
          <a:lstStyle/>
          <a:p>
            <a:pPr>
              <a:defRPr b="0" sz="54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229" name="Rectangle"/>
          <p:cNvSpPr/>
          <p:nvPr/>
        </p:nvSpPr>
        <p:spPr>
          <a:xfrm>
            <a:off x="-12024534" y="7855988"/>
            <a:ext cx="11935291" cy="8464455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 w="12700">
            <a:miter lim="400000"/>
          </a:ln>
          <a:effectLst>
            <a:outerShdw sx="100000" sy="100000" kx="0" ky="0" algn="b" rotWithShape="0" blurRad="114300" dist="106362" dir="3620291">
              <a:srgbClr val="A74133">
                <a:alpha val="29661"/>
              </a:srgbClr>
            </a:outerShdw>
          </a:effectLst>
        </p:spPr>
        <p:txBody>
          <a:bodyPr lIns="53578" tIns="53578" rIns="53578" bIns="53578" anchor="ctr"/>
          <a:lstStyle/>
          <a:p>
            <a:pPr>
              <a:defRPr b="0" sz="54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230" name="Rectangle"/>
          <p:cNvSpPr/>
          <p:nvPr/>
        </p:nvSpPr>
        <p:spPr>
          <a:xfrm>
            <a:off x="5730066" y="1302788"/>
            <a:ext cx="5015168" cy="23176208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 w="12700">
            <a:miter lim="400000"/>
          </a:ln>
          <a:effectLst>
            <a:outerShdw sx="100000" sy="100000" kx="0" ky="0" algn="b" rotWithShape="0" blurRad="114300" dist="106362" dir="3620291">
              <a:srgbClr val="A74133">
                <a:alpha val="29661"/>
              </a:srgbClr>
            </a:outerShdw>
          </a:effectLst>
        </p:spPr>
        <p:txBody>
          <a:bodyPr lIns="53578" tIns="53578" rIns="53578" bIns="53578" anchor="ctr"/>
          <a:lstStyle/>
          <a:p>
            <a:pPr>
              <a:defRPr b="0" sz="54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231" name="Rectangle"/>
          <p:cNvSpPr/>
          <p:nvPr/>
        </p:nvSpPr>
        <p:spPr>
          <a:xfrm>
            <a:off x="1361266" y="8160788"/>
            <a:ext cx="7148402" cy="3121364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 w="12700">
            <a:miter lim="400000"/>
          </a:ln>
          <a:effectLst>
            <a:outerShdw sx="100000" sy="100000" kx="0" ky="0" algn="b" rotWithShape="0" blurRad="114300" dist="106362" dir="3620291">
              <a:srgbClr val="A74133">
                <a:alpha val="29661"/>
              </a:srgbClr>
            </a:outerShdw>
          </a:effectLst>
        </p:spPr>
        <p:txBody>
          <a:bodyPr lIns="53578" tIns="53578" rIns="53578" bIns="53578" anchor="ctr"/>
          <a:lstStyle/>
          <a:p>
            <a:pPr>
              <a:defRPr b="0" sz="54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232" name="Rectangle"/>
          <p:cNvSpPr/>
          <p:nvPr/>
        </p:nvSpPr>
        <p:spPr>
          <a:xfrm>
            <a:off x="-11513452" y="20338569"/>
            <a:ext cx="7148402" cy="4808610"/>
          </a:xfrm>
          <a:prstGeom prst="rect">
            <a:avLst/>
          </a:prstGeom>
          <a:blipFill>
            <a:blip r:embed="rId5"/>
            <a:stretch>
              <a:fillRect/>
            </a:stretch>
          </a:blipFill>
          <a:ln w="12700">
            <a:miter lim="400000"/>
          </a:ln>
        </p:spPr>
        <p:txBody>
          <a:bodyPr lIns="53578" tIns="53578" rIns="53578" bIns="53578" anchor="ctr"/>
          <a:lstStyle/>
          <a:p>
            <a:pPr>
              <a:defRPr b="0" sz="54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233" name="Rectangle"/>
          <p:cNvSpPr/>
          <p:nvPr/>
        </p:nvSpPr>
        <p:spPr>
          <a:xfrm>
            <a:off x="-3690252" y="20338569"/>
            <a:ext cx="7148402" cy="4808610"/>
          </a:xfrm>
          <a:prstGeom prst="rect">
            <a:avLst/>
          </a:prstGeom>
          <a:blipFill>
            <a:blip r:embed="rId5"/>
            <a:stretch>
              <a:fillRect/>
            </a:stretch>
          </a:blipFill>
          <a:ln w="12700">
            <a:miter lim="400000"/>
          </a:ln>
        </p:spPr>
        <p:txBody>
          <a:bodyPr lIns="53578" tIns="53578" rIns="53578" bIns="53578" anchor="ctr"/>
          <a:lstStyle/>
          <a:p>
            <a:pPr>
              <a:defRPr b="0" sz="54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234" name="Rectangle"/>
          <p:cNvSpPr/>
          <p:nvPr/>
        </p:nvSpPr>
        <p:spPr>
          <a:xfrm>
            <a:off x="-13723253" y="16934969"/>
            <a:ext cx="650597" cy="1357304"/>
          </a:xfrm>
          <a:prstGeom prst="rect">
            <a:avLst/>
          </a:prstGeom>
          <a:solidFill>
            <a:srgbClr val="D6D5D5"/>
          </a:solidFill>
          <a:ln w="12700">
            <a:miter lim="400000"/>
          </a:ln>
        </p:spPr>
        <p:txBody>
          <a:bodyPr lIns="53578" tIns="53578" rIns="53578" bIns="53578" anchor="ctr"/>
          <a:lstStyle/>
          <a:p>
            <a:pPr>
              <a:defRPr b="0" sz="54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235" name="Shape"/>
          <p:cNvSpPr/>
          <p:nvPr/>
        </p:nvSpPr>
        <p:spPr>
          <a:xfrm>
            <a:off x="-1517585" y="12695928"/>
            <a:ext cx="5608042" cy="543993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85" h="20078" fill="norm" stroke="1" extrusionOk="0">
                <a:moveTo>
                  <a:pt x="9843" y="0"/>
                </a:moveTo>
                <a:cubicBezTo>
                  <a:pt x="13594" y="0"/>
                  <a:pt x="15153" y="5046"/>
                  <a:pt x="12119" y="7365"/>
                </a:cubicBezTo>
                <a:cubicBezTo>
                  <a:pt x="13278" y="3614"/>
                  <a:pt x="18325" y="3614"/>
                  <a:pt x="19484" y="7365"/>
                </a:cubicBezTo>
                <a:cubicBezTo>
                  <a:pt x="20643" y="11116"/>
                  <a:pt x="16560" y="14235"/>
                  <a:pt x="13526" y="11917"/>
                </a:cubicBezTo>
                <a:cubicBezTo>
                  <a:pt x="17277" y="11917"/>
                  <a:pt x="18836" y="16964"/>
                  <a:pt x="15801" y="19282"/>
                </a:cubicBezTo>
                <a:cubicBezTo>
                  <a:pt x="12767" y="21600"/>
                  <a:pt x="8684" y="18481"/>
                  <a:pt x="9843" y="14730"/>
                </a:cubicBezTo>
                <a:cubicBezTo>
                  <a:pt x="11002" y="18481"/>
                  <a:pt x="6919" y="21600"/>
                  <a:pt x="3885" y="19282"/>
                </a:cubicBezTo>
                <a:cubicBezTo>
                  <a:pt x="850" y="16964"/>
                  <a:pt x="2409" y="11917"/>
                  <a:pt x="6160" y="11917"/>
                </a:cubicBezTo>
                <a:cubicBezTo>
                  <a:pt x="3126" y="14235"/>
                  <a:pt x="-957" y="11116"/>
                  <a:pt x="202" y="7365"/>
                </a:cubicBezTo>
                <a:cubicBezTo>
                  <a:pt x="1361" y="3614"/>
                  <a:pt x="6408" y="3614"/>
                  <a:pt x="7567" y="7365"/>
                </a:cubicBezTo>
                <a:cubicBezTo>
                  <a:pt x="4533" y="5046"/>
                  <a:pt x="6092" y="0"/>
                  <a:pt x="9843" y="0"/>
                </a:cubicBezTo>
                <a:close/>
              </a:path>
            </a:pathLst>
          </a:custGeom>
          <a:solidFill>
            <a:srgbClr val="E7746D"/>
          </a:solidFill>
          <a:ln w="12700">
            <a:miter lim="400000"/>
          </a:ln>
        </p:spPr>
        <p:txBody>
          <a:bodyPr lIns="53578" tIns="53578" rIns="53578" bIns="53578" anchor="ctr"/>
          <a:lstStyle/>
          <a:p>
            <a:pPr>
              <a:defRPr b="0" sz="54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236" name="Circle"/>
          <p:cNvSpPr/>
          <p:nvPr/>
        </p:nvSpPr>
        <p:spPr>
          <a:xfrm>
            <a:off x="7881092" y="889000"/>
            <a:ext cx="877442" cy="877442"/>
          </a:xfrm>
          <a:prstGeom prst="ellipse">
            <a:avLst/>
          </a:prstGeom>
          <a:solidFill>
            <a:srgbClr val="AC514D"/>
          </a:solidFill>
          <a:ln w="12700">
            <a:miter lim="400000"/>
          </a:ln>
        </p:spPr>
        <p:txBody>
          <a:bodyPr lIns="53578" tIns="53578" rIns="53578" bIns="53578" anchor="ctr"/>
          <a:lstStyle/>
          <a:p>
            <a:pPr>
              <a:defRPr b="0" sz="54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237" name="Circle"/>
          <p:cNvSpPr/>
          <p:nvPr/>
        </p:nvSpPr>
        <p:spPr>
          <a:xfrm>
            <a:off x="4496746" y="7772400"/>
            <a:ext cx="877442" cy="877442"/>
          </a:xfrm>
          <a:prstGeom prst="ellipse">
            <a:avLst/>
          </a:prstGeom>
          <a:solidFill>
            <a:srgbClr val="AC514D"/>
          </a:solidFill>
          <a:ln w="12700">
            <a:miter lim="400000"/>
          </a:ln>
        </p:spPr>
        <p:txBody>
          <a:bodyPr lIns="53578" tIns="53578" rIns="53578" bIns="53578" anchor="ctr"/>
          <a:lstStyle/>
          <a:p>
            <a:pPr>
              <a:defRPr b="0" sz="54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238" name="Shape"/>
          <p:cNvSpPr/>
          <p:nvPr/>
        </p:nvSpPr>
        <p:spPr>
          <a:xfrm>
            <a:off x="5009750" y="-12634210"/>
            <a:ext cx="3237213" cy="108164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373" h="21600" fill="norm" stroke="1" extrusionOk="0">
                <a:moveTo>
                  <a:pt x="674" y="0"/>
                </a:moveTo>
                <a:lnTo>
                  <a:pt x="21265" y="0"/>
                </a:lnTo>
                <a:cubicBezTo>
                  <a:pt x="21187" y="916"/>
                  <a:pt x="21128" y="1848"/>
                  <a:pt x="21086" y="2790"/>
                </a:cubicBezTo>
                <a:cubicBezTo>
                  <a:pt x="21043" y="3770"/>
                  <a:pt x="21019" y="4774"/>
                  <a:pt x="21099" y="5729"/>
                </a:cubicBezTo>
                <a:cubicBezTo>
                  <a:pt x="21164" y="6502"/>
                  <a:pt x="21294" y="7201"/>
                  <a:pt x="21347" y="7985"/>
                </a:cubicBezTo>
                <a:cubicBezTo>
                  <a:pt x="21422" y="9114"/>
                  <a:pt x="21333" y="10291"/>
                  <a:pt x="21116" y="11192"/>
                </a:cubicBezTo>
                <a:cubicBezTo>
                  <a:pt x="20876" y="12191"/>
                  <a:pt x="20517" y="13149"/>
                  <a:pt x="20690" y="14250"/>
                </a:cubicBezTo>
                <a:cubicBezTo>
                  <a:pt x="20833" y="15162"/>
                  <a:pt x="21303" y="15119"/>
                  <a:pt x="21361" y="16211"/>
                </a:cubicBezTo>
                <a:cubicBezTo>
                  <a:pt x="21418" y="17300"/>
                  <a:pt x="21003" y="17702"/>
                  <a:pt x="20827" y="18546"/>
                </a:cubicBezTo>
                <a:cubicBezTo>
                  <a:pt x="20569" y="19787"/>
                  <a:pt x="20814" y="21496"/>
                  <a:pt x="21265" y="21600"/>
                </a:cubicBezTo>
                <a:lnTo>
                  <a:pt x="674" y="21600"/>
                </a:lnTo>
                <a:cubicBezTo>
                  <a:pt x="611" y="20523"/>
                  <a:pt x="667" y="19408"/>
                  <a:pt x="829" y="18453"/>
                </a:cubicBezTo>
                <a:cubicBezTo>
                  <a:pt x="969" y="17625"/>
                  <a:pt x="1199" y="16814"/>
                  <a:pt x="1118" y="15836"/>
                </a:cubicBezTo>
                <a:cubicBezTo>
                  <a:pt x="1012" y="14571"/>
                  <a:pt x="475" y="14490"/>
                  <a:pt x="312" y="13336"/>
                </a:cubicBezTo>
                <a:cubicBezTo>
                  <a:pt x="170" y="12332"/>
                  <a:pt x="364" y="11156"/>
                  <a:pt x="694" y="11025"/>
                </a:cubicBezTo>
                <a:cubicBezTo>
                  <a:pt x="989" y="10260"/>
                  <a:pt x="1090" y="8919"/>
                  <a:pt x="937" y="7779"/>
                </a:cubicBezTo>
                <a:cubicBezTo>
                  <a:pt x="769" y="6519"/>
                  <a:pt x="335" y="5928"/>
                  <a:pt x="129" y="4726"/>
                </a:cubicBezTo>
                <a:cubicBezTo>
                  <a:pt x="-178" y="2929"/>
                  <a:pt x="86" y="642"/>
                  <a:pt x="674" y="0"/>
                </a:cubicBezTo>
                <a:close/>
              </a:path>
            </a:pathLst>
          </a:custGeom>
          <a:solidFill>
            <a:srgbClr val="FFFFFF">
              <a:alpha val="40213"/>
            </a:srgbClr>
          </a:solidFill>
          <a:ln w="12700">
            <a:miter lim="400000"/>
          </a:ln>
        </p:spPr>
        <p:txBody>
          <a:bodyPr lIns="53578" tIns="53578" rIns="53578" bIns="53578" anchor="ctr"/>
          <a:lstStyle/>
          <a:p>
            <a:pPr>
              <a:defRPr b="0" sz="53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239" name="Shape"/>
          <p:cNvSpPr/>
          <p:nvPr/>
        </p:nvSpPr>
        <p:spPr>
          <a:xfrm>
            <a:off x="-7944250" y="7457191"/>
            <a:ext cx="3237213" cy="108164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373" h="21600" fill="norm" stroke="1" extrusionOk="0">
                <a:moveTo>
                  <a:pt x="674" y="0"/>
                </a:moveTo>
                <a:lnTo>
                  <a:pt x="21265" y="0"/>
                </a:lnTo>
                <a:cubicBezTo>
                  <a:pt x="21187" y="916"/>
                  <a:pt x="21128" y="1848"/>
                  <a:pt x="21086" y="2790"/>
                </a:cubicBezTo>
                <a:cubicBezTo>
                  <a:pt x="21043" y="3770"/>
                  <a:pt x="21019" y="4774"/>
                  <a:pt x="21099" y="5729"/>
                </a:cubicBezTo>
                <a:cubicBezTo>
                  <a:pt x="21164" y="6502"/>
                  <a:pt x="21294" y="7201"/>
                  <a:pt x="21347" y="7985"/>
                </a:cubicBezTo>
                <a:cubicBezTo>
                  <a:pt x="21422" y="9114"/>
                  <a:pt x="21333" y="10291"/>
                  <a:pt x="21116" y="11192"/>
                </a:cubicBezTo>
                <a:cubicBezTo>
                  <a:pt x="20876" y="12191"/>
                  <a:pt x="20517" y="13149"/>
                  <a:pt x="20690" y="14250"/>
                </a:cubicBezTo>
                <a:cubicBezTo>
                  <a:pt x="20833" y="15162"/>
                  <a:pt x="21303" y="15119"/>
                  <a:pt x="21361" y="16211"/>
                </a:cubicBezTo>
                <a:cubicBezTo>
                  <a:pt x="21418" y="17300"/>
                  <a:pt x="21003" y="17702"/>
                  <a:pt x="20827" y="18546"/>
                </a:cubicBezTo>
                <a:cubicBezTo>
                  <a:pt x="20569" y="19787"/>
                  <a:pt x="20814" y="21496"/>
                  <a:pt x="21265" y="21600"/>
                </a:cubicBezTo>
                <a:lnTo>
                  <a:pt x="674" y="21600"/>
                </a:lnTo>
                <a:cubicBezTo>
                  <a:pt x="611" y="20523"/>
                  <a:pt x="667" y="19408"/>
                  <a:pt x="829" y="18453"/>
                </a:cubicBezTo>
                <a:cubicBezTo>
                  <a:pt x="969" y="17625"/>
                  <a:pt x="1199" y="16814"/>
                  <a:pt x="1118" y="15836"/>
                </a:cubicBezTo>
                <a:cubicBezTo>
                  <a:pt x="1012" y="14571"/>
                  <a:pt x="475" y="14490"/>
                  <a:pt x="312" y="13336"/>
                </a:cubicBezTo>
                <a:cubicBezTo>
                  <a:pt x="170" y="12332"/>
                  <a:pt x="364" y="11156"/>
                  <a:pt x="694" y="11025"/>
                </a:cubicBezTo>
                <a:cubicBezTo>
                  <a:pt x="989" y="10260"/>
                  <a:pt x="1090" y="8919"/>
                  <a:pt x="937" y="7779"/>
                </a:cubicBezTo>
                <a:cubicBezTo>
                  <a:pt x="769" y="6519"/>
                  <a:pt x="335" y="5928"/>
                  <a:pt x="129" y="4726"/>
                </a:cubicBezTo>
                <a:cubicBezTo>
                  <a:pt x="-178" y="2929"/>
                  <a:pt x="86" y="642"/>
                  <a:pt x="674" y="0"/>
                </a:cubicBezTo>
                <a:close/>
              </a:path>
            </a:pathLst>
          </a:custGeom>
          <a:solidFill>
            <a:srgbClr val="FFFFFF">
              <a:alpha val="40213"/>
            </a:srgbClr>
          </a:solidFill>
          <a:ln w="12700">
            <a:miter lim="400000"/>
          </a:ln>
        </p:spPr>
        <p:txBody>
          <a:bodyPr lIns="53578" tIns="53578" rIns="53578" bIns="53578" anchor="ctr"/>
          <a:lstStyle/>
          <a:p>
            <a:pPr>
              <a:defRPr b="0" sz="53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240" name="The Roseate"/>
          <p:cNvSpPr txBox="1"/>
          <p:nvPr/>
        </p:nvSpPr>
        <p:spPr>
          <a:xfrm>
            <a:off x="-9522206" y="-10042129"/>
            <a:ext cx="4885396" cy="123745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3578" tIns="53578" rIns="53578" bIns="53578" anchor="ctr">
            <a:spAutoFit/>
          </a:bodyPr>
          <a:lstStyle>
            <a:lvl1pPr>
              <a:defRPr sz="6700">
                <a:solidFill>
                  <a:srgbClr val="FFFFFF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</a:lstStyle>
          <a:p>
            <a:pPr/>
            <a:r>
              <a:t>The Roseate</a:t>
            </a:r>
          </a:p>
        </p:txBody>
      </p:sp>
      <p:sp>
        <p:nvSpPr>
          <p:cNvPr id="241" name="London’s most iconic opera companies, having won the title of ‘The Greatest Orchestra of all Time’"/>
          <p:cNvSpPr txBox="1"/>
          <p:nvPr/>
        </p:nvSpPr>
        <p:spPr>
          <a:xfrm>
            <a:off x="-10397348" y="-8664179"/>
            <a:ext cx="6791757" cy="229155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3578" tIns="53578" rIns="53578" bIns="53578" anchor="ctr">
            <a:spAutoFit/>
          </a:bodyPr>
          <a:lstStyle>
            <a:lvl1pPr>
              <a:defRPr b="0" sz="3200">
                <a:solidFill>
                  <a:srgbClr val="FFFFFF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lvl1pPr>
          </a:lstStyle>
          <a:p>
            <a:pPr/>
            <a:r>
              <a:t>London’s most iconic opera companies, having won the title of ‘The Greatest Orchestra of all Time’ </a:t>
            </a:r>
          </a:p>
        </p:txBody>
      </p:sp>
      <p:grpSp>
        <p:nvGrpSpPr>
          <p:cNvPr id="244" name="Group"/>
          <p:cNvGrpSpPr/>
          <p:nvPr/>
        </p:nvGrpSpPr>
        <p:grpSpPr>
          <a:xfrm>
            <a:off x="-12075792" y="19268023"/>
            <a:ext cx="16096282" cy="6949699"/>
            <a:chOff x="0" y="0"/>
            <a:chExt cx="16096281" cy="6949697"/>
          </a:xfrm>
        </p:grpSpPr>
        <p:sp>
          <p:nvSpPr>
            <p:cNvPr id="242" name="Film Strip"/>
            <p:cNvSpPr/>
            <p:nvPr/>
          </p:nvSpPr>
          <p:spPr>
            <a:xfrm>
              <a:off x="0" y="0"/>
              <a:ext cx="8273081" cy="694969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557" y="0"/>
                  </a:moveTo>
                  <a:cubicBezTo>
                    <a:pt x="249" y="0"/>
                    <a:pt x="0" y="296"/>
                    <a:pt x="0" y="663"/>
                  </a:cubicBezTo>
                  <a:lnTo>
                    <a:pt x="0" y="20939"/>
                  </a:lnTo>
                  <a:cubicBezTo>
                    <a:pt x="0" y="21306"/>
                    <a:pt x="249" y="21600"/>
                    <a:pt x="557" y="21600"/>
                  </a:cubicBezTo>
                  <a:lnTo>
                    <a:pt x="21045" y="21600"/>
                  </a:lnTo>
                  <a:cubicBezTo>
                    <a:pt x="21353" y="21600"/>
                    <a:pt x="21600" y="21306"/>
                    <a:pt x="21600" y="20939"/>
                  </a:cubicBezTo>
                  <a:lnTo>
                    <a:pt x="21600" y="657"/>
                  </a:lnTo>
                  <a:cubicBezTo>
                    <a:pt x="21600" y="297"/>
                    <a:pt x="21353" y="0"/>
                    <a:pt x="21045" y="0"/>
                  </a:cubicBezTo>
                  <a:lnTo>
                    <a:pt x="557" y="0"/>
                  </a:lnTo>
                  <a:close/>
                  <a:moveTo>
                    <a:pt x="1733" y="1317"/>
                  </a:moveTo>
                  <a:lnTo>
                    <a:pt x="3352" y="1317"/>
                  </a:lnTo>
                  <a:lnTo>
                    <a:pt x="3352" y="3246"/>
                  </a:lnTo>
                  <a:lnTo>
                    <a:pt x="1733" y="3246"/>
                  </a:lnTo>
                  <a:lnTo>
                    <a:pt x="1733" y="1317"/>
                  </a:lnTo>
                  <a:close/>
                  <a:moveTo>
                    <a:pt x="5863" y="1317"/>
                  </a:moveTo>
                  <a:lnTo>
                    <a:pt x="7482" y="1317"/>
                  </a:lnTo>
                  <a:lnTo>
                    <a:pt x="7482" y="3246"/>
                  </a:lnTo>
                  <a:lnTo>
                    <a:pt x="5863" y="3246"/>
                  </a:lnTo>
                  <a:lnTo>
                    <a:pt x="5863" y="1317"/>
                  </a:lnTo>
                  <a:close/>
                  <a:moveTo>
                    <a:pt x="9993" y="1317"/>
                  </a:moveTo>
                  <a:lnTo>
                    <a:pt x="11612" y="1317"/>
                  </a:lnTo>
                  <a:lnTo>
                    <a:pt x="11612" y="3246"/>
                  </a:lnTo>
                  <a:lnTo>
                    <a:pt x="9993" y="3246"/>
                  </a:lnTo>
                  <a:lnTo>
                    <a:pt x="9993" y="1317"/>
                  </a:lnTo>
                  <a:close/>
                  <a:moveTo>
                    <a:pt x="14123" y="1317"/>
                  </a:moveTo>
                  <a:lnTo>
                    <a:pt x="15742" y="1317"/>
                  </a:lnTo>
                  <a:lnTo>
                    <a:pt x="15742" y="3246"/>
                  </a:lnTo>
                  <a:lnTo>
                    <a:pt x="14123" y="3246"/>
                  </a:lnTo>
                  <a:lnTo>
                    <a:pt x="14123" y="1317"/>
                  </a:lnTo>
                  <a:close/>
                  <a:moveTo>
                    <a:pt x="18253" y="1317"/>
                  </a:moveTo>
                  <a:lnTo>
                    <a:pt x="19872" y="1317"/>
                  </a:lnTo>
                  <a:lnTo>
                    <a:pt x="19872" y="3246"/>
                  </a:lnTo>
                  <a:lnTo>
                    <a:pt x="18253" y="3246"/>
                  </a:lnTo>
                  <a:lnTo>
                    <a:pt x="18253" y="1317"/>
                  </a:lnTo>
                  <a:close/>
                  <a:moveTo>
                    <a:pt x="1733" y="4563"/>
                  </a:moveTo>
                  <a:lnTo>
                    <a:pt x="19872" y="4563"/>
                  </a:lnTo>
                  <a:lnTo>
                    <a:pt x="19872" y="17031"/>
                  </a:lnTo>
                  <a:lnTo>
                    <a:pt x="1733" y="17031"/>
                  </a:lnTo>
                  <a:lnTo>
                    <a:pt x="1733" y="4563"/>
                  </a:lnTo>
                  <a:close/>
                  <a:moveTo>
                    <a:pt x="1733" y="18348"/>
                  </a:moveTo>
                  <a:lnTo>
                    <a:pt x="3352" y="18348"/>
                  </a:lnTo>
                  <a:lnTo>
                    <a:pt x="3352" y="20276"/>
                  </a:lnTo>
                  <a:lnTo>
                    <a:pt x="1733" y="20276"/>
                  </a:lnTo>
                  <a:lnTo>
                    <a:pt x="1733" y="18348"/>
                  </a:lnTo>
                  <a:close/>
                  <a:moveTo>
                    <a:pt x="5863" y="18348"/>
                  </a:moveTo>
                  <a:lnTo>
                    <a:pt x="7482" y="18348"/>
                  </a:lnTo>
                  <a:lnTo>
                    <a:pt x="7482" y="20276"/>
                  </a:lnTo>
                  <a:lnTo>
                    <a:pt x="5863" y="20276"/>
                  </a:lnTo>
                  <a:lnTo>
                    <a:pt x="5863" y="18348"/>
                  </a:lnTo>
                  <a:close/>
                  <a:moveTo>
                    <a:pt x="9993" y="18348"/>
                  </a:moveTo>
                  <a:lnTo>
                    <a:pt x="11612" y="18348"/>
                  </a:lnTo>
                  <a:lnTo>
                    <a:pt x="11612" y="20276"/>
                  </a:lnTo>
                  <a:lnTo>
                    <a:pt x="9993" y="20276"/>
                  </a:lnTo>
                  <a:lnTo>
                    <a:pt x="9993" y="18348"/>
                  </a:lnTo>
                  <a:close/>
                  <a:moveTo>
                    <a:pt x="14123" y="18348"/>
                  </a:moveTo>
                  <a:lnTo>
                    <a:pt x="15742" y="18348"/>
                  </a:lnTo>
                  <a:lnTo>
                    <a:pt x="15742" y="20276"/>
                  </a:lnTo>
                  <a:lnTo>
                    <a:pt x="14123" y="20276"/>
                  </a:lnTo>
                  <a:lnTo>
                    <a:pt x="14123" y="18348"/>
                  </a:lnTo>
                  <a:close/>
                  <a:moveTo>
                    <a:pt x="18253" y="18348"/>
                  </a:moveTo>
                  <a:lnTo>
                    <a:pt x="19872" y="18348"/>
                  </a:lnTo>
                  <a:lnTo>
                    <a:pt x="19872" y="20276"/>
                  </a:lnTo>
                  <a:lnTo>
                    <a:pt x="18253" y="20276"/>
                  </a:lnTo>
                  <a:lnTo>
                    <a:pt x="18253" y="18348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53578" tIns="53578" rIns="53578" bIns="53578" numCol="1" anchor="ctr">
              <a:noAutofit/>
            </a:bodyPr>
            <a:lstStyle/>
            <a:p>
              <a:pPr>
                <a:defRPr b="0" sz="54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</a:p>
          </p:txBody>
        </p:sp>
        <p:sp>
          <p:nvSpPr>
            <p:cNvPr id="243" name="Film Strip"/>
            <p:cNvSpPr/>
            <p:nvPr/>
          </p:nvSpPr>
          <p:spPr>
            <a:xfrm>
              <a:off x="7823200" y="0"/>
              <a:ext cx="8273081" cy="694969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557" y="0"/>
                  </a:moveTo>
                  <a:cubicBezTo>
                    <a:pt x="249" y="0"/>
                    <a:pt x="0" y="296"/>
                    <a:pt x="0" y="663"/>
                  </a:cubicBezTo>
                  <a:lnTo>
                    <a:pt x="0" y="20939"/>
                  </a:lnTo>
                  <a:cubicBezTo>
                    <a:pt x="0" y="21306"/>
                    <a:pt x="249" y="21600"/>
                    <a:pt x="557" y="21600"/>
                  </a:cubicBezTo>
                  <a:lnTo>
                    <a:pt x="21045" y="21600"/>
                  </a:lnTo>
                  <a:cubicBezTo>
                    <a:pt x="21353" y="21600"/>
                    <a:pt x="21600" y="21306"/>
                    <a:pt x="21600" y="20939"/>
                  </a:cubicBezTo>
                  <a:lnTo>
                    <a:pt x="21600" y="657"/>
                  </a:lnTo>
                  <a:cubicBezTo>
                    <a:pt x="21600" y="297"/>
                    <a:pt x="21353" y="0"/>
                    <a:pt x="21045" y="0"/>
                  </a:cubicBezTo>
                  <a:lnTo>
                    <a:pt x="557" y="0"/>
                  </a:lnTo>
                  <a:close/>
                  <a:moveTo>
                    <a:pt x="1733" y="1317"/>
                  </a:moveTo>
                  <a:lnTo>
                    <a:pt x="3352" y="1317"/>
                  </a:lnTo>
                  <a:lnTo>
                    <a:pt x="3352" y="3246"/>
                  </a:lnTo>
                  <a:lnTo>
                    <a:pt x="1733" y="3246"/>
                  </a:lnTo>
                  <a:lnTo>
                    <a:pt x="1733" y="1317"/>
                  </a:lnTo>
                  <a:close/>
                  <a:moveTo>
                    <a:pt x="5863" y="1317"/>
                  </a:moveTo>
                  <a:lnTo>
                    <a:pt x="7482" y="1317"/>
                  </a:lnTo>
                  <a:lnTo>
                    <a:pt x="7482" y="3246"/>
                  </a:lnTo>
                  <a:lnTo>
                    <a:pt x="5863" y="3246"/>
                  </a:lnTo>
                  <a:lnTo>
                    <a:pt x="5863" y="1317"/>
                  </a:lnTo>
                  <a:close/>
                  <a:moveTo>
                    <a:pt x="9993" y="1317"/>
                  </a:moveTo>
                  <a:lnTo>
                    <a:pt x="11612" y="1317"/>
                  </a:lnTo>
                  <a:lnTo>
                    <a:pt x="11612" y="3246"/>
                  </a:lnTo>
                  <a:lnTo>
                    <a:pt x="9993" y="3246"/>
                  </a:lnTo>
                  <a:lnTo>
                    <a:pt x="9993" y="1317"/>
                  </a:lnTo>
                  <a:close/>
                  <a:moveTo>
                    <a:pt x="14123" y="1317"/>
                  </a:moveTo>
                  <a:lnTo>
                    <a:pt x="15742" y="1317"/>
                  </a:lnTo>
                  <a:lnTo>
                    <a:pt x="15742" y="3246"/>
                  </a:lnTo>
                  <a:lnTo>
                    <a:pt x="14123" y="3246"/>
                  </a:lnTo>
                  <a:lnTo>
                    <a:pt x="14123" y="1317"/>
                  </a:lnTo>
                  <a:close/>
                  <a:moveTo>
                    <a:pt x="18253" y="1317"/>
                  </a:moveTo>
                  <a:lnTo>
                    <a:pt x="19872" y="1317"/>
                  </a:lnTo>
                  <a:lnTo>
                    <a:pt x="19872" y="3246"/>
                  </a:lnTo>
                  <a:lnTo>
                    <a:pt x="18253" y="3246"/>
                  </a:lnTo>
                  <a:lnTo>
                    <a:pt x="18253" y="1317"/>
                  </a:lnTo>
                  <a:close/>
                  <a:moveTo>
                    <a:pt x="1733" y="4563"/>
                  </a:moveTo>
                  <a:lnTo>
                    <a:pt x="19872" y="4563"/>
                  </a:lnTo>
                  <a:lnTo>
                    <a:pt x="19872" y="17031"/>
                  </a:lnTo>
                  <a:lnTo>
                    <a:pt x="1733" y="17031"/>
                  </a:lnTo>
                  <a:lnTo>
                    <a:pt x="1733" y="4563"/>
                  </a:lnTo>
                  <a:close/>
                  <a:moveTo>
                    <a:pt x="1733" y="18348"/>
                  </a:moveTo>
                  <a:lnTo>
                    <a:pt x="3352" y="18348"/>
                  </a:lnTo>
                  <a:lnTo>
                    <a:pt x="3352" y="20276"/>
                  </a:lnTo>
                  <a:lnTo>
                    <a:pt x="1733" y="20276"/>
                  </a:lnTo>
                  <a:lnTo>
                    <a:pt x="1733" y="18348"/>
                  </a:lnTo>
                  <a:close/>
                  <a:moveTo>
                    <a:pt x="5863" y="18348"/>
                  </a:moveTo>
                  <a:lnTo>
                    <a:pt x="7482" y="18348"/>
                  </a:lnTo>
                  <a:lnTo>
                    <a:pt x="7482" y="20276"/>
                  </a:lnTo>
                  <a:lnTo>
                    <a:pt x="5863" y="20276"/>
                  </a:lnTo>
                  <a:lnTo>
                    <a:pt x="5863" y="18348"/>
                  </a:lnTo>
                  <a:close/>
                  <a:moveTo>
                    <a:pt x="9993" y="18348"/>
                  </a:moveTo>
                  <a:lnTo>
                    <a:pt x="11612" y="18348"/>
                  </a:lnTo>
                  <a:lnTo>
                    <a:pt x="11612" y="20276"/>
                  </a:lnTo>
                  <a:lnTo>
                    <a:pt x="9993" y="20276"/>
                  </a:lnTo>
                  <a:lnTo>
                    <a:pt x="9993" y="18348"/>
                  </a:lnTo>
                  <a:close/>
                  <a:moveTo>
                    <a:pt x="14123" y="18348"/>
                  </a:moveTo>
                  <a:lnTo>
                    <a:pt x="15742" y="18348"/>
                  </a:lnTo>
                  <a:lnTo>
                    <a:pt x="15742" y="20276"/>
                  </a:lnTo>
                  <a:lnTo>
                    <a:pt x="14123" y="20276"/>
                  </a:lnTo>
                  <a:lnTo>
                    <a:pt x="14123" y="18348"/>
                  </a:lnTo>
                  <a:close/>
                  <a:moveTo>
                    <a:pt x="18253" y="18348"/>
                  </a:moveTo>
                  <a:lnTo>
                    <a:pt x="19872" y="18348"/>
                  </a:lnTo>
                  <a:lnTo>
                    <a:pt x="19872" y="20276"/>
                  </a:lnTo>
                  <a:lnTo>
                    <a:pt x="18253" y="20276"/>
                  </a:lnTo>
                  <a:lnTo>
                    <a:pt x="18253" y="18348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53578" tIns="53578" rIns="53578" bIns="53578" numCol="1" anchor="ctr">
              <a:noAutofit/>
            </a:bodyPr>
            <a:lstStyle/>
            <a:p>
              <a:pPr>
                <a:defRPr b="0" sz="54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</a:p>
          </p:txBody>
        </p:sp>
      </p:grpSp>
      <p:sp>
        <p:nvSpPr>
          <p:cNvPr id="245" name="Shape"/>
          <p:cNvSpPr/>
          <p:nvPr/>
        </p:nvSpPr>
        <p:spPr>
          <a:xfrm>
            <a:off x="-6394816" y="18480791"/>
            <a:ext cx="5202600" cy="108164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373" h="21600" fill="norm" stroke="1" extrusionOk="0">
                <a:moveTo>
                  <a:pt x="674" y="0"/>
                </a:moveTo>
                <a:lnTo>
                  <a:pt x="21265" y="0"/>
                </a:lnTo>
                <a:cubicBezTo>
                  <a:pt x="21187" y="916"/>
                  <a:pt x="21128" y="1848"/>
                  <a:pt x="21086" y="2790"/>
                </a:cubicBezTo>
                <a:cubicBezTo>
                  <a:pt x="21043" y="3770"/>
                  <a:pt x="21019" y="4774"/>
                  <a:pt x="21099" y="5729"/>
                </a:cubicBezTo>
                <a:cubicBezTo>
                  <a:pt x="21164" y="6502"/>
                  <a:pt x="21294" y="7201"/>
                  <a:pt x="21347" y="7985"/>
                </a:cubicBezTo>
                <a:cubicBezTo>
                  <a:pt x="21422" y="9114"/>
                  <a:pt x="21333" y="10291"/>
                  <a:pt x="21116" y="11192"/>
                </a:cubicBezTo>
                <a:cubicBezTo>
                  <a:pt x="20876" y="12191"/>
                  <a:pt x="20517" y="13149"/>
                  <a:pt x="20690" y="14250"/>
                </a:cubicBezTo>
                <a:cubicBezTo>
                  <a:pt x="20833" y="15162"/>
                  <a:pt x="21303" y="15119"/>
                  <a:pt x="21361" y="16211"/>
                </a:cubicBezTo>
                <a:cubicBezTo>
                  <a:pt x="21418" y="17300"/>
                  <a:pt x="21003" y="17702"/>
                  <a:pt x="20827" y="18546"/>
                </a:cubicBezTo>
                <a:cubicBezTo>
                  <a:pt x="20569" y="19787"/>
                  <a:pt x="20814" y="21496"/>
                  <a:pt x="21265" y="21600"/>
                </a:cubicBezTo>
                <a:lnTo>
                  <a:pt x="674" y="21600"/>
                </a:lnTo>
                <a:cubicBezTo>
                  <a:pt x="611" y="20523"/>
                  <a:pt x="667" y="19408"/>
                  <a:pt x="829" y="18453"/>
                </a:cubicBezTo>
                <a:cubicBezTo>
                  <a:pt x="969" y="17625"/>
                  <a:pt x="1199" y="16814"/>
                  <a:pt x="1118" y="15836"/>
                </a:cubicBezTo>
                <a:cubicBezTo>
                  <a:pt x="1012" y="14571"/>
                  <a:pt x="475" y="14490"/>
                  <a:pt x="312" y="13336"/>
                </a:cubicBezTo>
                <a:cubicBezTo>
                  <a:pt x="170" y="12332"/>
                  <a:pt x="364" y="11156"/>
                  <a:pt x="694" y="11025"/>
                </a:cubicBezTo>
                <a:cubicBezTo>
                  <a:pt x="989" y="10260"/>
                  <a:pt x="1090" y="8919"/>
                  <a:pt x="937" y="7779"/>
                </a:cubicBezTo>
                <a:cubicBezTo>
                  <a:pt x="769" y="6519"/>
                  <a:pt x="335" y="5928"/>
                  <a:pt x="129" y="4726"/>
                </a:cubicBezTo>
                <a:cubicBezTo>
                  <a:pt x="-178" y="2929"/>
                  <a:pt x="86" y="642"/>
                  <a:pt x="674" y="0"/>
                </a:cubicBezTo>
                <a:close/>
              </a:path>
            </a:pathLst>
          </a:custGeom>
          <a:solidFill>
            <a:srgbClr val="FFFFFF">
              <a:alpha val="40213"/>
            </a:srgbClr>
          </a:solidFill>
          <a:ln w="12700">
            <a:miter lim="400000"/>
          </a:ln>
        </p:spPr>
        <p:txBody>
          <a:bodyPr lIns="53578" tIns="53578" rIns="53578" bIns="53578" anchor="ctr"/>
          <a:lstStyle/>
          <a:p>
            <a:pPr>
              <a:defRPr b="0" sz="53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246" name="Shape"/>
          <p:cNvSpPr/>
          <p:nvPr/>
        </p:nvSpPr>
        <p:spPr>
          <a:xfrm>
            <a:off x="-1253564" y="12952034"/>
            <a:ext cx="5080001" cy="492772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85" h="20078" fill="norm" stroke="1" extrusionOk="0">
                <a:moveTo>
                  <a:pt x="9843" y="0"/>
                </a:moveTo>
                <a:cubicBezTo>
                  <a:pt x="13594" y="0"/>
                  <a:pt x="15153" y="5046"/>
                  <a:pt x="12119" y="7365"/>
                </a:cubicBezTo>
                <a:cubicBezTo>
                  <a:pt x="13278" y="3614"/>
                  <a:pt x="18325" y="3614"/>
                  <a:pt x="19484" y="7365"/>
                </a:cubicBezTo>
                <a:cubicBezTo>
                  <a:pt x="20643" y="11116"/>
                  <a:pt x="16560" y="14235"/>
                  <a:pt x="13526" y="11917"/>
                </a:cubicBezTo>
                <a:cubicBezTo>
                  <a:pt x="17277" y="11917"/>
                  <a:pt x="18836" y="16964"/>
                  <a:pt x="15801" y="19282"/>
                </a:cubicBezTo>
                <a:cubicBezTo>
                  <a:pt x="12767" y="21600"/>
                  <a:pt x="8684" y="18481"/>
                  <a:pt x="9843" y="14730"/>
                </a:cubicBezTo>
                <a:cubicBezTo>
                  <a:pt x="11002" y="18481"/>
                  <a:pt x="6919" y="21600"/>
                  <a:pt x="3885" y="19282"/>
                </a:cubicBezTo>
                <a:cubicBezTo>
                  <a:pt x="850" y="16964"/>
                  <a:pt x="2409" y="11917"/>
                  <a:pt x="6160" y="11917"/>
                </a:cubicBezTo>
                <a:cubicBezTo>
                  <a:pt x="3126" y="14235"/>
                  <a:pt x="-957" y="11116"/>
                  <a:pt x="202" y="7365"/>
                </a:cubicBezTo>
                <a:cubicBezTo>
                  <a:pt x="1361" y="3614"/>
                  <a:pt x="6408" y="3614"/>
                  <a:pt x="7567" y="7365"/>
                </a:cubicBezTo>
                <a:cubicBezTo>
                  <a:pt x="4533" y="5046"/>
                  <a:pt x="6092" y="0"/>
                  <a:pt x="9843" y="0"/>
                </a:cubicBezTo>
                <a:close/>
              </a:path>
            </a:pathLst>
          </a:custGeom>
          <a:ln w="38100">
            <a:solidFill>
              <a:schemeClr val="accent5">
                <a:lumOff val="-29866"/>
                <a:alpha val="58930"/>
              </a:schemeClr>
            </a:solidFill>
            <a:miter lim="400000"/>
          </a:ln>
        </p:spPr>
        <p:txBody>
          <a:bodyPr lIns="53578" tIns="53578" rIns="53578" bIns="53578" anchor="ctr"/>
          <a:lstStyle/>
          <a:p>
            <a:pPr>
              <a:defRPr b="0" sz="54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247" name="Color me…"/>
          <p:cNvSpPr txBox="1"/>
          <p:nvPr/>
        </p:nvSpPr>
        <p:spPr>
          <a:xfrm>
            <a:off x="-1039531" y="14545335"/>
            <a:ext cx="4651934" cy="203755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3578" tIns="53578" rIns="53578" bIns="53578" anchor="ctr">
            <a:spAutoFit/>
          </a:bodyPr>
          <a:lstStyle/>
          <a:p>
            <a:pPr>
              <a:defRPr sz="5700">
                <a:solidFill>
                  <a:srgbClr val="FFFFFF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pPr>
            <a:r>
              <a:t>Color me </a:t>
            </a:r>
          </a:p>
          <a:p>
            <a:pPr>
              <a:defRPr sz="5700">
                <a:solidFill>
                  <a:srgbClr val="FFFFFF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pPr>
            <a:r>
              <a:t>Pink</a:t>
            </a:r>
          </a:p>
        </p:txBody>
      </p:sp>
      <p:pic>
        <p:nvPicPr>
          <p:cNvPr id="248" name="Image" descr="Image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-7701156" y="-11152281"/>
            <a:ext cx="1399373" cy="969660"/>
          </a:xfrm>
          <a:prstGeom prst="rect">
            <a:avLst/>
          </a:prstGeom>
          <a:ln w="12700">
            <a:miter lim="400000"/>
          </a:ln>
        </p:spPr>
      </p:pic>
      <p:pic>
        <p:nvPicPr>
          <p:cNvPr id="249" name="Image" descr="Image"/>
          <p:cNvPicPr>
            <a:picLocks noChangeAspect="1"/>
          </p:cNvPicPr>
          <p:nvPr/>
        </p:nvPicPr>
        <p:blipFill>
          <a:blip r:embed="rId7">
            <a:extLst/>
          </a:blip>
          <a:stretch>
            <a:fillRect/>
          </a:stretch>
        </p:blipFill>
        <p:spPr>
          <a:xfrm>
            <a:off x="-13159182" y="-5381347"/>
            <a:ext cx="2510042" cy="2050663"/>
          </a:xfrm>
          <a:prstGeom prst="rect">
            <a:avLst/>
          </a:prstGeom>
          <a:ln w="12700">
            <a:miter lim="400000"/>
          </a:ln>
        </p:spPr>
      </p:pic>
      <p:pic>
        <p:nvPicPr>
          <p:cNvPr id="250" name="Image" descr="Image"/>
          <p:cNvPicPr>
            <a:picLocks noChangeAspect="1"/>
          </p:cNvPicPr>
          <p:nvPr/>
        </p:nvPicPr>
        <p:blipFill>
          <a:blip r:embed="rId8">
            <a:extLst/>
          </a:blip>
          <a:stretch>
            <a:fillRect/>
          </a:stretch>
        </p:blipFill>
        <p:spPr>
          <a:xfrm>
            <a:off x="-11212102" y="-16308245"/>
            <a:ext cx="9315717" cy="1737221"/>
          </a:xfrm>
          <a:prstGeom prst="rect">
            <a:avLst/>
          </a:prstGeom>
          <a:ln w="12700">
            <a:miter lim="400000"/>
          </a:ln>
        </p:spPr>
      </p:pic>
      <p:pic>
        <p:nvPicPr>
          <p:cNvPr id="251" name="Image" descr="Image"/>
          <p:cNvPicPr>
            <a:picLocks noChangeAspect="1"/>
          </p:cNvPicPr>
          <p:nvPr/>
        </p:nvPicPr>
        <p:blipFill>
          <a:blip r:embed="rId9">
            <a:extLst/>
          </a:blip>
          <a:stretch>
            <a:fillRect/>
          </a:stretch>
        </p:blipFill>
        <p:spPr>
          <a:xfrm>
            <a:off x="-11103354" y="870598"/>
            <a:ext cx="8203769" cy="6556972"/>
          </a:xfrm>
          <a:prstGeom prst="rect">
            <a:avLst/>
          </a:prstGeom>
          <a:ln w="12700">
            <a:miter lim="400000"/>
          </a:ln>
        </p:spPr>
      </p:pic>
      <p:pic>
        <p:nvPicPr>
          <p:cNvPr id="252" name="Image" descr="Image"/>
          <p:cNvPicPr>
            <a:picLocks noChangeAspect="1"/>
          </p:cNvPicPr>
          <p:nvPr/>
        </p:nvPicPr>
        <p:blipFill>
          <a:blip r:embed="rId10">
            <a:extLst/>
          </a:blip>
          <a:stretch>
            <a:fillRect/>
          </a:stretch>
        </p:blipFill>
        <p:spPr>
          <a:xfrm>
            <a:off x="2895972" y="-5407818"/>
            <a:ext cx="1399374" cy="5250204"/>
          </a:xfrm>
          <a:prstGeom prst="rect">
            <a:avLst/>
          </a:prstGeom>
          <a:ln w="12700">
            <a:miter lim="400000"/>
          </a:ln>
        </p:spPr>
      </p:pic>
      <p:pic>
        <p:nvPicPr>
          <p:cNvPr id="253" name="Image" descr="Image"/>
          <p:cNvPicPr>
            <a:picLocks noChangeAspect="1"/>
          </p:cNvPicPr>
          <p:nvPr/>
        </p:nvPicPr>
        <p:blipFill>
          <a:blip r:embed="rId11">
            <a:extLst/>
          </a:blip>
          <a:stretch>
            <a:fillRect/>
          </a:stretch>
        </p:blipFill>
        <p:spPr>
          <a:xfrm>
            <a:off x="2915587" y="10733763"/>
            <a:ext cx="4039761" cy="3300418"/>
          </a:xfrm>
          <a:prstGeom prst="rect">
            <a:avLst/>
          </a:prstGeom>
          <a:ln w="12700">
            <a:miter lim="400000"/>
          </a:ln>
        </p:spPr>
      </p:pic>
      <p:sp>
        <p:nvSpPr>
          <p:cNvPr id="254" name="The City of London Opera is proud not only that it has produced some superb voices"/>
          <p:cNvSpPr txBox="1"/>
          <p:nvPr/>
        </p:nvSpPr>
        <p:spPr>
          <a:xfrm>
            <a:off x="8354922" y="-7266092"/>
            <a:ext cx="5402493" cy="229155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3578" tIns="53578" rIns="53578" bIns="53578" anchor="ctr">
            <a:spAutoFit/>
          </a:bodyPr>
          <a:lstStyle>
            <a:lvl1pPr>
              <a:defRPr b="0" sz="3200">
                <a:solidFill>
                  <a:srgbClr val="FFFFFF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lvl1pPr>
          </a:lstStyle>
          <a:p>
            <a:pPr/>
            <a:r>
              <a:t>The City of London Opera is proud not only that it has produced some superb voices</a:t>
            </a:r>
          </a:p>
        </p:txBody>
      </p:sp>
      <p:sp>
        <p:nvSpPr>
          <p:cNvPr id="255" name="The City of London Opera is proud not only that it has produced some superb voices"/>
          <p:cNvSpPr txBox="1"/>
          <p:nvPr/>
        </p:nvSpPr>
        <p:spPr>
          <a:xfrm>
            <a:off x="-4583100" y="8417566"/>
            <a:ext cx="6597298" cy="173990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b="0" i="1" sz="3200">
                <a:solidFill>
                  <a:srgbClr val="AC514D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lvl1pPr>
          </a:lstStyle>
          <a:p>
            <a:pPr/>
            <a:r>
              <a:t>The City of London Opera is proud not only that it has produced some superb voices</a:t>
            </a:r>
          </a:p>
        </p:txBody>
      </p:sp>
      <p:sp>
        <p:nvSpPr>
          <p:cNvPr id="256" name="The City of London Opera is proud not only that it has produced some superb voices"/>
          <p:cNvSpPr txBox="1"/>
          <p:nvPr/>
        </p:nvSpPr>
        <p:spPr>
          <a:xfrm>
            <a:off x="-10237879" y="17429419"/>
            <a:ext cx="5402493" cy="229155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3578" tIns="53578" rIns="53578" bIns="53578" anchor="ctr">
            <a:spAutoFit/>
          </a:bodyPr>
          <a:lstStyle>
            <a:lvl1pPr>
              <a:defRPr b="0" sz="3200">
                <a:solidFill>
                  <a:srgbClr val="AC514D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lvl1pPr>
          </a:lstStyle>
          <a:p>
            <a:pPr/>
            <a:r>
              <a:t>The City of London Opera is proud not only that it has produced some superb voices</a:t>
            </a:r>
          </a:p>
        </p:txBody>
      </p:sp>
      <p:pic>
        <p:nvPicPr>
          <p:cNvPr id="257" name="Image" descr="Image"/>
          <p:cNvPicPr>
            <a:picLocks noChangeAspect="1"/>
          </p:cNvPicPr>
          <p:nvPr/>
        </p:nvPicPr>
        <p:blipFill>
          <a:blip r:embed="rId12">
            <a:extLst/>
          </a:blip>
          <a:stretch>
            <a:fillRect/>
          </a:stretch>
        </p:blipFill>
        <p:spPr>
          <a:xfrm rot="19659269">
            <a:off x="8270214" y="-14385240"/>
            <a:ext cx="3905282" cy="45837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advClick="0" advTm="0" p14:dur="2000">
        <p:dissolve/>
      </p:transition>
    </mc:Choice>
    <mc:Fallback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9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575024" y="-326306"/>
            <a:ext cx="13716001" cy="12186509"/>
          </a:xfrm>
          <a:prstGeom prst="rect">
            <a:avLst/>
          </a:prstGeom>
          <a:ln w="12700">
            <a:miter lim="400000"/>
          </a:ln>
        </p:spPr>
      </p:pic>
      <p:sp>
        <p:nvSpPr>
          <p:cNvPr id="260" name="Rectangle"/>
          <p:cNvSpPr/>
          <p:nvPr/>
        </p:nvSpPr>
        <p:spPr>
          <a:xfrm>
            <a:off x="-1921015" y="-17321697"/>
            <a:ext cx="26737200" cy="45844794"/>
          </a:xfrm>
          <a:prstGeom prst="rect">
            <a:avLst/>
          </a:prstGeom>
          <a:solidFill>
            <a:srgbClr val="EDE5E3"/>
          </a:solidFill>
          <a:ln w="12700">
            <a:miter lim="400000"/>
          </a:ln>
        </p:spPr>
        <p:txBody>
          <a:bodyPr lIns="53578" tIns="53578" rIns="53578" bIns="53578" anchor="ctr"/>
          <a:lstStyle/>
          <a:p>
            <a:pPr>
              <a:defRPr b="0" sz="5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261" name="Shape"/>
          <p:cNvSpPr/>
          <p:nvPr/>
        </p:nvSpPr>
        <p:spPr>
          <a:xfrm>
            <a:off x="-57792" y="-13373751"/>
            <a:ext cx="10191844" cy="1653607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381" h="21510" fill="norm" stroke="1" extrusionOk="0">
                <a:moveTo>
                  <a:pt x="47" y="6764"/>
                </a:moveTo>
                <a:cubicBezTo>
                  <a:pt x="-103" y="3120"/>
                  <a:pt x="4543" y="91"/>
                  <a:pt x="10420" y="2"/>
                </a:cubicBezTo>
                <a:cubicBezTo>
                  <a:pt x="16511" y="-90"/>
                  <a:pt x="21497" y="2986"/>
                  <a:pt x="21378" y="6764"/>
                </a:cubicBezTo>
                <a:lnTo>
                  <a:pt x="21330" y="21510"/>
                </a:lnTo>
                <a:lnTo>
                  <a:pt x="0" y="21510"/>
                </a:lnTo>
                <a:lnTo>
                  <a:pt x="47" y="6764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  <a:ln w="12700">
            <a:miter lim="400000"/>
          </a:ln>
          <a:effectLst>
            <a:outerShdw sx="100000" sy="100000" kx="0" ky="0" algn="b" rotWithShape="0" blurRad="114300" dist="106362" dir="3620291">
              <a:srgbClr val="A74133">
                <a:alpha val="29661"/>
              </a:srgbClr>
            </a:outerShdw>
          </a:effectLst>
        </p:spPr>
        <p:txBody>
          <a:bodyPr lIns="53578" tIns="53578" rIns="53578" bIns="53578" anchor="ctr"/>
          <a:lstStyle/>
          <a:p>
            <a:pPr>
              <a:defRPr b="0" sz="54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262" name="Rectangle"/>
          <p:cNvSpPr/>
          <p:nvPr/>
        </p:nvSpPr>
        <p:spPr>
          <a:xfrm>
            <a:off x="14391465" y="-12083012"/>
            <a:ext cx="8552980" cy="11925397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 w="12700">
            <a:miter lim="400000"/>
          </a:ln>
          <a:effectLst>
            <a:outerShdw sx="100000" sy="100000" kx="0" ky="0" algn="b" rotWithShape="0" blurRad="114300" dist="106362" dir="3620291">
              <a:srgbClr val="A74133">
                <a:alpha val="29661"/>
              </a:srgbClr>
            </a:outerShdw>
          </a:effectLst>
        </p:spPr>
        <p:txBody>
          <a:bodyPr lIns="53578" tIns="53578" rIns="53578" bIns="53578" anchor="ctr"/>
          <a:lstStyle/>
          <a:p>
            <a:pPr>
              <a:defRPr b="0" sz="54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263" name="Square"/>
          <p:cNvSpPr/>
          <p:nvPr/>
        </p:nvSpPr>
        <p:spPr>
          <a:xfrm>
            <a:off x="7558866" y="-2050012"/>
            <a:ext cx="8797870" cy="8797024"/>
          </a:xfrm>
          <a:prstGeom prst="rect">
            <a:avLst/>
          </a:prstGeom>
          <a:blipFill>
            <a:blip r:embed="rId5"/>
            <a:stretch>
              <a:fillRect/>
            </a:stretch>
          </a:blipFill>
          <a:ln w="12700">
            <a:miter lim="400000"/>
          </a:ln>
          <a:effectLst>
            <a:outerShdw sx="100000" sy="100000" kx="0" ky="0" algn="b" rotWithShape="0" blurRad="114300" dist="106362" dir="3620291">
              <a:srgbClr val="A74133">
                <a:alpha val="29661"/>
              </a:srgbClr>
            </a:outerShdw>
          </a:effectLst>
        </p:spPr>
        <p:txBody>
          <a:bodyPr lIns="53578" tIns="53578" rIns="53578" bIns="53578" anchor="ctr"/>
          <a:lstStyle/>
          <a:p>
            <a:pPr>
              <a:defRPr b="0" sz="54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264" name="Rectangle"/>
          <p:cNvSpPr/>
          <p:nvPr/>
        </p:nvSpPr>
        <p:spPr>
          <a:xfrm>
            <a:off x="15066" y="7855988"/>
            <a:ext cx="11935291" cy="8464455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 w="12700">
            <a:miter lim="400000"/>
          </a:ln>
          <a:effectLst>
            <a:outerShdw sx="100000" sy="100000" kx="0" ky="0" algn="b" rotWithShape="0" blurRad="114300" dist="106362" dir="3620291">
              <a:srgbClr val="A74133">
                <a:alpha val="29661"/>
              </a:srgbClr>
            </a:outerShdw>
          </a:effectLst>
        </p:spPr>
        <p:txBody>
          <a:bodyPr lIns="53578" tIns="53578" rIns="53578" bIns="53578" anchor="ctr"/>
          <a:lstStyle/>
          <a:p>
            <a:pPr>
              <a:defRPr b="0" sz="54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265" name="Rectangle"/>
          <p:cNvSpPr/>
          <p:nvPr/>
        </p:nvSpPr>
        <p:spPr>
          <a:xfrm>
            <a:off x="17769665" y="1302788"/>
            <a:ext cx="5015168" cy="23176208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 w="12700">
            <a:miter lim="400000"/>
          </a:ln>
          <a:effectLst>
            <a:outerShdw sx="100000" sy="100000" kx="0" ky="0" algn="b" rotWithShape="0" blurRad="114300" dist="106362" dir="3620291">
              <a:srgbClr val="A74133">
                <a:alpha val="29661"/>
              </a:srgbClr>
            </a:outerShdw>
          </a:effectLst>
        </p:spPr>
        <p:txBody>
          <a:bodyPr lIns="53578" tIns="53578" rIns="53578" bIns="53578" anchor="ctr"/>
          <a:lstStyle/>
          <a:p>
            <a:pPr>
              <a:defRPr b="0" sz="54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266" name="Rectangle"/>
          <p:cNvSpPr/>
          <p:nvPr/>
        </p:nvSpPr>
        <p:spPr>
          <a:xfrm>
            <a:off x="13400865" y="8160788"/>
            <a:ext cx="7148402" cy="3121364"/>
          </a:xfrm>
          <a:prstGeom prst="rect">
            <a:avLst/>
          </a:prstGeom>
          <a:blipFill>
            <a:blip r:embed="rId5"/>
            <a:stretch>
              <a:fillRect/>
            </a:stretch>
          </a:blipFill>
          <a:ln w="12700">
            <a:miter lim="400000"/>
          </a:ln>
          <a:effectLst>
            <a:outerShdw sx="100000" sy="100000" kx="0" ky="0" algn="b" rotWithShape="0" blurRad="114300" dist="106362" dir="3620291">
              <a:srgbClr val="A74133">
                <a:alpha val="29661"/>
              </a:srgbClr>
            </a:outerShdw>
          </a:effectLst>
        </p:spPr>
        <p:txBody>
          <a:bodyPr lIns="53578" tIns="53578" rIns="53578" bIns="53578" anchor="ctr"/>
          <a:lstStyle/>
          <a:p>
            <a:pPr>
              <a:defRPr b="0" sz="54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267" name="Rectangle"/>
          <p:cNvSpPr/>
          <p:nvPr/>
        </p:nvSpPr>
        <p:spPr>
          <a:xfrm>
            <a:off x="526148" y="20338569"/>
            <a:ext cx="7148402" cy="4808610"/>
          </a:xfrm>
          <a:prstGeom prst="rect">
            <a:avLst/>
          </a:prstGeom>
          <a:blipFill>
            <a:blip r:embed="rId5"/>
            <a:stretch>
              <a:fillRect/>
            </a:stretch>
          </a:blipFill>
          <a:ln w="12700">
            <a:miter lim="400000"/>
          </a:ln>
        </p:spPr>
        <p:txBody>
          <a:bodyPr lIns="53578" tIns="53578" rIns="53578" bIns="53578" anchor="ctr"/>
          <a:lstStyle/>
          <a:p>
            <a:pPr>
              <a:defRPr b="0" sz="54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268" name="Rectangle"/>
          <p:cNvSpPr/>
          <p:nvPr/>
        </p:nvSpPr>
        <p:spPr>
          <a:xfrm>
            <a:off x="8349348" y="20338569"/>
            <a:ext cx="7148402" cy="4808610"/>
          </a:xfrm>
          <a:prstGeom prst="rect">
            <a:avLst/>
          </a:prstGeom>
          <a:blipFill>
            <a:blip r:embed="rId5"/>
            <a:stretch>
              <a:fillRect/>
            </a:stretch>
          </a:blipFill>
          <a:ln w="12700">
            <a:miter lim="400000"/>
          </a:ln>
        </p:spPr>
        <p:txBody>
          <a:bodyPr lIns="53578" tIns="53578" rIns="53578" bIns="53578" anchor="ctr"/>
          <a:lstStyle/>
          <a:p>
            <a:pPr>
              <a:defRPr b="0" sz="54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269" name="Rectangle"/>
          <p:cNvSpPr/>
          <p:nvPr/>
        </p:nvSpPr>
        <p:spPr>
          <a:xfrm>
            <a:off x="-1683653" y="16934969"/>
            <a:ext cx="650597" cy="1357304"/>
          </a:xfrm>
          <a:prstGeom prst="rect">
            <a:avLst/>
          </a:prstGeom>
          <a:solidFill>
            <a:srgbClr val="D6D5D5"/>
          </a:solidFill>
          <a:ln w="12700">
            <a:miter lim="400000"/>
          </a:ln>
        </p:spPr>
        <p:txBody>
          <a:bodyPr lIns="53578" tIns="53578" rIns="53578" bIns="53578" anchor="ctr"/>
          <a:lstStyle/>
          <a:p>
            <a:pPr>
              <a:defRPr b="0" sz="54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270" name="Shape"/>
          <p:cNvSpPr/>
          <p:nvPr/>
        </p:nvSpPr>
        <p:spPr>
          <a:xfrm>
            <a:off x="10522015" y="12695928"/>
            <a:ext cx="5608042" cy="543993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85" h="20078" fill="norm" stroke="1" extrusionOk="0">
                <a:moveTo>
                  <a:pt x="9843" y="0"/>
                </a:moveTo>
                <a:cubicBezTo>
                  <a:pt x="13594" y="0"/>
                  <a:pt x="15153" y="5046"/>
                  <a:pt x="12119" y="7365"/>
                </a:cubicBezTo>
                <a:cubicBezTo>
                  <a:pt x="13278" y="3614"/>
                  <a:pt x="18325" y="3614"/>
                  <a:pt x="19484" y="7365"/>
                </a:cubicBezTo>
                <a:cubicBezTo>
                  <a:pt x="20643" y="11116"/>
                  <a:pt x="16560" y="14235"/>
                  <a:pt x="13526" y="11917"/>
                </a:cubicBezTo>
                <a:cubicBezTo>
                  <a:pt x="17277" y="11917"/>
                  <a:pt x="18836" y="16964"/>
                  <a:pt x="15801" y="19282"/>
                </a:cubicBezTo>
                <a:cubicBezTo>
                  <a:pt x="12767" y="21600"/>
                  <a:pt x="8684" y="18481"/>
                  <a:pt x="9843" y="14730"/>
                </a:cubicBezTo>
                <a:cubicBezTo>
                  <a:pt x="11002" y="18481"/>
                  <a:pt x="6919" y="21600"/>
                  <a:pt x="3885" y="19282"/>
                </a:cubicBezTo>
                <a:cubicBezTo>
                  <a:pt x="850" y="16964"/>
                  <a:pt x="2409" y="11917"/>
                  <a:pt x="6160" y="11917"/>
                </a:cubicBezTo>
                <a:cubicBezTo>
                  <a:pt x="3126" y="14235"/>
                  <a:pt x="-957" y="11116"/>
                  <a:pt x="202" y="7365"/>
                </a:cubicBezTo>
                <a:cubicBezTo>
                  <a:pt x="1361" y="3614"/>
                  <a:pt x="6408" y="3614"/>
                  <a:pt x="7567" y="7365"/>
                </a:cubicBezTo>
                <a:cubicBezTo>
                  <a:pt x="4533" y="5046"/>
                  <a:pt x="6092" y="0"/>
                  <a:pt x="9843" y="0"/>
                </a:cubicBezTo>
                <a:close/>
              </a:path>
            </a:pathLst>
          </a:custGeom>
          <a:solidFill>
            <a:srgbClr val="E7746D"/>
          </a:solidFill>
          <a:ln w="12700">
            <a:miter lim="400000"/>
          </a:ln>
        </p:spPr>
        <p:txBody>
          <a:bodyPr lIns="53578" tIns="53578" rIns="53578" bIns="53578" anchor="ctr"/>
          <a:lstStyle/>
          <a:p>
            <a:pPr>
              <a:defRPr b="0" sz="54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271" name="Circle"/>
          <p:cNvSpPr/>
          <p:nvPr/>
        </p:nvSpPr>
        <p:spPr>
          <a:xfrm>
            <a:off x="19920692" y="889000"/>
            <a:ext cx="877442" cy="877442"/>
          </a:xfrm>
          <a:prstGeom prst="ellipse">
            <a:avLst/>
          </a:prstGeom>
          <a:solidFill>
            <a:srgbClr val="AC514D"/>
          </a:solidFill>
          <a:ln w="12700">
            <a:miter lim="400000"/>
          </a:ln>
        </p:spPr>
        <p:txBody>
          <a:bodyPr lIns="53578" tIns="53578" rIns="53578" bIns="53578" anchor="ctr"/>
          <a:lstStyle/>
          <a:p>
            <a:pPr>
              <a:defRPr b="0" sz="54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272" name="Circle"/>
          <p:cNvSpPr/>
          <p:nvPr/>
        </p:nvSpPr>
        <p:spPr>
          <a:xfrm>
            <a:off x="16536345" y="7772400"/>
            <a:ext cx="877442" cy="877442"/>
          </a:xfrm>
          <a:prstGeom prst="ellipse">
            <a:avLst/>
          </a:prstGeom>
          <a:solidFill>
            <a:srgbClr val="AC514D"/>
          </a:solidFill>
          <a:ln w="12700">
            <a:miter lim="400000"/>
          </a:ln>
        </p:spPr>
        <p:txBody>
          <a:bodyPr lIns="53578" tIns="53578" rIns="53578" bIns="53578" anchor="ctr"/>
          <a:lstStyle/>
          <a:p>
            <a:pPr>
              <a:defRPr b="0" sz="54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273" name="Shape"/>
          <p:cNvSpPr/>
          <p:nvPr/>
        </p:nvSpPr>
        <p:spPr>
          <a:xfrm>
            <a:off x="17049350" y="-12634210"/>
            <a:ext cx="3237212" cy="108164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373" h="21600" fill="norm" stroke="1" extrusionOk="0">
                <a:moveTo>
                  <a:pt x="674" y="0"/>
                </a:moveTo>
                <a:lnTo>
                  <a:pt x="21265" y="0"/>
                </a:lnTo>
                <a:cubicBezTo>
                  <a:pt x="21187" y="916"/>
                  <a:pt x="21128" y="1848"/>
                  <a:pt x="21086" y="2790"/>
                </a:cubicBezTo>
                <a:cubicBezTo>
                  <a:pt x="21043" y="3770"/>
                  <a:pt x="21019" y="4774"/>
                  <a:pt x="21099" y="5729"/>
                </a:cubicBezTo>
                <a:cubicBezTo>
                  <a:pt x="21164" y="6502"/>
                  <a:pt x="21294" y="7201"/>
                  <a:pt x="21347" y="7985"/>
                </a:cubicBezTo>
                <a:cubicBezTo>
                  <a:pt x="21422" y="9114"/>
                  <a:pt x="21333" y="10291"/>
                  <a:pt x="21116" y="11192"/>
                </a:cubicBezTo>
                <a:cubicBezTo>
                  <a:pt x="20876" y="12191"/>
                  <a:pt x="20517" y="13149"/>
                  <a:pt x="20690" y="14250"/>
                </a:cubicBezTo>
                <a:cubicBezTo>
                  <a:pt x="20833" y="15162"/>
                  <a:pt x="21303" y="15119"/>
                  <a:pt x="21361" y="16211"/>
                </a:cubicBezTo>
                <a:cubicBezTo>
                  <a:pt x="21418" y="17300"/>
                  <a:pt x="21003" y="17702"/>
                  <a:pt x="20827" y="18546"/>
                </a:cubicBezTo>
                <a:cubicBezTo>
                  <a:pt x="20569" y="19787"/>
                  <a:pt x="20814" y="21496"/>
                  <a:pt x="21265" y="21600"/>
                </a:cubicBezTo>
                <a:lnTo>
                  <a:pt x="674" y="21600"/>
                </a:lnTo>
                <a:cubicBezTo>
                  <a:pt x="611" y="20523"/>
                  <a:pt x="667" y="19408"/>
                  <a:pt x="829" y="18453"/>
                </a:cubicBezTo>
                <a:cubicBezTo>
                  <a:pt x="969" y="17625"/>
                  <a:pt x="1199" y="16814"/>
                  <a:pt x="1118" y="15836"/>
                </a:cubicBezTo>
                <a:cubicBezTo>
                  <a:pt x="1012" y="14571"/>
                  <a:pt x="475" y="14490"/>
                  <a:pt x="312" y="13336"/>
                </a:cubicBezTo>
                <a:cubicBezTo>
                  <a:pt x="170" y="12332"/>
                  <a:pt x="364" y="11156"/>
                  <a:pt x="694" y="11025"/>
                </a:cubicBezTo>
                <a:cubicBezTo>
                  <a:pt x="989" y="10260"/>
                  <a:pt x="1090" y="8919"/>
                  <a:pt x="937" y="7779"/>
                </a:cubicBezTo>
                <a:cubicBezTo>
                  <a:pt x="769" y="6519"/>
                  <a:pt x="335" y="5928"/>
                  <a:pt x="129" y="4726"/>
                </a:cubicBezTo>
                <a:cubicBezTo>
                  <a:pt x="-178" y="2929"/>
                  <a:pt x="86" y="642"/>
                  <a:pt x="674" y="0"/>
                </a:cubicBezTo>
                <a:close/>
              </a:path>
            </a:pathLst>
          </a:custGeom>
          <a:solidFill>
            <a:srgbClr val="FFFFFF">
              <a:alpha val="40213"/>
            </a:srgbClr>
          </a:solidFill>
          <a:ln w="12700">
            <a:miter lim="400000"/>
          </a:ln>
        </p:spPr>
        <p:txBody>
          <a:bodyPr lIns="53578" tIns="53578" rIns="53578" bIns="53578" anchor="ctr"/>
          <a:lstStyle/>
          <a:p>
            <a:pPr>
              <a:defRPr b="0" sz="53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274" name="Shape"/>
          <p:cNvSpPr/>
          <p:nvPr/>
        </p:nvSpPr>
        <p:spPr>
          <a:xfrm>
            <a:off x="4095350" y="7457191"/>
            <a:ext cx="3237213" cy="108164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373" h="21600" fill="norm" stroke="1" extrusionOk="0">
                <a:moveTo>
                  <a:pt x="674" y="0"/>
                </a:moveTo>
                <a:lnTo>
                  <a:pt x="21265" y="0"/>
                </a:lnTo>
                <a:cubicBezTo>
                  <a:pt x="21187" y="916"/>
                  <a:pt x="21128" y="1848"/>
                  <a:pt x="21086" y="2790"/>
                </a:cubicBezTo>
                <a:cubicBezTo>
                  <a:pt x="21043" y="3770"/>
                  <a:pt x="21019" y="4774"/>
                  <a:pt x="21099" y="5729"/>
                </a:cubicBezTo>
                <a:cubicBezTo>
                  <a:pt x="21164" y="6502"/>
                  <a:pt x="21294" y="7201"/>
                  <a:pt x="21347" y="7985"/>
                </a:cubicBezTo>
                <a:cubicBezTo>
                  <a:pt x="21422" y="9114"/>
                  <a:pt x="21333" y="10291"/>
                  <a:pt x="21116" y="11192"/>
                </a:cubicBezTo>
                <a:cubicBezTo>
                  <a:pt x="20876" y="12191"/>
                  <a:pt x="20517" y="13149"/>
                  <a:pt x="20690" y="14250"/>
                </a:cubicBezTo>
                <a:cubicBezTo>
                  <a:pt x="20833" y="15162"/>
                  <a:pt x="21303" y="15119"/>
                  <a:pt x="21361" y="16211"/>
                </a:cubicBezTo>
                <a:cubicBezTo>
                  <a:pt x="21418" y="17300"/>
                  <a:pt x="21003" y="17702"/>
                  <a:pt x="20827" y="18546"/>
                </a:cubicBezTo>
                <a:cubicBezTo>
                  <a:pt x="20569" y="19787"/>
                  <a:pt x="20814" y="21496"/>
                  <a:pt x="21265" y="21600"/>
                </a:cubicBezTo>
                <a:lnTo>
                  <a:pt x="674" y="21600"/>
                </a:lnTo>
                <a:cubicBezTo>
                  <a:pt x="611" y="20523"/>
                  <a:pt x="667" y="19408"/>
                  <a:pt x="829" y="18453"/>
                </a:cubicBezTo>
                <a:cubicBezTo>
                  <a:pt x="969" y="17625"/>
                  <a:pt x="1199" y="16814"/>
                  <a:pt x="1118" y="15836"/>
                </a:cubicBezTo>
                <a:cubicBezTo>
                  <a:pt x="1012" y="14571"/>
                  <a:pt x="475" y="14490"/>
                  <a:pt x="312" y="13336"/>
                </a:cubicBezTo>
                <a:cubicBezTo>
                  <a:pt x="170" y="12332"/>
                  <a:pt x="364" y="11156"/>
                  <a:pt x="694" y="11025"/>
                </a:cubicBezTo>
                <a:cubicBezTo>
                  <a:pt x="989" y="10260"/>
                  <a:pt x="1090" y="8919"/>
                  <a:pt x="937" y="7779"/>
                </a:cubicBezTo>
                <a:cubicBezTo>
                  <a:pt x="769" y="6519"/>
                  <a:pt x="335" y="5928"/>
                  <a:pt x="129" y="4726"/>
                </a:cubicBezTo>
                <a:cubicBezTo>
                  <a:pt x="-178" y="2929"/>
                  <a:pt x="86" y="642"/>
                  <a:pt x="674" y="0"/>
                </a:cubicBezTo>
                <a:close/>
              </a:path>
            </a:pathLst>
          </a:custGeom>
          <a:solidFill>
            <a:srgbClr val="FFFFFF">
              <a:alpha val="40213"/>
            </a:srgbClr>
          </a:solidFill>
          <a:ln w="12700">
            <a:miter lim="400000"/>
          </a:ln>
        </p:spPr>
        <p:txBody>
          <a:bodyPr lIns="53578" tIns="53578" rIns="53578" bIns="53578" anchor="ctr"/>
          <a:lstStyle/>
          <a:p>
            <a:pPr>
              <a:defRPr b="0" sz="53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275" name="The Roseate"/>
          <p:cNvSpPr txBox="1"/>
          <p:nvPr/>
        </p:nvSpPr>
        <p:spPr>
          <a:xfrm>
            <a:off x="2517394" y="-10042129"/>
            <a:ext cx="4885396" cy="123745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3578" tIns="53578" rIns="53578" bIns="53578" anchor="ctr">
            <a:spAutoFit/>
          </a:bodyPr>
          <a:lstStyle>
            <a:lvl1pPr>
              <a:defRPr sz="6700">
                <a:solidFill>
                  <a:srgbClr val="FFFFFF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</a:lstStyle>
          <a:p>
            <a:pPr/>
            <a:r>
              <a:t>The Roseate</a:t>
            </a:r>
          </a:p>
        </p:txBody>
      </p:sp>
      <p:sp>
        <p:nvSpPr>
          <p:cNvPr id="276" name="London’s most iconic opera companies, having won the title of ‘The Greatest Orchestra of all Time’"/>
          <p:cNvSpPr txBox="1"/>
          <p:nvPr/>
        </p:nvSpPr>
        <p:spPr>
          <a:xfrm>
            <a:off x="1642252" y="-8664179"/>
            <a:ext cx="6791757" cy="229155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3578" tIns="53578" rIns="53578" bIns="53578" anchor="ctr">
            <a:spAutoFit/>
          </a:bodyPr>
          <a:lstStyle>
            <a:lvl1pPr>
              <a:defRPr b="0" sz="3200">
                <a:solidFill>
                  <a:srgbClr val="FFFFFF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lvl1pPr>
          </a:lstStyle>
          <a:p>
            <a:pPr/>
            <a:r>
              <a:t>London’s most iconic opera companies, having won the title of ‘The Greatest Orchestra of all Time’ </a:t>
            </a:r>
          </a:p>
        </p:txBody>
      </p:sp>
      <p:grpSp>
        <p:nvGrpSpPr>
          <p:cNvPr id="279" name="Group"/>
          <p:cNvGrpSpPr/>
          <p:nvPr/>
        </p:nvGrpSpPr>
        <p:grpSpPr>
          <a:xfrm>
            <a:off x="-36192" y="19268023"/>
            <a:ext cx="16096282" cy="6949699"/>
            <a:chOff x="0" y="0"/>
            <a:chExt cx="16096281" cy="6949697"/>
          </a:xfrm>
        </p:grpSpPr>
        <p:sp>
          <p:nvSpPr>
            <p:cNvPr id="277" name="Film Strip"/>
            <p:cNvSpPr/>
            <p:nvPr/>
          </p:nvSpPr>
          <p:spPr>
            <a:xfrm>
              <a:off x="0" y="0"/>
              <a:ext cx="8273081" cy="694969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557" y="0"/>
                  </a:moveTo>
                  <a:cubicBezTo>
                    <a:pt x="249" y="0"/>
                    <a:pt x="0" y="296"/>
                    <a:pt x="0" y="663"/>
                  </a:cubicBezTo>
                  <a:lnTo>
                    <a:pt x="0" y="20939"/>
                  </a:lnTo>
                  <a:cubicBezTo>
                    <a:pt x="0" y="21306"/>
                    <a:pt x="249" y="21600"/>
                    <a:pt x="557" y="21600"/>
                  </a:cubicBezTo>
                  <a:lnTo>
                    <a:pt x="21045" y="21600"/>
                  </a:lnTo>
                  <a:cubicBezTo>
                    <a:pt x="21353" y="21600"/>
                    <a:pt x="21600" y="21306"/>
                    <a:pt x="21600" y="20939"/>
                  </a:cubicBezTo>
                  <a:lnTo>
                    <a:pt x="21600" y="657"/>
                  </a:lnTo>
                  <a:cubicBezTo>
                    <a:pt x="21600" y="297"/>
                    <a:pt x="21353" y="0"/>
                    <a:pt x="21045" y="0"/>
                  </a:cubicBezTo>
                  <a:lnTo>
                    <a:pt x="557" y="0"/>
                  </a:lnTo>
                  <a:close/>
                  <a:moveTo>
                    <a:pt x="1733" y="1317"/>
                  </a:moveTo>
                  <a:lnTo>
                    <a:pt x="3352" y="1317"/>
                  </a:lnTo>
                  <a:lnTo>
                    <a:pt x="3352" y="3246"/>
                  </a:lnTo>
                  <a:lnTo>
                    <a:pt x="1733" y="3246"/>
                  </a:lnTo>
                  <a:lnTo>
                    <a:pt x="1733" y="1317"/>
                  </a:lnTo>
                  <a:close/>
                  <a:moveTo>
                    <a:pt x="5863" y="1317"/>
                  </a:moveTo>
                  <a:lnTo>
                    <a:pt x="7482" y="1317"/>
                  </a:lnTo>
                  <a:lnTo>
                    <a:pt x="7482" y="3246"/>
                  </a:lnTo>
                  <a:lnTo>
                    <a:pt x="5863" y="3246"/>
                  </a:lnTo>
                  <a:lnTo>
                    <a:pt x="5863" y="1317"/>
                  </a:lnTo>
                  <a:close/>
                  <a:moveTo>
                    <a:pt x="9993" y="1317"/>
                  </a:moveTo>
                  <a:lnTo>
                    <a:pt x="11612" y="1317"/>
                  </a:lnTo>
                  <a:lnTo>
                    <a:pt x="11612" y="3246"/>
                  </a:lnTo>
                  <a:lnTo>
                    <a:pt x="9993" y="3246"/>
                  </a:lnTo>
                  <a:lnTo>
                    <a:pt x="9993" y="1317"/>
                  </a:lnTo>
                  <a:close/>
                  <a:moveTo>
                    <a:pt x="14123" y="1317"/>
                  </a:moveTo>
                  <a:lnTo>
                    <a:pt x="15742" y="1317"/>
                  </a:lnTo>
                  <a:lnTo>
                    <a:pt x="15742" y="3246"/>
                  </a:lnTo>
                  <a:lnTo>
                    <a:pt x="14123" y="3246"/>
                  </a:lnTo>
                  <a:lnTo>
                    <a:pt x="14123" y="1317"/>
                  </a:lnTo>
                  <a:close/>
                  <a:moveTo>
                    <a:pt x="18253" y="1317"/>
                  </a:moveTo>
                  <a:lnTo>
                    <a:pt x="19872" y="1317"/>
                  </a:lnTo>
                  <a:lnTo>
                    <a:pt x="19872" y="3246"/>
                  </a:lnTo>
                  <a:lnTo>
                    <a:pt x="18253" y="3246"/>
                  </a:lnTo>
                  <a:lnTo>
                    <a:pt x="18253" y="1317"/>
                  </a:lnTo>
                  <a:close/>
                  <a:moveTo>
                    <a:pt x="1733" y="4563"/>
                  </a:moveTo>
                  <a:lnTo>
                    <a:pt x="19872" y="4563"/>
                  </a:lnTo>
                  <a:lnTo>
                    <a:pt x="19872" y="17031"/>
                  </a:lnTo>
                  <a:lnTo>
                    <a:pt x="1733" y="17031"/>
                  </a:lnTo>
                  <a:lnTo>
                    <a:pt x="1733" y="4563"/>
                  </a:lnTo>
                  <a:close/>
                  <a:moveTo>
                    <a:pt x="1733" y="18348"/>
                  </a:moveTo>
                  <a:lnTo>
                    <a:pt x="3352" y="18348"/>
                  </a:lnTo>
                  <a:lnTo>
                    <a:pt x="3352" y="20276"/>
                  </a:lnTo>
                  <a:lnTo>
                    <a:pt x="1733" y="20276"/>
                  </a:lnTo>
                  <a:lnTo>
                    <a:pt x="1733" y="18348"/>
                  </a:lnTo>
                  <a:close/>
                  <a:moveTo>
                    <a:pt x="5863" y="18348"/>
                  </a:moveTo>
                  <a:lnTo>
                    <a:pt x="7482" y="18348"/>
                  </a:lnTo>
                  <a:lnTo>
                    <a:pt x="7482" y="20276"/>
                  </a:lnTo>
                  <a:lnTo>
                    <a:pt x="5863" y="20276"/>
                  </a:lnTo>
                  <a:lnTo>
                    <a:pt x="5863" y="18348"/>
                  </a:lnTo>
                  <a:close/>
                  <a:moveTo>
                    <a:pt x="9993" y="18348"/>
                  </a:moveTo>
                  <a:lnTo>
                    <a:pt x="11612" y="18348"/>
                  </a:lnTo>
                  <a:lnTo>
                    <a:pt x="11612" y="20276"/>
                  </a:lnTo>
                  <a:lnTo>
                    <a:pt x="9993" y="20276"/>
                  </a:lnTo>
                  <a:lnTo>
                    <a:pt x="9993" y="18348"/>
                  </a:lnTo>
                  <a:close/>
                  <a:moveTo>
                    <a:pt x="14123" y="18348"/>
                  </a:moveTo>
                  <a:lnTo>
                    <a:pt x="15742" y="18348"/>
                  </a:lnTo>
                  <a:lnTo>
                    <a:pt x="15742" y="20276"/>
                  </a:lnTo>
                  <a:lnTo>
                    <a:pt x="14123" y="20276"/>
                  </a:lnTo>
                  <a:lnTo>
                    <a:pt x="14123" y="18348"/>
                  </a:lnTo>
                  <a:close/>
                  <a:moveTo>
                    <a:pt x="18253" y="18348"/>
                  </a:moveTo>
                  <a:lnTo>
                    <a:pt x="19872" y="18348"/>
                  </a:lnTo>
                  <a:lnTo>
                    <a:pt x="19872" y="20276"/>
                  </a:lnTo>
                  <a:lnTo>
                    <a:pt x="18253" y="20276"/>
                  </a:lnTo>
                  <a:lnTo>
                    <a:pt x="18253" y="18348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53578" tIns="53578" rIns="53578" bIns="53578" numCol="1" anchor="ctr">
              <a:noAutofit/>
            </a:bodyPr>
            <a:lstStyle/>
            <a:p>
              <a:pPr>
                <a:defRPr b="0" sz="54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</a:p>
          </p:txBody>
        </p:sp>
        <p:sp>
          <p:nvSpPr>
            <p:cNvPr id="278" name="Film Strip"/>
            <p:cNvSpPr/>
            <p:nvPr/>
          </p:nvSpPr>
          <p:spPr>
            <a:xfrm>
              <a:off x="7823200" y="0"/>
              <a:ext cx="8273081" cy="694969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557" y="0"/>
                  </a:moveTo>
                  <a:cubicBezTo>
                    <a:pt x="249" y="0"/>
                    <a:pt x="0" y="296"/>
                    <a:pt x="0" y="663"/>
                  </a:cubicBezTo>
                  <a:lnTo>
                    <a:pt x="0" y="20939"/>
                  </a:lnTo>
                  <a:cubicBezTo>
                    <a:pt x="0" y="21306"/>
                    <a:pt x="249" y="21600"/>
                    <a:pt x="557" y="21600"/>
                  </a:cubicBezTo>
                  <a:lnTo>
                    <a:pt x="21045" y="21600"/>
                  </a:lnTo>
                  <a:cubicBezTo>
                    <a:pt x="21353" y="21600"/>
                    <a:pt x="21600" y="21306"/>
                    <a:pt x="21600" y="20939"/>
                  </a:cubicBezTo>
                  <a:lnTo>
                    <a:pt x="21600" y="657"/>
                  </a:lnTo>
                  <a:cubicBezTo>
                    <a:pt x="21600" y="297"/>
                    <a:pt x="21353" y="0"/>
                    <a:pt x="21045" y="0"/>
                  </a:cubicBezTo>
                  <a:lnTo>
                    <a:pt x="557" y="0"/>
                  </a:lnTo>
                  <a:close/>
                  <a:moveTo>
                    <a:pt x="1733" y="1317"/>
                  </a:moveTo>
                  <a:lnTo>
                    <a:pt x="3352" y="1317"/>
                  </a:lnTo>
                  <a:lnTo>
                    <a:pt x="3352" y="3246"/>
                  </a:lnTo>
                  <a:lnTo>
                    <a:pt x="1733" y="3246"/>
                  </a:lnTo>
                  <a:lnTo>
                    <a:pt x="1733" y="1317"/>
                  </a:lnTo>
                  <a:close/>
                  <a:moveTo>
                    <a:pt x="5863" y="1317"/>
                  </a:moveTo>
                  <a:lnTo>
                    <a:pt x="7482" y="1317"/>
                  </a:lnTo>
                  <a:lnTo>
                    <a:pt x="7482" y="3246"/>
                  </a:lnTo>
                  <a:lnTo>
                    <a:pt x="5863" y="3246"/>
                  </a:lnTo>
                  <a:lnTo>
                    <a:pt x="5863" y="1317"/>
                  </a:lnTo>
                  <a:close/>
                  <a:moveTo>
                    <a:pt x="9993" y="1317"/>
                  </a:moveTo>
                  <a:lnTo>
                    <a:pt x="11612" y="1317"/>
                  </a:lnTo>
                  <a:lnTo>
                    <a:pt x="11612" y="3246"/>
                  </a:lnTo>
                  <a:lnTo>
                    <a:pt x="9993" y="3246"/>
                  </a:lnTo>
                  <a:lnTo>
                    <a:pt x="9993" y="1317"/>
                  </a:lnTo>
                  <a:close/>
                  <a:moveTo>
                    <a:pt x="14123" y="1317"/>
                  </a:moveTo>
                  <a:lnTo>
                    <a:pt x="15742" y="1317"/>
                  </a:lnTo>
                  <a:lnTo>
                    <a:pt x="15742" y="3246"/>
                  </a:lnTo>
                  <a:lnTo>
                    <a:pt x="14123" y="3246"/>
                  </a:lnTo>
                  <a:lnTo>
                    <a:pt x="14123" y="1317"/>
                  </a:lnTo>
                  <a:close/>
                  <a:moveTo>
                    <a:pt x="18253" y="1317"/>
                  </a:moveTo>
                  <a:lnTo>
                    <a:pt x="19872" y="1317"/>
                  </a:lnTo>
                  <a:lnTo>
                    <a:pt x="19872" y="3246"/>
                  </a:lnTo>
                  <a:lnTo>
                    <a:pt x="18253" y="3246"/>
                  </a:lnTo>
                  <a:lnTo>
                    <a:pt x="18253" y="1317"/>
                  </a:lnTo>
                  <a:close/>
                  <a:moveTo>
                    <a:pt x="1733" y="4563"/>
                  </a:moveTo>
                  <a:lnTo>
                    <a:pt x="19872" y="4563"/>
                  </a:lnTo>
                  <a:lnTo>
                    <a:pt x="19872" y="17031"/>
                  </a:lnTo>
                  <a:lnTo>
                    <a:pt x="1733" y="17031"/>
                  </a:lnTo>
                  <a:lnTo>
                    <a:pt x="1733" y="4563"/>
                  </a:lnTo>
                  <a:close/>
                  <a:moveTo>
                    <a:pt x="1733" y="18348"/>
                  </a:moveTo>
                  <a:lnTo>
                    <a:pt x="3352" y="18348"/>
                  </a:lnTo>
                  <a:lnTo>
                    <a:pt x="3352" y="20276"/>
                  </a:lnTo>
                  <a:lnTo>
                    <a:pt x="1733" y="20276"/>
                  </a:lnTo>
                  <a:lnTo>
                    <a:pt x="1733" y="18348"/>
                  </a:lnTo>
                  <a:close/>
                  <a:moveTo>
                    <a:pt x="5863" y="18348"/>
                  </a:moveTo>
                  <a:lnTo>
                    <a:pt x="7482" y="18348"/>
                  </a:lnTo>
                  <a:lnTo>
                    <a:pt x="7482" y="20276"/>
                  </a:lnTo>
                  <a:lnTo>
                    <a:pt x="5863" y="20276"/>
                  </a:lnTo>
                  <a:lnTo>
                    <a:pt x="5863" y="18348"/>
                  </a:lnTo>
                  <a:close/>
                  <a:moveTo>
                    <a:pt x="9993" y="18348"/>
                  </a:moveTo>
                  <a:lnTo>
                    <a:pt x="11612" y="18348"/>
                  </a:lnTo>
                  <a:lnTo>
                    <a:pt x="11612" y="20276"/>
                  </a:lnTo>
                  <a:lnTo>
                    <a:pt x="9993" y="20276"/>
                  </a:lnTo>
                  <a:lnTo>
                    <a:pt x="9993" y="18348"/>
                  </a:lnTo>
                  <a:close/>
                  <a:moveTo>
                    <a:pt x="14123" y="18348"/>
                  </a:moveTo>
                  <a:lnTo>
                    <a:pt x="15742" y="18348"/>
                  </a:lnTo>
                  <a:lnTo>
                    <a:pt x="15742" y="20276"/>
                  </a:lnTo>
                  <a:lnTo>
                    <a:pt x="14123" y="20276"/>
                  </a:lnTo>
                  <a:lnTo>
                    <a:pt x="14123" y="18348"/>
                  </a:lnTo>
                  <a:close/>
                  <a:moveTo>
                    <a:pt x="18253" y="18348"/>
                  </a:moveTo>
                  <a:lnTo>
                    <a:pt x="19872" y="18348"/>
                  </a:lnTo>
                  <a:lnTo>
                    <a:pt x="19872" y="20276"/>
                  </a:lnTo>
                  <a:lnTo>
                    <a:pt x="18253" y="20276"/>
                  </a:lnTo>
                  <a:lnTo>
                    <a:pt x="18253" y="18348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53578" tIns="53578" rIns="53578" bIns="53578" numCol="1" anchor="ctr">
              <a:noAutofit/>
            </a:bodyPr>
            <a:lstStyle/>
            <a:p>
              <a:pPr>
                <a:defRPr b="0" sz="54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</a:p>
          </p:txBody>
        </p:sp>
      </p:grpSp>
      <p:sp>
        <p:nvSpPr>
          <p:cNvPr id="280" name="Shape"/>
          <p:cNvSpPr/>
          <p:nvPr/>
        </p:nvSpPr>
        <p:spPr>
          <a:xfrm>
            <a:off x="5644784" y="18480791"/>
            <a:ext cx="5202600" cy="108164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373" h="21600" fill="norm" stroke="1" extrusionOk="0">
                <a:moveTo>
                  <a:pt x="674" y="0"/>
                </a:moveTo>
                <a:lnTo>
                  <a:pt x="21265" y="0"/>
                </a:lnTo>
                <a:cubicBezTo>
                  <a:pt x="21187" y="916"/>
                  <a:pt x="21128" y="1848"/>
                  <a:pt x="21086" y="2790"/>
                </a:cubicBezTo>
                <a:cubicBezTo>
                  <a:pt x="21043" y="3770"/>
                  <a:pt x="21019" y="4774"/>
                  <a:pt x="21099" y="5729"/>
                </a:cubicBezTo>
                <a:cubicBezTo>
                  <a:pt x="21164" y="6502"/>
                  <a:pt x="21294" y="7201"/>
                  <a:pt x="21347" y="7985"/>
                </a:cubicBezTo>
                <a:cubicBezTo>
                  <a:pt x="21422" y="9114"/>
                  <a:pt x="21333" y="10291"/>
                  <a:pt x="21116" y="11192"/>
                </a:cubicBezTo>
                <a:cubicBezTo>
                  <a:pt x="20876" y="12191"/>
                  <a:pt x="20517" y="13149"/>
                  <a:pt x="20690" y="14250"/>
                </a:cubicBezTo>
                <a:cubicBezTo>
                  <a:pt x="20833" y="15162"/>
                  <a:pt x="21303" y="15119"/>
                  <a:pt x="21361" y="16211"/>
                </a:cubicBezTo>
                <a:cubicBezTo>
                  <a:pt x="21418" y="17300"/>
                  <a:pt x="21003" y="17702"/>
                  <a:pt x="20827" y="18546"/>
                </a:cubicBezTo>
                <a:cubicBezTo>
                  <a:pt x="20569" y="19787"/>
                  <a:pt x="20814" y="21496"/>
                  <a:pt x="21265" y="21600"/>
                </a:cubicBezTo>
                <a:lnTo>
                  <a:pt x="674" y="21600"/>
                </a:lnTo>
                <a:cubicBezTo>
                  <a:pt x="611" y="20523"/>
                  <a:pt x="667" y="19408"/>
                  <a:pt x="829" y="18453"/>
                </a:cubicBezTo>
                <a:cubicBezTo>
                  <a:pt x="969" y="17625"/>
                  <a:pt x="1199" y="16814"/>
                  <a:pt x="1118" y="15836"/>
                </a:cubicBezTo>
                <a:cubicBezTo>
                  <a:pt x="1012" y="14571"/>
                  <a:pt x="475" y="14490"/>
                  <a:pt x="312" y="13336"/>
                </a:cubicBezTo>
                <a:cubicBezTo>
                  <a:pt x="170" y="12332"/>
                  <a:pt x="364" y="11156"/>
                  <a:pt x="694" y="11025"/>
                </a:cubicBezTo>
                <a:cubicBezTo>
                  <a:pt x="989" y="10260"/>
                  <a:pt x="1090" y="8919"/>
                  <a:pt x="937" y="7779"/>
                </a:cubicBezTo>
                <a:cubicBezTo>
                  <a:pt x="769" y="6519"/>
                  <a:pt x="335" y="5928"/>
                  <a:pt x="129" y="4726"/>
                </a:cubicBezTo>
                <a:cubicBezTo>
                  <a:pt x="-178" y="2929"/>
                  <a:pt x="86" y="642"/>
                  <a:pt x="674" y="0"/>
                </a:cubicBezTo>
                <a:close/>
              </a:path>
            </a:pathLst>
          </a:custGeom>
          <a:solidFill>
            <a:srgbClr val="FFFFFF">
              <a:alpha val="40213"/>
            </a:srgbClr>
          </a:solidFill>
          <a:ln w="12700">
            <a:miter lim="400000"/>
          </a:ln>
        </p:spPr>
        <p:txBody>
          <a:bodyPr lIns="53578" tIns="53578" rIns="53578" bIns="53578" anchor="ctr"/>
          <a:lstStyle/>
          <a:p>
            <a:pPr>
              <a:defRPr b="0" sz="53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281" name="Shape"/>
          <p:cNvSpPr/>
          <p:nvPr/>
        </p:nvSpPr>
        <p:spPr>
          <a:xfrm>
            <a:off x="10786036" y="12952034"/>
            <a:ext cx="5080001" cy="492772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85" h="20078" fill="norm" stroke="1" extrusionOk="0">
                <a:moveTo>
                  <a:pt x="9843" y="0"/>
                </a:moveTo>
                <a:cubicBezTo>
                  <a:pt x="13594" y="0"/>
                  <a:pt x="15153" y="5046"/>
                  <a:pt x="12119" y="7365"/>
                </a:cubicBezTo>
                <a:cubicBezTo>
                  <a:pt x="13278" y="3614"/>
                  <a:pt x="18325" y="3614"/>
                  <a:pt x="19484" y="7365"/>
                </a:cubicBezTo>
                <a:cubicBezTo>
                  <a:pt x="20643" y="11116"/>
                  <a:pt x="16560" y="14235"/>
                  <a:pt x="13526" y="11917"/>
                </a:cubicBezTo>
                <a:cubicBezTo>
                  <a:pt x="17277" y="11917"/>
                  <a:pt x="18836" y="16964"/>
                  <a:pt x="15801" y="19282"/>
                </a:cubicBezTo>
                <a:cubicBezTo>
                  <a:pt x="12767" y="21600"/>
                  <a:pt x="8684" y="18481"/>
                  <a:pt x="9843" y="14730"/>
                </a:cubicBezTo>
                <a:cubicBezTo>
                  <a:pt x="11002" y="18481"/>
                  <a:pt x="6919" y="21600"/>
                  <a:pt x="3885" y="19282"/>
                </a:cubicBezTo>
                <a:cubicBezTo>
                  <a:pt x="850" y="16964"/>
                  <a:pt x="2409" y="11917"/>
                  <a:pt x="6160" y="11917"/>
                </a:cubicBezTo>
                <a:cubicBezTo>
                  <a:pt x="3126" y="14235"/>
                  <a:pt x="-957" y="11116"/>
                  <a:pt x="202" y="7365"/>
                </a:cubicBezTo>
                <a:cubicBezTo>
                  <a:pt x="1361" y="3614"/>
                  <a:pt x="6408" y="3614"/>
                  <a:pt x="7567" y="7365"/>
                </a:cubicBezTo>
                <a:cubicBezTo>
                  <a:pt x="4533" y="5046"/>
                  <a:pt x="6092" y="0"/>
                  <a:pt x="9843" y="0"/>
                </a:cubicBezTo>
                <a:close/>
              </a:path>
            </a:pathLst>
          </a:custGeom>
          <a:ln w="38100">
            <a:solidFill>
              <a:schemeClr val="accent5">
                <a:lumOff val="-29866"/>
                <a:alpha val="58930"/>
              </a:schemeClr>
            </a:solidFill>
            <a:miter lim="400000"/>
          </a:ln>
        </p:spPr>
        <p:txBody>
          <a:bodyPr lIns="53578" tIns="53578" rIns="53578" bIns="53578" anchor="ctr"/>
          <a:lstStyle/>
          <a:p>
            <a:pPr>
              <a:defRPr b="0" sz="54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282" name="Color me…"/>
          <p:cNvSpPr txBox="1"/>
          <p:nvPr/>
        </p:nvSpPr>
        <p:spPr>
          <a:xfrm>
            <a:off x="11000069" y="14545335"/>
            <a:ext cx="4651934" cy="203755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3578" tIns="53578" rIns="53578" bIns="53578" anchor="ctr">
            <a:spAutoFit/>
          </a:bodyPr>
          <a:lstStyle/>
          <a:p>
            <a:pPr>
              <a:defRPr sz="5700">
                <a:solidFill>
                  <a:srgbClr val="FFFFFF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pPr>
            <a:r>
              <a:t>Color me </a:t>
            </a:r>
          </a:p>
          <a:p>
            <a:pPr>
              <a:defRPr sz="5700">
                <a:solidFill>
                  <a:srgbClr val="FFFFFF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pPr>
            <a:r>
              <a:t>Pink</a:t>
            </a:r>
          </a:p>
        </p:txBody>
      </p:sp>
      <p:pic>
        <p:nvPicPr>
          <p:cNvPr id="283" name="Image" descr="Image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4338444" y="-11152281"/>
            <a:ext cx="1399373" cy="969660"/>
          </a:xfrm>
          <a:prstGeom prst="rect">
            <a:avLst/>
          </a:prstGeom>
          <a:ln w="12700">
            <a:miter lim="400000"/>
          </a:ln>
        </p:spPr>
      </p:pic>
      <p:pic>
        <p:nvPicPr>
          <p:cNvPr id="284" name="Image" descr="Image"/>
          <p:cNvPicPr>
            <a:picLocks noChangeAspect="1"/>
          </p:cNvPicPr>
          <p:nvPr/>
        </p:nvPicPr>
        <p:blipFill>
          <a:blip r:embed="rId7">
            <a:extLst/>
          </a:blip>
          <a:stretch>
            <a:fillRect/>
          </a:stretch>
        </p:blipFill>
        <p:spPr>
          <a:xfrm>
            <a:off x="-1119582" y="-5381347"/>
            <a:ext cx="2510042" cy="2050663"/>
          </a:xfrm>
          <a:prstGeom prst="rect">
            <a:avLst/>
          </a:prstGeom>
          <a:ln w="12700">
            <a:miter lim="400000"/>
          </a:ln>
        </p:spPr>
      </p:pic>
      <p:pic>
        <p:nvPicPr>
          <p:cNvPr id="285" name="Image" descr="Image"/>
          <p:cNvPicPr>
            <a:picLocks noChangeAspect="1"/>
          </p:cNvPicPr>
          <p:nvPr/>
        </p:nvPicPr>
        <p:blipFill>
          <a:blip r:embed="rId8">
            <a:extLst/>
          </a:blip>
          <a:stretch>
            <a:fillRect/>
          </a:stretch>
        </p:blipFill>
        <p:spPr>
          <a:xfrm>
            <a:off x="827498" y="-16308245"/>
            <a:ext cx="9315717" cy="1737221"/>
          </a:xfrm>
          <a:prstGeom prst="rect">
            <a:avLst/>
          </a:prstGeom>
          <a:ln w="12700">
            <a:miter lim="400000"/>
          </a:ln>
        </p:spPr>
      </p:pic>
      <p:pic>
        <p:nvPicPr>
          <p:cNvPr id="286" name="Image" descr="Image"/>
          <p:cNvPicPr>
            <a:picLocks noChangeAspect="1"/>
          </p:cNvPicPr>
          <p:nvPr/>
        </p:nvPicPr>
        <p:blipFill>
          <a:blip r:embed="rId9">
            <a:extLst/>
          </a:blip>
          <a:stretch>
            <a:fillRect/>
          </a:stretch>
        </p:blipFill>
        <p:spPr>
          <a:xfrm>
            <a:off x="936246" y="870598"/>
            <a:ext cx="8203769" cy="6556972"/>
          </a:xfrm>
          <a:prstGeom prst="rect">
            <a:avLst/>
          </a:prstGeom>
          <a:ln w="12700">
            <a:miter lim="400000"/>
          </a:ln>
        </p:spPr>
      </p:pic>
      <p:pic>
        <p:nvPicPr>
          <p:cNvPr id="287" name="Image" descr="Image"/>
          <p:cNvPicPr>
            <a:picLocks noChangeAspect="1"/>
          </p:cNvPicPr>
          <p:nvPr/>
        </p:nvPicPr>
        <p:blipFill>
          <a:blip r:embed="rId10">
            <a:extLst/>
          </a:blip>
          <a:stretch>
            <a:fillRect/>
          </a:stretch>
        </p:blipFill>
        <p:spPr>
          <a:xfrm>
            <a:off x="14935572" y="-5407818"/>
            <a:ext cx="1399373" cy="5250204"/>
          </a:xfrm>
          <a:prstGeom prst="rect">
            <a:avLst/>
          </a:prstGeom>
          <a:ln w="12700">
            <a:miter lim="400000"/>
          </a:ln>
        </p:spPr>
      </p:pic>
      <p:pic>
        <p:nvPicPr>
          <p:cNvPr id="288" name="Image" descr="Image"/>
          <p:cNvPicPr>
            <a:picLocks noChangeAspect="1"/>
          </p:cNvPicPr>
          <p:nvPr/>
        </p:nvPicPr>
        <p:blipFill>
          <a:blip r:embed="rId11">
            <a:extLst/>
          </a:blip>
          <a:stretch>
            <a:fillRect/>
          </a:stretch>
        </p:blipFill>
        <p:spPr>
          <a:xfrm>
            <a:off x="14955186" y="10733763"/>
            <a:ext cx="4039761" cy="3300418"/>
          </a:xfrm>
          <a:prstGeom prst="rect">
            <a:avLst/>
          </a:prstGeom>
          <a:ln w="12700">
            <a:miter lim="400000"/>
          </a:ln>
        </p:spPr>
      </p:pic>
      <p:sp>
        <p:nvSpPr>
          <p:cNvPr id="289" name="The City of London Opera is proud not only that it has produced some superb voices"/>
          <p:cNvSpPr txBox="1"/>
          <p:nvPr/>
        </p:nvSpPr>
        <p:spPr>
          <a:xfrm>
            <a:off x="20394522" y="-7266092"/>
            <a:ext cx="5402493" cy="229155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3578" tIns="53578" rIns="53578" bIns="53578" anchor="ctr">
            <a:spAutoFit/>
          </a:bodyPr>
          <a:lstStyle>
            <a:lvl1pPr>
              <a:defRPr b="0" sz="3200">
                <a:solidFill>
                  <a:srgbClr val="FFFFFF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lvl1pPr>
          </a:lstStyle>
          <a:p>
            <a:pPr/>
            <a:r>
              <a:t>The City of London Opera is proud not only that it has produced some superb voices</a:t>
            </a:r>
          </a:p>
        </p:txBody>
      </p:sp>
      <p:sp>
        <p:nvSpPr>
          <p:cNvPr id="290" name="The City of London Opera is proud not only that it has produced some superb voices"/>
          <p:cNvSpPr txBox="1"/>
          <p:nvPr/>
        </p:nvSpPr>
        <p:spPr>
          <a:xfrm>
            <a:off x="7456500" y="8417566"/>
            <a:ext cx="6597298" cy="173990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b="0" i="1" sz="3200">
                <a:solidFill>
                  <a:srgbClr val="AC514D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lvl1pPr>
          </a:lstStyle>
          <a:p>
            <a:pPr/>
            <a:r>
              <a:t>The City of London Opera is proud not only that it has produced some superb voices</a:t>
            </a:r>
          </a:p>
        </p:txBody>
      </p:sp>
      <p:sp>
        <p:nvSpPr>
          <p:cNvPr id="291" name="The City of London Opera is proud not only that it has produced some superb voices"/>
          <p:cNvSpPr txBox="1"/>
          <p:nvPr/>
        </p:nvSpPr>
        <p:spPr>
          <a:xfrm>
            <a:off x="1801721" y="17429419"/>
            <a:ext cx="5402493" cy="229155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3578" tIns="53578" rIns="53578" bIns="53578" anchor="ctr">
            <a:spAutoFit/>
          </a:bodyPr>
          <a:lstStyle>
            <a:lvl1pPr>
              <a:defRPr b="0" sz="3200">
                <a:solidFill>
                  <a:srgbClr val="AC514D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lvl1pPr>
          </a:lstStyle>
          <a:p>
            <a:pPr/>
            <a:r>
              <a:t>The City of London Opera is proud not only that it has produced some superb voices</a:t>
            </a:r>
          </a:p>
        </p:txBody>
      </p:sp>
      <p:pic>
        <p:nvPicPr>
          <p:cNvPr id="292" name="Image" descr="Image"/>
          <p:cNvPicPr>
            <a:picLocks noChangeAspect="1"/>
          </p:cNvPicPr>
          <p:nvPr/>
        </p:nvPicPr>
        <p:blipFill>
          <a:blip r:embed="rId12">
            <a:extLst/>
          </a:blip>
          <a:stretch>
            <a:fillRect/>
          </a:stretch>
        </p:blipFill>
        <p:spPr>
          <a:xfrm rot="19659269">
            <a:off x="20309814" y="-14385240"/>
            <a:ext cx="3905282" cy="45837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advClick="0" advTm="0" p14:dur="2000">
        <p:dissolve/>
      </p:transition>
    </mc:Choice>
    <mc:Fallback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4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2861024" y="-7387506"/>
            <a:ext cx="13716001" cy="12186509"/>
          </a:xfrm>
          <a:prstGeom prst="rect">
            <a:avLst/>
          </a:prstGeom>
          <a:ln w="12700">
            <a:miter lim="400000"/>
          </a:ln>
        </p:spPr>
      </p:pic>
      <p:sp>
        <p:nvSpPr>
          <p:cNvPr id="295" name="Rectangle"/>
          <p:cNvSpPr/>
          <p:nvPr/>
        </p:nvSpPr>
        <p:spPr>
          <a:xfrm>
            <a:off x="-4207015" y="-24382897"/>
            <a:ext cx="26737200" cy="48947262"/>
          </a:xfrm>
          <a:prstGeom prst="rect">
            <a:avLst/>
          </a:prstGeom>
          <a:solidFill>
            <a:srgbClr val="EDE5E3"/>
          </a:solidFill>
          <a:ln w="12700">
            <a:miter lim="400000"/>
          </a:ln>
        </p:spPr>
        <p:txBody>
          <a:bodyPr lIns="53578" tIns="53578" rIns="53578" bIns="53578" anchor="ctr"/>
          <a:lstStyle/>
          <a:p>
            <a:pPr>
              <a:defRPr b="0" sz="5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296" name="Shape"/>
          <p:cNvSpPr/>
          <p:nvPr/>
        </p:nvSpPr>
        <p:spPr>
          <a:xfrm>
            <a:off x="-2343792" y="-20434951"/>
            <a:ext cx="10191844" cy="1653607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381" h="21510" fill="norm" stroke="1" extrusionOk="0">
                <a:moveTo>
                  <a:pt x="47" y="6764"/>
                </a:moveTo>
                <a:cubicBezTo>
                  <a:pt x="-103" y="3120"/>
                  <a:pt x="4543" y="91"/>
                  <a:pt x="10420" y="2"/>
                </a:cubicBezTo>
                <a:cubicBezTo>
                  <a:pt x="16511" y="-90"/>
                  <a:pt x="21497" y="2986"/>
                  <a:pt x="21378" y="6764"/>
                </a:cubicBezTo>
                <a:lnTo>
                  <a:pt x="21330" y="21510"/>
                </a:lnTo>
                <a:lnTo>
                  <a:pt x="0" y="21510"/>
                </a:lnTo>
                <a:lnTo>
                  <a:pt x="47" y="6764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  <a:ln w="12700">
            <a:miter lim="400000"/>
          </a:ln>
          <a:effectLst>
            <a:outerShdw sx="100000" sy="100000" kx="0" ky="0" algn="b" rotWithShape="0" blurRad="114300" dist="106362" dir="3620291">
              <a:srgbClr val="A74133">
                <a:alpha val="29661"/>
              </a:srgbClr>
            </a:outerShdw>
          </a:effectLst>
        </p:spPr>
        <p:txBody>
          <a:bodyPr lIns="53578" tIns="53578" rIns="53578" bIns="53578" anchor="ctr"/>
          <a:lstStyle/>
          <a:p>
            <a:pPr>
              <a:defRPr b="0" sz="54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297" name="Rectangle"/>
          <p:cNvSpPr/>
          <p:nvPr/>
        </p:nvSpPr>
        <p:spPr>
          <a:xfrm>
            <a:off x="12105465" y="-19144212"/>
            <a:ext cx="8552980" cy="11925397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 w="12700">
            <a:miter lim="400000"/>
          </a:ln>
          <a:effectLst>
            <a:outerShdw sx="100000" sy="100000" kx="0" ky="0" algn="b" rotWithShape="0" blurRad="114300" dist="106362" dir="3620291">
              <a:srgbClr val="A74133">
                <a:alpha val="29661"/>
              </a:srgbClr>
            </a:outerShdw>
          </a:effectLst>
        </p:spPr>
        <p:txBody>
          <a:bodyPr lIns="53578" tIns="53578" rIns="53578" bIns="53578" anchor="ctr"/>
          <a:lstStyle/>
          <a:p>
            <a:pPr>
              <a:defRPr b="0" sz="54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298" name="Square"/>
          <p:cNvSpPr/>
          <p:nvPr/>
        </p:nvSpPr>
        <p:spPr>
          <a:xfrm>
            <a:off x="5272866" y="-9111212"/>
            <a:ext cx="8797870" cy="8797024"/>
          </a:xfrm>
          <a:prstGeom prst="rect">
            <a:avLst/>
          </a:prstGeom>
          <a:blipFill>
            <a:blip r:embed="rId5"/>
            <a:stretch>
              <a:fillRect/>
            </a:stretch>
          </a:blipFill>
          <a:ln w="12700">
            <a:miter lim="400000"/>
          </a:ln>
          <a:effectLst>
            <a:outerShdw sx="100000" sy="100000" kx="0" ky="0" algn="b" rotWithShape="0" blurRad="114300" dist="106362" dir="3620291">
              <a:srgbClr val="A74133">
                <a:alpha val="29661"/>
              </a:srgbClr>
            </a:outerShdw>
          </a:effectLst>
        </p:spPr>
        <p:txBody>
          <a:bodyPr lIns="53578" tIns="53578" rIns="53578" bIns="53578" anchor="ctr"/>
          <a:lstStyle/>
          <a:p>
            <a:pPr>
              <a:defRPr b="0" sz="54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299" name="Rectangle"/>
          <p:cNvSpPr/>
          <p:nvPr/>
        </p:nvSpPr>
        <p:spPr>
          <a:xfrm>
            <a:off x="-2270934" y="794788"/>
            <a:ext cx="11935291" cy="8464455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 w="12700">
            <a:miter lim="400000"/>
          </a:ln>
          <a:effectLst>
            <a:outerShdw sx="100000" sy="100000" kx="0" ky="0" algn="b" rotWithShape="0" blurRad="114300" dist="106362" dir="3620291">
              <a:srgbClr val="A74133">
                <a:alpha val="29661"/>
              </a:srgbClr>
            </a:outerShdw>
          </a:effectLst>
        </p:spPr>
        <p:txBody>
          <a:bodyPr lIns="53578" tIns="53578" rIns="53578" bIns="53578" anchor="ctr"/>
          <a:lstStyle/>
          <a:p>
            <a:pPr>
              <a:defRPr b="0" sz="54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300" name="Rectangle"/>
          <p:cNvSpPr/>
          <p:nvPr/>
        </p:nvSpPr>
        <p:spPr>
          <a:xfrm>
            <a:off x="15483665" y="-5758412"/>
            <a:ext cx="5015168" cy="23176208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 w="12700">
            <a:miter lim="400000"/>
          </a:ln>
          <a:effectLst>
            <a:outerShdw sx="100000" sy="100000" kx="0" ky="0" algn="b" rotWithShape="0" blurRad="114300" dist="106362" dir="3620291">
              <a:srgbClr val="A74133">
                <a:alpha val="29661"/>
              </a:srgbClr>
            </a:outerShdw>
          </a:effectLst>
        </p:spPr>
        <p:txBody>
          <a:bodyPr lIns="53578" tIns="53578" rIns="53578" bIns="53578" anchor="ctr"/>
          <a:lstStyle/>
          <a:p>
            <a:pPr>
              <a:defRPr b="0" sz="54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301" name="Rectangle"/>
          <p:cNvSpPr/>
          <p:nvPr/>
        </p:nvSpPr>
        <p:spPr>
          <a:xfrm>
            <a:off x="11114865" y="1099588"/>
            <a:ext cx="7148402" cy="3121364"/>
          </a:xfrm>
          <a:prstGeom prst="rect">
            <a:avLst/>
          </a:prstGeom>
          <a:blipFill>
            <a:blip r:embed="rId5"/>
            <a:stretch>
              <a:fillRect/>
            </a:stretch>
          </a:blipFill>
          <a:ln w="12700">
            <a:miter lim="400000"/>
          </a:ln>
          <a:effectLst>
            <a:outerShdw sx="100000" sy="100000" kx="0" ky="0" algn="b" rotWithShape="0" blurRad="114300" dist="106362" dir="3620291">
              <a:srgbClr val="A74133">
                <a:alpha val="29661"/>
              </a:srgbClr>
            </a:outerShdw>
          </a:effectLst>
        </p:spPr>
        <p:txBody>
          <a:bodyPr lIns="53578" tIns="53578" rIns="53578" bIns="53578" anchor="ctr"/>
          <a:lstStyle/>
          <a:p>
            <a:pPr>
              <a:defRPr b="0" sz="54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302" name="Rectangle"/>
          <p:cNvSpPr/>
          <p:nvPr/>
        </p:nvSpPr>
        <p:spPr>
          <a:xfrm>
            <a:off x="-1759852" y="13277369"/>
            <a:ext cx="7148402" cy="4808610"/>
          </a:xfrm>
          <a:prstGeom prst="rect">
            <a:avLst/>
          </a:prstGeom>
          <a:blipFill>
            <a:blip r:embed="rId5"/>
            <a:stretch>
              <a:fillRect/>
            </a:stretch>
          </a:blipFill>
          <a:ln w="12700">
            <a:miter lim="400000"/>
          </a:ln>
        </p:spPr>
        <p:txBody>
          <a:bodyPr lIns="53578" tIns="53578" rIns="53578" bIns="53578" anchor="ctr"/>
          <a:lstStyle/>
          <a:p>
            <a:pPr>
              <a:defRPr b="0" sz="54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303" name="Rectangle"/>
          <p:cNvSpPr/>
          <p:nvPr/>
        </p:nvSpPr>
        <p:spPr>
          <a:xfrm>
            <a:off x="6063348" y="13277369"/>
            <a:ext cx="7148402" cy="4808610"/>
          </a:xfrm>
          <a:prstGeom prst="rect">
            <a:avLst/>
          </a:prstGeom>
          <a:blipFill>
            <a:blip r:embed="rId5"/>
            <a:stretch>
              <a:fillRect/>
            </a:stretch>
          </a:blipFill>
          <a:ln w="12700">
            <a:miter lim="400000"/>
          </a:ln>
        </p:spPr>
        <p:txBody>
          <a:bodyPr lIns="53578" tIns="53578" rIns="53578" bIns="53578" anchor="ctr"/>
          <a:lstStyle/>
          <a:p>
            <a:pPr>
              <a:defRPr b="0" sz="54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304" name="Rectangle"/>
          <p:cNvSpPr/>
          <p:nvPr/>
        </p:nvSpPr>
        <p:spPr>
          <a:xfrm>
            <a:off x="-3969653" y="9873769"/>
            <a:ext cx="650597" cy="1357304"/>
          </a:xfrm>
          <a:prstGeom prst="rect">
            <a:avLst/>
          </a:prstGeom>
          <a:solidFill>
            <a:srgbClr val="D6D5D5"/>
          </a:solidFill>
          <a:ln w="12700">
            <a:miter lim="400000"/>
          </a:ln>
        </p:spPr>
        <p:txBody>
          <a:bodyPr lIns="53578" tIns="53578" rIns="53578" bIns="53578" anchor="ctr"/>
          <a:lstStyle/>
          <a:p>
            <a:pPr>
              <a:defRPr b="0" sz="54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305" name="Shape"/>
          <p:cNvSpPr/>
          <p:nvPr/>
        </p:nvSpPr>
        <p:spPr>
          <a:xfrm>
            <a:off x="8236015" y="5634728"/>
            <a:ext cx="5608042" cy="543993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85" h="20078" fill="norm" stroke="1" extrusionOk="0">
                <a:moveTo>
                  <a:pt x="9843" y="0"/>
                </a:moveTo>
                <a:cubicBezTo>
                  <a:pt x="13594" y="0"/>
                  <a:pt x="15153" y="5046"/>
                  <a:pt x="12119" y="7365"/>
                </a:cubicBezTo>
                <a:cubicBezTo>
                  <a:pt x="13278" y="3614"/>
                  <a:pt x="18325" y="3614"/>
                  <a:pt x="19484" y="7365"/>
                </a:cubicBezTo>
                <a:cubicBezTo>
                  <a:pt x="20643" y="11116"/>
                  <a:pt x="16560" y="14235"/>
                  <a:pt x="13526" y="11917"/>
                </a:cubicBezTo>
                <a:cubicBezTo>
                  <a:pt x="17277" y="11917"/>
                  <a:pt x="18836" y="16964"/>
                  <a:pt x="15801" y="19282"/>
                </a:cubicBezTo>
                <a:cubicBezTo>
                  <a:pt x="12767" y="21600"/>
                  <a:pt x="8684" y="18481"/>
                  <a:pt x="9843" y="14730"/>
                </a:cubicBezTo>
                <a:cubicBezTo>
                  <a:pt x="11002" y="18481"/>
                  <a:pt x="6919" y="21600"/>
                  <a:pt x="3885" y="19282"/>
                </a:cubicBezTo>
                <a:cubicBezTo>
                  <a:pt x="850" y="16964"/>
                  <a:pt x="2409" y="11917"/>
                  <a:pt x="6160" y="11917"/>
                </a:cubicBezTo>
                <a:cubicBezTo>
                  <a:pt x="3126" y="14235"/>
                  <a:pt x="-957" y="11116"/>
                  <a:pt x="202" y="7365"/>
                </a:cubicBezTo>
                <a:cubicBezTo>
                  <a:pt x="1361" y="3614"/>
                  <a:pt x="6408" y="3614"/>
                  <a:pt x="7567" y="7365"/>
                </a:cubicBezTo>
                <a:cubicBezTo>
                  <a:pt x="4533" y="5046"/>
                  <a:pt x="6092" y="0"/>
                  <a:pt x="9843" y="0"/>
                </a:cubicBezTo>
                <a:close/>
              </a:path>
            </a:pathLst>
          </a:custGeom>
          <a:solidFill>
            <a:srgbClr val="E7746D"/>
          </a:solidFill>
          <a:ln w="12700">
            <a:miter lim="400000"/>
          </a:ln>
        </p:spPr>
        <p:txBody>
          <a:bodyPr lIns="53578" tIns="53578" rIns="53578" bIns="53578" anchor="ctr"/>
          <a:lstStyle/>
          <a:p>
            <a:pPr>
              <a:defRPr b="0" sz="54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306" name="Circle"/>
          <p:cNvSpPr/>
          <p:nvPr/>
        </p:nvSpPr>
        <p:spPr>
          <a:xfrm>
            <a:off x="17634692" y="-6172200"/>
            <a:ext cx="877442" cy="877442"/>
          </a:xfrm>
          <a:prstGeom prst="ellipse">
            <a:avLst/>
          </a:prstGeom>
          <a:solidFill>
            <a:srgbClr val="AC514D"/>
          </a:solidFill>
          <a:ln w="12700">
            <a:miter lim="400000"/>
          </a:ln>
        </p:spPr>
        <p:txBody>
          <a:bodyPr lIns="53578" tIns="53578" rIns="53578" bIns="53578" anchor="ctr"/>
          <a:lstStyle/>
          <a:p>
            <a:pPr>
              <a:defRPr b="0" sz="54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307" name="Circle"/>
          <p:cNvSpPr/>
          <p:nvPr/>
        </p:nvSpPr>
        <p:spPr>
          <a:xfrm>
            <a:off x="14250345" y="711200"/>
            <a:ext cx="877442" cy="877442"/>
          </a:xfrm>
          <a:prstGeom prst="ellipse">
            <a:avLst/>
          </a:prstGeom>
          <a:solidFill>
            <a:srgbClr val="AC514D"/>
          </a:solidFill>
          <a:ln w="12700">
            <a:miter lim="400000"/>
          </a:ln>
        </p:spPr>
        <p:txBody>
          <a:bodyPr lIns="53578" tIns="53578" rIns="53578" bIns="53578" anchor="ctr"/>
          <a:lstStyle/>
          <a:p>
            <a:pPr>
              <a:defRPr b="0" sz="54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308" name="Shape"/>
          <p:cNvSpPr/>
          <p:nvPr/>
        </p:nvSpPr>
        <p:spPr>
          <a:xfrm>
            <a:off x="14763350" y="-19695409"/>
            <a:ext cx="3237212" cy="108164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373" h="21600" fill="norm" stroke="1" extrusionOk="0">
                <a:moveTo>
                  <a:pt x="674" y="0"/>
                </a:moveTo>
                <a:lnTo>
                  <a:pt x="21265" y="0"/>
                </a:lnTo>
                <a:cubicBezTo>
                  <a:pt x="21187" y="916"/>
                  <a:pt x="21128" y="1848"/>
                  <a:pt x="21086" y="2790"/>
                </a:cubicBezTo>
                <a:cubicBezTo>
                  <a:pt x="21043" y="3770"/>
                  <a:pt x="21019" y="4774"/>
                  <a:pt x="21099" y="5729"/>
                </a:cubicBezTo>
                <a:cubicBezTo>
                  <a:pt x="21164" y="6502"/>
                  <a:pt x="21294" y="7201"/>
                  <a:pt x="21347" y="7985"/>
                </a:cubicBezTo>
                <a:cubicBezTo>
                  <a:pt x="21422" y="9114"/>
                  <a:pt x="21333" y="10291"/>
                  <a:pt x="21116" y="11192"/>
                </a:cubicBezTo>
                <a:cubicBezTo>
                  <a:pt x="20876" y="12191"/>
                  <a:pt x="20517" y="13149"/>
                  <a:pt x="20690" y="14250"/>
                </a:cubicBezTo>
                <a:cubicBezTo>
                  <a:pt x="20833" y="15162"/>
                  <a:pt x="21303" y="15119"/>
                  <a:pt x="21361" y="16211"/>
                </a:cubicBezTo>
                <a:cubicBezTo>
                  <a:pt x="21418" y="17300"/>
                  <a:pt x="21003" y="17702"/>
                  <a:pt x="20827" y="18546"/>
                </a:cubicBezTo>
                <a:cubicBezTo>
                  <a:pt x="20569" y="19787"/>
                  <a:pt x="20814" y="21496"/>
                  <a:pt x="21265" y="21600"/>
                </a:cubicBezTo>
                <a:lnTo>
                  <a:pt x="674" y="21600"/>
                </a:lnTo>
                <a:cubicBezTo>
                  <a:pt x="611" y="20523"/>
                  <a:pt x="667" y="19408"/>
                  <a:pt x="829" y="18453"/>
                </a:cubicBezTo>
                <a:cubicBezTo>
                  <a:pt x="969" y="17625"/>
                  <a:pt x="1199" y="16814"/>
                  <a:pt x="1118" y="15836"/>
                </a:cubicBezTo>
                <a:cubicBezTo>
                  <a:pt x="1012" y="14571"/>
                  <a:pt x="475" y="14490"/>
                  <a:pt x="312" y="13336"/>
                </a:cubicBezTo>
                <a:cubicBezTo>
                  <a:pt x="170" y="12332"/>
                  <a:pt x="364" y="11156"/>
                  <a:pt x="694" y="11025"/>
                </a:cubicBezTo>
                <a:cubicBezTo>
                  <a:pt x="989" y="10260"/>
                  <a:pt x="1090" y="8919"/>
                  <a:pt x="937" y="7779"/>
                </a:cubicBezTo>
                <a:cubicBezTo>
                  <a:pt x="769" y="6519"/>
                  <a:pt x="335" y="5928"/>
                  <a:pt x="129" y="4726"/>
                </a:cubicBezTo>
                <a:cubicBezTo>
                  <a:pt x="-178" y="2929"/>
                  <a:pt x="86" y="642"/>
                  <a:pt x="674" y="0"/>
                </a:cubicBezTo>
                <a:close/>
              </a:path>
            </a:pathLst>
          </a:custGeom>
          <a:solidFill>
            <a:srgbClr val="FFFFFF">
              <a:alpha val="40213"/>
            </a:srgbClr>
          </a:solidFill>
          <a:ln w="12700">
            <a:miter lim="400000"/>
          </a:ln>
        </p:spPr>
        <p:txBody>
          <a:bodyPr lIns="53578" tIns="53578" rIns="53578" bIns="53578" anchor="ctr"/>
          <a:lstStyle/>
          <a:p>
            <a:pPr>
              <a:defRPr b="0" sz="53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309" name="Shape"/>
          <p:cNvSpPr/>
          <p:nvPr/>
        </p:nvSpPr>
        <p:spPr>
          <a:xfrm>
            <a:off x="1809350" y="395991"/>
            <a:ext cx="3237213" cy="108164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373" h="21600" fill="norm" stroke="1" extrusionOk="0">
                <a:moveTo>
                  <a:pt x="674" y="0"/>
                </a:moveTo>
                <a:lnTo>
                  <a:pt x="21265" y="0"/>
                </a:lnTo>
                <a:cubicBezTo>
                  <a:pt x="21187" y="916"/>
                  <a:pt x="21128" y="1848"/>
                  <a:pt x="21086" y="2790"/>
                </a:cubicBezTo>
                <a:cubicBezTo>
                  <a:pt x="21043" y="3770"/>
                  <a:pt x="21019" y="4774"/>
                  <a:pt x="21099" y="5729"/>
                </a:cubicBezTo>
                <a:cubicBezTo>
                  <a:pt x="21164" y="6502"/>
                  <a:pt x="21294" y="7201"/>
                  <a:pt x="21347" y="7985"/>
                </a:cubicBezTo>
                <a:cubicBezTo>
                  <a:pt x="21422" y="9114"/>
                  <a:pt x="21333" y="10291"/>
                  <a:pt x="21116" y="11192"/>
                </a:cubicBezTo>
                <a:cubicBezTo>
                  <a:pt x="20876" y="12191"/>
                  <a:pt x="20517" y="13149"/>
                  <a:pt x="20690" y="14250"/>
                </a:cubicBezTo>
                <a:cubicBezTo>
                  <a:pt x="20833" y="15162"/>
                  <a:pt x="21303" y="15119"/>
                  <a:pt x="21361" y="16211"/>
                </a:cubicBezTo>
                <a:cubicBezTo>
                  <a:pt x="21418" y="17300"/>
                  <a:pt x="21003" y="17702"/>
                  <a:pt x="20827" y="18546"/>
                </a:cubicBezTo>
                <a:cubicBezTo>
                  <a:pt x="20569" y="19787"/>
                  <a:pt x="20814" y="21496"/>
                  <a:pt x="21265" y="21600"/>
                </a:cubicBezTo>
                <a:lnTo>
                  <a:pt x="674" y="21600"/>
                </a:lnTo>
                <a:cubicBezTo>
                  <a:pt x="611" y="20523"/>
                  <a:pt x="667" y="19408"/>
                  <a:pt x="829" y="18453"/>
                </a:cubicBezTo>
                <a:cubicBezTo>
                  <a:pt x="969" y="17625"/>
                  <a:pt x="1199" y="16814"/>
                  <a:pt x="1118" y="15836"/>
                </a:cubicBezTo>
                <a:cubicBezTo>
                  <a:pt x="1012" y="14571"/>
                  <a:pt x="475" y="14490"/>
                  <a:pt x="312" y="13336"/>
                </a:cubicBezTo>
                <a:cubicBezTo>
                  <a:pt x="170" y="12332"/>
                  <a:pt x="364" y="11156"/>
                  <a:pt x="694" y="11025"/>
                </a:cubicBezTo>
                <a:cubicBezTo>
                  <a:pt x="989" y="10260"/>
                  <a:pt x="1090" y="8919"/>
                  <a:pt x="937" y="7779"/>
                </a:cubicBezTo>
                <a:cubicBezTo>
                  <a:pt x="769" y="6519"/>
                  <a:pt x="335" y="5928"/>
                  <a:pt x="129" y="4726"/>
                </a:cubicBezTo>
                <a:cubicBezTo>
                  <a:pt x="-178" y="2929"/>
                  <a:pt x="86" y="642"/>
                  <a:pt x="674" y="0"/>
                </a:cubicBezTo>
                <a:close/>
              </a:path>
            </a:pathLst>
          </a:custGeom>
          <a:solidFill>
            <a:srgbClr val="FFFFFF">
              <a:alpha val="40213"/>
            </a:srgbClr>
          </a:solidFill>
          <a:ln w="12700">
            <a:miter lim="400000"/>
          </a:ln>
        </p:spPr>
        <p:txBody>
          <a:bodyPr lIns="53578" tIns="53578" rIns="53578" bIns="53578" anchor="ctr"/>
          <a:lstStyle/>
          <a:p>
            <a:pPr>
              <a:defRPr b="0" sz="53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310" name="The Roseate"/>
          <p:cNvSpPr txBox="1"/>
          <p:nvPr/>
        </p:nvSpPr>
        <p:spPr>
          <a:xfrm>
            <a:off x="231394" y="-17103329"/>
            <a:ext cx="4885396" cy="123745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3578" tIns="53578" rIns="53578" bIns="53578" anchor="ctr">
            <a:spAutoFit/>
          </a:bodyPr>
          <a:lstStyle>
            <a:lvl1pPr>
              <a:defRPr sz="6700">
                <a:solidFill>
                  <a:srgbClr val="FFFFFF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</a:lstStyle>
          <a:p>
            <a:pPr/>
            <a:r>
              <a:t>The Roseate</a:t>
            </a:r>
          </a:p>
        </p:txBody>
      </p:sp>
      <p:sp>
        <p:nvSpPr>
          <p:cNvPr id="311" name="London’s most iconic opera companies, having won the title of ‘The Greatest Orchestra of all Time’"/>
          <p:cNvSpPr txBox="1"/>
          <p:nvPr/>
        </p:nvSpPr>
        <p:spPr>
          <a:xfrm>
            <a:off x="-643748" y="-15725379"/>
            <a:ext cx="6791757" cy="229155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3578" tIns="53578" rIns="53578" bIns="53578" anchor="ctr">
            <a:spAutoFit/>
          </a:bodyPr>
          <a:lstStyle>
            <a:lvl1pPr>
              <a:defRPr b="0" sz="3200">
                <a:solidFill>
                  <a:srgbClr val="FFFFFF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lvl1pPr>
          </a:lstStyle>
          <a:p>
            <a:pPr/>
            <a:r>
              <a:t>London’s most iconic opera companies, having won the title of ‘The Greatest Orchestra of all Time’ </a:t>
            </a:r>
          </a:p>
        </p:txBody>
      </p:sp>
      <p:grpSp>
        <p:nvGrpSpPr>
          <p:cNvPr id="314" name="Group"/>
          <p:cNvGrpSpPr/>
          <p:nvPr/>
        </p:nvGrpSpPr>
        <p:grpSpPr>
          <a:xfrm>
            <a:off x="-2322192" y="12206823"/>
            <a:ext cx="16096282" cy="6949699"/>
            <a:chOff x="0" y="0"/>
            <a:chExt cx="16096281" cy="6949697"/>
          </a:xfrm>
        </p:grpSpPr>
        <p:sp>
          <p:nvSpPr>
            <p:cNvPr id="312" name="Film Strip"/>
            <p:cNvSpPr/>
            <p:nvPr/>
          </p:nvSpPr>
          <p:spPr>
            <a:xfrm>
              <a:off x="0" y="0"/>
              <a:ext cx="8273081" cy="694969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557" y="0"/>
                  </a:moveTo>
                  <a:cubicBezTo>
                    <a:pt x="249" y="0"/>
                    <a:pt x="0" y="296"/>
                    <a:pt x="0" y="663"/>
                  </a:cubicBezTo>
                  <a:lnTo>
                    <a:pt x="0" y="20939"/>
                  </a:lnTo>
                  <a:cubicBezTo>
                    <a:pt x="0" y="21306"/>
                    <a:pt x="249" y="21600"/>
                    <a:pt x="557" y="21600"/>
                  </a:cubicBezTo>
                  <a:lnTo>
                    <a:pt x="21045" y="21600"/>
                  </a:lnTo>
                  <a:cubicBezTo>
                    <a:pt x="21353" y="21600"/>
                    <a:pt x="21600" y="21306"/>
                    <a:pt x="21600" y="20939"/>
                  </a:cubicBezTo>
                  <a:lnTo>
                    <a:pt x="21600" y="657"/>
                  </a:lnTo>
                  <a:cubicBezTo>
                    <a:pt x="21600" y="297"/>
                    <a:pt x="21353" y="0"/>
                    <a:pt x="21045" y="0"/>
                  </a:cubicBezTo>
                  <a:lnTo>
                    <a:pt x="557" y="0"/>
                  </a:lnTo>
                  <a:close/>
                  <a:moveTo>
                    <a:pt x="1733" y="1317"/>
                  </a:moveTo>
                  <a:lnTo>
                    <a:pt x="3352" y="1317"/>
                  </a:lnTo>
                  <a:lnTo>
                    <a:pt x="3352" y="3246"/>
                  </a:lnTo>
                  <a:lnTo>
                    <a:pt x="1733" y="3246"/>
                  </a:lnTo>
                  <a:lnTo>
                    <a:pt x="1733" y="1317"/>
                  </a:lnTo>
                  <a:close/>
                  <a:moveTo>
                    <a:pt x="5863" y="1317"/>
                  </a:moveTo>
                  <a:lnTo>
                    <a:pt x="7482" y="1317"/>
                  </a:lnTo>
                  <a:lnTo>
                    <a:pt x="7482" y="3246"/>
                  </a:lnTo>
                  <a:lnTo>
                    <a:pt x="5863" y="3246"/>
                  </a:lnTo>
                  <a:lnTo>
                    <a:pt x="5863" y="1317"/>
                  </a:lnTo>
                  <a:close/>
                  <a:moveTo>
                    <a:pt x="9993" y="1317"/>
                  </a:moveTo>
                  <a:lnTo>
                    <a:pt x="11612" y="1317"/>
                  </a:lnTo>
                  <a:lnTo>
                    <a:pt x="11612" y="3246"/>
                  </a:lnTo>
                  <a:lnTo>
                    <a:pt x="9993" y="3246"/>
                  </a:lnTo>
                  <a:lnTo>
                    <a:pt x="9993" y="1317"/>
                  </a:lnTo>
                  <a:close/>
                  <a:moveTo>
                    <a:pt x="14123" y="1317"/>
                  </a:moveTo>
                  <a:lnTo>
                    <a:pt x="15742" y="1317"/>
                  </a:lnTo>
                  <a:lnTo>
                    <a:pt x="15742" y="3246"/>
                  </a:lnTo>
                  <a:lnTo>
                    <a:pt x="14123" y="3246"/>
                  </a:lnTo>
                  <a:lnTo>
                    <a:pt x="14123" y="1317"/>
                  </a:lnTo>
                  <a:close/>
                  <a:moveTo>
                    <a:pt x="18253" y="1317"/>
                  </a:moveTo>
                  <a:lnTo>
                    <a:pt x="19872" y="1317"/>
                  </a:lnTo>
                  <a:lnTo>
                    <a:pt x="19872" y="3246"/>
                  </a:lnTo>
                  <a:lnTo>
                    <a:pt x="18253" y="3246"/>
                  </a:lnTo>
                  <a:lnTo>
                    <a:pt x="18253" y="1317"/>
                  </a:lnTo>
                  <a:close/>
                  <a:moveTo>
                    <a:pt x="1733" y="4563"/>
                  </a:moveTo>
                  <a:lnTo>
                    <a:pt x="19872" y="4563"/>
                  </a:lnTo>
                  <a:lnTo>
                    <a:pt x="19872" y="17031"/>
                  </a:lnTo>
                  <a:lnTo>
                    <a:pt x="1733" y="17031"/>
                  </a:lnTo>
                  <a:lnTo>
                    <a:pt x="1733" y="4563"/>
                  </a:lnTo>
                  <a:close/>
                  <a:moveTo>
                    <a:pt x="1733" y="18348"/>
                  </a:moveTo>
                  <a:lnTo>
                    <a:pt x="3352" y="18348"/>
                  </a:lnTo>
                  <a:lnTo>
                    <a:pt x="3352" y="20276"/>
                  </a:lnTo>
                  <a:lnTo>
                    <a:pt x="1733" y="20276"/>
                  </a:lnTo>
                  <a:lnTo>
                    <a:pt x="1733" y="18348"/>
                  </a:lnTo>
                  <a:close/>
                  <a:moveTo>
                    <a:pt x="5863" y="18348"/>
                  </a:moveTo>
                  <a:lnTo>
                    <a:pt x="7482" y="18348"/>
                  </a:lnTo>
                  <a:lnTo>
                    <a:pt x="7482" y="20276"/>
                  </a:lnTo>
                  <a:lnTo>
                    <a:pt x="5863" y="20276"/>
                  </a:lnTo>
                  <a:lnTo>
                    <a:pt x="5863" y="18348"/>
                  </a:lnTo>
                  <a:close/>
                  <a:moveTo>
                    <a:pt x="9993" y="18348"/>
                  </a:moveTo>
                  <a:lnTo>
                    <a:pt x="11612" y="18348"/>
                  </a:lnTo>
                  <a:lnTo>
                    <a:pt x="11612" y="20276"/>
                  </a:lnTo>
                  <a:lnTo>
                    <a:pt x="9993" y="20276"/>
                  </a:lnTo>
                  <a:lnTo>
                    <a:pt x="9993" y="18348"/>
                  </a:lnTo>
                  <a:close/>
                  <a:moveTo>
                    <a:pt x="14123" y="18348"/>
                  </a:moveTo>
                  <a:lnTo>
                    <a:pt x="15742" y="18348"/>
                  </a:lnTo>
                  <a:lnTo>
                    <a:pt x="15742" y="20276"/>
                  </a:lnTo>
                  <a:lnTo>
                    <a:pt x="14123" y="20276"/>
                  </a:lnTo>
                  <a:lnTo>
                    <a:pt x="14123" y="18348"/>
                  </a:lnTo>
                  <a:close/>
                  <a:moveTo>
                    <a:pt x="18253" y="18348"/>
                  </a:moveTo>
                  <a:lnTo>
                    <a:pt x="19872" y="18348"/>
                  </a:lnTo>
                  <a:lnTo>
                    <a:pt x="19872" y="20276"/>
                  </a:lnTo>
                  <a:lnTo>
                    <a:pt x="18253" y="20276"/>
                  </a:lnTo>
                  <a:lnTo>
                    <a:pt x="18253" y="18348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53578" tIns="53578" rIns="53578" bIns="53578" numCol="1" anchor="ctr">
              <a:noAutofit/>
            </a:bodyPr>
            <a:lstStyle/>
            <a:p>
              <a:pPr>
                <a:defRPr b="0" sz="54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</a:p>
          </p:txBody>
        </p:sp>
        <p:sp>
          <p:nvSpPr>
            <p:cNvPr id="313" name="Film Strip"/>
            <p:cNvSpPr/>
            <p:nvPr/>
          </p:nvSpPr>
          <p:spPr>
            <a:xfrm>
              <a:off x="7823200" y="0"/>
              <a:ext cx="8273081" cy="694969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557" y="0"/>
                  </a:moveTo>
                  <a:cubicBezTo>
                    <a:pt x="249" y="0"/>
                    <a:pt x="0" y="296"/>
                    <a:pt x="0" y="663"/>
                  </a:cubicBezTo>
                  <a:lnTo>
                    <a:pt x="0" y="20939"/>
                  </a:lnTo>
                  <a:cubicBezTo>
                    <a:pt x="0" y="21306"/>
                    <a:pt x="249" y="21600"/>
                    <a:pt x="557" y="21600"/>
                  </a:cubicBezTo>
                  <a:lnTo>
                    <a:pt x="21045" y="21600"/>
                  </a:lnTo>
                  <a:cubicBezTo>
                    <a:pt x="21353" y="21600"/>
                    <a:pt x="21600" y="21306"/>
                    <a:pt x="21600" y="20939"/>
                  </a:cubicBezTo>
                  <a:lnTo>
                    <a:pt x="21600" y="657"/>
                  </a:lnTo>
                  <a:cubicBezTo>
                    <a:pt x="21600" y="297"/>
                    <a:pt x="21353" y="0"/>
                    <a:pt x="21045" y="0"/>
                  </a:cubicBezTo>
                  <a:lnTo>
                    <a:pt x="557" y="0"/>
                  </a:lnTo>
                  <a:close/>
                  <a:moveTo>
                    <a:pt x="1733" y="1317"/>
                  </a:moveTo>
                  <a:lnTo>
                    <a:pt x="3352" y="1317"/>
                  </a:lnTo>
                  <a:lnTo>
                    <a:pt x="3352" y="3246"/>
                  </a:lnTo>
                  <a:lnTo>
                    <a:pt x="1733" y="3246"/>
                  </a:lnTo>
                  <a:lnTo>
                    <a:pt x="1733" y="1317"/>
                  </a:lnTo>
                  <a:close/>
                  <a:moveTo>
                    <a:pt x="5863" y="1317"/>
                  </a:moveTo>
                  <a:lnTo>
                    <a:pt x="7482" y="1317"/>
                  </a:lnTo>
                  <a:lnTo>
                    <a:pt x="7482" y="3246"/>
                  </a:lnTo>
                  <a:lnTo>
                    <a:pt x="5863" y="3246"/>
                  </a:lnTo>
                  <a:lnTo>
                    <a:pt x="5863" y="1317"/>
                  </a:lnTo>
                  <a:close/>
                  <a:moveTo>
                    <a:pt x="9993" y="1317"/>
                  </a:moveTo>
                  <a:lnTo>
                    <a:pt x="11612" y="1317"/>
                  </a:lnTo>
                  <a:lnTo>
                    <a:pt x="11612" y="3246"/>
                  </a:lnTo>
                  <a:lnTo>
                    <a:pt x="9993" y="3246"/>
                  </a:lnTo>
                  <a:lnTo>
                    <a:pt x="9993" y="1317"/>
                  </a:lnTo>
                  <a:close/>
                  <a:moveTo>
                    <a:pt x="14123" y="1317"/>
                  </a:moveTo>
                  <a:lnTo>
                    <a:pt x="15742" y="1317"/>
                  </a:lnTo>
                  <a:lnTo>
                    <a:pt x="15742" y="3246"/>
                  </a:lnTo>
                  <a:lnTo>
                    <a:pt x="14123" y="3246"/>
                  </a:lnTo>
                  <a:lnTo>
                    <a:pt x="14123" y="1317"/>
                  </a:lnTo>
                  <a:close/>
                  <a:moveTo>
                    <a:pt x="18253" y="1317"/>
                  </a:moveTo>
                  <a:lnTo>
                    <a:pt x="19872" y="1317"/>
                  </a:lnTo>
                  <a:lnTo>
                    <a:pt x="19872" y="3246"/>
                  </a:lnTo>
                  <a:lnTo>
                    <a:pt x="18253" y="3246"/>
                  </a:lnTo>
                  <a:lnTo>
                    <a:pt x="18253" y="1317"/>
                  </a:lnTo>
                  <a:close/>
                  <a:moveTo>
                    <a:pt x="1733" y="4563"/>
                  </a:moveTo>
                  <a:lnTo>
                    <a:pt x="19872" y="4563"/>
                  </a:lnTo>
                  <a:lnTo>
                    <a:pt x="19872" y="17031"/>
                  </a:lnTo>
                  <a:lnTo>
                    <a:pt x="1733" y="17031"/>
                  </a:lnTo>
                  <a:lnTo>
                    <a:pt x="1733" y="4563"/>
                  </a:lnTo>
                  <a:close/>
                  <a:moveTo>
                    <a:pt x="1733" y="18348"/>
                  </a:moveTo>
                  <a:lnTo>
                    <a:pt x="3352" y="18348"/>
                  </a:lnTo>
                  <a:lnTo>
                    <a:pt x="3352" y="20276"/>
                  </a:lnTo>
                  <a:lnTo>
                    <a:pt x="1733" y="20276"/>
                  </a:lnTo>
                  <a:lnTo>
                    <a:pt x="1733" y="18348"/>
                  </a:lnTo>
                  <a:close/>
                  <a:moveTo>
                    <a:pt x="5863" y="18348"/>
                  </a:moveTo>
                  <a:lnTo>
                    <a:pt x="7482" y="18348"/>
                  </a:lnTo>
                  <a:lnTo>
                    <a:pt x="7482" y="20276"/>
                  </a:lnTo>
                  <a:lnTo>
                    <a:pt x="5863" y="20276"/>
                  </a:lnTo>
                  <a:lnTo>
                    <a:pt x="5863" y="18348"/>
                  </a:lnTo>
                  <a:close/>
                  <a:moveTo>
                    <a:pt x="9993" y="18348"/>
                  </a:moveTo>
                  <a:lnTo>
                    <a:pt x="11612" y="18348"/>
                  </a:lnTo>
                  <a:lnTo>
                    <a:pt x="11612" y="20276"/>
                  </a:lnTo>
                  <a:lnTo>
                    <a:pt x="9993" y="20276"/>
                  </a:lnTo>
                  <a:lnTo>
                    <a:pt x="9993" y="18348"/>
                  </a:lnTo>
                  <a:close/>
                  <a:moveTo>
                    <a:pt x="14123" y="18348"/>
                  </a:moveTo>
                  <a:lnTo>
                    <a:pt x="15742" y="18348"/>
                  </a:lnTo>
                  <a:lnTo>
                    <a:pt x="15742" y="20276"/>
                  </a:lnTo>
                  <a:lnTo>
                    <a:pt x="14123" y="20276"/>
                  </a:lnTo>
                  <a:lnTo>
                    <a:pt x="14123" y="18348"/>
                  </a:lnTo>
                  <a:close/>
                  <a:moveTo>
                    <a:pt x="18253" y="18348"/>
                  </a:moveTo>
                  <a:lnTo>
                    <a:pt x="19872" y="18348"/>
                  </a:lnTo>
                  <a:lnTo>
                    <a:pt x="19872" y="20276"/>
                  </a:lnTo>
                  <a:lnTo>
                    <a:pt x="18253" y="20276"/>
                  </a:lnTo>
                  <a:lnTo>
                    <a:pt x="18253" y="18348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53578" tIns="53578" rIns="53578" bIns="53578" numCol="1" anchor="ctr">
              <a:noAutofit/>
            </a:bodyPr>
            <a:lstStyle/>
            <a:p>
              <a:pPr>
                <a:defRPr b="0" sz="54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</a:p>
          </p:txBody>
        </p:sp>
      </p:grpSp>
      <p:sp>
        <p:nvSpPr>
          <p:cNvPr id="315" name="Shape"/>
          <p:cNvSpPr/>
          <p:nvPr/>
        </p:nvSpPr>
        <p:spPr>
          <a:xfrm>
            <a:off x="3358784" y="11419591"/>
            <a:ext cx="5202600" cy="108164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373" h="21600" fill="norm" stroke="1" extrusionOk="0">
                <a:moveTo>
                  <a:pt x="674" y="0"/>
                </a:moveTo>
                <a:lnTo>
                  <a:pt x="21265" y="0"/>
                </a:lnTo>
                <a:cubicBezTo>
                  <a:pt x="21187" y="916"/>
                  <a:pt x="21128" y="1848"/>
                  <a:pt x="21086" y="2790"/>
                </a:cubicBezTo>
                <a:cubicBezTo>
                  <a:pt x="21043" y="3770"/>
                  <a:pt x="21019" y="4774"/>
                  <a:pt x="21099" y="5729"/>
                </a:cubicBezTo>
                <a:cubicBezTo>
                  <a:pt x="21164" y="6502"/>
                  <a:pt x="21294" y="7201"/>
                  <a:pt x="21347" y="7985"/>
                </a:cubicBezTo>
                <a:cubicBezTo>
                  <a:pt x="21422" y="9114"/>
                  <a:pt x="21333" y="10291"/>
                  <a:pt x="21116" y="11192"/>
                </a:cubicBezTo>
                <a:cubicBezTo>
                  <a:pt x="20876" y="12191"/>
                  <a:pt x="20517" y="13149"/>
                  <a:pt x="20690" y="14250"/>
                </a:cubicBezTo>
                <a:cubicBezTo>
                  <a:pt x="20833" y="15162"/>
                  <a:pt x="21303" y="15119"/>
                  <a:pt x="21361" y="16211"/>
                </a:cubicBezTo>
                <a:cubicBezTo>
                  <a:pt x="21418" y="17300"/>
                  <a:pt x="21003" y="17702"/>
                  <a:pt x="20827" y="18546"/>
                </a:cubicBezTo>
                <a:cubicBezTo>
                  <a:pt x="20569" y="19787"/>
                  <a:pt x="20814" y="21496"/>
                  <a:pt x="21265" y="21600"/>
                </a:cubicBezTo>
                <a:lnTo>
                  <a:pt x="674" y="21600"/>
                </a:lnTo>
                <a:cubicBezTo>
                  <a:pt x="611" y="20523"/>
                  <a:pt x="667" y="19408"/>
                  <a:pt x="829" y="18453"/>
                </a:cubicBezTo>
                <a:cubicBezTo>
                  <a:pt x="969" y="17625"/>
                  <a:pt x="1199" y="16814"/>
                  <a:pt x="1118" y="15836"/>
                </a:cubicBezTo>
                <a:cubicBezTo>
                  <a:pt x="1012" y="14571"/>
                  <a:pt x="475" y="14490"/>
                  <a:pt x="312" y="13336"/>
                </a:cubicBezTo>
                <a:cubicBezTo>
                  <a:pt x="170" y="12332"/>
                  <a:pt x="364" y="11156"/>
                  <a:pt x="694" y="11025"/>
                </a:cubicBezTo>
                <a:cubicBezTo>
                  <a:pt x="989" y="10260"/>
                  <a:pt x="1090" y="8919"/>
                  <a:pt x="937" y="7779"/>
                </a:cubicBezTo>
                <a:cubicBezTo>
                  <a:pt x="769" y="6519"/>
                  <a:pt x="335" y="5928"/>
                  <a:pt x="129" y="4726"/>
                </a:cubicBezTo>
                <a:cubicBezTo>
                  <a:pt x="-178" y="2929"/>
                  <a:pt x="86" y="642"/>
                  <a:pt x="674" y="0"/>
                </a:cubicBezTo>
                <a:close/>
              </a:path>
            </a:pathLst>
          </a:custGeom>
          <a:solidFill>
            <a:srgbClr val="FFFFFF">
              <a:alpha val="40213"/>
            </a:srgbClr>
          </a:solidFill>
          <a:ln w="12700">
            <a:miter lim="400000"/>
          </a:ln>
        </p:spPr>
        <p:txBody>
          <a:bodyPr lIns="53578" tIns="53578" rIns="53578" bIns="53578" anchor="ctr"/>
          <a:lstStyle/>
          <a:p>
            <a:pPr>
              <a:defRPr b="0" sz="53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316" name="Shape"/>
          <p:cNvSpPr/>
          <p:nvPr/>
        </p:nvSpPr>
        <p:spPr>
          <a:xfrm>
            <a:off x="8500036" y="5890834"/>
            <a:ext cx="5080001" cy="492772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85" h="20078" fill="norm" stroke="1" extrusionOk="0">
                <a:moveTo>
                  <a:pt x="9843" y="0"/>
                </a:moveTo>
                <a:cubicBezTo>
                  <a:pt x="13594" y="0"/>
                  <a:pt x="15153" y="5046"/>
                  <a:pt x="12119" y="7365"/>
                </a:cubicBezTo>
                <a:cubicBezTo>
                  <a:pt x="13278" y="3614"/>
                  <a:pt x="18325" y="3614"/>
                  <a:pt x="19484" y="7365"/>
                </a:cubicBezTo>
                <a:cubicBezTo>
                  <a:pt x="20643" y="11116"/>
                  <a:pt x="16560" y="14235"/>
                  <a:pt x="13526" y="11917"/>
                </a:cubicBezTo>
                <a:cubicBezTo>
                  <a:pt x="17277" y="11917"/>
                  <a:pt x="18836" y="16964"/>
                  <a:pt x="15801" y="19282"/>
                </a:cubicBezTo>
                <a:cubicBezTo>
                  <a:pt x="12767" y="21600"/>
                  <a:pt x="8684" y="18481"/>
                  <a:pt x="9843" y="14730"/>
                </a:cubicBezTo>
                <a:cubicBezTo>
                  <a:pt x="11002" y="18481"/>
                  <a:pt x="6919" y="21600"/>
                  <a:pt x="3885" y="19282"/>
                </a:cubicBezTo>
                <a:cubicBezTo>
                  <a:pt x="850" y="16964"/>
                  <a:pt x="2409" y="11917"/>
                  <a:pt x="6160" y="11917"/>
                </a:cubicBezTo>
                <a:cubicBezTo>
                  <a:pt x="3126" y="14235"/>
                  <a:pt x="-957" y="11116"/>
                  <a:pt x="202" y="7365"/>
                </a:cubicBezTo>
                <a:cubicBezTo>
                  <a:pt x="1361" y="3614"/>
                  <a:pt x="6408" y="3614"/>
                  <a:pt x="7567" y="7365"/>
                </a:cubicBezTo>
                <a:cubicBezTo>
                  <a:pt x="4533" y="5046"/>
                  <a:pt x="6092" y="0"/>
                  <a:pt x="9843" y="0"/>
                </a:cubicBezTo>
                <a:close/>
              </a:path>
            </a:pathLst>
          </a:custGeom>
          <a:ln w="38100">
            <a:solidFill>
              <a:schemeClr val="accent5">
                <a:lumOff val="-29866"/>
                <a:alpha val="58930"/>
              </a:schemeClr>
            </a:solidFill>
            <a:miter lim="400000"/>
          </a:ln>
        </p:spPr>
        <p:txBody>
          <a:bodyPr lIns="53578" tIns="53578" rIns="53578" bIns="53578" anchor="ctr"/>
          <a:lstStyle/>
          <a:p>
            <a:pPr>
              <a:defRPr b="0" sz="54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317" name="Color me…"/>
          <p:cNvSpPr txBox="1"/>
          <p:nvPr/>
        </p:nvSpPr>
        <p:spPr>
          <a:xfrm>
            <a:off x="8714069" y="7484135"/>
            <a:ext cx="4651934" cy="203755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3578" tIns="53578" rIns="53578" bIns="53578" anchor="ctr">
            <a:spAutoFit/>
          </a:bodyPr>
          <a:lstStyle/>
          <a:p>
            <a:pPr>
              <a:defRPr sz="5700">
                <a:solidFill>
                  <a:srgbClr val="FFFFFF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pPr>
            <a:r>
              <a:t>Color me </a:t>
            </a:r>
          </a:p>
          <a:p>
            <a:pPr>
              <a:defRPr sz="5700">
                <a:solidFill>
                  <a:srgbClr val="FFFFFF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pPr>
            <a:r>
              <a:t>Pink</a:t>
            </a:r>
          </a:p>
        </p:txBody>
      </p:sp>
      <p:pic>
        <p:nvPicPr>
          <p:cNvPr id="318" name="Image" descr="Image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2052444" y="-18213481"/>
            <a:ext cx="1399373" cy="969660"/>
          </a:xfrm>
          <a:prstGeom prst="rect">
            <a:avLst/>
          </a:prstGeom>
          <a:ln w="12700">
            <a:miter lim="400000"/>
          </a:ln>
        </p:spPr>
      </p:pic>
      <p:pic>
        <p:nvPicPr>
          <p:cNvPr id="319" name="Image" descr="Image"/>
          <p:cNvPicPr>
            <a:picLocks noChangeAspect="1"/>
          </p:cNvPicPr>
          <p:nvPr/>
        </p:nvPicPr>
        <p:blipFill>
          <a:blip r:embed="rId7">
            <a:extLst/>
          </a:blip>
          <a:stretch>
            <a:fillRect/>
          </a:stretch>
        </p:blipFill>
        <p:spPr>
          <a:xfrm>
            <a:off x="-3405582" y="-12442547"/>
            <a:ext cx="2510042" cy="2050663"/>
          </a:xfrm>
          <a:prstGeom prst="rect">
            <a:avLst/>
          </a:prstGeom>
          <a:ln w="12700">
            <a:miter lim="400000"/>
          </a:ln>
        </p:spPr>
      </p:pic>
      <p:pic>
        <p:nvPicPr>
          <p:cNvPr id="320" name="Image" descr="Image"/>
          <p:cNvPicPr>
            <a:picLocks noChangeAspect="1"/>
          </p:cNvPicPr>
          <p:nvPr/>
        </p:nvPicPr>
        <p:blipFill>
          <a:blip r:embed="rId8">
            <a:extLst/>
          </a:blip>
          <a:stretch>
            <a:fillRect/>
          </a:stretch>
        </p:blipFill>
        <p:spPr>
          <a:xfrm>
            <a:off x="-1458502" y="-23369445"/>
            <a:ext cx="9315717" cy="1737221"/>
          </a:xfrm>
          <a:prstGeom prst="rect">
            <a:avLst/>
          </a:prstGeom>
          <a:ln w="12700">
            <a:miter lim="400000"/>
          </a:ln>
        </p:spPr>
      </p:pic>
      <p:pic>
        <p:nvPicPr>
          <p:cNvPr id="321" name="Image" descr="Image"/>
          <p:cNvPicPr>
            <a:picLocks noChangeAspect="1"/>
          </p:cNvPicPr>
          <p:nvPr/>
        </p:nvPicPr>
        <p:blipFill>
          <a:blip r:embed="rId9">
            <a:extLst/>
          </a:blip>
          <a:stretch>
            <a:fillRect/>
          </a:stretch>
        </p:blipFill>
        <p:spPr>
          <a:xfrm>
            <a:off x="-1349754" y="-6190602"/>
            <a:ext cx="8203769" cy="6556972"/>
          </a:xfrm>
          <a:prstGeom prst="rect">
            <a:avLst/>
          </a:prstGeom>
          <a:ln w="12700">
            <a:miter lim="400000"/>
          </a:ln>
        </p:spPr>
      </p:pic>
      <p:pic>
        <p:nvPicPr>
          <p:cNvPr id="322" name="Image" descr="Image"/>
          <p:cNvPicPr>
            <a:picLocks noChangeAspect="1"/>
          </p:cNvPicPr>
          <p:nvPr/>
        </p:nvPicPr>
        <p:blipFill>
          <a:blip r:embed="rId10">
            <a:extLst/>
          </a:blip>
          <a:stretch>
            <a:fillRect/>
          </a:stretch>
        </p:blipFill>
        <p:spPr>
          <a:xfrm>
            <a:off x="12649572" y="-12469018"/>
            <a:ext cx="1399373" cy="5250204"/>
          </a:xfrm>
          <a:prstGeom prst="rect">
            <a:avLst/>
          </a:prstGeom>
          <a:ln w="12700">
            <a:miter lim="400000"/>
          </a:ln>
        </p:spPr>
      </p:pic>
      <p:pic>
        <p:nvPicPr>
          <p:cNvPr id="323" name="Image" descr="Image"/>
          <p:cNvPicPr>
            <a:picLocks noChangeAspect="1"/>
          </p:cNvPicPr>
          <p:nvPr/>
        </p:nvPicPr>
        <p:blipFill>
          <a:blip r:embed="rId11">
            <a:extLst/>
          </a:blip>
          <a:stretch>
            <a:fillRect/>
          </a:stretch>
        </p:blipFill>
        <p:spPr>
          <a:xfrm>
            <a:off x="12669186" y="3672563"/>
            <a:ext cx="4039761" cy="3300418"/>
          </a:xfrm>
          <a:prstGeom prst="rect">
            <a:avLst/>
          </a:prstGeom>
          <a:ln w="12700">
            <a:miter lim="400000"/>
          </a:ln>
        </p:spPr>
      </p:pic>
      <p:sp>
        <p:nvSpPr>
          <p:cNvPr id="324" name="The City of London Opera is proud not only that it has produced some superb voices"/>
          <p:cNvSpPr txBox="1"/>
          <p:nvPr/>
        </p:nvSpPr>
        <p:spPr>
          <a:xfrm>
            <a:off x="18108522" y="-14327292"/>
            <a:ext cx="5402493" cy="229155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3578" tIns="53578" rIns="53578" bIns="53578" anchor="ctr">
            <a:spAutoFit/>
          </a:bodyPr>
          <a:lstStyle>
            <a:lvl1pPr>
              <a:defRPr b="0" sz="3200">
                <a:solidFill>
                  <a:srgbClr val="FFFFFF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lvl1pPr>
          </a:lstStyle>
          <a:p>
            <a:pPr/>
            <a:r>
              <a:t>The City of London Opera is proud not only that it has produced some superb voices</a:t>
            </a:r>
          </a:p>
        </p:txBody>
      </p:sp>
      <p:sp>
        <p:nvSpPr>
          <p:cNvPr id="325" name="The City of London Opera is proud not only that it has produced some superb voices"/>
          <p:cNvSpPr txBox="1"/>
          <p:nvPr/>
        </p:nvSpPr>
        <p:spPr>
          <a:xfrm>
            <a:off x="5170500" y="1356366"/>
            <a:ext cx="6597298" cy="173990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b="0" i="1" sz="3200">
                <a:solidFill>
                  <a:srgbClr val="AC514D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lvl1pPr>
          </a:lstStyle>
          <a:p>
            <a:pPr/>
            <a:r>
              <a:t>The City of London Opera is proud not only that it has produced some superb voices</a:t>
            </a:r>
          </a:p>
        </p:txBody>
      </p:sp>
      <p:sp>
        <p:nvSpPr>
          <p:cNvPr id="326" name="The City of London Opera is proud not only that it has produced some superb voices"/>
          <p:cNvSpPr txBox="1"/>
          <p:nvPr/>
        </p:nvSpPr>
        <p:spPr>
          <a:xfrm>
            <a:off x="-484279" y="10368219"/>
            <a:ext cx="5402493" cy="229155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3578" tIns="53578" rIns="53578" bIns="53578" anchor="ctr">
            <a:spAutoFit/>
          </a:bodyPr>
          <a:lstStyle>
            <a:lvl1pPr>
              <a:defRPr b="0" sz="3200">
                <a:solidFill>
                  <a:srgbClr val="AC514D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lvl1pPr>
          </a:lstStyle>
          <a:p>
            <a:pPr/>
            <a:r>
              <a:t>The City of London Opera is proud not only that it has produced some superb voices</a:t>
            </a:r>
          </a:p>
        </p:txBody>
      </p:sp>
      <p:pic>
        <p:nvPicPr>
          <p:cNvPr id="327" name="Image" descr="Image"/>
          <p:cNvPicPr>
            <a:picLocks noChangeAspect="1"/>
          </p:cNvPicPr>
          <p:nvPr/>
        </p:nvPicPr>
        <p:blipFill>
          <a:blip r:embed="rId12">
            <a:extLst/>
          </a:blip>
          <a:stretch>
            <a:fillRect/>
          </a:stretch>
        </p:blipFill>
        <p:spPr>
          <a:xfrm rot="19659269">
            <a:off x="18023814" y="-21446440"/>
            <a:ext cx="3905282" cy="45837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advClick="0" advTm="0" p14:dur="2000">
        <p:dissolve/>
      </p:transition>
    </mc:Choice>
    <mc:Fallback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9" name="Rectangle"/>
          <p:cNvSpPr/>
          <p:nvPr/>
        </p:nvSpPr>
        <p:spPr>
          <a:xfrm>
            <a:off x="-1" y="0"/>
            <a:ext cx="13716001" cy="24384000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 w="12700">
            <a:miter lim="400000"/>
          </a:ln>
        </p:spPr>
        <p:txBody>
          <a:bodyPr lIns="53578" tIns="53578" rIns="53578" bIns="53578" anchor="ctr"/>
          <a:lstStyle/>
          <a:p>
            <a:pPr>
              <a:defRPr b="0" sz="5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330" name="Circle"/>
          <p:cNvSpPr/>
          <p:nvPr/>
        </p:nvSpPr>
        <p:spPr>
          <a:xfrm>
            <a:off x="4968769" y="2519226"/>
            <a:ext cx="3778462" cy="3778461"/>
          </a:xfrm>
          <a:prstGeom prst="ellipse">
            <a:avLst/>
          </a:prstGeom>
          <a:blipFill>
            <a:blip r:embed="rId3"/>
            <a:stretch>
              <a:fillRect/>
            </a:stretch>
          </a:blipFill>
          <a:ln w="38100">
            <a:solidFill>
              <a:schemeClr val="accent5">
                <a:lumOff val="-29866"/>
              </a:schemeClr>
            </a:solidFill>
            <a:miter lim="400000"/>
          </a:ln>
        </p:spPr>
        <p:txBody>
          <a:bodyPr lIns="53578" tIns="53578" rIns="53578" bIns="53578" anchor="ctr"/>
          <a:lstStyle/>
          <a:p>
            <a:pPr>
              <a:defRPr b="0" sz="54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331" name="FOLLOW…"/>
          <p:cNvSpPr txBox="1"/>
          <p:nvPr/>
        </p:nvSpPr>
        <p:spPr>
          <a:xfrm>
            <a:off x="3462122" y="7244233"/>
            <a:ext cx="6791756" cy="119935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3578" tIns="53578" rIns="53578" bIns="53578" anchor="ctr">
            <a:spAutoFit/>
          </a:bodyPr>
          <a:lstStyle/>
          <a:p>
            <a:pPr>
              <a:defRPr b="0" sz="3200">
                <a:solidFill>
                  <a:srgbClr val="B51C0A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pPr>
            <a:r>
              <a:t>FOLLOW</a:t>
            </a:r>
          </a:p>
          <a:p>
            <a:pPr>
              <a:defRPr b="0" sz="3200">
                <a:solidFill>
                  <a:srgbClr val="B51C0A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pPr>
            <a:r>
              <a:t>@theroseate</a:t>
            </a:r>
          </a:p>
        </p:txBody>
      </p:sp>
      <p:pic>
        <p:nvPicPr>
          <p:cNvPr id="332" name="Image" descr="Image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3073784" y="9080362"/>
            <a:ext cx="7568432" cy="9045988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335" name="Group"/>
          <p:cNvGrpSpPr/>
          <p:nvPr/>
        </p:nvGrpSpPr>
        <p:grpSpPr>
          <a:xfrm>
            <a:off x="4791481" y="22474346"/>
            <a:ext cx="4133038" cy="831878"/>
            <a:chOff x="0" y="0"/>
            <a:chExt cx="4133037" cy="831877"/>
          </a:xfrm>
        </p:grpSpPr>
        <p:sp>
          <p:nvSpPr>
            <p:cNvPr id="333" name="Rectangle"/>
            <p:cNvSpPr/>
            <p:nvPr/>
          </p:nvSpPr>
          <p:spPr>
            <a:xfrm>
              <a:off x="0" y="0"/>
              <a:ext cx="4133038" cy="831878"/>
            </a:xfrm>
            <a:prstGeom prst="rect">
              <a:avLst/>
            </a:prstGeom>
            <a:solidFill>
              <a:srgbClr val="BF3B33"/>
            </a:solidFill>
            <a:ln w="12700" cap="flat">
              <a:noFill/>
              <a:miter lim="400000"/>
            </a:ln>
            <a:effectLst/>
          </p:spPr>
          <p:txBody>
            <a:bodyPr wrap="square" lIns="53578" tIns="53578" rIns="53578" bIns="53578" numCol="1" anchor="ctr">
              <a:noAutofit/>
            </a:bodyPr>
            <a:lstStyle/>
            <a:p>
              <a:pPr>
                <a:defRPr b="0" sz="54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</a:p>
          </p:txBody>
        </p:sp>
        <p:sp>
          <p:nvSpPr>
            <p:cNvPr id="334" name="Swipe up"/>
            <p:cNvSpPr txBox="1"/>
            <p:nvPr/>
          </p:nvSpPr>
          <p:spPr>
            <a:xfrm>
              <a:off x="0" y="76610"/>
              <a:ext cx="4133038" cy="65325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3578" tIns="53578" rIns="53578" bIns="53578" numCol="1" anchor="ctr">
              <a:spAutoFit/>
            </a:bodyPr>
            <a:lstStyle>
              <a:lvl1pPr>
                <a:defRPr b="0" sz="3200">
                  <a:solidFill>
                    <a:srgbClr val="FFFFFF"/>
                  </a:solidFill>
                  <a:latin typeface="Open Sans SemiBold"/>
                  <a:ea typeface="Open Sans SemiBold"/>
                  <a:cs typeface="Open Sans SemiBold"/>
                  <a:sym typeface="Open Sans SemiBold"/>
                </a:defRPr>
              </a:lvl1pPr>
            </a:lstStyle>
            <a:p>
              <a:pPr/>
              <a:r>
                <a:t>Swipe up</a:t>
              </a: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advClick="1" p14:dur="2000">
        <p:push dir="l"/>
      </p:transition>
    </mc:Choice>
    <mc:Fallback>
      <p:transition spd="slow">
        <p:fade/>
      </p:transition>
    </mc:Fallback>
  </mc:AlternateContent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4" presetID="2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3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335" grpId="1"/>
    </p:bldLst>
  </p:timing>
</p:sld>
</file>

<file path=ppt/theme/theme1.xml><?xml version="1.0" encoding="utf-8"?>
<a:theme xmlns:a="http://schemas.openxmlformats.org/drawingml/2006/main" xmlns:r="http://schemas.openxmlformats.org/officeDocument/2006/relationships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6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3578" tIns="53578" rIns="53578" bIns="53578" numCol="1" spcCol="38100" rtlCol="0" anchor="ctr" upright="0">
        <a:spAutoFit/>
      </a:bodyPr>
      <a:lstStyle>
        <a:defPPr marL="0" marR="0" indent="0" algn="ctr" defTabSz="1460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54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3578" tIns="53578" rIns="53578" bIns="53578" numCol="1" spcCol="38100" rtlCol="0" anchor="ctr" upright="0">
        <a:spAutoFit/>
      </a:bodyPr>
      <a:lstStyle>
        <a:defPPr marL="0" marR="0" indent="0" algn="ctr" defTabSz="1460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1" baseline="0" cap="none" i="0" spc="0" strike="noStrike" sz="60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6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3578" tIns="53578" rIns="53578" bIns="53578" numCol="1" spcCol="38100" rtlCol="0" anchor="ctr" upright="0">
        <a:spAutoFit/>
      </a:bodyPr>
      <a:lstStyle>
        <a:defPPr marL="0" marR="0" indent="0" algn="ctr" defTabSz="1460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54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3578" tIns="53578" rIns="53578" bIns="53578" numCol="1" spcCol="38100" rtlCol="0" anchor="ctr" upright="0">
        <a:spAutoFit/>
      </a:bodyPr>
      <a:lstStyle>
        <a:defPPr marL="0" marR="0" indent="0" algn="ctr" defTabSz="1460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1" baseline="0" cap="none" i="0" spc="0" strike="noStrike" sz="60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