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716000" cy="24384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1460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6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1460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6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1460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6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1460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6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1460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6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1460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6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1460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6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1460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6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1460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6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21"/>
          </p:nvPr>
        </p:nvSpPr>
        <p:spPr>
          <a:xfrm>
            <a:off x="1339453" y="13759160"/>
            <a:ext cx="11037094" cy="100022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i="1" sz="60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22"/>
          </p:nvPr>
        </p:nvSpPr>
        <p:spPr>
          <a:xfrm>
            <a:off x="1339453" y="11184725"/>
            <a:ext cx="11037094" cy="1371613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8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21"/>
          </p:nvPr>
        </p:nvSpPr>
        <p:spPr>
          <a:xfrm>
            <a:off x="-1001798" y="7048500"/>
            <a:ext cx="15719596" cy="1048791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sz="half" idx="21"/>
          </p:nvPr>
        </p:nvSpPr>
        <p:spPr>
          <a:xfrm>
            <a:off x="1710796" y="7353410"/>
            <a:ext cx="10287003" cy="686157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1339453" y="14134207"/>
            <a:ext cx="11037094" cy="1500188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1339453" y="15647789"/>
            <a:ext cx="11037094" cy="1192114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339453" y="10450710"/>
            <a:ext cx="11037094" cy="3482580"/>
          </a:xfrm>
          <a:prstGeom prst="rect">
            <a:avLst/>
          </a:prstGeom>
        </p:spPr>
        <p:txBody>
          <a:bodyPr anchor="ctr"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21"/>
          </p:nvPr>
        </p:nvSpPr>
        <p:spPr>
          <a:xfrm>
            <a:off x="2387575" y="7695903"/>
            <a:ext cx="13079760" cy="871984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1004589" y="7718226"/>
            <a:ext cx="5625704" cy="4205884"/>
          </a:xfrm>
          <a:prstGeom prst="rect">
            <a:avLst/>
          </a:prstGeom>
        </p:spPr>
        <p:txBody>
          <a:bodyPr/>
          <a:lstStyle>
            <a:lvl1pPr>
              <a:defRPr sz="15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1004589" y="12031265"/>
            <a:ext cx="5625704" cy="4339829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xfrm>
            <a:off x="1004589" y="7316390"/>
            <a:ext cx="11706822" cy="2277071"/>
          </a:xfrm>
          <a:prstGeom prst="rect">
            <a:avLst/>
          </a:prstGeom>
        </p:spPr>
        <p:txBody>
          <a:bodyPr anchor="ctr"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xfrm>
            <a:off x="1004589" y="7316390"/>
            <a:ext cx="11706822" cy="2277071"/>
          </a:xfrm>
          <a:prstGeom prst="rect">
            <a:avLst/>
          </a:prstGeom>
        </p:spPr>
        <p:txBody>
          <a:bodyPr anchor="ctr"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sz="half" idx="1"/>
          </p:nvPr>
        </p:nvSpPr>
        <p:spPr>
          <a:xfrm>
            <a:off x="1004589" y="9780984"/>
            <a:ext cx="11706822" cy="6630294"/>
          </a:xfrm>
          <a:prstGeom prst="rect">
            <a:avLst/>
          </a:prstGeom>
        </p:spPr>
        <p:txBody>
          <a:bodyPr anchor="ctr"/>
          <a:lstStyle>
            <a:lvl1pPr marL="1111250" indent="-1111250" algn="l">
              <a:spcBef>
                <a:spcPts val="10500"/>
              </a:spcBef>
              <a:buSzPct val="145000"/>
              <a:buChar char="•"/>
              <a:defRPr sz="8000"/>
            </a:lvl1pPr>
            <a:lvl2pPr marL="1555750" indent="-1111250" algn="l">
              <a:spcBef>
                <a:spcPts val="10500"/>
              </a:spcBef>
              <a:buSzPct val="145000"/>
              <a:buChar char="•"/>
              <a:defRPr sz="8000"/>
            </a:lvl2pPr>
            <a:lvl3pPr marL="2000250" indent="-1111250" algn="l">
              <a:spcBef>
                <a:spcPts val="10500"/>
              </a:spcBef>
              <a:buSzPct val="145000"/>
              <a:buChar char="•"/>
              <a:defRPr sz="8000"/>
            </a:lvl3pPr>
            <a:lvl4pPr marL="2444750" indent="-1111250" algn="l">
              <a:spcBef>
                <a:spcPts val="10500"/>
              </a:spcBef>
              <a:buSzPct val="145000"/>
              <a:buChar char="•"/>
              <a:defRPr sz="8000"/>
            </a:lvl4pPr>
            <a:lvl5pPr marL="2889250" indent="-1111250" algn="l">
              <a:spcBef>
                <a:spcPts val="10500"/>
              </a:spcBef>
              <a:buSzPct val="145000"/>
              <a:buChar char="•"/>
              <a:defRPr sz="8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quarter" idx="21"/>
          </p:nvPr>
        </p:nvSpPr>
        <p:spPr>
          <a:xfrm>
            <a:off x="4309690" y="9776518"/>
            <a:ext cx="9945440" cy="663029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xfrm>
            <a:off x="1004589" y="7316390"/>
            <a:ext cx="11706822" cy="2277071"/>
          </a:xfrm>
          <a:prstGeom prst="rect">
            <a:avLst/>
          </a:prstGeom>
        </p:spPr>
        <p:txBody>
          <a:bodyPr anchor="ctr"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quarter" idx="1"/>
          </p:nvPr>
        </p:nvSpPr>
        <p:spPr>
          <a:xfrm>
            <a:off x="1004589" y="9780984"/>
            <a:ext cx="5625704" cy="6630294"/>
          </a:xfrm>
          <a:prstGeom prst="rect">
            <a:avLst/>
          </a:prstGeom>
        </p:spPr>
        <p:txBody>
          <a:bodyPr anchor="ctr"/>
          <a:lstStyle>
            <a:lvl1pPr marL="857250" indent="-857250" algn="l">
              <a:spcBef>
                <a:spcPts val="8000"/>
              </a:spcBef>
              <a:buSzPct val="145000"/>
              <a:buChar char="•"/>
              <a:defRPr sz="7000"/>
            </a:lvl1pPr>
            <a:lvl2pPr marL="1200150" indent="-857250" algn="l">
              <a:spcBef>
                <a:spcPts val="8000"/>
              </a:spcBef>
              <a:buSzPct val="145000"/>
              <a:buChar char="•"/>
              <a:defRPr sz="7000"/>
            </a:lvl2pPr>
            <a:lvl3pPr marL="1543050" indent="-857250" algn="l">
              <a:spcBef>
                <a:spcPts val="8000"/>
              </a:spcBef>
              <a:buSzPct val="145000"/>
              <a:buChar char="•"/>
              <a:defRPr sz="7000"/>
            </a:lvl3pPr>
            <a:lvl4pPr marL="1885950" indent="-857250" algn="l">
              <a:spcBef>
                <a:spcPts val="8000"/>
              </a:spcBef>
              <a:buSzPct val="145000"/>
              <a:buChar char="•"/>
              <a:defRPr sz="7000"/>
            </a:lvl4pPr>
            <a:lvl5pPr marL="2228850" indent="-857250" algn="l">
              <a:spcBef>
                <a:spcPts val="8000"/>
              </a:spcBef>
              <a:buSzPct val="145000"/>
              <a:buChar char="•"/>
              <a:defRPr sz="7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xfrm>
            <a:off x="6512052" y="16853296"/>
            <a:ext cx="684753" cy="716758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sz="half" idx="1"/>
          </p:nvPr>
        </p:nvSpPr>
        <p:spPr>
          <a:xfrm>
            <a:off x="1004589" y="8387953"/>
            <a:ext cx="11706822" cy="7608094"/>
          </a:xfrm>
          <a:prstGeom prst="rect">
            <a:avLst/>
          </a:prstGeom>
        </p:spPr>
        <p:txBody>
          <a:bodyPr anchor="ctr"/>
          <a:lstStyle>
            <a:lvl1pPr marL="1111250" indent="-1111250" algn="l">
              <a:spcBef>
                <a:spcPts val="10500"/>
              </a:spcBef>
              <a:buSzPct val="145000"/>
              <a:buChar char="•"/>
              <a:defRPr sz="8000"/>
            </a:lvl1pPr>
            <a:lvl2pPr marL="1555750" indent="-1111250" algn="l">
              <a:spcBef>
                <a:spcPts val="10500"/>
              </a:spcBef>
              <a:buSzPct val="145000"/>
              <a:buChar char="•"/>
              <a:defRPr sz="8000"/>
            </a:lvl2pPr>
            <a:lvl3pPr marL="2000250" indent="-1111250" algn="l">
              <a:spcBef>
                <a:spcPts val="10500"/>
              </a:spcBef>
              <a:buSzPct val="145000"/>
              <a:buChar char="•"/>
              <a:defRPr sz="8000"/>
            </a:lvl3pPr>
            <a:lvl4pPr marL="2444750" indent="-1111250" algn="l">
              <a:spcBef>
                <a:spcPts val="10500"/>
              </a:spcBef>
              <a:buSzPct val="145000"/>
              <a:buChar char="•"/>
              <a:defRPr sz="8000"/>
            </a:lvl4pPr>
            <a:lvl5pPr marL="2889250" indent="-1111250" algn="l">
              <a:spcBef>
                <a:spcPts val="10500"/>
              </a:spcBef>
              <a:buSzPct val="145000"/>
              <a:buChar char="•"/>
              <a:defRPr sz="8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21"/>
          </p:nvPr>
        </p:nvSpPr>
        <p:spPr>
          <a:xfrm>
            <a:off x="7045523" y="12352734"/>
            <a:ext cx="6385867" cy="425946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22"/>
          </p:nvPr>
        </p:nvSpPr>
        <p:spPr>
          <a:xfrm>
            <a:off x="6858000" y="7986117"/>
            <a:ext cx="6188274" cy="412551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sz="half" idx="23"/>
          </p:nvPr>
        </p:nvSpPr>
        <p:spPr>
          <a:xfrm>
            <a:off x="-2504778" y="7986117"/>
            <a:ext cx="12637741" cy="842516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339453" y="8776394"/>
            <a:ext cx="11037094" cy="3482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b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1339453" y="12366128"/>
            <a:ext cx="11037094" cy="11921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512052" y="16853296"/>
            <a:ext cx="684753" cy="714722"/>
          </a:xfrm>
          <a:prstGeom prst="rect">
            <a:avLst/>
          </a:prstGeom>
          <a:ln w="12700">
            <a:miter lim="400000"/>
          </a:ln>
        </p:spPr>
        <p:txBody>
          <a:bodyPr wrap="none" lIns="53578" tIns="53578" rIns="53578" bIns="53578">
            <a:spAutoFit/>
          </a:bodyPr>
          <a:lstStyle>
            <a:lvl1pPr>
              <a:defRPr b="0" sz="40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1460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1pPr>
      <a:lvl2pPr marL="0" marR="0" indent="228600" algn="ctr" defTabSz="1460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2pPr>
      <a:lvl3pPr marL="0" marR="0" indent="457200" algn="ctr" defTabSz="1460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3pPr>
      <a:lvl4pPr marL="0" marR="0" indent="685800" algn="ctr" defTabSz="1460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4pPr>
      <a:lvl5pPr marL="0" marR="0" indent="914400" algn="ctr" defTabSz="1460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5pPr>
      <a:lvl6pPr marL="0" marR="0" indent="1143000" algn="ctr" defTabSz="1460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6pPr>
      <a:lvl7pPr marL="0" marR="0" indent="1371600" algn="ctr" defTabSz="1460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7pPr>
      <a:lvl8pPr marL="0" marR="0" indent="1600200" algn="ctr" defTabSz="1460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8pPr>
      <a:lvl9pPr marL="0" marR="0" indent="1828800" algn="ctr" defTabSz="1460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5" Type="http://schemas.openxmlformats.org/officeDocument/2006/relationships/image" Target="../media/image2.png"/><Relationship Id="rId6" Type="http://schemas.openxmlformats.org/officeDocument/2006/relationships/image" Target="../media/image3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5" Type="http://schemas.openxmlformats.org/officeDocument/2006/relationships/image" Target="../media/image2.png"/><Relationship Id="rId6" Type="http://schemas.openxmlformats.org/officeDocument/2006/relationships/image" Target="../media/image3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5" Type="http://schemas.openxmlformats.org/officeDocument/2006/relationships/image" Target="../media/image2.png"/><Relationship Id="rId6" Type="http://schemas.openxmlformats.org/officeDocument/2006/relationships/image" Target="../media/image3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5" Type="http://schemas.openxmlformats.org/officeDocument/2006/relationships/image" Target="../media/image2.png"/><Relationship Id="rId6" Type="http://schemas.openxmlformats.org/officeDocument/2006/relationships/image" Target="../media/image3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5" Type="http://schemas.openxmlformats.org/officeDocument/2006/relationships/image" Target="../media/image2.png"/><Relationship Id="rId6" Type="http://schemas.openxmlformats.org/officeDocument/2006/relationships/image" Target="../media/image3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1.jpeg"/><Relationship Id="rId4" Type="http://schemas.openxmlformats.org/officeDocument/2006/relationships/image" Target="../media/image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"/>
          <p:cNvSpPr/>
          <p:nvPr/>
        </p:nvSpPr>
        <p:spPr>
          <a:xfrm>
            <a:off x="-3807041" y="-142164"/>
            <a:ext cx="34533626" cy="41034077"/>
          </a:xfrm>
          <a:prstGeom prst="rect">
            <a:avLst/>
          </a:prstGeom>
          <a:solidFill>
            <a:srgbClr val="E6E5E4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0" name="Rectangle"/>
          <p:cNvSpPr/>
          <p:nvPr/>
        </p:nvSpPr>
        <p:spPr>
          <a:xfrm>
            <a:off x="13933075" y="29201885"/>
            <a:ext cx="8117477" cy="1030601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63500" dist="25400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1" name="Rectangle"/>
          <p:cNvSpPr/>
          <p:nvPr/>
        </p:nvSpPr>
        <p:spPr>
          <a:xfrm>
            <a:off x="14372536" y="29697185"/>
            <a:ext cx="7238555" cy="843717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2" name="Rectangle"/>
          <p:cNvSpPr/>
          <p:nvPr/>
        </p:nvSpPr>
        <p:spPr>
          <a:xfrm>
            <a:off x="6299200" y="5529085"/>
            <a:ext cx="9022743" cy="1403360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63500" dist="25400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3" name="Rectangle"/>
          <p:cNvSpPr/>
          <p:nvPr/>
        </p:nvSpPr>
        <p:spPr>
          <a:xfrm>
            <a:off x="2717800" y="4394200"/>
            <a:ext cx="6208908" cy="6354689"/>
          </a:xfrm>
          <a:prstGeom prst="rect">
            <a:avLst/>
          </a:prstGeom>
          <a:solidFill>
            <a:srgbClr val="AC514D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4" name="Rectangle"/>
          <p:cNvSpPr/>
          <p:nvPr/>
        </p:nvSpPr>
        <p:spPr>
          <a:xfrm>
            <a:off x="2717800" y="10718800"/>
            <a:ext cx="6208908" cy="3164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5" name="Rectangle"/>
          <p:cNvSpPr/>
          <p:nvPr/>
        </p:nvSpPr>
        <p:spPr>
          <a:xfrm>
            <a:off x="939800" y="25620485"/>
            <a:ext cx="16462552" cy="1222497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63500" dist="25400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6" name="Rectangle"/>
          <p:cNvSpPr/>
          <p:nvPr/>
        </p:nvSpPr>
        <p:spPr>
          <a:xfrm>
            <a:off x="1384300" y="26128485"/>
            <a:ext cx="15578591" cy="1122544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7" name="Rectangle"/>
          <p:cNvSpPr/>
          <p:nvPr/>
        </p:nvSpPr>
        <p:spPr>
          <a:xfrm>
            <a:off x="19571875" y="2109292"/>
            <a:ext cx="9518546" cy="1344299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63500" dist="25400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8" name="Rectangle"/>
          <p:cNvSpPr/>
          <p:nvPr/>
        </p:nvSpPr>
        <p:spPr>
          <a:xfrm>
            <a:off x="20011336" y="2604592"/>
            <a:ext cx="8639623" cy="1131713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9" name="Rectangle"/>
          <p:cNvSpPr/>
          <p:nvPr/>
        </p:nvSpPr>
        <p:spPr>
          <a:xfrm>
            <a:off x="16320675" y="17558842"/>
            <a:ext cx="13454900" cy="847582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63500" dist="25400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30" name="Circle"/>
          <p:cNvSpPr/>
          <p:nvPr/>
        </p:nvSpPr>
        <p:spPr>
          <a:xfrm>
            <a:off x="14122291" y="4495800"/>
            <a:ext cx="3487444" cy="3487443"/>
          </a:xfrm>
          <a:prstGeom prst="ellipse">
            <a:avLst/>
          </a:prstGeom>
          <a:ln w="63500">
            <a:solidFill>
              <a:srgbClr val="AC514D"/>
            </a:solidFill>
            <a:prstDash val="sysDot"/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31" name="Circle"/>
          <p:cNvSpPr/>
          <p:nvPr/>
        </p:nvSpPr>
        <p:spPr>
          <a:xfrm>
            <a:off x="14420197" y="4793705"/>
            <a:ext cx="2891634" cy="2891633"/>
          </a:xfrm>
          <a:prstGeom prst="ellipse">
            <a:avLst/>
          </a:prstGeom>
          <a:ln w="63500">
            <a:solidFill>
              <a:srgbClr val="AC514D"/>
            </a:solidFill>
            <a:prstDash val="sysDot"/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32" name="6.png" descr="6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flipH="1" rot="10838910">
            <a:off x="376284" y="12312679"/>
            <a:ext cx="9868463" cy="117440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3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4512171" y="14116270"/>
            <a:ext cx="6326257" cy="4702966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Color of the…"/>
          <p:cNvSpPr txBox="1"/>
          <p:nvPr/>
        </p:nvSpPr>
        <p:spPr>
          <a:xfrm>
            <a:off x="2588964" y="11516121"/>
            <a:ext cx="6466580" cy="135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/>
          <a:p>
            <a:pPr>
              <a:defRPr sz="3700">
                <a:solidFill>
                  <a:srgbClr val="AC514D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pPr>
            <a:r>
              <a:t>Color of the </a:t>
            </a:r>
          </a:p>
          <a:p>
            <a:pPr>
              <a:defRPr sz="3700">
                <a:solidFill>
                  <a:srgbClr val="AC514D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pPr>
            <a:r>
              <a:t>Season #982822</a:t>
            </a:r>
          </a:p>
        </p:txBody>
      </p:sp>
      <p:sp>
        <p:nvSpPr>
          <p:cNvPr id="135" name="The City of London Opera is proud not only that it has produced some superb voices"/>
          <p:cNvSpPr txBox="1"/>
          <p:nvPr/>
        </p:nvSpPr>
        <p:spPr>
          <a:xfrm>
            <a:off x="17888808" y="26748326"/>
            <a:ext cx="6597298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i="1" sz="3200">
                <a:solidFill>
                  <a:srgbClr val="AC514D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sp>
        <p:nvSpPr>
          <p:cNvPr id="136" name="Sep/12"/>
          <p:cNvSpPr txBox="1"/>
          <p:nvPr/>
        </p:nvSpPr>
        <p:spPr>
          <a:xfrm>
            <a:off x="20193427" y="14240271"/>
            <a:ext cx="3670317" cy="729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 algn="l">
              <a:defRPr sz="3700">
                <a:solidFill>
                  <a:srgbClr val="AC514D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Sep/12</a:t>
            </a:r>
          </a:p>
        </p:txBody>
      </p:sp>
      <p:sp>
        <p:nvSpPr>
          <p:cNvPr id="137" name="Breakfast menu"/>
          <p:cNvSpPr txBox="1"/>
          <p:nvPr/>
        </p:nvSpPr>
        <p:spPr>
          <a:xfrm>
            <a:off x="14284855" y="38395671"/>
            <a:ext cx="3670316" cy="729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 algn="l">
              <a:defRPr sz="3700">
                <a:solidFill>
                  <a:srgbClr val="AC514D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Breakfast menu</a:t>
            </a:r>
          </a:p>
        </p:txBody>
      </p:sp>
      <p:sp>
        <p:nvSpPr>
          <p:cNvPr id="138" name="Shape"/>
          <p:cNvSpPr/>
          <p:nvPr/>
        </p:nvSpPr>
        <p:spPr>
          <a:xfrm>
            <a:off x="4203648" y="3774191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39" name="Shape"/>
          <p:cNvSpPr/>
          <p:nvPr/>
        </p:nvSpPr>
        <p:spPr>
          <a:xfrm rot="19180876">
            <a:off x="18249845" y="1665981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0" name="Shape"/>
          <p:cNvSpPr/>
          <p:nvPr/>
        </p:nvSpPr>
        <p:spPr>
          <a:xfrm rot="13053878">
            <a:off x="26987422" y="1665981"/>
            <a:ext cx="3237213" cy="10816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1" name="Shape"/>
          <p:cNvSpPr/>
          <p:nvPr/>
        </p:nvSpPr>
        <p:spPr>
          <a:xfrm rot="10994511">
            <a:off x="16074539" y="28462990"/>
            <a:ext cx="3237213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2" name="Shape"/>
          <p:cNvSpPr/>
          <p:nvPr/>
        </p:nvSpPr>
        <p:spPr>
          <a:xfrm rot="10994511">
            <a:off x="7570315" y="25237190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3" name="Circle"/>
          <p:cNvSpPr/>
          <p:nvPr/>
        </p:nvSpPr>
        <p:spPr>
          <a:xfrm>
            <a:off x="22609404" y="17018000"/>
            <a:ext cx="877442" cy="877442"/>
          </a:xfrm>
          <a:prstGeom prst="ellipse">
            <a:avLst/>
          </a:prstGeom>
          <a:solidFill>
            <a:srgbClr val="AC514D">
              <a:alpha val="85165"/>
            </a:srgbClr>
          </a:solidFill>
          <a:ln w="12700">
            <a:solidFill>
              <a:srgbClr val="D6D5D5">
                <a:alpha val="85165"/>
              </a:srgbClr>
            </a:solidFill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0" advTm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Rectangle"/>
          <p:cNvSpPr/>
          <p:nvPr/>
        </p:nvSpPr>
        <p:spPr>
          <a:xfrm>
            <a:off x="-21079041" y="-189047"/>
            <a:ext cx="35316236" cy="42960560"/>
          </a:xfrm>
          <a:prstGeom prst="rect">
            <a:avLst/>
          </a:prstGeom>
          <a:solidFill>
            <a:srgbClr val="E6E5E4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6" name="Rectangle"/>
          <p:cNvSpPr/>
          <p:nvPr/>
        </p:nvSpPr>
        <p:spPr>
          <a:xfrm>
            <a:off x="-3338925" y="31081485"/>
            <a:ext cx="8117477" cy="1030601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63500" dist="25400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7" name="Rectangle"/>
          <p:cNvSpPr/>
          <p:nvPr/>
        </p:nvSpPr>
        <p:spPr>
          <a:xfrm>
            <a:off x="-2899464" y="31576785"/>
            <a:ext cx="7238555" cy="843717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8" name="Rectangle"/>
          <p:cNvSpPr/>
          <p:nvPr/>
        </p:nvSpPr>
        <p:spPr>
          <a:xfrm>
            <a:off x="-10972800" y="7408685"/>
            <a:ext cx="9022743" cy="1403360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63500" dist="25400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9" name="Rectangle"/>
          <p:cNvSpPr/>
          <p:nvPr/>
        </p:nvSpPr>
        <p:spPr>
          <a:xfrm>
            <a:off x="-14554200" y="6273800"/>
            <a:ext cx="6208908" cy="6354689"/>
          </a:xfrm>
          <a:prstGeom prst="rect">
            <a:avLst/>
          </a:prstGeom>
          <a:solidFill>
            <a:srgbClr val="AC514D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50" name="Rectangle"/>
          <p:cNvSpPr/>
          <p:nvPr/>
        </p:nvSpPr>
        <p:spPr>
          <a:xfrm>
            <a:off x="-14554200" y="12598400"/>
            <a:ext cx="6208908" cy="3164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51" name="Rectangle"/>
          <p:cNvSpPr/>
          <p:nvPr/>
        </p:nvSpPr>
        <p:spPr>
          <a:xfrm>
            <a:off x="-16332200" y="27500085"/>
            <a:ext cx="16462552" cy="1222497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63500" dist="25400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52" name="Rectangle"/>
          <p:cNvSpPr/>
          <p:nvPr/>
        </p:nvSpPr>
        <p:spPr>
          <a:xfrm>
            <a:off x="-15887700" y="28008085"/>
            <a:ext cx="15578591" cy="1122544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53" name="Rectangle"/>
          <p:cNvSpPr/>
          <p:nvPr/>
        </p:nvSpPr>
        <p:spPr>
          <a:xfrm>
            <a:off x="2299875" y="3988892"/>
            <a:ext cx="9518546" cy="1344299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63500" dist="25400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54" name="Rectangle"/>
          <p:cNvSpPr/>
          <p:nvPr/>
        </p:nvSpPr>
        <p:spPr>
          <a:xfrm>
            <a:off x="2739336" y="4484192"/>
            <a:ext cx="8639623" cy="1131713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55" name="Rectangle"/>
          <p:cNvSpPr/>
          <p:nvPr/>
        </p:nvSpPr>
        <p:spPr>
          <a:xfrm>
            <a:off x="-951325" y="19438442"/>
            <a:ext cx="13454900" cy="847582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63500" dist="25400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56" name="Circle"/>
          <p:cNvSpPr/>
          <p:nvPr/>
        </p:nvSpPr>
        <p:spPr>
          <a:xfrm>
            <a:off x="-3149709" y="6375400"/>
            <a:ext cx="3487444" cy="3487443"/>
          </a:xfrm>
          <a:prstGeom prst="ellipse">
            <a:avLst/>
          </a:prstGeom>
          <a:ln w="63500">
            <a:solidFill>
              <a:srgbClr val="AC514D"/>
            </a:solidFill>
            <a:prstDash val="sysDot"/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57" name="Circle"/>
          <p:cNvSpPr/>
          <p:nvPr/>
        </p:nvSpPr>
        <p:spPr>
          <a:xfrm>
            <a:off x="-2851803" y="6673305"/>
            <a:ext cx="2891634" cy="2891633"/>
          </a:xfrm>
          <a:prstGeom prst="ellipse">
            <a:avLst/>
          </a:prstGeom>
          <a:ln w="63500">
            <a:solidFill>
              <a:srgbClr val="AC514D"/>
            </a:solidFill>
            <a:prstDash val="sysDot"/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58" name="6.png" descr="6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flipH="1" rot="10838910">
            <a:off x="-16895716" y="14192279"/>
            <a:ext cx="9868462" cy="117440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9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2759829" y="15995870"/>
            <a:ext cx="6326257" cy="4702966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Color of the…"/>
          <p:cNvSpPr txBox="1"/>
          <p:nvPr/>
        </p:nvSpPr>
        <p:spPr>
          <a:xfrm>
            <a:off x="-14683036" y="13395721"/>
            <a:ext cx="6466580" cy="135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/>
          <a:p>
            <a:pPr>
              <a:defRPr sz="3700">
                <a:solidFill>
                  <a:srgbClr val="AC514D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pPr>
            <a:r>
              <a:t>Color of the </a:t>
            </a:r>
          </a:p>
          <a:p>
            <a:pPr>
              <a:defRPr sz="3700">
                <a:solidFill>
                  <a:srgbClr val="AC514D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pPr>
            <a:r>
              <a:t>Season #982822</a:t>
            </a:r>
          </a:p>
        </p:txBody>
      </p:sp>
      <p:sp>
        <p:nvSpPr>
          <p:cNvPr id="161" name="The City of London Opera is proud not only that it has produced some superb voices"/>
          <p:cNvSpPr txBox="1"/>
          <p:nvPr/>
        </p:nvSpPr>
        <p:spPr>
          <a:xfrm>
            <a:off x="616808" y="28627926"/>
            <a:ext cx="6597298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i="1" sz="3200">
                <a:solidFill>
                  <a:srgbClr val="AC514D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sp>
        <p:nvSpPr>
          <p:cNvPr id="162" name="Sep/12"/>
          <p:cNvSpPr txBox="1"/>
          <p:nvPr/>
        </p:nvSpPr>
        <p:spPr>
          <a:xfrm>
            <a:off x="2921427" y="16119871"/>
            <a:ext cx="3670317" cy="729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 algn="l">
              <a:defRPr sz="3700">
                <a:solidFill>
                  <a:srgbClr val="AC514D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Sep/12</a:t>
            </a:r>
          </a:p>
        </p:txBody>
      </p:sp>
      <p:sp>
        <p:nvSpPr>
          <p:cNvPr id="163" name="Breakfast menu"/>
          <p:cNvSpPr txBox="1"/>
          <p:nvPr/>
        </p:nvSpPr>
        <p:spPr>
          <a:xfrm>
            <a:off x="-2987145" y="40275271"/>
            <a:ext cx="3670316" cy="729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 algn="l">
              <a:defRPr sz="3700">
                <a:solidFill>
                  <a:srgbClr val="AC514D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Breakfast menu</a:t>
            </a:r>
          </a:p>
        </p:txBody>
      </p:sp>
      <p:sp>
        <p:nvSpPr>
          <p:cNvPr id="164" name="Shape"/>
          <p:cNvSpPr/>
          <p:nvPr/>
        </p:nvSpPr>
        <p:spPr>
          <a:xfrm>
            <a:off x="-13068353" y="5653791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5" name="Shape"/>
          <p:cNvSpPr/>
          <p:nvPr/>
        </p:nvSpPr>
        <p:spPr>
          <a:xfrm rot="19180876">
            <a:off x="977845" y="3545581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6" name="Shape"/>
          <p:cNvSpPr/>
          <p:nvPr/>
        </p:nvSpPr>
        <p:spPr>
          <a:xfrm rot="13053878">
            <a:off x="9715422" y="3545581"/>
            <a:ext cx="3237213" cy="10816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7" name="Shape"/>
          <p:cNvSpPr/>
          <p:nvPr/>
        </p:nvSpPr>
        <p:spPr>
          <a:xfrm rot="10994511">
            <a:off x="-1197461" y="30342590"/>
            <a:ext cx="3237213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8" name="Shape"/>
          <p:cNvSpPr/>
          <p:nvPr/>
        </p:nvSpPr>
        <p:spPr>
          <a:xfrm rot="10994511">
            <a:off x="-9701685" y="27116790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9" name="Circle"/>
          <p:cNvSpPr/>
          <p:nvPr/>
        </p:nvSpPr>
        <p:spPr>
          <a:xfrm>
            <a:off x="5337404" y="18897600"/>
            <a:ext cx="877442" cy="877442"/>
          </a:xfrm>
          <a:prstGeom prst="ellipse">
            <a:avLst/>
          </a:prstGeom>
          <a:solidFill>
            <a:srgbClr val="AC514D">
              <a:alpha val="85165"/>
            </a:srgbClr>
          </a:solidFill>
          <a:ln w="12700">
            <a:solidFill>
              <a:srgbClr val="D6D5D5">
                <a:alpha val="85165"/>
              </a:srgbClr>
            </a:solidFill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advTm="0" p14:dur="2000">
        <p:dissolv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Rectangle"/>
          <p:cNvSpPr/>
          <p:nvPr/>
        </p:nvSpPr>
        <p:spPr>
          <a:xfrm>
            <a:off x="-20012241" y="-12279447"/>
            <a:ext cx="35316236" cy="42960560"/>
          </a:xfrm>
          <a:prstGeom prst="rect">
            <a:avLst/>
          </a:prstGeom>
          <a:solidFill>
            <a:srgbClr val="E6E5E4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72" name="Rectangle"/>
          <p:cNvSpPr/>
          <p:nvPr/>
        </p:nvSpPr>
        <p:spPr>
          <a:xfrm>
            <a:off x="-2272125" y="18991085"/>
            <a:ext cx="8117477" cy="1030601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63500" dist="25400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73" name="Rectangle"/>
          <p:cNvSpPr/>
          <p:nvPr/>
        </p:nvSpPr>
        <p:spPr>
          <a:xfrm>
            <a:off x="-1832664" y="19486385"/>
            <a:ext cx="7238555" cy="843717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74" name="Rectangle"/>
          <p:cNvSpPr/>
          <p:nvPr/>
        </p:nvSpPr>
        <p:spPr>
          <a:xfrm>
            <a:off x="-9906000" y="-4681715"/>
            <a:ext cx="9022743" cy="1403360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63500" dist="25400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75" name="Rectangle"/>
          <p:cNvSpPr/>
          <p:nvPr/>
        </p:nvSpPr>
        <p:spPr>
          <a:xfrm>
            <a:off x="-13487400" y="-5816600"/>
            <a:ext cx="6208908" cy="6354689"/>
          </a:xfrm>
          <a:prstGeom prst="rect">
            <a:avLst/>
          </a:prstGeom>
          <a:solidFill>
            <a:srgbClr val="AC514D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76" name="Rectangle"/>
          <p:cNvSpPr/>
          <p:nvPr/>
        </p:nvSpPr>
        <p:spPr>
          <a:xfrm>
            <a:off x="-13487400" y="508000"/>
            <a:ext cx="6208908" cy="3164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77" name="Rectangle"/>
          <p:cNvSpPr/>
          <p:nvPr/>
        </p:nvSpPr>
        <p:spPr>
          <a:xfrm>
            <a:off x="-15265400" y="15409685"/>
            <a:ext cx="16462552" cy="1222497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63500" dist="25400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78" name="Rectangle"/>
          <p:cNvSpPr/>
          <p:nvPr/>
        </p:nvSpPr>
        <p:spPr>
          <a:xfrm>
            <a:off x="-14820900" y="15917685"/>
            <a:ext cx="15578591" cy="1122544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79" name="Rectangle"/>
          <p:cNvSpPr/>
          <p:nvPr/>
        </p:nvSpPr>
        <p:spPr>
          <a:xfrm>
            <a:off x="3366675" y="-8101508"/>
            <a:ext cx="9518546" cy="1344299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63500" dist="25400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80" name="Rectangle"/>
          <p:cNvSpPr/>
          <p:nvPr/>
        </p:nvSpPr>
        <p:spPr>
          <a:xfrm>
            <a:off x="3806136" y="-7631608"/>
            <a:ext cx="8639623" cy="1131713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81" name="Rectangle"/>
          <p:cNvSpPr/>
          <p:nvPr/>
        </p:nvSpPr>
        <p:spPr>
          <a:xfrm>
            <a:off x="115475" y="7348042"/>
            <a:ext cx="13454900" cy="847582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63500" dist="25400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82" name="Circle"/>
          <p:cNvSpPr/>
          <p:nvPr/>
        </p:nvSpPr>
        <p:spPr>
          <a:xfrm>
            <a:off x="-2082909" y="-5715000"/>
            <a:ext cx="3487444" cy="3487443"/>
          </a:xfrm>
          <a:prstGeom prst="ellipse">
            <a:avLst/>
          </a:prstGeom>
          <a:ln w="63500">
            <a:solidFill>
              <a:srgbClr val="AC514D"/>
            </a:solidFill>
            <a:prstDash val="sysDot"/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83" name="Circle"/>
          <p:cNvSpPr/>
          <p:nvPr/>
        </p:nvSpPr>
        <p:spPr>
          <a:xfrm>
            <a:off x="-1785003" y="-5417095"/>
            <a:ext cx="2891634" cy="2891633"/>
          </a:xfrm>
          <a:prstGeom prst="ellipse">
            <a:avLst/>
          </a:prstGeom>
          <a:ln w="63500">
            <a:solidFill>
              <a:srgbClr val="AC514D"/>
            </a:solidFill>
            <a:prstDash val="sysDot"/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184" name="6.png" descr="6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flipH="1" rot="10838910">
            <a:off x="-15828916" y="2101879"/>
            <a:ext cx="9868462" cy="117440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1693029" y="3905470"/>
            <a:ext cx="6326257" cy="4702966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Color of the…"/>
          <p:cNvSpPr txBox="1"/>
          <p:nvPr/>
        </p:nvSpPr>
        <p:spPr>
          <a:xfrm>
            <a:off x="-13616236" y="1305321"/>
            <a:ext cx="6466580" cy="135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/>
          <a:p>
            <a:pPr>
              <a:defRPr sz="3700">
                <a:solidFill>
                  <a:srgbClr val="AC514D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pPr>
            <a:r>
              <a:t>Color of the </a:t>
            </a:r>
          </a:p>
          <a:p>
            <a:pPr>
              <a:defRPr sz="3700">
                <a:solidFill>
                  <a:srgbClr val="AC514D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pPr>
            <a:r>
              <a:t>Season #982822</a:t>
            </a:r>
          </a:p>
        </p:txBody>
      </p:sp>
      <p:sp>
        <p:nvSpPr>
          <p:cNvPr id="187" name="The City of London Opera is proud not only that it has produced some superb voices"/>
          <p:cNvSpPr txBox="1"/>
          <p:nvPr/>
        </p:nvSpPr>
        <p:spPr>
          <a:xfrm>
            <a:off x="1683608" y="16537526"/>
            <a:ext cx="6597298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i="1" sz="3200">
                <a:solidFill>
                  <a:srgbClr val="AC514D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sp>
        <p:nvSpPr>
          <p:cNvPr id="188" name="Sep/12"/>
          <p:cNvSpPr txBox="1"/>
          <p:nvPr/>
        </p:nvSpPr>
        <p:spPr>
          <a:xfrm>
            <a:off x="3988227" y="4029471"/>
            <a:ext cx="3670317" cy="729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 algn="l">
              <a:defRPr sz="3700">
                <a:solidFill>
                  <a:srgbClr val="AC514D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Sep/12</a:t>
            </a:r>
          </a:p>
        </p:txBody>
      </p:sp>
      <p:sp>
        <p:nvSpPr>
          <p:cNvPr id="189" name="Breakfast menu"/>
          <p:cNvSpPr txBox="1"/>
          <p:nvPr/>
        </p:nvSpPr>
        <p:spPr>
          <a:xfrm>
            <a:off x="-1920345" y="28184871"/>
            <a:ext cx="3670316" cy="729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 algn="l">
              <a:defRPr sz="3700">
                <a:solidFill>
                  <a:srgbClr val="AC514D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Breakfast menu</a:t>
            </a:r>
          </a:p>
        </p:txBody>
      </p:sp>
      <p:sp>
        <p:nvSpPr>
          <p:cNvPr id="190" name="Shape"/>
          <p:cNvSpPr/>
          <p:nvPr/>
        </p:nvSpPr>
        <p:spPr>
          <a:xfrm>
            <a:off x="-12001553" y="-6436609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91" name="Shape"/>
          <p:cNvSpPr/>
          <p:nvPr/>
        </p:nvSpPr>
        <p:spPr>
          <a:xfrm rot="19180876">
            <a:off x="2044645" y="-8544819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92" name="Shape"/>
          <p:cNvSpPr/>
          <p:nvPr/>
        </p:nvSpPr>
        <p:spPr>
          <a:xfrm rot="13053878">
            <a:off x="10782222" y="-8544819"/>
            <a:ext cx="3237213" cy="10816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93" name="Shape"/>
          <p:cNvSpPr/>
          <p:nvPr/>
        </p:nvSpPr>
        <p:spPr>
          <a:xfrm rot="10994511">
            <a:off x="-130661" y="18252190"/>
            <a:ext cx="3237213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94" name="Shape"/>
          <p:cNvSpPr/>
          <p:nvPr/>
        </p:nvSpPr>
        <p:spPr>
          <a:xfrm rot="10994511">
            <a:off x="-8634885" y="15026390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95" name="Circle"/>
          <p:cNvSpPr/>
          <p:nvPr/>
        </p:nvSpPr>
        <p:spPr>
          <a:xfrm>
            <a:off x="6404204" y="6807200"/>
            <a:ext cx="877442" cy="877442"/>
          </a:xfrm>
          <a:prstGeom prst="ellipse">
            <a:avLst/>
          </a:prstGeom>
          <a:solidFill>
            <a:srgbClr val="AC514D">
              <a:alpha val="85165"/>
            </a:srgbClr>
          </a:solidFill>
          <a:ln w="12700">
            <a:solidFill>
              <a:srgbClr val="D6D5D5">
                <a:alpha val="85165"/>
              </a:srgbClr>
            </a:solidFill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advTm="0" p14:dur="2000">
        <p:dissolv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Rectangle"/>
          <p:cNvSpPr/>
          <p:nvPr/>
        </p:nvSpPr>
        <p:spPr>
          <a:xfrm>
            <a:off x="-15389441" y="-21779046"/>
            <a:ext cx="35316236" cy="46536462"/>
          </a:xfrm>
          <a:prstGeom prst="rect">
            <a:avLst/>
          </a:prstGeom>
          <a:solidFill>
            <a:srgbClr val="E6E5E4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98" name="Rectangle"/>
          <p:cNvSpPr/>
          <p:nvPr/>
        </p:nvSpPr>
        <p:spPr>
          <a:xfrm>
            <a:off x="2350675" y="9491485"/>
            <a:ext cx="8117477" cy="1030601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63500" dist="25400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99" name="Rectangle"/>
          <p:cNvSpPr/>
          <p:nvPr/>
        </p:nvSpPr>
        <p:spPr>
          <a:xfrm>
            <a:off x="2790136" y="9986785"/>
            <a:ext cx="7238555" cy="843717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00" name="Rectangle"/>
          <p:cNvSpPr/>
          <p:nvPr/>
        </p:nvSpPr>
        <p:spPr>
          <a:xfrm>
            <a:off x="-5283200" y="-14181315"/>
            <a:ext cx="9022743" cy="1403360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63500" dist="25400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01" name="Rectangle"/>
          <p:cNvSpPr/>
          <p:nvPr/>
        </p:nvSpPr>
        <p:spPr>
          <a:xfrm>
            <a:off x="-8864600" y="-15316200"/>
            <a:ext cx="6208908" cy="6354689"/>
          </a:xfrm>
          <a:prstGeom prst="rect">
            <a:avLst/>
          </a:prstGeom>
          <a:solidFill>
            <a:srgbClr val="AC514D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02" name="Rectangle"/>
          <p:cNvSpPr/>
          <p:nvPr/>
        </p:nvSpPr>
        <p:spPr>
          <a:xfrm>
            <a:off x="-8864600" y="-8991600"/>
            <a:ext cx="6208908" cy="3164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03" name="Rectangle"/>
          <p:cNvSpPr/>
          <p:nvPr/>
        </p:nvSpPr>
        <p:spPr>
          <a:xfrm>
            <a:off x="-10642600" y="5910085"/>
            <a:ext cx="16462552" cy="1222497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63500" dist="25400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04" name="Rectangle"/>
          <p:cNvSpPr/>
          <p:nvPr/>
        </p:nvSpPr>
        <p:spPr>
          <a:xfrm>
            <a:off x="-10198100" y="6418085"/>
            <a:ext cx="15578591" cy="1122544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05" name="Rectangle"/>
          <p:cNvSpPr/>
          <p:nvPr/>
        </p:nvSpPr>
        <p:spPr>
          <a:xfrm>
            <a:off x="7989475" y="-17601108"/>
            <a:ext cx="9518546" cy="1344299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63500" dist="25400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06" name="Rectangle"/>
          <p:cNvSpPr/>
          <p:nvPr/>
        </p:nvSpPr>
        <p:spPr>
          <a:xfrm>
            <a:off x="8428936" y="-17105808"/>
            <a:ext cx="8639623" cy="1131713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07" name="Rectangle"/>
          <p:cNvSpPr/>
          <p:nvPr/>
        </p:nvSpPr>
        <p:spPr>
          <a:xfrm>
            <a:off x="4738275" y="-2151558"/>
            <a:ext cx="13454900" cy="847582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63500" dist="25400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08" name="Circle"/>
          <p:cNvSpPr/>
          <p:nvPr/>
        </p:nvSpPr>
        <p:spPr>
          <a:xfrm>
            <a:off x="2539891" y="-15214600"/>
            <a:ext cx="3487444" cy="3487443"/>
          </a:xfrm>
          <a:prstGeom prst="ellipse">
            <a:avLst/>
          </a:prstGeom>
          <a:ln w="63500">
            <a:solidFill>
              <a:srgbClr val="AC514D"/>
            </a:solidFill>
            <a:prstDash val="sysDot"/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09" name="Circle"/>
          <p:cNvSpPr/>
          <p:nvPr/>
        </p:nvSpPr>
        <p:spPr>
          <a:xfrm>
            <a:off x="2837797" y="-14916696"/>
            <a:ext cx="2891634" cy="2891634"/>
          </a:xfrm>
          <a:prstGeom prst="ellipse">
            <a:avLst/>
          </a:prstGeom>
          <a:ln w="63500">
            <a:solidFill>
              <a:srgbClr val="AC514D"/>
            </a:solidFill>
            <a:prstDash val="sysDot"/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210" name="6.png" descr="6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flipH="1" rot="10838910">
            <a:off x="-11206116" y="-7397721"/>
            <a:ext cx="9868462" cy="11744016"/>
          </a:xfrm>
          <a:prstGeom prst="rect">
            <a:avLst/>
          </a:prstGeom>
          <a:ln w="12700">
            <a:miter lim="400000"/>
          </a:ln>
        </p:spPr>
      </p:pic>
      <p:pic>
        <p:nvPicPr>
          <p:cNvPr id="211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929771" y="-5594130"/>
            <a:ext cx="6326257" cy="4702966"/>
          </a:xfrm>
          <a:prstGeom prst="rect">
            <a:avLst/>
          </a:prstGeom>
          <a:ln w="12700">
            <a:miter lim="400000"/>
          </a:ln>
        </p:spPr>
      </p:pic>
      <p:sp>
        <p:nvSpPr>
          <p:cNvPr id="212" name="Color of the…"/>
          <p:cNvSpPr txBox="1"/>
          <p:nvPr/>
        </p:nvSpPr>
        <p:spPr>
          <a:xfrm>
            <a:off x="-8993436" y="-8194279"/>
            <a:ext cx="6466580" cy="135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/>
          <a:p>
            <a:pPr>
              <a:defRPr sz="3700">
                <a:solidFill>
                  <a:srgbClr val="AC514D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pPr>
            <a:r>
              <a:t>Color of the </a:t>
            </a:r>
          </a:p>
          <a:p>
            <a:pPr>
              <a:defRPr sz="3700">
                <a:solidFill>
                  <a:srgbClr val="AC514D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pPr>
            <a:r>
              <a:t>Season #982822</a:t>
            </a:r>
          </a:p>
        </p:txBody>
      </p:sp>
      <p:sp>
        <p:nvSpPr>
          <p:cNvPr id="213" name="The City of London Opera is proud not only that it has produced some superb voices"/>
          <p:cNvSpPr txBox="1"/>
          <p:nvPr/>
        </p:nvSpPr>
        <p:spPr>
          <a:xfrm>
            <a:off x="6306408" y="7037926"/>
            <a:ext cx="6597298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i="1" sz="3200">
                <a:solidFill>
                  <a:srgbClr val="AC514D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sp>
        <p:nvSpPr>
          <p:cNvPr id="214" name="Sep/12"/>
          <p:cNvSpPr txBox="1"/>
          <p:nvPr/>
        </p:nvSpPr>
        <p:spPr>
          <a:xfrm>
            <a:off x="8611027" y="-5470129"/>
            <a:ext cx="3670317" cy="729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 algn="l">
              <a:defRPr sz="3700">
                <a:solidFill>
                  <a:srgbClr val="AC514D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Sep/12</a:t>
            </a:r>
          </a:p>
        </p:txBody>
      </p:sp>
      <p:sp>
        <p:nvSpPr>
          <p:cNvPr id="215" name="Breakfast menu"/>
          <p:cNvSpPr txBox="1"/>
          <p:nvPr/>
        </p:nvSpPr>
        <p:spPr>
          <a:xfrm>
            <a:off x="2702455" y="18685271"/>
            <a:ext cx="3670316" cy="729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 algn="l">
              <a:defRPr sz="3700">
                <a:solidFill>
                  <a:srgbClr val="AC514D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Breakfast menu</a:t>
            </a:r>
          </a:p>
        </p:txBody>
      </p:sp>
      <p:sp>
        <p:nvSpPr>
          <p:cNvPr id="216" name="Shape"/>
          <p:cNvSpPr/>
          <p:nvPr/>
        </p:nvSpPr>
        <p:spPr>
          <a:xfrm>
            <a:off x="-7378753" y="-15936209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17" name="Shape"/>
          <p:cNvSpPr/>
          <p:nvPr/>
        </p:nvSpPr>
        <p:spPr>
          <a:xfrm rot="19180876">
            <a:off x="6667445" y="-18044419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18" name="Shape"/>
          <p:cNvSpPr/>
          <p:nvPr/>
        </p:nvSpPr>
        <p:spPr>
          <a:xfrm rot="13053878">
            <a:off x="15405022" y="-18044419"/>
            <a:ext cx="3237213" cy="10816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19" name="Shape"/>
          <p:cNvSpPr/>
          <p:nvPr/>
        </p:nvSpPr>
        <p:spPr>
          <a:xfrm rot="10994511">
            <a:off x="4492139" y="8752590"/>
            <a:ext cx="3237213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20" name="Shape"/>
          <p:cNvSpPr/>
          <p:nvPr/>
        </p:nvSpPr>
        <p:spPr>
          <a:xfrm rot="10994511">
            <a:off x="-4012085" y="5526790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21" name="Circle"/>
          <p:cNvSpPr/>
          <p:nvPr/>
        </p:nvSpPr>
        <p:spPr>
          <a:xfrm>
            <a:off x="11027004" y="-2692400"/>
            <a:ext cx="877442" cy="877442"/>
          </a:xfrm>
          <a:prstGeom prst="ellipse">
            <a:avLst/>
          </a:prstGeom>
          <a:solidFill>
            <a:srgbClr val="AC514D">
              <a:alpha val="85165"/>
            </a:srgbClr>
          </a:solidFill>
          <a:ln w="12700">
            <a:solidFill>
              <a:srgbClr val="D6D5D5">
                <a:alpha val="85165"/>
              </a:srgbClr>
            </a:solidFill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advTm="0" p14:dur="2000">
        <p:dissolv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Rectangle"/>
          <p:cNvSpPr/>
          <p:nvPr/>
        </p:nvSpPr>
        <p:spPr>
          <a:xfrm>
            <a:off x="-7159841" y="-21934731"/>
            <a:ext cx="35316236" cy="46536462"/>
          </a:xfrm>
          <a:prstGeom prst="rect">
            <a:avLst/>
          </a:prstGeom>
          <a:solidFill>
            <a:srgbClr val="E6E5E4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24" name="Rectangle"/>
          <p:cNvSpPr/>
          <p:nvPr/>
        </p:nvSpPr>
        <p:spPr>
          <a:xfrm>
            <a:off x="10580275" y="9335800"/>
            <a:ext cx="8117477" cy="1030601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63500" dist="25400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25" name="Rectangle"/>
          <p:cNvSpPr/>
          <p:nvPr/>
        </p:nvSpPr>
        <p:spPr>
          <a:xfrm>
            <a:off x="11019736" y="9831100"/>
            <a:ext cx="7238555" cy="843717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26" name="Rectangle"/>
          <p:cNvSpPr/>
          <p:nvPr/>
        </p:nvSpPr>
        <p:spPr>
          <a:xfrm>
            <a:off x="2946400" y="-14337000"/>
            <a:ext cx="9022743" cy="1403360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63500" dist="25400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27" name="Rectangle"/>
          <p:cNvSpPr/>
          <p:nvPr/>
        </p:nvSpPr>
        <p:spPr>
          <a:xfrm>
            <a:off x="-635000" y="-15471886"/>
            <a:ext cx="6208908" cy="6354690"/>
          </a:xfrm>
          <a:prstGeom prst="rect">
            <a:avLst/>
          </a:prstGeom>
          <a:solidFill>
            <a:srgbClr val="AC514D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28" name="Rectangle"/>
          <p:cNvSpPr/>
          <p:nvPr/>
        </p:nvSpPr>
        <p:spPr>
          <a:xfrm>
            <a:off x="-635000" y="-9147286"/>
            <a:ext cx="6208908" cy="31644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29" name="Rectangle"/>
          <p:cNvSpPr/>
          <p:nvPr/>
        </p:nvSpPr>
        <p:spPr>
          <a:xfrm>
            <a:off x="436726" y="6765514"/>
            <a:ext cx="12842548" cy="105793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63500" dist="25400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30" name="Rectangle"/>
          <p:cNvSpPr/>
          <p:nvPr/>
        </p:nvSpPr>
        <p:spPr>
          <a:xfrm>
            <a:off x="881949" y="7429817"/>
            <a:ext cx="11810509" cy="9338375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31" name="Rectangle"/>
          <p:cNvSpPr/>
          <p:nvPr/>
        </p:nvSpPr>
        <p:spPr>
          <a:xfrm>
            <a:off x="16219075" y="-17756793"/>
            <a:ext cx="9518546" cy="1344299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63500" dist="25400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32" name="Rectangle"/>
          <p:cNvSpPr/>
          <p:nvPr/>
        </p:nvSpPr>
        <p:spPr>
          <a:xfrm>
            <a:off x="16658536" y="-17261493"/>
            <a:ext cx="8639623" cy="1131713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33" name="Rectangle"/>
          <p:cNvSpPr/>
          <p:nvPr/>
        </p:nvSpPr>
        <p:spPr>
          <a:xfrm>
            <a:off x="12967875" y="-2307243"/>
            <a:ext cx="13454900" cy="847582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63500" dist="25400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34" name="Circle"/>
          <p:cNvSpPr/>
          <p:nvPr/>
        </p:nvSpPr>
        <p:spPr>
          <a:xfrm>
            <a:off x="10769491" y="-15370286"/>
            <a:ext cx="3487444" cy="3487444"/>
          </a:xfrm>
          <a:prstGeom prst="ellipse">
            <a:avLst/>
          </a:prstGeom>
          <a:ln w="63500">
            <a:solidFill>
              <a:srgbClr val="AC514D"/>
            </a:solidFill>
            <a:prstDash val="sysDot"/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35" name="Circle"/>
          <p:cNvSpPr/>
          <p:nvPr/>
        </p:nvSpPr>
        <p:spPr>
          <a:xfrm>
            <a:off x="11067397" y="-15072381"/>
            <a:ext cx="2891634" cy="2891634"/>
          </a:xfrm>
          <a:prstGeom prst="ellipse">
            <a:avLst/>
          </a:prstGeom>
          <a:ln w="63500">
            <a:solidFill>
              <a:srgbClr val="AC514D"/>
            </a:solidFill>
            <a:prstDash val="sysDot"/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236" name="6.png" descr="6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flipH="1" rot="10838910">
            <a:off x="-2976516" y="-7553406"/>
            <a:ext cx="9868462" cy="11744016"/>
          </a:xfrm>
          <a:prstGeom prst="rect">
            <a:avLst/>
          </a:prstGeom>
          <a:ln w="12700">
            <a:miter lim="400000"/>
          </a:ln>
        </p:spPr>
      </p:pic>
      <p:pic>
        <p:nvPicPr>
          <p:cNvPr id="237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1159371" y="-5749815"/>
            <a:ext cx="6326257" cy="4702966"/>
          </a:xfrm>
          <a:prstGeom prst="rect">
            <a:avLst/>
          </a:prstGeom>
          <a:ln w="12700">
            <a:miter lim="400000"/>
          </a:ln>
        </p:spPr>
      </p:pic>
      <p:sp>
        <p:nvSpPr>
          <p:cNvPr id="238" name="Color of the…"/>
          <p:cNvSpPr txBox="1"/>
          <p:nvPr/>
        </p:nvSpPr>
        <p:spPr>
          <a:xfrm>
            <a:off x="-763836" y="-8349964"/>
            <a:ext cx="6466580" cy="135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/>
          <a:p>
            <a:pPr>
              <a:defRPr sz="3700">
                <a:solidFill>
                  <a:srgbClr val="AC514D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pPr>
            <a:r>
              <a:t>Color of the </a:t>
            </a:r>
          </a:p>
          <a:p>
            <a:pPr>
              <a:defRPr sz="3700">
                <a:solidFill>
                  <a:srgbClr val="AC514D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pPr>
            <a:r>
              <a:t>Season #982822</a:t>
            </a:r>
          </a:p>
        </p:txBody>
      </p:sp>
      <p:sp>
        <p:nvSpPr>
          <p:cNvPr id="239" name="The City of London Opera is proud not only that it has produced some superb voices"/>
          <p:cNvSpPr txBox="1"/>
          <p:nvPr/>
        </p:nvSpPr>
        <p:spPr>
          <a:xfrm>
            <a:off x="14536008" y="6882241"/>
            <a:ext cx="6597298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i="1" sz="3200">
                <a:solidFill>
                  <a:srgbClr val="AC514D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sp>
        <p:nvSpPr>
          <p:cNvPr id="240" name="Sep/12"/>
          <p:cNvSpPr txBox="1"/>
          <p:nvPr/>
        </p:nvSpPr>
        <p:spPr>
          <a:xfrm>
            <a:off x="16840627" y="-5625814"/>
            <a:ext cx="3670317" cy="729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 algn="l">
              <a:defRPr sz="3700">
                <a:solidFill>
                  <a:srgbClr val="AC514D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Sep/12</a:t>
            </a:r>
          </a:p>
        </p:txBody>
      </p:sp>
      <p:sp>
        <p:nvSpPr>
          <p:cNvPr id="241" name="Breakfast menu"/>
          <p:cNvSpPr txBox="1"/>
          <p:nvPr/>
        </p:nvSpPr>
        <p:spPr>
          <a:xfrm>
            <a:off x="10932055" y="18529586"/>
            <a:ext cx="3670316" cy="729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 algn="l">
              <a:defRPr sz="3700">
                <a:solidFill>
                  <a:srgbClr val="AC514D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Breakfast menu</a:t>
            </a:r>
          </a:p>
        </p:txBody>
      </p:sp>
      <p:sp>
        <p:nvSpPr>
          <p:cNvPr id="242" name="Shape"/>
          <p:cNvSpPr/>
          <p:nvPr/>
        </p:nvSpPr>
        <p:spPr>
          <a:xfrm>
            <a:off x="850847" y="-16091894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43" name="Shape"/>
          <p:cNvSpPr/>
          <p:nvPr/>
        </p:nvSpPr>
        <p:spPr>
          <a:xfrm rot="19180876">
            <a:off x="14897045" y="-18200104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44" name="Shape"/>
          <p:cNvSpPr/>
          <p:nvPr/>
        </p:nvSpPr>
        <p:spPr>
          <a:xfrm rot="13053878">
            <a:off x="23634622" y="-18200104"/>
            <a:ext cx="3237213" cy="10816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45" name="Shape"/>
          <p:cNvSpPr/>
          <p:nvPr/>
        </p:nvSpPr>
        <p:spPr>
          <a:xfrm rot="10994511">
            <a:off x="12721739" y="8596905"/>
            <a:ext cx="3237213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46" name="Shape"/>
          <p:cNvSpPr/>
          <p:nvPr/>
        </p:nvSpPr>
        <p:spPr>
          <a:xfrm rot="10994511">
            <a:off x="5639915" y="6539505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47" name="Circle"/>
          <p:cNvSpPr/>
          <p:nvPr/>
        </p:nvSpPr>
        <p:spPr>
          <a:xfrm>
            <a:off x="19256604" y="-2848086"/>
            <a:ext cx="877442" cy="877442"/>
          </a:xfrm>
          <a:prstGeom prst="ellipse">
            <a:avLst/>
          </a:prstGeom>
          <a:solidFill>
            <a:srgbClr val="AC514D">
              <a:alpha val="85165"/>
            </a:srgbClr>
          </a:solidFill>
          <a:ln w="12700">
            <a:solidFill>
              <a:srgbClr val="D6D5D5">
                <a:alpha val="85165"/>
              </a:srgbClr>
            </a:solidFill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Rectangle"/>
          <p:cNvSpPr/>
          <p:nvPr/>
        </p:nvSpPr>
        <p:spPr>
          <a:xfrm>
            <a:off x="-1" y="0"/>
            <a:ext cx="13716001" cy="24384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50" name="Circle"/>
          <p:cNvSpPr/>
          <p:nvPr/>
        </p:nvSpPr>
        <p:spPr>
          <a:xfrm>
            <a:off x="4968769" y="2519226"/>
            <a:ext cx="3778462" cy="3778461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38100">
            <a:solidFill>
              <a:schemeClr val="accent5">
                <a:lumOff val="-29866"/>
              </a:schemeClr>
            </a:solidFill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51" name="FOLLOW…"/>
          <p:cNvSpPr txBox="1"/>
          <p:nvPr/>
        </p:nvSpPr>
        <p:spPr>
          <a:xfrm>
            <a:off x="3462122" y="7244233"/>
            <a:ext cx="6791756" cy="11993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/>
          <a:p>
            <a:pPr>
              <a:defRPr b="0" sz="3200">
                <a:solidFill>
                  <a:srgbClr val="B51C0A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pPr>
            <a:r>
              <a:t>FOLLOW</a:t>
            </a:r>
          </a:p>
          <a:p>
            <a:pPr>
              <a:defRPr b="0" sz="3200">
                <a:solidFill>
                  <a:srgbClr val="B51C0A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pPr>
            <a:r>
              <a:t>@theroseate</a:t>
            </a:r>
          </a:p>
        </p:txBody>
      </p:sp>
      <p:pic>
        <p:nvPicPr>
          <p:cNvPr id="25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073784" y="9080362"/>
            <a:ext cx="7568432" cy="904598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55" name="Group"/>
          <p:cNvGrpSpPr/>
          <p:nvPr/>
        </p:nvGrpSpPr>
        <p:grpSpPr>
          <a:xfrm>
            <a:off x="4791481" y="22474346"/>
            <a:ext cx="4133038" cy="831878"/>
            <a:chOff x="0" y="0"/>
            <a:chExt cx="4133037" cy="831877"/>
          </a:xfrm>
        </p:grpSpPr>
        <p:sp>
          <p:nvSpPr>
            <p:cNvPr id="253" name="Rectangle"/>
            <p:cNvSpPr/>
            <p:nvPr/>
          </p:nvSpPr>
          <p:spPr>
            <a:xfrm>
              <a:off x="0" y="0"/>
              <a:ext cx="4133038" cy="831878"/>
            </a:xfrm>
            <a:prstGeom prst="rect">
              <a:avLst/>
            </a:prstGeom>
            <a:solidFill>
              <a:srgbClr val="BF3B33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54" name="Swipe up"/>
            <p:cNvSpPr txBox="1"/>
            <p:nvPr/>
          </p:nvSpPr>
          <p:spPr>
            <a:xfrm>
              <a:off x="0" y="76610"/>
              <a:ext cx="4133038" cy="653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3578" tIns="53578" rIns="53578" bIns="53578" numCol="1" anchor="ctr">
              <a:spAutoFit/>
            </a:bodyPr>
            <a:lstStyle>
              <a:lvl1pPr>
                <a:defRPr b="0" sz="3200">
                  <a:solidFill>
                    <a:srgbClr val="FFFFFF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/>
              <a:r>
                <a:t>Swipe up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750">
        <p:push dir="l"/>
      </p:transition>
    </mc:Choice>
    <mc:Fallback>
      <p:transition spd="fast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55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3578" tIns="53578" rIns="53578" bIns="53578" numCol="1" spcCol="38100" rtlCol="0" anchor="ctr" upright="0">
        <a:spAutoFit/>
      </a:bodyPr>
      <a:lstStyle>
        <a:defPPr marL="0" marR="0" indent="0" algn="ctr" defTabSz="1460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3578" tIns="53578" rIns="53578" bIns="53578" numCol="1" spcCol="38100" rtlCol="0" anchor="ctr" upright="0">
        <a:spAutoFit/>
      </a:bodyPr>
      <a:lstStyle>
        <a:defPPr marL="0" marR="0" indent="0" algn="ctr" defTabSz="1460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6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3578" tIns="53578" rIns="53578" bIns="53578" numCol="1" spcCol="38100" rtlCol="0" anchor="ctr" upright="0">
        <a:spAutoFit/>
      </a:bodyPr>
      <a:lstStyle>
        <a:defPPr marL="0" marR="0" indent="0" algn="ctr" defTabSz="1460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3578" tIns="53578" rIns="53578" bIns="53578" numCol="1" spcCol="38100" rtlCol="0" anchor="ctr" upright="0">
        <a:spAutoFit/>
      </a:bodyPr>
      <a:lstStyle>
        <a:defPPr marL="0" marR="0" indent="0" algn="ctr" defTabSz="1460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6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