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2438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339453" y="13759160"/>
            <a:ext cx="11037094" cy="1000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6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1339453" y="11184725"/>
            <a:ext cx="11037094" cy="1371613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-1001798" y="7048500"/>
            <a:ext cx="15719596" cy="104879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sz="half" idx="21"/>
          </p:nvPr>
        </p:nvSpPr>
        <p:spPr>
          <a:xfrm>
            <a:off x="1710796" y="7353410"/>
            <a:ext cx="10287003" cy="686157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339453" y="14134207"/>
            <a:ext cx="11037094" cy="150018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339453" y="15647789"/>
            <a:ext cx="11037094" cy="119211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339453" y="10450710"/>
            <a:ext cx="11037094" cy="348258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21"/>
          </p:nvPr>
        </p:nvSpPr>
        <p:spPr>
          <a:xfrm>
            <a:off x="2387575" y="7695903"/>
            <a:ext cx="13079760" cy="87198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004589" y="7718226"/>
            <a:ext cx="5625704" cy="4205884"/>
          </a:xfrm>
          <a:prstGeom prst="rect">
            <a:avLst/>
          </a:prstGeom>
        </p:spPr>
        <p:txBody>
          <a:bodyPr/>
          <a:lstStyle>
            <a:lvl1pPr>
              <a:defRPr sz="15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004589" y="12031265"/>
            <a:ext cx="5625704" cy="4339829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sz="half" idx="1"/>
          </p:nvPr>
        </p:nvSpPr>
        <p:spPr>
          <a:xfrm>
            <a:off x="1004589" y="9780984"/>
            <a:ext cx="11706822" cy="6630294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500"/>
              </a:spcBef>
              <a:buSzPct val="145000"/>
              <a:buChar char="•"/>
              <a:defRPr sz="8000"/>
            </a:lvl1pPr>
            <a:lvl2pPr marL="1555750" indent="-1111250" algn="l">
              <a:spcBef>
                <a:spcPts val="10500"/>
              </a:spcBef>
              <a:buSzPct val="145000"/>
              <a:buChar char="•"/>
              <a:defRPr sz="8000"/>
            </a:lvl2pPr>
            <a:lvl3pPr marL="2000250" indent="-1111250" algn="l">
              <a:spcBef>
                <a:spcPts val="10500"/>
              </a:spcBef>
              <a:buSzPct val="145000"/>
              <a:buChar char="•"/>
              <a:defRPr sz="8000"/>
            </a:lvl3pPr>
            <a:lvl4pPr marL="2444750" indent="-1111250" algn="l">
              <a:spcBef>
                <a:spcPts val="10500"/>
              </a:spcBef>
              <a:buSzPct val="145000"/>
              <a:buChar char="•"/>
              <a:defRPr sz="8000"/>
            </a:lvl4pPr>
            <a:lvl5pPr marL="2889250" indent="-1111250" algn="l">
              <a:spcBef>
                <a:spcPts val="10500"/>
              </a:spcBef>
              <a:buSzPct val="145000"/>
              <a:buChar char="•"/>
              <a:defRPr sz="8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quarter" idx="21"/>
          </p:nvPr>
        </p:nvSpPr>
        <p:spPr>
          <a:xfrm>
            <a:off x="4309690" y="9776518"/>
            <a:ext cx="9945440" cy="66302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1004589" y="9780984"/>
            <a:ext cx="5625704" cy="6630294"/>
          </a:xfrm>
          <a:prstGeom prst="rect">
            <a:avLst/>
          </a:prstGeom>
        </p:spPr>
        <p:txBody>
          <a:bodyPr anchor="ctr"/>
          <a:lstStyle>
            <a:lvl1pPr marL="857250" indent="-857250" algn="l">
              <a:spcBef>
                <a:spcPts val="8000"/>
              </a:spcBef>
              <a:buSzPct val="145000"/>
              <a:buChar char="•"/>
              <a:defRPr sz="7000"/>
            </a:lvl1pPr>
            <a:lvl2pPr marL="1200150" indent="-857250" algn="l">
              <a:spcBef>
                <a:spcPts val="8000"/>
              </a:spcBef>
              <a:buSzPct val="145000"/>
              <a:buChar char="•"/>
              <a:defRPr sz="7000"/>
            </a:lvl2pPr>
            <a:lvl3pPr marL="1543050" indent="-857250" algn="l">
              <a:spcBef>
                <a:spcPts val="8000"/>
              </a:spcBef>
              <a:buSzPct val="145000"/>
              <a:buChar char="•"/>
              <a:defRPr sz="7000"/>
            </a:lvl3pPr>
            <a:lvl4pPr marL="1885950" indent="-857250" algn="l">
              <a:spcBef>
                <a:spcPts val="8000"/>
              </a:spcBef>
              <a:buSzPct val="145000"/>
              <a:buChar char="•"/>
              <a:defRPr sz="7000"/>
            </a:lvl4pPr>
            <a:lvl5pPr marL="2228850" indent="-857250" algn="l">
              <a:spcBef>
                <a:spcPts val="8000"/>
              </a:spcBef>
              <a:buSzPct val="145000"/>
              <a:buChar char="•"/>
              <a:defRPr sz="7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512052" y="16853296"/>
            <a:ext cx="684753" cy="716758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sz="half" idx="1"/>
          </p:nvPr>
        </p:nvSpPr>
        <p:spPr>
          <a:xfrm>
            <a:off x="1004589" y="8387953"/>
            <a:ext cx="11706822" cy="7608094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500"/>
              </a:spcBef>
              <a:buSzPct val="145000"/>
              <a:buChar char="•"/>
              <a:defRPr sz="8000"/>
            </a:lvl1pPr>
            <a:lvl2pPr marL="1555750" indent="-1111250" algn="l">
              <a:spcBef>
                <a:spcPts val="10500"/>
              </a:spcBef>
              <a:buSzPct val="145000"/>
              <a:buChar char="•"/>
              <a:defRPr sz="8000"/>
            </a:lvl2pPr>
            <a:lvl3pPr marL="2000250" indent="-1111250" algn="l">
              <a:spcBef>
                <a:spcPts val="10500"/>
              </a:spcBef>
              <a:buSzPct val="145000"/>
              <a:buChar char="•"/>
              <a:defRPr sz="8000"/>
            </a:lvl3pPr>
            <a:lvl4pPr marL="2444750" indent="-1111250" algn="l">
              <a:spcBef>
                <a:spcPts val="10500"/>
              </a:spcBef>
              <a:buSzPct val="145000"/>
              <a:buChar char="•"/>
              <a:defRPr sz="8000"/>
            </a:lvl4pPr>
            <a:lvl5pPr marL="2889250" indent="-1111250" algn="l">
              <a:spcBef>
                <a:spcPts val="10500"/>
              </a:spcBef>
              <a:buSzPct val="145000"/>
              <a:buChar char="•"/>
              <a:defRPr sz="8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7045523" y="12352734"/>
            <a:ext cx="6385867" cy="42594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6858000" y="7986117"/>
            <a:ext cx="6188274" cy="41255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3"/>
          </p:nvPr>
        </p:nvSpPr>
        <p:spPr>
          <a:xfrm>
            <a:off x="-2504778" y="7986117"/>
            <a:ext cx="12637741" cy="842516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339453" y="8776394"/>
            <a:ext cx="11037094" cy="348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339453" y="12366128"/>
            <a:ext cx="11037094" cy="1192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512052" y="16853296"/>
            <a:ext cx="684753" cy="714722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>
            <a:spAutoFit/>
          </a:bodyPr>
          <a:lstStyle>
            <a:lvl1pPr>
              <a:defRPr b="0" sz="40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1pPr>
      <a:lvl2pPr marL="0" marR="0" indent="2286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2pPr>
      <a:lvl3pPr marL="0" marR="0" indent="4572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3pPr>
      <a:lvl4pPr marL="0" marR="0" indent="6858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4pPr>
      <a:lvl5pPr marL="0" marR="0" indent="9144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5pPr>
      <a:lvl6pPr marL="0" marR="0" indent="11430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6pPr>
      <a:lvl7pPr marL="0" marR="0" indent="13716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7pPr>
      <a:lvl8pPr marL="0" marR="0" indent="16002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8pPr>
      <a:lvl9pPr marL="0" marR="0" indent="18288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2.jpeg"/><Relationship Id="rId4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-23106" y="1103"/>
            <a:ext cx="13762212" cy="24436296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0" name="Square"/>
          <p:cNvSpPr/>
          <p:nvPr/>
        </p:nvSpPr>
        <p:spPr>
          <a:xfrm>
            <a:off x="914400" y="990600"/>
            <a:ext cx="7755439" cy="775543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1" name="Rectangle"/>
          <p:cNvSpPr/>
          <p:nvPr/>
        </p:nvSpPr>
        <p:spPr>
          <a:xfrm>
            <a:off x="5221139" y="3784600"/>
            <a:ext cx="7588796" cy="107640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AC514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Rectangle"/>
          <p:cNvSpPr/>
          <p:nvPr/>
        </p:nvSpPr>
        <p:spPr>
          <a:xfrm>
            <a:off x="3036739" y="13647098"/>
            <a:ext cx="5198619" cy="2230907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3" name="Rectangle"/>
          <p:cNvSpPr/>
          <p:nvPr/>
        </p:nvSpPr>
        <p:spPr>
          <a:xfrm>
            <a:off x="997721" y="16713200"/>
            <a:ext cx="7588796" cy="1076407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4" name="Rectangle"/>
          <p:cNvSpPr/>
          <p:nvPr/>
        </p:nvSpPr>
        <p:spPr>
          <a:xfrm>
            <a:off x="11399639" y="6703141"/>
            <a:ext cx="9067503" cy="1183348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5" name="Rectangle"/>
          <p:cNvSpPr/>
          <p:nvPr/>
        </p:nvSpPr>
        <p:spPr>
          <a:xfrm>
            <a:off x="17847460" y="14992181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6" name="Rectangle"/>
          <p:cNvSpPr/>
          <p:nvPr/>
        </p:nvSpPr>
        <p:spPr>
          <a:xfrm>
            <a:off x="17847460" y="20700662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7" name="Rectangle"/>
          <p:cNvSpPr/>
          <p:nvPr/>
        </p:nvSpPr>
        <p:spPr>
          <a:xfrm>
            <a:off x="17805400" y="9347200"/>
            <a:ext cx="3108659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131" name="Group"/>
          <p:cNvGrpSpPr/>
          <p:nvPr/>
        </p:nvGrpSpPr>
        <p:grpSpPr>
          <a:xfrm>
            <a:off x="16802481" y="8920503"/>
            <a:ext cx="5198619" cy="17567756"/>
            <a:chOff x="0" y="0"/>
            <a:chExt cx="5198618" cy="17567755"/>
          </a:xfrm>
        </p:grpSpPr>
        <p:sp>
          <p:nvSpPr>
            <p:cNvPr id="128" name="Film Strip"/>
            <p:cNvSpPr/>
            <p:nvPr/>
          </p:nvSpPr>
          <p:spPr>
            <a:xfrm rot="5400000">
              <a:off x="-494969" y="4949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29" name="Film Strip"/>
            <p:cNvSpPr/>
            <p:nvPr/>
          </p:nvSpPr>
          <p:spPr>
            <a:xfrm rot="5400000">
              <a:off x="-494969" y="6159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0" name="Film Strip"/>
            <p:cNvSpPr/>
            <p:nvPr/>
          </p:nvSpPr>
          <p:spPr>
            <a:xfrm rot="5400000">
              <a:off x="-494969" y="11874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132" name="Rectangle"/>
          <p:cNvSpPr/>
          <p:nvPr/>
        </p:nvSpPr>
        <p:spPr>
          <a:xfrm>
            <a:off x="10340999" y="19202400"/>
            <a:ext cx="7008950" cy="25562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3" name="James's Park (on High Holborn Rd)"/>
          <p:cNvSpPr txBox="1"/>
          <p:nvPr/>
        </p:nvSpPr>
        <p:spPr>
          <a:xfrm>
            <a:off x="3369598" y="14073973"/>
            <a:ext cx="4532900" cy="135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sp>
        <p:nvSpPr>
          <p:cNvPr id="134" name="James's Park (on High Holborn Rd)"/>
          <p:cNvSpPr txBox="1"/>
          <p:nvPr/>
        </p:nvSpPr>
        <p:spPr>
          <a:xfrm>
            <a:off x="10612184" y="19804665"/>
            <a:ext cx="6466580" cy="135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pic>
        <p:nvPicPr>
          <p:cNvPr id="135" name="43.png" descr="4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 rot="20278975">
            <a:off x="-847947" y="13389449"/>
            <a:ext cx="4073747" cy="5692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364822" y="3590576"/>
            <a:ext cx="1992018" cy="4130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370516" y="6522660"/>
            <a:ext cx="2340387" cy="1912057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Common Space"/>
          <p:cNvSpPr txBox="1"/>
          <p:nvPr/>
        </p:nvSpPr>
        <p:spPr>
          <a:xfrm>
            <a:off x="2541810" y="2210593"/>
            <a:ext cx="6241103" cy="1237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Common Space</a:t>
            </a:r>
          </a:p>
        </p:txBody>
      </p:sp>
      <p:sp>
        <p:nvSpPr>
          <p:cNvPr id="139" name="Having won the title of ‘The Greatest Orchestra of all Time’"/>
          <p:cNvSpPr txBox="1"/>
          <p:nvPr/>
        </p:nvSpPr>
        <p:spPr>
          <a:xfrm>
            <a:off x="2240170" y="3668962"/>
            <a:ext cx="6791757" cy="1199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Having won the title of ‘The Greatest Orchestra of all Time’ 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541794" y="9921126"/>
            <a:ext cx="9315717" cy="173722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Rectangle"/>
          <p:cNvSpPr/>
          <p:nvPr/>
        </p:nvSpPr>
        <p:spPr>
          <a:xfrm>
            <a:off x="10186547" y="-5796119"/>
            <a:ext cx="7571855" cy="107562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2" name="The City of London Opera is proud not only that it has produced some superb voices"/>
          <p:cNvSpPr txBox="1"/>
          <p:nvPr/>
        </p:nvSpPr>
        <p:spPr>
          <a:xfrm>
            <a:off x="15247208" y="-967625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031052" y="21613434"/>
            <a:ext cx="5505146" cy="4883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Circle"/>
          <p:cNvSpPr/>
          <p:nvPr/>
        </p:nvSpPr>
        <p:spPr>
          <a:xfrm>
            <a:off x="5197327" y="13157200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5" name="Circle"/>
          <p:cNvSpPr/>
          <p:nvPr/>
        </p:nvSpPr>
        <p:spPr>
          <a:xfrm>
            <a:off x="13406753" y="18731926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6" name="Shape"/>
          <p:cNvSpPr/>
          <p:nvPr/>
        </p:nvSpPr>
        <p:spPr>
          <a:xfrm>
            <a:off x="10501893" y="61617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7" name="Shape"/>
          <p:cNvSpPr/>
          <p:nvPr/>
        </p:nvSpPr>
        <p:spPr>
          <a:xfrm>
            <a:off x="3173513" y="538431"/>
            <a:ext cx="3237212" cy="1081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8" name="Shape"/>
          <p:cNvSpPr/>
          <p:nvPr/>
        </p:nvSpPr>
        <p:spPr>
          <a:xfrm>
            <a:off x="2843313" y="160950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9" name="Shape"/>
          <p:cNvSpPr/>
          <p:nvPr/>
        </p:nvSpPr>
        <p:spPr>
          <a:xfrm>
            <a:off x="20547113" y="94148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0" name="The City of London Opera is proud not only that it has produced some superb voices"/>
          <p:cNvSpPr txBox="1"/>
          <p:nvPr/>
        </p:nvSpPr>
        <p:spPr>
          <a:xfrm>
            <a:off x="6509608" y="22639232"/>
            <a:ext cx="3850117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</p:spTree>
  </p:cSld>
  <p:clrMapOvr>
    <a:masterClrMapping/>
  </p:clrMapOvr>
  <p:transition xmlns:p14="http://schemas.microsoft.com/office/powerpoint/2010/main" spd="med" advClick="0"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"/>
          <p:cNvSpPr/>
          <p:nvPr/>
        </p:nvSpPr>
        <p:spPr>
          <a:xfrm>
            <a:off x="-8760706" y="-82023"/>
            <a:ext cx="23926863" cy="33917422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3" name="Square"/>
          <p:cNvSpPr/>
          <p:nvPr/>
        </p:nvSpPr>
        <p:spPr>
          <a:xfrm>
            <a:off x="-7823200" y="10388600"/>
            <a:ext cx="7755439" cy="775543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4" name="Rectangle"/>
          <p:cNvSpPr/>
          <p:nvPr/>
        </p:nvSpPr>
        <p:spPr>
          <a:xfrm>
            <a:off x="-3516461" y="13182600"/>
            <a:ext cx="7588796" cy="107640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AC514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5" name="Rectangle"/>
          <p:cNvSpPr/>
          <p:nvPr/>
        </p:nvSpPr>
        <p:spPr>
          <a:xfrm>
            <a:off x="-5700861" y="23045098"/>
            <a:ext cx="5198619" cy="2230907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6" name="Rectangle"/>
          <p:cNvSpPr/>
          <p:nvPr/>
        </p:nvSpPr>
        <p:spPr>
          <a:xfrm>
            <a:off x="-7739879" y="26111200"/>
            <a:ext cx="7588796" cy="1076407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7" name="Rectangle"/>
          <p:cNvSpPr/>
          <p:nvPr/>
        </p:nvSpPr>
        <p:spPr>
          <a:xfrm>
            <a:off x="2560439" y="15886366"/>
            <a:ext cx="9067503" cy="1183349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8" name="Rectangle"/>
          <p:cNvSpPr/>
          <p:nvPr/>
        </p:nvSpPr>
        <p:spPr>
          <a:xfrm>
            <a:off x="9109860" y="24390181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9" name="Rectangle"/>
          <p:cNvSpPr/>
          <p:nvPr/>
        </p:nvSpPr>
        <p:spPr>
          <a:xfrm>
            <a:off x="9109860" y="30098662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0" name="Rectangle"/>
          <p:cNvSpPr/>
          <p:nvPr/>
        </p:nvSpPr>
        <p:spPr>
          <a:xfrm>
            <a:off x="9067800" y="18745200"/>
            <a:ext cx="3108659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164" name="Group"/>
          <p:cNvGrpSpPr/>
          <p:nvPr/>
        </p:nvGrpSpPr>
        <p:grpSpPr>
          <a:xfrm>
            <a:off x="8064881" y="18318503"/>
            <a:ext cx="5198619" cy="17567756"/>
            <a:chOff x="0" y="0"/>
            <a:chExt cx="5198618" cy="17567755"/>
          </a:xfrm>
        </p:grpSpPr>
        <p:sp>
          <p:nvSpPr>
            <p:cNvPr id="161" name="Film Strip"/>
            <p:cNvSpPr/>
            <p:nvPr/>
          </p:nvSpPr>
          <p:spPr>
            <a:xfrm rot="5400000">
              <a:off x="-494969" y="4949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62" name="Film Strip"/>
            <p:cNvSpPr/>
            <p:nvPr/>
          </p:nvSpPr>
          <p:spPr>
            <a:xfrm rot="5400000">
              <a:off x="-494969" y="6159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63" name="Film Strip"/>
            <p:cNvSpPr/>
            <p:nvPr/>
          </p:nvSpPr>
          <p:spPr>
            <a:xfrm rot="5400000">
              <a:off x="-494969" y="11874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165" name="Rectangle"/>
          <p:cNvSpPr/>
          <p:nvPr/>
        </p:nvSpPr>
        <p:spPr>
          <a:xfrm>
            <a:off x="1603399" y="28600400"/>
            <a:ext cx="7008950" cy="25562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James's Park (on High Holborn Rd)"/>
          <p:cNvSpPr txBox="1"/>
          <p:nvPr/>
        </p:nvSpPr>
        <p:spPr>
          <a:xfrm>
            <a:off x="-5368002" y="23471973"/>
            <a:ext cx="4532900" cy="135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sp>
        <p:nvSpPr>
          <p:cNvPr id="167" name="James's Park (on High Holborn Rd)"/>
          <p:cNvSpPr txBox="1"/>
          <p:nvPr/>
        </p:nvSpPr>
        <p:spPr>
          <a:xfrm>
            <a:off x="1874584" y="29202663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pic>
        <p:nvPicPr>
          <p:cNvPr id="168" name="43.png" descr="4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 rot="20278975">
            <a:off x="-9585547" y="22787449"/>
            <a:ext cx="4073747" cy="5692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627222" y="12988576"/>
            <a:ext cx="1992018" cy="4130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632916" y="15920659"/>
            <a:ext cx="2340387" cy="1912057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Common Space"/>
          <p:cNvSpPr txBox="1"/>
          <p:nvPr/>
        </p:nvSpPr>
        <p:spPr>
          <a:xfrm>
            <a:off x="-6195790" y="11608593"/>
            <a:ext cx="6241103" cy="1237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Common Space</a:t>
            </a:r>
          </a:p>
        </p:txBody>
      </p:sp>
      <p:sp>
        <p:nvSpPr>
          <p:cNvPr id="172" name="Having won the title of ‘The Greatest Orchestra of all Time’"/>
          <p:cNvSpPr txBox="1"/>
          <p:nvPr/>
        </p:nvSpPr>
        <p:spPr>
          <a:xfrm>
            <a:off x="-6497430" y="13066963"/>
            <a:ext cx="6791757" cy="1199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Having won the title of ‘The Greatest Orchestra of all Time’ </a:t>
            </a:r>
          </a:p>
        </p:txBody>
      </p:sp>
      <p:pic>
        <p:nvPicPr>
          <p:cNvPr id="17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0279394" y="19319126"/>
            <a:ext cx="9315718" cy="1737221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Rectangle"/>
          <p:cNvSpPr/>
          <p:nvPr/>
        </p:nvSpPr>
        <p:spPr>
          <a:xfrm>
            <a:off x="1347347" y="3387107"/>
            <a:ext cx="7571855" cy="107562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5" name="The City of London Opera is proud not only that it has produced some superb voices"/>
          <p:cNvSpPr txBox="1"/>
          <p:nvPr/>
        </p:nvSpPr>
        <p:spPr>
          <a:xfrm>
            <a:off x="6509608" y="8430376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17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2706548" y="31011434"/>
            <a:ext cx="5505146" cy="4883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Circle"/>
          <p:cNvSpPr/>
          <p:nvPr/>
        </p:nvSpPr>
        <p:spPr>
          <a:xfrm>
            <a:off x="-3540273" y="22555200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8" name="Circle"/>
          <p:cNvSpPr/>
          <p:nvPr/>
        </p:nvSpPr>
        <p:spPr>
          <a:xfrm>
            <a:off x="4669153" y="28129926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9" name="Shape"/>
          <p:cNvSpPr/>
          <p:nvPr/>
        </p:nvSpPr>
        <p:spPr>
          <a:xfrm>
            <a:off x="1764293" y="155597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0" name="Shape"/>
          <p:cNvSpPr/>
          <p:nvPr/>
        </p:nvSpPr>
        <p:spPr>
          <a:xfrm>
            <a:off x="-5564087" y="9936432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1" name="Shape"/>
          <p:cNvSpPr/>
          <p:nvPr/>
        </p:nvSpPr>
        <p:spPr>
          <a:xfrm>
            <a:off x="-5894287" y="254930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2" name="Shape"/>
          <p:cNvSpPr/>
          <p:nvPr/>
        </p:nvSpPr>
        <p:spPr>
          <a:xfrm>
            <a:off x="11809513" y="188128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3" name="The City of London Opera is proud not only that it has produced some superb voices"/>
          <p:cNvSpPr txBox="1"/>
          <p:nvPr/>
        </p:nvSpPr>
        <p:spPr>
          <a:xfrm>
            <a:off x="-2227992" y="32037232"/>
            <a:ext cx="3850117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ctangle"/>
          <p:cNvSpPr/>
          <p:nvPr/>
        </p:nvSpPr>
        <p:spPr>
          <a:xfrm>
            <a:off x="-9776706" y="-10750023"/>
            <a:ext cx="23926863" cy="35255976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6" name="Square"/>
          <p:cNvSpPr/>
          <p:nvPr/>
        </p:nvSpPr>
        <p:spPr>
          <a:xfrm>
            <a:off x="-8839200" y="-279400"/>
            <a:ext cx="7755439" cy="775543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7" name="Rectangle"/>
          <p:cNvSpPr/>
          <p:nvPr/>
        </p:nvSpPr>
        <p:spPr>
          <a:xfrm>
            <a:off x="-4532461" y="2514600"/>
            <a:ext cx="7588796" cy="107640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AC514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8" name="Rectangle"/>
          <p:cNvSpPr/>
          <p:nvPr/>
        </p:nvSpPr>
        <p:spPr>
          <a:xfrm>
            <a:off x="-6716862" y="12377098"/>
            <a:ext cx="5198619" cy="2230907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89" name="Rectangle"/>
          <p:cNvSpPr/>
          <p:nvPr/>
        </p:nvSpPr>
        <p:spPr>
          <a:xfrm>
            <a:off x="-8755879" y="15443200"/>
            <a:ext cx="7588796" cy="1076407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0" name="Rectangle"/>
          <p:cNvSpPr/>
          <p:nvPr/>
        </p:nvSpPr>
        <p:spPr>
          <a:xfrm>
            <a:off x="1493639" y="5218366"/>
            <a:ext cx="9067503" cy="1183349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1" name="Rectangle"/>
          <p:cNvSpPr/>
          <p:nvPr/>
        </p:nvSpPr>
        <p:spPr>
          <a:xfrm>
            <a:off x="8093860" y="13722181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2" name="Rectangle"/>
          <p:cNvSpPr/>
          <p:nvPr/>
        </p:nvSpPr>
        <p:spPr>
          <a:xfrm>
            <a:off x="8093860" y="19430662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3" name="Rectangle"/>
          <p:cNvSpPr/>
          <p:nvPr/>
        </p:nvSpPr>
        <p:spPr>
          <a:xfrm>
            <a:off x="8051800" y="8077200"/>
            <a:ext cx="3108659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197" name="Group"/>
          <p:cNvGrpSpPr/>
          <p:nvPr/>
        </p:nvGrpSpPr>
        <p:grpSpPr>
          <a:xfrm>
            <a:off x="7048881" y="7650503"/>
            <a:ext cx="5198619" cy="17567756"/>
            <a:chOff x="0" y="0"/>
            <a:chExt cx="5198618" cy="17567755"/>
          </a:xfrm>
        </p:grpSpPr>
        <p:sp>
          <p:nvSpPr>
            <p:cNvPr id="194" name="Film Strip"/>
            <p:cNvSpPr/>
            <p:nvPr/>
          </p:nvSpPr>
          <p:spPr>
            <a:xfrm rot="5400000">
              <a:off x="-494969" y="4949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95" name="Film Strip"/>
            <p:cNvSpPr/>
            <p:nvPr/>
          </p:nvSpPr>
          <p:spPr>
            <a:xfrm rot="5400000">
              <a:off x="-494969" y="6159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96" name="Film Strip"/>
            <p:cNvSpPr/>
            <p:nvPr/>
          </p:nvSpPr>
          <p:spPr>
            <a:xfrm rot="5400000">
              <a:off x="-494969" y="11874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198" name="Rectangle"/>
          <p:cNvSpPr/>
          <p:nvPr/>
        </p:nvSpPr>
        <p:spPr>
          <a:xfrm>
            <a:off x="587399" y="17932400"/>
            <a:ext cx="7008950" cy="25562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9" name="James's Park (on High Holborn Rd)"/>
          <p:cNvSpPr txBox="1"/>
          <p:nvPr/>
        </p:nvSpPr>
        <p:spPr>
          <a:xfrm>
            <a:off x="-6384002" y="12803973"/>
            <a:ext cx="4532900" cy="135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sp>
        <p:nvSpPr>
          <p:cNvPr id="200" name="James's Park (on High Holborn Rd)"/>
          <p:cNvSpPr txBox="1"/>
          <p:nvPr/>
        </p:nvSpPr>
        <p:spPr>
          <a:xfrm>
            <a:off x="858584" y="18534663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pic>
        <p:nvPicPr>
          <p:cNvPr id="201" name="43.png" descr="4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 rot="20278975">
            <a:off x="-10601547" y="12119449"/>
            <a:ext cx="4073747" cy="5692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11222" y="2320576"/>
            <a:ext cx="1992018" cy="4130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616916" y="5252659"/>
            <a:ext cx="2340387" cy="1912057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Common Space"/>
          <p:cNvSpPr txBox="1"/>
          <p:nvPr/>
        </p:nvSpPr>
        <p:spPr>
          <a:xfrm>
            <a:off x="-7211790" y="940593"/>
            <a:ext cx="6241103" cy="1237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Common Space</a:t>
            </a:r>
          </a:p>
        </p:txBody>
      </p:sp>
      <p:sp>
        <p:nvSpPr>
          <p:cNvPr id="205" name="Having won the title of ‘The Greatest Orchestra of all Time’"/>
          <p:cNvSpPr txBox="1"/>
          <p:nvPr/>
        </p:nvSpPr>
        <p:spPr>
          <a:xfrm>
            <a:off x="-7513430" y="2398963"/>
            <a:ext cx="6791757" cy="1199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Having won the title of ‘The Greatest Orchestra of all Time’ </a:t>
            </a:r>
          </a:p>
        </p:txBody>
      </p:sp>
      <p:pic>
        <p:nvPicPr>
          <p:cNvPr id="206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1295394" y="8651126"/>
            <a:ext cx="9315718" cy="1737221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Rectangle"/>
          <p:cNvSpPr/>
          <p:nvPr/>
        </p:nvSpPr>
        <p:spPr>
          <a:xfrm>
            <a:off x="280547" y="-7280893"/>
            <a:ext cx="7571855" cy="107562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8" name="The City of London Opera is proud not only that it has produced some superb voices"/>
          <p:cNvSpPr txBox="1"/>
          <p:nvPr/>
        </p:nvSpPr>
        <p:spPr>
          <a:xfrm>
            <a:off x="5493608" y="-2237624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20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3722548" y="20343434"/>
            <a:ext cx="5505146" cy="4883697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Circle"/>
          <p:cNvSpPr/>
          <p:nvPr/>
        </p:nvSpPr>
        <p:spPr>
          <a:xfrm>
            <a:off x="-4556273" y="11887200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1" name="Circle"/>
          <p:cNvSpPr/>
          <p:nvPr/>
        </p:nvSpPr>
        <p:spPr>
          <a:xfrm>
            <a:off x="3653153" y="17461926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2" name="Shape"/>
          <p:cNvSpPr/>
          <p:nvPr/>
        </p:nvSpPr>
        <p:spPr>
          <a:xfrm>
            <a:off x="748293" y="48917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3" name="Shape"/>
          <p:cNvSpPr/>
          <p:nvPr/>
        </p:nvSpPr>
        <p:spPr>
          <a:xfrm>
            <a:off x="-6580087" y="-731568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4" name="Shape"/>
          <p:cNvSpPr/>
          <p:nvPr/>
        </p:nvSpPr>
        <p:spPr>
          <a:xfrm>
            <a:off x="-6910287" y="148250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5" name="Shape"/>
          <p:cNvSpPr/>
          <p:nvPr/>
        </p:nvSpPr>
        <p:spPr>
          <a:xfrm>
            <a:off x="10793513" y="81448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6" name="The City of London Opera is proud not only that it has produced some superb voices"/>
          <p:cNvSpPr txBox="1"/>
          <p:nvPr/>
        </p:nvSpPr>
        <p:spPr>
          <a:xfrm>
            <a:off x="-3243992" y="21369232"/>
            <a:ext cx="3850117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tangle"/>
          <p:cNvSpPr/>
          <p:nvPr/>
        </p:nvSpPr>
        <p:spPr>
          <a:xfrm>
            <a:off x="-3071106" y="-11867623"/>
            <a:ext cx="23926863" cy="36332034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9" name="Square"/>
          <p:cNvSpPr/>
          <p:nvPr/>
        </p:nvSpPr>
        <p:spPr>
          <a:xfrm>
            <a:off x="-2133600" y="-1397000"/>
            <a:ext cx="7755439" cy="775543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0" name="Rectangle"/>
          <p:cNvSpPr/>
          <p:nvPr/>
        </p:nvSpPr>
        <p:spPr>
          <a:xfrm>
            <a:off x="2173139" y="1397000"/>
            <a:ext cx="7588796" cy="107640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AC514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1" name="Rectangle"/>
          <p:cNvSpPr/>
          <p:nvPr/>
        </p:nvSpPr>
        <p:spPr>
          <a:xfrm>
            <a:off x="-11262" y="11259498"/>
            <a:ext cx="5198619" cy="2230907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2" name="Rectangle"/>
          <p:cNvSpPr/>
          <p:nvPr/>
        </p:nvSpPr>
        <p:spPr>
          <a:xfrm>
            <a:off x="8199239" y="4100766"/>
            <a:ext cx="9067503" cy="1183349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3" name="Rectangle"/>
          <p:cNvSpPr/>
          <p:nvPr/>
        </p:nvSpPr>
        <p:spPr>
          <a:xfrm>
            <a:off x="-2050279" y="14325600"/>
            <a:ext cx="7588796" cy="1076407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4" name="Rectangle"/>
          <p:cNvSpPr/>
          <p:nvPr/>
        </p:nvSpPr>
        <p:spPr>
          <a:xfrm>
            <a:off x="14799460" y="12604581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5" name="Rectangle"/>
          <p:cNvSpPr/>
          <p:nvPr/>
        </p:nvSpPr>
        <p:spPr>
          <a:xfrm>
            <a:off x="14799460" y="18313062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6" name="Rectangle"/>
          <p:cNvSpPr/>
          <p:nvPr/>
        </p:nvSpPr>
        <p:spPr>
          <a:xfrm>
            <a:off x="14757400" y="6959600"/>
            <a:ext cx="3108659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230" name="Group"/>
          <p:cNvGrpSpPr/>
          <p:nvPr/>
        </p:nvGrpSpPr>
        <p:grpSpPr>
          <a:xfrm>
            <a:off x="13754481" y="6532903"/>
            <a:ext cx="5198619" cy="17567756"/>
            <a:chOff x="0" y="0"/>
            <a:chExt cx="5198618" cy="17567755"/>
          </a:xfrm>
        </p:grpSpPr>
        <p:sp>
          <p:nvSpPr>
            <p:cNvPr id="227" name="Film Strip"/>
            <p:cNvSpPr/>
            <p:nvPr/>
          </p:nvSpPr>
          <p:spPr>
            <a:xfrm rot="5400000">
              <a:off x="-494969" y="4949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8" name="Film Strip"/>
            <p:cNvSpPr/>
            <p:nvPr/>
          </p:nvSpPr>
          <p:spPr>
            <a:xfrm rot="5400000">
              <a:off x="-494969" y="6159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29" name="Film Strip"/>
            <p:cNvSpPr/>
            <p:nvPr/>
          </p:nvSpPr>
          <p:spPr>
            <a:xfrm rot="5400000">
              <a:off x="-494969" y="11874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231" name="Rectangle"/>
          <p:cNvSpPr/>
          <p:nvPr/>
        </p:nvSpPr>
        <p:spPr>
          <a:xfrm>
            <a:off x="7292999" y="16814800"/>
            <a:ext cx="7008950" cy="25562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2" name="James's Park (on High Holborn Rd)"/>
          <p:cNvSpPr txBox="1"/>
          <p:nvPr/>
        </p:nvSpPr>
        <p:spPr>
          <a:xfrm>
            <a:off x="321598" y="11686373"/>
            <a:ext cx="4532900" cy="135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sp>
        <p:nvSpPr>
          <p:cNvPr id="233" name="James's Park (on High Holborn Rd)"/>
          <p:cNvSpPr txBox="1"/>
          <p:nvPr/>
        </p:nvSpPr>
        <p:spPr>
          <a:xfrm>
            <a:off x="7564184" y="17417063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pic>
        <p:nvPicPr>
          <p:cNvPr id="234" name="43.png" descr="4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 rot="20278975">
            <a:off x="-3895947" y="11001849"/>
            <a:ext cx="4073747" cy="5692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316822" y="1202976"/>
            <a:ext cx="1992018" cy="4130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322516" y="4135059"/>
            <a:ext cx="2340387" cy="1912057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Common Space"/>
          <p:cNvSpPr txBox="1"/>
          <p:nvPr/>
        </p:nvSpPr>
        <p:spPr>
          <a:xfrm>
            <a:off x="-506190" y="-177007"/>
            <a:ext cx="6241103" cy="1237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Common Space</a:t>
            </a:r>
          </a:p>
        </p:txBody>
      </p:sp>
      <p:sp>
        <p:nvSpPr>
          <p:cNvPr id="238" name="Having won the title of ‘The Greatest Orchestra of all Time’"/>
          <p:cNvSpPr txBox="1"/>
          <p:nvPr/>
        </p:nvSpPr>
        <p:spPr>
          <a:xfrm>
            <a:off x="-807830" y="1281363"/>
            <a:ext cx="6791757" cy="1199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Having won the title of ‘The Greatest Orchestra of all Time’ </a:t>
            </a:r>
          </a:p>
        </p:txBody>
      </p:sp>
      <p:pic>
        <p:nvPicPr>
          <p:cNvPr id="23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4589794" y="7533526"/>
            <a:ext cx="9315718" cy="1737221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Rectangle"/>
          <p:cNvSpPr/>
          <p:nvPr/>
        </p:nvSpPr>
        <p:spPr>
          <a:xfrm>
            <a:off x="6986147" y="-8398493"/>
            <a:ext cx="7571855" cy="107562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1" name="The City of London Opera is proud not only that it has produced some superb voices"/>
          <p:cNvSpPr txBox="1"/>
          <p:nvPr/>
        </p:nvSpPr>
        <p:spPr>
          <a:xfrm>
            <a:off x="12199208" y="-3355224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24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983052" y="19225834"/>
            <a:ext cx="5505146" cy="4883697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Circle"/>
          <p:cNvSpPr/>
          <p:nvPr/>
        </p:nvSpPr>
        <p:spPr>
          <a:xfrm>
            <a:off x="2149327" y="10769600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4" name="Circle"/>
          <p:cNvSpPr/>
          <p:nvPr/>
        </p:nvSpPr>
        <p:spPr>
          <a:xfrm>
            <a:off x="10358753" y="16344326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5" name="Shape"/>
          <p:cNvSpPr/>
          <p:nvPr/>
        </p:nvSpPr>
        <p:spPr>
          <a:xfrm>
            <a:off x="7453893" y="37741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6" name="Shape"/>
          <p:cNvSpPr/>
          <p:nvPr/>
        </p:nvSpPr>
        <p:spPr>
          <a:xfrm>
            <a:off x="125513" y="-1849168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7" name="Shape"/>
          <p:cNvSpPr/>
          <p:nvPr/>
        </p:nvSpPr>
        <p:spPr>
          <a:xfrm>
            <a:off x="-204687" y="137074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8" name="Shape"/>
          <p:cNvSpPr/>
          <p:nvPr/>
        </p:nvSpPr>
        <p:spPr>
          <a:xfrm>
            <a:off x="17499113" y="70272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9" name="The City of London Opera is proud not only that it has produced some superb voices"/>
          <p:cNvSpPr txBox="1"/>
          <p:nvPr/>
        </p:nvSpPr>
        <p:spPr>
          <a:xfrm>
            <a:off x="3461608" y="20251632"/>
            <a:ext cx="3850117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"/>
          <p:cNvSpPr/>
          <p:nvPr/>
        </p:nvSpPr>
        <p:spPr>
          <a:xfrm>
            <a:off x="-149573" y="-19335223"/>
            <a:ext cx="26390130" cy="44088956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2" name="Square"/>
          <p:cNvSpPr/>
          <p:nvPr/>
        </p:nvSpPr>
        <p:spPr>
          <a:xfrm>
            <a:off x="3251200" y="-8864600"/>
            <a:ext cx="7755439" cy="775543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3" name="Rectangle"/>
          <p:cNvSpPr/>
          <p:nvPr/>
        </p:nvSpPr>
        <p:spPr>
          <a:xfrm>
            <a:off x="7557938" y="-6070600"/>
            <a:ext cx="7588797" cy="107640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AC514D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4" name="Rectangle"/>
          <p:cNvSpPr/>
          <p:nvPr/>
        </p:nvSpPr>
        <p:spPr>
          <a:xfrm>
            <a:off x="5373538" y="3791898"/>
            <a:ext cx="5198619" cy="2230907"/>
          </a:xfrm>
          <a:prstGeom prst="rect">
            <a:avLst/>
          </a:prstGeom>
          <a:solidFill>
            <a:srgbClr val="AC514D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5" name="Rectangle"/>
          <p:cNvSpPr/>
          <p:nvPr/>
        </p:nvSpPr>
        <p:spPr>
          <a:xfrm>
            <a:off x="3334521" y="6858000"/>
            <a:ext cx="7588796" cy="1076407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6" name="Rectangle"/>
          <p:cNvSpPr/>
          <p:nvPr/>
        </p:nvSpPr>
        <p:spPr>
          <a:xfrm>
            <a:off x="13634839" y="-3366834"/>
            <a:ext cx="9067502" cy="1183349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7" name="Rectangle"/>
          <p:cNvSpPr/>
          <p:nvPr/>
        </p:nvSpPr>
        <p:spPr>
          <a:xfrm>
            <a:off x="20184260" y="5136981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8" name="Rectangle"/>
          <p:cNvSpPr/>
          <p:nvPr/>
        </p:nvSpPr>
        <p:spPr>
          <a:xfrm>
            <a:off x="20184260" y="10845462"/>
            <a:ext cx="3108660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9" name="Rectangle"/>
          <p:cNvSpPr/>
          <p:nvPr/>
        </p:nvSpPr>
        <p:spPr>
          <a:xfrm>
            <a:off x="20142200" y="-508000"/>
            <a:ext cx="3108659" cy="5272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grpSp>
        <p:nvGrpSpPr>
          <p:cNvPr id="263" name="Group"/>
          <p:cNvGrpSpPr/>
          <p:nvPr/>
        </p:nvGrpSpPr>
        <p:grpSpPr>
          <a:xfrm>
            <a:off x="19139281" y="-934697"/>
            <a:ext cx="5198619" cy="17567756"/>
            <a:chOff x="0" y="0"/>
            <a:chExt cx="5198618" cy="17567755"/>
          </a:xfrm>
        </p:grpSpPr>
        <p:sp>
          <p:nvSpPr>
            <p:cNvPr id="260" name="Film Strip"/>
            <p:cNvSpPr/>
            <p:nvPr/>
          </p:nvSpPr>
          <p:spPr>
            <a:xfrm rot="5400000">
              <a:off x="-494969" y="4949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61" name="Film Strip"/>
            <p:cNvSpPr/>
            <p:nvPr/>
          </p:nvSpPr>
          <p:spPr>
            <a:xfrm rot="5400000">
              <a:off x="-494969" y="6159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62" name="Film Strip"/>
            <p:cNvSpPr/>
            <p:nvPr/>
          </p:nvSpPr>
          <p:spPr>
            <a:xfrm rot="5400000">
              <a:off x="-494969" y="11874168"/>
              <a:ext cx="6188556" cy="519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264" name="Rectangle"/>
          <p:cNvSpPr/>
          <p:nvPr/>
        </p:nvSpPr>
        <p:spPr>
          <a:xfrm>
            <a:off x="12677799" y="9347200"/>
            <a:ext cx="7008950" cy="25562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39700" dist="56974" dir="5400000">
              <a:srgbClr val="AC514D">
                <a:alpha val="50000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5" name="James's Park (on High Holborn Rd)"/>
          <p:cNvSpPr txBox="1"/>
          <p:nvPr/>
        </p:nvSpPr>
        <p:spPr>
          <a:xfrm>
            <a:off x="5706398" y="4218773"/>
            <a:ext cx="4532900" cy="1351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sp>
        <p:nvSpPr>
          <p:cNvPr id="266" name="James's Park (on High Holborn Rd)"/>
          <p:cNvSpPr txBox="1"/>
          <p:nvPr/>
        </p:nvSpPr>
        <p:spPr>
          <a:xfrm>
            <a:off x="12948984" y="9949463"/>
            <a:ext cx="6466580" cy="135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sz="3700">
                <a:solidFill>
                  <a:srgbClr val="AC514D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James's Park (on High Holborn Rd)</a:t>
            </a:r>
          </a:p>
        </p:txBody>
      </p:sp>
      <p:pic>
        <p:nvPicPr>
          <p:cNvPr id="267" name="43.png" descr="4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 rot="20278975">
            <a:off x="1488853" y="3534249"/>
            <a:ext cx="4073747" cy="5692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701622" y="-6264624"/>
            <a:ext cx="1992018" cy="4130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707316" y="-3332541"/>
            <a:ext cx="2340387" cy="1912057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Common Space"/>
          <p:cNvSpPr txBox="1"/>
          <p:nvPr/>
        </p:nvSpPr>
        <p:spPr>
          <a:xfrm>
            <a:off x="4878610" y="-7644607"/>
            <a:ext cx="6241103" cy="1237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Common Space</a:t>
            </a:r>
          </a:p>
        </p:txBody>
      </p:sp>
      <p:sp>
        <p:nvSpPr>
          <p:cNvPr id="271" name="Having won the title of ‘The Greatest Orchestra of all Time’"/>
          <p:cNvSpPr txBox="1"/>
          <p:nvPr/>
        </p:nvSpPr>
        <p:spPr>
          <a:xfrm>
            <a:off x="4576970" y="-6186237"/>
            <a:ext cx="6791757" cy="1199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Having won the title of ‘The Greatest Orchestra of all Time’ </a:t>
            </a:r>
          </a:p>
        </p:txBody>
      </p:sp>
      <p:pic>
        <p:nvPicPr>
          <p:cNvPr id="27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95006" y="65926"/>
            <a:ext cx="9315718" cy="1737221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Rectangle"/>
          <p:cNvSpPr/>
          <p:nvPr/>
        </p:nvSpPr>
        <p:spPr>
          <a:xfrm>
            <a:off x="12421747" y="-15866093"/>
            <a:ext cx="7571855" cy="1075622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4" name="The City of London Opera is proud not only that it has produced some superb voices"/>
          <p:cNvSpPr txBox="1"/>
          <p:nvPr/>
        </p:nvSpPr>
        <p:spPr>
          <a:xfrm>
            <a:off x="17584008" y="-10822824"/>
            <a:ext cx="659729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275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367852" y="11758234"/>
            <a:ext cx="5505146" cy="4883697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Circle"/>
          <p:cNvSpPr/>
          <p:nvPr/>
        </p:nvSpPr>
        <p:spPr>
          <a:xfrm>
            <a:off x="7534127" y="3302000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7" name="Circle"/>
          <p:cNvSpPr/>
          <p:nvPr/>
        </p:nvSpPr>
        <p:spPr>
          <a:xfrm>
            <a:off x="15743553" y="8876726"/>
            <a:ext cx="877442" cy="877442"/>
          </a:xfrm>
          <a:prstGeom prst="ellipse">
            <a:avLst/>
          </a:prstGeom>
          <a:solidFill>
            <a:srgbClr val="FFFFFF">
              <a:alpha val="85165"/>
            </a:srgbClr>
          </a:solidFill>
          <a:ln w="12700">
            <a:solidFill>
              <a:srgbClr val="D6D5D5">
                <a:alpha val="85165"/>
              </a:srgb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8" name="Shape"/>
          <p:cNvSpPr/>
          <p:nvPr/>
        </p:nvSpPr>
        <p:spPr>
          <a:xfrm>
            <a:off x="12838693" y="-3693409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9" name="Shape"/>
          <p:cNvSpPr/>
          <p:nvPr/>
        </p:nvSpPr>
        <p:spPr>
          <a:xfrm>
            <a:off x="5510313" y="-9316768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0" name="Shape"/>
          <p:cNvSpPr/>
          <p:nvPr/>
        </p:nvSpPr>
        <p:spPr>
          <a:xfrm>
            <a:off x="5180113" y="623987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1" name="Shape"/>
          <p:cNvSpPr/>
          <p:nvPr/>
        </p:nvSpPr>
        <p:spPr>
          <a:xfrm>
            <a:off x="22883913" y="-44033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2" name="The City of London Opera is proud not only that it has produced some superb voices"/>
          <p:cNvSpPr txBox="1"/>
          <p:nvPr/>
        </p:nvSpPr>
        <p:spPr>
          <a:xfrm>
            <a:off x="8846408" y="12784032"/>
            <a:ext cx="3850117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Rectangle"/>
          <p:cNvSpPr/>
          <p:nvPr/>
        </p:nvSpPr>
        <p:spPr>
          <a:xfrm>
            <a:off x="-1" y="0"/>
            <a:ext cx="13716001" cy="2438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5" name="Circle"/>
          <p:cNvSpPr/>
          <p:nvPr/>
        </p:nvSpPr>
        <p:spPr>
          <a:xfrm>
            <a:off x="4968769" y="2519226"/>
            <a:ext cx="3778462" cy="377846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6" name="FOLLOW…"/>
          <p:cNvSpPr txBox="1"/>
          <p:nvPr/>
        </p:nvSpPr>
        <p:spPr>
          <a:xfrm>
            <a:off x="3462122" y="7244233"/>
            <a:ext cx="6791756" cy="1199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b="0" sz="3200">
                <a:solidFill>
                  <a:srgbClr val="B51C0A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t>FOLLOW</a:t>
            </a:r>
          </a:p>
          <a:p>
            <a:pPr>
              <a:defRPr b="0" sz="3200">
                <a:solidFill>
                  <a:srgbClr val="B51C0A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t>@theroseate</a:t>
            </a:r>
          </a:p>
        </p:txBody>
      </p:sp>
      <p:pic>
        <p:nvPicPr>
          <p:cNvPr id="28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3784" y="9080362"/>
            <a:ext cx="7568432" cy="9045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90" name="Group"/>
          <p:cNvGrpSpPr/>
          <p:nvPr/>
        </p:nvGrpSpPr>
        <p:grpSpPr>
          <a:xfrm>
            <a:off x="4791481" y="22474346"/>
            <a:ext cx="4133038" cy="831878"/>
            <a:chOff x="0" y="0"/>
            <a:chExt cx="4133037" cy="831877"/>
          </a:xfrm>
        </p:grpSpPr>
        <p:sp>
          <p:nvSpPr>
            <p:cNvPr id="288" name="Rectangle"/>
            <p:cNvSpPr/>
            <p:nvPr/>
          </p:nvSpPr>
          <p:spPr>
            <a:xfrm>
              <a:off x="0" y="0"/>
              <a:ext cx="4133038" cy="831878"/>
            </a:xfrm>
            <a:prstGeom prst="rect">
              <a:avLst/>
            </a:prstGeom>
            <a:solidFill>
              <a:srgbClr val="BF3B33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89" name="Swipe up"/>
            <p:cNvSpPr txBox="1"/>
            <p:nvPr/>
          </p:nvSpPr>
          <p:spPr>
            <a:xfrm>
              <a:off x="0" y="76610"/>
              <a:ext cx="4133038" cy="653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578" tIns="53578" rIns="53578" bIns="53578" numCol="1" anchor="ctr">
              <a:spAutoFit/>
            </a:bodyPr>
            <a:lstStyle>
              <a:lvl1pPr>
                <a:defRPr b="0" sz="3200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/>
              <a:r>
                <a:t>Swipe up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0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6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6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