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2"/>
  </p:handoutMasterIdLst>
  <p:sldIdLst>
    <p:sldId id="273" r:id="rId2"/>
    <p:sldId id="256" r:id="rId3"/>
    <p:sldId id="257" r:id="rId4"/>
    <p:sldId id="258" r:id="rId5"/>
    <p:sldId id="261" r:id="rId6"/>
    <p:sldId id="259" r:id="rId7"/>
    <p:sldId id="262" r:id="rId8"/>
    <p:sldId id="265" r:id="rId9"/>
    <p:sldId id="260" r:id="rId10"/>
    <p:sldId id="267" r:id="rId11"/>
    <p:sldId id="263" r:id="rId12"/>
    <p:sldId id="266" r:id="rId13"/>
    <p:sldId id="264" r:id="rId14"/>
    <p:sldId id="271" r:id="rId15"/>
    <p:sldId id="268" r:id="rId16"/>
    <p:sldId id="269" r:id="rId17"/>
    <p:sldId id="270" r:id="rId18"/>
    <p:sldId id="272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74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F9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426" autoAdjust="0"/>
    <p:restoredTop sz="94660"/>
  </p:normalViewPr>
  <p:slideViewPr>
    <p:cSldViewPr snapToGrid="0">
      <p:cViewPr>
        <p:scale>
          <a:sx n="28" d="100"/>
          <a:sy n="28" d="100"/>
        </p:scale>
        <p:origin x="1932" y="11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9" d="100"/>
          <a:sy n="59" d="100"/>
        </p:scale>
        <p:origin x="2604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>
                <a:latin typeface="Roboto Light" panose="02000000000000000000" pitchFamily="2" charset="0"/>
              </a:rPr>
              <a:t>Chart Title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d-ID"/>
        </a:p>
      </c:txPr>
    </c:title>
    <c:autoTitleDeleted val="0"/>
    <c:plotArea>
      <c:layout/>
      <c:line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90A-49D2-8A20-F99172CAAA3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90A-49D2-8A20-F99172CAAA3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B90A-49D2-8A20-F99172CAAA3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16189488"/>
        <c:axId val="1194976592"/>
      </c:lineChart>
      <c:catAx>
        <c:axId val="12161894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1194976592"/>
        <c:crosses val="autoZero"/>
        <c:auto val="1"/>
        <c:lblAlgn val="ctr"/>
        <c:lblOffset val="100"/>
        <c:noMultiLvlLbl val="0"/>
      </c:catAx>
      <c:valAx>
        <c:axId val="11949765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12161894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d-ID"/>
        </a:p>
      </c:txPr>
    </c:legend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d-ID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185-4F8E-91EA-F9EBAC23566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185-4F8E-91EA-F9EBAC235667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185-4F8E-91EA-F9EBAC23566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91593720"/>
        <c:axId val="391592408"/>
      </c:barChart>
      <c:catAx>
        <c:axId val="3915937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391592408"/>
        <c:crosses val="autoZero"/>
        <c:auto val="1"/>
        <c:lblAlgn val="ctr"/>
        <c:lblOffset val="100"/>
        <c:noMultiLvlLbl val="0"/>
      </c:catAx>
      <c:valAx>
        <c:axId val="39159240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391593720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d-ID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9AB-44CC-B174-F20AA3DC6EB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9AB-44CC-B174-F20AA3DC6EB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9AB-44CC-B174-F20AA3DC6EB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91593720"/>
        <c:axId val="391592408"/>
      </c:barChart>
      <c:catAx>
        <c:axId val="3915937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391592408"/>
        <c:crosses val="autoZero"/>
        <c:auto val="1"/>
        <c:lblAlgn val="ctr"/>
        <c:lblOffset val="100"/>
        <c:noMultiLvlLbl val="0"/>
      </c:catAx>
      <c:valAx>
        <c:axId val="39159240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391593720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d-ID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FD8FA08-3122-4BF0-86E4-988E6717681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C799D4E-1703-4625-8119-55E66C79253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372229-A145-430E-A1B9-F4DFB03BB206}" type="datetimeFigureOut">
              <a:rPr lang="id-ID" smtClean="0"/>
              <a:t>14/10/2020</a:t>
            </a:fld>
            <a:endParaRPr lang="id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34B6903-9C0C-4580-A85B-F02532EF313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167041-70F5-4106-8347-4C1C14E4385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7471E8-6AEC-4FDA-9D78-91B55B6D911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416733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26A11DE-5913-460A-8D41-5286A164BC5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4297706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2678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658085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337868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562780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348401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92094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767946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22246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5920840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30B5C9E-7CE3-4EC2-8D7F-0C7F7EC475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C62B3-E772-4299-AE64-0FDA750FC8D5}" type="datetimeFigureOut">
              <a:rPr lang="en-US" smtClean="0"/>
              <a:t>10/14/2020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331DC91-846C-4954-9C04-D5A7D58E5E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26B45B-6A77-45E0-BF1A-2D48357767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9B1BD-35CA-4B52-9762-FB6E5B2C75D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784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5883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3647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69739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53273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75536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272393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3578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055263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1B3057-C3B1-44CB-B7CD-46F4B5F4DA71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34851C-946E-4FB5-BCFD-1461DC35ED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777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7" r:id="rId1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/>
          <p:cNvPicPr>
            <a:picLocks noGrp="1" noChangeAspect="1"/>
          </p:cNvPicPr>
          <p:nvPr>
            <p:ph type="pic" sz="quarter"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8" name="Rectangle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3737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76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6" name="TextBox 75"/>
          <p:cNvSpPr txBox="1"/>
          <p:nvPr/>
        </p:nvSpPr>
        <p:spPr>
          <a:xfrm>
            <a:off x="3777898" y="3030651"/>
            <a:ext cx="4636206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PROFESSIONALITY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4729942" y="4126558"/>
            <a:ext cx="2679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Poppins" panose="00000500000000000000" pitchFamily="50" charset="0"/>
              </a:rPr>
              <a:t>Template Presentation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5424487" y="2362111"/>
            <a:ext cx="1343026" cy="419836"/>
            <a:chOff x="5264528" y="2228747"/>
            <a:chExt cx="1662944" cy="519844"/>
          </a:xfrm>
        </p:grpSpPr>
        <p:sp>
          <p:nvSpPr>
            <p:cNvPr id="43" name="Diamond 42"/>
            <p:cNvSpPr/>
            <p:nvPr/>
          </p:nvSpPr>
          <p:spPr>
            <a:xfrm>
              <a:off x="5264528" y="2270900"/>
              <a:ext cx="435538" cy="435538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/>
            <p:cNvSpPr/>
            <p:nvPr/>
          </p:nvSpPr>
          <p:spPr>
            <a:xfrm>
              <a:off x="5836078" y="2228747"/>
              <a:ext cx="519844" cy="5198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Diamond 44"/>
            <p:cNvSpPr/>
            <p:nvPr/>
          </p:nvSpPr>
          <p:spPr>
            <a:xfrm>
              <a:off x="6491934" y="2270900"/>
              <a:ext cx="435538" cy="435538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Rectangle 6"/>
          <p:cNvSpPr/>
          <p:nvPr/>
        </p:nvSpPr>
        <p:spPr>
          <a:xfrm>
            <a:off x="4091363" y="3887842"/>
            <a:ext cx="3956858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112407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9" name="Rectangle 78"/>
          <p:cNvSpPr/>
          <p:nvPr/>
        </p:nvSpPr>
        <p:spPr>
          <a:xfrm>
            <a:off x="733049" y="2018127"/>
            <a:ext cx="2516407" cy="377538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3469547" y="2018127"/>
            <a:ext cx="2516407" cy="377538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92" name="Rectangle 91"/>
          <p:cNvSpPr/>
          <p:nvPr/>
        </p:nvSpPr>
        <p:spPr>
          <a:xfrm>
            <a:off x="6206046" y="2018127"/>
            <a:ext cx="2516407" cy="377538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94" name="Rectangle 93"/>
          <p:cNvSpPr/>
          <p:nvPr/>
        </p:nvSpPr>
        <p:spPr>
          <a:xfrm>
            <a:off x="8942544" y="2018127"/>
            <a:ext cx="2516407" cy="377538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3069372" y="1015376"/>
            <a:ext cx="6053260" cy="76944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4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PROFESSIONAL team</a:t>
            </a: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1114152" y="4736128"/>
            <a:ext cx="176081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1260585" y="4428351"/>
            <a:ext cx="14285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STAFF NAME 1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3850829" y="4731790"/>
            <a:ext cx="176081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4013452" y="4424013"/>
            <a:ext cx="14285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STAFF NAME 2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6567021" y="4731790"/>
            <a:ext cx="176081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6738138" y="4424013"/>
            <a:ext cx="14285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STAFF NAME 3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9320339" y="4731790"/>
            <a:ext cx="176081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9479642" y="4424013"/>
            <a:ext cx="14285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STAFF NAME 4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pic>
        <p:nvPicPr>
          <p:cNvPr id="50" name="Picture 49">
            <a:extLst>
              <a:ext uri="{FF2B5EF4-FFF2-40B4-BE49-F238E27FC236}">
                <a16:creationId xmlns:a16="http://schemas.microsoft.com/office/drawing/2014/main" id="{BBDC61C2-E682-40DC-8F66-460FB24902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26" t="34941" r="76061" b="38013"/>
          <a:stretch>
            <a:fillRect/>
          </a:stretch>
        </p:blipFill>
        <p:spPr>
          <a:xfrm>
            <a:off x="1063842" y="2396253"/>
            <a:ext cx="1854820" cy="1854818"/>
          </a:xfrm>
          <a:custGeom>
            <a:avLst/>
            <a:gdLst>
              <a:gd name="connsiteX0" fmla="*/ 927410 w 1854820"/>
              <a:gd name="connsiteY0" fmla="*/ 0 h 1854818"/>
              <a:gd name="connsiteX1" fmla="*/ 1854820 w 1854820"/>
              <a:gd name="connsiteY1" fmla="*/ 927409 h 1854818"/>
              <a:gd name="connsiteX2" fmla="*/ 927410 w 1854820"/>
              <a:gd name="connsiteY2" fmla="*/ 1854818 h 1854818"/>
              <a:gd name="connsiteX3" fmla="*/ 0 w 1854820"/>
              <a:gd name="connsiteY3" fmla="*/ 927409 h 1854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4820" h="1854818">
                <a:moveTo>
                  <a:pt x="927410" y="0"/>
                </a:moveTo>
                <a:lnTo>
                  <a:pt x="1854820" y="927409"/>
                </a:lnTo>
                <a:lnTo>
                  <a:pt x="927410" y="1854818"/>
                </a:lnTo>
                <a:lnTo>
                  <a:pt x="0" y="927409"/>
                </a:lnTo>
                <a:close/>
              </a:path>
            </a:pathLst>
          </a:cu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D2111665-8D5F-45BC-8748-B32ECE55EB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71" t="34941" r="53616" b="38013"/>
          <a:stretch>
            <a:fillRect/>
          </a:stretch>
        </p:blipFill>
        <p:spPr>
          <a:xfrm>
            <a:off x="3800341" y="2396253"/>
            <a:ext cx="1854820" cy="1854818"/>
          </a:xfrm>
          <a:custGeom>
            <a:avLst/>
            <a:gdLst>
              <a:gd name="connsiteX0" fmla="*/ 927410 w 1854820"/>
              <a:gd name="connsiteY0" fmla="*/ 0 h 1854818"/>
              <a:gd name="connsiteX1" fmla="*/ 1854820 w 1854820"/>
              <a:gd name="connsiteY1" fmla="*/ 927409 h 1854818"/>
              <a:gd name="connsiteX2" fmla="*/ 927410 w 1854820"/>
              <a:gd name="connsiteY2" fmla="*/ 1854818 h 1854818"/>
              <a:gd name="connsiteX3" fmla="*/ 0 w 1854820"/>
              <a:gd name="connsiteY3" fmla="*/ 927409 h 1854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4820" h="1854818">
                <a:moveTo>
                  <a:pt x="927410" y="0"/>
                </a:moveTo>
                <a:lnTo>
                  <a:pt x="1854820" y="927409"/>
                </a:lnTo>
                <a:lnTo>
                  <a:pt x="927410" y="1854818"/>
                </a:lnTo>
                <a:lnTo>
                  <a:pt x="0" y="927409"/>
                </a:lnTo>
                <a:close/>
              </a:path>
            </a:pathLst>
          </a:cu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id="{E6CBD40D-34E7-497A-A5B8-ABFB30B9D9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616" t="34941" r="31171" b="38013"/>
          <a:stretch>
            <a:fillRect/>
          </a:stretch>
        </p:blipFill>
        <p:spPr>
          <a:xfrm>
            <a:off x="6536839" y="2396253"/>
            <a:ext cx="1854820" cy="1854818"/>
          </a:xfrm>
          <a:custGeom>
            <a:avLst/>
            <a:gdLst>
              <a:gd name="connsiteX0" fmla="*/ 927410 w 1854820"/>
              <a:gd name="connsiteY0" fmla="*/ 0 h 1854818"/>
              <a:gd name="connsiteX1" fmla="*/ 1854820 w 1854820"/>
              <a:gd name="connsiteY1" fmla="*/ 927409 h 1854818"/>
              <a:gd name="connsiteX2" fmla="*/ 927410 w 1854820"/>
              <a:gd name="connsiteY2" fmla="*/ 1854818 h 1854818"/>
              <a:gd name="connsiteX3" fmla="*/ 0 w 1854820"/>
              <a:gd name="connsiteY3" fmla="*/ 927409 h 1854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4820" h="1854818">
                <a:moveTo>
                  <a:pt x="927410" y="0"/>
                </a:moveTo>
                <a:lnTo>
                  <a:pt x="1854820" y="927409"/>
                </a:lnTo>
                <a:lnTo>
                  <a:pt x="927410" y="1854818"/>
                </a:lnTo>
                <a:lnTo>
                  <a:pt x="0" y="927409"/>
                </a:lnTo>
                <a:close/>
              </a:path>
            </a:pathLst>
          </a:custGeom>
        </p:spPr>
      </p:pic>
      <p:pic>
        <p:nvPicPr>
          <p:cNvPr id="71" name="Picture 70">
            <a:extLst>
              <a:ext uri="{FF2B5EF4-FFF2-40B4-BE49-F238E27FC236}">
                <a16:creationId xmlns:a16="http://schemas.microsoft.com/office/drawing/2014/main" id="{6CC8A4DB-A775-4155-80C6-545EC2F4DA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061" t="34941" r="8726" b="38013"/>
          <a:stretch>
            <a:fillRect/>
          </a:stretch>
        </p:blipFill>
        <p:spPr>
          <a:xfrm>
            <a:off x="9273337" y="2396253"/>
            <a:ext cx="1854820" cy="1854818"/>
          </a:xfrm>
          <a:custGeom>
            <a:avLst/>
            <a:gdLst>
              <a:gd name="connsiteX0" fmla="*/ 927410 w 1854820"/>
              <a:gd name="connsiteY0" fmla="*/ 0 h 1854818"/>
              <a:gd name="connsiteX1" fmla="*/ 1854820 w 1854820"/>
              <a:gd name="connsiteY1" fmla="*/ 927409 h 1854818"/>
              <a:gd name="connsiteX2" fmla="*/ 927410 w 1854820"/>
              <a:gd name="connsiteY2" fmla="*/ 1854818 h 1854818"/>
              <a:gd name="connsiteX3" fmla="*/ 0 w 1854820"/>
              <a:gd name="connsiteY3" fmla="*/ 927409 h 1854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4820" h="1854818">
                <a:moveTo>
                  <a:pt x="927410" y="0"/>
                </a:moveTo>
                <a:lnTo>
                  <a:pt x="1854820" y="927409"/>
                </a:lnTo>
                <a:lnTo>
                  <a:pt x="927410" y="1854818"/>
                </a:lnTo>
                <a:lnTo>
                  <a:pt x="0" y="927409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604786533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3737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1" name="TextBox 70"/>
          <p:cNvSpPr txBox="1"/>
          <p:nvPr/>
        </p:nvSpPr>
        <p:spPr>
          <a:xfrm>
            <a:off x="3376350" y="910267"/>
            <a:ext cx="5439310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Meeting situations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1894645" y="4805248"/>
            <a:ext cx="15545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Poppins" panose="00000500000000000000" pitchFamily="50" charset="0"/>
              </a:rPr>
              <a:t>Situation 01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1277097" y="5155076"/>
            <a:ext cx="2789616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DolorAmet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better now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5318740" y="4805248"/>
            <a:ext cx="15545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Poppins" panose="00000500000000000000" pitchFamily="50" charset="0"/>
              </a:rPr>
              <a:t>Situation 02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4701192" y="5155076"/>
            <a:ext cx="2789616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DolorAmet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better now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8742835" y="4805248"/>
            <a:ext cx="15545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Poppins" panose="00000500000000000000" pitchFamily="50" charset="0"/>
              </a:rPr>
              <a:t>Situation 03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8125287" y="5155076"/>
            <a:ext cx="2789616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DolorAmet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better now</a:t>
            </a:r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8AF3EB64-2157-4C7F-91BC-65C2241CC7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90" t="32892" r="69557" b="38392"/>
          <a:stretch>
            <a:fillRect/>
          </a:stretch>
        </p:blipFill>
        <p:spPr>
          <a:xfrm>
            <a:off x="1742286" y="2255766"/>
            <a:ext cx="1969314" cy="1969310"/>
          </a:xfrm>
          <a:custGeom>
            <a:avLst/>
            <a:gdLst>
              <a:gd name="connsiteX0" fmla="*/ 984657 w 1969314"/>
              <a:gd name="connsiteY0" fmla="*/ 0 h 1969310"/>
              <a:gd name="connsiteX1" fmla="*/ 1969314 w 1969314"/>
              <a:gd name="connsiteY1" fmla="*/ 984655 h 1969310"/>
              <a:gd name="connsiteX2" fmla="*/ 984657 w 1969314"/>
              <a:gd name="connsiteY2" fmla="*/ 1969310 h 1969310"/>
              <a:gd name="connsiteX3" fmla="*/ 0 w 1969314"/>
              <a:gd name="connsiteY3" fmla="*/ 984655 h 1969310"/>
              <a:gd name="connsiteX4" fmla="*/ 984657 w 1969314"/>
              <a:gd name="connsiteY4" fmla="*/ 0 h 19693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9314" h="1969310">
                <a:moveTo>
                  <a:pt x="984657" y="0"/>
                </a:moveTo>
                <a:cubicBezTo>
                  <a:pt x="1528468" y="0"/>
                  <a:pt x="1969314" y="440845"/>
                  <a:pt x="1969314" y="984655"/>
                </a:cubicBezTo>
                <a:cubicBezTo>
                  <a:pt x="1969314" y="1528465"/>
                  <a:pt x="1528468" y="1969310"/>
                  <a:pt x="984657" y="1969310"/>
                </a:cubicBezTo>
                <a:cubicBezTo>
                  <a:pt x="440846" y="1969310"/>
                  <a:pt x="0" y="1528465"/>
                  <a:pt x="0" y="984655"/>
                </a:cubicBezTo>
                <a:cubicBezTo>
                  <a:pt x="0" y="440845"/>
                  <a:pt x="440846" y="0"/>
                  <a:pt x="984657" y="0"/>
                </a:cubicBezTo>
                <a:close/>
              </a:path>
            </a:pathLst>
          </a:cu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48974F4D-15D7-47C4-91D3-6A1D28F909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832" t="28063" r="39583" b="33563"/>
          <a:stretch>
            <a:fillRect/>
          </a:stretch>
        </p:blipFill>
        <p:spPr>
          <a:xfrm>
            <a:off x="4734361" y="1924566"/>
            <a:ext cx="2631714" cy="2631710"/>
          </a:xfrm>
          <a:custGeom>
            <a:avLst/>
            <a:gdLst>
              <a:gd name="connsiteX0" fmla="*/ 1315857 w 2631714"/>
              <a:gd name="connsiteY0" fmla="*/ 0 h 2631710"/>
              <a:gd name="connsiteX1" fmla="*/ 2631714 w 2631714"/>
              <a:gd name="connsiteY1" fmla="*/ 1315855 h 2631710"/>
              <a:gd name="connsiteX2" fmla="*/ 1315857 w 2631714"/>
              <a:gd name="connsiteY2" fmla="*/ 2631710 h 2631710"/>
              <a:gd name="connsiteX3" fmla="*/ 0 w 2631714"/>
              <a:gd name="connsiteY3" fmla="*/ 1315855 h 2631710"/>
              <a:gd name="connsiteX4" fmla="*/ 1315857 w 2631714"/>
              <a:gd name="connsiteY4" fmla="*/ 0 h 2631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31714" h="2631710">
                <a:moveTo>
                  <a:pt x="1315857" y="0"/>
                </a:moveTo>
                <a:cubicBezTo>
                  <a:pt x="2042585" y="0"/>
                  <a:pt x="2631714" y="589128"/>
                  <a:pt x="2631714" y="1315855"/>
                </a:cubicBezTo>
                <a:cubicBezTo>
                  <a:pt x="2631714" y="2042582"/>
                  <a:pt x="2042585" y="2631710"/>
                  <a:pt x="1315857" y="2631710"/>
                </a:cubicBezTo>
                <a:cubicBezTo>
                  <a:pt x="589129" y="2631710"/>
                  <a:pt x="0" y="2042582"/>
                  <a:pt x="0" y="1315855"/>
                </a:cubicBezTo>
                <a:cubicBezTo>
                  <a:pt x="0" y="589128"/>
                  <a:pt x="589129" y="0"/>
                  <a:pt x="1315857" y="0"/>
                </a:cubicBezTo>
                <a:close/>
              </a:path>
            </a:pathLst>
          </a:cu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13085634-1772-48BD-BBFB-807455AFB1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557" t="32892" r="14290" b="38392"/>
          <a:stretch>
            <a:fillRect/>
          </a:stretch>
        </p:blipFill>
        <p:spPr>
          <a:xfrm>
            <a:off x="8480400" y="2255766"/>
            <a:ext cx="1969314" cy="1969310"/>
          </a:xfrm>
          <a:custGeom>
            <a:avLst/>
            <a:gdLst>
              <a:gd name="connsiteX0" fmla="*/ 984657 w 1969314"/>
              <a:gd name="connsiteY0" fmla="*/ 0 h 1969310"/>
              <a:gd name="connsiteX1" fmla="*/ 1969314 w 1969314"/>
              <a:gd name="connsiteY1" fmla="*/ 984655 h 1969310"/>
              <a:gd name="connsiteX2" fmla="*/ 984657 w 1969314"/>
              <a:gd name="connsiteY2" fmla="*/ 1969310 h 1969310"/>
              <a:gd name="connsiteX3" fmla="*/ 0 w 1969314"/>
              <a:gd name="connsiteY3" fmla="*/ 984655 h 1969310"/>
              <a:gd name="connsiteX4" fmla="*/ 984657 w 1969314"/>
              <a:gd name="connsiteY4" fmla="*/ 0 h 19693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9314" h="1969310">
                <a:moveTo>
                  <a:pt x="984657" y="0"/>
                </a:moveTo>
                <a:cubicBezTo>
                  <a:pt x="1528468" y="0"/>
                  <a:pt x="1969314" y="440845"/>
                  <a:pt x="1969314" y="984655"/>
                </a:cubicBezTo>
                <a:cubicBezTo>
                  <a:pt x="1969314" y="1528465"/>
                  <a:pt x="1528468" y="1969310"/>
                  <a:pt x="984657" y="1969310"/>
                </a:cubicBezTo>
                <a:cubicBezTo>
                  <a:pt x="440846" y="1969310"/>
                  <a:pt x="0" y="1528465"/>
                  <a:pt x="0" y="984655"/>
                </a:cubicBezTo>
                <a:cubicBezTo>
                  <a:pt x="0" y="440845"/>
                  <a:pt x="440846" y="0"/>
                  <a:pt x="984657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41832808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1317576" y="1710164"/>
            <a:ext cx="4599658" cy="178423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1317576" y="3827879"/>
            <a:ext cx="4599658" cy="178423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6274767" y="1710164"/>
            <a:ext cx="4599658" cy="178423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6274767" y="3827879"/>
            <a:ext cx="4599658" cy="178423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3194119" y="2468196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76" name="Rectangle 75"/>
          <p:cNvSpPr/>
          <p:nvPr/>
        </p:nvSpPr>
        <p:spPr>
          <a:xfrm>
            <a:off x="3294909" y="2062180"/>
            <a:ext cx="682388" cy="9553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3194119" y="2193315"/>
            <a:ext cx="9941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IMAGE 01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3194119" y="4611992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84" name="Rectangle 83"/>
          <p:cNvSpPr/>
          <p:nvPr/>
        </p:nvSpPr>
        <p:spPr>
          <a:xfrm>
            <a:off x="3294909" y="4205976"/>
            <a:ext cx="682388" cy="9553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3194119" y="4337111"/>
            <a:ext cx="9941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IMAGE 02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8158404" y="2449788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87" name="Rectangle 86"/>
          <p:cNvSpPr/>
          <p:nvPr/>
        </p:nvSpPr>
        <p:spPr>
          <a:xfrm>
            <a:off x="8259194" y="2043772"/>
            <a:ext cx="682388" cy="9553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8158404" y="2174907"/>
            <a:ext cx="9941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IMAGE 03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8158404" y="4593584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90" name="Rectangle 89"/>
          <p:cNvSpPr/>
          <p:nvPr/>
        </p:nvSpPr>
        <p:spPr>
          <a:xfrm>
            <a:off x="8259194" y="4187568"/>
            <a:ext cx="682388" cy="9553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8158404" y="4318703"/>
            <a:ext cx="9941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IMAGE 04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pic>
        <p:nvPicPr>
          <p:cNvPr id="71" name="Picture 70">
            <a:extLst>
              <a:ext uri="{FF2B5EF4-FFF2-40B4-BE49-F238E27FC236}">
                <a16:creationId xmlns:a16="http://schemas.microsoft.com/office/drawing/2014/main" id="{1A5E6555-431B-4854-B3A0-FF7F73BF38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1" t="28353" r="75928" b="52462"/>
          <a:stretch>
            <a:fillRect/>
          </a:stretch>
        </p:blipFill>
        <p:spPr>
          <a:xfrm>
            <a:off x="1619210" y="1944433"/>
            <a:ext cx="1315698" cy="1315694"/>
          </a:xfrm>
          <a:custGeom>
            <a:avLst/>
            <a:gdLst>
              <a:gd name="connsiteX0" fmla="*/ 657849 w 1315698"/>
              <a:gd name="connsiteY0" fmla="*/ 0 h 1315694"/>
              <a:gd name="connsiteX1" fmla="*/ 1315698 w 1315698"/>
              <a:gd name="connsiteY1" fmla="*/ 657847 h 1315694"/>
              <a:gd name="connsiteX2" fmla="*/ 657849 w 1315698"/>
              <a:gd name="connsiteY2" fmla="*/ 1315694 h 1315694"/>
              <a:gd name="connsiteX3" fmla="*/ 0 w 1315698"/>
              <a:gd name="connsiteY3" fmla="*/ 657847 h 1315694"/>
              <a:gd name="connsiteX4" fmla="*/ 657849 w 1315698"/>
              <a:gd name="connsiteY4" fmla="*/ 0 h 1315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5698" h="1315694">
                <a:moveTo>
                  <a:pt x="657849" y="0"/>
                </a:moveTo>
                <a:cubicBezTo>
                  <a:pt x="1021169" y="0"/>
                  <a:pt x="1315698" y="294528"/>
                  <a:pt x="1315698" y="657847"/>
                </a:cubicBezTo>
                <a:cubicBezTo>
                  <a:pt x="1315698" y="1021166"/>
                  <a:pt x="1021169" y="1315694"/>
                  <a:pt x="657849" y="1315694"/>
                </a:cubicBezTo>
                <a:cubicBezTo>
                  <a:pt x="294529" y="1315694"/>
                  <a:pt x="0" y="1021166"/>
                  <a:pt x="0" y="657847"/>
                </a:cubicBezTo>
                <a:cubicBezTo>
                  <a:pt x="0" y="294528"/>
                  <a:pt x="294529" y="0"/>
                  <a:pt x="657849" y="0"/>
                </a:cubicBezTo>
                <a:close/>
              </a:path>
            </a:pathLst>
          </a:custGeom>
        </p:spPr>
      </p:pic>
      <p:pic>
        <p:nvPicPr>
          <p:cNvPr id="72" name="Picture 71">
            <a:extLst>
              <a:ext uri="{FF2B5EF4-FFF2-40B4-BE49-F238E27FC236}">
                <a16:creationId xmlns:a16="http://schemas.microsoft.com/office/drawing/2014/main" id="{7304D37E-2406-4278-B9F4-34CE278E06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934" t="28009" r="35274" b="52806"/>
          <a:stretch>
            <a:fillRect/>
          </a:stretch>
        </p:blipFill>
        <p:spPr>
          <a:xfrm>
            <a:off x="6575653" y="1920852"/>
            <a:ext cx="1315698" cy="1315694"/>
          </a:xfrm>
          <a:custGeom>
            <a:avLst/>
            <a:gdLst>
              <a:gd name="connsiteX0" fmla="*/ 657849 w 1315698"/>
              <a:gd name="connsiteY0" fmla="*/ 0 h 1315694"/>
              <a:gd name="connsiteX1" fmla="*/ 1315698 w 1315698"/>
              <a:gd name="connsiteY1" fmla="*/ 657847 h 1315694"/>
              <a:gd name="connsiteX2" fmla="*/ 657849 w 1315698"/>
              <a:gd name="connsiteY2" fmla="*/ 1315694 h 1315694"/>
              <a:gd name="connsiteX3" fmla="*/ 0 w 1315698"/>
              <a:gd name="connsiteY3" fmla="*/ 657847 h 1315694"/>
              <a:gd name="connsiteX4" fmla="*/ 657849 w 1315698"/>
              <a:gd name="connsiteY4" fmla="*/ 0 h 1315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5698" h="1315694">
                <a:moveTo>
                  <a:pt x="657849" y="0"/>
                </a:moveTo>
                <a:cubicBezTo>
                  <a:pt x="1021169" y="0"/>
                  <a:pt x="1315698" y="294528"/>
                  <a:pt x="1315698" y="657847"/>
                </a:cubicBezTo>
                <a:cubicBezTo>
                  <a:pt x="1315698" y="1021166"/>
                  <a:pt x="1021169" y="1315694"/>
                  <a:pt x="657849" y="1315694"/>
                </a:cubicBezTo>
                <a:cubicBezTo>
                  <a:pt x="294529" y="1315694"/>
                  <a:pt x="0" y="1021166"/>
                  <a:pt x="0" y="657847"/>
                </a:cubicBezTo>
                <a:cubicBezTo>
                  <a:pt x="0" y="294528"/>
                  <a:pt x="294529" y="0"/>
                  <a:pt x="657849" y="0"/>
                </a:cubicBezTo>
                <a:close/>
              </a:path>
            </a:pathLst>
          </a:custGeom>
        </p:spPr>
      </p:pic>
      <p:pic>
        <p:nvPicPr>
          <p:cNvPr id="73" name="Picture 72">
            <a:extLst>
              <a:ext uri="{FF2B5EF4-FFF2-40B4-BE49-F238E27FC236}">
                <a16:creationId xmlns:a16="http://schemas.microsoft.com/office/drawing/2014/main" id="{8235906B-98A3-4360-A0D6-3F9A0D6641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11" t="59501" r="75898" b="21315"/>
          <a:stretch>
            <a:fillRect/>
          </a:stretch>
        </p:blipFill>
        <p:spPr>
          <a:xfrm>
            <a:off x="1622851" y="4080556"/>
            <a:ext cx="1315698" cy="1315694"/>
          </a:xfrm>
          <a:custGeom>
            <a:avLst/>
            <a:gdLst>
              <a:gd name="connsiteX0" fmla="*/ 657849 w 1315698"/>
              <a:gd name="connsiteY0" fmla="*/ 0 h 1315694"/>
              <a:gd name="connsiteX1" fmla="*/ 1315698 w 1315698"/>
              <a:gd name="connsiteY1" fmla="*/ 657847 h 1315694"/>
              <a:gd name="connsiteX2" fmla="*/ 657849 w 1315698"/>
              <a:gd name="connsiteY2" fmla="*/ 1315694 h 1315694"/>
              <a:gd name="connsiteX3" fmla="*/ 0 w 1315698"/>
              <a:gd name="connsiteY3" fmla="*/ 657847 h 1315694"/>
              <a:gd name="connsiteX4" fmla="*/ 657849 w 1315698"/>
              <a:gd name="connsiteY4" fmla="*/ 0 h 1315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5698" h="1315694">
                <a:moveTo>
                  <a:pt x="657849" y="0"/>
                </a:moveTo>
                <a:cubicBezTo>
                  <a:pt x="1021169" y="0"/>
                  <a:pt x="1315698" y="294528"/>
                  <a:pt x="1315698" y="657847"/>
                </a:cubicBezTo>
                <a:cubicBezTo>
                  <a:pt x="1315698" y="1021166"/>
                  <a:pt x="1021169" y="1315694"/>
                  <a:pt x="657849" y="1315694"/>
                </a:cubicBezTo>
                <a:cubicBezTo>
                  <a:pt x="294529" y="1315694"/>
                  <a:pt x="0" y="1021166"/>
                  <a:pt x="0" y="657847"/>
                </a:cubicBezTo>
                <a:cubicBezTo>
                  <a:pt x="0" y="294528"/>
                  <a:pt x="294529" y="0"/>
                  <a:pt x="657849" y="0"/>
                </a:cubicBezTo>
                <a:close/>
              </a:path>
            </a:pathLst>
          </a:custGeom>
        </p:spPr>
      </p:pic>
      <p:pic>
        <p:nvPicPr>
          <p:cNvPr id="74" name="Picture 73">
            <a:extLst>
              <a:ext uri="{FF2B5EF4-FFF2-40B4-BE49-F238E27FC236}">
                <a16:creationId xmlns:a16="http://schemas.microsoft.com/office/drawing/2014/main" id="{0C974907-CD6F-48B1-8194-673C7DFCED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964" t="59157" r="35244" b="21658"/>
          <a:stretch>
            <a:fillRect/>
          </a:stretch>
        </p:blipFill>
        <p:spPr>
          <a:xfrm>
            <a:off x="6579294" y="4056975"/>
            <a:ext cx="1315698" cy="1315694"/>
          </a:xfrm>
          <a:custGeom>
            <a:avLst/>
            <a:gdLst>
              <a:gd name="connsiteX0" fmla="*/ 657849 w 1315698"/>
              <a:gd name="connsiteY0" fmla="*/ 0 h 1315694"/>
              <a:gd name="connsiteX1" fmla="*/ 1315698 w 1315698"/>
              <a:gd name="connsiteY1" fmla="*/ 657847 h 1315694"/>
              <a:gd name="connsiteX2" fmla="*/ 657849 w 1315698"/>
              <a:gd name="connsiteY2" fmla="*/ 1315694 h 1315694"/>
              <a:gd name="connsiteX3" fmla="*/ 0 w 1315698"/>
              <a:gd name="connsiteY3" fmla="*/ 657847 h 1315694"/>
              <a:gd name="connsiteX4" fmla="*/ 657849 w 1315698"/>
              <a:gd name="connsiteY4" fmla="*/ 0 h 1315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5698" h="1315694">
                <a:moveTo>
                  <a:pt x="657849" y="0"/>
                </a:moveTo>
                <a:cubicBezTo>
                  <a:pt x="1021169" y="0"/>
                  <a:pt x="1315698" y="294528"/>
                  <a:pt x="1315698" y="657847"/>
                </a:cubicBezTo>
                <a:cubicBezTo>
                  <a:pt x="1315698" y="1021166"/>
                  <a:pt x="1021169" y="1315694"/>
                  <a:pt x="657849" y="1315694"/>
                </a:cubicBezTo>
                <a:cubicBezTo>
                  <a:pt x="294529" y="1315694"/>
                  <a:pt x="0" y="1021166"/>
                  <a:pt x="0" y="657847"/>
                </a:cubicBezTo>
                <a:cubicBezTo>
                  <a:pt x="0" y="294528"/>
                  <a:pt x="294529" y="0"/>
                  <a:pt x="657849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843202967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7" name="TextBox 46"/>
          <p:cNvSpPr txBox="1"/>
          <p:nvPr/>
        </p:nvSpPr>
        <p:spPr>
          <a:xfrm>
            <a:off x="3554282" y="795067"/>
            <a:ext cx="5083444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new employee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1277097" y="1931327"/>
            <a:ext cx="278961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4701192" y="1931327"/>
            <a:ext cx="278961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8125287" y="1931327"/>
            <a:ext cx="278961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1723547" y="5532268"/>
            <a:ext cx="18967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Poppins" panose="00000500000000000000" pitchFamily="50" charset="0"/>
              </a:rPr>
              <a:t>Employee Name 1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4945039" y="5532268"/>
            <a:ext cx="23019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Poppins" panose="00000500000000000000" pitchFamily="50" charset="0"/>
              </a:rPr>
              <a:t>Employee Name 2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8422232" y="5532268"/>
            <a:ext cx="21957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Poppins" panose="00000500000000000000" pitchFamily="50" charset="0"/>
              </a:rPr>
              <a:t>Employee Name 3</a:t>
            </a:r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45B55FD5-08B3-48AA-909D-D7373147EA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82" t="38730" r="67801" b="23550"/>
          <a:stretch>
            <a:fillRect/>
          </a:stretch>
        </p:blipFill>
        <p:spPr>
          <a:xfrm>
            <a:off x="1338871" y="2656075"/>
            <a:ext cx="2586850" cy="2586848"/>
          </a:xfrm>
          <a:custGeom>
            <a:avLst/>
            <a:gdLst>
              <a:gd name="connsiteX0" fmla="*/ 1293425 w 2586850"/>
              <a:gd name="connsiteY0" fmla="*/ 0 h 2586848"/>
              <a:gd name="connsiteX1" fmla="*/ 2586850 w 2586850"/>
              <a:gd name="connsiteY1" fmla="*/ 1293424 h 2586848"/>
              <a:gd name="connsiteX2" fmla="*/ 1293425 w 2586850"/>
              <a:gd name="connsiteY2" fmla="*/ 2586848 h 2586848"/>
              <a:gd name="connsiteX3" fmla="*/ 0 w 2586850"/>
              <a:gd name="connsiteY3" fmla="*/ 1293424 h 2586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850" h="2586848">
                <a:moveTo>
                  <a:pt x="1293425" y="0"/>
                </a:moveTo>
                <a:lnTo>
                  <a:pt x="2586850" y="1293424"/>
                </a:lnTo>
                <a:lnTo>
                  <a:pt x="1293425" y="2586848"/>
                </a:lnTo>
                <a:lnTo>
                  <a:pt x="0" y="1293424"/>
                </a:lnTo>
                <a:close/>
              </a:path>
            </a:pathLst>
          </a:cu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D1B1925F-19E4-4AA1-BA9E-302E976CC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239" t="38730" r="39544" b="23550"/>
          <a:stretch>
            <a:fillRect/>
          </a:stretch>
        </p:blipFill>
        <p:spPr>
          <a:xfrm>
            <a:off x="4784005" y="2656075"/>
            <a:ext cx="2586850" cy="2586848"/>
          </a:xfrm>
          <a:custGeom>
            <a:avLst/>
            <a:gdLst>
              <a:gd name="connsiteX0" fmla="*/ 1293425 w 2586850"/>
              <a:gd name="connsiteY0" fmla="*/ 0 h 2586848"/>
              <a:gd name="connsiteX1" fmla="*/ 2586850 w 2586850"/>
              <a:gd name="connsiteY1" fmla="*/ 1293424 h 2586848"/>
              <a:gd name="connsiteX2" fmla="*/ 1293425 w 2586850"/>
              <a:gd name="connsiteY2" fmla="*/ 2586848 h 2586848"/>
              <a:gd name="connsiteX3" fmla="*/ 0 w 2586850"/>
              <a:gd name="connsiteY3" fmla="*/ 1293424 h 2586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850" h="2586848">
                <a:moveTo>
                  <a:pt x="1293425" y="0"/>
                </a:moveTo>
                <a:lnTo>
                  <a:pt x="2586850" y="1293424"/>
                </a:lnTo>
                <a:lnTo>
                  <a:pt x="1293425" y="2586848"/>
                </a:lnTo>
                <a:lnTo>
                  <a:pt x="0" y="1293424"/>
                </a:lnTo>
                <a:close/>
              </a:path>
            </a:pathLst>
          </a:cu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2A3075BB-9BD8-42CC-80D2-25FEDC1A84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496" t="38730" r="11286" b="23550"/>
          <a:stretch>
            <a:fillRect/>
          </a:stretch>
        </p:blipFill>
        <p:spPr>
          <a:xfrm>
            <a:off x="8229138" y="2656075"/>
            <a:ext cx="2586850" cy="2586848"/>
          </a:xfrm>
          <a:custGeom>
            <a:avLst/>
            <a:gdLst>
              <a:gd name="connsiteX0" fmla="*/ 1293425 w 2586850"/>
              <a:gd name="connsiteY0" fmla="*/ 0 h 2586848"/>
              <a:gd name="connsiteX1" fmla="*/ 2586850 w 2586850"/>
              <a:gd name="connsiteY1" fmla="*/ 1293424 h 2586848"/>
              <a:gd name="connsiteX2" fmla="*/ 1293425 w 2586850"/>
              <a:gd name="connsiteY2" fmla="*/ 2586848 h 2586848"/>
              <a:gd name="connsiteX3" fmla="*/ 0 w 2586850"/>
              <a:gd name="connsiteY3" fmla="*/ 1293424 h 2586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850" h="2586848">
                <a:moveTo>
                  <a:pt x="1293425" y="0"/>
                </a:moveTo>
                <a:lnTo>
                  <a:pt x="2586850" y="1293424"/>
                </a:lnTo>
                <a:lnTo>
                  <a:pt x="1293425" y="2586848"/>
                </a:lnTo>
                <a:lnTo>
                  <a:pt x="0" y="1293424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823981557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9" name="TextBox 78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 rot="16200000">
            <a:off x="-7626" y="2922009"/>
            <a:ext cx="27174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8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PICTURE 01</a:t>
            </a:r>
            <a:endParaRPr lang="id-ID" sz="28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 rot="5400000">
            <a:off x="9481619" y="2973577"/>
            <a:ext cx="27174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8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PICTURE 01</a:t>
            </a:r>
            <a:endParaRPr lang="id-ID" sz="28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4806705" y="1205411"/>
            <a:ext cx="2576346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3600" spc="600" dirty="0" err="1">
                <a:latin typeface="Bebas Neue" panose="020B0606020202050201" pitchFamily="34" charset="0"/>
                <a:ea typeface="Roboto Black" panose="02000000000000000000" pitchFamily="2" charset="0"/>
              </a:rPr>
              <a:t>DIscussion</a:t>
            </a:r>
            <a:endParaRPr lang="en-US" sz="3600" spc="600" dirty="0">
              <a:latin typeface="Bebas Neue" panose="020B0606020202050201" pitchFamily="34" charset="0"/>
              <a:ea typeface="Roboto Black" panose="02000000000000000000" pitchFamily="2" charset="0"/>
            </a:endParaRP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4581292" y="4738480"/>
            <a:ext cx="3058240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86" name="Diamond 85"/>
          <p:cNvSpPr/>
          <p:nvPr/>
        </p:nvSpPr>
        <p:spPr>
          <a:xfrm>
            <a:off x="4955469" y="2155375"/>
            <a:ext cx="2271938" cy="2271932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7" name="Freeform 1223"/>
          <p:cNvSpPr>
            <a:spLocks noEditPoints="1"/>
          </p:cNvSpPr>
          <p:nvPr/>
        </p:nvSpPr>
        <p:spPr bwMode="auto">
          <a:xfrm>
            <a:off x="5781917" y="2873199"/>
            <a:ext cx="619042" cy="417040"/>
          </a:xfrm>
          <a:custGeom>
            <a:avLst/>
            <a:gdLst>
              <a:gd name="T0" fmla="*/ 2977 w 3420"/>
              <a:gd name="T1" fmla="*/ 1885 h 2304"/>
              <a:gd name="T2" fmla="*/ 3030 w 3420"/>
              <a:gd name="T3" fmla="*/ 1918 h 2304"/>
              <a:gd name="T4" fmla="*/ 3051 w 3420"/>
              <a:gd name="T5" fmla="*/ 1978 h 2304"/>
              <a:gd name="T6" fmla="*/ 3042 w 3420"/>
              <a:gd name="T7" fmla="*/ 2250 h 2304"/>
              <a:gd name="T8" fmla="*/ 2997 w 3420"/>
              <a:gd name="T9" fmla="*/ 2295 h 2304"/>
              <a:gd name="T10" fmla="*/ 476 w 3420"/>
              <a:gd name="T11" fmla="*/ 2304 h 2304"/>
              <a:gd name="T12" fmla="*/ 416 w 3420"/>
              <a:gd name="T13" fmla="*/ 2283 h 2304"/>
              <a:gd name="T14" fmla="*/ 381 w 3420"/>
              <a:gd name="T15" fmla="*/ 2230 h 2304"/>
              <a:gd name="T16" fmla="*/ 381 w 3420"/>
              <a:gd name="T17" fmla="*/ 1956 h 2304"/>
              <a:gd name="T18" fmla="*/ 416 w 3420"/>
              <a:gd name="T19" fmla="*/ 1903 h 2304"/>
              <a:gd name="T20" fmla="*/ 476 w 3420"/>
              <a:gd name="T21" fmla="*/ 1882 h 2304"/>
              <a:gd name="T22" fmla="*/ 1780 w 3420"/>
              <a:gd name="T23" fmla="*/ 12 h 2304"/>
              <a:gd name="T24" fmla="*/ 1864 w 3420"/>
              <a:gd name="T25" fmla="*/ 72 h 2304"/>
              <a:gd name="T26" fmla="*/ 1908 w 3420"/>
              <a:gd name="T27" fmla="*/ 165 h 2304"/>
              <a:gd name="T28" fmla="*/ 1902 w 3420"/>
              <a:gd name="T29" fmla="*/ 264 h 2304"/>
              <a:gd name="T30" fmla="*/ 1855 w 3420"/>
              <a:gd name="T31" fmla="*/ 340 h 2304"/>
              <a:gd name="T32" fmla="*/ 2314 w 3420"/>
              <a:gd name="T33" fmla="*/ 951 h 2304"/>
              <a:gd name="T34" fmla="*/ 2414 w 3420"/>
              <a:gd name="T35" fmla="*/ 1024 h 2304"/>
              <a:gd name="T36" fmla="*/ 2532 w 3420"/>
              <a:gd name="T37" fmla="*/ 1060 h 2304"/>
              <a:gd name="T38" fmla="*/ 2654 w 3420"/>
              <a:gd name="T39" fmla="*/ 1053 h 2304"/>
              <a:gd name="T40" fmla="*/ 2764 w 3420"/>
              <a:gd name="T41" fmla="*/ 1008 h 2304"/>
              <a:gd name="T42" fmla="*/ 3093 w 3420"/>
              <a:gd name="T43" fmla="*/ 691 h 2304"/>
              <a:gd name="T44" fmla="*/ 3038 w 3420"/>
              <a:gd name="T45" fmla="*/ 623 h 2304"/>
              <a:gd name="T46" fmla="*/ 3017 w 3420"/>
              <a:gd name="T47" fmla="*/ 534 h 2304"/>
              <a:gd name="T48" fmla="*/ 3045 w 3420"/>
              <a:gd name="T49" fmla="*/ 433 h 2304"/>
              <a:gd name="T50" fmla="*/ 3117 w 3420"/>
              <a:gd name="T51" fmla="*/ 360 h 2304"/>
              <a:gd name="T52" fmla="*/ 3219 w 3420"/>
              <a:gd name="T53" fmla="*/ 332 h 2304"/>
              <a:gd name="T54" fmla="*/ 3321 w 3420"/>
              <a:gd name="T55" fmla="*/ 360 h 2304"/>
              <a:gd name="T56" fmla="*/ 3392 w 3420"/>
              <a:gd name="T57" fmla="*/ 433 h 2304"/>
              <a:gd name="T58" fmla="*/ 3420 w 3420"/>
              <a:gd name="T59" fmla="*/ 534 h 2304"/>
              <a:gd name="T60" fmla="*/ 3398 w 3420"/>
              <a:gd name="T61" fmla="*/ 626 h 2304"/>
              <a:gd name="T62" fmla="*/ 3339 w 3420"/>
              <a:gd name="T63" fmla="*/ 695 h 2304"/>
              <a:gd name="T64" fmla="*/ 3285 w 3420"/>
              <a:gd name="T65" fmla="*/ 739 h 2304"/>
              <a:gd name="T66" fmla="*/ 3065 w 3420"/>
              <a:gd name="T67" fmla="*/ 1618 h 2304"/>
              <a:gd name="T68" fmla="*/ 3021 w 3420"/>
              <a:gd name="T69" fmla="*/ 1661 h 2304"/>
              <a:gd name="T70" fmla="*/ 1714 w 3420"/>
              <a:gd name="T71" fmla="*/ 1677 h 2304"/>
              <a:gd name="T72" fmla="*/ 406 w 3420"/>
              <a:gd name="T73" fmla="*/ 1668 h 2304"/>
              <a:gd name="T74" fmla="*/ 362 w 3420"/>
              <a:gd name="T75" fmla="*/ 1624 h 2304"/>
              <a:gd name="T76" fmla="*/ 141 w 3420"/>
              <a:gd name="T77" fmla="*/ 741 h 2304"/>
              <a:gd name="T78" fmla="*/ 85 w 3420"/>
              <a:gd name="T79" fmla="*/ 698 h 2304"/>
              <a:gd name="T80" fmla="*/ 23 w 3420"/>
              <a:gd name="T81" fmla="*/ 628 h 2304"/>
              <a:gd name="T82" fmla="*/ 0 w 3420"/>
              <a:gd name="T83" fmla="*/ 534 h 2304"/>
              <a:gd name="T84" fmla="*/ 28 w 3420"/>
              <a:gd name="T85" fmla="*/ 433 h 2304"/>
              <a:gd name="T86" fmla="*/ 99 w 3420"/>
              <a:gd name="T87" fmla="*/ 360 h 2304"/>
              <a:gd name="T88" fmla="*/ 201 w 3420"/>
              <a:gd name="T89" fmla="*/ 332 h 2304"/>
              <a:gd name="T90" fmla="*/ 303 w 3420"/>
              <a:gd name="T91" fmla="*/ 360 h 2304"/>
              <a:gd name="T92" fmla="*/ 375 w 3420"/>
              <a:gd name="T93" fmla="*/ 433 h 2304"/>
              <a:gd name="T94" fmla="*/ 403 w 3420"/>
              <a:gd name="T95" fmla="*/ 534 h 2304"/>
              <a:gd name="T96" fmla="*/ 382 w 3420"/>
              <a:gd name="T97" fmla="*/ 622 h 2304"/>
              <a:gd name="T98" fmla="*/ 330 w 3420"/>
              <a:gd name="T99" fmla="*/ 690 h 2304"/>
              <a:gd name="T100" fmla="*/ 656 w 3420"/>
              <a:gd name="T101" fmla="*/ 1007 h 2304"/>
              <a:gd name="T102" fmla="*/ 767 w 3420"/>
              <a:gd name="T103" fmla="*/ 1053 h 2304"/>
              <a:gd name="T104" fmla="*/ 889 w 3420"/>
              <a:gd name="T105" fmla="*/ 1060 h 2304"/>
              <a:gd name="T106" fmla="*/ 1007 w 3420"/>
              <a:gd name="T107" fmla="*/ 1024 h 2304"/>
              <a:gd name="T108" fmla="*/ 1107 w 3420"/>
              <a:gd name="T109" fmla="*/ 952 h 2304"/>
              <a:gd name="T110" fmla="*/ 1547 w 3420"/>
              <a:gd name="T111" fmla="*/ 321 h 2304"/>
              <a:gd name="T112" fmla="*/ 1511 w 3420"/>
              <a:gd name="T113" fmla="*/ 235 h 2304"/>
              <a:gd name="T114" fmla="*/ 1521 w 3420"/>
              <a:gd name="T115" fmla="*/ 131 h 2304"/>
              <a:gd name="T116" fmla="*/ 1580 w 3420"/>
              <a:gd name="T117" fmla="*/ 47 h 2304"/>
              <a:gd name="T118" fmla="*/ 1674 w 3420"/>
              <a:gd name="T119" fmla="*/ 3 h 2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420" h="2304">
                <a:moveTo>
                  <a:pt x="476" y="1882"/>
                </a:moveTo>
                <a:lnTo>
                  <a:pt x="2956" y="1882"/>
                </a:lnTo>
                <a:lnTo>
                  <a:pt x="2977" y="1885"/>
                </a:lnTo>
                <a:lnTo>
                  <a:pt x="2997" y="1892"/>
                </a:lnTo>
                <a:lnTo>
                  <a:pt x="3016" y="1903"/>
                </a:lnTo>
                <a:lnTo>
                  <a:pt x="3030" y="1918"/>
                </a:lnTo>
                <a:lnTo>
                  <a:pt x="3042" y="1936"/>
                </a:lnTo>
                <a:lnTo>
                  <a:pt x="3049" y="1956"/>
                </a:lnTo>
                <a:lnTo>
                  <a:pt x="3051" y="1978"/>
                </a:lnTo>
                <a:lnTo>
                  <a:pt x="3051" y="2209"/>
                </a:lnTo>
                <a:lnTo>
                  <a:pt x="3049" y="2230"/>
                </a:lnTo>
                <a:lnTo>
                  <a:pt x="3042" y="2250"/>
                </a:lnTo>
                <a:lnTo>
                  <a:pt x="3030" y="2269"/>
                </a:lnTo>
                <a:lnTo>
                  <a:pt x="3016" y="2283"/>
                </a:lnTo>
                <a:lnTo>
                  <a:pt x="2997" y="2295"/>
                </a:lnTo>
                <a:lnTo>
                  <a:pt x="2977" y="2302"/>
                </a:lnTo>
                <a:lnTo>
                  <a:pt x="2956" y="2304"/>
                </a:lnTo>
                <a:lnTo>
                  <a:pt x="476" y="2304"/>
                </a:lnTo>
                <a:lnTo>
                  <a:pt x="453" y="2302"/>
                </a:lnTo>
                <a:lnTo>
                  <a:pt x="433" y="2295"/>
                </a:lnTo>
                <a:lnTo>
                  <a:pt x="416" y="2283"/>
                </a:lnTo>
                <a:lnTo>
                  <a:pt x="400" y="2269"/>
                </a:lnTo>
                <a:lnTo>
                  <a:pt x="389" y="2250"/>
                </a:lnTo>
                <a:lnTo>
                  <a:pt x="381" y="2230"/>
                </a:lnTo>
                <a:lnTo>
                  <a:pt x="379" y="2209"/>
                </a:lnTo>
                <a:lnTo>
                  <a:pt x="379" y="1978"/>
                </a:lnTo>
                <a:lnTo>
                  <a:pt x="381" y="1956"/>
                </a:lnTo>
                <a:lnTo>
                  <a:pt x="389" y="1936"/>
                </a:lnTo>
                <a:lnTo>
                  <a:pt x="400" y="1918"/>
                </a:lnTo>
                <a:lnTo>
                  <a:pt x="416" y="1903"/>
                </a:lnTo>
                <a:lnTo>
                  <a:pt x="433" y="1892"/>
                </a:lnTo>
                <a:lnTo>
                  <a:pt x="453" y="1885"/>
                </a:lnTo>
                <a:lnTo>
                  <a:pt x="476" y="1882"/>
                </a:lnTo>
                <a:close/>
                <a:moveTo>
                  <a:pt x="1710" y="0"/>
                </a:moveTo>
                <a:lnTo>
                  <a:pt x="1746" y="3"/>
                </a:lnTo>
                <a:lnTo>
                  <a:pt x="1780" y="12"/>
                </a:lnTo>
                <a:lnTo>
                  <a:pt x="1812" y="27"/>
                </a:lnTo>
                <a:lnTo>
                  <a:pt x="1840" y="47"/>
                </a:lnTo>
                <a:lnTo>
                  <a:pt x="1864" y="72"/>
                </a:lnTo>
                <a:lnTo>
                  <a:pt x="1884" y="100"/>
                </a:lnTo>
                <a:lnTo>
                  <a:pt x="1899" y="131"/>
                </a:lnTo>
                <a:lnTo>
                  <a:pt x="1908" y="165"/>
                </a:lnTo>
                <a:lnTo>
                  <a:pt x="1911" y="201"/>
                </a:lnTo>
                <a:lnTo>
                  <a:pt x="1909" y="234"/>
                </a:lnTo>
                <a:lnTo>
                  <a:pt x="1902" y="264"/>
                </a:lnTo>
                <a:lnTo>
                  <a:pt x="1890" y="292"/>
                </a:lnTo>
                <a:lnTo>
                  <a:pt x="1875" y="318"/>
                </a:lnTo>
                <a:lnTo>
                  <a:pt x="1855" y="340"/>
                </a:lnTo>
                <a:lnTo>
                  <a:pt x="1856" y="340"/>
                </a:lnTo>
                <a:lnTo>
                  <a:pt x="2286" y="918"/>
                </a:lnTo>
                <a:lnTo>
                  <a:pt x="2314" y="951"/>
                </a:lnTo>
                <a:lnTo>
                  <a:pt x="2344" y="979"/>
                </a:lnTo>
                <a:lnTo>
                  <a:pt x="2377" y="1004"/>
                </a:lnTo>
                <a:lnTo>
                  <a:pt x="2414" y="1024"/>
                </a:lnTo>
                <a:lnTo>
                  <a:pt x="2451" y="1041"/>
                </a:lnTo>
                <a:lnTo>
                  <a:pt x="2490" y="1052"/>
                </a:lnTo>
                <a:lnTo>
                  <a:pt x="2532" y="1060"/>
                </a:lnTo>
                <a:lnTo>
                  <a:pt x="2573" y="1063"/>
                </a:lnTo>
                <a:lnTo>
                  <a:pt x="2614" y="1060"/>
                </a:lnTo>
                <a:lnTo>
                  <a:pt x="2654" y="1053"/>
                </a:lnTo>
                <a:lnTo>
                  <a:pt x="2692" y="1042"/>
                </a:lnTo>
                <a:lnTo>
                  <a:pt x="2729" y="1027"/>
                </a:lnTo>
                <a:lnTo>
                  <a:pt x="2764" y="1008"/>
                </a:lnTo>
                <a:lnTo>
                  <a:pt x="2796" y="985"/>
                </a:lnTo>
                <a:lnTo>
                  <a:pt x="2827" y="957"/>
                </a:lnTo>
                <a:lnTo>
                  <a:pt x="3093" y="691"/>
                </a:lnTo>
                <a:lnTo>
                  <a:pt x="3071" y="671"/>
                </a:lnTo>
                <a:lnTo>
                  <a:pt x="3053" y="649"/>
                </a:lnTo>
                <a:lnTo>
                  <a:pt x="3038" y="623"/>
                </a:lnTo>
                <a:lnTo>
                  <a:pt x="3026" y="595"/>
                </a:lnTo>
                <a:lnTo>
                  <a:pt x="3020" y="566"/>
                </a:lnTo>
                <a:lnTo>
                  <a:pt x="3017" y="534"/>
                </a:lnTo>
                <a:lnTo>
                  <a:pt x="3021" y="498"/>
                </a:lnTo>
                <a:lnTo>
                  <a:pt x="3030" y="464"/>
                </a:lnTo>
                <a:lnTo>
                  <a:pt x="3045" y="433"/>
                </a:lnTo>
                <a:lnTo>
                  <a:pt x="3065" y="405"/>
                </a:lnTo>
                <a:lnTo>
                  <a:pt x="3089" y="380"/>
                </a:lnTo>
                <a:lnTo>
                  <a:pt x="3117" y="360"/>
                </a:lnTo>
                <a:lnTo>
                  <a:pt x="3148" y="346"/>
                </a:lnTo>
                <a:lnTo>
                  <a:pt x="3183" y="336"/>
                </a:lnTo>
                <a:lnTo>
                  <a:pt x="3219" y="332"/>
                </a:lnTo>
                <a:lnTo>
                  <a:pt x="3255" y="336"/>
                </a:lnTo>
                <a:lnTo>
                  <a:pt x="3288" y="346"/>
                </a:lnTo>
                <a:lnTo>
                  <a:pt x="3321" y="360"/>
                </a:lnTo>
                <a:lnTo>
                  <a:pt x="3348" y="380"/>
                </a:lnTo>
                <a:lnTo>
                  <a:pt x="3372" y="405"/>
                </a:lnTo>
                <a:lnTo>
                  <a:pt x="3392" y="433"/>
                </a:lnTo>
                <a:lnTo>
                  <a:pt x="3408" y="464"/>
                </a:lnTo>
                <a:lnTo>
                  <a:pt x="3417" y="498"/>
                </a:lnTo>
                <a:lnTo>
                  <a:pt x="3420" y="534"/>
                </a:lnTo>
                <a:lnTo>
                  <a:pt x="3418" y="567"/>
                </a:lnTo>
                <a:lnTo>
                  <a:pt x="3410" y="597"/>
                </a:lnTo>
                <a:lnTo>
                  <a:pt x="3398" y="626"/>
                </a:lnTo>
                <a:lnTo>
                  <a:pt x="3382" y="652"/>
                </a:lnTo>
                <a:lnTo>
                  <a:pt x="3362" y="675"/>
                </a:lnTo>
                <a:lnTo>
                  <a:pt x="3339" y="695"/>
                </a:lnTo>
                <a:lnTo>
                  <a:pt x="3313" y="712"/>
                </a:lnTo>
                <a:lnTo>
                  <a:pt x="3285" y="724"/>
                </a:lnTo>
                <a:lnTo>
                  <a:pt x="3285" y="739"/>
                </a:lnTo>
                <a:lnTo>
                  <a:pt x="3283" y="752"/>
                </a:lnTo>
                <a:lnTo>
                  <a:pt x="3072" y="1598"/>
                </a:lnTo>
                <a:lnTo>
                  <a:pt x="3065" y="1618"/>
                </a:lnTo>
                <a:lnTo>
                  <a:pt x="3053" y="1636"/>
                </a:lnTo>
                <a:lnTo>
                  <a:pt x="3039" y="1650"/>
                </a:lnTo>
                <a:lnTo>
                  <a:pt x="3021" y="1661"/>
                </a:lnTo>
                <a:lnTo>
                  <a:pt x="3000" y="1668"/>
                </a:lnTo>
                <a:lnTo>
                  <a:pt x="2980" y="1671"/>
                </a:lnTo>
                <a:lnTo>
                  <a:pt x="1714" y="1677"/>
                </a:lnTo>
                <a:lnTo>
                  <a:pt x="448" y="1677"/>
                </a:lnTo>
                <a:lnTo>
                  <a:pt x="426" y="1674"/>
                </a:lnTo>
                <a:lnTo>
                  <a:pt x="406" y="1668"/>
                </a:lnTo>
                <a:lnTo>
                  <a:pt x="389" y="1656"/>
                </a:lnTo>
                <a:lnTo>
                  <a:pt x="373" y="1642"/>
                </a:lnTo>
                <a:lnTo>
                  <a:pt x="362" y="1624"/>
                </a:lnTo>
                <a:lnTo>
                  <a:pt x="354" y="1604"/>
                </a:lnTo>
                <a:lnTo>
                  <a:pt x="143" y="756"/>
                </a:lnTo>
                <a:lnTo>
                  <a:pt x="141" y="741"/>
                </a:lnTo>
                <a:lnTo>
                  <a:pt x="141" y="726"/>
                </a:lnTo>
                <a:lnTo>
                  <a:pt x="112" y="715"/>
                </a:lnTo>
                <a:lnTo>
                  <a:pt x="85" y="698"/>
                </a:lnTo>
                <a:lnTo>
                  <a:pt x="60" y="678"/>
                </a:lnTo>
                <a:lnTo>
                  <a:pt x="39" y="655"/>
                </a:lnTo>
                <a:lnTo>
                  <a:pt x="23" y="628"/>
                </a:lnTo>
                <a:lnTo>
                  <a:pt x="10" y="599"/>
                </a:lnTo>
                <a:lnTo>
                  <a:pt x="3" y="568"/>
                </a:lnTo>
                <a:lnTo>
                  <a:pt x="0" y="534"/>
                </a:lnTo>
                <a:lnTo>
                  <a:pt x="3" y="498"/>
                </a:lnTo>
                <a:lnTo>
                  <a:pt x="12" y="464"/>
                </a:lnTo>
                <a:lnTo>
                  <a:pt x="28" y="433"/>
                </a:lnTo>
                <a:lnTo>
                  <a:pt x="48" y="405"/>
                </a:lnTo>
                <a:lnTo>
                  <a:pt x="72" y="380"/>
                </a:lnTo>
                <a:lnTo>
                  <a:pt x="99" y="360"/>
                </a:lnTo>
                <a:lnTo>
                  <a:pt x="132" y="346"/>
                </a:lnTo>
                <a:lnTo>
                  <a:pt x="165" y="336"/>
                </a:lnTo>
                <a:lnTo>
                  <a:pt x="201" y="332"/>
                </a:lnTo>
                <a:lnTo>
                  <a:pt x="237" y="336"/>
                </a:lnTo>
                <a:lnTo>
                  <a:pt x="272" y="346"/>
                </a:lnTo>
                <a:lnTo>
                  <a:pt x="303" y="360"/>
                </a:lnTo>
                <a:lnTo>
                  <a:pt x="331" y="380"/>
                </a:lnTo>
                <a:lnTo>
                  <a:pt x="355" y="405"/>
                </a:lnTo>
                <a:lnTo>
                  <a:pt x="375" y="433"/>
                </a:lnTo>
                <a:lnTo>
                  <a:pt x="390" y="464"/>
                </a:lnTo>
                <a:lnTo>
                  <a:pt x="399" y="498"/>
                </a:lnTo>
                <a:lnTo>
                  <a:pt x="403" y="534"/>
                </a:lnTo>
                <a:lnTo>
                  <a:pt x="400" y="565"/>
                </a:lnTo>
                <a:lnTo>
                  <a:pt x="394" y="595"/>
                </a:lnTo>
                <a:lnTo>
                  <a:pt x="382" y="622"/>
                </a:lnTo>
                <a:lnTo>
                  <a:pt x="368" y="647"/>
                </a:lnTo>
                <a:lnTo>
                  <a:pt x="350" y="669"/>
                </a:lnTo>
                <a:lnTo>
                  <a:pt x="330" y="690"/>
                </a:lnTo>
                <a:lnTo>
                  <a:pt x="593" y="957"/>
                </a:lnTo>
                <a:lnTo>
                  <a:pt x="624" y="984"/>
                </a:lnTo>
                <a:lnTo>
                  <a:pt x="656" y="1007"/>
                </a:lnTo>
                <a:lnTo>
                  <a:pt x="691" y="1026"/>
                </a:lnTo>
                <a:lnTo>
                  <a:pt x="729" y="1042"/>
                </a:lnTo>
                <a:lnTo>
                  <a:pt x="767" y="1053"/>
                </a:lnTo>
                <a:lnTo>
                  <a:pt x="807" y="1060"/>
                </a:lnTo>
                <a:lnTo>
                  <a:pt x="848" y="1063"/>
                </a:lnTo>
                <a:lnTo>
                  <a:pt x="889" y="1060"/>
                </a:lnTo>
                <a:lnTo>
                  <a:pt x="930" y="1052"/>
                </a:lnTo>
                <a:lnTo>
                  <a:pt x="969" y="1041"/>
                </a:lnTo>
                <a:lnTo>
                  <a:pt x="1007" y="1024"/>
                </a:lnTo>
                <a:lnTo>
                  <a:pt x="1043" y="1005"/>
                </a:lnTo>
                <a:lnTo>
                  <a:pt x="1077" y="980"/>
                </a:lnTo>
                <a:lnTo>
                  <a:pt x="1107" y="952"/>
                </a:lnTo>
                <a:lnTo>
                  <a:pt x="1134" y="920"/>
                </a:lnTo>
                <a:lnTo>
                  <a:pt x="1568" y="344"/>
                </a:lnTo>
                <a:lnTo>
                  <a:pt x="1547" y="321"/>
                </a:lnTo>
                <a:lnTo>
                  <a:pt x="1531" y="294"/>
                </a:lnTo>
                <a:lnTo>
                  <a:pt x="1519" y="265"/>
                </a:lnTo>
                <a:lnTo>
                  <a:pt x="1511" y="235"/>
                </a:lnTo>
                <a:lnTo>
                  <a:pt x="1509" y="201"/>
                </a:lnTo>
                <a:lnTo>
                  <a:pt x="1512" y="165"/>
                </a:lnTo>
                <a:lnTo>
                  <a:pt x="1521" y="131"/>
                </a:lnTo>
                <a:lnTo>
                  <a:pt x="1536" y="100"/>
                </a:lnTo>
                <a:lnTo>
                  <a:pt x="1556" y="72"/>
                </a:lnTo>
                <a:lnTo>
                  <a:pt x="1580" y="47"/>
                </a:lnTo>
                <a:lnTo>
                  <a:pt x="1608" y="27"/>
                </a:lnTo>
                <a:lnTo>
                  <a:pt x="1640" y="12"/>
                </a:lnTo>
                <a:lnTo>
                  <a:pt x="1674" y="3"/>
                </a:lnTo>
                <a:lnTo>
                  <a:pt x="1710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5548663" y="3502476"/>
            <a:ext cx="1114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THE PIANO</a:t>
            </a:r>
            <a:endParaRPr lang="id-ID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71A4A463-1786-49D5-94B1-5D41F484E6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12" t="23071" r="54651" b="27085"/>
          <a:stretch>
            <a:fillRect/>
          </a:stretch>
        </p:blipFill>
        <p:spPr>
          <a:xfrm>
            <a:off x="2110647" y="1582201"/>
            <a:ext cx="3418283" cy="3418280"/>
          </a:xfrm>
          <a:custGeom>
            <a:avLst/>
            <a:gdLst>
              <a:gd name="connsiteX0" fmla="*/ 1709142 w 3418283"/>
              <a:gd name="connsiteY0" fmla="*/ 0 h 3418280"/>
              <a:gd name="connsiteX1" fmla="*/ 3418283 w 3418283"/>
              <a:gd name="connsiteY1" fmla="*/ 1709140 h 3418280"/>
              <a:gd name="connsiteX2" fmla="*/ 1709142 w 3418283"/>
              <a:gd name="connsiteY2" fmla="*/ 3418280 h 3418280"/>
              <a:gd name="connsiteX3" fmla="*/ 0 w 3418283"/>
              <a:gd name="connsiteY3" fmla="*/ 1709140 h 3418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8283" h="3418280">
                <a:moveTo>
                  <a:pt x="1709142" y="0"/>
                </a:moveTo>
                <a:lnTo>
                  <a:pt x="3418283" y="1709140"/>
                </a:lnTo>
                <a:lnTo>
                  <a:pt x="1709142" y="3418280"/>
                </a:lnTo>
                <a:lnTo>
                  <a:pt x="0" y="1709140"/>
                </a:lnTo>
                <a:close/>
              </a:path>
            </a:pathLst>
          </a:cu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1FD71E5C-A8B0-4547-9F0A-776BD25632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651" t="23071" r="17312" b="27085"/>
          <a:stretch>
            <a:fillRect/>
          </a:stretch>
        </p:blipFill>
        <p:spPr>
          <a:xfrm>
            <a:off x="6663072" y="1582201"/>
            <a:ext cx="3418283" cy="3418280"/>
          </a:xfrm>
          <a:custGeom>
            <a:avLst/>
            <a:gdLst>
              <a:gd name="connsiteX0" fmla="*/ 1709142 w 3418283"/>
              <a:gd name="connsiteY0" fmla="*/ 0 h 3418280"/>
              <a:gd name="connsiteX1" fmla="*/ 3418283 w 3418283"/>
              <a:gd name="connsiteY1" fmla="*/ 1709140 h 3418280"/>
              <a:gd name="connsiteX2" fmla="*/ 1709142 w 3418283"/>
              <a:gd name="connsiteY2" fmla="*/ 3418280 h 3418280"/>
              <a:gd name="connsiteX3" fmla="*/ 0 w 3418283"/>
              <a:gd name="connsiteY3" fmla="*/ 1709140 h 3418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8283" h="3418280">
                <a:moveTo>
                  <a:pt x="1709142" y="0"/>
                </a:moveTo>
                <a:lnTo>
                  <a:pt x="3418283" y="1709140"/>
                </a:lnTo>
                <a:lnTo>
                  <a:pt x="1709142" y="3418280"/>
                </a:lnTo>
                <a:lnTo>
                  <a:pt x="0" y="170914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84366814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9" name="Rectangle 78"/>
          <p:cNvSpPr/>
          <p:nvPr/>
        </p:nvSpPr>
        <p:spPr>
          <a:xfrm>
            <a:off x="733049" y="2077666"/>
            <a:ext cx="2516407" cy="377538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3469547" y="2077666"/>
            <a:ext cx="2516407" cy="377538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92" name="Rectangle 91"/>
          <p:cNvSpPr/>
          <p:nvPr/>
        </p:nvSpPr>
        <p:spPr>
          <a:xfrm>
            <a:off x="6206046" y="2077666"/>
            <a:ext cx="2516407" cy="377538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94" name="Rectangle 93"/>
          <p:cNvSpPr/>
          <p:nvPr/>
        </p:nvSpPr>
        <p:spPr>
          <a:xfrm>
            <a:off x="8942544" y="2077666"/>
            <a:ext cx="2516407" cy="377538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2873007" y="1004946"/>
            <a:ext cx="6445996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technology staffs</a:t>
            </a: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1110844" y="4795667"/>
            <a:ext cx="176081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1349551" y="2433253"/>
            <a:ext cx="12506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Staff Name 1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3849534" y="4791329"/>
            <a:ext cx="176081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4085599" y="2428915"/>
            <a:ext cx="12506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Staff Name 2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6567328" y="4791329"/>
            <a:ext cx="176081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6827104" y="2428915"/>
            <a:ext cx="12506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Staff Name 3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9320340" y="4791329"/>
            <a:ext cx="176081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9568609" y="2428915"/>
            <a:ext cx="12506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Staff Name 4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pic>
        <p:nvPicPr>
          <p:cNvPr id="50" name="Picture 49">
            <a:extLst>
              <a:ext uri="{FF2B5EF4-FFF2-40B4-BE49-F238E27FC236}">
                <a16:creationId xmlns:a16="http://schemas.microsoft.com/office/drawing/2014/main" id="{5A4B6B02-BFA0-4709-BA3F-0B92F81BF2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15" t="42464" r="76950" b="33650"/>
          <a:stretch>
            <a:fillRect/>
          </a:stretch>
        </p:blipFill>
        <p:spPr>
          <a:xfrm>
            <a:off x="1172206" y="2912173"/>
            <a:ext cx="1638090" cy="1638088"/>
          </a:xfrm>
          <a:custGeom>
            <a:avLst/>
            <a:gdLst>
              <a:gd name="connsiteX0" fmla="*/ 819045 w 1638090"/>
              <a:gd name="connsiteY0" fmla="*/ 0 h 1638088"/>
              <a:gd name="connsiteX1" fmla="*/ 1638090 w 1638090"/>
              <a:gd name="connsiteY1" fmla="*/ 819044 h 1638088"/>
              <a:gd name="connsiteX2" fmla="*/ 819045 w 1638090"/>
              <a:gd name="connsiteY2" fmla="*/ 1638088 h 1638088"/>
              <a:gd name="connsiteX3" fmla="*/ 0 w 1638090"/>
              <a:gd name="connsiteY3" fmla="*/ 819044 h 1638088"/>
              <a:gd name="connsiteX4" fmla="*/ 819045 w 1638090"/>
              <a:gd name="connsiteY4" fmla="*/ 0 h 1638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38090" h="1638088">
                <a:moveTo>
                  <a:pt x="819045" y="0"/>
                </a:moveTo>
                <a:cubicBezTo>
                  <a:pt x="1271391" y="0"/>
                  <a:pt x="1638090" y="366698"/>
                  <a:pt x="1638090" y="819044"/>
                </a:cubicBezTo>
                <a:cubicBezTo>
                  <a:pt x="1638090" y="1271390"/>
                  <a:pt x="1271391" y="1638088"/>
                  <a:pt x="819045" y="1638088"/>
                </a:cubicBezTo>
                <a:cubicBezTo>
                  <a:pt x="366699" y="1638088"/>
                  <a:pt x="0" y="1271390"/>
                  <a:pt x="0" y="819044"/>
                </a:cubicBezTo>
                <a:cubicBezTo>
                  <a:pt x="0" y="366698"/>
                  <a:pt x="366699" y="0"/>
                  <a:pt x="819045" y="0"/>
                </a:cubicBezTo>
                <a:close/>
              </a:path>
            </a:pathLst>
          </a:cu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C1E965F6-535B-4816-8B89-D7347F91E8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60" t="42464" r="54505" b="33650"/>
          <a:stretch>
            <a:fillRect/>
          </a:stretch>
        </p:blipFill>
        <p:spPr>
          <a:xfrm>
            <a:off x="3908705" y="2912173"/>
            <a:ext cx="1638090" cy="1638088"/>
          </a:xfrm>
          <a:custGeom>
            <a:avLst/>
            <a:gdLst>
              <a:gd name="connsiteX0" fmla="*/ 819045 w 1638090"/>
              <a:gd name="connsiteY0" fmla="*/ 0 h 1638088"/>
              <a:gd name="connsiteX1" fmla="*/ 1638090 w 1638090"/>
              <a:gd name="connsiteY1" fmla="*/ 819044 h 1638088"/>
              <a:gd name="connsiteX2" fmla="*/ 819045 w 1638090"/>
              <a:gd name="connsiteY2" fmla="*/ 1638088 h 1638088"/>
              <a:gd name="connsiteX3" fmla="*/ 0 w 1638090"/>
              <a:gd name="connsiteY3" fmla="*/ 819044 h 1638088"/>
              <a:gd name="connsiteX4" fmla="*/ 819045 w 1638090"/>
              <a:gd name="connsiteY4" fmla="*/ 0 h 1638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38090" h="1638088">
                <a:moveTo>
                  <a:pt x="819045" y="0"/>
                </a:moveTo>
                <a:cubicBezTo>
                  <a:pt x="1271391" y="0"/>
                  <a:pt x="1638090" y="366698"/>
                  <a:pt x="1638090" y="819044"/>
                </a:cubicBezTo>
                <a:cubicBezTo>
                  <a:pt x="1638090" y="1271390"/>
                  <a:pt x="1271391" y="1638088"/>
                  <a:pt x="819045" y="1638088"/>
                </a:cubicBezTo>
                <a:cubicBezTo>
                  <a:pt x="366699" y="1638088"/>
                  <a:pt x="0" y="1271390"/>
                  <a:pt x="0" y="819044"/>
                </a:cubicBezTo>
                <a:cubicBezTo>
                  <a:pt x="0" y="366698"/>
                  <a:pt x="366699" y="0"/>
                  <a:pt x="819045" y="0"/>
                </a:cubicBezTo>
                <a:close/>
              </a:path>
            </a:pathLst>
          </a:cu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id="{16DCAA08-97AD-46CC-928C-0DD507DEEA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505" t="42464" r="32060" b="33650"/>
          <a:stretch>
            <a:fillRect/>
          </a:stretch>
        </p:blipFill>
        <p:spPr>
          <a:xfrm>
            <a:off x="6645204" y="2912173"/>
            <a:ext cx="1638090" cy="1638088"/>
          </a:xfrm>
          <a:custGeom>
            <a:avLst/>
            <a:gdLst>
              <a:gd name="connsiteX0" fmla="*/ 819045 w 1638090"/>
              <a:gd name="connsiteY0" fmla="*/ 0 h 1638088"/>
              <a:gd name="connsiteX1" fmla="*/ 1638090 w 1638090"/>
              <a:gd name="connsiteY1" fmla="*/ 819044 h 1638088"/>
              <a:gd name="connsiteX2" fmla="*/ 819045 w 1638090"/>
              <a:gd name="connsiteY2" fmla="*/ 1638088 h 1638088"/>
              <a:gd name="connsiteX3" fmla="*/ 0 w 1638090"/>
              <a:gd name="connsiteY3" fmla="*/ 819044 h 1638088"/>
              <a:gd name="connsiteX4" fmla="*/ 819045 w 1638090"/>
              <a:gd name="connsiteY4" fmla="*/ 0 h 1638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38090" h="1638088">
                <a:moveTo>
                  <a:pt x="819045" y="0"/>
                </a:moveTo>
                <a:cubicBezTo>
                  <a:pt x="1271391" y="0"/>
                  <a:pt x="1638090" y="366698"/>
                  <a:pt x="1638090" y="819044"/>
                </a:cubicBezTo>
                <a:cubicBezTo>
                  <a:pt x="1638090" y="1271390"/>
                  <a:pt x="1271391" y="1638088"/>
                  <a:pt x="819045" y="1638088"/>
                </a:cubicBezTo>
                <a:cubicBezTo>
                  <a:pt x="366699" y="1638088"/>
                  <a:pt x="0" y="1271390"/>
                  <a:pt x="0" y="819044"/>
                </a:cubicBezTo>
                <a:cubicBezTo>
                  <a:pt x="0" y="366698"/>
                  <a:pt x="366699" y="0"/>
                  <a:pt x="819045" y="0"/>
                </a:cubicBezTo>
                <a:close/>
              </a:path>
            </a:pathLst>
          </a:custGeom>
        </p:spPr>
      </p:pic>
      <p:pic>
        <p:nvPicPr>
          <p:cNvPr id="71" name="Picture 70">
            <a:extLst>
              <a:ext uri="{FF2B5EF4-FFF2-40B4-BE49-F238E27FC236}">
                <a16:creationId xmlns:a16="http://schemas.microsoft.com/office/drawing/2014/main" id="{047501EE-21D2-4527-84C6-8B5EDEBACD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950" t="42464" r="9615" b="33650"/>
          <a:stretch>
            <a:fillRect/>
          </a:stretch>
        </p:blipFill>
        <p:spPr>
          <a:xfrm>
            <a:off x="9381702" y="2912173"/>
            <a:ext cx="1638090" cy="1638088"/>
          </a:xfrm>
          <a:custGeom>
            <a:avLst/>
            <a:gdLst>
              <a:gd name="connsiteX0" fmla="*/ 819045 w 1638090"/>
              <a:gd name="connsiteY0" fmla="*/ 0 h 1638088"/>
              <a:gd name="connsiteX1" fmla="*/ 1638090 w 1638090"/>
              <a:gd name="connsiteY1" fmla="*/ 819044 h 1638088"/>
              <a:gd name="connsiteX2" fmla="*/ 819045 w 1638090"/>
              <a:gd name="connsiteY2" fmla="*/ 1638088 h 1638088"/>
              <a:gd name="connsiteX3" fmla="*/ 0 w 1638090"/>
              <a:gd name="connsiteY3" fmla="*/ 819044 h 1638088"/>
              <a:gd name="connsiteX4" fmla="*/ 819045 w 1638090"/>
              <a:gd name="connsiteY4" fmla="*/ 0 h 1638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38090" h="1638088">
                <a:moveTo>
                  <a:pt x="819045" y="0"/>
                </a:moveTo>
                <a:cubicBezTo>
                  <a:pt x="1271391" y="0"/>
                  <a:pt x="1638090" y="366698"/>
                  <a:pt x="1638090" y="819044"/>
                </a:cubicBezTo>
                <a:cubicBezTo>
                  <a:pt x="1638090" y="1271390"/>
                  <a:pt x="1271391" y="1638088"/>
                  <a:pt x="819045" y="1638088"/>
                </a:cubicBezTo>
                <a:cubicBezTo>
                  <a:pt x="366699" y="1638088"/>
                  <a:pt x="0" y="1271390"/>
                  <a:pt x="0" y="819044"/>
                </a:cubicBezTo>
                <a:cubicBezTo>
                  <a:pt x="0" y="366698"/>
                  <a:pt x="366699" y="0"/>
                  <a:pt x="819045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92065002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" name="Straight Connector 2"/>
          <p:cNvCxnSpPr/>
          <p:nvPr/>
        </p:nvCxnSpPr>
        <p:spPr>
          <a:xfrm>
            <a:off x="5565750" y="3529218"/>
            <a:ext cx="2272913" cy="0"/>
          </a:xfrm>
          <a:prstGeom prst="line">
            <a:avLst/>
          </a:prstGeom>
          <a:ln w="28575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9919087" y="3509476"/>
            <a:ext cx="2272913" cy="0"/>
          </a:xfrm>
          <a:prstGeom prst="line">
            <a:avLst/>
          </a:prstGeom>
          <a:ln w="28575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/>
        </p:nvSpPr>
        <p:spPr>
          <a:xfrm>
            <a:off x="1262135" y="1156263"/>
            <a:ext cx="3624711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timeline</a:t>
            </a:r>
          </a:p>
        </p:txBody>
      </p:sp>
      <p:sp>
        <p:nvSpPr>
          <p:cNvPr id="83" name="Diamond 82"/>
          <p:cNvSpPr/>
          <p:nvPr/>
        </p:nvSpPr>
        <p:spPr>
          <a:xfrm>
            <a:off x="5225711" y="4260154"/>
            <a:ext cx="680078" cy="680076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4" name="Diamond 83"/>
          <p:cNvSpPr/>
          <p:nvPr/>
        </p:nvSpPr>
        <p:spPr>
          <a:xfrm>
            <a:off x="9558704" y="4260154"/>
            <a:ext cx="680078" cy="680076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5714676" y="1198230"/>
            <a:ext cx="5239074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i="1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“A wonderful serenity has taken possession of my entire soul, like these sweet mornings of”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3485326" y="5307912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3485326" y="5033031"/>
            <a:ext cx="12859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FIRST EVENT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7839908" y="5307912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7839908" y="5033031"/>
            <a:ext cx="14879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SECOND EVENT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692969" y="3003283"/>
            <a:ext cx="23384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THE EVENTS STARTED</a:t>
            </a:r>
            <a:endParaRPr lang="id-ID" sz="2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5365616" y="444646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01</a:t>
            </a:r>
            <a:endParaRPr lang="id-ID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9703222" y="4451796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02</a:t>
            </a:r>
            <a:endParaRPr lang="id-ID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4E28A3E6-A40C-4BA3-B43E-6FF32F05CA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87" t="36293" r="54349" b="33371"/>
          <a:stretch>
            <a:fillRect/>
          </a:stretch>
        </p:blipFill>
        <p:spPr>
          <a:xfrm>
            <a:off x="3485326" y="2489006"/>
            <a:ext cx="2080424" cy="2080422"/>
          </a:xfrm>
          <a:custGeom>
            <a:avLst/>
            <a:gdLst>
              <a:gd name="connsiteX0" fmla="*/ 1040213 w 2080424"/>
              <a:gd name="connsiteY0" fmla="*/ 0 h 2080422"/>
              <a:gd name="connsiteX1" fmla="*/ 2080424 w 2080424"/>
              <a:gd name="connsiteY1" fmla="*/ 1040211 h 2080422"/>
              <a:gd name="connsiteX2" fmla="*/ 1040213 w 2080424"/>
              <a:gd name="connsiteY2" fmla="*/ 2080422 h 2080422"/>
              <a:gd name="connsiteX3" fmla="*/ 0 w 2080424"/>
              <a:gd name="connsiteY3" fmla="*/ 1040211 h 2080422"/>
              <a:gd name="connsiteX4" fmla="*/ 1040213 w 2080424"/>
              <a:gd name="connsiteY4" fmla="*/ 0 h 2080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80424" h="2080422">
                <a:moveTo>
                  <a:pt x="1040213" y="0"/>
                </a:moveTo>
                <a:cubicBezTo>
                  <a:pt x="1614705" y="0"/>
                  <a:pt x="2080424" y="465718"/>
                  <a:pt x="2080424" y="1040211"/>
                </a:cubicBezTo>
                <a:cubicBezTo>
                  <a:pt x="2080424" y="1614704"/>
                  <a:pt x="1614705" y="2080422"/>
                  <a:pt x="1040213" y="2080422"/>
                </a:cubicBezTo>
                <a:cubicBezTo>
                  <a:pt x="465719" y="2080422"/>
                  <a:pt x="0" y="1614704"/>
                  <a:pt x="0" y="1040211"/>
                </a:cubicBezTo>
                <a:cubicBezTo>
                  <a:pt x="0" y="465718"/>
                  <a:pt x="465719" y="0"/>
                  <a:pt x="1040213" y="0"/>
                </a:cubicBezTo>
                <a:close/>
              </a:path>
            </a:pathLst>
          </a:cu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197F3911-1B8D-4814-9331-92019567DB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293" t="36293" r="18643" b="33371"/>
          <a:stretch>
            <a:fillRect/>
          </a:stretch>
        </p:blipFill>
        <p:spPr>
          <a:xfrm>
            <a:off x="7838663" y="2489007"/>
            <a:ext cx="2080424" cy="2080422"/>
          </a:xfrm>
          <a:custGeom>
            <a:avLst/>
            <a:gdLst>
              <a:gd name="connsiteX0" fmla="*/ 1040212 w 2080424"/>
              <a:gd name="connsiteY0" fmla="*/ 0 h 2080422"/>
              <a:gd name="connsiteX1" fmla="*/ 2080424 w 2080424"/>
              <a:gd name="connsiteY1" fmla="*/ 1040211 h 2080422"/>
              <a:gd name="connsiteX2" fmla="*/ 1040212 w 2080424"/>
              <a:gd name="connsiteY2" fmla="*/ 2080422 h 2080422"/>
              <a:gd name="connsiteX3" fmla="*/ 0 w 2080424"/>
              <a:gd name="connsiteY3" fmla="*/ 1040211 h 2080422"/>
              <a:gd name="connsiteX4" fmla="*/ 1040212 w 2080424"/>
              <a:gd name="connsiteY4" fmla="*/ 0 h 2080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80424" h="2080422">
                <a:moveTo>
                  <a:pt x="1040212" y="0"/>
                </a:moveTo>
                <a:cubicBezTo>
                  <a:pt x="1614705" y="0"/>
                  <a:pt x="2080424" y="465718"/>
                  <a:pt x="2080424" y="1040211"/>
                </a:cubicBezTo>
                <a:cubicBezTo>
                  <a:pt x="2080424" y="1614704"/>
                  <a:pt x="1614705" y="2080422"/>
                  <a:pt x="1040212" y="2080422"/>
                </a:cubicBezTo>
                <a:cubicBezTo>
                  <a:pt x="465719" y="2080422"/>
                  <a:pt x="0" y="1614704"/>
                  <a:pt x="0" y="1040211"/>
                </a:cubicBezTo>
                <a:cubicBezTo>
                  <a:pt x="0" y="465718"/>
                  <a:pt x="465719" y="0"/>
                  <a:pt x="1040212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211399190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77224" y="-4372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" name="Straight Connector 2"/>
          <p:cNvCxnSpPr/>
          <p:nvPr/>
        </p:nvCxnSpPr>
        <p:spPr>
          <a:xfrm>
            <a:off x="4392053" y="3529218"/>
            <a:ext cx="2272913" cy="0"/>
          </a:xfrm>
          <a:prstGeom prst="line">
            <a:avLst/>
          </a:prstGeom>
          <a:ln w="28575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38716" y="3497208"/>
            <a:ext cx="2272913" cy="0"/>
          </a:xfrm>
          <a:prstGeom prst="line">
            <a:avLst/>
          </a:prstGeom>
          <a:ln w="28575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Diamond 82"/>
          <p:cNvSpPr/>
          <p:nvPr/>
        </p:nvSpPr>
        <p:spPr>
          <a:xfrm>
            <a:off x="4052014" y="4260154"/>
            <a:ext cx="680078" cy="680076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4" name="Diamond 83"/>
          <p:cNvSpPr/>
          <p:nvPr/>
        </p:nvSpPr>
        <p:spPr>
          <a:xfrm>
            <a:off x="8385007" y="4260154"/>
            <a:ext cx="680078" cy="680076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1109559" y="1170662"/>
            <a:ext cx="4442243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END OF TIMELINE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5861985" y="1482095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8419586" y="1482095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5861985" y="1116726"/>
            <a:ext cx="15247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First Description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8433167" y="1111294"/>
            <a:ext cx="17636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Second Description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9195024" y="3003283"/>
            <a:ext cx="23384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THE EVENTS ENDED</a:t>
            </a:r>
            <a:endParaRPr lang="id-ID" sz="2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2311629" y="5248384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2311629" y="4973503"/>
            <a:ext cx="14302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THIRD EVENTS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6666211" y="5248384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6666211" y="4973503"/>
            <a:ext cx="16001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FOURTH EVENTS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4190763" y="4447241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03</a:t>
            </a:r>
            <a:endParaRPr lang="id-ID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8543043" y="4446303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04</a:t>
            </a:r>
            <a:endParaRPr lang="id-ID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pic>
        <p:nvPicPr>
          <p:cNvPr id="51" name="Picture 50">
            <a:extLst>
              <a:ext uri="{FF2B5EF4-FFF2-40B4-BE49-F238E27FC236}">
                <a16:creationId xmlns:a16="http://schemas.microsoft.com/office/drawing/2014/main" id="{DA8E36EC-C72D-44A3-966A-9E2373D479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60" t="36293" r="63976" b="33371"/>
          <a:stretch>
            <a:fillRect/>
          </a:stretch>
        </p:blipFill>
        <p:spPr>
          <a:xfrm>
            <a:off x="2311628" y="2489007"/>
            <a:ext cx="2080424" cy="2080422"/>
          </a:xfrm>
          <a:custGeom>
            <a:avLst/>
            <a:gdLst>
              <a:gd name="connsiteX0" fmla="*/ 1040212 w 2080424"/>
              <a:gd name="connsiteY0" fmla="*/ 0 h 2080422"/>
              <a:gd name="connsiteX1" fmla="*/ 2080424 w 2080424"/>
              <a:gd name="connsiteY1" fmla="*/ 1040211 h 2080422"/>
              <a:gd name="connsiteX2" fmla="*/ 1040212 w 2080424"/>
              <a:gd name="connsiteY2" fmla="*/ 2080422 h 2080422"/>
              <a:gd name="connsiteX3" fmla="*/ 0 w 2080424"/>
              <a:gd name="connsiteY3" fmla="*/ 1040211 h 2080422"/>
              <a:gd name="connsiteX4" fmla="*/ 1040212 w 2080424"/>
              <a:gd name="connsiteY4" fmla="*/ 0 h 2080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80424" h="2080422">
                <a:moveTo>
                  <a:pt x="1040212" y="0"/>
                </a:moveTo>
                <a:cubicBezTo>
                  <a:pt x="1614705" y="0"/>
                  <a:pt x="2080424" y="465718"/>
                  <a:pt x="2080424" y="1040211"/>
                </a:cubicBezTo>
                <a:cubicBezTo>
                  <a:pt x="2080424" y="1614704"/>
                  <a:pt x="1614705" y="2080422"/>
                  <a:pt x="1040212" y="2080422"/>
                </a:cubicBezTo>
                <a:cubicBezTo>
                  <a:pt x="465719" y="2080422"/>
                  <a:pt x="0" y="1614704"/>
                  <a:pt x="0" y="1040211"/>
                </a:cubicBezTo>
                <a:cubicBezTo>
                  <a:pt x="0" y="465718"/>
                  <a:pt x="465719" y="0"/>
                  <a:pt x="1040212" y="0"/>
                </a:cubicBezTo>
                <a:close/>
              </a:path>
            </a:pathLst>
          </a:cu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id="{51C17190-5A04-405E-9023-8AB4E50B21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667" t="36293" r="28269" b="33371"/>
          <a:stretch>
            <a:fillRect/>
          </a:stretch>
        </p:blipFill>
        <p:spPr>
          <a:xfrm>
            <a:off x="6664965" y="2489006"/>
            <a:ext cx="2080424" cy="2080422"/>
          </a:xfrm>
          <a:custGeom>
            <a:avLst/>
            <a:gdLst>
              <a:gd name="connsiteX0" fmla="*/ 1040212 w 2080424"/>
              <a:gd name="connsiteY0" fmla="*/ 0 h 2080422"/>
              <a:gd name="connsiteX1" fmla="*/ 2080424 w 2080424"/>
              <a:gd name="connsiteY1" fmla="*/ 1040211 h 2080422"/>
              <a:gd name="connsiteX2" fmla="*/ 1040212 w 2080424"/>
              <a:gd name="connsiteY2" fmla="*/ 2080422 h 2080422"/>
              <a:gd name="connsiteX3" fmla="*/ 0 w 2080424"/>
              <a:gd name="connsiteY3" fmla="*/ 1040211 h 2080422"/>
              <a:gd name="connsiteX4" fmla="*/ 1040212 w 2080424"/>
              <a:gd name="connsiteY4" fmla="*/ 0 h 2080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80424" h="2080422">
                <a:moveTo>
                  <a:pt x="1040212" y="0"/>
                </a:moveTo>
                <a:cubicBezTo>
                  <a:pt x="1614705" y="0"/>
                  <a:pt x="2080424" y="465718"/>
                  <a:pt x="2080424" y="1040211"/>
                </a:cubicBezTo>
                <a:cubicBezTo>
                  <a:pt x="2080424" y="1614704"/>
                  <a:pt x="1614705" y="2080422"/>
                  <a:pt x="1040212" y="2080422"/>
                </a:cubicBezTo>
                <a:cubicBezTo>
                  <a:pt x="465719" y="2080422"/>
                  <a:pt x="0" y="1614704"/>
                  <a:pt x="0" y="1040211"/>
                </a:cubicBezTo>
                <a:cubicBezTo>
                  <a:pt x="0" y="465718"/>
                  <a:pt x="465719" y="0"/>
                  <a:pt x="1040212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722026604"/>
      </p:ext>
    </p:extLst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5" name="Oval 44"/>
          <p:cNvSpPr/>
          <p:nvPr/>
        </p:nvSpPr>
        <p:spPr>
          <a:xfrm>
            <a:off x="4764912" y="2084485"/>
            <a:ext cx="2696896" cy="269689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6" name="Group 1036"/>
          <p:cNvGrpSpPr>
            <a:grpSpLocks noChangeAspect="1"/>
          </p:cNvGrpSpPr>
          <p:nvPr/>
        </p:nvGrpSpPr>
        <p:grpSpPr bwMode="auto">
          <a:xfrm>
            <a:off x="5860983" y="2780637"/>
            <a:ext cx="668338" cy="664270"/>
            <a:chOff x="9876" y="-1946"/>
            <a:chExt cx="822" cy="817"/>
          </a:xfrm>
          <a:solidFill>
            <a:schemeClr val="bg1"/>
          </a:solidFill>
        </p:grpSpPr>
        <p:sp>
          <p:nvSpPr>
            <p:cNvPr id="47" name="Freeform 1038"/>
            <p:cNvSpPr>
              <a:spLocks/>
            </p:cNvSpPr>
            <p:nvPr/>
          </p:nvSpPr>
          <p:spPr bwMode="auto">
            <a:xfrm>
              <a:off x="10016" y="-1801"/>
              <a:ext cx="356" cy="75"/>
            </a:xfrm>
            <a:custGeom>
              <a:avLst/>
              <a:gdLst>
                <a:gd name="T0" fmla="*/ 149 w 1421"/>
                <a:gd name="T1" fmla="*/ 0 h 298"/>
                <a:gd name="T2" fmla="*/ 1272 w 1421"/>
                <a:gd name="T3" fmla="*/ 0 h 298"/>
                <a:gd name="T4" fmla="*/ 1302 w 1421"/>
                <a:gd name="T5" fmla="*/ 3 h 298"/>
                <a:gd name="T6" fmla="*/ 1330 w 1421"/>
                <a:gd name="T7" fmla="*/ 12 h 298"/>
                <a:gd name="T8" fmla="*/ 1356 w 1421"/>
                <a:gd name="T9" fmla="*/ 25 h 298"/>
                <a:gd name="T10" fmla="*/ 1378 w 1421"/>
                <a:gd name="T11" fmla="*/ 44 h 298"/>
                <a:gd name="T12" fmla="*/ 1396 w 1421"/>
                <a:gd name="T13" fmla="*/ 66 h 298"/>
                <a:gd name="T14" fmla="*/ 1410 w 1421"/>
                <a:gd name="T15" fmla="*/ 91 h 298"/>
                <a:gd name="T16" fmla="*/ 1418 w 1421"/>
                <a:gd name="T17" fmla="*/ 119 h 298"/>
                <a:gd name="T18" fmla="*/ 1421 w 1421"/>
                <a:gd name="T19" fmla="*/ 149 h 298"/>
                <a:gd name="T20" fmla="*/ 1418 w 1421"/>
                <a:gd name="T21" fmla="*/ 179 h 298"/>
                <a:gd name="T22" fmla="*/ 1410 w 1421"/>
                <a:gd name="T23" fmla="*/ 206 h 298"/>
                <a:gd name="T24" fmla="*/ 1396 w 1421"/>
                <a:gd name="T25" fmla="*/ 232 h 298"/>
                <a:gd name="T26" fmla="*/ 1378 w 1421"/>
                <a:gd name="T27" fmla="*/ 254 h 298"/>
                <a:gd name="T28" fmla="*/ 1356 w 1421"/>
                <a:gd name="T29" fmla="*/ 272 h 298"/>
                <a:gd name="T30" fmla="*/ 1330 w 1421"/>
                <a:gd name="T31" fmla="*/ 285 h 298"/>
                <a:gd name="T32" fmla="*/ 1302 w 1421"/>
                <a:gd name="T33" fmla="*/ 295 h 298"/>
                <a:gd name="T34" fmla="*/ 1272 w 1421"/>
                <a:gd name="T35" fmla="*/ 298 h 298"/>
                <a:gd name="T36" fmla="*/ 149 w 1421"/>
                <a:gd name="T37" fmla="*/ 298 h 298"/>
                <a:gd name="T38" fmla="*/ 119 w 1421"/>
                <a:gd name="T39" fmla="*/ 295 h 298"/>
                <a:gd name="T40" fmla="*/ 91 w 1421"/>
                <a:gd name="T41" fmla="*/ 285 h 298"/>
                <a:gd name="T42" fmla="*/ 65 w 1421"/>
                <a:gd name="T43" fmla="*/ 272 h 298"/>
                <a:gd name="T44" fmla="*/ 44 w 1421"/>
                <a:gd name="T45" fmla="*/ 254 h 298"/>
                <a:gd name="T46" fmla="*/ 25 w 1421"/>
                <a:gd name="T47" fmla="*/ 232 h 298"/>
                <a:gd name="T48" fmla="*/ 11 w 1421"/>
                <a:gd name="T49" fmla="*/ 206 h 298"/>
                <a:gd name="T50" fmla="*/ 3 w 1421"/>
                <a:gd name="T51" fmla="*/ 179 h 298"/>
                <a:gd name="T52" fmla="*/ 0 w 1421"/>
                <a:gd name="T53" fmla="*/ 149 h 298"/>
                <a:gd name="T54" fmla="*/ 3 w 1421"/>
                <a:gd name="T55" fmla="*/ 119 h 298"/>
                <a:gd name="T56" fmla="*/ 11 w 1421"/>
                <a:gd name="T57" fmla="*/ 91 h 298"/>
                <a:gd name="T58" fmla="*/ 25 w 1421"/>
                <a:gd name="T59" fmla="*/ 66 h 298"/>
                <a:gd name="T60" fmla="*/ 44 w 1421"/>
                <a:gd name="T61" fmla="*/ 44 h 298"/>
                <a:gd name="T62" fmla="*/ 65 w 1421"/>
                <a:gd name="T63" fmla="*/ 25 h 298"/>
                <a:gd name="T64" fmla="*/ 91 w 1421"/>
                <a:gd name="T65" fmla="*/ 12 h 298"/>
                <a:gd name="T66" fmla="*/ 119 w 1421"/>
                <a:gd name="T67" fmla="*/ 3 h 298"/>
                <a:gd name="T68" fmla="*/ 149 w 1421"/>
                <a:gd name="T6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21" h="298">
                  <a:moveTo>
                    <a:pt x="149" y="0"/>
                  </a:moveTo>
                  <a:lnTo>
                    <a:pt x="1272" y="0"/>
                  </a:lnTo>
                  <a:lnTo>
                    <a:pt x="1302" y="3"/>
                  </a:lnTo>
                  <a:lnTo>
                    <a:pt x="1330" y="12"/>
                  </a:lnTo>
                  <a:lnTo>
                    <a:pt x="1356" y="25"/>
                  </a:lnTo>
                  <a:lnTo>
                    <a:pt x="1378" y="44"/>
                  </a:lnTo>
                  <a:lnTo>
                    <a:pt x="1396" y="66"/>
                  </a:lnTo>
                  <a:lnTo>
                    <a:pt x="1410" y="91"/>
                  </a:lnTo>
                  <a:lnTo>
                    <a:pt x="1418" y="119"/>
                  </a:lnTo>
                  <a:lnTo>
                    <a:pt x="1421" y="149"/>
                  </a:lnTo>
                  <a:lnTo>
                    <a:pt x="1418" y="179"/>
                  </a:lnTo>
                  <a:lnTo>
                    <a:pt x="1410" y="206"/>
                  </a:lnTo>
                  <a:lnTo>
                    <a:pt x="1396" y="232"/>
                  </a:lnTo>
                  <a:lnTo>
                    <a:pt x="1378" y="254"/>
                  </a:lnTo>
                  <a:lnTo>
                    <a:pt x="1356" y="272"/>
                  </a:lnTo>
                  <a:lnTo>
                    <a:pt x="1330" y="285"/>
                  </a:lnTo>
                  <a:lnTo>
                    <a:pt x="1302" y="295"/>
                  </a:lnTo>
                  <a:lnTo>
                    <a:pt x="1272" y="298"/>
                  </a:lnTo>
                  <a:lnTo>
                    <a:pt x="149" y="298"/>
                  </a:lnTo>
                  <a:lnTo>
                    <a:pt x="119" y="295"/>
                  </a:lnTo>
                  <a:lnTo>
                    <a:pt x="91" y="285"/>
                  </a:lnTo>
                  <a:lnTo>
                    <a:pt x="65" y="272"/>
                  </a:lnTo>
                  <a:lnTo>
                    <a:pt x="44" y="254"/>
                  </a:lnTo>
                  <a:lnTo>
                    <a:pt x="25" y="232"/>
                  </a:lnTo>
                  <a:lnTo>
                    <a:pt x="11" y="206"/>
                  </a:lnTo>
                  <a:lnTo>
                    <a:pt x="3" y="179"/>
                  </a:lnTo>
                  <a:lnTo>
                    <a:pt x="0" y="149"/>
                  </a:lnTo>
                  <a:lnTo>
                    <a:pt x="3" y="119"/>
                  </a:lnTo>
                  <a:lnTo>
                    <a:pt x="11" y="91"/>
                  </a:lnTo>
                  <a:lnTo>
                    <a:pt x="25" y="66"/>
                  </a:lnTo>
                  <a:lnTo>
                    <a:pt x="44" y="44"/>
                  </a:lnTo>
                  <a:lnTo>
                    <a:pt x="65" y="25"/>
                  </a:lnTo>
                  <a:lnTo>
                    <a:pt x="91" y="12"/>
                  </a:lnTo>
                  <a:lnTo>
                    <a:pt x="119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1039"/>
            <p:cNvSpPr>
              <a:spLocks/>
            </p:cNvSpPr>
            <p:nvPr/>
          </p:nvSpPr>
          <p:spPr bwMode="auto">
            <a:xfrm>
              <a:off x="10016" y="-1662"/>
              <a:ext cx="356" cy="75"/>
            </a:xfrm>
            <a:custGeom>
              <a:avLst/>
              <a:gdLst>
                <a:gd name="T0" fmla="*/ 149 w 1421"/>
                <a:gd name="T1" fmla="*/ 0 h 298"/>
                <a:gd name="T2" fmla="*/ 1272 w 1421"/>
                <a:gd name="T3" fmla="*/ 0 h 298"/>
                <a:gd name="T4" fmla="*/ 1302 w 1421"/>
                <a:gd name="T5" fmla="*/ 3 h 298"/>
                <a:gd name="T6" fmla="*/ 1330 w 1421"/>
                <a:gd name="T7" fmla="*/ 12 h 298"/>
                <a:gd name="T8" fmla="*/ 1356 w 1421"/>
                <a:gd name="T9" fmla="*/ 26 h 298"/>
                <a:gd name="T10" fmla="*/ 1378 w 1421"/>
                <a:gd name="T11" fmla="*/ 44 h 298"/>
                <a:gd name="T12" fmla="*/ 1396 w 1421"/>
                <a:gd name="T13" fmla="*/ 66 h 298"/>
                <a:gd name="T14" fmla="*/ 1410 w 1421"/>
                <a:gd name="T15" fmla="*/ 91 h 298"/>
                <a:gd name="T16" fmla="*/ 1418 w 1421"/>
                <a:gd name="T17" fmla="*/ 119 h 298"/>
                <a:gd name="T18" fmla="*/ 1421 w 1421"/>
                <a:gd name="T19" fmla="*/ 149 h 298"/>
                <a:gd name="T20" fmla="*/ 1418 w 1421"/>
                <a:gd name="T21" fmla="*/ 179 h 298"/>
                <a:gd name="T22" fmla="*/ 1410 w 1421"/>
                <a:gd name="T23" fmla="*/ 207 h 298"/>
                <a:gd name="T24" fmla="*/ 1396 w 1421"/>
                <a:gd name="T25" fmla="*/ 232 h 298"/>
                <a:gd name="T26" fmla="*/ 1378 w 1421"/>
                <a:gd name="T27" fmla="*/ 255 h 298"/>
                <a:gd name="T28" fmla="*/ 1356 w 1421"/>
                <a:gd name="T29" fmla="*/ 272 h 298"/>
                <a:gd name="T30" fmla="*/ 1330 w 1421"/>
                <a:gd name="T31" fmla="*/ 287 h 298"/>
                <a:gd name="T32" fmla="*/ 1302 w 1421"/>
                <a:gd name="T33" fmla="*/ 295 h 298"/>
                <a:gd name="T34" fmla="*/ 1272 w 1421"/>
                <a:gd name="T35" fmla="*/ 298 h 298"/>
                <a:gd name="T36" fmla="*/ 149 w 1421"/>
                <a:gd name="T37" fmla="*/ 298 h 298"/>
                <a:gd name="T38" fmla="*/ 119 w 1421"/>
                <a:gd name="T39" fmla="*/ 295 h 298"/>
                <a:gd name="T40" fmla="*/ 91 w 1421"/>
                <a:gd name="T41" fmla="*/ 287 h 298"/>
                <a:gd name="T42" fmla="*/ 65 w 1421"/>
                <a:gd name="T43" fmla="*/ 272 h 298"/>
                <a:gd name="T44" fmla="*/ 44 w 1421"/>
                <a:gd name="T45" fmla="*/ 255 h 298"/>
                <a:gd name="T46" fmla="*/ 25 w 1421"/>
                <a:gd name="T47" fmla="*/ 232 h 298"/>
                <a:gd name="T48" fmla="*/ 11 w 1421"/>
                <a:gd name="T49" fmla="*/ 207 h 298"/>
                <a:gd name="T50" fmla="*/ 3 w 1421"/>
                <a:gd name="T51" fmla="*/ 179 h 298"/>
                <a:gd name="T52" fmla="*/ 0 w 1421"/>
                <a:gd name="T53" fmla="*/ 149 h 298"/>
                <a:gd name="T54" fmla="*/ 3 w 1421"/>
                <a:gd name="T55" fmla="*/ 119 h 298"/>
                <a:gd name="T56" fmla="*/ 11 w 1421"/>
                <a:gd name="T57" fmla="*/ 91 h 298"/>
                <a:gd name="T58" fmla="*/ 25 w 1421"/>
                <a:gd name="T59" fmla="*/ 66 h 298"/>
                <a:gd name="T60" fmla="*/ 44 w 1421"/>
                <a:gd name="T61" fmla="*/ 44 h 298"/>
                <a:gd name="T62" fmla="*/ 65 w 1421"/>
                <a:gd name="T63" fmla="*/ 26 h 298"/>
                <a:gd name="T64" fmla="*/ 91 w 1421"/>
                <a:gd name="T65" fmla="*/ 12 h 298"/>
                <a:gd name="T66" fmla="*/ 119 w 1421"/>
                <a:gd name="T67" fmla="*/ 3 h 298"/>
                <a:gd name="T68" fmla="*/ 149 w 1421"/>
                <a:gd name="T6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21" h="298">
                  <a:moveTo>
                    <a:pt x="149" y="0"/>
                  </a:moveTo>
                  <a:lnTo>
                    <a:pt x="1272" y="0"/>
                  </a:lnTo>
                  <a:lnTo>
                    <a:pt x="1302" y="3"/>
                  </a:lnTo>
                  <a:lnTo>
                    <a:pt x="1330" y="12"/>
                  </a:lnTo>
                  <a:lnTo>
                    <a:pt x="1356" y="26"/>
                  </a:lnTo>
                  <a:lnTo>
                    <a:pt x="1378" y="44"/>
                  </a:lnTo>
                  <a:lnTo>
                    <a:pt x="1396" y="66"/>
                  </a:lnTo>
                  <a:lnTo>
                    <a:pt x="1410" y="91"/>
                  </a:lnTo>
                  <a:lnTo>
                    <a:pt x="1418" y="119"/>
                  </a:lnTo>
                  <a:lnTo>
                    <a:pt x="1421" y="149"/>
                  </a:lnTo>
                  <a:lnTo>
                    <a:pt x="1418" y="179"/>
                  </a:lnTo>
                  <a:lnTo>
                    <a:pt x="1410" y="207"/>
                  </a:lnTo>
                  <a:lnTo>
                    <a:pt x="1396" y="232"/>
                  </a:lnTo>
                  <a:lnTo>
                    <a:pt x="1378" y="255"/>
                  </a:lnTo>
                  <a:lnTo>
                    <a:pt x="1356" y="272"/>
                  </a:lnTo>
                  <a:lnTo>
                    <a:pt x="1330" y="287"/>
                  </a:lnTo>
                  <a:lnTo>
                    <a:pt x="1302" y="295"/>
                  </a:lnTo>
                  <a:lnTo>
                    <a:pt x="1272" y="298"/>
                  </a:lnTo>
                  <a:lnTo>
                    <a:pt x="149" y="298"/>
                  </a:lnTo>
                  <a:lnTo>
                    <a:pt x="119" y="295"/>
                  </a:lnTo>
                  <a:lnTo>
                    <a:pt x="91" y="287"/>
                  </a:lnTo>
                  <a:lnTo>
                    <a:pt x="65" y="272"/>
                  </a:lnTo>
                  <a:lnTo>
                    <a:pt x="44" y="255"/>
                  </a:lnTo>
                  <a:lnTo>
                    <a:pt x="25" y="232"/>
                  </a:lnTo>
                  <a:lnTo>
                    <a:pt x="11" y="207"/>
                  </a:lnTo>
                  <a:lnTo>
                    <a:pt x="3" y="179"/>
                  </a:lnTo>
                  <a:lnTo>
                    <a:pt x="0" y="149"/>
                  </a:lnTo>
                  <a:lnTo>
                    <a:pt x="3" y="119"/>
                  </a:lnTo>
                  <a:lnTo>
                    <a:pt x="11" y="91"/>
                  </a:lnTo>
                  <a:lnTo>
                    <a:pt x="25" y="66"/>
                  </a:lnTo>
                  <a:lnTo>
                    <a:pt x="44" y="44"/>
                  </a:lnTo>
                  <a:lnTo>
                    <a:pt x="65" y="26"/>
                  </a:lnTo>
                  <a:lnTo>
                    <a:pt x="91" y="12"/>
                  </a:lnTo>
                  <a:lnTo>
                    <a:pt x="119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1040"/>
            <p:cNvSpPr>
              <a:spLocks/>
            </p:cNvSpPr>
            <p:nvPr/>
          </p:nvSpPr>
          <p:spPr bwMode="auto">
            <a:xfrm>
              <a:off x="10016" y="-1522"/>
              <a:ext cx="215" cy="74"/>
            </a:xfrm>
            <a:custGeom>
              <a:avLst/>
              <a:gdLst>
                <a:gd name="T0" fmla="*/ 149 w 860"/>
                <a:gd name="T1" fmla="*/ 0 h 297"/>
                <a:gd name="T2" fmla="*/ 711 w 860"/>
                <a:gd name="T3" fmla="*/ 0 h 297"/>
                <a:gd name="T4" fmla="*/ 741 w 860"/>
                <a:gd name="T5" fmla="*/ 3 h 297"/>
                <a:gd name="T6" fmla="*/ 769 w 860"/>
                <a:gd name="T7" fmla="*/ 11 h 297"/>
                <a:gd name="T8" fmla="*/ 795 w 860"/>
                <a:gd name="T9" fmla="*/ 26 h 297"/>
                <a:gd name="T10" fmla="*/ 817 w 860"/>
                <a:gd name="T11" fmla="*/ 43 h 297"/>
                <a:gd name="T12" fmla="*/ 835 w 860"/>
                <a:gd name="T13" fmla="*/ 66 h 297"/>
                <a:gd name="T14" fmla="*/ 849 w 860"/>
                <a:gd name="T15" fmla="*/ 90 h 297"/>
                <a:gd name="T16" fmla="*/ 857 w 860"/>
                <a:gd name="T17" fmla="*/ 118 h 297"/>
                <a:gd name="T18" fmla="*/ 860 w 860"/>
                <a:gd name="T19" fmla="*/ 149 h 297"/>
                <a:gd name="T20" fmla="*/ 857 w 860"/>
                <a:gd name="T21" fmla="*/ 179 h 297"/>
                <a:gd name="T22" fmla="*/ 849 w 860"/>
                <a:gd name="T23" fmla="*/ 207 h 297"/>
                <a:gd name="T24" fmla="*/ 835 w 860"/>
                <a:gd name="T25" fmla="*/ 231 h 297"/>
                <a:gd name="T26" fmla="*/ 817 w 860"/>
                <a:gd name="T27" fmla="*/ 254 h 297"/>
                <a:gd name="T28" fmla="*/ 795 w 860"/>
                <a:gd name="T29" fmla="*/ 271 h 297"/>
                <a:gd name="T30" fmla="*/ 769 w 860"/>
                <a:gd name="T31" fmla="*/ 286 h 297"/>
                <a:gd name="T32" fmla="*/ 741 w 860"/>
                <a:gd name="T33" fmla="*/ 294 h 297"/>
                <a:gd name="T34" fmla="*/ 711 w 860"/>
                <a:gd name="T35" fmla="*/ 297 h 297"/>
                <a:gd name="T36" fmla="*/ 149 w 860"/>
                <a:gd name="T37" fmla="*/ 297 h 297"/>
                <a:gd name="T38" fmla="*/ 119 w 860"/>
                <a:gd name="T39" fmla="*/ 294 h 297"/>
                <a:gd name="T40" fmla="*/ 91 w 860"/>
                <a:gd name="T41" fmla="*/ 286 h 297"/>
                <a:gd name="T42" fmla="*/ 65 w 860"/>
                <a:gd name="T43" fmla="*/ 271 h 297"/>
                <a:gd name="T44" fmla="*/ 44 w 860"/>
                <a:gd name="T45" fmla="*/ 254 h 297"/>
                <a:gd name="T46" fmla="*/ 25 w 860"/>
                <a:gd name="T47" fmla="*/ 231 h 297"/>
                <a:gd name="T48" fmla="*/ 11 w 860"/>
                <a:gd name="T49" fmla="*/ 207 h 297"/>
                <a:gd name="T50" fmla="*/ 3 w 860"/>
                <a:gd name="T51" fmla="*/ 179 h 297"/>
                <a:gd name="T52" fmla="*/ 0 w 860"/>
                <a:gd name="T53" fmla="*/ 149 h 297"/>
                <a:gd name="T54" fmla="*/ 3 w 860"/>
                <a:gd name="T55" fmla="*/ 118 h 297"/>
                <a:gd name="T56" fmla="*/ 11 w 860"/>
                <a:gd name="T57" fmla="*/ 90 h 297"/>
                <a:gd name="T58" fmla="*/ 25 w 860"/>
                <a:gd name="T59" fmla="*/ 66 h 297"/>
                <a:gd name="T60" fmla="*/ 44 w 860"/>
                <a:gd name="T61" fmla="*/ 43 h 297"/>
                <a:gd name="T62" fmla="*/ 65 w 860"/>
                <a:gd name="T63" fmla="*/ 26 h 297"/>
                <a:gd name="T64" fmla="*/ 91 w 860"/>
                <a:gd name="T65" fmla="*/ 11 h 297"/>
                <a:gd name="T66" fmla="*/ 119 w 860"/>
                <a:gd name="T67" fmla="*/ 3 h 297"/>
                <a:gd name="T68" fmla="*/ 149 w 860"/>
                <a:gd name="T69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60" h="297">
                  <a:moveTo>
                    <a:pt x="149" y="0"/>
                  </a:moveTo>
                  <a:lnTo>
                    <a:pt x="711" y="0"/>
                  </a:lnTo>
                  <a:lnTo>
                    <a:pt x="741" y="3"/>
                  </a:lnTo>
                  <a:lnTo>
                    <a:pt x="769" y="11"/>
                  </a:lnTo>
                  <a:lnTo>
                    <a:pt x="795" y="26"/>
                  </a:lnTo>
                  <a:lnTo>
                    <a:pt x="817" y="43"/>
                  </a:lnTo>
                  <a:lnTo>
                    <a:pt x="835" y="66"/>
                  </a:lnTo>
                  <a:lnTo>
                    <a:pt x="849" y="90"/>
                  </a:lnTo>
                  <a:lnTo>
                    <a:pt x="857" y="118"/>
                  </a:lnTo>
                  <a:lnTo>
                    <a:pt x="860" y="149"/>
                  </a:lnTo>
                  <a:lnTo>
                    <a:pt x="857" y="179"/>
                  </a:lnTo>
                  <a:lnTo>
                    <a:pt x="849" y="207"/>
                  </a:lnTo>
                  <a:lnTo>
                    <a:pt x="835" y="231"/>
                  </a:lnTo>
                  <a:lnTo>
                    <a:pt x="817" y="254"/>
                  </a:lnTo>
                  <a:lnTo>
                    <a:pt x="795" y="271"/>
                  </a:lnTo>
                  <a:lnTo>
                    <a:pt x="769" y="286"/>
                  </a:lnTo>
                  <a:lnTo>
                    <a:pt x="741" y="294"/>
                  </a:lnTo>
                  <a:lnTo>
                    <a:pt x="711" y="297"/>
                  </a:lnTo>
                  <a:lnTo>
                    <a:pt x="149" y="297"/>
                  </a:lnTo>
                  <a:lnTo>
                    <a:pt x="119" y="294"/>
                  </a:lnTo>
                  <a:lnTo>
                    <a:pt x="91" y="286"/>
                  </a:lnTo>
                  <a:lnTo>
                    <a:pt x="65" y="271"/>
                  </a:lnTo>
                  <a:lnTo>
                    <a:pt x="44" y="254"/>
                  </a:lnTo>
                  <a:lnTo>
                    <a:pt x="25" y="231"/>
                  </a:lnTo>
                  <a:lnTo>
                    <a:pt x="11" y="207"/>
                  </a:lnTo>
                  <a:lnTo>
                    <a:pt x="3" y="179"/>
                  </a:lnTo>
                  <a:lnTo>
                    <a:pt x="0" y="149"/>
                  </a:lnTo>
                  <a:lnTo>
                    <a:pt x="3" y="118"/>
                  </a:lnTo>
                  <a:lnTo>
                    <a:pt x="11" y="90"/>
                  </a:lnTo>
                  <a:lnTo>
                    <a:pt x="25" y="66"/>
                  </a:lnTo>
                  <a:lnTo>
                    <a:pt x="44" y="43"/>
                  </a:lnTo>
                  <a:lnTo>
                    <a:pt x="65" y="26"/>
                  </a:lnTo>
                  <a:lnTo>
                    <a:pt x="91" y="11"/>
                  </a:lnTo>
                  <a:lnTo>
                    <a:pt x="119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1041"/>
            <p:cNvSpPr>
              <a:spLocks/>
            </p:cNvSpPr>
            <p:nvPr/>
          </p:nvSpPr>
          <p:spPr bwMode="auto">
            <a:xfrm>
              <a:off x="9876" y="-1946"/>
              <a:ext cx="636" cy="817"/>
            </a:xfrm>
            <a:custGeom>
              <a:avLst/>
              <a:gdLst>
                <a:gd name="T0" fmla="*/ 150 w 2545"/>
                <a:gd name="T1" fmla="*/ 0 h 3271"/>
                <a:gd name="T2" fmla="*/ 2395 w 2545"/>
                <a:gd name="T3" fmla="*/ 0 h 3271"/>
                <a:gd name="T4" fmla="*/ 2425 w 2545"/>
                <a:gd name="T5" fmla="*/ 3 h 3271"/>
                <a:gd name="T6" fmla="*/ 2453 w 2545"/>
                <a:gd name="T7" fmla="*/ 11 h 3271"/>
                <a:gd name="T8" fmla="*/ 2479 w 2545"/>
                <a:gd name="T9" fmla="*/ 26 h 3271"/>
                <a:gd name="T10" fmla="*/ 2501 w 2545"/>
                <a:gd name="T11" fmla="*/ 43 h 3271"/>
                <a:gd name="T12" fmla="*/ 2520 w 2545"/>
                <a:gd name="T13" fmla="*/ 66 h 3271"/>
                <a:gd name="T14" fmla="*/ 2533 w 2545"/>
                <a:gd name="T15" fmla="*/ 90 h 3271"/>
                <a:gd name="T16" fmla="*/ 2542 w 2545"/>
                <a:gd name="T17" fmla="*/ 118 h 3271"/>
                <a:gd name="T18" fmla="*/ 2545 w 2545"/>
                <a:gd name="T19" fmla="*/ 148 h 3271"/>
                <a:gd name="T20" fmla="*/ 2545 w 2545"/>
                <a:gd name="T21" fmla="*/ 369 h 3271"/>
                <a:gd name="T22" fmla="*/ 2246 w 2545"/>
                <a:gd name="T23" fmla="*/ 885 h 3271"/>
                <a:gd name="T24" fmla="*/ 2246 w 2545"/>
                <a:gd name="T25" fmla="*/ 297 h 3271"/>
                <a:gd name="T26" fmla="*/ 300 w 2545"/>
                <a:gd name="T27" fmla="*/ 297 h 3271"/>
                <a:gd name="T28" fmla="*/ 300 w 2545"/>
                <a:gd name="T29" fmla="*/ 2973 h 3271"/>
                <a:gd name="T30" fmla="*/ 2246 w 2545"/>
                <a:gd name="T31" fmla="*/ 2973 h 3271"/>
                <a:gd name="T32" fmla="*/ 2246 w 2545"/>
                <a:gd name="T33" fmla="*/ 2603 h 3271"/>
                <a:gd name="T34" fmla="*/ 2403 w 2545"/>
                <a:gd name="T35" fmla="*/ 2500 h 3271"/>
                <a:gd name="T36" fmla="*/ 2430 w 2545"/>
                <a:gd name="T37" fmla="*/ 2478 h 3271"/>
                <a:gd name="T38" fmla="*/ 2454 w 2545"/>
                <a:gd name="T39" fmla="*/ 2453 h 3271"/>
                <a:gd name="T40" fmla="*/ 2474 w 2545"/>
                <a:gd name="T41" fmla="*/ 2425 h 3271"/>
                <a:gd name="T42" fmla="*/ 2545 w 2545"/>
                <a:gd name="T43" fmla="*/ 2302 h 3271"/>
                <a:gd name="T44" fmla="*/ 2545 w 2545"/>
                <a:gd name="T45" fmla="*/ 3122 h 3271"/>
                <a:gd name="T46" fmla="*/ 2542 w 2545"/>
                <a:gd name="T47" fmla="*/ 3151 h 3271"/>
                <a:gd name="T48" fmla="*/ 2533 w 2545"/>
                <a:gd name="T49" fmla="*/ 3179 h 3271"/>
                <a:gd name="T50" fmla="*/ 2520 w 2545"/>
                <a:gd name="T51" fmla="*/ 3205 h 3271"/>
                <a:gd name="T52" fmla="*/ 2501 w 2545"/>
                <a:gd name="T53" fmla="*/ 3226 h 3271"/>
                <a:gd name="T54" fmla="*/ 2479 w 2545"/>
                <a:gd name="T55" fmla="*/ 3245 h 3271"/>
                <a:gd name="T56" fmla="*/ 2453 w 2545"/>
                <a:gd name="T57" fmla="*/ 3258 h 3271"/>
                <a:gd name="T58" fmla="*/ 2425 w 2545"/>
                <a:gd name="T59" fmla="*/ 3268 h 3271"/>
                <a:gd name="T60" fmla="*/ 2395 w 2545"/>
                <a:gd name="T61" fmla="*/ 3271 h 3271"/>
                <a:gd name="T62" fmla="*/ 150 w 2545"/>
                <a:gd name="T63" fmla="*/ 3271 h 3271"/>
                <a:gd name="T64" fmla="*/ 120 w 2545"/>
                <a:gd name="T65" fmla="*/ 3268 h 3271"/>
                <a:gd name="T66" fmla="*/ 92 w 2545"/>
                <a:gd name="T67" fmla="*/ 3258 h 3271"/>
                <a:gd name="T68" fmla="*/ 66 w 2545"/>
                <a:gd name="T69" fmla="*/ 3245 h 3271"/>
                <a:gd name="T70" fmla="*/ 44 w 2545"/>
                <a:gd name="T71" fmla="*/ 3226 h 3271"/>
                <a:gd name="T72" fmla="*/ 26 w 2545"/>
                <a:gd name="T73" fmla="*/ 3205 h 3271"/>
                <a:gd name="T74" fmla="*/ 12 w 2545"/>
                <a:gd name="T75" fmla="*/ 3179 h 3271"/>
                <a:gd name="T76" fmla="*/ 3 w 2545"/>
                <a:gd name="T77" fmla="*/ 3151 h 3271"/>
                <a:gd name="T78" fmla="*/ 0 w 2545"/>
                <a:gd name="T79" fmla="*/ 3122 h 3271"/>
                <a:gd name="T80" fmla="*/ 0 w 2545"/>
                <a:gd name="T81" fmla="*/ 148 h 3271"/>
                <a:gd name="T82" fmla="*/ 3 w 2545"/>
                <a:gd name="T83" fmla="*/ 118 h 3271"/>
                <a:gd name="T84" fmla="*/ 12 w 2545"/>
                <a:gd name="T85" fmla="*/ 90 h 3271"/>
                <a:gd name="T86" fmla="*/ 26 w 2545"/>
                <a:gd name="T87" fmla="*/ 66 h 3271"/>
                <a:gd name="T88" fmla="*/ 44 w 2545"/>
                <a:gd name="T89" fmla="*/ 43 h 3271"/>
                <a:gd name="T90" fmla="*/ 66 w 2545"/>
                <a:gd name="T91" fmla="*/ 26 h 3271"/>
                <a:gd name="T92" fmla="*/ 92 w 2545"/>
                <a:gd name="T93" fmla="*/ 11 h 3271"/>
                <a:gd name="T94" fmla="*/ 120 w 2545"/>
                <a:gd name="T95" fmla="*/ 3 h 3271"/>
                <a:gd name="T96" fmla="*/ 150 w 2545"/>
                <a:gd name="T97" fmla="*/ 0 h 3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545" h="3271">
                  <a:moveTo>
                    <a:pt x="150" y="0"/>
                  </a:moveTo>
                  <a:lnTo>
                    <a:pt x="2395" y="0"/>
                  </a:lnTo>
                  <a:lnTo>
                    <a:pt x="2425" y="3"/>
                  </a:lnTo>
                  <a:lnTo>
                    <a:pt x="2453" y="11"/>
                  </a:lnTo>
                  <a:lnTo>
                    <a:pt x="2479" y="26"/>
                  </a:lnTo>
                  <a:lnTo>
                    <a:pt x="2501" y="43"/>
                  </a:lnTo>
                  <a:lnTo>
                    <a:pt x="2520" y="66"/>
                  </a:lnTo>
                  <a:lnTo>
                    <a:pt x="2533" y="90"/>
                  </a:lnTo>
                  <a:lnTo>
                    <a:pt x="2542" y="118"/>
                  </a:lnTo>
                  <a:lnTo>
                    <a:pt x="2545" y="148"/>
                  </a:lnTo>
                  <a:lnTo>
                    <a:pt x="2545" y="369"/>
                  </a:lnTo>
                  <a:lnTo>
                    <a:pt x="2246" y="885"/>
                  </a:lnTo>
                  <a:lnTo>
                    <a:pt x="2246" y="297"/>
                  </a:lnTo>
                  <a:lnTo>
                    <a:pt x="300" y="297"/>
                  </a:lnTo>
                  <a:lnTo>
                    <a:pt x="300" y="2973"/>
                  </a:lnTo>
                  <a:lnTo>
                    <a:pt x="2246" y="2973"/>
                  </a:lnTo>
                  <a:lnTo>
                    <a:pt x="2246" y="2603"/>
                  </a:lnTo>
                  <a:lnTo>
                    <a:pt x="2403" y="2500"/>
                  </a:lnTo>
                  <a:lnTo>
                    <a:pt x="2430" y="2478"/>
                  </a:lnTo>
                  <a:lnTo>
                    <a:pt x="2454" y="2453"/>
                  </a:lnTo>
                  <a:lnTo>
                    <a:pt x="2474" y="2425"/>
                  </a:lnTo>
                  <a:lnTo>
                    <a:pt x="2545" y="2302"/>
                  </a:lnTo>
                  <a:lnTo>
                    <a:pt x="2545" y="3122"/>
                  </a:lnTo>
                  <a:lnTo>
                    <a:pt x="2542" y="3151"/>
                  </a:lnTo>
                  <a:lnTo>
                    <a:pt x="2533" y="3179"/>
                  </a:lnTo>
                  <a:lnTo>
                    <a:pt x="2520" y="3205"/>
                  </a:lnTo>
                  <a:lnTo>
                    <a:pt x="2501" y="3226"/>
                  </a:lnTo>
                  <a:lnTo>
                    <a:pt x="2479" y="3245"/>
                  </a:lnTo>
                  <a:lnTo>
                    <a:pt x="2453" y="3258"/>
                  </a:lnTo>
                  <a:lnTo>
                    <a:pt x="2425" y="3268"/>
                  </a:lnTo>
                  <a:lnTo>
                    <a:pt x="2395" y="3271"/>
                  </a:lnTo>
                  <a:lnTo>
                    <a:pt x="150" y="3271"/>
                  </a:lnTo>
                  <a:lnTo>
                    <a:pt x="120" y="3268"/>
                  </a:lnTo>
                  <a:lnTo>
                    <a:pt x="92" y="3258"/>
                  </a:lnTo>
                  <a:lnTo>
                    <a:pt x="66" y="3245"/>
                  </a:lnTo>
                  <a:lnTo>
                    <a:pt x="44" y="3226"/>
                  </a:lnTo>
                  <a:lnTo>
                    <a:pt x="26" y="3205"/>
                  </a:lnTo>
                  <a:lnTo>
                    <a:pt x="12" y="3179"/>
                  </a:lnTo>
                  <a:lnTo>
                    <a:pt x="3" y="3151"/>
                  </a:lnTo>
                  <a:lnTo>
                    <a:pt x="0" y="3122"/>
                  </a:lnTo>
                  <a:lnTo>
                    <a:pt x="0" y="148"/>
                  </a:lnTo>
                  <a:lnTo>
                    <a:pt x="3" y="118"/>
                  </a:lnTo>
                  <a:lnTo>
                    <a:pt x="12" y="90"/>
                  </a:lnTo>
                  <a:lnTo>
                    <a:pt x="26" y="66"/>
                  </a:lnTo>
                  <a:lnTo>
                    <a:pt x="44" y="43"/>
                  </a:lnTo>
                  <a:lnTo>
                    <a:pt x="66" y="26"/>
                  </a:lnTo>
                  <a:lnTo>
                    <a:pt x="92" y="11"/>
                  </a:lnTo>
                  <a:lnTo>
                    <a:pt x="120" y="3"/>
                  </a:lnTo>
                  <a:lnTo>
                    <a:pt x="1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1" name="Freeform 1042"/>
            <p:cNvSpPr>
              <a:spLocks noEditPoints="1"/>
            </p:cNvSpPr>
            <p:nvPr/>
          </p:nvSpPr>
          <p:spPr bwMode="auto">
            <a:xfrm>
              <a:off x="10305" y="-1855"/>
              <a:ext cx="393" cy="586"/>
            </a:xfrm>
            <a:custGeom>
              <a:avLst/>
              <a:gdLst>
                <a:gd name="T0" fmla="*/ 130 w 1574"/>
                <a:gd name="T1" fmla="*/ 1973 h 2342"/>
                <a:gd name="T2" fmla="*/ 221 w 1574"/>
                <a:gd name="T3" fmla="*/ 2017 h 2342"/>
                <a:gd name="T4" fmla="*/ 305 w 1574"/>
                <a:gd name="T5" fmla="*/ 2073 h 2342"/>
                <a:gd name="T6" fmla="*/ 434 w 1574"/>
                <a:gd name="T7" fmla="*/ 1957 h 2342"/>
                <a:gd name="T8" fmla="*/ 385 w 1574"/>
                <a:gd name="T9" fmla="*/ 1912 h 2342"/>
                <a:gd name="T10" fmla="*/ 311 w 1574"/>
                <a:gd name="T11" fmla="*/ 1861 h 2342"/>
                <a:gd name="T12" fmla="*/ 242 w 1574"/>
                <a:gd name="T13" fmla="*/ 1827 h 2342"/>
                <a:gd name="T14" fmla="*/ 186 w 1574"/>
                <a:gd name="T15" fmla="*/ 1808 h 2342"/>
                <a:gd name="T16" fmla="*/ 140 w 1574"/>
                <a:gd name="T17" fmla="*/ 1799 h 2342"/>
                <a:gd name="T18" fmla="*/ 1106 w 1574"/>
                <a:gd name="T19" fmla="*/ 0 h 2342"/>
                <a:gd name="T20" fmla="*/ 1161 w 1574"/>
                <a:gd name="T21" fmla="*/ 7 h 2342"/>
                <a:gd name="T22" fmla="*/ 1227 w 1574"/>
                <a:gd name="T23" fmla="*/ 25 h 2342"/>
                <a:gd name="T24" fmla="*/ 1305 w 1574"/>
                <a:gd name="T25" fmla="*/ 56 h 2342"/>
                <a:gd name="T26" fmla="*/ 1391 w 1574"/>
                <a:gd name="T27" fmla="*/ 107 h 2342"/>
                <a:gd name="T28" fmla="*/ 1462 w 1574"/>
                <a:gd name="T29" fmla="*/ 161 h 2342"/>
                <a:gd name="T30" fmla="*/ 1512 w 1574"/>
                <a:gd name="T31" fmla="*/ 213 h 2342"/>
                <a:gd name="T32" fmla="*/ 1544 w 1574"/>
                <a:gd name="T33" fmla="*/ 258 h 2342"/>
                <a:gd name="T34" fmla="*/ 1562 w 1574"/>
                <a:gd name="T35" fmla="*/ 294 h 2342"/>
                <a:gd name="T36" fmla="*/ 1571 w 1574"/>
                <a:gd name="T37" fmla="*/ 316 h 2342"/>
                <a:gd name="T38" fmla="*/ 1574 w 1574"/>
                <a:gd name="T39" fmla="*/ 340 h 2342"/>
                <a:gd name="T40" fmla="*/ 1563 w 1574"/>
                <a:gd name="T41" fmla="*/ 375 h 2342"/>
                <a:gd name="T42" fmla="*/ 618 w 1574"/>
                <a:gd name="T43" fmla="*/ 1998 h 2342"/>
                <a:gd name="T44" fmla="*/ 115 w 1574"/>
                <a:gd name="T45" fmla="*/ 2330 h 2342"/>
                <a:gd name="T46" fmla="*/ 77 w 1574"/>
                <a:gd name="T47" fmla="*/ 2342 h 2342"/>
                <a:gd name="T48" fmla="*/ 36 w 1574"/>
                <a:gd name="T49" fmla="*/ 2332 h 2342"/>
                <a:gd name="T50" fmla="*/ 13 w 1574"/>
                <a:gd name="T51" fmla="*/ 2311 h 2342"/>
                <a:gd name="T52" fmla="*/ 0 w 1574"/>
                <a:gd name="T53" fmla="*/ 2280 h 2342"/>
                <a:gd name="T54" fmla="*/ 34 w 1574"/>
                <a:gd name="T55" fmla="*/ 1683 h 2342"/>
                <a:gd name="T56" fmla="*/ 45 w 1574"/>
                <a:gd name="T57" fmla="*/ 1651 h 2342"/>
                <a:gd name="T58" fmla="*/ 991 w 1574"/>
                <a:gd name="T59" fmla="*/ 27 h 2342"/>
                <a:gd name="T60" fmla="*/ 1023 w 1574"/>
                <a:gd name="T61" fmla="*/ 7 h 2342"/>
                <a:gd name="T62" fmla="*/ 1036 w 1574"/>
                <a:gd name="T63" fmla="*/ 4 h 2342"/>
                <a:gd name="T64" fmla="*/ 1064 w 1574"/>
                <a:gd name="T65" fmla="*/ 0 h 2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74" h="2342">
                  <a:moveTo>
                    <a:pt x="140" y="1799"/>
                  </a:moveTo>
                  <a:lnTo>
                    <a:pt x="130" y="1973"/>
                  </a:lnTo>
                  <a:lnTo>
                    <a:pt x="175" y="1993"/>
                  </a:lnTo>
                  <a:lnTo>
                    <a:pt x="221" y="2017"/>
                  </a:lnTo>
                  <a:lnTo>
                    <a:pt x="264" y="2043"/>
                  </a:lnTo>
                  <a:lnTo>
                    <a:pt x="305" y="2073"/>
                  </a:lnTo>
                  <a:lnTo>
                    <a:pt x="451" y="1976"/>
                  </a:lnTo>
                  <a:lnTo>
                    <a:pt x="434" y="1957"/>
                  </a:lnTo>
                  <a:lnTo>
                    <a:pt x="412" y="1935"/>
                  </a:lnTo>
                  <a:lnTo>
                    <a:pt x="385" y="1912"/>
                  </a:lnTo>
                  <a:lnTo>
                    <a:pt x="351" y="1887"/>
                  </a:lnTo>
                  <a:lnTo>
                    <a:pt x="311" y="1861"/>
                  </a:lnTo>
                  <a:lnTo>
                    <a:pt x="276" y="1843"/>
                  </a:lnTo>
                  <a:lnTo>
                    <a:pt x="242" y="1827"/>
                  </a:lnTo>
                  <a:lnTo>
                    <a:pt x="212" y="1816"/>
                  </a:lnTo>
                  <a:lnTo>
                    <a:pt x="186" y="1808"/>
                  </a:lnTo>
                  <a:lnTo>
                    <a:pt x="162" y="1803"/>
                  </a:lnTo>
                  <a:lnTo>
                    <a:pt x="140" y="1799"/>
                  </a:lnTo>
                  <a:close/>
                  <a:moveTo>
                    <a:pt x="1083" y="0"/>
                  </a:moveTo>
                  <a:lnTo>
                    <a:pt x="1106" y="0"/>
                  </a:lnTo>
                  <a:lnTo>
                    <a:pt x="1132" y="2"/>
                  </a:lnTo>
                  <a:lnTo>
                    <a:pt x="1161" y="7"/>
                  </a:lnTo>
                  <a:lnTo>
                    <a:pt x="1192" y="14"/>
                  </a:lnTo>
                  <a:lnTo>
                    <a:pt x="1227" y="25"/>
                  </a:lnTo>
                  <a:lnTo>
                    <a:pt x="1264" y="39"/>
                  </a:lnTo>
                  <a:lnTo>
                    <a:pt x="1305" y="56"/>
                  </a:lnTo>
                  <a:lnTo>
                    <a:pt x="1347" y="80"/>
                  </a:lnTo>
                  <a:lnTo>
                    <a:pt x="1391" y="107"/>
                  </a:lnTo>
                  <a:lnTo>
                    <a:pt x="1430" y="135"/>
                  </a:lnTo>
                  <a:lnTo>
                    <a:pt x="1462" y="161"/>
                  </a:lnTo>
                  <a:lnTo>
                    <a:pt x="1489" y="188"/>
                  </a:lnTo>
                  <a:lnTo>
                    <a:pt x="1512" y="213"/>
                  </a:lnTo>
                  <a:lnTo>
                    <a:pt x="1529" y="236"/>
                  </a:lnTo>
                  <a:lnTo>
                    <a:pt x="1544" y="258"/>
                  </a:lnTo>
                  <a:lnTo>
                    <a:pt x="1554" y="277"/>
                  </a:lnTo>
                  <a:lnTo>
                    <a:pt x="1562" y="294"/>
                  </a:lnTo>
                  <a:lnTo>
                    <a:pt x="1567" y="307"/>
                  </a:lnTo>
                  <a:lnTo>
                    <a:pt x="1571" y="316"/>
                  </a:lnTo>
                  <a:lnTo>
                    <a:pt x="1572" y="322"/>
                  </a:lnTo>
                  <a:lnTo>
                    <a:pt x="1574" y="340"/>
                  </a:lnTo>
                  <a:lnTo>
                    <a:pt x="1571" y="359"/>
                  </a:lnTo>
                  <a:lnTo>
                    <a:pt x="1563" y="375"/>
                  </a:lnTo>
                  <a:lnTo>
                    <a:pt x="628" y="1985"/>
                  </a:lnTo>
                  <a:lnTo>
                    <a:pt x="618" y="1998"/>
                  </a:lnTo>
                  <a:lnTo>
                    <a:pt x="605" y="2009"/>
                  </a:lnTo>
                  <a:lnTo>
                    <a:pt x="115" y="2330"/>
                  </a:lnTo>
                  <a:lnTo>
                    <a:pt x="97" y="2339"/>
                  </a:lnTo>
                  <a:lnTo>
                    <a:pt x="77" y="2342"/>
                  </a:lnTo>
                  <a:lnTo>
                    <a:pt x="56" y="2340"/>
                  </a:lnTo>
                  <a:lnTo>
                    <a:pt x="36" y="2332"/>
                  </a:lnTo>
                  <a:lnTo>
                    <a:pt x="23" y="2323"/>
                  </a:lnTo>
                  <a:lnTo>
                    <a:pt x="13" y="2311"/>
                  </a:lnTo>
                  <a:lnTo>
                    <a:pt x="5" y="2296"/>
                  </a:lnTo>
                  <a:lnTo>
                    <a:pt x="0" y="2280"/>
                  </a:lnTo>
                  <a:lnTo>
                    <a:pt x="0" y="2263"/>
                  </a:lnTo>
                  <a:lnTo>
                    <a:pt x="34" y="1683"/>
                  </a:lnTo>
                  <a:lnTo>
                    <a:pt x="38" y="1666"/>
                  </a:lnTo>
                  <a:lnTo>
                    <a:pt x="45" y="1651"/>
                  </a:lnTo>
                  <a:lnTo>
                    <a:pt x="981" y="41"/>
                  </a:lnTo>
                  <a:lnTo>
                    <a:pt x="991" y="27"/>
                  </a:lnTo>
                  <a:lnTo>
                    <a:pt x="1005" y="15"/>
                  </a:lnTo>
                  <a:lnTo>
                    <a:pt x="1023" y="7"/>
                  </a:lnTo>
                  <a:lnTo>
                    <a:pt x="1027" y="6"/>
                  </a:lnTo>
                  <a:lnTo>
                    <a:pt x="1036" y="4"/>
                  </a:lnTo>
                  <a:lnTo>
                    <a:pt x="1049" y="2"/>
                  </a:lnTo>
                  <a:lnTo>
                    <a:pt x="1064" y="0"/>
                  </a:lnTo>
                  <a:lnTo>
                    <a:pt x="10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1043"/>
            <p:cNvSpPr>
              <a:spLocks/>
            </p:cNvSpPr>
            <p:nvPr/>
          </p:nvSpPr>
          <p:spPr bwMode="auto">
            <a:xfrm>
              <a:off x="9995" y="-1385"/>
              <a:ext cx="286" cy="146"/>
            </a:xfrm>
            <a:custGeom>
              <a:avLst/>
              <a:gdLst>
                <a:gd name="T0" fmla="*/ 551 w 1143"/>
                <a:gd name="T1" fmla="*/ 5 h 585"/>
                <a:gd name="T2" fmla="*/ 577 w 1143"/>
                <a:gd name="T3" fmla="*/ 28 h 585"/>
                <a:gd name="T4" fmla="*/ 585 w 1143"/>
                <a:gd name="T5" fmla="*/ 110 h 585"/>
                <a:gd name="T6" fmla="*/ 554 w 1143"/>
                <a:gd name="T7" fmla="*/ 197 h 585"/>
                <a:gd name="T8" fmla="*/ 563 w 1143"/>
                <a:gd name="T9" fmla="*/ 239 h 585"/>
                <a:gd name="T10" fmla="*/ 581 w 1143"/>
                <a:gd name="T11" fmla="*/ 267 h 585"/>
                <a:gd name="T12" fmla="*/ 631 w 1143"/>
                <a:gd name="T13" fmla="*/ 275 h 585"/>
                <a:gd name="T14" fmla="*/ 674 w 1143"/>
                <a:gd name="T15" fmla="*/ 319 h 585"/>
                <a:gd name="T16" fmla="*/ 685 w 1143"/>
                <a:gd name="T17" fmla="*/ 353 h 585"/>
                <a:gd name="T18" fmla="*/ 838 w 1143"/>
                <a:gd name="T19" fmla="*/ 347 h 585"/>
                <a:gd name="T20" fmla="*/ 986 w 1143"/>
                <a:gd name="T21" fmla="*/ 362 h 585"/>
                <a:gd name="T22" fmla="*/ 1106 w 1143"/>
                <a:gd name="T23" fmla="*/ 369 h 585"/>
                <a:gd name="T24" fmla="*/ 1137 w 1143"/>
                <a:gd name="T25" fmla="*/ 396 h 585"/>
                <a:gd name="T26" fmla="*/ 1142 w 1143"/>
                <a:gd name="T27" fmla="*/ 436 h 585"/>
                <a:gd name="T28" fmla="*/ 1119 w 1143"/>
                <a:gd name="T29" fmla="*/ 470 h 585"/>
                <a:gd name="T30" fmla="*/ 1055 w 1143"/>
                <a:gd name="T31" fmla="*/ 477 h 585"/>
                <a:gd name="T32" fmla="*/ 946 w 1143"/>
                <a:gd name="T33" fmla="*/ 461 h 585"/>
                <a:gd name="T34" fmla="*/ 834 w 1143"/>
                <a:gd name="T35" fmla="*/ 447 h 585"/>
                <a:gd name="T36" fmla="*/ 730 w 1143"/>
                <a:gd name="T37" fmla="*/ 456 h 585"/>
                <a:gd name="T38" fmla="*/ 672 w 1143"/>
                <a:gd name="T39" fmla="*/ 481 h 585"/>
                <a:gd name="T40" fmla="*/ 630 w 1143"/>
                <a:gd name="T41" fmla="*/ 486 h 585"/>
                <a:gd name="T42" fmla="*/ 596 w 1143"/>
                <a:gd name="T43" fmla="*/ 472 h 585"/>
                <a:gd name="T44" fmla="*/ 571 w 1143"/>
                <a:gd name="T45" fmla="*/ 449 h 585"/>
                <a:gd name="T46" fmla="*/ 565 w 1143"/>
                <a:gd name="T47" fmla="*/ 403 h 585"/>
                <a:gd name="T48" fmla="*/ 531 w 1143"/>
                <a:gd name="T49" fmla="*/ 452 h 585"/>
                <a:gd name="T50" fmla="*/ 490 w 1143"/>
                <a:gd name="T51" fmla="*/ 465 h 585"/>
                <a:gd name="T52" fmla="*/ 450 w 1143"/>
                <a:gd name="T53" fmla="*/ 451 h 585"/>
                <a:gd name="T54" fmla="*/ 435 w 1143"/>
                <a:gd name="T55" fmla="*/ 414 h 585"/>
                <a:gd name="T56" fmla="*/ 445 w 1143"/>
                <a:gd name="T57" fmla="*/ 385 h 585"/>
                <a:gd name="T58" fmla="*/ 454 w 1143"/>
                <a:gd name="T59" fmla="*/ 365 h 585"/>
                <a:gd name="T60" fmla="*/ 417 w 1143"/>
                <a:gd name="T61" fmla="*/ 400 h 585"/>
                <a:gd name="T62" fmla="*/ 375 w 1143"/>
                <a:gd name="T63" fmla="*/ 423 h 585"/>
                <a:gd name="T64" fmla="*/ 331 w 1143"/>
                <a:gd name="T65" fmla="*/ 412 h 585"/>
                <a:gd name="T66" fmla="*/ 311 w 1143"/>
                <a:gd name="T67" fmla="*/ 375 h 585"/>
                <a:gd name="T68" fmla="*/ 360 w 1143"/>
                <a:gd name="T69" fmla="*/ 285 h 585"/>
                <a:gd name="T70" fmla="*/ 250 w 1143"/>
                <a:gd name="T71" fmla="*/ 388 h 585"/>
                <a:gd name="T72" fmla="*/ 95 w 1143"/>
                <a:gd name="T73" fmla="*/ 574 h 585"/>
                <a:gd name="T74" fmla="*/ 49 w 1143"/>
                <a:gd name="T75" fmla="*/ 584 h 585"/>
                <a:gd name="T76" fmla="*/ 9 w 1143"/>
                <a:gd name="T77" fmla="*/ 562 h 585"/>
                <a:gd name="T78" fmla="*/ 2 w 1143"/>
                <a:gd name="T79" fmla="*/ 521 h 585"/>
                <a:gd name="T80" fmla="*/ 137 w 1143"/>
                <a:gd name="T81" fmla="*/ 347 h 585"/>
                <a:gd name="T82" fmla="*/ 341 w 1143"/>
                <a:gd name="T83" fmla="*/ 122 h 585"/>
                <a:gd name="T84" fmla="*/ 395 w 1143"/>
                <a:gd name="T85" fmla="*/ 70 h 585"/>
                <a:gd name="T86" fmla="*/ 458 w 1143"/>
                <a:gd name="T87" fmla="*/ 20 h 585"/>
                <a:gd name="T88" fmla="*/ 528 w 1143"/>
                <a:gd name="T89" fmla="*/ 0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43" h="585">
                  <a:moveTo>
                    <a:pt x="528" y="0"/>
                  </a:moveTo>
                  <a:lnTo>
                    <a:pt x="539" y="2"/>
                  </a:lnTo>
                  <a:lnTo>
                    <a:pt x="551" y="5"/>
                  </a:lnTo>
                  <a:lnTo>
                    <a:pt x="561" y="10"/>
                  </a:lnTo>
                  <a:lnTo>
                    <a:pt x="571" y="18"/>
                  </a:lnTo>
                  <a:lnTo>
                    <a:pt x="577" y="28"/>
                  </a:lnTo>
                  <a:lnTo>
                    <a:pt x="585" y="53"/>
                  </a:lnTo>
                  <a:lnTo>
                    <a:pt x="587" y="81"/>
                  </a:lnTo>
                  <a:lnTo>
                    <a:pt x="585" y="110"/>
                  </a:lnTo>
                  <a:lnTo>
                    <a:pt x="578" y="139"/>
                  </a:lnTo>
                  <a:lnTo>
                    <a:pt x="567" y="168"/>
                  </a:lnTo>
                  <a:lnTo>
                    <a:pt x="554" y="197"/>
                  </a:lnTo>
                  <a:lnTo>
                    <a:pt x="537" y="227"/>
                  </a:lnTo>
                  <a:lnTo>
                    <a:pt x="551" y="232"/>
                  </a:lnTo>
                  <a:lnTo>
                    <a:pt x="563" y="239"/>
                  </a:lnTo>
                  <a:lnTo>
                    <a:pt x="573" y="252"/>
                  </a:lnTo>
                  <a:lnTo>
                    <a:pt x="577" y="260"/>
                  </a:lnTo>
                  <a:lnTo>
                    <a:pt x="581" y="267"/>
                  </a:lnTo>
                  <a:lnTo>
                    <a:pt x="597" y="266"/>
                  </a:lnTo>
                  <a:lnTo>
                    <a:pt x="614" y="269"/>
                  </a:lnTo>
                  <a:lnTo>
                    <a:pt x="631" y="275"/>
                  </a:lnTo>
                  <a:lnTo>
                    <a:pt x="646" y="286"/>
                  </a:lnTo>
                  <a:lnTo>
                    <a:pt x="661" y="300"/>
                  </a:lnTo>
                  <a:lnTo>
                    <a:pt x="674" y="319"/>
                  </a:lnTo>
                  <a:lnTo>
                    <a:pt x="681" y="334"/>
                  </a:lnTo>
                  <a:lnTo>
                    <a:pt x="684" y="345"/>
                  </a:lnTo>
                  <a:lnTo>
                    <a:pt x="685" y="353"/>
                  </a:lnTo>
                  <a:lnTo>
                    <a:pt x="738" y="347"/>
                  </a:lnTo>
                  <a:lnTo>
                    <a:pt x="789" y="346"/>
                  </a:lnTo>
                  <a:lnTo>
                    <a:pt x="838" y="347"/>
                  </a:lnTo>
                  <a:lnTo>
                    <a:pt x="887" y="351"/>
                  </a:lnTo>
                  <a:lnTo>
                    <a:pt x="936" y="356"/>
                  </a:lnTo>
                  <a:lnTo>
                    <a:pt x="986" y="362"/>
                  </a:lnTo>
                  <a:lnTo>
                    <a:pt x="1036" y="365"/>
                  </a:lnTo>
                  <a:lnTo>
                    <a:pt x="1089" y="367"/>
                  </a:lnTo>
                  <a:lnTo>
                    <a:pt x="1106" y="369"/>
                  </a:lnTo>
                  <a:lnTo>
                    <a:pt x="1119" y="375"/>
                  </a:lnTo>
                  <a:lnTo>
                    <a:pt x="1130" y="384"/>
                  </a:lnTo>
                  <a:lnTo>
                    <a:pt x="1137" y="396"/>
                  </a:lnTo>
                  <a:lnTo>
                    <a:pt x="1142" y="408"/>
                  </a:lnTo>
                  <a:lnTo>
                    <a:pt x="1143" y="422"/>
                  </a:lnTo>
                  <a:lnTo>
                    <a:pt x="1142" y="436"/>
                  </a:lnTo>
                  <a:lnTo>
                    <a:pt x="1137" y="449"/>
                  </a:lnTo>
                  <a:lnTo>
                    <a:pt x="1130" y="460"/>
                  </a:lnTo>
                  <a:lnTo>
                    <a:pt x="1119" y="470"/>
                  </a:lnTo>
                  <a:lnTo>
                    <a:pt x="1106" y="476"/>
                  </a:lnTo>
                  <a:lnTo>
                    <a:pt x="1089" y="478"/>
                  </a:lnTo>
                  <a:lnTo>
                    <a:pt x="1055" y="477"/>
                  </a:lnTo>
                  <a:lnTo>
                    <a:pt x="1020" y="473"/>
                  </a:lnTo>
                  <a:lnTo>
                    <a:pt x="983" y="467"/>
                  </a:lnTo>
                  <a:lnTo>
                    <a:pt x="946" y="461"/>
                  </a:lnTo>
                  <a:lnTo>
                    <a:pt x="909" y="455"/>
                  </a:lnTo>
                  <a:lnTo>
                    <a:pt x="872" y="450"/>
                  </a:lnTo>
                  <a:lnTo>
                    <a:pt x="834" y="447"/>
                  </a:lnTo>
                  <a:lnTo>
                    <a:pt x="798" y="446"/>
                  </a:lnTo>
                  <a:lnTo>
                    <a:pt x="763" y="449"/>
                  </a:lnTo>
                  <a:lnTo>
                    <a:pt x="730" y="456"/>
                  </a:lnTo>
                  <a:lnTo>
                    <a:pt x="698" y="469"/>
                  </a:lnTo>
                  <a:lnTo>
                    <a:pt x="685" y="475"/>
                  </a:lnTo>
                  <a:lnTo>
                    <a:pt x="672" y="481"/>
                  </a:lnTo>
                  <a:lnTo>
                    <a:pt x="657" y="486"/>
                  </a:lnTo>
                  <a:lnTo>
                    <a:pt x="644" y="488"/>
                  </a:lnTo>
                  <a:lnTo>
                    <a:pt x="630" y="486"/>
                  </a:lnTo>
                  <a:lnTo>
                    <a:pt x="619" y="482"/>
                  </a:lnTo>
                  <a:lnTo>
                    <a:pt x="608" y="477"/>
                  </a:lnTo>
                  <a:lnTo>
                    <a:pt x="596" y="472"/>
                  </a:lnTo>
                  <a:lnTo>
                    <a:pt x="586" y="465"/>
                  </a:lnTo>
                  <a:lnTo>
                    <a:pt x="578" y="458"/>
                  </a:lnTo>
                  <a:lnTo>
                    <a:pt x="571" y="449"/>
                  </a:lnTo>
                  <a:lnTo>
                    <a:pt x="566" y="437"/>
                  </a:lnTo>
                  <a:lnTo>
                    <a:pt x="565" y="418"/>
                  </a:lnTo>
                  <a:lnTo>
                    <a:pt x="565" y="403"/>
                  </a:lnTo>
                  <a:lnTo>
                    <a:pt x="554" y="422"/>
                  </a:lnTo>
                  <a:lnTo>
                    <a:pt x="542" y="441"/>
                  </a:lnTo>
                  <a:lnTo>
                    <a:pt x="531" y="452"/>
                  </a:lnTo>
                  <a:lnTo>
                    <a:pt x="519" y="460"/>
                  </a:lnTo>
                  <a:lnTo>
                    <a:pt x="504" y="464"/>
                  </a:lnTo>
                  <a:lnTo>
                    <a:pt x="490" y="465"/>
                  </a:lnTo>
                  <a:lnTo>
                    <a:pt x="475" y="463"/>
                  </a:lnTo>
                  <a:lnTo>
                    <a:pt x="462" y="458"/>
                  </a:lnTo>
                  <a:lnTo>
                    <a:pt x="450" y="451"/>
                  </a:lnTo>
                  <a:lnTo>
                    <a:pt x="441" y="441"/>
                  </a:lnTo>
                  <a:lnTo>
                    <a:pt x="436" y="428"/>
                  </a:lnTo>
                  <a:lnTo>
                    <a:pt x="435" y="414"/>
                  </a:lnTo>
                  <a:lnTo>
                    <a:pt x="439" y="398"/>
                  </a:lnTo>
                  <a:lnTo>
                    <a:pt x="442" y="391"/>
                  </a:lnTo>
                  <a:lnTo>
                    <a:pt x="445" y="385"/>
                  </a:lnTo>
                  <a:lnTo>
                    <a:pt x="445" y="385"/>
                  </a:lnTo>
                  <a:lnTo>
                    <a:pt x="444" y="385"/>
                  </a:lnTo>
                  <a:lnTo>
                    <a:pt x="454" y="365"/>
                  </a:lnTo>
                  <a:lnTo>
                    <a:pt x="440" y="374"/>
                  </a:lnTo>
                  <a:lnTo>
                    <a:pt x="428" y="385"/>
                  </a:lnTo>
                  <a:lnTo>
                    <a:pt x="417" y="400"/>
                  </a:lnTo>
                  <a:lnTo>
                    <a:pt x="405" y="412"/>
                  </a:lnTo>
                  <a:lnTo>
                    <a:pt x="390" y="420"/>
                  </a:lnTo>
                  <a:lnTo>
                    <a:pt x="375" y="423"/>
                  </a:lnTo>
                  <a:lnTo>
                    <a:pt x="359" y="423"/>
                  </a:lnTo>
                  <a:lnTo>
                    <a:pt x="345" y="419"/>
                  </a:lnTo>
                  <a:lnTo>
                    <a:pt x="331" y="412"/>
                  </a:lnTo>
                  <a:lnTo>
                    <a:pt x="321" y="402"/>
                  </a:lnTo>
                  <a:lnTo>
                    <a:pt x="314" y="389"/>
                  </a:lnTo>
                  <a:lnTo>
                    <a:pt x="311" y="375"/>
                  </a:lnTo>
                  <a:lnTo>
                    <a:pt x="313" y="360"/>
                  </a:lnTo>
                  <a:lnTo>
                    <a:pt x="320" y="343"/>
                  </a:lnTo>
                  <a:lnTo>
                    <a:pt x="360" y="285"/>
                  </a:lnTo>
                  <a:lnTo>
                    <a:pt x="400" y="224"/>
                  </a:lnTo>
                  <a:lnTo>
                    <a:pt x="323" y="305"/>
                  </a:lnTo>
                  <a:lnTo>
                    <a:pt x="250" y="388"/>
                  </a:lnTo>
                  <a:lnTo>
                    <a:pt x="177" y="475"/>
                  </a:lnTo>
                  <a:lnTo>
                    <a:pt x="108" y="562"/>
                  </a:lnTo>
                  <a:lnTo>
                    <a:pt x="95" y="574"/>
                  </a:lnTo>
                  <a:lnTo>
                    <a:pt x="80" y="582"/>
                  </a:lnTo>
                  <a:lnTo>
                    <a:pt x="64" y="585"/>
                  </a:lnTo>
                  <a:lnTo>
                    <a:pt x="49" y="584"/>
                  </a:lnTo>
                  <a:lnTo>
                    <a:pt x="33" y="580"/>
                  </a:lnTo>
                  <a:lnTo>
                    <a:pt x="21" y="572"/>
                  </a:lnTo>
                  <a:lnTo>
                    <a:pt x="9" y="562"/>
                  </a:lnTo>
                  <a:lnTo>
                    <a:pt x="2" y="550"/>
                  </a:lnTo>
                  <a:lnTo>
                    <a:pt x="0" y="535"/>
                  </a:lnTo>
                  <a:lnTo>
                    <a:pt x="2" y="521"/>
                  </a:lnTo>
                  <a:lnTo>
                    <a:pt x="12" y="506"/>
                  </a:lnTo>
                  <a:lnTo>
                    <a:pt x="74" y="426"/>
                  </a:lnTo>
                  <a:lnTo>
                    <a:pt x="137" y="347"/>
                  </a:lnTo>
                  <a:lnTo>
                    <a:pt x="202" y="270"/>
                  </a:lnTo>
                  <a:lnTo>
                    <a:pt x="270" y="194"/>
                  </a:lnTo>
                  <a:lnTo>
                    <a:pt x="341" y="122"/>
                  </a:lnTo>
                  <a:lnTo>
                    <a:pt x="357" y="106"/>
                  </a:lnTo>
                  <a:lnTo>
                    <a:pt x="376" y="88"/>
                  </a:lnTo>
                  <a:lnTo>
                    <a:pt x="395" y="70"/>
                  </a:lnTo>
                  <a:lnTo>
                    <a:pt x="414" y="51"/>
                  </a:lnTo>
                  <a:lnTo>
                    <a:pt x="435" y="35"/>
                  </a:lnTo>
                  <a:lnTo>
                    <a:pt x="458" y="20"/>
                  </a:lnTo>
                  <a:lnTo>
                    <a:pt x="480" y="9"/>
                  </a:lnTo>
                  <a:lnTo>
                    <a:pt x="504" y="2"/>
                  </a:lnTo>
                  <a:lnTo>
                    <a:pt x="5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1" name="TextBox 70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5663144" y="3771979"/>
            <a:ext cx="9877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234</a:t>
            </a:r>
            <a:endParaRPr lang="id-ID" sz="36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2098800" y="661406"/>
            <a:ext cx="27174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8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PICTURE 01</a:t>
            </a:r>
            <a:endParaRPr lang="id-ID" sz="28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7468827" y="666637"/>
            <a:ext cx="2717460" cy="6668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8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PICTURE 02</a:t>
            </a:r>
            <a:endParaRPr lang="id-ID" sz="28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1508776" y="5571917"/>
            <a:ext cx="3898620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6878247" y="5548852"/>
            <a:ext cx="3898620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pic>
        <p:nvPicPr>
          <p:cNvPr id="73" name="Picture 72">
            <a:extLst>
              <a:ext uri="{FF2B5EF4-FFF2-40B4-BE49-F238E27FC236}">
                <a16:creationId xmlns:a16="http://schemas.microsoft.com/office/drawing/2014/main" id="{232864F7-1854-4D88-A5B0-CB611836E2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75" t="21633" r="55648" b="21519"/>
          <a:stretch>
            <a:fillRect/>
          </a:stretch>
        </p:blipFill>
        <p:spPr>
          <a:xfrm>
            <a:off x="1508776" y="1483624"/>
            <a:ext cx="3898620" cy="3898614"/>
          </a:xfrm>
          <a:custGeom>
            <a:avLst/>
            <a:gdLst>
              <a:gd name="connsiteX0" fmla="*/ 1949310 w 3898620"/>
              <a:gd name="connsiteY0" fmla="*/ 0 h 3898614"/>
              <a:gd name="connsiteX1" fmla="*/ 3898620 w 3898620"/>
              <a:gd name="connsiteY1" fmla="*/ 1949307 h 3898614"/>
              <a:gd name="connsiteX2" fmla="*/ 1949310 w 3898620"/>
              <a:gd name="connsiteY2" fmla="*/ 3898614 h 3898614"/>
              <a:gd name="connsiteX3" fmla="*/ 0 w 3898620"/>
              <a:gd name="connsiteY3" fmla="*/ 1949307 h 3898614"/>
              <a:gd name="connsiteX4" fmla="*/ 1949310 w 3898620"/>
              <a:gd name="connsiteY4" fmla="*/ 0 h 3898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98620" h="3898614">
                <a:moveTo>
                  <a:pt x="1949310" y="0"/>
                </a:moveTo>
                <a:cubicBezTo>
                  <a:pt x="3025884" y="0"/>
                  <a:pt x="3898620" y="872734"/>
                  <a:pt x="3898620" y="1949307"/>
                </a:cubicBezTo>
                <a:cubicBezTo>
                  <a:pt x="3898620" y="3025880"/>
                  <a:pt x="3025884" y="3898614"/>
                  <a:pt x="1949310" y="3898614"/>
                </a:cubicBezTo>
                <a:cubicBezTo>
                  <a:pt x="872736" y="3898614"/>
                  <a:pt x="0" y="3025880"/>
                  <a:pt x="0" y="1949307"/>
                </a:cubicBezTo>
                <a:cubicBezTo>
                  <a:pt x="0" y="872734"/>
                  <a:pt x="872736" y="0"/>
                  <a:pt x="1949310" y="0"/>
                </a:cubicBezTo>
                <a:close/>
              </a:path>
            </a:pathLst>
          </a:custGeom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id="{757FC5FD-00E0-4451-8467-705EDE7281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242" t="21633" r="11782" b="21519"/>
          <a:stretch>
            <a:fillRect/>
          </a:stretch>
        </p:blipFill>
        <p:spPr>
          <a:xfrm>
            <a:off x="6856964" y="1483624"/>
            <a:ext cx="3898620" cy="3898614"/>
          </a:xfrm>
          <a:custGeom>
            <a:avLst/>
            <a:gdLst>
              <a:gd name="connsiteX0" fmla="*/ 1949310 w 3898620"/>
              <a:gd name="connsiteY0" fmla="*/ 0 h 3898614"/>
              <a:gd name="connsiteX1" fmla="*/ 3898620 w 3898620"/>
              <a:gd name="connsiteY1" fmla="*/ 1949307 h 3898614"/>
              <a:gd name="connsiteX2" fmla="*/ 1949310 w 3898620"/>
              <a:gd name="connsiteY2" fmla="*/ 3898614 h 3898614"/>
              <a:gd name="connsiteX3" fmla="*/ 0 w 3898620"/>
              <a:gd name="connsiteY3" fmla="*/ 1949307 h 3898614"/>
              <a:gd name="connsiteX4" fmla="*/ 1949310 w 3898620"/>
              <a:gd name="connsiteY4" fmla="*/ 0 h 3898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98620" h="3898614">
                <a:moveTo>
                  <a:pt x="1949310" y="0"/>
                </a:moveTo>
                <a:cubicBezTo>
                  <a:pt x="3025884" y="0"/>
                  <a:pt x="3898620" y="872734"/>
                  <a:pt x="3898620" y="1949307"/>
                </a:cubicBezTo>
                <a:cubicBezTo>
                  <a:pt x="3898620" y="3025880"/>
                  <a:pt x="3025884" y="3898614"/>
                  <a:pt x="1949310" y="3898614"/>
                </a:cubicBezTo>
                <a:cubicBezTo>
                  <a:pt x="872736" y="3898614"/>
                  <a:pt x="0" y="3025880"/>
                  <a:pt x="0" y="1949307"/>
                </a:cubicBezTo>
                <a:cubicBezTo>
                  <a:pt x="0" y="872734"/>
                  <a:pt x="872736" y="0"/>
                  <a:pt x="1949310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531001033"/>
      </p:ext>
    </p:extLst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19" name="Group 18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4" name="Diamond 23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Diamond 24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0" name="Diamond 19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Diamond 20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" name="Oval 21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2" name="Rectangle 41">
            <a:extLst>
              <a:ext uri="{FF2B5EF4-FFF2-40B4-BE49-F238E27FC236}">
                <a16:creationId xmlns:a16="http://schemas.microsoft.com/office/drawing/2014/main" id="{12ACEBBA-586A-4A6A-B794-4D5E6A59F0A2}"/>
              </a:ext>
            </a:extLst>
          </p:cNvPr>
          <p:cNvSpPr/>
          <p:nvPr/>
        </p:nvSpPr>
        <p:spPr>
          <a:xfrm>
            <a:off x="1405976" y="2341772"/>
            <a:ext cx="712011" cy="71201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latin typeface="Roboto Light" panose="020000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DF1323E0-1341-4877-894F-E43F26D321B2}"/>
              </a:ext>
            </a:extLst>
          </p:cNvPr>
          <p:cNvSpPr/>
          <p:nvPr/>
        </p:nvSpPr>
        <p:spPr>
          <a:xfrm>
            <a:off x="2207732" y="2377946"/>
            <a:ext cx="34887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cupiditate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non provident,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similique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sunt in culpa qui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officia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deserunt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Roboto Light" panose="02000000000000000000" pitchFamily="2" charset="0"/>
                <a:cs typeface="Poppins ExtraLight" panose="00000300000000000000" pitchFamily="50" charset="0"/>
              </a:rPr>
              <a:t> sunt in 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non provident,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similique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sunt in culpa qui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officia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deserunt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Roboto Light" panose="02000000000000000000" pitchFamily="2" charset="0"/>
                <a:cs typeface="Poppins ExtraLight" panose="00000300000000000000" pitchFamily="50" charset="0"/>
              </a:rPr>
              <a:t> 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50B1E33-7E4D-455F-B826-AABEF191AB7B}"/>
              </a:ext>
            </a:extLst>
          </p:cNvPr>
          <p:cNvSpPr/>
          <p:nvPr/>
        </p:nvSpPr>
        <p:spPr>
          <a:xfrm>
            <a:off x="1405976" y="3518767"/>
            <a:ext cx="712011" cy="71201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latin typeface="Roboto Light" panose="020000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F5B8FE01-B8CB-4A08-A308-718B8A4B9E00}"/>
              </a:ext>
            </a:extLst>
          </p:cNvPr>
          <p:cNvSpPr/>
          <p:nvPr/>
        </p:nvSpPr>
        <p:spPr>
          <a:xfrm>
            <a:off x="2207732" y="3554941"/>
            <a:ext cx="34887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cupiditate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non provident,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similique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sunt in culpa qui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officia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deserunt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Roboto Light" panose="02000000000000000000" pitchFamily="2" charset="0"/>
                <a:cs typeface="Poppins ExtraLight" panose="00000300000000000000" pitchFamily="50" charset="0"/>
              </a:rPr>
              <a:t> sunt in 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non provident,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similique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sunt in culpa qui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officia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deserunt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Roboto Light" panose="02000000000000000000" pitchFamily="2" charset="0"/>
                <a:cs typeface="Poppins ExtraLight" panose="00000300000000000000" pitchFamily="50" charset="0"/>
              </a:rPr>
              <a:t> 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99998D4D-4DB4-4F4C-936C-587C084356CF}"/>
              </a:ext>
            </a:extLst>
          </p:cNvPr>
          <p:cNvSpPr/>
          <p:nvPr/>
        </p:nvSpPr>
        <p:spPr>
          <a:xfrm>
            <a:off x="1405976" y="4666256"/>
            <a:ext cx="712011" cy="71201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latin typeface="Roboto Light" panose="020000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9434E3EF-F900-4D71-ABDC-EAAD8498323A}"/>
              </a:ext>
            </a:extLst>
          </p:cNvPr>
          <p:cNvSpPr/>
          <p:nvPr/>
        </p:nvSpPr>
        <p:spPr>
          <a:xfrm>
            <a:off x="2207732" y="4702430"/>
            <a:ext cx="34887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cupiditate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non provident,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similique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sunt in culpa qui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officia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deserunt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Roboto Light" panose="02000000000000000000" pitchFamily="2" charset="0"/>
                <a:cs typeface="Poppins ExtraLight" panose="00000300000000000000" pitchFamily="50" charset="0"/>
              </a:rPr>
              <a:t> sunt in 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non provident,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similique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sunt in culpa qui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officia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deserunt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Roboto Light" panose="02000000000000000000" pitchFamily="2" charset="0"/>
                <a:cs typeface="Poppins ExtraLight" panose="00000300000000000000" pitchFamily="50" charset="0"/>
              </a:rPr>
              <a:t> 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B0EF6DC-EE87-427F-8E2A-073BB411D2F5}"/>
              </a:ext>
            </a:extLst>
          </p:cNvPr>
          <p:cNvSpPr txBox="1"/>
          <p:nvPr/>
        </p:nvSpPr>
        <p:spPr>
          <a:xfrm>
            <a:off x="1483023" y="2513111"/>
            <a:ext cx="5645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Roboto Light" panose="02000000000000000000" pitchFamily="2" charset="0"/>
                <a:cs typeface="Poppins ExtraLight" panose="00000300000000000000" pitchFamily="50" charset="0"/>
              </a:rPr>
              <a:t>45%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EEB18065-D0D1-428A-9372-1F2314A90376}"/>
              </a:ext>
            </a:extLst>
          </p:cNvPr>
          <p:cNvSpPr txBox="1"/>
          <p:nvPr/>
        </p:nvSpPr>
        <p:spPr>
          <a:xfrm>
            <a:off x="1479691" y="3675807"/>
            <a:ext cx="5645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Roboto Light" panose="02000000000000000000" pitchFamily="2" charset="0"/>
                <a:cs typeface="Poppins ExtraLight" panose="00000300000000000000" pitchFamily="50" charset="0"/>
              </a:rPr>
              <a:t>23%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5ED95C5-9596-4FF2-AB97-F1C5E3B11206}"/>
              </a:ext>
            </a:extLst>
          </p:cNvPr>
          <p:cNvSpPr txBox="1"/>
          <p:nvPr/>
        </p:nvSpPr>
        <p:spPr>
          <a:xfrm>
            <a:off x="1479691" y="4835084"/>
            <a:ext cx="5645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Roboto Light" panose="02000000000000000000" pitchFamily="2" charset="0"/>
                <a:cs typeface="Poppins ExtraLight" panose="00000300000000000000" pitchFamily="50" charset="0"/>
              </a:rPr>
              <a:t>67%</a:t>
            </a: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9471E204-7477-4AB0-88BF-A5633F77A52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69992204"/>
              </p:ext>
            </p:extLst>
          </p:nvPr>
        </p:nvGraphicFramePr>
        <p:xfrm>
          <a:off x="6286594" y="1968989"/>
          <a:ext cx="4499429" cy="37244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26" name="Group 25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27" name="Rectangle 26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L-Shape 27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L-Shape 28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L-Shape 29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L-Shape 30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36" name="Group 3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37" name="Diamond 3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Diamond 3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Diamond 3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0" name="Group 39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41" name="Chevron 4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5" name="Chevron 44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6" name="Chevron 45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7" name="Chevron 46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49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8" name="TextBox 57"/>
          <p:cNvSpPr txBox="1"/>
          <p:nvPr/>
        </p:nvSpPr>
        <p:spPr>
          <a:xfrm>
            <a:off x="2850568" y="1004946"/>
            <a:ext cx="6490880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main info graphics</a:t>
            </a:r>
          </a:p>
        </p:txBody>
      </p:sp>
    </p:spTree>
    <p:extLst>
      <p:ext uri="{BB962C8B-B14F-4D97-AF65-F5344CB8AC3E}">
        <p14:creationId xmlns:p14="http://schemas.microsoft.com/office/powerpoint/2010/main" val="2926413267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" name="Group 81"/>
          <p:cNvGrpSpPr/>
          <p:nvPr/>
        </p:nvGrpSpPr>
        <p:grpSpPr>
          <a:xfrm>
            <a:off x="743429" y="-3737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6" name="TextBox 75"/>
          <p:cNvSpPr txBox="1"/>
          <p:nvPr/>
        </p:nvSpPr>
        <p:spPr>
          <a:xfrm>
            <a:off x="1324202" y="1770833"/>
            <a:ext cx="3775393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GET NEW TASK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20545B10-C0F8-4585-92D8-DCD19D8A1548}"/>
              </a:ext>
            </a:extLst>
          </p:cNvPr>
          <p:cNvSpPr/>
          <p:nvPr/>
        </p:nvSpPr>
        <p:spPr>
          <a:xfrm>
            <a:off x="1245111" y="3102179"/>
            <a:ext cx="4487251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b="1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has taken possession of my entire soul, like these sweet mornings of spring which I serenity mornings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20545B10-C0F8-4585-92D8-DCD19D8A1548}"/>
              </a:ext>
            </a:extLst>
          </p:cNvPr>
          <p:cNvSpPr/>
          <p:nvPr/>
        </p:nvSpPr>
        <p:spPr>
          <a:xfrm>
            <a:off x="1245111" y="3891956"/>
            <a:ext cx="4487251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b="1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has taken possession of my entire soul, like these sweet mornings of spring which I serenity mornings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30E61142-4591-4870-9A2A-8D2EA9217DD3}"/>
              </a:ext>
            </a:extLst>
          </p:cNvPr>
          <p:cNvSpPr txBox="1"/>
          <p:nvPr/>
        </p:nvSpPr>
        <p:spPr>
          <a:xfrm>
            <a:off x="1315175" y="4648964"/>
            <a:ext cx="1631225" cy="276999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spc="300" dirty="0">
                <a:solidFill>
                  <a:schemeClr val="bg1"/>
                </a:solidFill>
                <a:latin typeface="Roboto Light" panose="02000000000000000000" pitchFamily="2" charset="0"/>
                <a:ea typeface="Roboto Medium" panose="02000000000000000000" pitchFamily="2" charset="0"/>
                <a:cs typeface="Poppins Light" panose="00000400000000000000" pitchFamily="50" charset="0"/>
              </a:rPr>
              <a:t>More Info</a:t>
            </a:r>
            <a:endParaRPr lang="id-ID" sz="1200" spc="300" dirty="0">
              <a:solidFill>
                <a:schemeClr val="bg1"/>
              </a:solidFill>
              <a:latin typeface="Roboto Light" panose="02000000000000000000" pitchFamily="2" charset="0"/>
              <a:ea typeface="Roboto Medium" panose="02000000000000000000" pitchFamily="2" charset="0"/>
              <a:cs typeface="Poppins Light" panose="00000400000000000000" pitchFamily="50" charset="0"/>
            </a:endParaRPr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130737EE-F7C7-4D04-9CDA-EC60140C3A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340" t="18048" r="14206" b="18923"/>
          <a:stretch>
            <a:fillRect/>
          </a:stretch>
        </p:blipFill>
        <p:spPr>
          <a:xfrm>
            <a:off x="6137494" y="1237753"/>
            <a:ext cx="4322506" cy="4322506"/>
          </a:xfrm>
          <a:custGeom>
            <a:avLst/>
            <a:gdLst>
              <a:gd name="connsiteX0" fmla="*/ 2161253 w 4322506"/>
              <a:gd name="connsiteY0" fmla="*/ 0 h 4322506"/>
              <a:gd name="connsiteX1" fmla="*/ 4322506 w 4322506"/>
              <a:gd name="connsiteY1" fmla="*/ 2161253 h 4322506"/>
              <a:gd name="connsiteX2" fmla="*/ 2161253 w 4322506"/>
              <a:gd name="connsiteY2" fmla="*/ 4322506 h 4322506"/>
              <a:gd name="connsiteX3" fmla="*/ 0 w 4322506"/>
              <a:gd name="connsiteY3" fmla="*/ 2161253 h 4322506"/>
              <a:gd name="connsiteX4" fmla="*/ 2161253 w 4322506"/>
              <a:gd name="connsiteY4" fmla="*/ 0 h 4322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22506" h="4322506">
                <a:moveTo>
                  <a:pt x="2161253" y="0"/>
                </a:moveTo>
                <a:cubicBezTo>
                  <a:pt x="3354880" y="0"/>
                  <a:pt x="4322506" y="967626"/>
                  <a:pt x="4322506" y="2161253"/>
                </a:cubicBezTo>
                <a:cubicBezTo>
                  <a:pt x="4322506" y="3354880"/>
                  <a:pt x="3354880" y="4322506"/>
                  <a:pt x="2161253" y="4322506"/>
                </a:cubicBezTo>
                <a:cubicBezTo>
                  <a:pt x="967626" y="4322506"/>
                  <a:pt x="0" y="3354880"/>
                  <a:pt x="0" y="2161253"/>
                </a:cubicBezTo>
                <a:cubicBezTo>
                  <a:pt x="0" y="967626"/>
                  <a:pt x="967626" y="0"/>
                  <a:pt x="2161253" y="0"/>
                </a:cubicBezTo>
                <a:close/>
              </a:path>
            </a:pathLst>
          </a:cu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7F56A10D-E4DE-4D51-A63A-91C669F04E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974" t="55616" r="10213" b="18048"/>
          <a:stretch>
            <a:fillRect/>
          </a:stretch>
        </p:blipFill>
        <p:spPr>
          <a:xfrm>
            <a:off x="9140811" y="3814168"/>
            <a:ext cx="1806078" cy="1806078"/>
          </a:xfrm>
          <a:custGeom>
            <a:avLst/>
            <a:gdLst>
              <a:gd name="connsiteX0" fmla="*/ 903039 w 1806078"/>
              <a:gd name="connsiteY0" fmla="*/ 0 h 1806078"/>
              <a:gd name="connsiteX1" fmla="*/ 1806078 w 1806078"/>
              <a:gd name="connsiteY1" fmla="*/ 903039 h 1806078"/>
              <a:gd name="connsiteX2" fmla="*/ 903039 w 1806078"/>
              <a:gd name="connsiteY2" fmla="*/ 1806078 h 1806078"/>
              <a:gd name="connsiteX3" fmla="*/ 0 w 1806078"/>
              <a:gd name="connsiteY3" fmla="*/ 903039 h 1806078"/>
              <a:gd name="connsiteX4" fmla="*/ 903039 w 1806078"/>
              <a:gd name="connsiteY4" fmla="*/ 0 h 1806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6078" h="1806078">
                <a:moveTo>
                  <a:pt x="903039" y="0"/>
                </a:moveTo>
                <a:cubicBezTo>
                  <a:pt x="1401774" y="0"/>
                  <a:pt x="1806078" y="404304"/>
                  <a:pt x="1806078" y="903039"/>
                </a:cubicBezTo>
                <a:cubicBezTo>
                  <a:pt x="1806078" y="1401774"/>
                  <a:pt x="1401774" y="1806078"/>
                  <a:pt x="903039" y="1806078"/>
                </a:cubicBezTo>
                <a:cubicBezTo>
                  <a:pt x="404304" y="1806078"/>
                  <a:pt x="0" y="1401774"/>
                  <a:pt x="0" y="903039"/>
                </a:cubicBezTo>
                <a:cubicBezTo>
                  <a:pt x="0" y="404304"/>
                  <a:pt x="404304" y="0"/>
                  <a:pt x="903039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10923865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23" name="Group 22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8" name="Diamond 27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Diamond 28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4" name="Diamond 23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Diamond 24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Oval 25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0B05424C-16C6-4CD7-AAC1-DA9F489786DE}"/>
              </a:ext>
            </a:extLst>
          </p:cNvPr>
          <p:cNvGrpSpPr/>
          <p:nvPr/>
        </p:nvGrpSpPr>
        <p:grpSpPr>
          <a:xfrm>
            <a:off x="1425257" y="4726282"/>
            <a:ext cx="784544" cy="784544"/>
            <a:chOff x="6538714" y="1603273"/>
            <a:chExt cx="1132116" cy="1132116"/>
          </a:xfrm>
          <a:solidFill>
            <a:schemeClr val="accent4"/>
          </a:solidFill>
        </p:grpSpPr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04645349-D3E5-4924-83F2-7E811CC0D7CD}"/>
                </a:ext>
              </a:extLst>
            </p:cNvPr>
            <p:cNvSpPr/>
            <p:nvPr/>
          </p:nvSpPr>
          <p:spPr>
            <a:xfrm>
              <a:off x="6681562" y="1746122"/>
              <a:ext cx="846417" cy="84641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latin typeface="Roboto Light" panose="02000000000000000000" pitchFamily="2" charset="0"/>
              </a:endParaRPr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8759D255-B6DF-4651-97C4-2071D12007F7}"/>
                </a:ext>
              </a:extLst>
            </p:cNvPr>
            <p:cNvSpPr/>
            <p:nvPr/>
          </p:nvSpPr>
          <p:spPr>
            <a:xfrm>
              <a:off x="6538714" y="1603273"/>
              <a:ext cx="1132116" cy="1132116"/>
            </a:xfrm>
            <a:custGeom>
              <a:avLst/>
              <a:gdLst>
                <a:gd name="connsiteX0" fmla="*/ 566058 w 1132116"/>
                <a:gd name="connsiteY0" fmla="*/ 0 h 1132116"/>
                <a:gd name="connsiteX1" fmla="*/ 1132116 w 1132116"/>
                <a:gd name="connsiteY1" fmla="*/ 566058 h 1132116"/>
                <a:gd name="connsiteX2" fmla="*/ 566058 w 1132116"/>
                <a:gd name="connsiteY2" fmla="*/ 1132116 h 1132116"/>
                <a:gd name="connsiteX3" fmla="*/ 0 w 1132116"/>
                <a:gd name="connsiteY3" fmla="*/ 566058 h 1132116"/>
                <a:gd name="connsiteX4" fmla="*/ 566058 w 1132116"/>
                <a:gd name="connsiteY4" fmla="*/ 0 h 1132116"/>
                <a:gd name="connsiteX5" fmla="*/ 566053 w 1132116"/>
                <a:gd name="connsiteY5" fmla="*/ 76795 h 1132116"/>
                <a:gd name="connsiteX6" fmla="*/ 76791 w 1132116"/>
                <a:gd name="connsiteY6" fmla="*/ 566057 h 1132116"/>
                <a:gd name="connsiteX7" fmla="*/ 566053 w 1132116"/>
                <a:gd name="connsiteY7" fmla="*/ 1055319 h 1132116"/>
                <a:gd name="connsiteX8" fmla="*/ 1055315 w 1132116"/>
                <a:gd name="connsiteY8" fmla="*/ 566057 h 1132116"/>
                <a:gd name="connsiteX9" fmla="*/ 566053 w 1132116"/>
                <a:gd name="connsiteY9" fmla="*/ 76795 h 1132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32116" h="1132116">
                  <a:moveTo>
                    <a:pt x="566058" y="0"/>
                  </a:moveTo>
                  <a:cubicBezTo>
                    <a:pt x="878683" y="0"/>
                    <a:pt x="1132116" y="253433"/>
                    <a:pt x="1132116" y="566058"/>
                  </a:cubicBezTo>
                  <a:cubicBezTo>
                    <a:pt x="1132116" y="878683"/>
                    <a:pt x="878683" y="1132116"/>
                    <a:pt x="566058" y="1132116"/>
                  </a:cubicBezTo>
                  <a:cubicBezTo>
                    <a:pt x="253433" y="1132116"/>
                    <a:pt x="0" y="878683"/>
                    <a:pt x="0" y="566058"/>
                  </a:cubicBezTo>
                  <a:cubicBezTo>
                    <a:pt x="0" y="253433"/>
                    <a:pt x="253433" y="0"/>
                    <a:pt x="566058" y="0"/>
                  </a:cubicBezTo>
                  <a:close/>
                  <a:moveTo>
                    <a:pt x="566053" y="76795"/>
                  </a:moveTo>
                  <a:cubicBezTo>
                    <a:pt x="295841" y="76795"/>
                    <a:pt x="76791" y="295845"/>
                    <a:pt x="76791" y="566057"/>
                  </a:cubicBezTo>
                  <a:cubicBezTo>
                    <a:pt x="76791" y="836269"/>
                    <a:pt x="295841" y="1055319"/>
                    <a:pt x="566053" y="1055319"/>
                  </a:cubicBezTo>
                  <a:cubicBezTo>
                    <a:pt x="836265" y="1055319"/>
                    <a:pt x="1055315" y="836269"/>
                    <a:pt x="1055315" y="566057"/>
                  </a:cubicBezTo>
                  <a:cubicBezTo>
                    <a:pt x="1055315" y="295845"/>
                    <a:pt x="836265" y="76795"/>
                    <a:pt x="566053" y="7679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latin typeface="Roboto Light" panose="02000000000000000000" pitchFamily="2" charset="0"/>
              </a:endParaRP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EC170F5-4C17-4807-BEAD-62CDEA3E75BF}"/>
              </a:ext>
            </a:extLst>
          </p:cNvPr>
          <p:cNvGrpSpPr/>
          <p:nvPr/>
        </p:nvGrpSpPr>
        <p:grpSpPr>
          <a:xfrm>
            <a:off x="6476238" y="4735289"/>
            <a:ext cx="784544" cy="784544"/>
            <a:chOff x="6538714" y="1603273"/>
            <a:chExt cx="1132116" cy="1132116"/>
          </a:xfrm>
          <a:solidFill>
            <a:schemeClr val="accent3"/>
          </a:solidFill>
        </p:grpSpPr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D25C296F-CE09-496B-8FCA-697C2BA5C82E}"/>
                </a:ext>
              </a:extLst>
            </p:cNvPr>
            <p:cNvSpPr/>
            <p:nvPr/>
          </p:nvSpPr>
          <p:spPr>
            <a:xfrm>
              <a:off x="6681562" y="1746122"/>
              <a:ext cx="846417" cy="84641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latin typeface="Roboto Light" panose="02000000000000000000" pitchFamily="2" charset="0"/>
              </a:endParaRPr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E2CF6716-C1CE-44C5-8A85-B4B57FE5434A}"/>
                </a:ext>
              </a:extLst>
            </p:cNvPr>
            <p:cNvSpPr/>
            <p:nvPr/>
          </p:nvSpPr>
          <p:spPr>
            <a:xfrm>
              <a:off x="6538714" y="1603273"/>
              <a:ext cx="1132116" cy="1132116"/>
            </a:xfrm>
            <a:custGeom>
              <a:avLst/>
              <a:gdLst>
                <a:gd name="connsiteX0" fmla="*/ 566058 w 1132116"/>
                <a:gd name="connsiteY0" fmla="*/ 0 h 1132116"/>
                <a:gd name="connsiteX1" fmla="*/ 1132116 w 1132116"/>
                <a:gd name="connsiteY1" fmla="*/ 566058 h 1132116"/>
                <a:gd name="connsiteX2" fmla="*/ 566058 w 1132116"/>
                <a:gd name="connsiteY2" fmla="*/ 1132116 h 1132116"/>
                <a:gd name="connsiteX3" fmla="*/ 0 w 1132116"/>
                <a:gd name="connsiteY3" fmla="*/ 566058 h 1132116"/>
                <a:gd name="connsiteX4" fmla="*/ 566058 w 1132116"/>
                <a:gd name="connsiteY4" fmla="*/ 0 h 1132116"/>
                <a:gd name="connsiteX5" fmla="*/ 566053 w 1132116"/>
                <a:gd name="connsiteY5" fmla="*/ 76795 h 1132116"/>
                <a:gd name="connsiteX6" fmla="*/ 76791 w 1132116"/>
                <a:gd name="connsiteY6" fmla="*/ 566057 h 1132116"/>
                <a:gd name="connsiteX7" fmla="*/ 566053 w 1132116"/>
                <a:gd name="connsiteY7" fmla="*/ 1055319 h 1132116"/>
                <a:gd name="connsiteX8" fmla="*/ 1055315 w 1132116"/>
                <a:gd name="connsiteY8" fmla="*/ 566057 h 1132116"/>
                <a:gd name="connsiteX9" fmla="*/ 566053 w 1132116"/>
                <a:gd name="connsiteY9" fmla="*/ 76795 h 1132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32116" h="1132116">
                  <a:moveTo>
                    <a:pt x="566058" y="0"/>
                  </a:moveTo>
                  <a:cubicBezTo>
                    <a:pt x="878683" y="0"/>
                    <a:pt x="1132116" y="253433"/>
                    <a:pt x="1132116" y="566058"/>
                  </a:cubicBezTo>
                  <a:cubicBezTo>
                    <a:pt x="1132116" y="878683"/>
                    <a:pt x="878683" y="1132116"/>
                    <a:pt x="566058" y="1132116"/>
                  </a:cubicBezTo>
                  <a:cubicBezTo>
                    <a:pt x="253433" y="1132116"/>
                    <a:pt x="0" y="878683"/>
                    <a:pt x="0" y="566058"/>
                  </a:cubicBezTo>
                  <a:cubicBezTo>
                    <a:pt x="0" y="253433"/>
                    <a:pt x="253433" y="0"/>
                    <a:pt x="566058" y="0"/>
                  </a:cubicBezTo>
                  <a:close/>
                  <a:moveTo>
                    <a:pt x="566053" y="76795"/>
                  </a:moveTo>
                  <a:cubicBezTo>
                    <a:pt x="295841" y="76795"/>
                    <a:pt x="76791" y="295845"/>
                    <a:pt x="76791" y="566057"/>
                  </a:cubicBezTo>
                  <a:cubicBezTo>
                    <a:pt x="76791" y="836269"/>
                    <a:pt x="295841" y="1055319"/>
                    <a:pt x="566053" y="1055319"/>
                  </a:cubicBezTo>
                  <a:cubicBezTo>
                    <a:pt x="836265" y="1055319"/>
                    <a:pt x="1055315" y="836269"/>
                    <a:pt x="1055315" y="566057"/>
                  </a:cubicBezTo>
                  <a:cubicBezTo>
                    <a:pt x="1055315" y="295845"/>
                    <a:pt x="836265" y="76795"/>
                    <a:pt x="566053" y="7679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latin typeface="Roboto Light" panose="02000000000000000000" pitchFamily="2" charset="0"/>
              </a:endParaRPr>
            </a:p>
          </p:txBody>
        </p:sp>
      </p:grpSp>
      <p:sp>
        <p:nvSpPr>
          <p:cNvPr id="54" name="Rectangle 53">
            <a:extLst>
              <a:ext uri="{FF2B5EF4-FFF2-40B4-BE49-F238E27FC236}">
                <a16:creationId xmlns:a16="http://schemas.microsoft.com/office/drawing/2014/main" id="{CEBE60AF-539B-47DF-8C27-A8188233F91E}"/>
              </a:ext>
            </a:extLst>
          </p:cNvPr>
          <p:cNvSpPr/>
          <p:nvPr/>
        </p:nvSpPr>
        <p:spPr>
          <a:xfrm>
            <a:off x="1581506" y="4932720"/>
            <a:ext cx="4475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d-ID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Calibri" panose="020F0502020204030204" pitchFamily="34" charset="0"/>
              </a:rPr>
              <a:t>01</a:t>
            </a:r>
            <a:endParaRPr lang="id-ID" dirty="0">
              <a:latin typeface="Roboto Light" panose="02000000000000000000" pitchFamily="2" charset="0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A45516B7-CA54-47DE-9737-D51473B92C3C}"/>
              </a:ext>
            </a:extLst>
          </p:cNvPr>
          <p:cNvSpPr/>
          <p:nvPr/>
        </p:nvSpPr>
        <p:spPr>
          <a:xfrm>
            <a:off x="6630218" y="4948914"/>
            <a:ext cx="4475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Calibri" panose="020F0502020204030204" pitchFamily="34" charset="0"/>
              </a:rPr>
              <a:t>02</a:t>
            </a:r>
            <a:endParaRPr lang="id-ID" dirty="0">
              <a:latin typeface="Roboto Light" panose="02000000000000000000" pitchFamily="2" charset="0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924FF5D7-D87A-437B-9A46-BB553FDAF850}"/>
              </a:ext>
            </a:extLst>
          </p:cNvPr>
          <p:cNvSpPr/>
          <p:nvPr/>
        </p:nvSpPr>
        <p:spPr>
          <a:xfrm>
            <a:off x="2364170" y="4997120"/>
            <a:ext cx="3353860" cy="89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Calibri" panose="020F0502020204030204" pitchFamily="34" charset="0"/>
              </a:rPr>
              <a:t>Lorem Ipsum is simply dummy text of the printing and typesetting industry. Lorem Ipsum has been the industry's standard dummy text.</a:t>
            </a:r>
            <a:endParaRPr lang="id-ID" sz="14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Roboto Light" panose="02000000000000000000" pitchFamily="2" charset="0"/>
              <a:ea typeface="Roboto Light" panose="020000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017C6005-43F9-4627-8CF4-066B71742A56}"/>
              </a:ext>
            </a:extLst>
          </p:cNvPr>
          <p:cNvSpPr/>
          <p:nvPr/>
        </p:nvSpPr>
        <p:spPr>
          <a:xfrm>
            <a:off x="2364170" y="4735289"/>
            <a:ext cx="170110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400" b="1" dirty="0">
                <a:solidFill>
                  <a:schemeClr val="accent3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Calibri" panose="020F0502020204030204" pitchFamily="34" charset="0"/>
              </a:rPr>
              <a:t>Your Headline </a:t>
            </a:r>
            <a:r>
              <a:rPr lang="id-ID" sz="1400" b="1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Calibri" panose="020F0502020204030204" pitchFamily="34" charset="0"/>
              </a:rPr>
              <a:t>Here</a:t>
            </a:r>
            <a:endParaRPr lang="id-ID" sz="1400" b="1" dirty="0">
              <a:solidFill>
                <a:schemeClr val="accent4"/>
              </a:solidFill>
              <a:latin typeface="Roboto Light" panose="02000000000000000000" pitchFamily="2" charset="0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5AB77412-A7E8-4937-9D50-5F0F2161A1FA}"/>
              </a:ext>
            </a:extLst>
          </p:cNvPr>
          <p:cNvSpPr/>
          <p:nvPr/>
        </p:nvSpPr>
        <p:spPr>
          <a:xfrm>
            <a:off x="7412882" y="5003149"/>
            <a:ext cx="3353860" cy="89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Calibri" panose="020F0502020204030204" pitchFamily="34" charset="0"/>
              </a:rPr>
              <a:t>Lorem Ipsum is simply dummy text of the printing and typesetting industry. Lorem Ipsum has been the industry's standard dummy text.</a:t>
            </a:r>
            <a:endParaRPr lang="id-ID" sz="14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Roboto Light" panose="02000000000000000000" pitchFamily="2" charset="0"/>
              <a:ea typeface="Roboto Light" panose="020000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4110B51A-EE58-4981-907E-0EC0AD20A247}"/>
              </a:ext>
            </a:extLst>
          </p:cNvPr>
          <p:cNvSpPr/>
          <p:nvPr/>
        </p:nvSpPr>
        <p:spPr>
          <a:xfrm>
            <a:off x="7412882" y="4741318"/>
            <a:ext cx="170110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400" b="1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Calibri" panose="020F0502020204030204" pitchFamily="34" charset="0"/>
              </a:rPr>
              <a:t>Your Headline Here</a:t>
            </a:r>
            <a:endParaRPr lang="id-ID" sz="1400" b="1" dirty="0">
              <a:solidFill>
                <a:schemeClr val="accent4"/>
              </a:solidFill>
              <a:latin typeface="Roboto Light" panose="02000000000000000000" pitchFamily="2" charset="0"/>
            </a:endParaRPr>
          </a:p>
        </p:txBody>
      </p:sp>
      <p:graphicFrame>
        <p:nvGraphicFramePr>
          <p:cNvPr id="60" name="Chart 59">
            <a:extLst>
              <a:ext uri="{FF2B5EF4-FFF2-40B4-BE49-F238E27FC236}">
                <a16:creationId xmlns:a16="http://schemas.microsoft.com/office/drawing/2014/main" id="{A02DB1D1-1901-45BF-BF0B-2C96BEC1C17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96344507"/>
              </p:ext>
            </p:extLst>
          </p:nvPr>
        </p:nvGraphicFramePr>
        <p:xfrm>
          <a:off x="1425256" y="2289540"/>
          <a:ext cx="4292773" cy="18723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1" name="Chart 60">
            <a:extLst>
              <a:ext uri="{FF2B5EF4-FFF2-40B4-BE49-F238E27FC236}">
                <a16:creationId xmlns:a16="http://schemas.microsoft.com/office/drawing/2014/main" id="{CE56B1E8-00DD-4A2E-B9D9-05CB60AEFDF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98447628"/>
              </p:ext>
            </p:extLst>
          </p:nvPr>
        </p:nvGraphicFramePr>
        <p:xfrm>
          <a:off x="6473969" y="2284864"/>
          <a:ext cx="4292773" cy="18723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30" name="Group 29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31" name="Rectangle 30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L-Shape 31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L-Shape 32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L-Shape 33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L-Shape 34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40" name="Group 39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41" name="Diamond 40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Diamond 44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Diamond 45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7" name="Group 46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48" name="Chevron 47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9" name="Chevron 48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0" name="Chevron 49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4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7" name="TextBox 66"/>
          <p:cNvSpPr txBox="1"/>
          <p:nvPr/>
        </p:nvSpPr>
        <p:spPr>
          <a:xfrm>
            <a:off x="2850568" y="1004946"/>
            <a:ext cx="6490880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main info graphics</a:t>
            </a:r>
          </a:p>
        </p:txBody>
      </p:sp>
    </p:spTree>
    <p:extLst>
      <p:ext uri="{BB962C8B-B14F-4D97-AF65-F5344CB8AC3E}">
        <p14:creationId xmlns:p14="http://schemas.microsoft.com/office/powerpoint/2010/main" val="2256263523"/>
      </p:ext>
    </p:extLst>
  </p:cSld>
  <p:clrMapOvr>
    <a:masterClrMapping/>
  </p:clrMapOvr>
  <p:transition spd="slow"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25" name="Group 24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30" name="Diamond 29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Diamond 30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6" name="Diamond 25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Diamond 26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" name="Oval 27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9" name="Oval 38">
            <a:extLst>
              <a:ext uri="{FF2B5EF4-FFF2-40B4-BE49-F238E27FC236}">
                <a16:creationId xmlns:a16="http://schemas.microsoft.com/office/drawing/2014/main" id="{4A4D99BF-E4E2-43AC-860F-7093BBE5247B}"/>
              </a:ext>
            </a:extLst>
          </p:cNvPr>
          <p:cNvSpPr/>
          <p:nvPr/>
        </p:nvSpPr>
        <p:spPr>
          <a:xfrm>
            <a:off x="1032238" y="2630562"/>
            <a:ext cx="1242450" cy="1242450"/>
          </a:xfrm>
          <a:prstGeom prst="ellipse">
            <a:avLst/>
          </a:prstGeom>
          <a:solidFill>
            <a:schemeClr val="accent6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bg1"/>
              </a:solidFill>
              <a:latin typeface="Roboto Light" panose="02000000000000000000" pitchFamily="2" charset="0"/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C916D19B-2142-42FF-9B6E-23A8BD0BD937}"/>
              </a:ext>
            </a:extLst>
          </p:cNvPr>
          <p:cNvSpPr/>
          <p:nvPr/>
        </p:nvSpPr>
        <p:spPr>
          <a:xfrm>
            <a:off x="1141540" y="2739864"/>
            <a:ext cx="1023845" cy="1023845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>
                <a:solidFill>
                  <a:schemeClr val="bg1"/>
                </a:solidFill>
                <a:latin typeface="Roboto Light" panose="02000000000000000000" pitchFamily="2" charset="0"/>
              </a:rPr>
              <a:t>1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EE926959-4247-43CA-9B18-355DEC7A8B9A}"/>
              </a:ext>
            </a:extLst>
          </p:cNvPr>
          <p:cNvSpPr/>
          <p:nvPr/>
        </p:nvSpPr>
        <p:spPr>
          <a:xfrm>
            <a:off x="2546013" y="2465190"/>
            <a:ext cx="3407049" cy="4370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Light" panose="02000000000000000000" pitchFamily="2" charset="0"/>
                <a:cs typeface="Segoe UI" panose="020B0502040204020203" pitchFamily="34" charset="0"/>
              </a:rPr>
              <a:t>Your Title Here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F27F7453-4AE8-4AEB-B420-B7BABF54A40B}"/>
              </a:ext>
            </a:extLst>
          </p:cNvPr>
          <p:cNvSpPr/>
          <p:nvPr/>
        </p:nvSpPr>
        <p:spPr>
          <a:xfrm>
            <a:off x="2546013" y="2911275"/>
            <a:ext cx="3344317" cy="8506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id-ID" sz="14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Vivamus quam dolor, tempor ac gravida sit amet, porta fermentum magna. tempor ac gravida sit amet, port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Roboto Light" panose="02000000000000000000" pitchFamily="2" charset="0"/>
              <a:cs typeface="Segoe UI Light" panose="020B0502040204020203" pitchFamily="34" charset="0"/>
            </a:endParaRP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8C655C1B-5842-48B9-98FB-D225BB3C3A70}"/>
              </a:ext>
            </a:extLst>
          </p:cNvPr>
          <p:cNvSpPr/>
          <p:nvPr/>
        </p:nvSpPr>
        <p:spPr>
          <a:xfrm>
            <a:off x="1032238" y="4638643"/>
            <a:ext cx="1242450" cy="1242450"/>
          </a:xfrm>
          <a:prstGeom prst="ellipse">
            <a:avLst/>
          </a:prstGeom>
          <a:solidFill>
            <a:schemeClr val="accent4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bg1"/>
              </a:solidFill>
              <a:latin typeface="Roboto Light" panose="02000000000000000000" pitchFamily="2" charset="0"/>
            </a:endParaRP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14EBEB5A-569F-4E37-867D-620FDB23E125}"/>
              </a:ext>
            </a:extLst>
          </p:cNvPr>
          <p:cNvSpPr/>
          <p:nvPr/>
        </p:nvSpPr>
        <p:spPr>
          <a:xfrm>
            <a:off x="1141540" y="4747945"/>
            <a:ext cx="1023845" cy="1023845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>
                <a:solidFill>
                  <a:schemeClr val="bg1"/>
                </a:solidFill>
                <a:latin typeface="Roboto Light" panose="02000000000000000000" pitchFamily="2" charset="0"/>
              </a:rPr>
              <a:t>2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5FEF03D4-41AC-486E-94A3-ED588F6113E0}"/>
              </a:ext>
            </a:extLst>
          </p:cNvPr>
          <p:cNvSpPr/>
          <p:nvPr/>
        </p:nvSpPr>
        <p:spPr>
          <a:xfrm>
            <a:off x="2546013" y="4473271"/>
            <a:ext cx="3407049" cy="4370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Light" panose="02000000000000000000" pitchFamily="2" charset="0"/>
                <a:cs typeface="Segoe UI" panose="020B0502040204020203" pitchFamily="34" charset="0"/>
              </a:rPr>
              <a:t>Your Title Here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B5F5565A-000E-47EE-AE1A-7E9752784972}"/>
              </a:ext>
            </a:extLst>
          </p:cNvPr>
          <p:cNvSpPr/>
          <p:nvPr/>
        </p:nvSpPr>
        <p:spPr>
          <a:xfrm>
            <a:off x="2546013" y="4919356"/>
            <a:ext cx="3344317" cy="8506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id-ID" sz="14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Vivamus quam dolor, tempor ac gravida sit amet, porta fermentum magna. tempor ac gravida sit amet, port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Roboto Light" panose="02000000000000000000" pitchFamily="2" charset="0"/>
              <a:cs typeface="Segoe UI Light" panose="020B0502040204020203" pitchFamily="34" charset="0"/>
            </a:endParaRP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B657587D-743D-46C7-A830-0F116ED2A3B0}"/>
              </a:ext>
            </a:extLst>
          </p:cNvPr>
          <p:cNvSpPr/>
          <p:nvPr/>
        </p:nvSpPr>
        <p:spPr>
          <a:xfrm>
            <a:off x="6238938" y="2630757"/>
            <a:ext cx="1242450" cy="1242450"/>
          </a:xfrm>
          <a:prstGeom prst="ellipse">
            <a:avLst/>
          </a:prstGeom>
          <a:solidFill>
            <a:schemeClr val="accent2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bg1"/>
              </a:solidFill>
              <a:latin typeface="Roboto Light" panose="02000000000000000000" pitchFamily="2" charset="0"/>
            </a:endParaRP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70F79573-F28B-4CC9-AB78-D015E01100EF}"/>
              </a:ext>
            </a:extLst>
          </p:cNvPr>
          <p:cNvSpPr/>
          <p:nvPr/>
        </p:nvSpPr>
        <p:spPr>
          <a:xfrm>
            <a:off x="6348240" y="2740059"/>
            <a:ext cx="1023845" cy="1023845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>
                <a:solidFill>
                  <a:schemeClr val="bg1"/>
                </a:solidFill>
                <a:latin typeface="Roboto Light" panose="02000000000000000000" pitchFamily="2" charset="0"/>
              </a:rPr>
              <a:t>4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39B9C19C-EC85-4580-9E91-1522ADC3B052}"/>
              </a:ext>
            </a:extLst>
          </p:cNvPr>
          <p:cNvSpPr/>
          <p:nvPr/>
        </p:nvSpPr>
        <p:spPr>
          <a:xfrm>
            <a:off x="7752713" y="2465385"/>
            <a:ext cx="3407049" cy="4370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Light" panose="02000000000000000000" pitchFamily="2" charset="0"/>
                <a:cs typeface="Segoe UI" panose="020B0502040204020203" pitchFamily="34" charset="0"/>
              </a:rPr>
              <a:t>Your Title Here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3A0E938A-31BA-47D7-99AE-85209B662A6C}"/>
              </a:ext>
            </a:extLst>
          </p:cNvPr>
          <p:cNvSpPr/>
          <p:nvPr/>
        </p:nvSpPr>
        <p:spPr>
          <a:xfrm>
            <a:off x="7752713" y="2911470"/>
            <a:ext cx="3344317" cy="8506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id-ID" sz="14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Vivamus quam dolor, tempor ac gravida sit amet, porta fermentum magna. tempor ac gravida sit amet, port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Roboto Light" panose="02000000000000000000" pitchFamily="2" charset="0"/>
              <a:cs typeface="Segoe UI Light" panose="020B0502040204020203" pitchFamily="34" charset="0"/>
            </a:endParaRP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D2EB0FDC-C737-47C6-818E-752775B9604F}"/>
              </a:ext>
            </a:extLst>
          </p:cNvPr>
          <p:cNvSpPr/>
          <p:nvPr/>
        </p:nvSpPr>
        <p:spPr>
          <a:xfrm>
            <a:off x="6238938" y="4638838"/>
            <a:ext cx="1242450" cy="1242450"/>
          </a:xfrm>
          <a:prstGeom prst="ellipse">
            <a:avLst/>
          </a:prstGeom>
          <a:solidFill>
            <a:schemeClr val="accent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bg1"/>
              </a:solidFill>
              <a:latin typeface="Roboto Light" panose="02000000000000000000" pitchFamily="2" charset="0"/>
            </a:endParaRPr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9DA17924-C52F-43BF-8CFA-D7B339F54987}"/>
              </a:ext>
            </a:extLst>
          </p:cNvPr>
          <p:cNvSpPr/>
          <p:nvPr/>
        </p:nvSpPr>
        <p:spPr>
          <a:xfrm>
            <a:off x="6348240" y="4748140"/>
            <a:ext cx="1023845" cy="1023845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>
                <a:solidFill>
                  <a:schemeClr val="bg1"/>
                </a:solidFill>
                <a:latin typeface="Roboto Light" panose="02000000000000000000" pitchFamily="2" charset="0"/>
              </a:rPr>
              <a:t>5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5EAC1C66-5E15-4A3B-8E14-19582B2ABEB9}"/>
              </a:ext>
            </a:extLst>
          </p:cNvPr>
          <p:cNvSpPr/>
          <p:nvPr/>
        </p:nvSpPr>
        <p:spPr>
          <a:xfrm>
            <a:off x="7752713" y="4473466"/>
            <a:ext cx="3407049" cy="4370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Light" panose="02000000000000000000" pitchFamily="2" charset="0"/>
                <a:cs typeface="Segoe UI" panose="020B0502040204020203" pitchFamily="34" charset="0"/>
              </a:rPr>
              <a:t>Your Title Here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B8F1E8E5-E406-480D-8ED6-F59F69C64B38}"/>
              </a:ext>
            </a:extLst>
          </p:cNvPr>
          <p:cNvSpPr/>
          <p:nvPr/>
        </p:nvSpPr>
        <p:spPr>
          <a:xfrm>
            <a:off x="7752713" y="4919551"/>
            <a:ext cx="3344317" cy="8506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id-ID" sz="14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Vivamus quam dolor, tempor ac gravida sit amet, porta fermentum magna. tempor ac gravida sit amet, port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Roboto Light" panose="02000000000000000000" pitchFamily="2" charset="0"/>
              <a:cs typeface="Segoe UI Light" panose="020B0502040204020203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33" name="Rectangle 32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L-Shape 33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L-Shape 34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L-Shape 35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L-Shape 36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48" name="Group 47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1" name="Diamond 50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Diamond 51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Diamond 52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4" name="Group 53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55" name="Chevron 54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6" name="Chevron 55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7" name="Chevron 56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8" name="Chevron 57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2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9" name="TextBox 68"/>
          <p:cNvSpPr txBox="1"/>
          <p:nvPr/>
        </p:nvSpPr>
        <p:spPr>
          <a:xfrm>
            <a:off x="2850568" y="1004946"/>
            <a:ext cx="6490880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main info graphics</a:t>
            </a:r>
          </a:p>
        </p:txBody>
      </p:sp>
    </p:spTree>
    <p:extLst>
      <p:ext uri="{BB962C8B-B14F-4D97-AF65-F5344CB8AC3E}">
        <p14:creationId xmlns:p14="http://schemas.microsoft.com/office/powerpoint/2010/main" val="1636510834"/>
      </p:ext>
    </p:extLst>
  </p:cSld>
  <p:clrMapOvr>
    <a:masterClrMapping/>
  </p:clrMapOvr>
  <p:transition spd="slow"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21" name="Group 20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6" name="Diamond 25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Diamond 26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2" name="Diamond 2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Diamond 2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Oval 2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8" name="Freeform 16">
            <a:extLst>
              <a:ext uri="{FF2B5EF4-FFF2-40B4-BE49-F238E27FC236}">
                <a16:creationId xmlns:a16="http://schemas.microsoft.com/office/drawing/2014/main" id="{994E9C38-CC20-4B04-92D2-066787F064E0}"/>
              </a:ext>
            </a:extLst>
          </p:cNvPr>
          <p:cNvSpPr>
            <a:spLocks/>
          </p:cNvSpPr>
          <p:nvPr/>
        </p:nvSpPr>
        <p:spPr bwMode="auto">
          <a:xfrm>
            <a:off x="1834075" y="2351315"/>
            <a:ext cx="1399543" cy="1785097"/>
          </a:xfrm>
          <a:custGeom>
            <a:avLst/>
            <a:gdLst>
              <a:gd name="T0" fmla="*/ 174 w 348"/>
              <a:gd name="T1" fmla="*/ 0 h 444"/>
              <a:gd name="T2" fmla="*/ 59 w 348"/>
              <a:gd name="T3" fmla="*/ 115 h 444"/>
              <a:gd name="T4" fmla="*/ 59 w 348"/>
              <a:gd name="T5" fmla="*/ 328 h 444"/>
              <a:gd name="T6" fmla="*/ 174 w 348"/>
              <a:gd name="T7" fmla="*/ 444 h 444"/>
              <a:gd name="T8" fmla="*/ 290 w 348"/>
              <a:gd name="T9" fmla="*/ 328 h 444"/>
              <a:gd name="T10" fmla="*/ 290 w 348"/>
              <a:gd name="T11" fmla="*/ 115 h 444"/>
              <a:gd name="T12" fmla="*/ 174 w 348"/>
              <a:gd name="T13" fmla="*/ 0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8" h="444">
                <a:moveTo>
                  <a:pt x="174" y="0"/>
                </a:moveTo>
                <a:cubicBezTo>
                  <a:pt x="59" y="115"/>
                  <a:pt x="59" y="115"/>
                  <a:pt x="59" y="115"/>
                </a:cubicBezTo>
                <a:cubicBezTo>
                  <a:pt x="0" y="174"/>
                  <a:pt x="0" y="270"/>
                  <a:pt x="59" y="328"/>
                </a:cubicBezTo>
                <a:cubicBezTo>
                  <a:pt x="174" y="444"/>
                  <a:pt x="174" y="444"/>
                  <a:pt x="174" y="444"/>
                </a:cubicBezTo>
                <a:cubicBezTo>
                  <a:pt x="290" y="328"/>
                  <a:pt x="290" y="328"/>
                  <a:pt x="290" y="328"/>
                </a:cubicBezTo>
                <a:cubicBezTo>
                  <a:pt x="348" y="270"/>
                  <a:pt x="348" y="174"/>
                  <a:pt x="290" y="115"/>
                </a:cubicBezTo>
                <a:cubicBezTo>
                  <a:pt x="174" y="0"/>
                  <a:pt x="174" y="0"/>
                  <a:pt x="174" y="0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63500" dist="38100" dir="2700000" sx="101000" sy="101000" algn="tl" rotWithShape="0">
              <a:prstClr val="black">
                <a:alpha val="9000"/>
              </a:prstClr>
            </a:outerShdw>
          </a:effectLst>
        </p:spPr>
        <p:txBody>
          <a:bodyPr vert="horz" wrap="square" lIns="146078" tIns="73039" rIns="146078" bIns="73039" numCol="1" anchor="t" anchorCtr="0" compatLnSpc="1">
            <a:prstTxWarp prst="textNoShape">
              <a:avLst/>
            </a:prstTxWarp>
          </a:bodyPr>
          <a:lstStyle/>
          <a:p>
            <a:endParaRPr lang="en-US" sz="2158" dirty="0">
              <a:latin typeface="Roboto Light" panose="02000000000000000000" pitchFamily="2" charset="0"/>
            </a:endParaRPr>
          </a:p>
        </p:txBody>
      </p:sp>
      <p:sp>
        <p:nvSpPr>
          <p:cNvPr id="33" name="Freeform 207">
            <a:extLst>
              <a:ext uri="{FF2B5EF4-FFF2-40B4-BE49-F238E27FC236}">
                <a16:creationId xmlns:a16="http://schemas.microsoft.com/office/drawing/2014/main" id="{B712A1A7-3FD2-4F76-A3B5-83333FE0FB77}"/>
              </a:ext>
            </a:extLst>
          </p:cNvPr>
          <p:cNvSpPr>
            <a:spLocks noEditPoints="1"/>
          </p:cNvSpPr>
          <p:nvPr/>
        </p:nvSpPr>
        <p:spPr bwMode="auto">
          <a:xfrm>
            <a:off x="2373207" y="3029217"/>
            <a:ext cx="321279" cy="429294"/>
          </a:xfrm>
          <a:custGeom>
            <a:avLst/>
            <a:gdLst>
              <a:gd name="T0" fmla="*/ 609 w 609"/>
              <a:gd name="T1" fmla="*/ 813 h 813"/>
              <a:gd name="T2" fmla="*/ 0 w 609"/>
              <a:gd name="T3" fmla="*/ 813 h 813"/>
              <a:gd name="T4" fmla="*/ 0 w 609"/>
              <a:gd name="T5" fmla="*/ 102 h 813"/>
              <a:gd name="T6" fmla="*/ 78 w 609"/>
              <a:gd name="T7" fmla="*/ 102 h 813"/>
              <a:gd name="T8" fmla="*/ 102 w 609"/>
              <a:gd name="T9" fmla="*/ 102 h 813"/>
              <a:gd name="T10" fmla="*/ 153 w 609"/>
              <a:gd name="T11" fmla="*/ 102 h 813"/>
              <a:gd name="T12" fmla="*/ 153 w 609"/>
              <a:gd name="T13" fmla="*/ 51 h 813"/>
              <a:gd name="T14" fmla="*/ 232 w 609"/>
              <a:gd name="T15" fmla="*/ 51 h 813"/>
              <a:gd name="T16" fmla="*/ 304 w 609"/>
              <a:gd name="T17" fmla="*/ 0 h 813"/>
              <a:gd name="T18" fmla="*/ 376 w 609"/>
              <a:gd name="T19" fmla="*/ 51 h 813"/>
              <a:gd name="T20" fmla="*/ 456 w 609"/>
              <a:gd name="T21" fmla="*/ 51 h 813"/>
              <a:gd name="T22" fmla="*/ 456 w 609"/>
              <a:gd name="T23" fmla="*/ 102 h 813"/>
              <a:gd name="T24" fmla="*/ 506 w 609"/>
              <a:gd name="T25" fmla="*/ 102 h 813"/>
              <a:gd name="T26" fmla="*/ 525 w 609"/>
              <a:gd name="T27" fmla="*/ 102 h 813"/>
              <a:gd name="T28" fmla="*/ 609 w 609"/>
              <a:gd name="T29" fmla="*/ 102 h 813"/>
              <a:gd name="T30" fmla="*/ 609 w 609"/>
              <a:gd name="T31" fmla="*/ 813 h 813"/>
              <a:gd name="T32" fmla="*/ 456 w 609"/>
              <a:gd name="T33" fmla="*/ 357 h 813"/>
              <a:gd name="T34" fmla="*/ 152 w 609"/>
              <a:gd name="T35" fmla="*/ 357 h 813"/>
              <a:gd name="T36" fmla="*/ 152 w 609"/>
              <a:gd name="T37" fmla="*/ 307 h 813"/>
              <a:gd name="T38" fmla="*/ 456 w 609"/>
              <a:gd name="T39" fmla="*/ 307 h 813"/>
              <a:gd name="T40" fmla="*/ 456 w 609"/>
              <a:gd name="T41" fmla="*/ 357 h 813"/>
              <a:gd name="T42" fmla="*/ 456 w 609"/>
              <a:gd name="T43" fmla="*/ 153 h 813"/>
              <a:gd name="T44" fmla="*/ 456 w 609"/>
              <a:gd name="T45" fmla="*/ 204 h 813"/>
              <a:gd name="T46" fmla="*/ 153 w 609"/>
              <a:gd name="T47" fmla="*/ 204 h 813"/>
              <a:gd name="T48" fmla="*/ 153 w 609"/>
              <a:gd name="T49" fmla="*/ 153 h 813"/>
              <a:gd name="T50" fmla="*/ 102 w 609"/>
              <a:gd name="T51" fmla="*/ 153 h 813"/>
              <a:gd name="T52" fmla="*/ 102 w 609"/>
              <a:gd name="T53" fmla="*/ 153 h 813"/>
              <a:gd name="T54" fmla="*/ 51 w 609"/>
              <a:gd name="T55" fmla="*/ 153 h 813"/>
              <a:gd name="T56" fmla="*/ 51 w 609"/>
              <a:gd name="T57" fmla="*/ 762 h 813"/>
              <a:gd name="T58" fmla="*/ 558 w 609"/>
              <a:gd name="T59" fmla="*/ 762 h 813"/>
              <a:gd name="T60" fmla="*/ 558 w 609"/>
              <a:gd name="T61" fmla="*/ 153 h 813"/>
              <a:gd name="T62" fmla="*/ 506 w 609"/>
              <a:gd name="T63" fmla="*/ 153 h 813"/>
              <a:gd name="T64" fmla="*/ 506 w 609"/>
              <a:gd name="T65" fmla="*/ 153 h 813"/>
              <a:gd name="T66" fmla="*/ 456 w 609"/>
              <a:gd name="T67" fmla="*/ 153 h 813"/>
              <a:gd name="T68" fmla="*/ 456 w 609"/>
              <a:gd name="T69" fmla="*/ 660 h 813"/>
              <a:gd name="T70" fmla="*/ 152 w 609"/>
              <a:gd name="T71" fmla="*/ 660 h 813"/>
              <a:gd name="T72" fmla="*/ 152 w 609"/>
              <a:gd name="T73" fmla="*/ 610 h 813"/>
              <a:gd name="T74" fmla="*/ 456 w 609"/>
              <a:gd name="T75" fmla="*/ 610 h 813"/>
              <a:gd name="T76" fmla="*/ 456 w 609"/>
              <a:gd name="T77" fmla="*/ 660 h 813"/>
              <a:gd name="T78" fmla="*/ 456 w 609"/>
              <a:gd name="T79" fmla="*/ 559 h 813"/>
              <a:gd name="T80" fmla="*/ 152 w 609"/>
              <a:gd name="T81" fmla="*/ 559 h 813"/>
              <a:gd name="T82" fmla="*/ 152 w 609"/>
              <a:gd name="T83" fmla="*/ 508 h 813"/>
              <a:gd name="T84" fmla="*/ 456 w 609"/>
              <a:gd name="T85" fmla="*/ 508 h 813"/>
              <a:gd name="T86" fmla="*/ 456 w 609"/>
              <a:gd name="T87" fmla="*/ 559 h 813"/>
              <a:gd name="T88" fmla="*/ 456 w 609"/>
              <a:gd name="T89" fmla="*/ 457 h 813"/>
              <a:gd name="T90" fmla="*/ 152 w 609"/>
              <a:gd name="T91" fmla="*/ 457 h 813"/>
              <a:gd name="T92" fmla="*/ 152 w 609"/>
              <a:gd name="T93" fmla="*/ 407 h 813"/>
              <a:gd name="T94" fmla="*/ 456 w 609"/>
              <a:gd name="T95" fmla="*/ 407 h 813"/>
              <a:gd name="T96" fmla="*/ 456 w 609"/>
              <a:gd name="T97" fmla="*/ 457 h 813"/>
              <a:gd name="T98" fmla="*/ 204 w 609"/>
              <a:gd name="T99" fmla="*/ 153 h 813"/>
              <a:gd name="T100" fmla="*/ 405 w 609"/>
              <a:gd name="T101" fmla="*/ 153 h 813"/>
              <a:gd name="T102" fmla="*/ 405 w 609"/>
              <a:gd name="T103" fmla="*/ 102 h 813"/>
              <a:gd name="T104" fmla="*/ 330 w 609"/>
              <a:gd name="T105" fmla="*/ 102 h 813"/>
              <a:gd name="T106" fmla="*/ 330 w 609"/>
              <a:gd name="T107" fmla="*/ 77 h 813"/>
              <a:gd name="T108" fmla="*/ 304 w 609"/>
              <a:gd name="T109" fmla="*/ 51 h 813"/>
              <a:gd name="T110" fmla="*/ 279 w 609"/>
              <a:gd name="T111" fmla="*/ 77 h 813"/>
              <a:gd name="T112" fmla="*/ 279 w 609"/>
              <a:gd name="T113" fmla="*/ 102 h 813"/>
              <a:gd name="T114" fmla="*/ 204 w 609"/>
              <a:gd name="T115" fmla="*/ 102 h 813"/>
              <a:gd name="T116" fmla="*/ 204 w 609"/>
              <a:gd name="T117" fmla="*/ 153 h 8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09" h="813">
                <a:moveTo>
                  <a:pt x="609" y="813"/>
                </a:moveTo>
                <a:lnTo>
                  <a:pt x="0" y="813"/>
                </a:lnTo>
                <a:lnTo>
                  <a:pt x="0" y="102"/>
                </a:lnTo>
                <a:lnTo>
                  <a:pt x="78" y="102"/>
                </a:lnTo>
                <a:lnTo>
                  <a:pt x="102" y="102"/>
                </a:lnTo>
                <a:lnTo>
                  <a:pt x="153" y="102"/>
                </a:lnTo>
                <a:lnTo>
                  <a:pt x="153" y="51"/>
                </a:lnTo>
                <a:lnTo>
                  <a:pt x="232" y="51"/>
                </a:lnTo>
                <a:cubicBezTo>
                  <a:pt x="243" y="22"/>
                  <a:pt x="271" y="0"/>
                  <a:pt x="304" y="0"/>
                </a:cubicBezTo>
                <a:cubicBezTo>
                  <a:pt x="337" y="0"/>
                  <a:pt x="366" y="22"/>
                  <a:pt x="376" y="51"/>
                </a:cubicBezTo>
                <a:lnTo>
                  <a:pt x="456" y="51"/>
                </a:lnTo>
                <a:lnTo>
                  <a:pt x="456" y="102"/>
                </a:lnTo>
                <a:lnTo>
                  <a:pt x="506" y="102"/>
                </a:lnTo>
                <a:lnTo>
                  <a:pt x="525" y="102"/>
                </a:lnTo>
                <a:lnTo>
                  <a:pt x="609" y="102"/>
                </a:lnTo>
                <a:lnTo>
                  <a:pt x="609" y="813"/>
                </a:lnTo>
                <a:close/>
                <a:moveTo>
                  <a:pt x="456" y="357"/>
                </a:moveTo>
                <a:lnTo>
                  <a:pt x="152" y="357"/>
                </a:lnTo>
                <a:lnTo>
                  <a:pt x="152" y="307"/>
                </a:lnTo>
                <a:lnTo>
                  <a:pt x="456" y="307"/>
                </a:lnTo>
                <a:lnTo>
                  <a:pt x="456" y="357"/>
                </a:lnTo>
                <a:close/>
                <a:moveTo>
                  <a:pt x="456" y="153"/>
                </a:moveTo>
                <a:lnTo>
                  <a:pt x="456" y="204"/>
                </a:lnTo>
                <a:lnTo>
                  <a:pt x="153" y="204"/>
                </a:lnTo>
                <a:lnTo>
                  <a:pt x="153" y="153"/>
                </a:lnTo>
                <a:lnTo>
                  <a:pt x="102" y="153"/>
                </a:lnTo>
                <a:lnTo>
                  <a:pt x="102" y="153"/>
                </a:lnTo>
                <a:lnTo>
                  <a:pt x="51" y="153"/>
                </a:lnTo>
                <a:lnTo>
                  <a:pt x="51" y="762"/>
                </a:lnTo>
                <a:lnTo>
                  <a:pt x="558" y="762"/>
                </a:lnTo>
                <a:lnTo>
                  <a:pt x="558" y="153"/>
                </a:lnTo>
                <a:lnTo>
                  <a:pt x="506" y="153"/>
                </a:lnTo>
                <a:lnTo>
                  <a:pt x="506" y="153"/>
                </a:lnTo>
                <a:lnTo>
                  <a:pt x="456" y="153"/>
                </a:lnTo>
                <a:close/>
                <a:moveTo>
                  <a:pt x="456" y="660"/>
                </a:moveTo>
                <a:lnTo>
                  <a:pt x="152" y="660"/>
                </a:lnTo>
                <a:lnTo>
                  <a:pt x="152" y="610"/>
                </a:lnTo>
                <a:lnTo>
                  <a:pt x="456" y="610"/>
                </a:lnTo>
                <a:lnTo>
                  <a:pt x="456" y="660"/>
                </a:lnTo>
                <a:close/>
                <a:moveTo>
                  <a:pt x="456" y="559"/>
                </a:moveTo>
                <a:lnTo>
                  <a:pt x="152" y="559"/>
                </a:lnTo>
                <a:lnTo>
                  <a:pt x="152" y="508"/>
                </a:lnTo>
                <a:lnTo>
                  <a:pt x="456" y="508"/>
                </a:lnTo>
                <a:lnTo>
                  <a:pt x="456" y="559"/>
                </a:lnTo>
                <a:close/>
                <a:moveTo>
                  <a:pt x="456" y="457"/>
                </a:moveTo>
                <a:lnTo>
                  <a:pt x="152" y="457"/>
                </a:lnTo>
                <a:lnTo>
                  <a:pt x="152" y="407"/>
                </a:lnTo>
                <a:lnTo>
                  <a:pt x="456" y="407"/>
                </a:lnTo>
                <a:lnTo>
                  <a:pt x="456" y="457"/>
                </a:lnTo>
                <a:close/>
                <a:moveTo>
                  <a:pt x="204" y="153"/>
                </a:moveTo>
                <a:lnTo>
                  <a:pt x="405" y="153"/>
                </a:lnTo>
                <a:lnTo>
                  <a:pt x="405" y="102"/>
                </a:lnTo>
                <a:lnTo>
                  <a:pt x="330" y="102"/>
                </a:lnTo>
                <a:lnTo>
                  <a:pt x="330" y="77"/>
                </a:lnTo>
                <a:cubicBezTo>
                  <a:pt x="330" y="63"/>
                  <a:pt x="318" y="51"/>
                  <a:pt x="304" y="51"/>
                </a:cubicBezTo>
                <a:cubicBezTo>
                  <a:pt x="290" y="51"/>
                  <a:pt x="279" y="63"/>
                  <a:pt x="279" y="77"/>
                </a:cubicBezTo>
                <a:lnTo>
                  <a:pt x="279" y="102"/>
                </a:lnTo>
                <a:lnTo>
                  <a:pt x="204" y="102"/>
                </a:lnTo>
                <a:lnTo>
                  <a:pt x="204" y="15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146078" tIns="73039" rIns="146078" bIns="73039" numCol="1" anchor="t" anchorCtr="0" compatLnSpc="1">
            <a:prstTxWarp prst="textNoShape">
              <a:avLst/>
            </a:prstTxWarp>
          </a:bodyPr>
          <a:lstStyle/>
          <a:p>
            <a:endParaRPr lang="en-US" sz="2876" dirty="0">
              <a:latin typeface="Roboto Light" panose="02000000000000000000" pitchFamily="2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4B1CB6B4-09AD-4CCA-B2F7-9715316C8649}"/>
              </a:ext>
            </a:extLst>
          </p:cNvPr>
          <p:cNvSpPr/>
          <p:nvPr/>
        </p:nvSpPr>
        <p:spPr>
          <a:xfrm>
            <a:off x="1584866" y="4455481"/>
            <a:ext cx="1897959" cy="1171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Calibri" panose="020F0502020204030204" pitchFamily="34" charset="0"/>
              </a:rPr>
              <a:t>Lorem Ipsum is simply dummy text of the printing and typesetting industry. Lorem</a:t>
            </a:r>
            <a:endParaRPr lang="id-ID" sz="14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Roboto Light" panose="02000000000000000000" pitchFamily="2" charset="0"/>
              <a:ea typeface="Roboto Light" panose="020000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40" name="Freeform 16">
            <a:extLst>
              <a:ext uri="{FF2B5EF4-FFF2-40B4-BE49-F238E27FC236}">
                <a16:creationId xmlns:a16="http://schemas.microsoft.com/office/drawing/2014/main" id="{6B044327-ECB2-443F-BD24-F7E5BD5A0DB8}"/>
              </a:ext>
            </a:extLst>
          </p:cNvPr>
          <p:cNvSpPr>
            <a:spLocks/>
          </p:cNvSpPr>
          <p:nvPr/>
        </p:nvSpPr>
        <p:spPr bwMode="auto">
          <a:xfrm>
            <a:off x="4195967" y="2351315"/>
            <a:ext cx="1399543" cy="1785097"/>
          </a:xfrm>
          <a:custGeom>
            <a:avLst/>
            <a:gdLst>
              <a:gd name="T0" fmla="*/ 174 w 348"/>
              <a:gd name="T1" fmla="*/ 0 h 444"/>
              <a:gd name="T2" fmla="*/ 59 w 348"/>
              <a:gd name="T3" fmla="*/ 115 h 444"/>
              <a:gd name="T4" fmla="*/ 59 w 348"/>
              <a:gd name="T5" fmla="*/ 328 h 444"/>
              <a:gd name="T6" fmla="*/ 174 w 348"/>
              <a:gd name="T7" fmla="*/ 444 h 444"/>
              <a:gd name="T8" fmla="*/ 290 w 348"/>
              <a:gd name="T9" fmla="*/ 328 h 444"/>
              <a:gd name="T10" fmla="*/ 290 w 348"/>
              <a:gd name="T11" fmla="*/ 115 h 444"/>
              <a:gd name="T12" fmla="*/ 174 w 348"/>
              <a:gd name="T13" fmla="*/ 0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8" h="444">
                <a:moveTo>
                  <a:pt x="174" y="0"/>
                </a:moveTo>
                <a:cubicBezTo>
                  <a:pt x="59" y="115"/>
                  <a:pt x="59" y="115"/>
                  <a:pt x="59" y="115"/>
                </a:cubicBezTo>
                <a:cubicBezTo>
                  <a:pt x="0" y="174"/>
                  <a:pt x="0" y="270"/>
                  <a:pt x="59" y="328"/>
                </a:cubicBezTo>
                <a:cubicBezTo>
                  <a:pt x="174" y="444"/>
                  <a:pt x="174" y="444"/>
                  <a:pt x="174" y="444"/>
                </a:cubicBezTo>
                <a:cubicBezTo>
                  <a:pt x="290" y="328"/>
                  <a:pt x="290" y="328"/>
                  <a:pt x="290" y="328"/>
                </a:cubicBezTo>
                <a:cubicBezTo>
                  <a:pt x="348" y="270"/>
                  <a:pt x="348" y="174"/>
                  <a:pt x="290" y="115"/>
                </a:cubicBezTo>
                <a:cubicBezTo>
                  <a:pt x="174" y="0"/>
                  <a:pt x="174" y="0"/>
                  <a:pt x="174" y="0"/>
                </a:cubicBezTo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63500" dist="38100" dir="2700000" sx="101000" sy="101000" algn="tl" rotWithShape="0">
              <a:prstClr val="black">
                <a:alpha val="9000"/>
              </a:prstClr>
            </a:outerShdw>
          </a:effectLst>
        </p:spPr>
        <p:txBody>
          <a:bodyPr vert="horz" wrap="square" lIns="146078" tIns="73039" rIns="146078" bIns="73039" numCol="1" anchor="t" anchorCtr="0" compatLnSpc="1">
            <a:prstTxWarp prst="textNoShape">
              <a:avLst/>
            </a:prstTxWarp>
          </a:bodyPr>
          <a:lstStyle/>
          <a:p>
            <a:endParaRPr lang="en-US" sz="2158" dirty="0">
              <a:latin typeface="Roboto Light" panose="02000000000000000000" pitchFamily="2" charset="0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678647C7-7982-4EB2-B6F1-1A175C75B5E1}"/>
              </a:ext>
            </a:extLst>
          </p:cNvPr>
          <p:cNvSpPr/>
          <p:nvPr/>
        </p:nvSpPr>
        <p:spPr>
          <a:xfrm>
            <a:off x="3946758" y="4455481"/>
            <a:ext cx="1897959" cy="1171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Calibri" panose="020F0502020204030204" pitchFamily="34" charset="0"/>
              </a:rPr>
              <a:t>Lorem Ipsum is simply dummy text of the printing and typesetting industry. Lorem</a:t>
            </a:r>
            <a:endParaRPr lang="id-ID" sz="14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Roboto Light" panose="02000000000000000000" pitchFamily="2" charset="0"/>
              <a:ea typeface="Roboto Light" panose="020000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47" name="Freeform 16">
            <a:extLst>
              <a:ext uri="{FF2B5EF4-FFF2-40B4-BE49-F238E27FC236}">
                <a16:creationId xmlns:a16="http://schemas.microsoft.com/office/drawing/2014/main" id="{A048890B-EF0C-4B22-B1A8-95309D996F60}"/>
              </a:ext>
            </a:extLst>
          </p:cNvPr>
          <p:cNvSpPr>
            <a:spLocks/>
          </p:cNvSpPr>
          <p:nvPr/>
        </p:nvSpPr>
        <p:spPr bwMode="auto">
          <a:xfrm>
            <a:off x="6596491" y="2351315"/>
            <a:ext cx="1399543" cy="1785097"/>
          </a:xfrm>
          <a:custGeom>
            <a:avLst/>
            <a:gdLst>
              <a:gd name="T0" fmla="*/ 174 w 348"/>
              <a:gd name="T1" fmla="*/ 0 h 444"/>
              <a:gd name="T2" fmla="*/ 59 w 348"/>
              <a:gd name="T3" fmla="*/ 115 h 444"/>
              <a:gd name="T4" fmla="*/ 59 w 348"/>
              <a:gd name="T5" fmla="*/ 328 h 444"/>
              <a:gd name="T6" fmla="*/ 174 w 348"/>
              <a:gd name="T7" fmla="*/ 444 h 444"/>
              <a:gd name="T8" fmla="*/ 290 w 348"/>
              <a:gd name="T9" fmla="*/ 328 h 444"/>
              <a:gd name="T10" fmla="*/ 290 w 348"/>
              <a:gd name="T11" fmla="*/ 115 h 444"/>
              <a:gd name="T12" fmla="*/ 174 w 348"/>
              <a:gd name="T13" fmla="*/ 0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8" h="444">
                <a:moveTo>
                  <a:pt x="174" y="0"/>
                </a:moveTo>
                <a:cubicBezTo>
                  <a:pt x="59" y="115"/>
                  <a:pt x="59" y="115"/>
                  <a:pt x="59" y="115"/>
                </a:cubicBezTo>
                <a:cubicBezTo>
                  <a:pt x="0" y="174"/>
                  <a:pt x="0" y="270"/>
                  <a:pt x="59" y="328"/>
                </a:cubicBezTo>
                <a:cubicBezTo>
                  <a:pt x="174" y="444"/>
                  <a:pt x="174" y="444"/>
                  <a:pt x="174" y="444"/>
                </a:cubicBezTo>
                <a:cubicBezTo>
                  <a:pt x="290" y="328"/>
                  <a:pt x="290" y="328"/>
                  <a:pt x="290" y="328"/>
                </a:cubicBezTo>
                <a:cubicBezTo>
                  <a:pt x="348" y="270"/>
                  <a:pt x="348" y="174"/>
                  <a:pt x="290" y="115"/>
                </a:cubicBezTo>
                <a:cubicBezTo>
                  <a:pt x="174" y="0"/>
                  <a:pt x="174" y="0"/>
                  <a:pt x="174" y="0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63500" dist="38100" dir="2700000" sx="101000" sy="101000" algn="tl" rotWithShape="0">
              <a:prstClr val="black">
                <a:alpha val="9000"/>
              </a:prstClr>
            </a:outerShdw>
          </a:effectLst>
        </p:spPr>
        <p:txBody>
          <a:bodyPr vert="horz" wrap="square" lIns="146078" tIns="73039" rIns="146078" bIns="73039" numCol="1" anchor="t" anchorCtr="0" compatLnSpc="1">
            <a:prstTxWarp prst="textNoShape">
              <a:avLst/>
            </a:prstTxWarp>
          </a:bodyPr>
          <a:lstStyle/>
          <a:p>
            <a:endParaRPr lang="en-US" sz="2158" dirty="0">
              <a:latin typeface="Roboto Light" panose="02000000000000000000" pitchFamily="2" charset="0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06D3FEAA-C23F-4655-BDA7-1DF96D7BCDCF}"/>
              </a:ext>
            </a:extLst>
          </p:cNvPr>
          <p:cNvSpPr/>
          <p:nvPr/>
        </p:nvSpPr>
        <p:spPr>
          <a:xfrm>
            <a:off x="6347282" y="4455481"/>
            <a:ext cx="1897959" cy="1171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Calibri" panose="020F0502020204030204" pitchFamily="34" charset="0"/>
              </a:rPr>
              <a:t>Lorem Ipsum is simply dummy text of the printing and typesetting industry. Lorem</a:t>
            </a:r>
            <a:endParaRPr lang="id-ID" sz="14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Roboto Light" panose="02000000000000000000" pitchFamily="2" charset="0"/>
              <a:ea typeface="Roboto Light" panose="020000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56" name="Freeform 16">
            <a:extLst>
              <a:ext uri="{FF2B5EF4-FFF2-40B4-BE49-F238E27FC236}">
                <a16:creationId xmlns:a16="http://schemas.microsoft.com/office/drawing/2014/main" id="{9A7303C5-CE94-46A2-A28A-E4BCF15CFA68}"/>
              </a:ext>
            </a:extLst>
          </p:cNvPr>
          <p:cNvSpPr>
            <a:spLocks/>
          </p:cNvSpPr>
          <p:nvPr/>
        </p:nvSpPr>
        <p:spPr bwMode="auto">
          <a:xfrm>
            <a:off x="8958384" y="2351315"/>
            <a:ext cx="1399543" cy="1785097"/>
          </a:xfrm>
          <a:custGeom>
            <a:avLst/>
            <a:gdLst>
              <a:gd name="T0" fmla="*/ 174 w 348"/>
              <a:gd name="T1" fmla="*/ 0 h 444"/>
              <a:gd name="T2" fmla="*/ 59 w 348"/>
              <a:gd name="T3" fmla="*/ 115 h 444"/>
              <a:gd name="T4" fmla="*/ 59 w 348"/>
              <a:gd name="T5" fmla="*/ 328 h 444"/>
              <a:gd name="T6" fmla="*/ 174 w 348"/>
              <a:gd name="T7" fmla="*/ 444 h 444"/>
              <a:gd name="T8" fmla="*/ 290 w 348"/>
              <a:gd name="T9" fmla="*/ 328 h 444"/>
              <a:gd name="T10" fmla="*/ 290 w 348"/>
              <a:gd name="T11" fmla="*/ 115 h 444"/>
              <a:gd name="T12" fmla="*/ 174 w 348"/>
              <a:gd name="T13" fmla="*/ 0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8" h="444">
                <a:moveTo>
                  <a:pt x="174" y="0"/>
                </a:moveTo>
                <a:cubicBezTo>
                  <a:pt x="59" y="115"/>
                  <a:pt x="59" y="115"/>
                  <a:pt x="59" y="115"/>
                </a:cubicBezTo>
                <a:cubicBezTo>
                  <a:pt x="0" y="174"/>
                  <a:pt x="0" y="270"/>
                  <a:pt x="59" y="328"/>
                </a:cubicBezTo>
                <a:cubicBezTo>
                  <a:pt x="174" y="444"/>
                  <a:pt x="174" y="444"/>
                  <a:pt x="174" y="444"/>
                </a:cubicBezTo>
                <a:cubicBezTo>
                  <a:pt x="290" y="328"/>
                  <a:pt x="290" y="328"/>
                  <a:pt x="290" y="328"/>
                </a:cubicBezTo>
                <a:cubicBezTo>
                  <a:pt x="348" y="270"/>
                  <a:pt x="348" y="174"/>
                  <a:pt x="290" y="115"/>
                </a:cubicBezTo>
                <a:cubicBezTo>
                  <a:pt x="174" y="0"/>
                  <a:pt x="174" y="0"/>
                  <a:pt x="174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63500" dist="38100" dir="2700000" sx="101000" sy="101000" algn="tl" rotWithShape="0">
              <a:prstClr val="black">
                <a:alpha val="9000"/>
              </a:prstClr>
            </a:outerShdw>
          </a:effectLst>
        </p:spPr>
        <p:txBody>
          <a:bodyPr vert="horz" wrap="square" lIns="146078" tIns="73039" rIns="146078" bIns="73039" numCol="1" anchor="t" anchorCtr="0" compatLnSpc="1">
            <a:prstTxWarp prst="textNoShape">
              <a:avLst/>
            </a:prstTxWarp>
          </a:bodyPr>
          <a:lstStyle/>
          <a:p>
            <a:endParaRPr lang="en-US" sz="2158" dirty="0">
              <a:latin typeface="Roboto Light" panose="02000000000000000000" pitchFamily="2" charset="0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F902234D-8ED9-4599-82AC-483D26EBF951}"/>
              </a:ext>
            </a:extLst>
          </p:cNvPr>
          <p:cNvSpPr/>
          <p:nvPr/>
        </p:nvSpPr>
        <p:spPr>
          <a:xfrm>
            <a:off x="8709175" y="4455481"/>
            <a:ext cx="1897959" cy="1171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Calibri" panose="020F0502020204030204" pitchFamily="34" charset="0"/>
              </a:rPr>
              <a:t>Lorem Ipsum is simply dummy text of the printing and typesetting industry. Lorem</a:t>
            </a:r>
            <a:endParaRPr lang="id-ID" sz="14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Roboto Light" panose="02000000000000000000" pitchFamily="2" charset="0"/>
              <a:ea typeface="Roboto Light" panose="02000000000000000000" pitchFamily="2" charset="0"/>
              <a:cs typeface="Times New Roman" panose="02020603050405020304" pitchFamily="18" charset="0"/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30" name="Rectangle 29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L-Shape 30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L-Shape 31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L-Shape 33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L-Shape 34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44" name="Group 43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45" name="Diamond 44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Diamond 45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Diamond 47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1" name="Group 50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52" name="Chevron 51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3" name="Chevron 52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4" name="Chevron 53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5" name="Chevron 54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0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3" name="TextBox 62"/>
          <p:cNvSpPr txBox="1"/>
          <p:nvPr/>
        </p:nvSpPr>
        <p:spPr>
          <a:xfrm>
            <a:off x="2850568" y="1004946"/>
            <a:ext cx="6490880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main info graphics</a:t>
            </a:r>
          </a:p>
        </p:txBody>
      </p:sp>
      <p:sp>
        <p:nvSpPr>
          <p:cNvPr id="64" name="Freeform 26"/>
          <p:cNvSpPr>
            <a:spLocks noChangeArrowheads="1"/>
          </p:cNvSpPr>
          <p:nvPr/>
        </p:nvSpPr>
        <p:spPr bwMode="auto">
          <a:xfrm>
            <a:off x="9468914" y="3059122"/>
            <a:ext cx="363474" cy="369482"/>
          </a:xfrm>
          <a:custGeom>
            <a:avLst/>
            <a:gdLst>
              <a:gd name="T0" fmla="*/ 115433 w 426"/>
              <a:gd name="T1" fmla="*/ 118953 h 435"/>
              <a:gd name="T2" fmla="*/ 115433 w 426"/>
              <a:gd name="T3" fmla="*/ 118953 h 435"/>
              <a:gd name="T4" fmla="*/ 0 w 426"/>
              <a:gd name="T5" fmla="*/ 135113 h 435"/>
              <a:gd name="T6" fmla="*/ 15782 w 426"/>
              <a:gd name="T7" fmla="*/ 154864 h 435"/>
              <a:gd name="T8" fmla="*/ 156014 w 426"/>
              <a:gd name="T9" fmla="*/ 154864 h 435"/>
              <a:gd name="T10" fmla="*/ 156014 w 426"/>
              <a:gd name="T11" fmla="*/ 15711 h 435"/>
              <a:gd name="T12" fmla="*/ 131665 w 426"/>
              <a:gd name="T13" fmla="*/ 0 h 435"/>
              <a:gd name="T14" fmla="*/ 115433 w 426"/>
              <a:gd name="T15" fmla="*/ 118953 h 43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426" h="435">
                <a:moveTo>
                  <a:pt x="256" y="265"/>
                </a:moveTo>
                <a:lnTo>
                  <a:pt x="256" y="265"/>
                </a:lnTo>
                <a:cubicBezTo>
                  <a:pt x="186" y="336"/>
                  <a:pt x="80" y="345"/>
                  <a:pt x="0" y="301"/>
                </a:cubicBezTo>
                <a:cubicBezTo>
                  <a:pt x="9" y="319"/>
                  <a:pt x="17" y="328"/>
                  <a:pt x="35" y="345"/>
                </a:cubicBezTo>
                <a:cubicBezTo>
                  <a:pt x="124" y="434"/>
                  <a:pt x="256" y="434"/>
                  <a:pt x="346" y="345"/>
                </a:cubicBezTo>
                <a:cubicBezTo>
                  <a:pt x="425" y="256"/>
                  <a:pt x="425" y="124"/>
                  <a:pt x="346" y="35"/>
                </a:cubicBezTo>
                <a:cubicBezTo>
                  <a:pt x="328" y="26"/>
                  <a:pt x="310" y="9"/>
                  <a:pt x="292" y="0"/>
                </a:cubicBezTo>
                <a:cubicBezTo>
                  <a:pt x="346" y="88"/>
                  <a:pt x="328" y="194"/>
                  <a:pt x="256" y="265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65" name="Freeform 39"/>
          <p:cNvSpPr>
            <a:spLocks noChangeArrowheads="1"/>
          </p:cNvSpPr>
          <p:nvPr/>
        </p:nvSpPr>
        <p:spPr bwMode="auto">
          <a:xfrm>
            <a:off x="7104741" y="3061537"/>
            <a:ext cx="378494" cy="378494"/>
          </a:xfrm>
          <a:custGeom>
            <a:avLst/>
            <a:gdLst>
              <a:gd name="T0" fmla="*/ 179752 w 444"/>
              <a:gd name="T1" fmla="*/ 23877 h 444"/>
              <a:gd name="T2" fmla="*/ 179752 w 444"/>
              <a:gd name="T3" fmla="*/ 23877 h 444"/>
              <a:gd name="T4" fmla="*/ 167589 w 444"/>
              <a:gd name="T5" fmla="*/ 23877 h 444"/>
              <a:gd name="T6" fmla="*/ 167589 w 444"/>
              <a:gd name="T7" fmla="*/ 44150 h 444"/>
              <a:gd name="T8" fmla="*/ 131998 w 444"/>
              <a:gd name="T9" fmla="*/ 44150 h 444"/>
              <a:gd name="T10" fmla="*/ 131998 w 444"/>
              <a:gd name="T11" fmla="*/ 23877 h 444"/>
              <a:gd name="T12" fmla="*/ 68027 w 444"/>
              <a:gd name="T13" fmla="*/ 23877 h 444"/>
              <a:gd name="T14" fmla="*/ 68027 w 444"/>
              <a:gd name="T15" fmla="*/ 44150 h 444"/>
              <a:gd name="T16" fmla="*/ 31986 w 444"/>
              <a:gd name="T17" fmla="*/ 44150 h 444"/>
              <a:gd name="T18" fmla="*/ 31986 w 444"/>
              <a:gd name="T19" fmla="*/ 23877 h 444"/>
              <a:gd name="T20" fmla="*/ 20273 w 444"/>
              <a:gd name="T21" fmla="*/ 23877 h 444"/>
              <a:gd name="T22" fmla="*/ 0 w 444"/>
              <a:gd name="T23" fmla="*/ 44150 h 444"/>
              <a:gd name="T24" fmla="*/ 0 w 444"/>
              <a:gd name="T25" fmla="*/ 179752 h 444"/>
              <a:gd name="T26" fmla="*/ 20273 w 444"/>
              <a:gd name="T27" fmla="*/ 199574 h 444"/>
              <a:gd name="T28" fmla="*/ 179752 w 444"/>
              <a:gd name="T29" fmla="*/ 199574 h 444"/>
              <a:gd name="T30" fmla="*/ 199574 w 444"/>
              <a:gd name="T31" fmla="*/ 179752 h 444"/>
              <a:gd name="T32" fmla="*/ 199574 w 444"/>
              <a:gd name="T33" fmla="*/ 44150 h 444"/>
              <a:gd name="T34" fmla="*/ 179752 w 444"/>
              <a:gd name="T35" fmla="*/ 23877 h 444"/>
              <a:gd name="T36" fmla="*/ 179752 w 444"/>
              <a:gd name="T37" fmla="*/ 179752 h 444"/>
              <a:gd name="T38" fmla="*/ 179752 w 444"/>
              <a:gd name="T39" fmla="*/ 179752 h 444"/>
              <a:gd name="T40" fmla="*/ 20273 w 444"/>
              <a:gd name="T41" fmla="*/ 179752 h 444"/>
              <a:gd name="T42" fmla="*/ 20273 w 444"/>
              <a:gd name="T43" fmla="*/ 88299 h 444"/>
              <a:gd name="T44" fmla="*/ 179752 w 444"/>
              <a:gd name="T45" fmla="*/ 88299 h 444"/>
              <a:gd name="T46" fmla="*/ 179752 w 444"/>
              <a:gd name="T47" fmla="*/ 179752 h 444"/>
              <a:gd name="T48" fmla="*/ 55863 w 444"/>
              <a:gd name="T49" fmla="*/ 0 h 444"/>
              <a:gd name="T50" fmla="*/ 55863 w 444"/>
              <a:gd name="T51" fmla="*/ 0 h 444"/>
              <a:gd name="T52" fmla="*/ 40095 w 444"/>
              <a:gd name="T53" fmla="*/ 0 h 444"/>
              <a:gd name="T54" fmla="*/ 40095 w 444"/>
              <a:gd name="T55" fmla="*/ 40095 h 444"/>
              <a:gd name="T56" fmla="*/ 55863 w 444"/>
              <a:gd name="T57" fmla="*/ 40095 h 444"/>
              <a:gd name="T58" fmla="*/ 55863 w 444"/>
              <a:gd name="T59" fmla="*/ 0 h 444"/>
              <a:gd name="T60" fmla="*/ 159479 w 444"/>
              <a:gd name="T61" fmla="*/ 0 h 444"/>
              <a:gd name="T62" fmla="*/ 159479 w 444"/>
              <a:gd name="T63" fmla="*/ 0 h 444"/>
              <a:gd name="T64" fmla="*/ 143712 w 444"/>
              <a:gd name="T65" fmla="*/ 0 h 444"/>
              <a:gd name="T66" fmla="*/ 143712 w 444"/>
              <a:gd name="T67" fmla="*/ 40095 h 444"/>
              <a:gd name="T68" fmla="*/ 159479 w 444"/>
              <a:gd name="T69" fmla="*/ 40095 h 444"/>
              <a:gd name="T70" fmla="*/ 159479 w 444"/>
              <a:gd name="T71" fmla="*/ 0 h 444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444" h="444">
                <a:moveTo>
                  <a:pt x="399" y="53"/>
                </a:moveTo>
                <a:lnTo>
                  <a:pt x="399" y="53"/>
                </a:lnTo>
                <a:cubicBezTo>
                  <a:pt x="372" y="53"/>
                  <a:pt x="372" y="53"/>
                  <a:pt x="372" y="53"/>
                </a:cubicBezTo>
                <a:cubicBezTo>
                  <a:pt x="372" y="98"/>
                  <a:pt x="372" y="98"/>
                  <a:pt x="372" y="98"/>
                </a:cubicBezTo>
                <a:cubicBezTo>
                  <a:pt x="293" y="98"/>
                  <a:pt x="293" y="98"/>
                  <a:pt x="293" y="98"/>
                </a:cubicBezTo>
                <a:cubicBezTo>
                  <a:pt x="293" y="53"/>
                  <a:pt x="293" y="53"/>
                  <a:pt x="293" y="53"/>
                </a:cubicBezTo>
                <a:cubicBezTo>
                  <a:pt x="151" y="53"/>
                  <a:pt x="151" y="53"/>
                  <a:pt x="151" y="53"/>
                </a:cubicBezTo>
                <a:cubicBezTo>
                  <a:pt x="151" y="98"/>
                  <a:pt x="151" y="98"/>
                  <a:pt x="151" y="98"/>
                </a:cubicBezTo>
                <a:cubicBezTo>
                  <a:pt x="71" y="98"/>
                  <a:pt x="71" y="98"/>
                  <a:pt x="71" y="98"/>
                </a:cubicBezTo>
                <a:cubicBezTo>
                  <a:pt x="71" y="53"/>
                  <a:pt x="71" y="53"/>
                  <a:pt x="71" y="53"/>
                </a:cubicBezTo>
                <a:cubicBezTo>
                  <a:pt x="45" y="53"/>
                  <a:pt x="45" y="53"/>
                  <a:pt x="45" y="53"/>
                </a:cubicBezTo>
                <a:cubicBezTo>
                  <a:pt x="18" y="53"/>
                  <a:pt x="0" y="71"/>
                  <a:pt x="0" y="98"/>
                </a:cubicBezTo>
                <a:cubicBezTo>
                  <a:pt x="0" y="399"/>
                  <a:pt x="0" y="399"/>
                  <a:pt x="0" y="399"/>
                </a:cubicBezTo>
                <a:cubicBezTo>
                  <a:pt x="0" y="425"/>
                  <a:pt x="18" y="443"/>
                  <a:pt x="45" y="443"/>
                </a:cubicBezTo>
                <a:cubicBezTo>
                  <a:pt x="399" y="443"/>
                  <a:pt x="399" y="443"/>
                  <a:pt x="399" y="443"/>
                </a:cubicBezTo>
                <a:cubicBezTo>
                  <a:pt x="425" y="443"/>
                  <a:pt x="443" y="425"/>
                  <a:pt x="443" y="399"/>
                </a:cubicBezTo>
                <a:cubicBezTo>
                  <a:pt x="443" y="98"/>
                  <a:pt x="443" y="98"/>
                  <a:pt x="443" y="98"/>
                </a:cubicBezTo>
                <a:cubicBezTo>
                  <a:pt x="443" y="71"/>
                  <a:pt x="425" y="53"/>
                  <a:pt x="399" y="53"/>
                </a:cubicBezTo>
                <a:close/>
                <a:moveTo>
                  <a:pt x="399" y="399"/>
                </a:moveTo>
                <a:lnTo>
                  <a:pt x="399" y="399"/>
                </a:lnTo>
                <a:cubicBezTo>
                  <a:pt x="45" y="399"/>
                  <a:pt x="45" y="399"/>
                  <a:pt x="45" y="399"/>
                </a:cubicBezTo>
                <a:cubicBezTo>
                  <a:pt x="45" y="196"/>
                  <a:pt x="45" y="196"/>
                  <a:pt x="45" y="196"/>
                </a:cubicBezTo>
                <a:cubicBezTo>
                  <a:pt x="399" y="196"/>
                  <a:pt x="399" y="196"/>
                  <a:pt x="399" y="196"/>
                </a:cubicBezTo>
                <a:lnTo>
                  <a:pt x="399" y="399"/>
                </a:lnTo>
                <a:close/>
                <a:moveTo>
                  <a:pt x="124" y="0"/>
                </a:moveTo>
                <a:lnTo>
                  <a:pt x="124" y="0"/>
                </a:lnTo>
                <a:cubicBezTo>
                  <a:pt x="89" y="0"/>
                  <a:pt x="89" y="0"/>
                  <a:pt x="89" y="0"/>
                </a:cubicBezTo>
                <a:cubicBezTo>
                  <a:pt x="89" y="89"/>
                  <a:pt x="89" y="89"/>
                  <a:pt x="89" y="89"/>
                </a:cubicBezTo>
                <a:cubicBezTo>
                  <a:pt x="124" y="89"/>
                  <a:pt x="124" y="89"/>
                  <a:pt x="124" y="89"/>
                </a:cubicBezTo>
                <a:lnTo>
                  <a:pt x="124" y="0"/>
                </a:lnTo>
                <a:close/>
                <a:moveTo>
                  <a:pt x="354" y="0"/>
                </a:moveTo>
                <a:lnTo>
                  <a:pt x="354" y="0"/>
                </a:lnTo>
                <a:cubicBezTo>
                  <a:pt x="319" y="0"/>
                  <a:pt x="319" y="0"/>
                  <a:pt x="319" y="0"/>
                </a:cubicBezTo>
                <a:cubicBezTo>
                  <a:pt x="319" y="89"/>
                  <a:pt x="319" y="89"/>
                  <a:pt x="319" y="89"/>
                </a:cubicBezTo>
                <a:cubicBezTo>
                  <a:pt x="354" y="89"/>
                  <a:pt x="354" y="89"/>
                  <a:pt x="354" y="89"/>
                </a:cubicBezTo>
                <a:lnTo>
                  <a:pt x="354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66" name="Freeform 122"/>
          <p:cNvSpPr>
            <a:spLocks noChangeArrowheads="1"/>
          </p:cNvSpPr>
          <p:nvPr/>
        </p:nvSpPr>
        <p:spPr bwMode="auto">
          <a:xfrm>
            <a:off x="4742849" y="3091578"/>
            <a:ext cx="378494" cy="318414"/>
          </a:xfrm>
          <a:custGeom>
            <a:avLst/>
            <a:gdLst>
              <a:gd name="T0" fmla="*/ 195520 w 444"/>
              <a:gd name="T1" fmla="*/ 96093 h 373"/>
              <a:gd name="T2" fmla="*/ 195520 w 444"/>
              <a:gd name="T3" fmla="*/ 96093 h 373"/>
              <a:gd name="T4" fmla="*/ 159479 w 444"/>
              <a:gd name="T5" fmla="*/ 12181 h 373"/>
              <a:gd name="T6" fmla="*/ 143712 w 444"/>
              <a:gd name="T7" fmla="*/ 0 h 373"/>
              <a:gd name="T8" fmla="*/ 55863 w 444"/>
              <a:gd name="T9" fmla="*/ 0 h 373"/>
              <a:gd name="T10" fmla="*/ 36041 w 444"/>
              <a:gd name="T11" fmla="*/ 12181 h 373"/>
              <a:gd name="T12" fmla="*/ 4055 w 444"/>
              <a:gd name="T13" fmla="*/ 96093 h 373"/>
              <a:gd name="T14" fmla="*/ 0 w 444"/>
              <a:gd name="T15" fmla="*/ 115943 h 373"/>
              <a:gd name="T16" fmla="*/ 8109 w 444"/>
              <a:gd name="T17" fmla="*/ 155643 h 373"/>
              <a:gd name="T18" fmla="*/ 20273 w 444"/>
              <a:gd name="T19" fmla="*/ 167824 h 373"/>
              <a:gd name="T20" fmla="*/ 179752 w 444"/>
              <a:gd name="T21" fmla="*/ 167824 h 373"/>
              <a:gd name="T22" fmla="*/ 191465 w 444"/>
              <a:gd name="T23" fmla="*/ 155643 h 373"/>
              <a:gd name="T24" fmla="*/ 199574 w 444"/>
              <a:gd name="T25" fmla="*/ 115943 h 373"/>
              <a:gd name="T26" fmla="*/ 195520 w 444"/>
              <a:gd name="T27" fmla="*/ 96093 h 373"/>
              <a:gd name="T28" fmla="*/ 179752 w 444"/>
              <a:gd name="T29" fmla="*/ 124063 h 373"/>
              <a:gd name="T30" fmla="*/ 179752 w 444"/>
              <a:gd name="T31" fmla="*/ 124063 h 373"/>
              <a:gd name="T32" fmla="*/ 179752 w 444"/>
              <a:gd name="T33" fmla="*/ 139853 h 373"/>
              <a:gd name="T34" fmla="*/ 167589 w 444"/>
              <a:gd name="T35" fmla="*/ 152034 h 373"/>
              <a:gd name="T36" fmla="*/ 31986 w 444"/>
              <a:gd name="T37" fmla="*/ 152034 h 373"/>
              <a:gd name="T38" fmla="*/ 20273 w 444"/>
              <a:gd name="T39" fmla="*/ 139853 h 373"/>
              <a:gd name="T40" fmla="*/ 15768 w 444"/>
              <a:gd name="T41" fmla="*/ 124063 h 373"/>
              <a:gd name="T42" fmla="*/ 27931 w 444"/>
              <a:gd name="T43" fmla="*/ 111883 h 373"/>
              <a:gd name="T44" fmla="*/ 171643 w 444"/>
              <a:gd name="T45" fmla="*/ 111883 h 373"/>
              <a:gd name="T46" fmla="*/ 179752 w 444"/>
              <a:gd name="T47" fmla="*/ 124063 h 373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444" h="373">
                <a:moveTo>
                  <a:pt x="434" y="213"/>
                </a:moveTo>
                <a:lnTo>
                  <a:pt x="434" y="213"/>
                </a:lnTo>
                <a:cubicBezTo>
                  <a:pt x="354" y="27"/>
                  <a:pt x="354" y="27"/>
                  <a:pt x="354" y="27"/>
                </a:cubicBezTo>
                <a:cubicBezTo>
                  <a:pt x="354" y="9"/>
                  <a:pt x="337" y="0"/>
                  <a:pt x="319" y="0"/>
                </a:cubicBezTo>
                <a:cubicBezTo>
                  <a:pt x="124" y="0"/>
                  <a:pt x="124" y="0"/>
                  <a:pt x="124" y="0"/>
                </a:cubicBezTo>
                <a:cubicBezTo>
                  <a:pt x="106" y="0"/>
                  <a:pt x="89" y="9"/>
                  <a:pt x="80" y="27"/>
                </a:cubicBezTo>
                <a:cubicBezTo>
                  <a:pt x="9" y="213"/>
                  <a:pt x="9" y="213"/>
                  <a:pt x="9" y="213"/>
                </a:cubicBezTo>
                <a:cubicBezTo>
                  <a:pt x="0" y="222"/>
                  <a:pt x="0" y="248"/>
                  <a:pt x="0" y="257"/>
                </a:cubicBezTo>
                <a:cubicBezTo>
                  <a:pt x="18" y="345"/>
                  <a:pt x="18" y="345"/>
                  <a:pt x="18" y="345"/>
                </a:cubicBezTo>
                <a:cubicBezTo>
                  <a:pt x="18" y="363"/>
                  <a:pt x="35" y="372"/>
                  <a:pt x="45" y="372"/>
                </a:cubicBezTo>
                <a:cubicBezTo>
                  <a:pt x="399" y="372"/>
                  <a:pt x="399" y="372"/>
                  <a:pt x="399" y="372"/>
                </a:cubicBezTo>
                <a:cubicBezTo>
                  <a:pt x="408" y="372"/>
                  <a:pt x="425" y="363"/>
                  <a:pt x="425" y="345"/>
                </a:cubicBezTo>
                <a:cubicBezTo>
                  <a:pt x="443" y="257"/>
                  <a:pt x="443" y="257"/>
                  <a:pt x="443" y="257"/>
                </a:cubicBezTo>
                <a:cubicBezTo>
                  <a:pt x="443" y="248"/>
                  <a:pt x="443" y="222"/>
                  <a:pt x="434" y="213"/>
                </a:cubicBezTo>
                <a:close/>
                <a:moveTo>
                  <a:pt x="399" y="275"/>
                </a:moveTo>
                <a:lnTo>
                  <a:pt x="399" y="275"/>
                </a:lnTo>
                <a:cubicBezTo>
                  <a:pt x="399" y="310"/>
                  <a:pt x="399" y="310"/>
                  <a:pt x="399" y="310"/>
                </a:cubicBezTo>
                <a:cubicBezTo>
                  <a:pt x="399" y="328"/>
                  <a:pt x="381" y="337"/>
                  <a:pt x="372" y="337"/>
                </a:cubicBezTo>
                <a:cubicBezTo>
                  <a:pt x="71" y="337"/>
                  <a:pt x="71" y="337"/>
                  <a:pt x="71" y="337"/>
                </a:cubicBezTo>
                <a:cubicBezTo>
                  <a:pt x="62" y="337"/>
                  <a:pt x="45" y="328"/>
                  <a:pt x="45" y="310"/>
                </a:cubicBezTo>
                <a:cubicBezTo>
                  <a:pt x="35" y="275"/>
                  <a:pt x="35" y="275"/>
                  <a:pt x="35" y="275"/>
                </a:cubicBezTo>
                <a:cubicBezTo>
                  <a:pt x="35" y="266"/>
                  <a:pt x="45" y="248"/>
                  <a:pt x="62" y="248"/>
                </a:cubicBezTo>
                <a:cubicBezTo>
                  <a:pt x="381" y="248"/>
                  <a:pt x="381" y="248"/>
                  <a:pt x="381" y="248"/>
                </a:cubicBezTo>
                <a:cubicBezTo>
                  <a:pt x="399" y="248"/>
                  <a:pt x="408" y="266"/>
                  <a:pt x="399" y="27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8523523"/>
      </p:ext>
    </p:extLst>
  </p:cSld>
  <p:clrMapOvr>
    <a:masterClrMapping/>
  </p:clrMapOvr>
  <p:transition spd="slow">
    <p:wip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46" name="Group 45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56" name="Diamond 55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Diamond 56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Diamond 46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Diamond 48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0" name="Oval 49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396ED88-E761-405C-86B9-CBF8CEC3D2AA}"/>
              </a:ext>
            </a:extLst>
          </p:cNvPr>
          <p:cNvGrpSpPr/>
          <p:nvPr/>
        </p:nvGrpSpPr>
        <p:grpSpPr>
          <a:xfrm>
            <a:off x="1299829" y="2272550"/>
            <a:ext cx="2701553" cy="1284345"/>
            <a:chOff x="1090767" y="668179"/>
            <a:chExt cx="1691085" cy="803959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64E4655D-D53D-4AA0-A8F4-298592773EB1}"/>
                </a:ext>
              </a:extLst>
            </p:cNvPr>
            <p:cNvSpPr/>
            <p:nvPr/>
          </p:nvSpPr>
          <p:spPr>
            <a:xfrm>
              <a:off x="1090767" y="668179"/>
              <a:ext cx="1415609" cy="2494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dirty="0">
                  <a:latin typeface="Roboto Light" panose="02000000000000000000" pitchFamily="2" charset="0"/>
                  <a:cs typeface="Segoe UI" panose="020B0502040204020203" pitchFamily="34" charset="0"/>
                </a:rPr>
                <a:t>Business Name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48345730-8690-4FF5-8C42-E4C1F9C0BD83}"/>
                </a:ext>
              </a:extLst>
            </p:cNvPr>
            <p:cNvSpPr/>
            <p:nvPr/>
          </p:nvSpPr>
          <p:spPr>
            <a:xfrm>
              <a:off x="1090767" y="1009156"/>
              <a:ext cx="1691085" cy="4629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id-ID" sz="1200" dirty="0">
                  <a:solidFill>
                    <a:schemeClr val="bg1">
                      <a:lumMod val="65000"/>
                    </a:schemeClr>
                  </a:solidFill>
                  <a:latin typeface="Roboto Light" panose="02000000000000000000" pitchFamily="2" charset="0"/>
                  <a:cs typeface="Segoe UI Light" panose="020B0502040204020203" pitchFamily="34" charset="0"/>
                </a:rPr>
                <a:t>Vivamus quam dolor, tempor ac gravida sit amet, porta fermentum magna. tempor ac gravida</a:t>
              </a: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endParaRPr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E1DD3DB6-7CDB-44C9-98D1-EC700BF42F77}"/>
              </a:ext>
            </a:extLst>
          </p:cNvPr>
          <p:cNvSpPr/>
          <p:nvPr/>
        </p:nvSpPr>
        <p:spPr>
          <a:xfrm flipH="1">
            <a:off x="1093132" y="2344070"/>
            <a:ext cx="98235" cy="132388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latin typeface="Roboto Light" panose="02000000000000000000" pitchFamily="2" charset="0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025881DC-234D-4A5B-84DE-D2925D926BAC}"/>
              </a:ext>
            </a:extLst>
          </p:cNvPr>
          <p:cNvGrpSpPr/>
          <p:nvPr/>
        </p:nvGrpSpPr>
        <p:grpSpPr>
          <a:xfrm>
            <a:off x="4848572" y="2272549"/>
            <a:ext cx="2701553" cy="1284345"/>
            <a:chOff x="1090767" y="668179"/>
            <a:chExt cx="1691085" cy="803959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44AF9369-0733-4542-8F2B-DECCAA754599}"/>
                </a:ext>
              </a:extLst>
            </p:cNvPr>
            <p:cNvSpPr/>
            <p:nvPr/>
          </p:nvSpPr>
          <p:spPr>
            <a:xfrm>
              <a:off x="1090767" y="668179"/>
              <a:ext cx="1415609" cy="2494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dirty="0">
                  <a:latin typeface="Roboto Light" panose="02000000000000000000" pitchFamily="2" charset="0"/>
                  <a:cs typeface="Segoe UI" panose="020B0502040204020203" pitchFamily="34" charset="0"/>
                </a:rPr>
                <a:t>Business Name</a:t>
              </a: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137B2F62-E6B8-4B33-B437-50996FCC1DD9}"/>
                </a:ext>
              </a:extLst>
            </p:cNvPr>
            <p:cNvSpPr/>
            <p:nvPr/>
          </p:nvSpPr>
          <p:spPr>
            <a:xfrm>
              <a:off x="1090767" y="1009156"/>
              <a:ext cx="1691085" cy="4629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id-ID" sz="1200" dirty="0">
                  <a:solidFill>
                    <a:schemeClr val="bg1">
                      <a:lumMod val="65000"/>
                    </a:schemeClr>
                  </a:solidFill>
                  <a:latin typeface="Roboto Light" panose="02000000000000000000" pitchFamily="2" charset="0"/>
                  <a:cs typeface="Segoe UI Light" panose="020B0502040204020203" pitchFamily="34" charset="0"/>
                </a:rPr>
                <a:t>Vivamus quam dolor, tempor ac gravida sit amet, porta fermentum magna. tempor ac gravida</a:t>
              </a: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endParaRPr>
            </a:p>
          </p:txBody>
        </p:sp>
      </p:grpSp>
      <p:sp>
        <p:nvSpPr>
          <p:cNvPr id="25" name="Rectangle 24">
            <a:extLst>
              <a:ext uri="{FF2B5EF4-FFF2-40B4-BE49-F238E27FC236}">
                <a16:creationId xmlns:a16="http://schemas.microsoft.com/office/drawing/2014/main" id="{70D28885-F33C-49D9-AA15-768803ABD24D}"/>
              </a:ext>
            </a:extLst>
          </p:cNvPr>
          <p:cNvSpPr/>
          <p:nvPr/>
        </p:nvSpPr>
        <p:spPr>
          <a:xfrm flipH="1">
            <a:off x="4641875" y="2344069"/>
            <a:ext cx="98235" cy="13238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latin typeface="Roboto Light" panose="02000000000000000000" pitchFamily="2" charset="0"/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FCF0DD89-CDF2-44BC-BE05-8F29FCF529CD}"/>
              </a:ext>
            </a:extLst>
          </p:cNvPr>
          <p:cNvGrpSpPr/>
          <p:nvPr/>
        </p:nvGrpSpPr>
        <p:grpSpPr>
          <a:xfrm>
            <a:off x="8397315" y="2272549"/>
            <a:ext cx="2701553" cy="1284345"/>
            <a:chOff x="1090767" y="668179"/>
            <a:chExt cx="1691085" cy="803959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5D68EF14-5662-4671-AAD1-C4635EB9FFEC}"/>
                </a:ext>
              </a:extLst>
            </p:cNvPr>
            <p:cNvSpPr/>
            <p:nvPr/>
          </p:nvSpPr>
          <p:spPr>
            <a:xfrm>
              <a:off x="1090767" y="668179"/>
              <a:ext cx="1415609" cy="2494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dirty="0">
                  <a:latin typeface="Roboto Light" panose="02000000000000000000" pitchFamily="2" charset="0"/>
                  <a:cs typeface="Segoe UI" panose="020B0502040204020203" pitchFamily="34" charset="0"/>
                </a:rPr>
                <a:t>Business Name</a:t>
              </a: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FA8B1EF6-BD11-4E2E-BD59-F2582B5A5BE8}"/>
                </a:ext>
              </a:extLst>
            </p:cNvPr>
            <p:cNvSpPr/>
            <p:nvPr/>
          </p:nvSpPr>
          <p:spPr>
            <a:xfrm>
              <a:off x="1090767" y="1009156"/>
              <a:ext cx="1691085" cy="4629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id-ID" sz="1200" dirty="0">
                  <a:solidFill>
                    <a:schemeClr val="bg1">
                      <a:lumMod val="65000"/>
                    </a:schemeClr>
                  </a:solidFill>
                  <a:latin typeface="Roboto Light" panose="02000000000000000000" pitchFamily="2" charset="0"/>
                  <a:cs typeface="Segoe UI Light" panose="020B0502040204020203" pitchFamily="34" charset="0"/>
                </a:rPr>
                <a:t>Vivamus quam dolor, tempor ac gravida sit amet, porta fermentum magna. tempor ac gravida</a:t>
              </a: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endParaRPr>
            </a:p>
          </p:txBody>
        </p:sp>
      </p:grpSp>
      <p:sp>
        <p:nvSpPr>
          <p:cNvPr id="30" name="Rectangle 29">
            <a:extLst>
              <a:ext uri="{FF2B5EF4-FFF2-40B4-BE49-F238E27FC236}">
                <a16:creationId xmlns:a16="http://schemas.microsoft.com/office/drawing/2014/main" id="{B85DC3F4-91E7-4003-9CB0-1698E8A0316D}"/>
              </a:ext>
            </a:extLst>
          </p:cNvPr>
          <p:cNvSpPr/>
          <p:nvPr/>
        </p:nvSpPr>
        <p:spPr>
          <a:xfrm flipH="1">
            <a:off x="8190618" y="2344069"/>
            <a:ext cx="98235" cy="132388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latin typeface="Roboto Light" panose="02000000000000000000" pitchFamily="2" charset="0"/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ABB46B22-7B25-400F-961F-5294B694BF74}"/>
              </a:ext>
            </a:extLst>
          </p:cNvPr>
          <p:cNvGrpSpPr/>
          <p:nvPr/>
        </p:nvGrpSpPr>
        <p:grpSpPr>
          <a:xfrm>
            <a:off x="1299829" y="4286407"/>
            <a:ext cx="2701553" cy="1284345"/>
            <a:chOff x="1090767" y="668179"/>
            <a:chExt cx="1691085" cy="803959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6C482678-A0A7-41BE-B3BB-C0C4C4A38D03}"/>
                </a:ext>
              </a:extLst>
            </p:cNvPr>
            <p:cNvSpPr/>
            <p:nvPr/>
          </p:nvSpPr>
          <p:spPr>
            <a:xfrm>
              <a:off x="1090767" y="668179"/>
              <a:ext cx="1415609" cy="2494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dirty="0">
                  <a:latin typeface="Roboto Light" panose="02000000000000000000" pitchFamily="2" charset="0"/>
                  <a:cs typeface="Segoe UI" panose="020B0502040204020203" pitchFamily="34" charset="0"/>
                </a:rPr>
                <a:t>Business Name</a:t>
              </a: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22C0F242-8F61-4336-A248-33667D361B08}"/>
                </a:ext>
              </a:extLst>
            </p:cNvPr>
            <p:cNvSpPr/>
            <p:nvPr/>
          </p:nvSpPr>
          <p:spPr>
            <a:xfrm>
              <a:off x="1090767" y="1009156"/>
              <a:ext cx="1691085" cy="4629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id-ID" sz="1200" dirty="0">
                  <a:solidFill>
                    <a:schemeClr val="bg1">
                      <a:lumMod val="65000"/>
                    </a:schemeClr>
                  </a:solidFill>
                  <a:latin typeface="Roboto Light" panose="02000000000000000000" pitchFamily="2" charset="0"/>
                  <a:cs typeface="Segoe UI Light" panose="020B0502040204020203" pitchFamily="34" charset="0"/>
                </a:rPr>
                <a:t>Vivamus quam dolor, tempor ac gravida sit amet, porta fermentum magna. tempor ac gravida</a:t>
              </a: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endParaRPr>
            </a:p>
          </p:txBody>
        </p:sp>
      </p:grpSp>
      <p:sp>
        <p:nvSpPr>
          <p:cNvPr id="35" name="Rectangle 34">
            <a:extLst>
              <a:ext uri="{FF2B5EF4-FFF2-40B4-BE49-F238E27FC236}">
                <a16:creationId xmlns:a16="http://schemas.microsoft.com/office/drawing/2014/main" id="{DBD3F698-AD70-4165-B09B-A4AF423FA6CB}"/>
              </a:ext>
            </a:extLst>
          </p:cNvPr>
          <p:cNvSpPr/>
          <p:nvPr/>
        </p:nvSpPr>
        <p:spPr>
          <a:xfrm flipH="1">
            <a:off x="1093132" y="4357927"/>
            <a:ext cx="98235" cy="132388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latin typeface="Roboto Light" panose="02000000000000000000" pitchFamily="2" charset="0"/>
            </a:endParaRP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CCC91B50-429B-4780-9FEC-50B3611F6890}"/>
              </a:ext>
            </a:extLst>
          </p:cNvPr>
          <p:cNvGrpSpPr/>
          <p:nvPr/>
        </p:nvGrpSpPr>
        <p:grpSpPr>
          <a:xfrm>
            <a:off x="4848572" y="4286406"/>
            <a:ext cx="2701553" cy="1284345"/>
            <a:chOff x="1090767" y="668179"/>
            <a:chExt cx="1691085" cy="803959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A89FE8ED-8D97-4A7C-A7F8-F97F07B5D56F}"/>
                </a:ext>
              </a:extLst>
            </p:cNvPr>
            <p:cNvSpPr/>
            <p:nvPr/>
          </p:nvSpPr>
          <p:spPr>
            <a:xfrm>
              <a:off x="1090767" y="668179"/>
              <a:ext cx="1415609" cy="2494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dirty="0">
                  <a:latin typeface="Roboto Light" panose="02000000000000000000" pitchFamily="2" charset="0"/>
                  <a:cs typeface="Segoe UI" panose="020B0502040204020203" pitchFamily="34" charset="0"/>
                </a:rPr>
                <a:t>Business Name</a:t>
              </a: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5DB907B2-3198-4D06-BC0A-C89B3610A9D5}"/>
                </a:ext>
              </a:extLst>
            </p:cNvPr>
            <p:cNvSpPr/>
            <p:nvPr/>
          </p:nvSpPr>
          <p:spPr>
            <a:xfrm>
              <a:off x="1090767" y="1009156"/>
              <a:ext cx="1691085" cy="4629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id-ID" sz="1200" dirty="0">
                  <a:solidFill>
                    <a:schemeClr val="bg1">
                      <a:lumMod val="65000"/>
                    </a:schemeClr>
                  </a:solidFill>
                  <a:latin typeface="Roboto Light" panose="02000000000000000000" pitchFamily="2" charset="0"/>
                  <a:cs typeface="Segoe UI Light" panose="020B0502040204020203" pitchFamily="34" charset="0"/>
                </a:rPr>
                <a:t>Vivamus quam dolor, tempor ac gravida sit amet, porta fermentum magna. tempor ac gravida</a:t>
              </a: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endParaRPr>
            </a:p>
          </p:txBody>
        </p:sp>
      </p:grpSp>
      <p:sp>
        <p:nvSpPr>
          <p:cNvPr id="44" name="Rectangle 43">
            <a:extLst>
              <a:ext uri="{FF2B5EF4-FFF2-40B4-BE49-F238E27FC236}">
                <a16:creationId xmlns:a16="http://schemas.microsoft.com/office/drawing/2014/main" id="{0FC30A55-77DC-4E73-9743-D530A605587D}"/>
              </a:ext>
            </a:extLst>
          </p:cNvPr>
          <p:cNvSpPr/>
          <p:nvPr/>
        </p:nvSpPr>
        <p:spPr>
          <a:xfrm flipH="1">
            <a:off x="4641875" y="4357926"/>
            <a:ext cx="98235" cy="13238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latin typeface="Roboto Light" panose="02000000000000000000" pitchFamily="2" charset="0"/>
            </a:endParaRP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6605DBD5-0036-4EAB-A106-0148F58D6B4B}"/>
              </a:ext>
            </a:extLst>
          </p:cNvPr>
          <p:cNvGrpSpPr/>
          <p:nvPr/>
        </p:nvGrpSpPr>
        <p:grpSpPr>
          <a:xfrm>
            <a:off x="8397315" y="4286406"/>
            <a:ext cx="2701553" cy="1284345"/>
            <a:chOff x="1090767" y="668179"/>
            <a:chExt cx="1691085" cy="803959"/>
          </a:xfrm>
        </p:grpSpPr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1CFB115C-3FFC-4460-95D3-582CD2C43252}"/>
                </a:ext>
              </a:extLst>
            </p:cNvPr>
            <p:cNvSpPr/>
            <p:nvPr/>
          </p:nvSpPr>
          <p:spPr>
            <a:xfrm>
              <a:off x="1090767" y="668179"/>
              <a:ext cx="1415609" cy="2494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dirty="0">
                  <a:latin typeface="Roboto Light" panose="02000000000000000000" pitchFamily="2" charset="0"/>
                  <a:cs typeface="Segoe UI" panose="020B0502040204020203" pitchFamily="34" charset="0"/>
                </a:rPr>
                <a:t>Business Name</a:t>
              </a:r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FEF23E3F-A6FE-4B05-B80B-55F62B2540B8}"/>
                </a:ext>
              </a:extLst>
            </p:cNvPr>
            <p:cNvSpPr/>
            <p:nvPr/>
          </p:nvSpPr>
          <p:spPr>
            <a:xfrm>
              <a:off x="1090767" y="1009156"/>
              <a:ext cx="1691085" cy="4629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id-ID" sz="1200" dirty="0">
                  <a:solidFill>
                    <a:schemeClr val="bg1">
                      <a:lumMod val="65000"/>
                    </a:schemeClr>
                  </a:solidFill>
                  <a:latin typeface="Roboto Light" panose="02000000000000000000" pitchFamily="2" charset="0"/>
                  <a:cs typeface="Segoe UI Light" panose="020B0502040204020203" pitchFamily="34" charset="0"/>
                </a:rPr>
                <a:t>Vivamus quam dolor, tempor ac gravida sit amet, porta fermentum magna. tempor ac gravida</a:t>
              </a: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endParaRPr>
            </a:p>
          </p:txBody>
        </p:sp>
      </p:grpSp>
      <p:sp>
        <p:nvSpPr>
          <p:cNvPr id="53" name="Rectangle 52">
            <a:extLst>
              <a:ext uri="{FF2B5EF4-FFF2-40B4-BE49-F238E27FC236}">
                <a16:creationId xmlns:a16="http://schemas.microsoft.com/office/drawing/2014/main" id="{3AEEC3D3-A624-473E-8F40-555F012C7172}"/>
              </a:ext>
            </a:extLst>
          </p:cNvPr>
          <p:cNvSpPr/>
          <p:nvPr/>
        </p:nvSpPr>
        <p:spPr>
          <a:xfrm flipH="1">
            <a:off x="8190618" y="4357926"/>
            <a:ext cx="98235" cy="132388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latin typeface="Roboto Light" panose="02000000000000000000" pitchFamily="2" charset="0"/>
            </a:endParaRPr>
          </a:p>
        </p:txBody>
      </p:sp>
      <p:grpSp>
        <p:nvGrpSpPr>
          <p:cNvPr id="58" name="Group 57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59" name="Rectangle 58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L-Shape 59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L-Shape 60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L-Shape 61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L-Shape 62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4" name="TextBox 63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8" name="Group 67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69" name="Diamond 68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Diamond 70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2" name="Group 71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73" name="Chevron 72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4" name="Chevron 73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5" name="Chevron 74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6" name="Chevron 75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77" name="Group 7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7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1" name="TextBox 80"/>
          <p:cNvSpPr txBox="1"/>
          <p:nvPr/>
        </p:nvSpPr>
        <p:spPr>
          <a:xfrm>
            <a:off x="2850568" y="1004946"/>
            <a:ext cx="6490880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main info graphics</a:t>
            </a:r>
          </a:p>
        </p:txBody>
      </p:sp>
    </p:spTree>
    <p:extLst>
      <p:ext uri="{BB962C8B-B14F-4D97-AF65-F5344CB8AC3E}">
        <p14:creationId xmlns:p14="http://schemas.microsoft.com/office/powerpoint/2010/main" val="2695931866"/>
      </p:ext>
    </p:extLst>
  </p:cSld>
  <p:clrMapOvr>
    <a:masterClrMapping/>
  </p:clrMapOvr>
  <p:transition spd="slow">
    <p:wip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32" name="Group 31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38" name="Diamond 37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Diamond 54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3" name="Diamond 32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4" name="Diamond 33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" name="Oval 34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Arrow: Right 19">
            <a:extLst>
              <a:ext uri="{FF2B5EF4-FFF2-40B4-BE49-F238E27FC236}">
                <a16:creationId xmlns:a16="http://schemas.microsoft.com/office/drawing/2014/main" id="{3DECC35C-6E7A-4CFF-B2ED-02A5DE2F2FF1}"/>
              </a:ext>
            </a:extLst>
          </p:cNvPr>
          <p:cNvSpPr/>
          <p:nvPr/>
        </p:nvSpPr>
        <p:spPr>
          <a:xfrm>
            <a:off x="1743685" y="2336611"/>
            <a:ext cx="8704630" cy="1092056"/>
          </a:xfrm>
          <a:prstGeom prst="rightArrow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8BE43632-A853-438C-93DA-7A85742BB8A1}"/>
              </a:ext>
            </a:extLst>
          </p:cNvPr>
          <p:cNvSpPr/>
          <p:nvPr/>
        </p:nvSpPr>
        <p:spPr>
          <a:xfrm>
            <a:off x="2418649" y="2415493"/>
            <a:ext cx="911576" cy="91157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18872" rIns="0" bIns="0" rtlCol="0" anchor="ctr"/>
          <a:lstStyle/>
          <a:p>
            <a:pPr algn="ctr"/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  <a:latin typeface="Roboto Light" panose="02000000000000000000" pitchFamily="2" charset="0"/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1FA12E5D-438F-4692-9D46-1780EC5FB2C6}"/>
              </a:ext>
            </a:extLst>
          </p:cNvPr>
          <p:cNvSpPr/>
          <p:nvPr/>
        </p:nvSpPr>
        <p:spPr>
          <a:xfrm>
            <a:off x="5396376" y="2415493"/>
            <a:ext cx="911576" cy="9115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18872" rIns="0" bIns="0" rtlCol="0" anchor="ctr"/>
          <a:lstStyle/>
          <a:p>
            <a:pPr algn="ctr"/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  <a:latin typeface="Roboto Light" panose="02000000000000000000" pitchFamily="2" charset="0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F4C042B8-483D-498A-9D6B-C763CF9615E9}"/>
              </a:ext>
            </a:extLst>
          </p:cNvPr>
          <p:cNvSpPr/>
          <p:nvPr/>
        </p:nvSpPr>
        <p:spPr>
          <a:xfrm>
            <a:off x="8374107" y="2415493"/>
            <a:ext cx="911576" cy="91157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18872" rIns="0" bIns="0" rtlCol="0" anchor="ctr"/>
          <a:lstStyle/>
          <a:p>
            <a:pPr algn="ctr"/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  <a:latin typeface="Roboto Light" panose="02000000000000000000" pitchFamily="2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CA24AEC-2AC2-4FAE-85DD-6EAEF3AD6729}"/>
              </a:ext>
            </a:extLst>
          </p:cNvPr>
          <p:cNvSpPr txBox="1"/>
          <p:nvPr/>
        </p:nvSpPr>
        <p:spPr>
          <a:xfrm>
            <a:off x="2264334" y="3543387"/>
            <a:ext cx="12202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</a:rPr>
              <a:t>Add title here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7D00E67-CD3C-43F8-94EE-07A0F70A8A78}"/>
              </a:ext>
            </a:extLst>
          </p:cNvPr>
          <p:cNvSpPr txBox="1"/>
          <p:nvPr/>
        </p:nvSpPr>
        <p:spPr>
          <a:xfrm>
            <a:off x="1845283" y="3891772"/>
            <a:ext cx="2058309" cy="455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</a:rPr>
              <a:t>Perspiciati unde omnis iste voluptatem fringilla.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FB93727-7381-477D-8DF9-84D42C64569C}"/>
              </a:ext>
            </a:extLst>
          </p:cNvPr>
          <p:cNvSpPr txBox="1"/>
          <p:nvPr/>
        </p:nvSpPr>
        <p:spPr>
          <a:xfrm>
            <a:off x="5242061" y="3543387"/>
            <a:ext cx="12202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</a:rPr>
              <a:t>Add title here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9B5AB61-8A37-4BE2-B874-9C357580A330}"/>
              </a:ext>
            </a:extLst>
          </p:cNvPr>
          <p:cNvSpPr txBox="1"/>
          <p:nvPr/>
        </p:nvSpPr>
        <p:spPr>
          <a:xfrm>
            <a:off x="4823010" y="3891772"/>
            <a:ext cx="2058309" cy="455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</a:rPr>
              <a:t>Perspiciati unde omnis iste voluptatem fringilla.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0C8A96B2-D085-49D7-90E2-F699491965B8}"/>
              </a:ext>
            </a:extLst>
          </p:cNvPr>
          <p:cNvSpPr txBox="1"/>
          <p:nvPr/>
        </p:nvSpPr>
        <p:spPr>
          <a:xfrm>
            <a:off x="8219792" y="3543387"/>
            <a:ext cx="12202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</a:rPr>
              <a:t>Add title here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3BE1B7E-2C45-4AA7-BA9B-D11C718097A5}"/>
              </a:ext>
            </a:extLst>
          </p:cNvPr>
          <p:cNvSpPr txBox="1"/>
          <p:nvPr/>
        </p:nvSpPr>
        <p:spPr>
          <a:xfrm>
            <a:off x="7800741" y="3891772"/>
            <a:ext cx="2058309" cy="455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</a:rPr>
              <a:t>Perspiciati unde omnis iste voluptatem fringilla.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6AC6579-E24B-4065-B146-BA2D6218862F}"/>
              </a:ext>
            </a:extLst>
          </p:cNvPr>
          <p:cNvSpPr txBox="1"/>
          <p:nvPr/>
        </p:nvSpPr>
        <p:spPr>
          <a:xfrm>
            <a:off x="2607376" y="2645638"/>
            <a:ext cx="5341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Roboto Light" panose="02000000000000000000" pitchFamily="2" charset="0"/>
              </a:rPr>
              <a:t>01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F38545E-1187-4162-9809-D10DBDEB0D11}"/>
              </a:ext>
            </a:extLst>
          </p:cNvPr>
          <p:cNvSpPr txBox="1"/>
          <p:nvPr/>
        </p:nvSpPr>
        <p:spPr>
          <a:xfrm>
            <a:off x="5571178" y="2645638"/>
            <a:ext cx="5341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Roboto Light" panose="02000000000000000000" pitchFamily="2" charset="0"/>
              </a:rPr>
              <a:t>02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42CAFE5A-6EB9-4CC5-8FA5-1FA778CA68EE}"/>
              </a:ext>
            </a:extLst>
          </p:cNvPr>
          <p:cNvSpPr txBox="1"/>
          <p:nvPr/>
        </p:nvSpPr>
        <p:spPr>
          <a:xfrm>
            <a:off x="8562836" y="2640013"/>
            <a:ext cx="5341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Roboto Light" panose="02000000000000000000" pitchFamily="2" charset="0"/>
              </a:rPr>
              <a:t>03</a:t>
            </a:r>
          </a:p>
        </p:txBody>
      </p:sp>
      <p:sp>
        <p:nvSpPr>
          <p:cNvPr id="50" name="Arrow: Right 49">
            <a:extLst>
              <a:ext uri="{FF2B5EF4-FFF2-40B4-BE49-F238E27FC236}">
                <a16:creationId xmlns:a16="http://schemas.microsoft.com/office/drawing/2014/main" id="{62CAD95E-A7EA-469E-8E39-A3F65796682B}"/>
              </a:ext>
            </a:extLst>
          </p:cNvPr>
          <p:cNvSpPr/>
          <p:nvPr/>
        </p:nvSpPr>
        <p:spPr>
          <a:xfrm>
            <a:off x="1743685" y="4506496"/>
            <a:ext cx="8704630" cy="1092056"/>
          </a:xfrm>
          <a:prstGeom prst="rightArrow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  <a:latin typeface="Roboto Light" panose="02000000000000000000" pitchFamily="2" charset="0"/>
            </a:endParaRP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F756B154-5713-43C4-AB9A-20E371F219EE}"/>
              </a:ext>
            </a:extLst>
          </p:cNvPr>
          <p:cNvSpPr/>
          <p:nvPr/>
        </p:nvSpPr>
        <p:spPr>
          <a:xfrm>
            <a:off x="2418649" y="4585378"/>
            <a:ext cx="911576" cy="91157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18872" rIns="0" bIns="0" rtlCol="0" anchor="ctr"/>
          <a:lstStyle/>
          <a:p>
            <a:pPr algn="ctr"/>
            <a:endParaRPr lang="en-US" sz="2400" dirty="0">
              <a:solidFill>
                <a:schemeClr val="bg1"/>
              </a:solidFill>
              <a:latin typeface="Roboto Light" panose="02000000000000000000" pitchFamily="2" charset="0"/>
            </a:endParaRP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969C8826-D07C-4D63-8B4E-A2D6732BC2E6}"/>
              </a:ext>
            </a:extLst>
          </p:cNvPr>
          <p:cNvSpPr/>
          <p:nvPr/>
        </p:nvSpPr>
        <p:spPr>
          <a:xfrm>
            <a:off x="5396376" y="4585378"/>
            <a:ext cx="911576" cy="9115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18872" rIns="0" bIns="0" rtlCol="0" anchor="ctr"/>
          <a:lstStyle/>
          <a:p>
            <a:pPr algn="ctr"/>
            <a:endParaRPr lang="en-US" sz="2400" dirty="0">
              <a:solidFill>
                <a:schemeClr val="bg1"/>
              </a:solidFill>
              <a:latin typeface="Roboto Light" panose="02000000000000000000" pitchFamily="2" charset="0"/>
            </a:endParaRP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CB8C88EB-C484-4FA9-A501-006EB6A3A288}"/>
              </a:ext>
            </a:extLst>
          </p:cNvPr>
          <p:cNvSpPr/>
          <p:nvPr/>
        </p:nvSpPr>
        <p:spPr>
          <a:xfrm>
            <a:off x="8374107" y="4585378"/>
            <a:ext cx="911576" cy="91157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18872" rIns="0" bIns="0" rtlCol="0" anchor="ctr"/>
          <a:lstStyle/>
          <a:p>
            <a:pPr algn="ctr"/>
            <a:endParaRPr lang="en-US" sz="2400" dirty="0">
              <a:solidFill>
                <a:schemeClr val="bg1"/>
              </a:solidFill>
              <a:latin typeface="Roboto Light" panose="02000000000000000000" pitchFamily="2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3C58522C-218A-4C51-8640-618FE865E866}"/>
              </a:ext>
            </a:extLst>
          </p:cNvPr>
          <p:cNvSpPr txBox="1"/>
          <p:nvPr/>
        </p:nvSpPr>
        <p:spPr>
          <a:xfrm>
            <a:off x="2264334" y="5713272"/>
            <a:ext cx="12202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</a:rPr>
              <a:t>Add title here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EFD27845-DD40-4737-8FAD-0F76BCEBE231}"/>
              </a:ext>
            </a:extLst>
          </p:cNvPr>
          <p:cNvSpPr txBox="1"/>
          <p:nvPr/>
        </p:nvSpPr>
        <p:spPr>
          <a:xfrm>
            <a:off x="5242061" y="5713272"/>
            <a:ext cx="12202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</a:rPr>
              <a:t>Add title here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6DCD4F0D-AE0F-4E2C-BABC-3315E8A846BA}"/>
              </a:ext>
            </a:extLst>
          </p:cNvPr>
          <p:cNvSpPr txBox="1"/>
          <p:nvPr/>
        </p:nvSpPr>
        <p:spPr>
          <a:xfrm>
            <a:off x="8219792" y="5713272"/>
            <a:ext cx="12202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</a:rPr>
              <a:t>Add title here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A783E509-1CB2-4002-9C85-49908FED1B36}"/>
              </a:ext>
            </a:extLst>
          </p:cNvPr>
          <p:cNvSpPr txBox="1"/>
          <p:nvPr/>
        </p:nvSpPr>
        <p:spPr>
          <a:xfrm>
            <a:off x="2607376" y="4815523"/>
            <a:ext cx="5341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Roboto Light" panose="02000000000000000000" pitchFamily="2" charset="0"/>
              </a:rPr>
              <a:t>04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7EBC1367-7513-413B-99FE-579B7A0899AD}"/>
              </a:ext>
            </a:extLst>
          </p:cNvPr>
          <p:cNvSpPr txBox="1"/>
          <p:nvPr/>
        </p:nvSpPr>
        <p:spPr>
          <a:xfrm>
            <a:off x="5571178" y="4815523"/>
            <a:ext cx="5341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Roboto Light" panose="02000000000000000000" pitchFamily="2" charset="0"/>
              </a:rPr>
              <a:t>05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78750898-441F-4C88-A710-C96672E0FC90}"/>
              </a:ext>
            </a:extLst>
          </p:cNvPr>
          <p:cNvSpPr txBox="1"/>
          <p:nvPr/>
        </p:nvSpPr>
        <p:spPr>
          <a:xfrm>
            <a:off x="8562836" y="4809898"/>
            <a:ext cx="5341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Roboto Light" panose="02000000000000000000" pitchFamily="2" charset="0"/>
              </a:rPr>
              <a:t>06</a:t>
            </a:r>
          </a:p>
        </p:txBody>
      </p:sp>
      <p:grpSp>
        <p:nvGrpSpPr>
          <p:cNvPr id="57" name="Group 56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59" name="Rectangle 58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L-Shape 62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L-Shape 63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L-Shape 64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L-Shape 65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7" name="TextBox 66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71" name="Group 70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72" name="Diamond 71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Diamond 72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Diamond 73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5" name="Group 7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76" name="Chevron 75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7" name="Chevron 76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8" name="Chevron 77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9" name="Chevron 78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0" name="Group 79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81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4" name="TextBox 83"/>
          <p:cNvSpPr txBox="1"/>
          <p:nvPr/>
        </p:nvSpPr>
        <p:spPr>
          <a:xfrm>
            <a:off x="2850568" y="1004946"/>
            <a:ext cx="6490880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main info graphics</a:t>
            </a:r>
          </a:p>
        </p:txBody>
      </p:sp>
    </p:spTree>
    <p:extLst>
      <p:ext uri="{BB962C8B-B14F-4D97-AF65-F5344CB8AC3E}">
        <p14:creationId xmlns:p14="http://schemas.microsoft.com/office/powerpoint/2010/main" val="853192030"/>
      </p:ext>
    </p:extLst>
  </p:cSld>
  <p:clrMapOvr>
    <a:masterClrMapping/>
  </p:clrMapOvr>
  <p:transition spd="slow">
    <p:wip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16" name="Group 15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30" name="Diamond 29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Diamond 30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7" name="Diamond 16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Diamond 17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Oval 24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Oval 41">
            <a:extLst>
              <a:ext uri="{FF2B5EF4-FFF2-40B4-BE49-F238E27FC236}">
                <a16:creationId xmlns:a16="http://schemas.microsoft.com/office/drawing/2014/main" id="{C8198EEE-31C8-4C11-A166-4B869B8EB4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24985" y="2379258"/>
            <a:ext cx="1542023" cy="154513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3599" b="1" dirty="0">
              <a:latin typeface="Roboto Bold" charset="0"/>
            </a:endParaRPr>
          </a:p>
        </p:txBody>
      </p:sp>
      <p:sp>
        <p:nvSpPr>
          <p:cNvPr id="20" name="Oval 41">
            <a:extLst>
              <a:ext uri="{FF2B5EF4-FFF2-40B4-BE49-F238E27FC236}">
                <a16:creationId xmlns:a16="http://schemas.microsoft.com/office/drawing/2014/main" id="{618159E1-9E33-401E-A687-664FFE828C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11111" y="2379258"/>
            <a:ext cx="1542023" cy="154513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3599" b="1" dirty="0">
              <a:latin typeface="Roboto Bold" charset="0"/>
            </a:endParaRPr>
          </a:p>
        </p:txBody>
      </p:sp>
      <p:sp>
        <p:nvSpPr>
          <p:cNvPr id="21" name="Oval 41">
            <a:extLst>
              <a:ext uri="{FF2B5EF4-FFF2-40B4-BE49-F238E27FC236}">
                <a16:creationId xmlns:a16="http://schemas.microsoft.com/office/drawing/2014/main" id="{13E21A00-2478-422B-8D18-5AA79DEDE7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38859" y="2379258"/>
            <a:ext cx="1542023" cy="154513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3599" b="1" dirty="0">
              <a:latin typeface="Roboto Bold" charset="0"/>
            </a:endParaRPr>
          </a:p>
        </p:txBody>
      </p:sp>
      <p:sp>
        <p:nvSpPr>
          <p:cNvPr id="22" name="Shape 2774">
            <a:extLst>
              <a:ext uri="{FF2B5EF4-FFF2-40B4-BE49-F238E27FC236}">
                <a16:creationId xmlns:a16="http://schemas.microsoft.com/office/drawing/2014/main" id="{7612AD12-9FD3-4034-AA71-68FE8F3F78B7}"/>
              </a:ext>
            </a:extLst>
          </p:cNvPr>
          <p:cNvSpPr/>
          <p:nvPr/>
        </p:nvSpPr>
        <p:spPr>
          <a:xfrm>
            <a:off x="2338208" y="2922865"/>
            <a:ext cx="575300" cy="5753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945"/>
                </a:moveTo>
                <a:lnTo>
                  <a:pt x="982" y="2945"/>
                </a:lnTo>
                <a:lnTo>
                  <a:pt x="982" y="1964"/>
                </a:lnTo>
                <a:lnTo>
                  <a:pt x="20618" y="1964"/>
                </a:lnTo>
                <a:cubicBezTo>
                  <a:pt x="20618" y="1964"/>
                  <a:pt x="20618" y="2945"/>
                  <a:pt x="20618" y="2945"/>
                </a:cubicBezTo>
                <a:close/>
                <a:moveTo>
                  <a:pt x="19636" y="15709"/>
                </a:moveTo>
                <a:lnTo>
                  <a:pt x="1964" y="15709"/>
                </a:lnTo>
                <a:lnTo>
                  <a:pt x="1964" y="3927"/>
                </a:lnTo>
                <a:lnTo>
                  <a:pt x="19636" y="3927"/>
                </a:lnTo>
                <a:cubicBezTo>
                  <a:pt x="19636" y="3927"/>
                  <a:pt x="19636" y="15709"/>
                  <a:pt x="19636" y="15709"/>
                </a:cubicBezTo>
                <a:close/>
                <a:moveTo>
                  <a:pt x="20618" y="982"/>
                </a:moveTo>
                <a:lnTo>
                  <a:pt x="11782" y="982"/>
                </a:lnTo>
                <a:cubicBezTo>
                  <a:pt x="11782" y="440"/>
                  <a:pt x="11342" y="0"/>
                  <a:pt x="10800" y="0"/>
                </a:cubicBezTo>
                <a:cubicBezTo>
                  <a:pt x="10257" y="0"/>
                  <a:pt x="9818" y="440"/>
                  <a:pt x="9818" y="982"/>
                </a:cubicBezTo>
                <a:lnTo>
                  <a:pt x="982" y="982"/>
                </a:lnTo>
                <a:cubicBezTo>
                  <a:pt x="439" y="982"/>
                  <a:pt x="0" y="1422"/>
                  <a:pt x="0" y="1964"/>
                </a:cubicBezTo>
                <a:lnTo>
                  <a:pt x="0" y="2945"/>
                </a:lnTo>
                <a:cubicBezTo>
                  <a:pt x="0" y="3488"/>
                  <a:pt x="439" y="3927"/>
                  <a:pt x="982" y="3927"/>
                </a:cubicBezTo>
                <a:lnTo>
                  <a:pt x="982" y="15709"/>
                </a:lnTo>
                <a:cubicBezTo>
                  <a:pt x="982" y="16252"/>
                  <a:pt x="1421" y="16691"/>
                  <a:pt x="1964" y="16691"/>
                </a:cubicBezTo>
                <a:lnTo>
                  <a:pt x="10309" y="16691"/>
                </a:lnTo>
                <a:lnTo>
                  <a:pt x="10309" y="17960"/>
                </a:lnTo>
                <a:lnTo>
                  <a:pt x="7507" y="20762"/>
                </a:lnTo>
                <a:cubicBezTo>
                  <a:pt x="7419" y="20851"/>
                  <a:pt x="7364" y="20974"/>
                  <a:pt x="7364" y="21109"/>
                </a:cubicBezTo>
                <a:cubicBezTo>
                  <a:pt x="7364" y="21380"/>
                  <a:pt x="7583" y="21600"/>
                  <a:pt x="7855" y="21600"/>
                </a:cubicBezTo>
                <a:cubicBezTo>
                  <a:pt x="7990" y="21600"/>
                  <a:pt x="8113" y="21545"/>
                  <a:pt x="8202" y="21456"/>
                </a:cubicBezTo>
                <a:lnTo>
                  <a:pt x="10800" y="18858"/>
                </a:lnTo>
                <a:lnTo>
                  <a:pt x="13398" y="21456"/>
                </a:lnTo>
                <a:cubicBezTo>
                  <a:pt x="13488" y="21545"/>
                  <a:pt x="13610" y="21600"/>
                  <a:pt x="13745" y="21600"/>
                </a:cubicBezTo>
                <a:cubicBezTo>
                  <a:pt x="14017" y="21600"/>
                  <a:pt x="14236" y="21380"/>
                  <a:pt x="14236" y="21109"/>
                </a:cubicBezTo>
                <a:cubicBezTo>
                  <a:pt x="14236" y="20974"/>
                  <a:pt x="14182" y="20851"/>
                  <a:pt x="14093" y="20762"/>
                </a:cubicBezTo>
                <a:lnTo>
                  <a:pt x="11291" y="17960"/>
                </a:lnTo>
                <a:lnTo>
                  <a:pt x="11291" y="16691"/>
                </a:lnTo>
                <a:lnTo>
                  <a:pt x="19636" y="16691"/>
                </a:lnTo>
                <a:cubicBezTo>
                  <a:pt x="20178" y="16691"/>
                  <a:pt x="20618" y="16252"/>
                  <a:pt x="20618" y="15709"/>
                </a:cubicBezTo>
                <a:lnTo>
                  <a:pt x="20618" y="3927"/>
                </a:lnTo>
                <a:cubicBezTo>
                  <a:pt x="21160" y="3927"/>
                  <a:pt x="21600" y="3488"/>
                  <a:pt x="21600" y="2945"/>
                </a:cubicBezTo>
                <a:lnTo>
                  <a:pt x="21600" y="1964"/>
                </a:lnTo>
                <a:cubicBezTo>
                  <a:pt x="21600" y="1422"/>
                  <a:pt x="21160" y="982"/>
                  <a:pt x="20618" y="982"/>
                </a:cubicBezTo>
                <a:moveTo>
                  <a:pt x="16200" y="5891"/>
                </a:moveTo>
                <a:cubicBezTo>
                  <a:pt x="16471" y="5891"/>
                  <a:pt x="16691" y="6111"/>
                  <a:pt x="16691" y="6382"/>
                </a:cubicBezTo>
                <a:cubicBezTo>
                  <a:pt x="16691" y="6653"/>
                  <a:pt x="16471" y="6873"/>
                  <a:pt x="16200" y="6873"/>
                </a:cubicBezTo>
                <a:cubicBezTo>
                  <a:pt x="15929" y="6873"/>
                  <a:pt x="15709" y="6653"/>
                  <a:pt x="15709" y="6382"/>
                </a:cubicBezTo>
                <a:cubicBezTo>
                  <a:pt x="15709" y="6111"/>
                  <a:pt x="15929" y="5891"/>
                  <a:pt x="16200" y="5891"/>
                </a:cubicBezTo>
                <a:moveTo>
                  <a:pt x="16200" y="7855"/>
                </a:moveTo>
                <a:cubicBezTo>
                  <a:pt x="17013" y="7855"/>
                  <a:pt x="17673" y="7196"/>
                  <a:pt x="17673" y="6382"/>
                </a:cubicBezTo>
                <a:cubicBezTo>
                  <a:pt x="17673" y="5569"/>
                  <a:pt x="17013" y="4909"/>
                  <a:pt x="16200" y="4909"/>
                </a:cubicBezTo>
                <a:cubicBezTo>
                  <a:pt x="15387" y="4909"/>
                  <a:pt x="14727" y="5569"/>
                  <a:pt x="14727" y="6382"/>
                </a:cubicBezTo>
                <a:cubicBezTo>
                  <a:pt x="14727" y="7196"/>
                  <a:pt x="15387" y="7855"/>
                  <a:pt x="16200" y="7855"/>
                </a:cubicBezTo>
                <a:moveTo>
                  <a:pt x="8422" y="8135"/>
                </a:moveTo>
                <a:lnTo>
                  <a:pt x="11926" y="11638"/>
                </a:lnTo>
                <a:cubicBezTo>
                  <a:pt x="12015" y="11727"/>
                  <a:pt x="12138" y="11782"/>
                  <a:pt x="12273" y="11782"/>
                </a:cubicBezTo>
                <a:cubicBezTo>
                  <a:pt x="12408" y="11782"/>
                  <a:pt x="12531" y="11727"/>
                  <a:pt x="12620" y="11638"/>
                </a:cubicBezTo>
                <a:lnTo>
                  <a:pt x="14183" y="10075"/>
                </a:lnTo>
                <a:lnTo>
                  <a:pt x="16200" y="12764"/>
                </a:lnTo>
                <a:lnTo>
                  <a:pt x="5336" y="12764"/>
                </a:lnTo>
                <a:cubicBezTo>
                  <a:pt x="5336" y="12764"/>
                  <a:pt x="8422" y="8135"/>
                  <a:pt x="8422" y="8135"/>
                </a:cubicBezTo>
                <a:close/>
                <a:moveTo>
                  <a:pt x="4418" y="13745"/>
                </a:moveTo>
                <a:lnTo>
                  <a:pt x="17182" y="13745"/>
                </a:lnTo>
                <a:cubicBezTo>
                  <a:pt x="17453" y="13745"/>
                  <a:pt x="17673" y="13526"/>
                  <a:pt x="17673" y="13255"/>
                </a:cubicBezTo>
                <a:cubicBezTo>
                  <a:pt x="17673" y="13144"/>
                  <a:pt x="17630" y="13047"/>
                  <a:pt x="17568" y="12965"/>
                </a:cubicBezTo>
                <a:lnTo>
                  <a:pt x="17575" y="12960"/>
                </a:lnTo>
                <a:lnTo>
                  <a:pt x="14629" y="9033"/>
                </a:lnTo>
                <a:lnTo>
                  <a:pt x="14622" y="9038"/>
                </a:lnTo>
                <a:cubicBezTo>
                  <a:pt x="14533" y="8919"/>
                  <a:pt x="14397" y="8836"/>
                  <a:pt x="14236" y="8836"/>
                </a:cubicBezTo>
                <a:cubicBezTo>
                  <a:pt x="14101" y="8836"/>
                  <a:pt x="13978" y="8891"/>
                  <a:pt x="13889" y="8980"/>
                </a:cubicBezTo>
                <a:lnTo>
                  <a:pt x="12273" y="10597"/>
                </a:lnTo>
                <a:lnTo>
                  <a:pt x="8693" y="7017"/>
                </a:lnTo>
                <a:cubicBezTo>
                  <a:pt x="8604" y="6928"/>
                  <a:pt x="8481" y="6873"/>
                  <a:pt x="8345" y="6873"/>
                </a:cubicBezTo>
                <a:cubicBezTo>
                  <a:pt x="8175" y="6873"/>
                  <a:pt x="8033" y="6965"/>
                  <a:pt x="7945" y="7097"/>
                </a:cubicBezTo>
                <a:lnTo>
                  <a:pt x="7937" y="7091"/>
                </a:lnTo>
                <a:lnTo>
                  <a:pt x="4010" y="12982"/>
                </a:lnTo>
                <a:lnTo>
                  <a:pt x="4017" y="12988"/>
                </a:lnTo>
                <a:cubicBezTo>
                  <a:pt x="3965" y="13066"/>
                  <a:pt x="3927" y="13154"/>
                  <a:pt x="3927" y="13255"/>
                </a:cubicBezTo>
                <a:cubicBezTo>
                  <a:pt x="3927" y="13526"/>
                  <a:pt x="4147" y="13745"/>
                  <a:pt x="4418" y="13745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23" name="Shape 2787">
            <a:extLst>
              <a:ext uri="{FF2B5EF4-FFF2-40B4-BE49-F238E27FC236}">
                <a16:creationId xmlns:a16="http://schemas.microsoft.com/office/drawing/2014/main" id="{DBD4F562-E0B3-444B-9AF2-C32E21D31E03}"/>
              </a:ext>
            </a:extLst>
          </p:cNvPr>
          <p:cNvSpPr/>
          <p:nvPr/>
        </p:nvSpPr>
        <p:spPr>
          <a:xfrm>
            <a:off x="5808228" y="2870042"/>
            <a:ext cx="574943" cy="5753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86" h="21600" extrusionOk="0">
                <a:moveTo>
                  <a:pt x="11502" y="10309"/>
                </a:moveTo>
                <a:cubicBezTo>
                  <a:pt x="11767" y="10309"/>
                  <a:pt x="11981" y="10090"/>
                  <a:pt x="11981" y="9818"/>
                </a:cubicBezTo>
                <a:cubicBezTo>
                  <a:pt x="11981" y="9547"/>
                  <a:pt x="11767" y="9327"/>
                  <a:pt x="11502" y="9327"/>
                </a:cubicBezTo>
                <a:cubicBezTo>
                  <a:pt x="11237" y="9327"/>
                  <a:pt x="11022" y="9547"/>
                  <a:pt x="11022" y="9818"/>
                </a:cubicBezTo>
                <a:cubicBezTo>
                  <a:pt x="11022" y="10090"/>
                  <a:pt x="11237" y="10309"/>
                  <a:pt x="11502" y="10309"/>
                </a:cubicBezTo>
                <a:moveTo>
                  <a:pt x="15818" y="4909"/>
                </a:moveTo>
                <a:cubicBezTo>
                  <a:pt x="16083" y="4909"/>
                  <a:pt x="16297" y="5129"/>
                  <a:pt x="16297" y="5400"/>
                </a:cubicBezTo>
                <a:cubicBezTo>
                  <a:pt x="16297" y="5672"/>
                  <a:pt x="16083" y="5891"/>
                  <a:pt x="15818" y="5891"/>
                </a:cubicBezTo>
                <a:cubicBezTo>
                  <a:pt x="15553" y="5891"/>
                  <a:pt x="15338" y="5672"/>
                  <a:pt x="15338" y="5400"/>
                </a:cubicBezTo>
                <a:cubicBezTo>
                  <a:pt x="15338" y="5129"/>
                  <a:pt x="15553" y="4909"/>
                  <a:pt x="15818" y="4909"/>
                </a:cubicBezTo>
                <a:moveTo>
                  <a:pt x="15818" y="6873"/>
                </a:moveTo>
                <a:cubicBezTo>
                  <a:pt x="16612" y="6873"/>
                  <a:pt x="17256" y="6213"/>
                  <a:pt x="17256" y="5400"/>
                </a:cubicBezTo>
                <a:cubicBezTo>
                  <a:pt x="17256" y="4587"/>
                  <a:pt x="16612" y="3928"/>
                  <a:pt x="15818" y="3928"/>
                </a:cubicBezTo>
                <a:cubicBezTo>
                  <a:pt x="15023" y="3928"/>
                  <a:pt x="14379" y="4587"/>
                  <a:pt x="14379" y="5400"/>
                </a:cubicBezTo>
                <a:cubicBezTo>
                  <a:pt x="14379" y="6213"/>
                  <a:pt x="15023" y="6873"/>
                  <a:pt x="15818" y="6873"/>
                </a:cubicBezTo>
                <a:moveTo>
                  <a:pt x="12941" y="11782"/>
                </a:moveTo>
                <a:cubicBezTo>
                  <a:pt x="13206" y="11782"/>
                  <a:pt x="13420" y="11562"/>
                  <a:pt x="13420" y="11291"/>
                </a:cubicBezTo>
                <a:cubicBezTo>
                  <a:pt x="13420" y="11020"/>
                  <a:pt x="13206" y="10800"/>
                  <a:pt x="12941" y="10800"/>
                </a:cubicBezTo>
                <a:cubicBezTo>
                  <a:pt x="12675" y="10800"/>
                  <a:pt x="12461" y="11020"/>
                  <a:pt x="12461" y="11291"/>
                </a:cubicBezTo>
                <a:cubicBezTo>
                  <a:pt x="12461" y="11562"/>
                  <a:pt x="12675" y="11782"/>
                  <a:pt x="12941" y="11782"/>
                </a:cubicBezTo>
                <a:moveTo>
                  <a:pt x="10063" y="7855"/>
                </a:moveTo>
                <a:cubicBezTo>
                  <a:pt x="9798" y="7855"/>
                  <a:pt x="9584" y="8074"/>
                  <a:pt x="9584" y="8346"/>
                </a:cubicBezTo>
                <a:cubicBezTo>
                  <a:pt x="9584" y="8617"/>
                  <a:pt x="9798" y="8836"/>
                  <a:pt x="10063" y="8836"/>
                </a:cubicBezTo>
                <a:cubicBezTo>
                  <a:pt x="10328" y="8836"/>
                  <a:pt x="10543" y="8617"/>
                  <a:pt x="10543" y="8346"/>
                </a:cubicBezTo>
                <a:cubicBezTo>
                  <a:pt x="10543" y="8074"/>
                  <a:pt x="10328" y="7855"/>
                  <a:pt x="10063" y="7855"/>
                </a:cubicBezTo>
                <a:moveTo>
                  <a:pt x="1718" y="19842"/>
                </a:moveTo>
                <a:lnTo>
                  <a:pt x="3451" y="15392"/>
                </a:lnTo>
                <a:cubicBezTo>
                  <a:pt x="3684" y="15834"/>
                  <a:pt x="3973" y="16253"/>
                  <a:pt x="4312" y="16642"/>
                </a:cubicBezTo>
                <a:cubicBezTo>
                  <a:pt x="4824" y="17230"/>
                  <a:pt x="5418" y="17711"/>
                  <a:pt x="6061" y="18068"/>
                </a:cubicBezTo>
                <a:cubicBezTo>
                  <a:pt x="6061" y="18068"/>
                  <a:pt x="1718" y="19842"/>
                  <a:pt x="1718" y="19842"/>
                </a:cubicBezTo>
                <a:close/>
                <a:moveTo>
                  <a:pt x="3717" y="12060"/>
                </a:moveTo>
                <a:lnTo>
                  <a:pt x="0" y="21600"/>
                </a:lnTo>
                <a:lnTo>
                  <a:pt x="9319" y="17795"/>
                </a:lnTo>
                <a:cubicBezTo>
                  <a:pt x="9153" y="17815"/>
                  <a:pt x="8987" y="17824"/>
                  <a:pt x="8822" y="17824"/>
                </a:cubicBezTo>
                <a:cubicBezTo>
                  <a:pt x="5971" y="17824"/>
                  <a:pt x="3389" y="15002"/>
                  <a:pt x="3717" y="12060"/>
                </a:cubicBezTo>
                <a:moveTo>
                  <a:pt x="16115" y="10657"/>
                </a:moveTo>
                <a:cubicBezTo>
                  <a:pt x="15925" y="10851"/>
                  <a:pt x="15627" y="11171"/>
                  <a:pt x="15280" y="11542"/>
                </a:cubicBezTo>
                <a:cubicBezTo>
                  <a:pt x="14662" y="12204"/>
                  <a:pt x="13712" y="13221"/>
                  <a:pt x="13147" y="13753"/>
                </a:cubicBezTo>
                <a:lnTo>
                  <a:pt x="7665" y="8141"/>
                </a:lnTo>
                <a:cubicBezTo>
                  <a:pt x="8185" y="7563"/>
                  <a:pt x="9179" y="6590"/>
                  <a:pt x="9825" y="5958"/>
                </a:cubicBezTo>
                <a:cubicBezTo>
                  <a:pt x="10188" y="5603"/>
                  <a:pt x="10500" y="5298"/>
                  <a:pt x="10690" y="5103"/>
                </a:cubicBezTo>
                <a:cubicBezTo>
                  <a:pt x="13284" y="2447"/>
                  <a:pt x="18271" y="993"/>
                  <a:pt x="20136" y="982"/>
                </a:cubicBezTo>
                <a:cubicBezTo>
                  <a:pt x="20132" y="2572"/>
                  <a:pt x="18824" y="7884"/>
                  <a:pt x="16115" y="10657"/>
                </a:cubicBezTo>
                <a:moveTo>
                  <a:pt x="12477" y="14563"/>
                </a:moveTo>
                <a:cubicBezTo>
                  <a:pt x="12127" y="15873"/>
                  <a:pt x="11665" y="17072"/>
                  <a:pt x="11154" y="18035"/>
                </a:cubicBezTo>
                <a:cubicBezTo>
                  <a:pt x="10943" y="17454"/>
                  <a:pt x="10642" y="16798"/>
                  <a:pt x="10214" y="16110"/>
                </a:cubicBezTo>
                <a:cubicBezTo>
                  <a:pt x="10035" y="15823"/>
                  <a:pt x="9728" y="15656"/>
                  <a:pt x="9405" y="15656"/>
                </a:cubicBezTo>
                <a:cubicBezTo>
                  <a:pt x="9329" y="15656"/>
                  <a:pt x="9252" y="15665"/>
                  <a:pt x="9176" y="15684"/>
                </a:cubicBezTo>
                <a:cubicBezTo>
                  <a:pt x="8990" y="15731"/>
                  <a:pt x="8799" y="15755"/>
                  <a:pt x="8610" y="15755"/>
                </a:cubicBezTo>
                <a:cubicBezTo>
                  <a:pt x="7905" y="15755"/>
                  <a:pt x="7217" y="15432"/>
                  <a:pt x="6621" y="14822"/>
                </a:cubicBezTo>
                <a:cubicBezTo>
                  <a:pt x="5861" y="14044"/>
                  <a:pt x="5561" y="13114"/>
                  <a:pt x="5779" y="12206"/>
                </a:cubicBezTo>
                <a:cubicBezTo>
                  <a:pt x="5877" y="11797"/>
                  <a:pt x="5709" y="11370"/>
                  <a:pt x="5363" y="11144"/>
                </a:cubicBezTo>
                <a:cubicBezTo>
                  <a:pt x="4690" y="10706"/>
                  <a:pt x="4050" y="10398"/>
                  <a:pt x="3482" y="10183"/>
                </a:cubicBezTo>
                <a:cubicBezTo>
                  <a:pt x="4423" y="9658"/>
                  <a:pt x="5594" y="9186"/>
                  <a:pt x="6874" y="8827"/>
                </a:cubicBezTo>
                <a:cubicBezTo>
                  <a:pt x="6900" y="8820"/>
                  <a:pt x="6921" y="8803"/>
                  <a:pt x="6946" y="8793"/>
                </a:cubicBezTo>
                <a:lnTo>
                  <a:pt x="12510" y="14490"/>
                </a:lnTo>
                <a:cubicBezTo>
                  <a:pt x="12501" y="14515"/>
                  <a:pt x="12484" y="14536"/>
                  <a:pt x="12477" y="14563"/>
                </a:cubicBezTo>
                <a:moveTo>
                  <a:pt x="20922" y="167"/>
                </a:moveTo>
                <a:cubicBezTo>
                  <a:pt x="20813" y="55"/>
                  <a:pt x="20545" y="0"/>
                  <a:pt x="20157" y="0"/>
                </a:cubicBezTo>
                <a:cubicBezTo>
                  <a:pt x="18131" y="0"/>
                  <a:pt x="12842" y="1511"/>
                  <a:pt x="10012" y="4409"/>
                </a:cubicBezTo>
                <a:cubicBezTo>
                  <a:pt x="9345" y="5092"/>
                  <a:pt x="7134" y="7175"/>
                  <a:pt x="6621" y="7880"/>
                </a:cubicBezTo>
                <a:cubicBezTo>
                  <a:pt x="4961" y="8346"/>
                  <a:pt x="2544" y="9277"/>
                  <a:pt x="1196" y="10657"/>
                </a:cubicBezTo>
                <a:cubicBezTo>
                  <a:pt x="1196" y="10657"/>
                  <a:pt x="2841" y="10663"/>
                  <a:pt x="4848" y="11972"/>
                </a:cubicBezTo>
                <a:cubicBezTo>
                  <a:pt x="4556" y="13190"/>
                  <a:pt x="4926" y="14475"/>
                  <a:pt x="5943" y="15516"/>
                </a:cubicBezTo>
                <a:cubicBezTo>
                  <a:pt x="6735" y="16327"/>
                  <a:pt x="7672" y="16737"/>
                  <a:pt x="8610" y="16737"/>
                </a:cubicBezTo>
                <a:cubicBezTo>
                  <a:pt x="8876" y="16737"/>
                  <a:pt x="9142" y="16704"/>
                  <a:pt x="9405" y="16637"/>
                </a:cubicBezTo>
                <a:cubicBezTo>
                  <a:pt x="10683" y="18692"/>
                  <a:pt x="10690" y="20376"/>
                  <a:pt x="10690" y="20376"/>
                </a:cubicBezTo>
                <a:cubicBezTo>
                  <a:pt x="12038" y="18996"/>
                  <a:pt x="12948" y="16521"/>
                  <a:pt x="13402" y="14822"/>
                </a:cubicBezTo>
                <a:cubicBezTo>
                  <a:pt x="14091" y="14297"/>
                  <a:pt x="16126" y="12034"/>
                  <a:pt x="16793" y="11351"/>
                </a:cubicBezTo>
                <a:cubicBezTo>
                  <a:pt x="20164" y="7900"/>
                  <a:pt x="21600" y="861"/>
                  <a:pt x="20922" y="167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24" name="Shape 2784">
            <a:extLst>
              <a:ext uri="{FF2B5EF4-FFF2-40B4-BE49-F238E27FC236}">
                <a16:creationId xmlns:a16="http://schemas.microsoft.com/office/drawing/2014/main" id="{48723509-6CA4-40BC-BF7C-1D3ECC1D8777}"/>
              </a:ext>
            </a:extLst>
          </p:cNvPr>
          <p:cNvSpPr/>
          <p:nvPr/>
        </p:nvSpPr>
        <p:spPr>
          <a:xfrm>
            <a:off x="9302767" y="2894214"/>
            <a:ext cx="575300" cy="5753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353" y="11229"/>
                </a:moveTo>
                <a:lnTo>
                  <a:pt x="20356" y="11234"/>
                </a:lnTo>
                <a:lnTo>
                  <a:pt x="11029" y="16143"/>
                </a:lnTo>
                <a:lnTo>
                  <a:pt x="11026" y="16138"/>
                </a:lnTo>
                <a:cubicBezTo>
                  <a:pt x="10957" y="16174"/>
                  <a:pt x="10883" y="16200"/>
                  <a:pt x="10800" y="16200"/>
                </a:cubicBezTo>
                <a:cubicBezTo>
                  <a:pt x="10717" y="16200"/>
                  <a:pt x="10643" y="16174"/>
                  <a:pt x="10574" y="16138"/>
                </a:cubicBezTo>
                <a:lnTo>
                  <a:pt x="10571" y="16143"/>
                </a:lnTo>
                <a:lnTo>
                  <a:pt x="1244" y="11234"/>
                </a:lnTo>
                <a:lnTo>
                  <a:pt x="1247" y="11229"/>
                </a:lnTo>
                <a:cubicBezTo>
                  <a:pt x="1091" y="11147"/>
                  <a:pt x="982" y="10988"/>
                  <a:pt x="982" y="10800"/>
                </a:cubicBezTo>
                <a:cubicBezTo>
                  <a:pt x="982" y="10612"/>
                  <a:pt x="1091" y="10453"/>
                  <a:pt x="1247" y="10371"/>
                </a:cubicBezTo>
                <a:lnTo>
                  <a:pt x="1244" y="10366"/>
                </a:lnTo>
                <a:lnTo>
                  <a:pt x="3562" y="9146"/>
                </a:lnTo>
                <a:lnTo>
                  <a:pt x="10113" y="12594"/>
                </a:lnTo>
                <a:lnTo>
                  <a:pt x="10117" y="12588"/>
                </a:lnTo>
                <a:cubicBezTo>
                  <a:pt x="10322" y="12697"/>
                  <a:pt x="10552" y="12764"/>
                  <a:pt x="10800" y="12764"/>
                </a:cubicBezTo>
                <a:cubicBezTo>
                  <a:pt x="11048" y="12764"/>
                  <a:pt x="11278" y="12697"/>
                  <a:pt x="11483" y="12588"/>
                </a:cubicBezTo>
                <a:lnTo>
                  <a:pt x="11486" y="12594"/>
                </a:lnTo>
                <a:lnTo>
                  <a:pt x="18038" y="9146"/>
                </a:lnTo>
                <a:lnTo>
                  <a:pt x="20356" y="10366"/>
                </a:lnTo>
                <a:lnTo>
                  <a:pt x="20353" y="10371"/>
                </a:lnTo>
                <a:cubicBezTo>
                  <a:pt x="20509" y="10453"/>
                  <a:pt x="20618" y="10612"/>
                  <a:pt x="20618" y="10800"/>
                </a:cubicBezTo>
                <a:cubicBezTo>
                  <a:pt x="20618" y="10988"/>
                  <a:pt x="20509" y="11147"/>
                  <a:pt x="20353" y="11229"/>
                </a:cubicBezTo>
                <a:moveTo>
                  <a:pt x="20356" y="14784"/>
                </a:moveTo>
                <a:lnTo>
                  <a:pt x="20353" y="14790"/>
                </a:lnTo>
                <a:cubicBezTo>
                  <a:pt x="20509" y="14872"/>
                  <a:pt x="20618" y="15030"/>
                  <a:pt x="20618" y="15218"/>
                </a:cubicBezTo>
                <a:cubicBezTo>
                  <a:pt x="20618" y="15407"/>
                  <a:pt x="20509" y="15565"/>
                  <a:pt x="20353" y="15647"/>
                </a:cubicBezTo>
                <a:lnTo>
                  <a:pt x="20356" y="15653"/>
                </a:lnTo>
                <a:lnTo>
                  <a:pt x="11029" y="20562"/>
                </a:lnTo>
                <a:lnTo>
                  <a:pt x="11026" y="20556"/>
                </a:lnTo>
                <a:cubicBezTo>
                  <a:pt x="10957" y="20592"/>
                  <a:pt x="10883" y="20618"/>
                  <a:pt x="10800" y="20618"/>
                </a:cubicBezTo>
                <a:cubicBezTo>
                  <a:pt x="10717" y="20618"/>
                  <a:pt x="10643" y="20592"/>
                  <a:pt x="10574" y="20556"/>
                </a:cubicBezTo>
                <a:lnTo>
                  <a:pt x="10571" y="20562"/>
                </a:lnTo>
                <a:lnTo>
                  <a:pt x="1244" y="15653"/>
                </a:lnTo>
                <a:lnTo>
                  <a:pt x="1247" y="15647"/>
                </a:lnTo>
                <a:cubicBezTo>
                  <a:pt x="1091" y="15565"/>
                  <a:pt x="982" y="15407"/>
                  <a:pt x="982" y="15218"/>
                </a:cubicBezTo>
                <a:cubicBezTo>
                  <a:pt x="982" y="15030"/>
                  <a:pt x="1091" y="14872"/>
                  <a:pt x="1247" y="14790"/>
                </a:cubicBezTo>
                <a:lnTo>
                  <a:pt x="1244" y="14784"/>
                </a:lnTo>
                <a:lnTo>
                  <a:pt x="3562" y="13564"/>
                </a:lnTo>
                <a:lnTo>
                  <a:pt x="10113" y="17012"/>
                </a:lnTo>
                <a:lnTo>
                  <a:pt x="10117" y="17006"/>
                </a:lnTo>
                <a:cubicBezTo>
                  <a:pt x="10322" y="17115"/>
                  <a:pt x="10552" y="17182"/>
                  <a:pt x="10800" y="17182"/>
                </a:cubicBezTo>
                <a:cubicBezTo>
                  <a:pt x="11048" y="17182"/>
                  <a:pt x="11278" y="17115"/>
                  <a:pt x="11483" y="17006"/>
                </a:cubicBezTo>
                <a:lnTo>
                  <a:pt x="11486" y="17012"/>
                </a:lnTo>
                <a:lnTo>
                  <a:pt x="18038" y="13564"/>
                </a:lnTo>
                <a:cubicBezTo>
                  <a:pt x="18038" y="13564"/>
                  <a:pt x="20356" y="14784"/>
                  <a:pt x="20356" y="14784"/>
                </a:cubicBezTo>
                <a:close/>
                <a:moveTo>
                  <a:pt x="1244" y="6816"/>
                </a:moveTo>
                <a:lnTo>
                  <a:pt x="1247" y="6811"/>
                </a:lnTo>
                <a:cubicBezTo>
                  <a:pt x="1091" y="6728"/>
                  <a:pt x="982" y="6570"/>
                  <a:pt x="982" y="6382"/>
                </a:cubicBezTo>
                <a:cubicBezTo>
                  <a:pt x="982" y="6194"/>
                  <a:pt x="1091" y="6035"/>
                  <a:pt x="1247" y="5953"/>
                </a:cubicBezTo>
                <a:lnTo>
                  <a:pt x="1244" y="5947"/>
                </a:lnTo>
                <a:lnTo>
                  <a:pt x="10571" y="1038"/>
                </a:lnTo>
                <a:lnTo>
                  <a:pt x="10574" y="1044"/>
                </a:lnTo>
                <a:cubicBezTo>
                  <a:pt x="10643" y="1008"/>
                  <a:pt x="10717" y="982"/>
                  <a:pt x="10800" y="982"/>
                </a:cubicBezTo>
                <a:cubicBezTo>
                  <a:pt x="10883" y="982"/>
                  <a:pt x="10957" y="1008"/>
                  <a:pt x="11026" y="1044"/>
                </a:cubicBezTo>
                <a:lnTo>
                  <a:pt x="11029" y="1038"/>
                </a:lnTo>
                <a:lnTo>
                  <a:pt x="20356" y="5947"/>
                </a:lnTo>
                <a:lnTo>
                  <a:pt x="20353" y="5953"/>
                </a:lnTo>
                <a:cubicBezTo>
                  <a:pt x="20509" y="6035"/>
                  <a:pt x="20618" y="6194"/>
                  <a:pt x="20618" y="6382"/>
                </a:cubicBezTo>
                <a:cubicBezTo>
                  <a:pt x="20618" y="6570"/>
                  <a:pt x="20509" y="6728"/>
                  <a:pt x="20353" y="6811"/>
                </a:cubicBezTo>
                <a:lnTo>
                  <a:pt x="20356" y="6816"/>
                </a:lnTo>
                <a:lnTo>
                  <a:pt x="11029" y="11725"/>
                </a:lnTo>
                <a:lnTo>
                  <a:pt x="11026" y="11720"/>
                </a:lnTo>
                <a:cubicBezTo>
                  <a:pt x="10957" y="11756"/>
                  <a:pt x="10883" y="11782"/>
                  <a:pt x="10800" y="11782"/>
                </a:cubicBezTo>
                <a:cubicBezTo>
                  <a:pt x="10717" y="11782"/>
                  <a:pt x="10643" y="11756"/>
                  <a:pt x="10574" y="11720"/>
                </a:cubicBezTo>
                <a:lnTo>
                  <a:pt x="10571" y="11725"/>
                </a:lnTo>
                <a:cubicBezTo>
                  <a:pt x="10571" y="11725"/>
                  <a:pt x="1244" y="6816"/>
                  <a:pt x="1244" y="6816"/>
                </a:cubicBezTo>
                <a:close/>
                <a:moveTo>
                  <a:pt x="21600" y="10800"/>
                </a:moveTo>
                <a:cubicBezTo>
                  <a:pt x="21600" y="10234"/>
                  <a:pt x="21278" y="9749"/>
                  <a:pt x="20810" y="9503"/>
                </a:cubicBezTo>
                <a:lnTo>
                  <a:pt x="20813" y="9497"/>
                </a:lnTo>
                <a:lnTo>
                  <a:pt x="19092" y="8591"/>
                </a:lnTo>
                <a:lnTo>
                  <a:pt x="20813" y="7685"/>
                </a:lnTo>
                <a:lnTo>
                  <a:pt x="20810" y="7679"/>
                </a:lnTo>
                <a:cubicBezTo>
                  <a:pt x="21278" y="7433"/>
                  <a:pt x="21600" y="6948"/>
                  <a:pt x="21600" y="6382"/>
                </a:cubicBezTo>
                <a:cubicBezTo>
                  <a:pt x="21600" y="5816"/>
                  <a:pt x="21278" y="5331"/>
                  <a:pt x="20810" y="5085"/>
                </a:cubicBezTo>
                <a:lnTo>
                  <a:pt x="20813" y="5079"/>
                </a:lnTo>
                <a:lnTo>
                  <a:pt x="11486" y="170"/>
                </a:lnTo>
                <a:lnTo>
                  <a:pt x="11483" y="175"/>
                </a:lnTo>
                <a:cubicBezTo>
                  <a:pt x="11278" y="67"/>
                  <a:pt x="11048" y="0"/>
                  <a:pt x="10800" y="0"/>
                </a:cubicBezTo>
                <a:cubicBezTo>
                  <a:pt x="10552" y="0"/>
                  <a:pt x="10322" y="67"/>
                  <a:pt x="10117" y="175"/>
                </a:cubicBezTo>
                <a:lnTo>
                  <a:pt x="10113" y="170"/>
                </a:lnTo>
                <a:lnTo>
                  <a:pt x="786" y="5079"/>
                </a:lnTo>
                <a:lnTo>
                  <a:pt x="790" y="5085"/>
                </a:lnTo>
                <a:cubicBezTo>
                  <a:pt x="322" y="5331"/>
                  <a:pt x="0" y="5816"/>
                  <a:pt x="0" y="6382"/>
                </a:cubicBezTo>
                <a:cubicBezTo>
                  <a:pt x="0" y="6948"/>
                  <a:pt x="322" y="7433"/>
                  <a:pt x="790" y="7679"/>
                </a:cubicBezTo>
                <a:lnTo>
                  <a:pt x="786" y="7685"/>
                </a:lnTo>
                <a:lnTo>
                  <a:pt x="2508" y="8591"/>
                </a:lnTo>
                <a:lnTo>
                  <a:pt x="786" y="9497"/>
                </a:lnTo>
                <a:lnTo>
                  <a:pt x="790" y="9503"/>
                </a:lnTo>
                <a:cubicBezTo>
                  <a:pt x="322" y="9749"/>
                  <a:pt x="0" y="10234"/>
                  <a:pt x="0" y="10800"/>
                </a:cubicBezTo>
                <a:cubicBezTo>
                  <a:pt x="0" y="11366"/>
                  <a:pt x="322" y="11851"/>
                  <a:pt x="790" y="12097"/>
                </a:cubicBezTo>
                <a:lnTo>
                  <a:pt x="786" y="12103"/>
                </a:lnTo>
                <a:lnTo>
                  <a:pt x="2508" y="13009"/>
                </a:lnTo>
                <a:lnTo>
                  <a:pt x="786" y="13915"/>
                </a:lnTo>
                <a:lnTo>
                  <a:pt x="790" y="13921"/>
                </a:lnTo>
                <a:cubicBezTo>
                  <a:pt x="322" y="14167"/>
                  <a:pt x="0" y="14652"/>
                  <a:pt x="0" y="15218"/>
                </a:cubicBezTo>
                <a:cubicBezTo>
                  <a:pt x="0" y="15784"/>
                  <a:pt x="322" y="16269"/>
                  <a:pt x="790" y="16515"/>
                </a:cubicBezTo>
                <a:lnTo>
                  <a:pt x="786" y="16521"/>
                </a:lnTo>
                <a:lnTo>
                  <a:pt x="10113" y="21430"/>
                </a:lnTo>
                <a:lnTo>
                  <a:pt x="10117" y="21425"/>
                </a:lnTo>
                <a:cubicBezTo>
                  <a:pt x="10322" y="21533"/>
                  <a:pt x="10552" y="21600"/>
                  <a:pt x="10800" y="21600"/>
                </a:cubicBezTo>
                <a:cubicBezTo>
                  <a:pt x="11048" y="21600"/>
                  <a:pt x="11278" y="21533"/>
                  <a:pt x="11483" y="21425"/>
                </a:cubicBezTo>
                <a:lnTo>
                  <a:pt x="11486" y="21430"/>
                </a:lnTo>
                <a:lnTo>
                  <a:pt x="20813" y="16521"/>
                </a:lnTo>
                <a:lnTo>
                  <a:pt x="20810" y="16515"/>
                </a:lnTo>
                <a:cubicBezTo>
                  <a:pt x="21278" y="16269"/>
                  <a:pt x="21600" y="15784"/>
                  <a:pt x="21600" y="15218"/>
                </a:cubicBezTo>
                <a:cubicBezTo>
                  <a:pt x="21600" y="14652"/>
                  <a:pt x="21278" y="14167"/>
                  <a:pt x="20810" y="13921"/>
                </a:cubicBezTo>
                <a:lnTo>
                  <a:pt x="20813" y="13915"/>
                </a:lnTo>
                <a:lnTo>
                  <a:pt x="19092" y="13009"/>
                </a:lnTo>
                <a:lnTo>
                  <a:pt x="20813" y="12103"/>
                </a:lnTo>
                <a:lnTo>
                  <a:pt x="20810" y="12097"/>
                </a:lnTo>
                <a:cubicBezTo>
                  <a:pt x="21278" y="11851"/>
                  <a:pt x="21600" y="11366"/>
                  <a:pt x="21600" y="10800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0D658EA-D105-4716-9033-0184EE2EB9C1}"/>
              </a:ext>
            </a:extLst>
          </p:cNvPr>
          <p:cNvSpPr txBox="1"/>
          <p:nvPr/>
        </p:nvSpPr>
        <p:spPr>
          <a:xfrm>
            <a:off x="1365443" y="4558131"/>
            <a:ext cx="2488853" cy="1081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Roboto Light" panose="02000000000000000000" pitchFamily="2" charset="0"/>
                <a:ea typeface="Montserrat Light" charset="0"/>
                <a:cs typeface="Montserrat Light" charset="0"/>
              </a:rPr>
              <a:t>A Company Is An Association Or Collection Of Individuals, Whether Natural Persons, Legal Persons, Or A Mixture Of Both.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138F89F-5532-4903-AC71-F90DC4FC4D67}"/>
              </a:ext>
            </a:extLst>
          </p:cNvPr>
          <p:cNvSpPr txBox="1"/>
          <p:nvPr/>
        </p:nvSpPr>
        <p:spPr>
          <a:xfrm>
            <a:off x="4851272" y="4558130"/>
            <a:ext cx="2488853" cy="1081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Roboto Light" panose="02000000000000000000" pitchFamily="2" charset="0"/>
                <a:ea typeface="Montserrat Light" charset="0"/>
                <a:cs typeface="Montserrat Light" charset="0"/>
              </a:rPr>
              <a:t>A Company Is An Association Or Collection Of Individuals, Whether Natural Persons, Legal Persons, Or A Mixture Of Both.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4743CB5-18B0-4910-BD86-4908B58ABC65}"/>
              </a:ext>
            </a:extLst>
          </p:cNvPr>
          <p:cNvSpPr txBox="1"/>
          <p:nvPr/>
        </p:nvSpPr>
        <p:spPr>
          <a:xfrm>
            <a:off x="8337101" y="4558129"/>
            <a:ext cx="2488853" cy="1081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Roboto Light" panose="02000000000000000000" pitchFamily="2" charset="0"/>
                <a:ea typeface="Montserrat Light" charset="0"/>
                <a:cs typeface="Montserrat Light" charset="0"/>
              </a:rPr>
              <a:t>A Company Is An Association Or Collection Of Individuals, Whether Natural Persons, Legal Persons, Or A Mixture Of Both. </a:t>
            </a:r>
          </a:p>
        </p:txBody>
      </p:sp>
      <p:grpSp>
        <p:nvGrpSpPr>
          <p:cNvPr id="32" name="Group 31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33" name="Rectangle 32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L-Shape 33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L-Shape 34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L-Shape 35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L-Shape 36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42" name="Group 41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43" name="Diamond 42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Diamond 43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Diamond 44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6" name="Group 45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47" name="Chevron 46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8" name="Chevron 47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9" name="Chevron 48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0" name="Chevron 49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52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5" name="TextBox 54"/>
          <p:cNvSpPr txBox="1"/>
          <p:nvPr/>
        </p:nvSpPr>
        <p:spPr>
          <a:xfrm>
            <a:off x="2850568" y="1004946"/>
            <a:ext cx="6490880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main info graphics</a:t>
            </a:r>
          </a:p>
        </p:txBody>
      </p:sp>
    </p:spTree>
    <p:extLst>
      <p:ext uri="{BB962C8B-B14F-4D97-AF65-F5344CB8AC3E}">
        <p14:creationId xmlns:p14="http://schemas.microsoft.com/office/powerpoint/2010/main" val="1189569133"/>
      </p:ext>
    </p:extLst>
  </p:cSld>
  <p:clrMapOvr>
    <a:masterClrMapping/>
  </p:clrMapOvr>
  <p:transition spd="slow">
    <p:wip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27" name="Group 26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32" name="Diamond 31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accent4"/>
                  </a:solidFill>
                </a:endParaRPr>
              </a:p>
            </p:txBody>
          </p:sp>
          <p:sp>
            <p:nvSpPr>
              <p:cNvPr id="33" name="Diamond 32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accent4"/>
                  </a:solidFill>
                </a:endParaRPr>
              </a:p>
            </p:txBody>
          </p:sp>
        </p:grpSp>
        <p:sp>
          <p:nvSpPr>
            <p:cNvPr id="28" name="Diamond 27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accent4"/>
                </a:solidFill>
              </a:endParaRPr>
            </a:p>
          </p:txBody>
        </p:sp>
        <p:sp>
          <p:nvSpPr>
            <p:cNvPr id="29" name="Diamond 28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accent4"/>
                </a:solidFill>
              </a:endParaRPr>
            </a:p>
          </p:txBody>
        </p:sp>
        <p:sp>
          <p:nvSpPr>
            <p:cNvPr id="30" name="Oval 29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4"/>
                </a:solidFill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4"/>
                </a:solidFill>
              </a:endParaRPr>
            </a:p>
          </p:txBody>
        </p:sp>
      </p:grpSp>
      <p:sp>
        <p:nvSpPr>
          <p:cNvPr id="4" name="Rectangle 3">
            <a:extLst>
              <a:ext uri="{FF2B5EF4-FFF2-40B4-BE49-F238E27FC236}">
                <a16:creationId xmlns:a16="http://schemas.microsoft.com/office/drawing/2014/main" id="{BF6B3E88-8E8B-45C9-921C-1AB6869E29B9}"/>
              </a:ext>
            </a:extLst>
          </p:cNvPr>
          <p:cNvSpPr/>
          <p:nvPr/>
        </p:nvSpPr>
        <p:spPr>
          <a:xfrm>
            <a:off x="1690253" y="2756409"/>
            <a:ext cx="2604656" cy="467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D394267-0854-4C96-B0DF-22509C0D84E1}"/>
              </a:ext>
            </a:extLst>
          </p:cNvPr>
          <p:cNvSpPr txBox="1"/>
          <p:nvPr/>
        </p:nvSpPr>
        <p:spPr>
          <a:xfrm>
            <a:off x="2306332" y="2494799"/>
            <a:ext cx="13724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accent4"/>
                </a:solidFill>
                <a:latin typeface="Montserrat Light" panose="00000400000000000000" pitchFamily="50" charset="0"/>
              </a:rPr>
              <a:t>BUSINESS NAME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0D20882-D47D-427C-9AED-246062450EA5}"/>
              </a:ext>
            </a:extLst>
          </p:cNvPr>
          <p:cNvSpPr/>
          <p:nvPr/>
        </p:nvSpPr>
        <p:spPr>
          <a:xfrm>
            <a:off x="4793672" y="2752276"/>
            <a:ext cx="2604656" cy="467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A630F15-0F9A-49BE-8457-E66E5D99C694}"/>
              </a:ext>
            </a:extLst>
          </p:cNvPr>
          <p:cNvSpPr txBox="1"/>
          <p:nvPr/>
        </p:nvSpPr>
        <p:spPr>
          <a:xfrm>
            <a:off x="5376087" y="2490666"/>
            <a:ext cx="14398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accent2"/>
                </a:solidFill>
                <a:latin typeface="Montserrat Light" panose="00000400000000000000" pitchFamily="50" charset="0"/>
              </a:rPr>
              <a:t>BUSINESS NAME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9CCC9B2-9B92-4AB8-8559-E4B8B42CCB11}"/>
              </a:ext>
            </a:extLst>
          </p:cNvPr>
          <p:cNvSpPr/>
          <p:nvPr/>
        </p:nvSpPr>
        <p:spPr>
          <a:xfrm>
            <a:off x="7897091" y="2752276"/>
            <a:ext cx="2604656" cy="467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949813B-36E4-4831-A44C-3B113CC4501E}"/>
              </a:ext>
            </a:extLst>
          </p:cNvPr>
          <p:cNvSpPr txBox="1"/>
          <p:nvPr/>
        </p:nvSpPr>
        <p:spPr>
          <a:xfrm>
            <a:off x="8479506" y="2490666"/>
            <a:ext cx="14398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accent3"/>
                </a:solidFill>
                <a:latin typeface="Montserrat Light" panose="00000400000000000000" pitchFamily="50" charset="0"/>
              </a:rPr>
              <a:t>BUSINESS NAME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FD229DE-24C2-4424-A6B4-0BC4726DA27A}"/>
              </a:ext>
            </a:extLst>
          </p:cNvPr>
          <p:cNvSpPr/>
          <p:nvPr/>
        </p:nvSpPr>
        <p:spPr>
          <a:xfrm>
            <a:off x="1690253" y="3878628"/>
            <a:ext cx="2604656" cy="467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3266016-9D7B-4F82-80F2-AE9087EADC82}"/>
              </a:ext>
            </a:extLst>
          </p:cNvPr>
          <p:cNvSpPr txBox="1"/>
          <p:nvPr/>
        </p:nvSpPr>
        <p:spPr>
          <a:xfrm>
            <a:off x="2306332" y="3617018"/>
            <a:ext cx="13724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accent4"/>
                </a:solidFill>
                <a:latin typeface="Montserrat Light" panose="00000400000000000000" pitchFamily="50" charset="0"/>
              </a:rPr>
              <a:t>BUSINESS NAME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027DFA8-904C-48A3-AFBB-54A268FB06DB}"/>
              </a:ext>
            </a:extLst>
          </p:cNvPr>
          <p:cNvSpPr/>
          <p:nvPr/>
        </p:nvSpPr>
        <p:spPr>
          <a:xfrm>
            <a:off x="4793672" y="3874495"/>
            <a:ext cx="2604656" cy="467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E35B3DB-6AC3-4394-94B1-F7BFC3CA86AD}"/>
              </a:ext>
            </a:extLst>
          </p:cNvPr>
          <p:cNvSpPr txBox="1"/>
          <p:nvPr/>
        </p:nvSpPr>
        <p:spPr>
          <a:xfrm>
            <a:off x="5376087" y="3612885"/>
            <a:ext cx="14398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accent2"/>
                </a:solidFill>
                <a:latin typeface="Montserrat Light" panose="00000400000000000000" pitchFamily="50" charset="0"/>
              </a:rPr>
              <a:t>BUSINESS NAME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54154ED-9EC7-43BA-AF79-036C736F8D24}"/>
              </a:ext>
            </a:extLst>
          </p:cNvPr>
          <p:cNvSpPr/>
          <p:nvPr/>
        </p:nvSpPr>
        <p:spPr>
          <a:xfrm>
            <a:off x="7897091" y="3874495"/>
            <a:ext cx="2604656" cy="467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852057C-84B4-4807-8822-C9A0E50A79C2}"/>
              </a:ext>
            </a:extLst>
          </p:cNvPr>
          <p:cNvSpPr txBox="1"/>
          <p:nvPr/>
        </p:nvSpPr>
        <p:spPr>
          <a:xfrm>
            <a:off x="8479506" y="3612885"/>
            <a:ext cx="14398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accent3"/>
                </a:solidFill>
                <a:latin typeface="Montserrat Light" panose="00000400000000000000" pitchFamily="50" charset="0"/>
              </a:rPr>
              <a:t>BUSINESS NAME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5A8832F-5E5E-49A0-B884-3458E3107359}"/>
              </a:ext>
            </a:extLst>
          </p:cNvPr>
          <p:cNvSpPr/>
          <p:nvPr/>
        </p:nvSpPr>
        <p:spPr>
          <a:xfrm>
            <a:off x="1690253" y="5000847"/>
            <a:ext cx="2604656" cy="467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69CA86E-52A5-4F1D-8807-8BB0B63120D1}"/>
              </a:ext>
            </a:extLst>
          </p:cNvPr>
          <p:cNvSpPr txBox="1"/>
          <p:nvPr/>
        </p:nvSpPr>
        <p:spPr>
          <a:xfrm>
            <a:off x="2306332" y="4739237"/>
            <a:ext cx="13724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accent4"/>
                </a:solidFill>
                <a:latin typeface="Montserrat Light" panose="00000400000000000000" pitchFamily="50" charset="0"/>
              </a:rPr>
              <a:t>BUSINESS NAME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A12C9B5-6EC5-4149-B149-904C2F1708D2}"/>
              </a:ext>
            </a:extLst>
          </p:cNvPr>
          <p:cNvSpPr/>
          <p:nvPr/>
        </p:nvSpPr>
        <p:spPr>
          <a:xfrm>
            <a:off x="4793672" y="4996714"/>
            <a:ext cx="2604656" cy="467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08A9853-5CDF-4D9A-8489-99CA99AB744E}"/>
              </a:ext>
            </a:extLst>
          </p:cNvPr>
          <p:cNvSpPr txBox="1"/>
          <p:nvPr/>
        </p:nvSpPr>
        <p:spPr>
          <a:xfrm>
            <a:off x="5376087" y="4735104"/>
            <a:ext cx="14398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accent2"/>
                </a:solidFill>
                <a:latin typeface="Montserrat Light" panose="00000400000000000000" pitchFamily="50" charset="0"/>
              </a:rPr>
              <a:t>BUSINESS NAME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19F6093-157F-4190-BB86-D726956BE2C6}"/>
              </a:ext>
            </a:extLst>
          </p:cNvPr>
          <p:cNvSpPr/>
          <p:nvPr/>
        </p:nvSpPr>
        <p:spPr>
          <a:xfrm>
            <a:off x="7897091" y="4996714"/>
            <a:ext cx="2604656" cy="467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7469FDE-55B7-4798-8A33-E108DF94BAEE}"/>
              </a:ext>
            </a:extLst>
          </p:cNvPr>
          <p:cNvSpPr txBox="1"/>
          <p:nvPr/>
        </p:nvSpPr>
        <p:spPr>
          <a:xfrm>
            <a:off x="8479506" y="4735104"/>
            <a:ext cx="14398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accent3"/>
                </a:solidFill>
                <a:latin typeface="Montserrat Light" panose="00000400000000000000" pitchFamily="50" charset="0"/>
              </a:rPr>
              <a:t>BUSINESS NAME</a:t>
            </a:r>
          </a:p>
        </p:txBody>
      </p:sp>
      <p:grpSp>
        <p:nvGrpSpPr>
          <p:cNvPr id="34" name="Group 3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35" name="Rectangle 3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L-Shape 3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L-Shape 36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L-Shape 37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L-Shape 38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44" name="Group 43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45" name="Diamond 44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Diamond 45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Diamond 46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8" name="Group 47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49" name="Chevron 48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0" name="Chevron 49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1" name="Chevron 50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2" name="Chevron 51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54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7" name="TextBox 56"/>
          <p:cNvSpPr txBox="1"/>
          <p:nvPr/>
        </p:nvSpPr>
        <p:spPr>
          <a:xfrm>
            <a:off x="2850568" y="1004946"/>
            <a:ext cx="6490880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main info graphics</a:t>
            </a:r>
          </a:p>
        </p:txBody>
      </p:sp>
    </p:spTree>
    <p:extLst>
      <p:ext uri="{BB962C8B-B14F-4D97-AF65-F5344CB8AC3E}">
        <p14:creationId xmlns:p14="http://schemas.microsoft.com/office/powerpoint/2010/main" val="1699327985"/>
      </p:ext>
    </p:extLst>
  </p:cSld>
  <p:clrMapOvr>
    <a:masterClrMapping/>
  </p:clrMapOvr>
  <p:transition spd="slow">
    <p:wip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26" name="Group 25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31" name="Diamond 30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Diamond 31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7" name="Diamond 26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" name="Diamond 27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Oval 28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>
            <a:extLst>
              <a:ext uri="{FF2B5EF4-FFF2-40B4-BE49-F238E27FC236}">
                <a16:creationId xmlns:a16="http://schemas.microsoft.com/office/drawing/2014/main" id="{D4753DF2-8FD8-4C82-AB33-FD4AB26D61C1}"/>
              </a:ext>
            </a:extLst>
          </p:cNvPr>
          <p:cNvSpPr/>
          <p:nvPr/>
        </p:nvSpPr>
        <p:spPr>
          <a:xfrm>
            <a:off x="5991712" y="2552193"/>
            <a:ext cx="4690142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 serenity has taken serenity has taken possession 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5463EC96-48F8-4AB1-A336-A487F01990CF}"/>
              </a:ext>
            </a:extLst>
          </p:cNvPr>
          <p:cNvSpPr/>
          <p:nvPr/>
        </p:nvSpPr>
        <p:spPr>
          <a:xfrm>
            <a:off x="5991712" y="4214019"/>
            <a:ext cx="4690142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 serenity has taken serenity has taken possession 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C6264A20-376D-4901-979A-1786D8E8E0A0}"/>
              </a:ext>
            </a:extLst>
          </p:cNvPr>
          <p:cNvSpPr/>
          <p:nvPr/>
        </p:nvSpPr>
        <p:spPr>
          <a:xfrm>
            <a:off x="5991712" y="3382761"/>
            <a:ext cx="4690142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 serenity has taken serenity has taken possession 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FE7151D2-F1F4-4B19-8465-697500C71376}"/>
              </a:ext>
            </a:extLst>
          </p:cNvPr>
          <p:cNvSpPr/>
          <p:nvPr/>
        </p:nvSpPr>
        <p:spPr>
          <a:xfrm>
            <a:off x="5991712" y="5047608"/>
            <a:ext cx="4690142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 serenity has taken serenity has taken possession </a:t>
            </a:r>
          </a:p>
        </p:txBody>
      </p:sp>
      <p:sp>
        <p:nvSpPr>
          <p:cNvPr id="36" name="Freeform 2">
            <a:extLst>
              <a:ext uri="{FF2B5EF4-FFF2-40B4-BE49-F238E27FC236}">
                <a16:creationId xmlns:a16="http://schemas.microsoft.com/office/drawing/2014/main" id="{0432891E-FF1D-4F60-A3B4-6AC90381D9C1}"/>
              </a:ext>
            </a:extLst>
          </p:cNvPr>
          <p:cNvSpPr>
            <a:spLocks/>
          </p:cNvSpPr>
          <p:nvPr/>
        </p:nvSpPr>
        <p:spPr bwMode="auto">
          <a:xfrm rot="16200000">
            <a:off x="2710093" y="1502824"/>
            <a:ext cx="999617" cy="2760256"/>
          </a:xfrm>
          <a:prstGeom prst="flowChartOffpageConnector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th-TH" sz="700" dirty="0">
              <a:latin typeface="Roboto Light" panose="02000000000000000000" pitchFamily="2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A4448A5-0B91-4DF6-B90C-116625DC8772}"/>
              </a:ext>
            </a:extLst>
          </p:cNvPr>
          <p:cNvSpPr txBox="1"/>
          <p:nvPr/>
        </p:nvSpPr>
        <p:spPr>
          <a:xfrm flipH="1">
            <a:off x="1887231" y="2748538"/>
            <a:ext cx="2267158" cy="560117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Roboto Light" panose="02000000000000000000" pitchFamily="2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1100" dirty="0" err="1">
                <a:solidFill>
                  <a:schemeClr val="bg1"/>
                </a:solidFill>
                <a:latin typeface="Roboto Light" panose="02000000000000000000" pitchFamily="2" charset="0"/>
                <a:ea typeface="Lato" pitchFamily="34" charset="0"/>
                <a:cs typeface="Lato" pitchFamily="34" charset="0"/>
              </a:rPr>
              <a:t>methodol</a:t>
            </a:r>
            <a:endParaRPr lang="en-US" sz="1100" dirty="0">
              <a:solidFill>
                <a:schemeClr val="bg1"/>
              </a:solidFill>
              <a:latin typeface="Roboto Light" panose="02000000000000000000" pitchFamily="2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F35F2C8-E4CF-49F6-A40D-3AA20BCDF9F8}"/>
              </a:ext>
            </a:extLst>
          </p:cNvPr>
          <p:cNvSpPr txBox="1"/>
          <p:nvPr/>
        </p:nvSpPr>
        <p:spPr>
          <a:xfrm flipH="1">
            <a:off x="1927485" y="2480845"/>
            <a:ext cx="1987189" cy="369296"/>
          </a:xfrm>
          <a:prstGeom prst="rect">
            <a:avLst/>
          </a:prstGeom>
          <a:noFill/>
        </p:spPr>
        <p:txBody>
          <a:bodyPr wrap="square" lIns="182843" tIns="91422" rIns="182843" bIns="91422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Roboto Light" panose="02000000000000000000" pitchFamily="2" charset="0"/>
                <a:ea typeface="Lato" pitchFamily="34" charset="0"/>
                <a:cs typeface="Lato" pitchFamily="34" charset="0"/>
              </a:rPr>
              <a:t>Data Here</a:t>
            </a:r>
            <a:endParaRPr lang="id-ID" sz="1200" b="1" dirty="0">
              <a:solidFill>
                <a:schemeClr val="bg1"/>
              </a:solidFill>
              <a:latin typeface="Roboto Light" panose="02000000000000000000" pitchFamily="2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39" name="Rectangle 139">
            <a:extLst>
              <a:ext uri="{FF2B5EF4-FFF2-40B4-BE49-F238E27FC236}">
                <a16:creationId xmlns:a16="http://schemas.microsoft.com/office/drawing/2014/main" id="{2EA1C860-69AD-4D45-80CD-BE504162695F}"/>
              </a:ext>
            </a:extLst>
          </p:cNvPr>
          <p:cNvSpPr/>
          <p:nvPr/>
        </p:nvSpPr>
        <p:spPr>
          <a:xfrm rot="16200000" flipH="1">
            <a:off x="4351140" y="2508833"/>
            <a:ext cx="748042" cy="74823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43" tIns="91422" rIns="182843" bIns="91422" rtlCol="0" anchor="ctr"/>
          <a:lstStyle/>
          <a:p>
            <a:pPr algn="ctr"/>
            <a:endParaRPr lang="id-ID" sz="700" dirty="0">
              <a:latin typeface="Roboto Light" panose="02000000000000000000" pitchFamily="2" charset="0"/>
            </a:endParaRPr>
          </a:p>
        </p:txBody>
      </p:sp>
      <p:sp>
        <p:nvSpPr>
          <p:cNvPr id="40" name="Freeform 191">
            <a:extLst>
              <a:ext uri="{FF2B5EF4-FFF2-40B4-BE49-F238E27FC236}">
                <a16:creationId xmlns:a16="http://schemas.microsoft.com/office/drawing/2014/main" id="{EBCCF6C0-1C50-42B5-942C-137CBE005ED1}"/>
              </a:ext>
            </a:extLst>
          </p:cNvPr>
          <p:cNvSpPr>
            <a:spLocks noEditPoints="1"/>
          </p:cNvSpPr>
          <p:nvPr/>
        </p:nvSpPr>
        <p:spPr bwMode="auto">
          <a:xfrm rot="10800000" flipH="1">
            <a:off x="4590029" y="2693255"/>
            <a:ext cx="312598" cy="340019"/>
          </a:xfrm>
          <a:custGeom>
            <a:avLst/>
            <a:gdLst>
              <a:gd name="T0" fmla="*/ 34 w 57"/>
              <a:gd name="T1" fmla="*/ 0 h 62"/>
              <a:gd name="T2" fmla="*/ 32 w 57"/>
              <a:gd name="T3" fmla="*/ 10 h 62"/>
              <a:gd name="T4" fmla="*/ 30 w 57"/>
              <a:gd name="T5" fmla="*/ 25 h 62"/>
              <a:gd name="T6" fmla="*/ 28 w 57"/>
              <a:gd name="T7" fmla="*/ 25 h 62"/>
              <a:gd name="T8" fmla="*/ 24 w 57"/>
              <a:gd name="T9" fmla="*/ 25 h 62"/>
              <a:gd name="T10" fmla="*/ 24 w 57"/>
              <a:gd name="T11" fmla="*/ 2 h 62"/>
              <a:gd name="T12" fmla="*/ 1 w 57"/>
              <a:gd name="T13" fmla="*/ 0 h 62"/>
              <a:gd name="T14" fmla="*/ 0 w 57"/>
              <a:gd name="T15" fmla="*/ 10 h 62"/>
              <a:gd name="T16" fmla="*/ 0 w 57"/>
              <a:gd name="T17" fmla="*/ 28 h 62"/>
              <a:gd name="T18" fmla="*/ 8 w 57"/>
              <a:gd name="T19" fmla="*/ 60 h 62"/>
              <a:gd name="T20" fmla="*/ 27 w 57"/>
              <a:gd name="T21" fmla="*/ 62 h 62"/>
              <a:gd name="T22" fmla="*/ 30 w 57"/>
              <a:gd name="T23" fmla="*/ 62 h 62"/>
              <a:gd name="T24" fmla="*/ 48 w 57"/>
              <a:gd name="T25" fmla="*/ 60 h 62"/>
              <a:gd name="T26" fmla="*/ 56 w 57"/>
              <a:gd name="T27" fmla="*/ 28 h 62"/>
              <a:gd name="T28" fmla="*/ 57 w 57"/>
              <a:gd name="T29" fmla="*/ 10 h 62"/>
              <a:gd name="T30" fmla="*/ 55 w 57"/>
              <a:gd name="T31" fmla="*/ 0 h 62"/>
              <a:gd name="T32" fmla="*/ 21 w 57"/>
              <a:gd name="T33" fmla="*/ 4 h 62"/>
              <a:gd name="T34" fmla="*/ 3 w 57"/>
              <a:gd name="T35" fmla="*/ 9 h 62"/>
              <a:gd name="T36" fmla="*/ 10 w 57"/>
              <a:gd name="T37" fmla="*/ 48 h 62"/>
              <a:gd name="T38" fmla="*/ 3 w 57"/>
              <a:gd name="T39" fmla="*/ 12 h 62"/>
              <a:gd name="T40" fmla="*/ 10 w 57"/>
              <a:gd name="T41" fmla="*/ 48 h 62"/>
              <a:gd name="T42" fmla="*/ 12 w 57"/>
              <a:gd name="T43" fmla="*/ 59 h 62"/>
              <a:gd name="T44" fmla="*/ 25 w 57"/>
              <a:gd name="T45" fmla="*/ 54 h 62"/>
              <a:gd name="T46" fmla="*/ 25 w 57"/>
              <a:gd name="T47" fmla="*/ 43 h 62"/>
              <a:gd name="T48" fmla="*/ 13 w 57"/>
              <a:gd name="T49" fmla="*/ 50 h 62"/>
              <a:gd name="T50" fmla="*/ 21 w 57"/>
              <a:gd name="T51" fmla="*/ 12 h 62"/>
              <a:gd name="T52" fmla="*/ 22 w 57"/>
              <a:gd name="T53" fmla="*/ 29 h 62"/>
              <a:gd name="T54" fmla="*/ 25 w 57"/>
              <a:gd name="T55" fmla="*/ 36 h 62"/>
              <a:gd name="T56" fmla="*/ 31 w 57"/>
              <a:gd name="T57" fmla="*/ 29 h 62"/>
              <a:gd name="T58" fmla="*/ 36 w 57"/>
              <a:gd name="T59" fmla="*/ 27 h 62"/>
              <a:gd name="T60" fmla="*/ 43 w 57"/>
              <a:gd name="T61" fmla="*/ 12 h 62"/>
              <a:gd name="T62" fmla="*/ 31 w 57"/>
              <a:gd name="T63" fmla="*/ 50 h 62"/>
              <a:gd name="T64" fmla="*/ 25 w 57"/>
              <a:gd name="T65" fmla="*/ 43 h 62"/>
              <a:gd name="T66" fmla="*/ 31 w 57"/>
              <a:gd name="T67" fmla="*/ 59 h 62"/>
              <a:gd name="T68" fmla="*/ 45 w 57"/>
              <a:gd name="T69" fmla="*/ 54 h 62"/>
              <a:gd name="T70" fmla="*/ 53 w 57"/>
              <a:gd name="T71" fmla="*/ 27 h 62"/>
              <a:gd name="T72" fmla="*/ 46 w 57"/>
              <a:gd name="T73" fmla="*/ 12 h 62"/>
              <a:gd name="T74" fmla="*/ 53 w 57"/>
              <a:gd name="T75" fmla="*/ 27 h 62"/>
              <a:gd name="T76" fmla="*/ 36 w 57"/>
              <a:gd name="T77" fmla="*/ 9 h 62"/>
              <a:gd name="T78" fmla="*/ 53 w 57"/>
              <a:gd name="T79" fmla="*/ 4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7" h="62">
                <a:moveTo>
                  <a:pt x="55" y="0"/>
                </a:moveTo>
                <a:cubicBezTo>
                  <a:pt x="34" y="0"/>
                  <a:pt x="34" y="0"/>
                  <a:pt x="34" y="0"/>
                </a:cubicBezTo>
                <a:cubicBezTo>
                  <a:pt x="33" y="0"/>
                  <a:pt x="32" y="1"/>
                  <a:pt x="32" y="2"/>
                </a:cubicBezTo>
                <a:cubicBezTo>
                  <a:pt x="32" y="10"/>
                  <a:pt x="32" y="10"/>
                  <a:pt x="32" y="10"/>
                </a:cubicBezTo>
                <a:cubicBezTo>
                  <a:pt x="32" y="25"/>
                  <a:pt x="32" y="25"/>
                  <a:pt x="32" y="25"/>
                </a:cubicBezTo>
                <a:cubicBezTo>
                  <a:pt x="30" y="25"/>
                  <a:pt x="30" y="25"/>
                  <a:pt x="30" y="25"/>
                </a:cubicBezTo>
                <a:cubicBezTo>
                  <a:pt x="28" y="25"/>
                  <a:pt x="28" y="25"/>
                  <a:pt x="28" y="25"/>
                </a:cubicBezTo>
                <a:cubicBezTo>
                  <a:pt x="28" y="25"/>
                  <a:pt x="28" y="25"/>
                  <a:pt x="28" y="25"/>
                </a:cubicBezTo>
                <a:cubicBezTo>
                  <a:pt x="27" y="25"/>
                  <a:pt x="27" y="25"/>
                  <a:pt x="27" y="25"/>
                </a:cubicBezTo>
                <a:cubicBezTo>
                  <a:pt x="24" y="25"/>
                  <a:pt x="24" y="25"/>
                  <a:pt x="24" y="25"/>
                </a:cubicBezTo>
                <a:cubicBezTo>
                  <a:pt x="24" y="10"/>
                  <a:pt x="24" y="10"/>
                  <a:pt x="24" y="10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1"/>
                  <a:pt x="23" y="0"/>
                  <a:pt x="22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27"/>
                  <a:pt x="0" y="27"/>
                  <a:pt x="0" y="28"/>
                </a:cubicBezTo>
                <a:cubicBezTo>
                  <a:pt x="8" y="52"/>
                  <a:pt x="8" y="52"/>
                  <a:pt x="8" y="52"/>
                </a:cubicBezTo>
                <a:cubicBezTo>
                  <a:pt x="8" y="60"/>
                  <a:pt x="8" y="60"/>
                  <a:pt x="8" y="60"/>
                </a:cubicBezTo>
                <a:cubicBezTo>
                  <a:pt x="8" y="61"/>
                  <a:pt x="9" y="62"/>
                  <a:pt x="10" y="62"/>
                </a:cubicBezTo>
                <a:cubicBezTo>
                  <a:pt x="27" y="62"/>
                  <a:pt x="27" y="62"/>
                  <a:pt x="27" y="62"/>
                </a:cubicBezTo>
                <a:cubicBezTo>
                  <a:pt x="27" y="62"/>
                  <a:pt x="28" y="62"/>
                  <a:pt x="28" y="61"/>
                </a:cubicBezTo>
                <a:cubicBezTo>
                  <a:pt x="28" y="62"/>
                  <a:pt x="29" y="62"/>
                  <a:pt x="30" y="62"/>
                </a:cubicBezTo>
                <a:cubicBezTo>
                  <a:pt x="46" y="62"/>
                  <a:pt x="46" y="62"/>
                  <a:pt x="46" y="62"/>
                </a:cubicBezTo>
                <a:cubicBezTo>
                  <a:pt x="47" y="62"/>
                  <a:pt x="48" y="61"/>
                  <a:pt x="48" y="60"/>
                </a:cubicBezTo>
                <a:cubicBezTo>
                  <a:pt x="48" y="52"/>
                  <a:pt x="48" y="52"/>
                  <a:pt x="48" y="52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7"/>
                  <a:pt x="57" y="27"/>
                  <a:pt x="57" y="27"/>
                </a:cubicBezTo>
                <a:cubicBezTo>
                  <a:pt x="57" y="10"/>
                  <a:pt x="57" y="10"/>
                  <a:pt x="57" y="10"/>
                </a:cubicBezTo>
                <a:cubicBezTo>
                  <a:pt x="57" y="2"/>
                  <a:pt x="57" y="2"/>
                  <a:pt x="57" y="2"/>
                </a:cubicBezTo>
                <a:cubicBezTo>
                  <a:pt x="57" y="1"/>
                  <a:pt x="56" y="0"/>
                  <a:pt x="55" y="0"/>
                </a:cubicBezTo>
                <a:close/>
                <a:moveTo>
                  <a:pt x="3" y="4"/>
                </a:moveTo>
                <a:cubicBezTo>
                  <a:pt x="21" y="4"/>
                  <a:pt x="21" y="4"/>
                  <a:pt x="21" y="4"/>
                </a:cubicBezTo>
                <a:cubicBezTo>
                  <a:pt x="21" y="9"/>
                  <a:pt x="21" y="9"/>
                  <a:pt x="21" y="9"/>
                </a:cubicBezTo>
                <a:cubicBezTo>
                  <a:pt x="3" y="9"/>
                  <a:pt x="3" y="9"/>
                  <a:pt x="3" y="9"/>
                </a:cubicBezTo>
                <a:lnTo>
                  <a:pt x="3" y="4"/>
                </a:lnTo>
                <a:close/>
                <a:moveTo>
                  <a:pt x="10" y="48"/>
                </a:moveTo>
                <a:cubicBezTo>
                  <a:pt x="3" y="27"/>
                  <a:pt x="3" y="27"/>
                  <a:pt x="3" y="27"/>
                </a:cubicBezTo>
                <a:cubicBezTo>
                  <a:pt x="3" y="12"/>
                  <a:pt x="3" y="12"/>
                  <a:pt x="3" y="12"/>
                </a:cubicBezTo>
                <a:cubicBezTo>
                  <a:pt x="10" y="12"/>
                  <a:pt x="10" y="12"/>
                  <a:pt x="10" y="12"/>
                </a:cubicBezTo>
                <a:lnTo>
                  <a:pt x="10" y="48"/>
                </a:lnTo>
                <a:close/>
                <a:moveTo>
                  <a:pt x="25" y="59"/>
                </a:moveTo>
                <a:cubicBezTo>
                  <a:pt x="12" y="59"/>
                  <a:pt x="12" y="59"/>
                  <a:pt x="12" y="59"/>
                </a:cubicBezTo>
                <a:cubicBezTo>
                  <a:pt x="12" y="54"/>
                  <a:pt x="12" y="54"/>
                  <a:pt x="12" y="54"/>
                </a:cubicBezTo>
                <a:cubicBezTo>
                  <a:pt x="25" y="54"/>
                  <a:pt x="25" y="54"/>
                  <a:pt x="25" y="54"/>
                </a:cubicBezTo>
                <a:lnTo>
                  <a:pt x="25" y="59"/>
                </a:lnTo>
                <a:close/>
                <a:moveTo>
                  <a:pt x="25" y="43"/>
                </a:moveTo>
                <a:cubicBezTo>
                  <a:pt x="25" y="50"/>
                  <a:pt x="25" y="50"/>
                  <a:pt x="25" y="50"/>
                </a:cubicBezTo>
                <a:cubicBezTo>
                  <a:pt x="13" y="50"/>
                  <a:pt x="13" y="50"/>
                  <a:pt x="13" y="50"/>
                </a:cubicBezTo>
                <a:cubicBezTo>
                  <a:pt x="13" y="12"/>
                  <a:pt x="13" y="12"/>
                  <a:pt x="13" y="12"/>
                </a:cubicBezTo>
                <a:cubicBezTo>
                  <a:pt x="21" y="12"/>
                  <a:pt x="21" y="12"/>
                  <a:pt x="21" y="12"/>
                </a:cubicBezTo>
                <a:cubicBezTo>
                  <a:pt x="21" y="27"/>
                  <a:pt x="21" y="27"/>
                  <a:pt x="21" y="27"/>
                </a:cubicBezTo>
                <a:cubicBezTo>
                  <a:pt x="21" y="28"/>
                  <a:pt x="21" y="29"/>
                  <a:pt x="22" y="29"/>
                </a:cubicBezTo>
                <a:cubicBezTo>
                  <a:pt x="25" y="29"/>
                  <a:pt x="25" y="29"/>
                  <a:pt x="25" y="29"/>
                </a:cubicBezTo>
                <a:cubicBezTo>
                  <a:pt x="25" y="36"/>
                  <a:pt x="25" y="36"/>
                  <a:pt x="25" y="36"/>
                </a:cubicBezTo>
                <a:cubicBezTo>
                  <a:pt x="31" y="36"/>
                  <a:pt x="31" y="36"/>
                  <a:pt x="31" y="36"/>
                </a:cubicBezTo>
                <a:cubicBezTo>
                  <a:pt x="31" y="29"/>
                  <a:pt x="31" y="29"/>
                  <a:pt x="31" y="29"/>
                </a:cubicBezTo>
                <a:cubicBezTo>
                  <a:pt x="34" y="29"/>
                  <a:pt x="34" y="29"/>
                  <a:pt x="34" y="29"/>
                </a:cubicBezTo>
                <a:cubicBezTo>
                  <a:pt x="35" y="29"/>
                  <a:pt x="36" y="28"/>
                  <a:pt x="36" y="27"/>
                </a:cubicBezTo>
                <a:cubicBezTo>
                  <a:pt x="36" y="12"/>
                  <a:pt x="36" y="12"/>
                  <a:pt x="36" y="12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50"/>
                  <a:pt x="43" y="50"/>
                  <a:pt x="43" y="50"/>
                </a:cubicBezTo>
                <a:cubicBezTo>
                  <a:pt x="31" y="50"/>
                  <a:pt x="31" y="50"/>
                  <a:pt x="31" y="50"/>
                </a:cubicBezTo>
                <a:cubicBezTo>
                  <a:pt x="31" y="43"/>
                  <a:pt x="31" y="43"/>
                  <a:pt x="31" y="43"/>
                </a:cubicBezTo>
                <a:lnTo>
                  <a:pt x="25" y="43"/>
                </a:lnTo>
                <a:close/>
                <a:moveTo>
                  <a:pt x="45" y="59"/>
                </a:moveTo>
                <a:cubicBezTo>
                  <a:pt x="31" y="59"/>
                  <a:pt x="31" y="59"/>
                  <a:pt x="31" y="59"/>
                </a:cubicBezTo>
                <a:cubicBezTo>
                  <a:pt x="31" y="54"/>
                  <a:pt x="31" y="54"/>
                  <a:pt x="31" y="54"/>
                </a:cubicBezTo>
                <a:cubicBezTo>
                  <a:pt x="45" y="54"/>
                  <a:pt x="45" y="54"/>
                  <a:pt x="45" y="54"/>
                </a:cubicBezTo>
                <a:lnTo>
                  <a:pt x="45" y="59"/>
                </a:lnTo>
                <a:close/>
                <a:moveTo>
                  <a:pt x="53" y="27"/>
                </a:moveTo>
                <a:cubicBezTo>
                  <a:pt x="46" y="48"/>
                  <a:pt x="46" y="48"/>
                  <a:pt x="46" y="48"/>
                </a:cubicBezTo>
                <a:cubicBezTo>
                  <a:pt x="46" y="12"/>
                  <a:pt x="46" y="12"/>
                  <a:pt x="46" y="12"/>
                </a:cubicBezTo>
                <a:cubicBezTo>
                  <a:pt x="53" y="12"/>
                  <a:pt x="53" y="12"/>
                  <a:pt x="53" y="12"/>
                </a:cubicBezTo>
                <a:lnTo>
                  <a:pt x="53" y="27"/>
                </a:lnTo>
                <a:close/>
                <a:moveTo>
                  <a:pt x="53" y="9"/>
                </a:moveTo>
                <a:cubicBezTo>
                  <a:pt x="36" y="9"/>
                  <a:pt x="36" y="9"/>
                  <a:pt x="36" y="9"/>
                </a:cubicBezTo>
                <a:cubicBezTo>
                  <a:pt x="36" y="4"/>
                  <a:pt x="36" y="4"/>
                  <a:pt x="36" y="4"/>
                </a:cubicBezTo>
                <a:cubicBezTo>
                  <a:pt x="53" y="4"/>
                  <a:pt x="53" y="4"/>
                  <a:pt x="53" y="4"/>
                </a:cubicBezTo>
                <a:lnTo>
                  <a:pt x="53" y="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 sz="700" dirty="0">
              <a:latin typeface="Roboto Light" panose="02000000000000000000" pitchFamily="2" charset="0"/>
            </a:endParaRPr>
          </a:p>
        </p:txBody>
      </p:sp>
      <p:sp>
        <p:nvSpPr>
          <p:cNvPr id="41" name="Freeform 2">
            <a:extLst>
              <a:ext uri="{FF2B5EF4-FFF2-40B4-BE49-F238E27FC236}">
                <a16:creationId xmlns:a16="http://schemas.microsoft.com/office/drawing/2014/main" id="{881A478D-155B-4CD1-9DC1-5C642F529723}"/>
              </a:ext>
            </a:extLst>
          </p:cNvPr>
          <p:cNvSpPr>
            <a:spLocks/>
          </p:cNvSpPr>
          <p:nvPr/>
        </p:nvSpPr>
        <p:spPr bwMode="auto">
          <a:xfrm rot="16200000">
            <a:off x="2716476" y="2747522"/>
            <a:ext cx="999617" cy="2760256"/>
          </a:xfrm>
          <a:prstGeom prst="flowChartOffpageConnector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th-TH" sz="700" dirty="0">
              <a:latin typeface="Roboto Light" panose="02000000000000000000" pitchFamily="2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BD6F341-7087-41ED-B753-71EDA1E47A39}"/>
              </a:ext>
            </a:extLst>
          </p:cNvPr>
          <p:cNvSpPr txBox="1"/>
          <p:nvPr/>
        </p:nvSpPr>
        <p:spPr>
          <a:xfrm flipH="1">
            <a:off x="1744386" y="3993236"/>
            <a:ext cx="2772069" cy="590895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Roboto Light" panose="02000000000000000000" pitchFamily="2" charset="0"/>
                <a:ea typeface="Lato" pitchFamily="34" charset="0"/>
                <a:cs typeface="Lato" pitchFamily="34" charset="0"/>
              </a:rPr>
              <a:t>Lorem Ipsum has two main data statistical this methodologies.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3B019D9-0738-4EF2-BF72-A74CEC2F84E9}"/>
              </a:ext>
            </a:extLst>
          </p:cNvPr>
          <p:cNvSpPr txBox="1"/>
          <p:nvPr/>
        </p:nvSpPr>
        <p:spPr>
          <a:xfrm flipH="1">
            <a:off x="1784640" y="3725543"/>
            <a:ext cx="1987189" cy="369296"/>
          </a:xfrm>
          <a:prstGeom prst="rect">
            <a:avLst/>
          </a:prstGeom>
          <a:noFill/>
        </p:spPr>
        <p:txBody>
          <a:bodyPr wrap="square" lIns="182843" tIns="91422" rIns="182843" bIns="91422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Roboto Light" panose="02000000000000000000" pitchFamily="2" charset="0"/>
                <a:ea typeface="Lato" pitchFamily="34" charset="0"/>
                <a:cs typeface="Lato" pitchFamily="34" charset="0"/>
              </a:rPr>
              <a:t>Data Here</a:t>
            </a:r>
            <a:endParaRPr lang="id-ID" sz="1200" b="1" dirty="0">
              <a:solidFill>
                <a:schemeClr val="bg1"/>
              </a:solidFill>
              <a:latin typeface="Roboto Light" panose="02000000000000000000" pitchFamily="2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46" name="Rectangle 139">
            <a:extLst>
              <a:ext uri="{FF2B5EF4-FFF2-40B4-BE49-F238E27FC236}">
                <a16:creationId xmlns:a16="http://schemas.microsoft.com/office/drawing/2014/main" id="{C036718C-A1F0-40B2-BE1E-E684184B807F}"/>
              </a:ext>
            </a:extLst>
          </p:cNvPr>
          <p:cNvSpPr/>
          <p:nvPr/>
        </p:nvSpPr>
        <p:spPr>
          <a:xfrm rot="16200000" flipH="1">
            <a:off x="4357523" y="3753531"/>
            <a:ext cx="748042" cy="74823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43" tIns="91422" rIns="182843" bIns="91422" rtlCol="0" anchor="ctr"/>
          <a:lstStyle/>
          <a:p>
            <a:pPr algn="ctr"/>
            <a:endParaRPr lang="id-ID" sz="700" dirty="0">
              <a:latin typeface="Roboto Light" panose="02000000000000000000" pitchFamily="2" charset="0"/>
            </a:endParaRPr>
          </a:p>
        </p:txBody>
      </p:sp>
      <p:sp>
        <p:nvSpPr>
          <p:cNvPr id="57" name="Freeform 191">
            <a:extLst>
              <a:ext uri="{FF2B5EF4-FFF2-40B4-BE49-F238E27FC236}">
                <a16:creationId xmlns:a16="http://schemas.microsoft.com/office/drawing/2014/main" id="{771DADD5-43ED-422E-A9B1-882746B9F0FA}"/>
              </a:ext>
            </a:extLst>
          </p:cNvPr>
          <p:cNvSpPr>
            <a:spLocks noEditPoints="1"/>
          </p:cNvSpPr>
          <p:nvPr/>
        </p:nvSpPr>
        <p:spPr bwMode="auto">
          <a:xfrm rot="10800000" flipH="1">
            <a:off x="4596412" y="3937953"/>
            <a:ext cx="312598" cy="340019"/>
          </a:xfrm>
          <a:custGeom>
            <a:avLst/>
            <a:gdLst>
              <a:gd name="T0" fmla="*/ 34 w 57"/>
              <a:gd name="T1" fmla="*/ 0 h 62"/>
              <a:gd name="T2" fmla="*/ 32 w 57"/>
              <a:gd name="T3" fmla="*/ 10 h 62"/>
              <a:gd name="T4" fmla="*/ 30 w 57"/>
              <a:gd name="T5" fmla="*/ 25 h 62"/>
              <a:gd name="T6" fmla="*/ 28 w 57"/>
              <a:gd name="T7" fmla="*/ 25 h 62"/>
              <a:gd name="T8" fmla="*/ 24 w 57"/>
              <a:gd name="T9" fmla="*/ 25 h 62"/>
              <a:gd name="T10" fmla="*/ 24 w 57"/>
              <a:gd name="T11" fmla="*/ 2 h 62"/>
              <a:gd name="T12" fmla="*/ 1 w 57"/>
              <a:gd name="T13" fmla="*/ 0 h 62"/>
              <a:gd name="T14" fmla="*/ 0 w 57"/>
              <a:gd name="T15" fmla="*/ 10 h 62"/>
              <a:gd name="T16" fmla="*/ 0 w 57"/>
              <a:gd name="T17" fmla="*/ 28 h 62"/>
              <a:gd name="T18" fmla="*/ 8 w 57"/>
              <a:gd name="T19" fmla="*/ 60 h 62"/>
              <a:gd name="T20" fmla="*/ 27 w 57"/>
              <a:gd name="T21" fmla="*/ 62 h 62"/>
              <a:gd name="T22" fmla="*/ 30 w 57"/>
              <a:gd name="T23" fmla="*/ 62 h 62"/>
              <a:gd name="T24" fmla="*/ 48 w 57"/>
              <a:gd name="T25" fmla="*/ 60 h 62"/>
              <a:gd name="T26" fmla="*/ 56 w 57"/>
              <a:gd name="T27" fmla="*/ 28 h 62"/>
              <a:gd name="T28" fmla="*/ 57 w 57"/>
              <a:gd name="T29" fmla="*/ 10 h 62"/>
              <a:gd name="T30" fmla="*/ 55 w 57"/>
              <a:gd name="T31" fmla="*/ 0 h 62"/>
              <a:gd name="T32" fmla="*/ 21 w 57"/>
              <a:gd name="T33" fmla="*/ 4 h 62"/>
              <a:gd name="T34" fmla="*/ 3 w 57"/>
              <a:gd name="T35" fmla="*/ 9 h 62"/>
              <a:gd name="T36" fmla="*/ 10 w 57"/>
              <a:gd name="T37" fmla="*/ 48 h 62"/>
              <a:gd name="T38" fmla="*/ 3 w 57"/>
              <a:gd name="T39" fmla="*/ 12 h 62"/>
              <a:gd name="T40" fmla="*/ 10 w 57"/>
              <a:gd name="T41" fmla="*/ 48 h 62"/>
              <a:gd name="T42" fmla="*/ 12 w 57"/>
              <a:gd name="T43" fmla="*/ 59 h 62"/>
              <a:gd name="T44" fmla="*/ 25 w 57"/>
              <a:gd name="T45" fmla="*/ 54 h 62"/>
              <a:gd name="T46" fmla="*/ 25 w 57"/>
              <a:gd name="T47" fmla="*/ 43 h 62"/>
              <a:gd name="T48" fmla="*/ 13 w 57"/>
              <a:gd name="T49" fmla="*/ 50 h 62"/>
              <a:gd name="T50" fmla="*/ 21 w 57"/>
              <a:gd name="T51" fmla="*/ 12 h 62"/>
              <a:gd name="T52" fmla="*/ 22 w 57"/>
              <a:gd name="T53" fmla="*/ 29 h 62"/>
              <a:gd name="T54" fmla="*/ 25 w 57"/>
              <a:gd name="T55" fmla="*/ 36 h 62"/>
              <a:gd name="T56" fmla="*/ 31 w 57"/>
              <a:gd name="T57" fmla="*/ 29 h 62"/>
              <a:gd name="T58" fmla="*/ 36 w 57"/>
              <a:gd name="T59" fmla="*/ 27 h 62"/>
              <a:gd name="T60" fmla="*/ 43 w 57"/>
              <a:gd name="T61" fmla="*/ 12 h 62"/>
              <a:gd name="T62" fmla="*/ 31 w 57"/>
              <a:gd name="T63" fmla="*/ 50 h 62"/>
              <a:gd name="T64" fmla="*/ 25 w 57"/>
              <a:gd name="T65" fmla="*/ 43 h 62"/>
              <a:gd name="T66" fmla="*/ 31 w 57"/>
              <a:gd name="T67" fmla="*/ 59 h 62"/>
              <a:gd name="T68" fmla="*/ 45 w 57"/>
              <a:gd name="T69" fmla="*/ 54 h 62"/>
              <a:gd name="T70" fmla="*/ 53 w 57"/>
              <a:gd name="T71" fmla="*/ 27 h 62"/>
              <a:gd name="T72" fmla="*/ 46 w 57"/>
              <a:gd name="T73" fmla="*/ 12 h 62"/>
              <a:gd name="T74" fmla="*/ 53 w 57"/>
              <a:gd name="T75" fmla="*/ 27 h 62"/>
              <a:gd name="T76" fmla="*/ 36 w 57"/>
              <a:gd name="T77" fmla="*/ 9 h 62"/>
              <a:gd name="T78" fmla="*/ 53 w 57"/>
              <a:gd name="T79" fmla="*/ 4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7" h="62">
                <a:moveTo>
                  <a:pt x="55" y="0"/>
                </a:moveTo>
                <a:cubicBezTo>
                  <a:pt x="34" y="0"/>
                  <a:pt x="34" y="0"/>
                  <a:pt x="34" y="0"/>
                </a:cubicBezTo>
                <a:cubicBezTo>
                  <a:pt x="33" y="0"/>
                  <a:pt x="32" y="1"/>
                  <a:pt x="32" y="2"/>
                </a:cubicBezTo>
                <a:cubicBezTo>
                  <a:pt x="32" y="10"/>
                  <a:pt x="32" y="10"/>
                  <a:pt x="32" y="10"/>
                </a:cubicBezTo>
                <a:cubicBezTo>
                  <a:pt x="32" y="25"/>
                  <a:pt x="32" y="25"/>
                  <a:pt x="32" y="25"/>
                </a:cubicBezTo>
                <a:cubicBezTo>
                  <a:pt x="30" y="25"/>
                  <a:pt x="30" y="25"/>
                  <a:pt x="30" y="25"/>
                </a:cubicBezTo>
                <a:cubicBezTo>
                  <a:pt x="28" y="25"/>
                  <a:pt x="28" y="25"/>
                  <a:pt x="28" y="25"/>
                </a:cubicBezTo>
                <a:cubicBezTo>
                  <a:pt x="28" y="25"/>
                  <a:pt x="28" y="25"/>
                  <a:pt x="28" y="25"/>
                </a:cubicBezTo>
                <a:cubicBezTo>
                  <a:pt x="27" y="25"/>
                  <a:pt x="27" y="25"/>
                  <a:pt x="27" y="25"/>
                </a:cubicBezTo>
                <a:cubicBezTo>
                  <a:pt x="24" y="25"/>
                  <a:pt x="24" y="25"/>
                  <a:pt x="24" y="25"/>
                </a:cubicBezTo>
                <a:cubicBezTo>
                  <a:pt x="24" y="10"/>
                  <a:pt x="24" y="10"/>
                  <a:pt x="24" y="10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1"/>
                  <a:pt x="23" y="0"/>
                  <a:pt x="22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27"/>
                  <a:pt x="0" y="27"/>
                  <a:pt x="0" y="28"/>
                </a:cubicBezTo>
                <a:cubicBezTo>
                  <a:pt x="8" y="52"/>
                  <a:pt x="8" y="52"/>
                  <a:pt x="8" y="52"/>
                </a:cubicBezTo>
                <a:cubicBezTo>
                  <a:pt x="8" y="60"/>
                  <a:pt x="8" y="60"/>
                  <a:pt x="8" y="60"/>
                </a:cubicBezTo>
                <a:cubicBezTo>
                  <a:pt x="8" y="61"/>
                  <a:pt x="9" y="62"/>
                  <a:pt x="10" y="62"/>
                </a:cubicBezTo>
                <a:cubicBezTo>
                  <a:pt x="27" y="62"/>
                  <a:pt x="27" y="62"/>
                  <a:pt x="27" y="62"/>
                </a:cubicBezTo>
                <a:cubicBezTo>
                  <a:pt x="27" y="62"/>
                  <a:pt x="28" y="62"/>
                  <a:pt x="28" y="61"/>
                </a:cubicBezTo>
                <a:cubicBezTo>
                  <a:pt x="28" y="62"/>
                  <a:pt x="29" y="62"/>
                  <a:pt x="30" y="62"/>
                </a:cubicBezTo>
                <a:cubicBezTo>
                  <a:pt x="46" y="62"/>
                  <a:pt x="46" y="62"/>
                  <a:pt x="46" y="62"/>
                </a:cubicBezTo>
                <a:cubicBezTo>
                  <a:pt x="47" y="62"/>
                  <a:pt x="48" y="61"/>
                  <a:pt x="48" y="60"/>
                </a:cubicBezTo>
                <a:cubicBezTo>
                  <a:pt x="48" y="52"/>
                  <a:pt x="48" y="52"/>
                  <a:pt x="48" y="52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7"/>
                  <a:pt x="57" y="27"/>
                  <a:pt x="57" y="27"/>
                </a:cubicBezTo>
                <a:cubicBezTo>
                  <a:pt x="57" y="10"/>
                  <a:pt x="57" y="10"/>
                  <a:pt x="57" y="10"/>
                </a:cubicBezTo>
                <a:cubicBezTo>
                  <a:pt x="57" y="2"/>
                  <a:pt x="57" y="2"/>
                  <a:pt x="57" y="2"/>
                </a:cubicBezTo>
                <a:cubicBezTo>
                  <a:pt x="57" y="1"/>
                  <a:pt x="56" y="0"/>
                  <a:pt x="55" y="0"/>
                </a:cubicBezTo>
                <a:close/>
                <a:moveTo>
                  <a:pt x="3" y="4"/>
                </a:moveTo>
                <a:cubicBezTo>
                  <a:pt x="21" y="4"/>
                  <a:pt x="21" y="4"/>
                  <a:pt x="21" y="4"/>
                </a:cubicBezTo>
                <a:cubicBezTo>
                  <a:pt x="21" y="9"/>
                  <a:pt x="21" y="9"/>
                  <a:pt x="21" y="9"/>
                </a:cubicBezTo>
                <a:cubicBezTo>
                  <a:pt x="3" y="9"/>
                  <a:pt x="3" y="9"/>
                  <a:pt x="3" y="9"/>
                </a:cubicBezTo>
                <a:lnTo>
                  <a:pt x="3" y="4"/>
                </a:lnTo>
                <a:close/>
                <a:moveTo>
                  <a:pt x="10" y="48"/>
                </a:moveTo>
                <a:cubicBezTo>
                  <a:pt x="3" y="27"/>
                  <a:pt x="3" y="27"/>
                  <a:pt x="3" y="27"/>
                </a:cubicBezTo>
                <a:cubicBezTo>
                  <a:pt x="3" y="12"/>
                  <a:pt x="3" y="12"/>
                  <a:pt x="3" y="12"/>
                </a:cubicBezTo>
                <a:cubicBezTo>
                  <a:pt x="10" y="12"/>
                  <a:pt x="10" y="12"/>
                  <a:pt x="10" y="12"/>
                </a:cubicBezTo>
                <a:lnTo>
                  <a:pt x="10" y="48"/>
                </a:lnTo>
                <a:close/>
                <a:moveTo>
                  <a:pt x="25" y="59"/>
                </a:moveTo>
                <a:cubicBezTo>
                  <a:pt x="12" y="59"/>
                  <a:pt x="12" y="59"/>
                  <a:pt x="12" y="59"/>
                </a:cubicBezTo>
                <a:cubicBezTo>
                  <a:pt x="12" y="54"/>
                  <a:pt x="12" y="54"/>
                  <a:pt x="12" y="54"/>
                </a:cubicBezTo>
                <a:cubicBezTo>
                  <a:pt x="25" y="54"/>
                  <a:pt x="25" y="54"/>
                  <a:pt x="25" y="54"/>
                </a:cubicBezTo>
                <a:lnTo>
                  <a:pt x="25" y="59"/>
                </a:lnTo>
                <a:close/>
                <a:moveTo>
                  <a:pt x="25" y="43"/>
                </a:moveTo>
                <a:cubicBezTo>
                  <a:pt x="25" y="50"/>
                  <a:pt x="25" y="50"/>
                  <a:pt x="25" y="50"/>
                </a:cubicBezTo>
                <a:cubicBezTo>
                  <a:pt x="13" y="50"/>
                  <a:pt x="13" y="50"/>
                  <a:pt x="13" y="50"/>
                </a:cubicBezTo>
                <a:cubicBezTo>
                  <a:pt x="13" y="12"/>
                  <a:pt x="13" y="12"/>
                  <a:pt x="13" y="12"/>
                </a:cubicBezTo>
                <a:cubicBezTo>
                  <a:pt x="21" y="12"/>
                  <a:pt x="21" y="12"/>
                  <a:pt x="21" y="12"/>
                </a:cubicBezTo>
                <a:cubicBezTo>
                  <a:pt x="21" y="27"/>
                  <a:pt x="21" y="27"/>
                  <a:pt x="21" y="27"/>
                </a:cubicBezTo>
                <a:cubicBezTo>
                  <a:pt x="21" y="28"/>
                  <a:pt x="21" y="29"/>
                  <a:pt x="22" y="29"/>
                </a:cubicBezTo>
                <a:cubicBezTo>
                  <a:pt x="25" y="29"/>
                  <a:pt x="25" y="29"/>
                  <a:pt x="25" y="29"/>
                </a:cubicBezTo>
                <a:cubicBezTo>
                  <a:pt x="25" y="36"/>
                  <a:pt x="25" y="36"/>
                  <a:pt x="25" y="36"/>
                </a:cubicBezTo>
                <a:cubicBezTo>
                  <a:pt x="31" y="36"/>
                  <a:pt x="31" y="36"/>
                  <a:pt x="31" y="36"/>
                </a:cubicBezTo>
                <a:cubicBezTo>
                  <a:pt x="31" y="29"/>
                  <a:pt x="31" y="29"/>
                  <a:pt x="31" y="29"/>
                </a:cubicBezTo>
                <a:cubicBezTo>
                  <a:pt x="34" y="29"/>
                  <a:pt x="34" y="29"/>
                  <a:pt x="34" y="29"/>
                </a:cubicBezTo>
                <a:cubicBezTo>
                  <a:pt x="35" y="29"/>
                  <a:pt x="36" y="28"/>
                  <a:pt x="36" y="27"/>
                </a:cubicBezTo>
                <a:cubicBezTo>
                  <a:pt x="36" y="12"/>
                  <a:pt x="36" y="12"/>
                  <a:pt x="36" y="12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50"/>
                  <a:pt x="43" y="50"/>
                  <a:pt x="43" y="50"/>
                </a:cubicBezTo>
                <a:cubicBezTo>
                  <a:pt x="31" y="50"/>
                  <a:pt x="31" y="50"/>
                  <a:pt x="31" y="50"/>
                </a:cubicBezTo>
                <a:cubicBezTo>
                  <a:pt x="31" y="43"/>
                  <a:pt x="31" y="43"/>
                  <a:pt x="31" y="43"/>
                </a:cubicBezTo>
                <a:lnTo>
                  <a:pt x="25" y="43"/>
                </a:lnTo>
                <a:close/>
                <a:moveTo>
                  <a:pt x="45" y="59"/>
                </a:moveTo>
                <a:cubicBezTo>
                  <a:pt x="31" y="59"/>
                  <a:pt x="31" y="59"/>
                  <a:pt x="31" y="59"/>
                </a:cubicBezTo>
                <a:cubicBezTo>
                  <a:pt x="31" y="54"/>
                  <a:pt x="31" y="54"/>
                  <a:pt x="31" y="54"/>
                </a:cubicBezTo>
                <a:cubicBezTo>
                  <a:pt x="45" y="54"/>
                  <a:pt x="45" y="54"/>
                  <a:pt x="45" y="54"/>
                </a:cubicBezTo>
                <a:lnTo>
                  <a:pt x="45" y="59"/>
                </a:lnTo>
                <a:close/>
                <a:moveTo>
                  <a:pt x="53" y="27"/>
                </a:moveTo>
                <a:cubicBezTo>
                  <a:pt x="46" y="48"/>
                  <a:pt x="46" y="48"/>
                  <a:pt x="46" y="48"/>
                </a:cubicBezTo>
                <a:cubicBezTo>
                  <a:pt x="46" y="12"/>
                  <a:pt x="46" y="12"/>
                  <a:pt x="46" y="12"/>
                </a:cubicBezTo>
                <a:cubicBezTo>
                  <a:pt x="53" y="12"/>
                  <a:pt x="53" y="12"/>
                  <a:pt x="53" y="12"/>
                </a:cubicBezTo>
                <a:lnTo>
                  <a:pt x="53" y="27"/>
                </a:lnTo>
                <a:close/>
                <a:moveTo>
                  <a:pt x="53" y="9"/>
                </a:moveTo>
                <a:cubicBezTo>
                  <a:pt x="36" y="9"/>
                  <a:pt x="36" y="9"/>
                  <a:pt x="36" y="9"/>
                </a:cubicBezTo>
                <a:cubicBezTo>
                  <a:pt x="36" y="4"/>
                  <a:pt x="36" y="4"/>
                  <a:pt x="36" y="4"/>
                </a:cubicBezTo>
                <a:cubicBezTo>
                  <a:pt x="53" y="4"/>
                  <a:pt x="53" y="4"/>
                  <a:pt x="53" y="4"/>
                </a:cubicBezTo>
                <a:lnTo>
                  <a:pt x="53" y="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 sz="700" dirty="0">
              <a:latin typeface="Roboto Light" panose="02000000000000000000" pitchFamily="2" charset="0"/>
            </a:endParaRPr>
          </a:p>
        </p:txBody>
      </p:sp>
      <p:sp>
        <p:nvSpPr>
          <p:cNvPr id="70" name="Freeform 2">
            <a:extLst>
              <a:ext uri="{FF2B5EF4-FFF2-40B4-BE49-F238E27FC236}">
                <a16:creationId xmlns:a16="http://schemas.microsoft.com/office/drawing/2014/main" id="{4784AA7E-D62D-473A-BE78-46E86EF12DEB}"/>
              </a:ext>
            </a:extLst>
          </p:cNvPr>
          <p:cNvSpPr>
            <a:spLocks/>
          </p:cNvSpPr>
          <p:nvPr/>
        </p:nvSpPr>
        <p:spPr bwMode="auto">
          <a:xfrm rot="16200000">
            <a:off x="2716476" y="3992220"/>
            <a:ext cx="999617" cy="2760256"/>
          </a:xfrm>
          <a:prstGeom prst="flowChartOffpageConnector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th-TH" sz="700" dirty="0">
              <a:latin typeface="Roboto Light" panose="02000000000000000000" pitchFamily="2" charset="0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22B96C0A-A56A-4B17-A4A5-9C3B479139B3}"/>
              </a:ext>
            </a:extLst>
          </p:cNvPr>
          <p:cNvSpPr txBox="1"/>
          <p:nvPr/>
        </p:nvSpPr>
        <p:spPr>
          <a:xfrm flipH="1">
            <a:off x="1744386" y="5237934"/>
            <a:ext cx="2772069" cy="590895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Roboto Light" panose="02000000000000000000" pitchFamily="2" charset="0"/>
                <a:ea typeface="Lato" pitchFamily="34" charset="0"/>
                <a:cs typeface="Lato" pitchFamily="34" charset="0"/>
              </a:rPr>
              <a:t>Lorem Ipsum has two main data statistical this methodologies.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A8328220-449B-4048-B275-0013740BF962}"/>
              </a:ext>
            </a:extLst>
          </p:cNvPr>
          <p:cNvSpPr txBox="1"/>
          <p:nvPr/>
        </p:nvSpPr>
        <p:spPr>
          <a:xfrm flipH="1">
            <a:off x="1784640" y="4970241"/>
            <a:ext cx="1987189" cy="369296"/>
          </a:xfrm>
          <a:prstGeom prst="rect">
            <a:avLst/>
          </a:prstGeom>
          <a:noFill/>
        </p:spPr>
        <p:txBody>
          <a:bodyPr wrap="square" lIns="182843" tIns="91422" rIns="182843" bIns="91422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Roboto Light" panose="02000000000000000000" pitchFamily="2" charset="0"/>
                <a:ea typeface="Lato" pitchFamily="34" charset="0"/>
                <a:cs typeface="Lato" pitchFamily="34" charset="0"/>
              </a:rPr>
              <a:t>Data Here</a:t>
            </a:r>
            <a:endParaRPr lang="id-ID" sz="1200" b="1" dirty="0">
              <a:solidFill>
                <a:schemeClr val="bg1"/>
              </a:solidFill>
              <a:latin typeface="Roboto Light" panose="02000000000000000000" pitchFamily="2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73" name="Rectangle 139">
            <a:extLst>
              <a:ext uri="{FF2B5EF4-FFF2-40B4-BE49-F238E27FC236}">
                <a16:creationId xmlns:a16="http://schemas.microsoft.com/office/drawing/2014/main" id="{94C14FB3-DF32-4058-AFF1-42FB614BE25C}"/>
              </a:ext>
            </a:extLst>
          </p:cNvPr>
          <p:cNvSpPr/>
          <p:nvPr/>
        </p:nvSpPr>
        <p:spPr>
          <a:xfrm rot="16200000" flipH="1">
            <a:off x="4357523" y="4998229"/>
            <a:ext cx="748042" cy="74823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43" tIns="91422" rIns="182843" bIns="91422" rtlCol="0" anchor="ctr"/>
          <a:lstStyle/>
          <a:p>
            <a:pPr algn="ctr"/>
            <a:endParaRPr lang="id-ID" sz="700" dirty="0">
              <a:latin typeface="Roboto Light" panose="02000000000000000000" pitchFamily="2" charset="0"/>
            </a:endParaRPr>
          </a:p>
        </p:txBody>
      </p:sp>
      <p:sp>
        <p:nvSpPr>
          <p:cNvPr id="74" name="Freeform 191">
            <a:extLst>
              <a:ext uri="{FF2B5EF4-FFF2-40B4-BE49-F238E27FC236}">
                <a16:creationId xmlns:a16="http://schemas.microsoft.com/office/drawing/2014/main" id="{F11C232B-EDCE-43FA-8C6B-7CEED9A0B70F}"/>
              </a:ext>
            </a:extLst>
          </p:cNvPr>
          <p:cNvSpPr>
            <a:spLocks noEditPoints="1"/>
          </p:cNvSpPr>
          <p:nvPr/>
        </p:nvSpPr>
        <p:spPr bwMode="auto">
          <a:xfrm rot="10800000" flipH="1">
            <a:off x="4596412" y="5182651"/>
            <a:ext cx="312598" cy="340019"/>
          </a:xfrm>
          <a:custGeom>
            <a:avLst/>
            <a:gdLst>
              <a:gd name="T0" fmla="*/ 34 w 57"/>
              <a:gd name="T1" fmla="*/ 0 h 62"/>
              <a:gd name="T2" fmla="*/ 32 w 57"/>
              <a:gd name="T3" fmla="*/ 10 h 62"/>
              <a:gd name="T4" fmla="*/ 30 w 57"/>
              <a:gd name="T5" fmla="*/ 25 h 62"/>
              <a:gd name="T6" fmla="*/ 28 w 57"/>
              <a:gd name="T7" fmla="*/ 25 h 62"/>
              <a:gd name="T8" fmla="*/ 24 w 57"/>
              <a:gd name="T9" fmla="*/ 25 h 62"/>
              <a:gd name="T10" fmla="*/ 24 w 57"/>
              <a:gd name="T11" fmla="*/ 2 h 62"/>
              <a:gd name="T12" fmla="*/ 1 w 57"/>
              <a:gd name="T13" fmla="*/ 0 h 62"/>
              <a:gd name="T14" fmla="*/ 0 w 57"/>
              <a:gd name="T15" fmla="*/ 10 h 62"/>
              <a:gd name="T16" fmla="*/ 0 w 57"/>
              <a:gd name="T17" fmla="*/ 28 h 62"/>
              <a:gd name="T18" fmla="*/ 8 w 57"/>
              <a:gd name="T19" fmla="*/ 60 h 62"/>
              <a:gd name="T20" fmla="*/ 27 w 57"/>
              <a:gd name="T21" fmla="*/ 62 h 62"/>
              <a:gd name="T22" fmla="*/ 30 w 57"/>
              <a:gd name="T23" fmla="*/ 62 h 62"/>
              <a:gd name="T24" fmla="*/ 48 w 57"/>
              <a:gd name="T25" fmla="*/ 60 h 62"/>
              <a:gd name="T26" fmla="*/ 56 w 57"/>
              <a:gd name="T27" fmla="*/ 28 h 62"/>
              <a:gd name="T28" fmla="*/ 57 w 57"/>
              <a:gd name="T29" fmla="*/ 10 h 62"/>
              <a:gd name="T30" fmla="*/ 55 w 57"/>
              <a:gd name="T31" fmla="*/ 0 h 62"/>
              <a:gd name="T32" fmla="*/ 21 w 57"/>
              <a:gd name="T33" fmla="*/ 4 h 62"/>
              <a:gd name="T34" fmla="*/ 3 w 57"/>
              <a:gd name="T35" fmla="*/ 9 h 62"/>
              <a:gd name="T36" fmla="*/ 10 w 57"/>
              <a:gd name="T37" fmla="*/ 48 h 62"/>
              <a:gd name="T38" fmla="*/ 3 w 57"/>
              <a:gd name="T39" fmla="*/ 12 h 62"/>
              <a:gd name="T40" fmla="*/ 10 w 57"/>
              <a:gd name="T41" fmla="*/ 48 h 62"/>
              <a:gd name="T42" fmla="*/ 12 w 57"/>
              <a:gd name="T43" fmla="*/ 59 h 62"/>
              <a:gd name="T44" fmla="*/ 25 w 57"/>
              <a:gd name="T45" fmla="*/ 54 h 62"/>
              <a:gd name="T46" fmla="*/ 25 w 57"/>
              <a:gd name="T47" fmla="*/ 43 h 62"/>
              <a:gd name="T48" fmla="*/ 13 w 57"/>
              <a:gd name="T49" fmla="*/ 50 h 62"/>
              <a:gd name="T50" fmla="*/ 21 w 57"/>
              <a:gd name="T51" fmla="*/ 12 h 62"/>
              <a:gd name="T52" fmla="*/ 22 w 57"/>
              <a:gd name="T53" fmla="*/ 29 h 62"/>
              <a:gd name="T54" fmla="*/ 25 w 57"/>
              <a:gd name="T55" fmla="*/ 36 h 62"/>
              <a:gd name="T56" fmla="*/ 31 w 57"/>
              <a:gd name="T57" fmla="*/ 29 h 62"/>
              <a:gd name="T58" fmla="*/ 36 w 57"/>
              <a:gd name="T59" fmla="*/ 27 h 62"/>
              <a:gd name="T60" fmla="*/ 43 w 57"/>
              <a:gd name="T61" fmla="*/ 12 h 62"/>
              <a:gd name="T62" fmla="*/ 31 w 57"/>
              <a:gd name="T63" fmla="*/ 50 h 62"/>
              <a:gd name="T64" fmla="*/ 25 w 57"/>
              <a:gd name="T65" fmla="*/ 43 h 62"/>
              <a:gd name="T66" fmla="*/ 31 w 57"/>
              <a:gd name="T67" fmla="*/ 59 h 62"/>
              <a:gd name="T68" fmla="*/ 45 w 57"/>
              <a:gd name="T69" fmla="*/ 54 h 62"/>
              <a:gd name="T70" fmla="*/ 53 w 57"/>
              <a:gd name="T71" fmla="*/ 27 h 62"/>
              <a:gd name="T72" fmla="*/ 46 w 57"/>
              <a:gd name="T73" fmla="*/ 12 h 62"/>
              <a:gd name="T74" fmla="*/ 53 w 57"/>
              <a:gd name="T75" fmla="*/ 27 h 62"/>
              <a:gd name="T76" fmla="*/ 36 w 57"/>
              <a:gd name="T77" fmla="*/ 9 h 62"/>
              <a:gd name="T78" fmla="*/ 53 w 57"/>
              <a:gd name="T79" fmla="*/ 4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7" h="62">
                <a:moveTo>
                  <a:pt x="55" y="0"/>
                </a:moveTo>
                <a:cubicBezTo>
                  <a:pt x="34" y="0"/>
                  <a:pt x="34" y="0"/>
                  <a:pt x="34" y="0"/>
                </a:cubicBezTo>
                <a:cubicBezTo>
                  <a:pt x="33" y="0"/>
                  <a:pt x="32" y="1"/>
                  <a:pt x="32" y="2"/>
                </a:cubicBezTo>
                <a:cubicBezTo>
                  <a:pt x="32" y="10"/>
                  <a:pt x="32" y="10"/>
                  <a:pt x="32" y="10"/>
                </a:cubicBezTo>
                <a:cubicBezTo>
                  <a:pt x="32" y="25"/>
                  <a:pt x="32" y="25"/>
                  <a:pt x="32" y="25"/>
                </a:cubicBezTo>
                <a:cubicBezTo>
                  <a:pt x="30" y="25"/>
                  <a:pt x="30" y="25"/>
                  <a:pt x="30" y="25"/>
                </a:cubicBezTo>
                <a:cubicBezTo>
                  <a:pt x="28" y="25"/>
                  <a:pt x="28" y="25"/>
                  <a:pt x="28" y="25"/>
                </a:cubicBezTo>
                <a:cubicBezTo>
                  <a:pt x="28" y="25"/>
                  <a:pt x="28" y="25"/>
                  <a:pt x="28" y="25"/>
                </a:cubicBezTo>
                <a:cubicBezTo>
                  <a:pt x="27" y="25"/>
                  <a:pt x="27" y="25"/>
                  <a:pt x="27" y="25"/>
                </a:cubicBezTo>
                <a:cubicBezTo>
                  <a:pt x="24" y="25"/>
                  <a:pt x="24" y="25"/>
                  <a:pt x="24" y="25"/>
                </a:cubicBezTo>
                <a:cubicBezTo>
                  <a:pt x="24" y="10"/>
                  <a:pt x="24" y="10"/>
                  <a:pt x="24" y="10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1"/>
                  <a:pt x="23" y="0"/>
                  <a:pt x="22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27"/>
                  <a:pt x="0" y="27"/>
                  <a:pt x="0" y="28"/>
                </a:cubicBezTo>
                <a:cubicBezTo>
                  <a:pt x="8" y="52"/>
                  <a:pt x="8" y="52"/>
                  <a:pt x="8" y="52"/>
                </a:cubicBezTo>
                <a:cubicBezTo>
                  <a:pt x="8" y="60"/>
                  <a:pt x="8" y="60"/>
                  <a:pt x="8" y="60"/>
                </a:cubicBezTo>
                <a:cubicBezTo>
                  <a:pt x="8" y="61"/>
                  <a:pt x="9" y="62"/>
                  <a:pt x="10" y="62"/>
                </a:cubicBezTo>
                <a:cubicBezTo>
                  <a:pt x="27" y="62"/>
                  <a:pt x="27" y="62"/>
                  <a:pt x="27" y="62"/>
                </a:cubicBezTo>
                <a:cubicBezTo>
                  <a:pt x="27" y="62"/>
                  <a:pt x="28" y="62"/>
                  <a:pt x="28" y="61"/>
                </a:cubicBezTo>
                <a:cubicBezTo>
                  <a:pt x="28" y="62"/>
                  <a:pt x="29" y="62"/>
                  <a:pt x="30" y="62"/>
                </a:cubicBezTo>
                <a:cubicBezTo>
                  <a:pt x="46" y="62"/>
                  <a:pt x="46" y="62"/>
                  <a:pt x="46" y="62"/>
                </a:cubicBezTo>
                <a:cubicBezTo>
                  <a:pt x="47" y="62"/>
                  <a:pt x="48" y="61"/>
                  <a:pt x="48" y="60"/>
                </a:cubicBezTo>
                <a:cubicBezTo>
                  <a:pt x="48" y="52"/>
                  <a:pt x="48" y="52"/>
                  <a:pt x="48" y="52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7"/>
                  <a:pt x="57" y="27"/>
                  <a:pt x="57" y="27"/>
                </a:cubicBezTo>
                <a:cubicBezTo>
                  <a:pt x="57" y="10"/>
                  <a:pt x="57" y="10"/>
                  <a:pt x="57" y="10"/>
                </a:cubicBezTo>
                <a:cubicBezTo>
                  <a:pt x="57" y="2"/>
                  <a:pt x="57" y="2"/>
                  <a:pt x="57" y="2"/>
                </a:cubicBezTo>
                <a:cubicBezTo>
                  <a:pt x="57" y="1"/>
                  <a:pt x="56" y="0"/>
                  <a:pt x="55" y="0"/>
                </a:cubicBezTo>
                <a:close/>
                <a:moveTo>
                  <a:pt x="3" y="4"/>
                </a:moveTo>
                <a:cubicBezTo>
                  <a:pt x="21" y="4"/>
                  <a:pt x="21" y="4"/>
                  <a:pt x="21" y="4"/>
                </a:cubicBezTo>
                <a:cubicBezTo>
                  <a:pt x="21" y="9"/>
                  <a:pt x="21" y="9"/>
                  <a:pt x="21" y="9"/>
                </a:cubicBezTo>
                <a:cubicBezTo>
                  <a:pt x="3" y="9"/>
                  <a:pt x="3" y="9"/>
                  <a:pt x="3" y="9"/>
                </a:cubicBezTo>
                <a:lnTo>
                  <a:pt x="3" y="4"/>
                </a:lnTo>
                <a:close/>
                <a:moveTo>
                  <a:pt x="10" y="48"/>
                </a:moveTo>
                <a:cubicBezTo>
                  <a:pt x="3" y="27"/>
                  <a:pt x="3" y="27"/>
                  <a:pt x="3" y="27"/>
                </a:cubicBezTo>
                <a:cubicBezTo>
                  <a:pt x="3" y="12"/>
                  <a:pt x="3" y="12"/>
                  <a:pt x="3" y="12"/>
                </a:cubicBezTo>
                <a:cubicBezTo>
                  <a:pt x="10" y="12"/>
                  <a:pt x="10" y="12"/>
                  <a:pt x="10" y="12"/>
                </a:cubicBezTo>
                <a:lnTo>
                  <a:pt x="10" y="48"/>
                </a:lnTo>
                <a:close/>
                <a:moveTo>
                  <a:pt x="25" y="59"/>
                </a:moveTo>
                <a:cubicBezTo>
                  <a:pt x="12" y="59"/>
                  <a:pt x="12" y="59"/>
                  <a:pt x="12" y="59"/>
                </a:cubicBezTo>
                <a:cubicBezTo>
                  <a:pt x="12" y="54"/>
                  <a:pt x="12" y="54"/>
                  <a:pt x="12" y="54"/>
                </a:cubicBezTo>
                <a:cubicBezTo>
                  <a:pt x="25" y="54"/>
                  <a:pt x="25" y="54"/>
                  <a:pt x="25" y="54"/>
                </a:cubicBezTo>
                <a:lnTo>
                  <a:pt x="25" y="59"/>
                </a:lnTo>
                <a:close/>
                <a:moveTo>
                  <a:pt x="25" y="43"/>
                </a:moveTo>
                <a:cubicBezTo>
                  <a:pt x="25" y="50"/>
                  <a:pt x="25" y="50"/>
                  <a:pt x="25" y="50"/>
                </a:cubicBezTo>
                <a:cubicBezTo>
                  <a:pt x="13" y="50"/>
                  <a:pt x="13" y="50"/>
                  <a:pt x="13" y="50"/>
                </a:cubicBezTo>
                <a:cubicBezTo>
                  <a:pt x="13" y="12"/>
                  <a:pt x="13" y="12"/>
                  <a:pt x="13" y="12"/>
                </a:cubicBezTo>
                <a:cubicBezTo>
                  <a:pt x="21" y="12"/>
                  <a:pt x="21" y="12"/>
                  <a:pt x="21" y="12"/>
                </a:cubicBezTo>
                <a:cubicBezTo>
                  <a:pt x="21" y="27"/>
                  <a:pt x="21" y="27"/>
                  <a:pt x="21" y="27"/>
                </a:cubicBezTo>
                <a:cubicBezTo>
                  <a:pt x="21" y="28"/>
                  <a:pt x="21" y="29"/>
                  <a:pt x="22" y="29"/>
                </a:cubicBezTo>
                <a:cubicBezTo>
                  <a:pt x="25" y="29"/>
                  <a:pt x="25" y="29"/>
                  <a:pt x="25" y="29"/>
                </a:cubicBezTo>
                <a:cubicBezTo>
                  <a:pt x="25" y="36"/>
                  <a:pt x="25" y="36"/>
                  <a:pt x="25" y="36"/>
                </a:cubicBezTo>
                <a:cubicBezTo>
                  <a:pt x="31" y="36"/>
                  <a:pt x="31" y="36"/>
                  <a:pt x="31" y="36"/>
                </a:cubicBezTo>
                <a:cubicBezTo>
                  <a:pt x="31" y="29"/>
                  <a:pt x="31" y="29"/>
                  <a:pt x="31" y="29"/>
                </a:cubicBezTo>
                <a:cubicBezTo>
                  <a:pt x="34" y="29"/>
                  <a:pt x="34" y="29"/>
                  <a:pt x="34" y="29"/>
                </a:cubicBezTo>
                <a:cubicBezTo>
                  <a:pt x="35" y="29"/>
                  <a:pt x="36" y="28"/>
                  <a:pt x="36" y="27"/>
                </a:cubicBezTo>
                <a:cubicBezTo>
                  <a:pt x="36" y="12"/>
                  <a:pt x="36" y="12"/>
                  <a:pt x="36" y="12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50"/>
                  <a:pt x="43" y="50"/>
                  <a:pt x="43" y="50"/>
                </a:cubicBezTo>
                <a:cubicBezTo>
                  <a:pt x="31" y="50"/>
                  <a:pt x="31" y="50"/>
                  <a:pt x="31" y="50"/>
                </a:cubicBezTo>
                <a:cubicBezTo>
                  <a:pt x="31" y="43"/>
                  <a:pt x="31" y="43"/>
                  <a:pt x="31" y="43"/>
                </a:cubicBezTo>
                <a:lnTo>
                  <a:pt x="25" y="43"/>
                </a:lnTo>
                <a:close/>
                <a:moveTo>
                  <a:pt x="45" y="59"/>
                </a:moveTo>
                <a:cubicBezTo>
                  <a:pt x="31" y="59"/>
                  <a:pt x="31" y="59"/>
                  <a:pt x="31" y="59"/>
                </a:cubicBezTo>
                <a:cubicBezTo>
                  <a:pt x="31" y="54"/>
                  <a:pt x="31" y="54"/>
                  <a:pt x="31" y="54"/>
                </a:cubicBezTo>
                <a:cubicBezTo>
                  <a:pt x="45" y="54"/>
                  <a:pt x="45" y="54"/>
                  <a:pt x="45" y="54"/>
                </a:cubicBezTo>
                <a:lnTo>
                  <a:pt x="45" y="59"/>
                </a:lnTo>
                <a:close/>
                <a:moveTo>
                  <a:pt x="53" y="27"/>
                </a:moveTo>
                <a:cubicBezTo>
                  <a:pt x="46" y="48"/>
                  <a:pt x="46" y="48"/>
                  <a:pt x="46" y="48"/>
                </a:cubicBezTo>
                <a:cubicBezTo>
                  <a:pt x="46" y="12"/>
                  <a:pt x="46" y="12"/>
                  <a:pt x="46" y="12"/>
                </a:cubicBezTo>
                <a:cubicBezTo>
                  <a:pt x="53" y="12"/>
                  <a:pt x="53" y="12"/>
                  <a:pt x="53" y="12"/>
                </a:cubicBezTo>
                <a:lnTo>
                  <a:pt x="53" y="27"/>
                </a:lnTo>
                <a:close/>
                <a:moveTo>
                  <a:pt x="53" y="9"/>
                </a:moveTo>
                <a:cubicBezTo>
                  <a:pt x="36" y="9"/>
                  <a:pt x="36" y="9"/>
                  <a:pt x="36" y="9"/>
                </a:cubicBezTo>
                <a:cubicBezTo>
                  <a:pt x="36" y="4"/>
                  <a:pt x="36" y="4"/>
                  <a:pt x="36" y="4"/>
                </a:cubicBezTo>
                <a:cubicBezTo>
                  <a:pt x="53" y="4"/>
                  <a:pt x="53" y="4"/>
                  <a:pt x="53" y="4"/>
                </a:cubicBezTo>
                <a:lnTo>
                  <a:pt x="53" y="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 sz="700" dirty="0">
              <a:latin typeface="Roboto Light" panose="02000000000000000000" pitchFamily="2" charset="0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34" name="Rectangle 33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L-Shape 34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L-Shape 43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L-Shape 44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L-Shape 46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8" name="TextBox 47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52" name="Group 51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3" name="Diamond 52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Diamond 53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Diamond 54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6" name="Group 55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58" name="Chevron 57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9" name="Chevron 58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0" name="Chevron 59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1" name="Chevron 60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3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5" name="TextBox 74"/>
          <p:cNvSpPr txBox="1"/>
          <p:nvPr/>
        </p:nvSpPr>
        <p:spPr>
          <a:xfrm>
            <a:off x="2850568" y="1004946"/>
            <a:ext cx="6490880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main info graphics</a:t>
            </a:r>
          </a:p>
        </p:txBody>
      </p:sp>
    </p:spTree>
    <p:extLst>
      <p:ext uri="{BB962C8B-B14F-4D97-AF65-F5344CB8AC3E}">
        <p14:creationId xmlns:p14="http://schemas.microsoft.com/office/powerpoint/2010/main" val="3149163833"/>
      </p:ext>
    </p:extLst>
  </p:cSld>
  <p:clrMapOvr>
    <a:masterClrMapping/>
  </p:clrMapOvr>
  <p:transition spd="slow">
    <p:wip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40" name="Group 3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55" name="Diamond 54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Diamond 55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1" name="Diamond 40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2" name="Diamond 41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3" name="Oval 42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0565703F-59EC-4106-AE1A-ED47E3CFEB7F}"/>
              </a:ext>
            </a:extLst>
          </p:cNvPr>
          <p:cNvSpPr/>
          <p:nvPr/>
        </p:nvSpPr>
        <p:spPr>
          <a:xfrm>
            <a:off x="2600889" y="2370656"/>
            <a:ext cx="215348" cy="215348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ACC5986-1451-4B5E-B71D-C65DB2E4B8AF}"/>
              </a:ext>
            </a:extLst>
          </p:cNvPr>
          <p:cNvSpPr txBox="1"/>
          <p:nvPr/>
        </p:nvSpPr>
        <p:spPr>
          <a:xfrm>
            <a:off x="1895157" y="2719503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pc="30" dirty="0">
                <a:solidFill>
                  <a:schemeClr val="accent1"/>
                </a:solidFill>
                <a:latin typeface="Roboto Light" panose="02000000000000000000" pitchFamily="2" charset="0"/>
              </a:rPr>
              <a:t>Subtitle Here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DABDD86-9D7B-4363-8788-0997E8D305F0}"/>
              </a:ext>
            </a:extLst>
          </p:cNvPr>
          <p:cNvSpPr txBox="1"/>
          <p:nvPr/>
        </p:nvSpPr>
        <p:spPr>
          <a:xfrm>
            <a:off x="1895157" y="3109707"/>
            <a:ext cx="1626812" cy="82535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"/>
              </a:rPr>
              <a:t>Lorem Ipsum </a:t>
            </a: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 Light"/>
              </a:rPr>
              <a:t>Dolor Sit Amet Consectetuer Adipiscing Elit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Roboto Light" panose="02000000000000000000" pitchFamily="2" charset="0"/>
              <a:ea typeface="Roboto Thin" charset="0"/>
              <a:cs typeface="Roboto Thin" charset="0"/>
            </a:endParaRP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9C0411EB-D6DF-4895-9328-DAFFC4BF49DB}"/>
              </a:ext>
            </a:extLst>
          </p:cNvPr>
          <p:cNvSpPr/>
          <p:nvPr/>
        </p:nvSpPr>
        <p:spPr>
          <a:xfrm>
            <a:off x="4859180" y="2370656"/>
            <a:ext cx="215348" cy="215348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96304C4-8683-465A-B17B-D080BEBDAE0C}"/>
              </a:ext>
            </a:extLst>
          </p:cNvPr>
          <p:cNvSpPr txBox="1"/>
          <p:nvPr/>
        </p:nvSpPr>
        <p:spPr>
          <a:xfrm>
            <a:off x="4153448" y="2719503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pc="30" dirty="0">
                <a:solidFill>
                  <a:schemeClr val="accent1"/>
                </a:solidFill>
                <a:latin typeface="Roboto Light" panose="02000000000000000000" pitchFamily="2" charset="0"/>
              </a:rPr>
              <a:t>Subtitle Here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234DBEF-9797-4D8C-924C-1010352170E0}"/>
              </a:ext>
            </a:extLst>
          </p:cNvPr>
          <p:cNvSpPr txBox="1"/>
          <p:nvPr/>
        </p:nvSpPr>
        <p:spPr>
          <a:xfrm>
            <a:off x="4153448" y="3109707"/>
            <a:ext cx="1626812" cy="82535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"/>
              </a:rPr>
              <a:t>Lorem Ipsum </a:t>
            </a: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 Light"/>
              </a:rPr>
              <a:t>Dolor Sit Amet Consectetuer Adipiscing Elit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Roboto Light" panose="02000000000000000000" pitchFamily="2" charset="0"/>
              <a:ea typeface="Roboto Thin" charset="0"/>
              <a:cs typeface="Roboto Thin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1DA858A9-6666-4175-9CA8-CB488053E811}"/>
              </a:ext>
            </a:extLst>
          </p:cNvPr>
          <p:cNvSpPr/>
          <p:nvPr/>
        </p:nvSpPr>
        <p:spPr>
          <a:xfrm>
            <a:off x="7117471" y="2370656"/>
            <a:ext cx="215348" cy="215348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8D83A1B-A9D5-4AC2-87E7-492741C50470}"/>
              </a:ext>
            </a:extLst>
          </p:cNvPr>
          <p:cNvSpPr txBox="1"/>
          <p:nvPr/>
        </p:nvSpPr>
        <p:spPr>
          <a:xfrm>
            <a:off x="6411739" y="2719503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pc="30" dirty="0">
                <a:solidFill>
                  <a:schemeClr val="accent2"/>
                </a:solidFill>
                <a:latin typeface="Roboto Light" panose="02000000000000000000" pitchFamily="2" charset="0"/>
              </a:rPr>
              <a:t>Subtitle Here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48A312B-292F-43CF-AC7C-2BC97CA41D29}"/>
              </a:ext>
            </a:extLst>
          </p:cNvPr>
          <p:cNvSpPr txBox="1"/>
          <p:nvPr/>
        </p:nvSpPr>
        <p:spPr>
          <a:xfrm>
            <a:off x="6411739" y="3109707"/>
            <a:ext cx="1626812" cy="82535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"/>
              </a:rPr>
              <a:t>Lorem Ipsum </a:t>
            </a: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 Light"/>
              </a:rPr>
              <a:t>Dolor Sit Amet Consectetuer Adipiscing Elit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Roboto Light" panose="02000000000000000000" pitchFamily="2" charset="0"/>
              <a:ea typeface="Roboto Thin" charset="0"/>
              <a:cs typeface="Roboto Thin" charset="0"/>
            </a:endParaRPr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82FAEEC9-8D64-4A33-B015-1FBEB08EF261}"/>
              </a:ext>
            </a:extLst>
          </p:cNvPr>
          <p:cNvSpPr/>
          <p:nvPr/>
        </p:nvSpPr>
        <p:spPr>
          <a:xfrm>
            <a:off x="9375762" y="2370656"/>
            <a:ext cx="215348" cy="215348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5C169B9-927C-4980-9BAB-FA75164324A8}"/>
              </a:ext>
            </a:extLst>
          </p:cNvPr>
          <p:cNvSpPr txBox="1"/>
          <p:nvPr/>
        </p:nvSpPr>
        <p:spPr>
          <a:xfrm>
            <a:off x="8670030" y="2719503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pc="30" dirty="0">
                <a:solidFill>
                  <a:schemeClr val="accent2"/>
                </a:solidFill>
                <a:latin typeface="Roboto Light" panose="02000000000000000000" pitchFamily="2" charset="0"/>
              </a:rPr>
              <a:t>Subtitle Here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07760D7-FDAB-412C-A381-FB830E31BE61}"/>
              </a:ext>
            </a:extLst>
          </p:cNvPr>
          <p:cNvSpPr txBox="1"/>
          <p:nvPr/>
        </p:nvSpPr>
        <p:spPr>
          <a:xfrm>
            <a:off x="8670030" y="3109707"/>
            <a:ext cx="1626812" cy="82535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"/>
              </a:rPr>
              <a:t>Lorem Ipsum </a:t>
            </a: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 Light"/>
              </a:rPr>
              <a:t>Dolor Sit Amet Consectetuer Adipiscing Elit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Roboto Light" panose="02000000000000000000" pitchFamily="2" charset="0"/>
              <a:ea typeface="Roboto Thin" charset="0"/>
              <a:cs typeface="Roboto Thin" charset="0"/>
            </a:endParaRPr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4B0271E6-A0D6-42F9-B2B6-588286630BDB}"/>
              </a:ext>
            </a:extLst>
          </p:cNvPr>
          <p:cNvSpPr/>
          <p:nvPr/>
        </p:nvSpPr>
        <p:spPr>
          <a:xfrm>
            <a:off x="2600889" y="4324143"/>
            <a:ext cx="215348" cy="215348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5F77081-3507-43FF-9E38-282C8EAAC7C3}"/>
              </a:ext>
            </a:extLst>
          </p:cNvPr>
          <p:cNvSpPr txBox="1"/>
          <p:nvPr/>
        </p:nvSpPr>
        <p:spPr>
          <a:xfrm>
            <a:off x="1895157" y="4672990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pc="30" dirty="0">
                <a:solidFill>
                  <a:schemeClr val="accent4"/>
                </a:solidFill>
                <a:latin typeface="Roboto Light" panose="02000000000000000000" pitchFamily="2" charset="0"/>
              </a:rPr>
              <a:t>Subtitle Here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4D056A5-186E-4494-90BD-A6F6C942E9E1}"/>
              </a:ext>
            </a:extLst>
          </p:cNvPr>
          <p:cNvSpPr txBox="1"/>
          <p:nvPr/>
        </p:nvSpPr>
        <p:spPr>
          <a:xfrm>
            <a:off x="1895157" y="5063194"/>
            <a:ext cx="1626812" cy="82535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"/>
              </a:rPr>
              <a:t>Lorem Ipsum </a:t>
            </a: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 Light"/>
              </a:rPr>
              <a:t>Dolor Sit Amet Consectetuer Adipiscing Elit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Roboto Light" panose="02000000000000000000" pitchFamily="2" charset="0"/>
              <a:ea typeface="Roboto Thin" charset="0"/>
              <a:cs typeface="Roboto Thin" charset="0"/>
            </a:endParaRPr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A4239B8B-0D3C-4B53-83D9-F12447003852}"/>
              </a:ext>
            </a:extLst>
          </p:cNvPr>
          <p:cNvSpPr/>
          <p:nvPr/>
        </p:nvSpPr>
        <p:spPr>
          <a:xfrm>
            <a:off x="4859180" y="4324143"/>
            <a:ext cx="215348" cy="215348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A774918-32E7-4B80-B929-5054A3ADE9EF}"/>
              </a:ext>
            </a:extLst>
          </p:cNvPr>
          <p:cNvSpPr txBox="1"/>
          <p:nvPr/>
        </p:nvSpPr>
        <p:spPr>
          <a:xfrm>
            <a:off x="4153448" y="4672990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pc="30" dirty="0">
                <a:solidFill>
                  <a:schemeClr val="accent4"/>
                </a:solidFill>
                <a:latin typeface="Roboto Light" panose="02000000000000000000" pitchFamily="2" charset="0"/>
              </a:rPr>
              <a:t>Subtitle Here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39C1BFAE-E126-4E8C-B83F-47491C7534A3}"/>
              </a:ext>
            </a:extLst>
          </p:cNvPr>
          <p:cNvSpPr txBox="1"/>
          <p:nvPr/>
        </p:nvSpPr>
        <p:spPr>
          <a:xfrm>
            <a:off x="4153448" y="5063194"/>
            <a:ext cx="1626812" cy="82535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"/>
              </a:rPr>
              <a:t>Lorem Ipsum </a:t>
            </a: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 Light"/>
              </a:rPr>
              <a:t>Dolor Sit Amet Consectetuer Adipiscing Elit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Roboto Light" panose="02000000000000000000" pitchFamily="2" charset="0"/>
              <a:ea typeface="Roboto Thin" charset="0"/>
              <a:cs typeface="Roboto Thin" charset="0"/>
            </a:endParaRP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5D842689-16ED-4C0F-A70D-67318CCB07D1}"/>
              </a:ext>
            </a:extLst>
          </p:cNvPr>
          <p:cNvSpPr/>
          <p:nvPr/>
        </p:nvSpPr>
        <p:spPr>
          <a:xfrm>
            <a:off x="7117471" y="4324143"/>
            <a:ext cx="215348" cy="215348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08F876E-2837-46A0-9873-83EE9C165B55}"/>
              </a:ext>
            </a:extLst>
          </p:cNvPr>
          <p:cNvSpPr txBox="1"/>
          <p:nvPr/>
        </p:nvSpPr>
        <p:spPr>
          <a:xfrm>
            <a:off x="6411739" y="4672990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pc="30" dirty="0">
                <a:solidFill>
                  <a:schemeClr val="accent1"/>
                </a:solidFill>
                <a:latin typeface="Roboto Light" panose="02000000000000000000" pitchFamily="2" charset="0"/>
              </a:rPr>
              <a:t>Subtitle Here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B6A5E20D-19D8-4194-A190-65AD3F2FD60E}"/>
              </a:ext>
            </a:extLst>
          </p:cNvPr>
          <p:cNvSpPr txBox="1"/>
          <p:nvPr/>
        </p:nvSpPr>
        <p:spPr>
          <a:xfrm>
            <a:off x="6411739" y="5063194"/>
            <a:ext cx="1626812" cy="82535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"/>
              </a:rPr>
              <a:t>Lorem Ipsum </a:t>
            </a: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 Light"/>
              </a:rPr>
              <a:t>Dolor Sit Amet Consectetuer Adipiscing Elit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Roboto Light" panose="02000000000000000000" pitchFamily="2" charset="0"/>
              <a:ea typeface="Roboto Thin" charset="0"/>
              <a:cs typeface="Roboto Thin" charset="0"/>
            </a:endParaRPr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DB262331-D127-4A3C-AB74-275D8586A57A}"/>
              </a:ext>
            </a:extLst>
          </p:cNvPr>
          <p:cNvSpPr/>
          <p:nvPr/>
        </p:nvSpPr>
        <p:spPr>
          <a:xfrm>
            <a:off x="9375762" y="4324143"/>
            <a:ext cx="215348" cy="215348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096DABFD-C238-4E3C-A81A-3FC2A68B7026}"/>
              </a:ext>
            </a:extLst>
          </p:cNvPr>
          <p:cNvSpPr txBox="1"/>
          <p:nvPr/>
        </p:nvSpPr>
        <p:spPr>
          <a:xfrm>
            <a:off x="8670030" y="4672990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pc="30" dirty="0">
                <a:solidFill>
                  <a:schemeClr val="accent1"/>
                </a:solidFill>
                <a:latin typeface="Roboto Light" panose="02000000000000000000" pitchFamily="2" charset="0"/>
              </a:rPr>
              <a:t>Subtitle Here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48075AE-D3DA-4D27-947F-9BA4D29CDA68}"/>
              </a:ext>
            </a:extLst>
          </p:cNvPr>
          <p:cNvSpPr txBox="1"/>
          <p:nvPr/>
        </p:nvSpPr>
        <p:spPr>
          <a:xfrm>
            <a:off x="8670030" y="5063194"/>
            <a:ext cx="1626812" cy="82535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"/>
              </a:rPr>
              <a:t>Lorem Ipsum </a:t>
            </a: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 Light"/>
              </a:rPr>
              <a:t>Dolor Sit Amet Consectetuer Adipiscing Elit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Roboto Light" panose="02000000000000000000" pitchFamily="2" charset="0"/>
              <a:ea typeface="Roboto Thin" charset="0"/>
              <a:cs typeface="Roboto Thin" charset="0"/>
            </a:endParaRPr>
          </a:p>
        </p:txBody>
      </p:sp>
      <p:grpSp>
        <p:nvGrpSpPr>
          <p:cNvPr id="57" name="Group 56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58" name="Rectangle 57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L-Shape 58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L-Shape 5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L-Shape 6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L-Shape 6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3" name="TextBox 62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7" name="Group 66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1" name="Group 70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72" name="Chevron 71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3" name="Chevron 72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4" name="Chevron 73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5" name="Chevron 74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77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0" name="TextBox 79"/>
          <p:cNvSpPr txBox="1"/>
          <p:nvPr/>
        </p:nvSpPr>
        <p:spPr>
          <a:xfrm>
            <a:off x="2850568" y="1004946"/>
            <a:ext cx="6490880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main info graphics</a:t>
            </a:r>
          </a:p>
        </p:txBody>
      </p:sp>
    </p:spTree>
    <p:extLst>
      <p:ext uri="{BB962C8B-B14F-4D97-AF65-F5344CB8AC3E}">
        <p14:creationId xmlns:p14="http://schemas.microsoft.com/office/powerpoint/2010/main" val="3074199778"/>
      </p:ext>
    </p:extLst>
  </p:cSld>
  <p:clrMapOvr>
    <a:masterClrMapping/>
  </p:clrMapOvr>
  <p:transition spd="slow">
    <p:wip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9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31" name="Group 30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45" name="Diamond 44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Diamond 45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2" name="Diamond 3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4" name="Diamond 33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" name="Oval 34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26089FB4-BB34-48CB-94D7-0EBC42DE38D0}"/>
              </a:ext>
            </a:extLst>
          </p:cNvPr>
          <p:cNvGrpSpPr/>
          <p:nvPr/>
        </p:nvGrpSpPr>
        <p:grpSpPr>
          <a:xfrm>
            <a:off x="1810798" y="2559273"/>
            <a:ext cx="3602182" cy="1323818"/>
            <a:chOff x="2277867" y="2455181"/>
            <a:chExt cx="7636266" cy="2806361"/>
          </a:xfrm>
        </p:grpSpPr>
        <p:sp>
          <p:nvSpPr>
            <p:cNvPr id="33" name="Freeform 13144">
              <a:extLst>
                <a:ext uri="{FF2B5EF4-FFF2-40B4-BE49-F238E27FC236}">
                  <a16:creationId xmlns:a16="http://schemas.microsoft.com/office/drawing/2014/main" id="{1486F8E1-FD8C-47D7-AE7A-52BC7465720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4415" y="3856674"/>
              <a:ext cx="2749718" cy="14048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3" y="0"/>
                </a:cxn>
                <a:cxn ang="0">
                  <a:pos x="97" y="47"/>
                </a:cxn>
                <a:cxn ang="0">
                  <a:pos x="106" y="93"/>
                </a:cxn>
                <a:cxn ang="0">
                  <a:pos x="123" y="136"/>
                </a:cxn>
                <a:cxn ang="0">
                  <a:pos x="145" y="176"/>
                </a:cxn>
                <a:cxn ang="0">
                  <a:pos x="172" y="211"/>
                </a:cxn>
                <a:cxn ang="0">
                  <a:pos x="204" y="244"/>
                </a:cxn>
                <a:cxn ang="0">
                  <a:pos x="240" y="270"/>
                </a:cxn>
                <a:cxn ang="0">
                  <a:pos x="279" y="292"/>
                </a:cxn>
                <a:cxn ang="0">
                  <a:pos x="322" y="309"/>
                </a:cxn>
                <a:cxn ang="0">
                  <a:pos x="368" y="318"/>
                </a:cxn>
                <a:cxn ang="0">
                  <a:pos x="415" y="322"/>
                </a:cxn>
                <a:cxn ang="0">
                  <a:pos x="462" y="318"/>
                </a:cxn>
                <a:cxn ang="0">
                  <a:pos x="508" y="309"/>
                </a:cxn>
                <a:cxn ang="0">
                  <a:pos x="551" y="292"/>
                </a:cxn>
                <a:cxn ang="0">
                  <a:pos x="590" y="270"/>
                </a:cxn>
                <a:cxn ang="0">
                  <a:pos x="626" y="244"/>
                </a:cxn>
                <a:cxn ang="0">
                  <a:pos x="658" y="211"/>
                </a:cxn>
                <a:cxn ang="0">
                  <a:pos x="685" y="176"/>
                </a:cxn>
                <a:cxn ang="0">
                  <a:pos x="707" y="136"/>
                </a:cxn>
                <a:cxn ang="0">
                  <a:pos x="724" y="93"/>
                </a:cxn>
                <a:cxn ang="0">
                  <a:pos x="733" y="47"/>
                </a:cxn>
                <a:cxn ang="0">
                  <a:pos x="737" y="0"/>
                </a:cxn>
                <a:cxn ang="0">
                  <a:pos x="830" y="0"/>
                </a:cxn>
                <a:cxn ang="0">
                  <a:pos x="826" y="56"/>
                </a:cxn>
                <a:cxn ang="0">
                  <a:pos x="816" y="110"/>
                </a:cxn>
                <a:cxn ang="0">
                  <a:pos x="797" y="162"/>
                </a:cxn>
                <a:cxn ang="0">
                  <a:pos x="774" y="210"/>
                </a:cxn>
                <a:cxn ang="0">
                  <a:pos x="744" y="254"/>
                </a:cxn>
                <a:cxn ang="0">
                  <a:pos x="708" y="295"/>
                </a:cxn>
                <a:cxn ang="0">
                  <a:pos x="669" y="330"/>
                </a:cxn>
                <a:cxn ang="0">
                  <a:pos x="624" y="359"/>
                </a:cxn>
                <a:cxn ang="0">
                  <a:pos x="576" y="384"/>
                </a:cxn>
                <a:cxn ang="0">
                  <a:pos x="525" y="402"/>
                </a:cxn>
                <a:cxn ang="0">
                  <a:pos x="471" y="413"/>
                </a:cxn>
                <a:cxn ang="0">
                  <a:pos x="415" y="416"/>
                </a:cxn>
                <a:cxn ang="0">
                  <a:pos x="359" y="413"/>
                </a:cxn>
                <a:cxn ang="0">
                  <a:pos x="305" y="402"/>
                </a:cxn>
                <a:cxn ang="0">
                  <a:pos x="254" y="384"/>
                </a:cxn>
                <a:cxn ang="0">
                  <a:pos x="206" y="359"/>
                </a:cxn>
                <a:cxn ang="0">
                  <a:pos x="161" y="330"/>
                </a:cxn>
                <a:cxn ang="0">
                  <a:pos x="122" y="295"/>
                </a:cxn>
                <a:cxn ang="0">
                  <a:pos x="86" y="254"/>
                </a:cxn>
                <a:cxn ang="0">
                  <a:pos x="56" y="210"/>
                </a:cxn>
                <a:cxn ang="0">
                  <a:pos x="33" y="162"/>
                </a:cxn>
                <a:cxn ang="0">
                  <a:pos x="14" y="110"/>
                </a:cxn>
                <a:cxn ang="0">
                  <a:pos x="4" y="56"/>
                </a:cxn>
                <a:cxn ang="0">
                  <a:pos x="0" y="0"/>
                </a:cxn>
              </a:cxnLst>
              <a:rect l="0" t="0" r="r" b="b"/>
              <a:pathLst>
                <a:path w="830" h="416">
                  <a:moveTo>
                    <a:pt x="0" y="0"/>
                  </a:moveTo>
                  <a:lnTo>
                    <a:pt x="93" y="0"/>
                  </a:lnTo>
                  <a:lnTo>
                    <a:pt x="97" y="47"/>
                  </a:lnTo>
                  <a:lnTo>
                    <a:pt x="106" y="93"/>
                  </a:lnTo>
                  <a:lnTo>
                    <a:pt x="123" y="136"/>
                  </a:lnTo>
                  <a:lnTo>
                    <a:pt x="145" y="176"/>
                  </a:lnTo>
                  <a:lnTo>
                    <a:pt x="172" y="211"/>
                  </a:lnTo>
                  <a:lnTo>
                    <a:pt x="204" y="244"/>
                  </a:lnTo>
                  <a:lnTo>
                    <a:pt x="240" y="270"/>
                  </a:lnTo>
                  <a:lnTo>
                    <a:pt x="279" y="292"/>
                  </a:lnTo>
                  <a:lnTo>
                    <a:pt x="322" y="309"/>
                  </a:lnTo>
                  <a:lnTo>
                    <a:pt x="368" y="318"/>
                  </a:lnTo>
                  <a:lnTo>
                    <a:pt x="415" y="322"/>
                  </a:lnTo>
                  <a:lnTo>
                    <a:pt x="462" y="318"/>
                  </a:lnTo>
                  <a:lnTo>
                    <a:pt x="508" y="309"/>
                  </a:lnTo>
                  <a:lnTo>
                    <a:pt x="551" y="292"/>
                  </a:lnTo>
                  <a:lnTo>
                    <a:pt x="590" y="270"/>
                  </a:lnTo>
                  <a:lnTo>
                    <a:pt x="626" y="244"/>
                  </a:lnTo>
                  <a:lnTo>
                    <a:pt x="658" y="211"/>
                  </a:lnTo>
                  <a:lnTo>
                    <a:pt x="685" y="176"/>
                  </a:lnTo>
                  <a:lnTo>
                    <a:pt x="707" y="136"/>
                  </a:lnTo>
                  <a:lnTo>
                    <a:pt x="724" y="93"/>
                  </a:lnTo>
                  <a:lnTo>
                    <a:pt x="733" y="47"/>
                  </a:lnTo>
                  <a:lnTo>
                    <a:pt x="737" y="0"/>
                  </a:lnTo>
                  <a:lnTo>
                    <a:pt x="830" y="0"/>
                  </a:lnTo>
                  <a:lnTo>
                    <a:pt x="826" y="56"/>
                  </a:lnTo>
                  <a:lnTo>
                    <a:pt x="816" y="110"/>
                  </a:lnTo>
                  <a:lnTo>
                    <a:pt x="797" y="162"/>
                  </a:lnTo>
                  <a:lnTo>
                    <a:pt x="774" y="210"/>
                  </a:lnTo>
                  <a:lnTo>
                    <a:pt x="744" y="254"/>
                  </a:lnTo>
                  <a:lnTo>
                    <a:pt x="708" y="295"/>
                  </a:lnTo>
                  <a:lnTo>
                    <a:pt x="669" y="330"/>
                  </a:lnTo>
                  <a:lnTo>
                    <a:pt x="624" y="359"/>
                  </a:lnTo>
                  <a:lnTo>
                    <a:pt x="576" y="384"/>
                  </a:lnTo>
                  <a:lnTo>
                    <a:pt x="525" y="402"/>
                  </a:lnTo>
                  <a:lnTo>
                    <a:pt x="471" y="413"/>
                  </a:lnTo>
                  <a:lnTo>
                    <a:pt x="415" y="416"/>
                  </a:lnTo>
                  <a:lnTo>
                    <a:pt x="359" y="413"/>
                  </a:lnTo>
                  <a:lnTo>
                    <a:pt x="305" y="402"/>
                  </a:lnTo>
                  <a:lnTo>
                    <a:pt x="254" y="384"/>
                  </a:lnTo>
                  <a:lnTo>
                    <a:pt x="206" y="359"/>
                  </a:lnTo>
                  <a:lnTo>
                    <a:pt x="161" y="330"/>
                  </a:lnTo>
                  <a:lnTo>
                    <a:pt x="122" y="295"/>
                  </a:lnTo>
                  <a:lnTo>
                    <a:pt x="86" y="254"/>
                  </a:lnTo>
                  <a:lnTo>
                    <a:pt x="56" y="210"/>
                  </a:lnTo>
                  <a:lnTo>
                    <a:pt x="33" y="162"/>
                  </a:lnTo>
                  <a:lnTo>
                    <a:pt x="14" y="110"/>
                  </a:lnTo>
                  <a:lnTo>
                    <a:pt x="4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Light" panose="02000000000000000000" pitchFamily="2" charset="0"/>
              </a:endParaRPr>
            </a:p>
          </p:txBody>
        </p:sp>
        <p:sp>
          <p:nvSpPr>
            <p:cNvPr id="36" name="Freeform 13145">
              <a:extLst>
                <a:ext uri="{FF2B5EF4-FFF2-40B4-BE49-F238E27FC236}">
                  <a16:creationId xmlns:a16="http://schemas.microsoft.com/office/drawing/2014/main" id="{D2CC197E-B395-4441-A444-8A4202646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2798" y="2455181"/>
              <a:ext cx="2749718" cy="1401493"/>
            </a:xfrm>
            <a:custGeom>
              <a:avLst/>
              <a:gdLst/>
              <a:ahLst/>
              <a:cxnLst>
                <a:cxn ang="0">
                  <a:pos x="415" y="0"/>
                </a:cxn>
                <a:cxn ang="0">
                  <a:pos x="471" y="4"/>
                </a:cxn>
                <a:cxn ang="0">
                  <a:pos x="525" y="15"/>
                </a:cxn>
                <a:cxn ang="0">
                  <a:pos x="576" y="33"/>
                </a:cxn>
                <a:cxn ang="0">
                  <a:pos x="624" y="56"/>
                </a:cxn>
                <a:cxn ang="0">
                  <a:pos x="669" y="87"/>
                </a:cxn>
                <a:cxn ang="0">
                  <a:pos x="708" y="122"/>
                </a:cxn>
                <a:cxn ang="0">
                  <a:pos x="744" y="161"/>
                </a:cxn>
                <a:cxn ang="0">
                  <a:pos x="774" y="206"/>
                </a:cxn>
                <a:cxn ang="0">
                  <a:pos x="797" y="254"/>
                </a:cxn>
                <a:cxn ang="0">
                  <a:pos x="816" y="305"/>
                </a:cxn>
                <a:cxn ang="0">
                  <a:pos x="826" y="359"/>
                </a:cxn>
                <a:cxn ang="0">
                  <a:pos x="830" y="415"/>
                </a:cxn>
                <a:cxn ang="0">
                  <a:pos x="737" y="415"/>
                </a:cxn>
                <a:cxn ang="0">
                  <a:pos x="733" y="368"/>
                </a:cxn>
                <a:cxn ang="0">
                  <a:pos x="724" y="322"/>
                </a:cxn>
                <a:cxn ang="0">
                  <a:pos x="707" y="279"/>
                </a:cxn>
                <a:cxn ang="0">
                  <a:pos x="685" y="240"/>
                </a:cxn>
                <a:cxn ang="0">
                  <a:pos x="657" y="204"/>
                </a:cxn>
                <a:cxn ang="0">
                  <a:pos x="626" y="172"/>
                </a:cxn>
                <a:cxn ang="0">
                  <a:pos x="590" y="145"/>
                </a:cxn>
                <a:cxn ang="0">
                  <a:pos x="550" y="123"/>
                </a:cxn>
                <a:cxn ang="0">
                  <a:pos x="508" y="106"/>
                </a:cxn>
                <a:cxn ang="0">
                  <a:pos x="462" y="97"/>
                </a:cxn>
                <a:cxn ang="0">
                  <a:pos x="415" y="93"/>
                </a:cxn>
                <a:cxn ang="0">
                  <a:pos x="368" y="97"/>
                </a:cxn>
                <a:cxn ang="0">
                  <a:pos x="322" y="106"/>
                </a:cxn>
                <a:cxn ang="0">
                  <a:pos x="279" y="123"/>
                </a:cxn>
                <a:cxn ang="0">
                  <a:pos x="240" y="145"/>
                </a:cxn>
                <a:cxn ang="0">
                  <a:pos x="204" y="172"/>
                </a:cxn>
                <a:cxn ang="0">
                  <a:pos x="171" y="204"/>
                </a:cxn>
                <a:cxn ang="0">
                  <a:pos x="145" y="240"/>
                </a:cxn>
                <a:cxn ang="0">
                  <a:pos x="123" y="279"/>
                </a:cxn>
                <a:cxn ang="0">
                  <a:pos x="106" y="322"/>
                </a:cxn>
                <a:cxn ang="0">
                  <a:pos x="97" y="368"/>
                </a:cxn>
                <a:cxn ang="0">
                  <a:pos x="93" y="415"/>
                </a:cxn>
                <a:cxn ang="0">
                  <a:pos x="0" y="415"/>
                </a:cxn>
                <a:cxn ang="0">
                  <a:pos x="4" y="359"/>
                </a:cxn>
                <a:cxn ang="0">
                  <a:pos x="14" y="305"/>
                </a:cxn>
                <a:cxn ang="0">
                  <a:pos x="33" y="254"/>
                </a:cxn>
                <a:cxn ang="0">
                  <a:pos x="56" y="206"/>
                </a:cxn>
                <a:cxn ang="0">
                  <a:pos x="86" y="161"/>
                </a:cxn>
                <a:cxn ang="0">
                  <a:pos x="122" y="122"/>
                </a:cxn>
                <a:cxn ang="0">
                  <a:pos x="161" y="87"/>
                </a:cxn>
                <a:cxn ang="0">
                  <a:pos x="206" y="56"/>
                </a:cxn>
                <a:cxn ang="0">
                  <a:pos x="254" y="33"/>
                </a:cxn>
                <a:cxn ang="0">
                  <a:pos x="305" y="15"/>
                </a:cxn>
                <a:cxn ang="0">
                  <a:pos x="359" y="4"/>
                </a:cxn>
                <a:cxn ang="0">
                  <a:pos x="415" y="0"/>
                </a:cxn>
              </a:cxnLst>
              <a:rect l="0" t="0" r="r" b="b"/>
              <a:pathLst>
                <a:path w="830" h="415">
                  <a:moveTo>
                    <a:pt x="415" y="0"/>
                  </a:moveTo>
                  <a:lnTo>
                    <a:pt x="471" y="4"/>
                  </a:lnTo>
                  <a:lnTo>
                    <a:pt x="525" y="15"/>
                  </a:lnTo>
                  <a:lnTo>
                    <a:pt x="576" y="33"/>
                  </a:lnTo>
                  <a:lnTo>
                    <a:pt x="624" y="56"/>
                  </a:lnTo>
                  <a:lnTo>
                    <a:pt x="669" y="87"/>
                  </a:lnTo>
                  <a:lnTo>
                    <a:pt x="708" y="122"/>
                  </a:lnTo>
                  <a:lnTo>
                    <a:pt x="744" y="161"/>
                  </a:lnTo>
                  <a:lnTo>
                    <a:pt x="774" y="206"/>
                  </a:lnTo>
                  <a:lnTo>
                    <a:pt x="797" y="254"/>
                  </a:lnTo>
                  <a:lnTo>
                    <a:pt x="816" y="305"/>
                  </a:lnTo>
                  <a:lnTo>
                    <a:pt x="826" y="359"/>
                  </a:lnTo>
                  <a:lnTo>
                    <a:pt x="830" y="415"/>
                  </a:lnTo>
                  <a:lnTo>
                    <a:pt x="737" y="415"/>
                  </a:lnTo>
                  <a:lnTo>
                    <a:pt x="733" y="368"/>
                  </a:lnTo>
                  <a:lnTo>
                    <a:pt x="724" y="322"/>
                  </a:lnTo>
                  <a:lnTo>
                    <a:pt x="707" y="279"/>
                  </a:lnTo>
                  <a:lnTo>
                    <a:pt x="685" y="240"/>
                  </a:lnTo>
                  <a:lnTo>
                    <a:pt x="657" y="204"/>
                  </a:lnTo>
                  <a:lnTo>
                    <a:pt x="626" y="172"/>
                  </a:lnTo>
                  <a:lnTo>
                    <a:pt x="590" y="145"/>
                  </a:lnTo>
                  <a:lnTo>
                    <a:pt x="550" y="123"/>
                  </a:lnTo>
                  <a:lnTo>
                    <a:pt x="508" y="106"/>
                  </a:lnTo>
                  <a:lnTo>
                    <a:pt x="462" y="97"/>
                  </a:lnTo>
                  <a:lnTo>
                    <a:pt x="415" y="93"/>
                  </a:lnTo>
                  <a:lnTo>
                    <a:pt x="368" y="97"/>
                  </a:lnTo>
                  <a:lnTo>
                    <a:pt x="322" y="106"/>
                  </a:lnTo>
                  <a:lnTo>
                    <a:pt x="279" y="123"/>
                  </a:lnTo>
                  <a:lnTo>
                    <a:pt x="240" y="145"/>
                  </a:lnTo>
                  <a:lnTo>
                    <a:pt x="204" y="172"/>
                  </a:lnTo>
                  <a:lnTo>
                    <a:pt x="171" y="204"/>
                  </a:lnTo>
                  <a:lnTo>
                    <a:pt x="145" y="240"/>
                  </a:lnTo>
                  <a:lnTo>
                    <a:pt x="123" y="279"/>
                  </a:lnTo>
                  <a:lnTo>
                    <a:pt x="106" y="322"/>
                  </a:lnTo>
                  <a:lnTo>
                    <a:pt x="97" y="368"/>
                  </a:lnTo>
                  <a:lnTo>
                    <a:pt x="93" y="415"/>
                  </a:lnTo>
                  <a:lnTo>
                    <a:pt x="0" y="415"/>
                  </a:lnTo>
                  <a:lnTo>
                    <a:pt x="4" y="359"/>
                  </a:lnTo>
                  <a:lnTo>
                    <a:pt x="14" y="305"/>
                  </a:lnTo>
                  <a:lnTo>
                    <a:pt x="33" y="254"/>
                  </a:lnTo>
                  <a:lnTo>
                    <a:pt x="56" y="206"/>
                  </a:lnTo>
                  <a:lnTo>
                    <a:pt x="86" y="161"/>
                  </a:lnTo>
                  <a:lnTo>
                    <a:pt x="122" y="122"/>
                  </a:lnTo>
                  <a:lnTo>
                    <a:pt x="161" y="87"/>
                  </a:lnTo>
                  <a:lnTo>
                    <a:pt x="206" y="56"/>
                  </a:lnTo>
                  <a:lnTo>
                    <a:pt x="254" y="33"/>
                  </a:lnTo>
                  <a:lnTo>
                    <a:pt x="305" y="15"/>
                  </a:lnTo>
                  <a:lnTo>
                    <a:pt x="359" y="4"/>
                  </a:lnTo>
                  <a:lnTo>
                    <a:pt x="415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Light" panose="02000000000000000000" pitchFamily="2" charset="0"/>
              </a:endParaRPr>
            </a:p>
          </p:txBody>
        </p:sp>
        <p:sp>
          <p:nvSpPr>
            <p:cNvPr id="37" name="Freeform 13147">
              <a:extLst>
                <a:ext uri="{FF2B5EF4-FFF2-40B4-BE49-F238E27FC236}">
                  <a16:creationId xmlns:a16="http://schemas.microsoft.com/office/drawing/2014/main" id="{E2A26E14-8544-4222-ABB9-A535ED44CBB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7867" y="3856674"/>
              <a:ext cx="2753032" cy="14048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4" y="0"/>
                </a:cxn>
                <a:cxn ang="0">
                  <a:pos x="98" y="47"/>
                </a:cxn>
                <a:cxn ang="0">
                  <a:pos x="107" y="93"/>
                </a:cxn>
                <a:cxn ang="0">
                  <a:pos x="124" y="136"/>
                </a:cxn>
                <a:cxn ang="0">
                  <a:pos x="146" y="176"/>
                </a:cxn>
                <a:cxn ang="0">
                  <a:pos x="172" y="211"/>
                </a:cxn>
                <a:cxn ang="0">
                  <a:pos x="205" y="244"/>
                </a:cxn>
                <a:cxn ang="0">
                  <a:pos x="241" y="270"/>
                </a:cxn>
                <a:cxn ang="0">
                  <a:pos x="280" y="292"/>
                </a:cxn>
                <a:cxn ang="0">
                  <a:pos x="323" y="309"/>
                </a:cxn>
                <a:cxn ang="0">
                  <a:pos x="369" y="318"/>
                </a:cxn>
                <a:cxn ang="0">
                  <a:pos x="416" y="322"/>
                </a:cxn>
                <a:cxn ang="0">
                  <a:pos x="463" y="318"/>
                </a:cxn>
                <a:cxn ang="0">
                  <a:pos x="509" y="309"/>
                </a:cxn>
                <a:cxn ang="0">
                  <a:pos x="551" y="292"/>
                </a:cxn>
                <a:cxn ang="0">
                  <a:pos x="590" y="270"/>
                </a:cxn>
                <a:cxn ang="0">
                  <a:pos x="627" y="244"/>
                </a:cxn>
                <a:cxn ang="0">
                  <a:pos x="658" y="211"/>
                </a:cxn>
                <a:cxn ang="0">
                  <a:pos x="684" y="176"/>
                </a:cxn>
                <a:cxn ang="0">
                  <a:pos x="707" y="136"/>
                </a:cxn>
                <a:cxn ang="0">
                  <a:pos x="724" y="93"/>
                </a:cxn>
                <a:cxn ang="0">
                  <a:pos x="733" y="47"/>
                </a:cxn>
                <a:cxn ang="0">
                  <a:pos x="737" y="0"/>
                </a:cxn>
                <a:cxn ang="0">
                  <a:pos x="831" y="0"/>
                </a:cxn>
                <a:cxn ang="0">
                  <a:pos x="827" y="56"/>
                </a:cxn>
                <a:cxn ang="0">
                  <a:pos x="817" y="110"/>
                </a:cxn>
                <a:cxn ang="0">
                  <a:pos x="798" y="162"/>
                </a:cxn>
                <a:cxn ang="0">
                  <a:pos x="773" y="210"/>
                </a:cxn>
                <a:cxn ang="0">
                  <a:pos x="745" y="254"/>
                </a:cxn>
                <a:cxn ang="0">
                  <a:pos x="709" y="295"/>
                </a:cxn>
                <a:cxn ang="0">
                  <a:pos x="669" y="330"/>
                </a:cxn>
                <a:cxn ang="0">
                  <a:pos x="625" y="359"/>
                </a:cxn>
                <a:cxn ang="0">
                  <a:pos x="577" y="384"/>
                </a:cxn>
                <a:cxn ang="0">
                  <a:pos x="526" y="402"/>
                </a:cxn>
                <a:cxn ang="0">
                  <a:pos x="472" y="413"/>
                </a:cxn>
                <a:cxn ang="0">
                  <a:pos x="416" y="416"/>
                </a:cxn>
                <a:cxn ang="0">
                  <a:pos x="360" y="413"/>
                </a:cxn>
                <a:cxn ang="0">
                  <a:pos x="306" y="402"/>
                </a:cxn>
                <a:cxn ang="0">
                  <a:pos x="254" y="384"/>
                </a:cxn>
                <a:cxn ang="0">
                  <a:pos x="207" y="359"/>
                </a:cxn>
                <a:cxn ang="0">
                  <a:pos x="162" y="330"/>
                </a:cxn>
                <a:cxn ang="0">
                  <a:pos x="121" y="295"/>
                </a:cxn>
                <a:cxn ang="0">
                  <a:pos x="86" y="254"/>
                </a:cxn>
                <a:cxn ang="0">
                  <a:pos x="57" y="210"/>
                </a:cxn>
                <a:cxn ang="0">
                  <a:pos x="32" y="162"/>
                </a:cxn>
                <a:cxn ang="0">
                  <a:pos x="14" y="110"/>
                </a:cxn>
                <a:cxn ang="0">
                  <a:pos x="4" y="56"/>
                </a:cxn>
                <a:cxn ang="0">
                  <a:pos x="0" y="0"/>
                </a:cxn>
              </a:cxnLst>
              <a:rect l="0" t="0" r="r" b="b"/>
              <a:pathLst>
                <a:path w="831" h="416">
                  <a:moveTo>
                    <a:pt x="0" y="0"/>
                  </a:moveTo>
                  <a:lnTo>
                    <a:pt x="94" y="0"/>
                  </a:lnTo>
                  <a:lnTo>
                    <a:pt x="98" y="47"/>
                  </a:lnTo>
                  <a:lnTo>
                    <a:pt x="107" y="93"/>
                  </a:lnTo>
                  <a:lnTo>
                    <a:pt x="124" y="136"/>
                  </a:lnTo>
                  <a:lnTo>
                    <a:pt x="146" y="176"/>
                  </a:lnTo>
                  <a:lnTo>
                    <a:pt x="172" y="211"/>
                  </a:lnTo>
                  <a:lnTo>
                    <a:pt x="205" y="244"/>
                  </a:lnTo>
                  <a:lnTo>
                    <a:pt x="241" y="270"/>
                  </a:lnTo>
                  <a:lnTo>
                    <a:pt x="280" y="292"/>
                  </a:lnTo>
                  <a:lnTo>
                    <a:pt x="323" y="309"/>
                  </a:lnTo>
                  <a:lnTo>
                    <a:pt x="369" y="318"/>
                  </a:lnTo>
                  <a:lnTo>
                    <a:pt x="416" y="322"/>
                  </a:lnTo>
                  <a:lnTo>
                    <a:pt x="463" y="318"/>
                  </a:lnTo>
                  <a:lnTo>
                    <a:pt x="509" y="309"/>
                  </a:lnTo>
                  <a:lnTo>
                    <a:pt x="551" y="292"/>
                  </a:lnTo>
                  <a:lnTo>
                    <a:pt x="590" y="270"/>
                  </a:lnTo>
                  <a:lnTo>
                    <a:pt x="627" y="244"/>
                  </a:lnTo>
                  <a:lnTo>
                    <a:pt x="658" y="211"/>
                  </a:lnTo>
                  <a:lnTo>
                    <a:pt x="684" y="176"/>
                  </a:lnTo>
                  <a:lnTo>
                    <a:pt x="707" y="136"/>
                  </a:lnTo>
                  <a:lnTo>
                    <a:pt x="724" y="93"/>
                  </a:lnTo>
                  <a:lnTo>
                    <a:pt x="733" y="47"/>
                  </a:lnTo>
                  <a:lnTo>
                    <a:pt x="737" y="0"/>
                  </a:lnTo>
                  <a:lnTo>
                    <a:pt x="831" y="0"/>
                  </a:lnTo>
                  <a:lnTo>
                    <a:pt x="827" y="56"/>
                  </a:lnTo>
                  <a:lnTo>
                    <a:pt x="817" y="110"/>
                  </a:lnTo>
                  <a:lnTo>
                    <a:pt x="798" y="162"/>
                  </a:lnTo>
                  <a:lnTo>
                    <a:pt x="773" y="210"/>
                  </a:lnTo>
                  <a:lnTo>
                    <a:pt x="745" y="254"/>
                  </a:lnTo>
                  <a:lnTo>
                    <a:pt x="709" y="295"/>
                  </a:lnTo>
                  <a:lnTo>
                    <a:pt x="669" y="330"/>
                  </a:lnTo>
                  <a:lnTo>
                    <a:pt x="625" y="359"/>
                  </a:lnTo>
                  <a:lnTo>
                    <a:pt x="577" y="384"/>
                  </a:lnTo>
                  <a:lnTo>
                    <a:pt x="526" y="402"/>
                  </a:lnTo>
                  <a:lnTo>
                    <a:pt x="472" y="413"/>
                  </a:lnTo>
                  <a:lnTo>
                    <a:pt x="416" y="416"/>
                  </a:lnTo>
                  <a:lnTo>
                    <a:pt x="360" y="413"/>
                  </a:lnTo>
                  <a:lnTo>
                    <a:pt x="306" y="402"/>
                  </a:lnTo>
                  <a:lnTo>
                    <a:pt x="254" y="384"/>
                  </a:lnTo>
                  <a:lnTo>
                    <a:pt x="207" y="359"/>
                  </a:lnTo>
                  <a:lnTo>
                    <a:pt x="162" y="330"/>
                  </a:lnTo>
                  <a:lnTo>
                    <a:pt x="121" y="295"/>
                  </a:lnTo>
                  <a:lnTo>
                    <a:pt x="86" y="254"/>
                  </a:lnTo>
                  <a:lnTo>
                    <a:pt x="57" y="210"/>
                  </a:lnTo>
                  <a:lnTo>
                    <a:pt x="32" y="162"/>
                  </a:lnTo>
                  <a:lnTo>
                    <a:pt x="14" y="110"/>
                  </a:lnTo>
                  <a:lnTo>
                    <a:pt x="4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Light" panose="02000000000000000000" pitchFamily="2" charset="0"/>
              </a:endParaRPr>
            </a:p>
          </p:txBody>
        </p:sp>
        <p:sp>
          <p:nvSpPr>
            <p:cNvPr id="38" name="Freeform 13148">
              <a:extLst>
                <a:ext uri="{FF2B5EF4-FFF2-40B4-BE49-F238E27FC236}">
                  <a16:creationId xmlns:a16="http://schemas.microsoft.com/office/drawing/2014/main" id="{E25A9F34-AD7B-436F-A469-BF11E81E9B7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7867" y="2455181"/>
              <a:ext cx="2753032" cy="1401493"/>
            </a:xfrm>
            <a:custGeom>
              <a:avLst/>
              <a:gdLst/>
              <a:ahLst/>
              <a:cxnLst>
                <a:cxn ang="0">
                  <a:pos x="416" y="0"/>
                </a:cxn>
                <a:cxn ang="0">
                  <a:pos x="472" y="4"/>
                </a:cxn>
                <a:cxn ang="0">
                  <a:pos x="526" y="15"/>
                </a:cxn>
                <a:cxn ang="0">
                  <a:pos x="577" y="33"/>
                </a:cxn>
                <a:cxn ang="0">
                  <a:pos x="625" y="56"/>
                </a:cxn>
                <a:cxn ang="0">
                  <a:pos x="669" y="87"/>
                </a:cxn>
                <a:cxn ang="0">
                  <a:pos x="709" y="122"/>
                </a:cxn>
                <a:cxn ang="0">
                  <a:pos x="745" y="161"/>
                </a:cxn>
                <a:cxn ang="0">
                  <a:pos x="773" y="206"/>
                </a:cxn>
                <a:cxn ang="0">
                  <a:pos x="798" y="254"/>
                </a:cxn>
                <a:cxn ang="0">
                  <a:pos x="817" y="305"/>
                </a:cxn>
                <a:cxn ang="0">
                  <a:pos x="827" y="359"/>
                </a:cxn>
                <a:cxn ang="0">
                  <a:pos x="831" y="415"/>
                </a:cxn>
                <a:cxn ang="0">
                  <a:pos x="737" y="415"/>
                </a:cxn>
                <a:cxn ang="0">
                  <a:pos x="733" y="368"/>
                </a:cxn>
                <a:cxn ang="0">
                  <a:pos x="724" y="322"/>
                </a:cxn>
                <a:cxn ang="0">
                  <a:pos x="707" y="279"/>
                </a:cxn>
                <a:cxn ang="0">
                  <a:pos x="684" y="240"/>
                </a:cxn>
                <a:cxn ang="0">
                  <a:pos x="658" y="204"/>
                </a:cxn>
                <a:cxn ang="0">
                  <a:pos x="627" y="172"/>
                </a:cxn>
                <a:cxn ang="0">
                  <a:pos x="590" y="145"/>
                </a:cxn>
                <a:cxn ang="0">
                  <a:pos x="551" y="123"/>
                </a:cxn>
                <a:cxn ang="0">
                  <a:pos x="509" y="106"/>
                </a:cxn>
                <a:cxn ang="0">
                  <a:pos x="463" y="97"/>
                </a:cxn>
                <a:cxn ang="0">
                  <a:pos x="416" y="93"/>
                </a:cxn>
                <a:cxn ang="0">
                  <a:pos x="369" y="97"/>
                </a:cxn>
                <a:cxn ang="0">
                  <a:pos x="323" y="106"/>
                </a:cxn>
                <a:cxn ang="0">
                  <a:pos x="280" y="123"/>
                </a:cxn>
                <a:cxn ang="0">
                  <a:pos x="241" y="145"/>
                </a:cxn>
                <a:cxn ang="0">
                  <a:pos x="205" y="172"/>
                </a:cxn>
                <a:cxn ang="0">
                  <a:pos x="172" y="204"/>
                </a:cxn>
                <a:cxn ang="0">
                  <a:pos x="146" y="240"/>
                </a:cxn>
                <a:cxn ang="0">
                  <a:pos x="124" y="279"/>
                </a:cxn>
                <a:cxn ang="0">
                  <a:pos x="107" y="322"/>
                </a:cxn>
                <a:cxn ang="0">
                  <a:pos x="98" y="368"/>
                </a:cxn>
                <a:cxn ang="0">
                  <a:pos x="94" y="415"/>
                </a:cxn>
                <a:cxn ang="0">
                  <a:pos x="0" y="415"/>
                </a:cxn>
                <a:cxn ang="0">
                  <a:pos x="4" y="359"/>
                </a:cxn>
                <a:cxn ang="0">
                  <a:pos x="14" y="305"/>
                </a:cxn>
                <a:cxn ang="0">
                  <a:pos x="32" y="254"/>
                </a:cxn>
                <a:cxn ang="0">
                  <a:pos x="57" y="206"/>
                </a:cxn>
                <a:cxn ang="0">
                  <a:pos x="86" y="161"/>
                </a:cxn>
                <a:cxn ang="0">
                  <a:pos x="121" y="122"/>
                </a:cxn>
                <a:cxn ang="0">
                  <a:pos x="162" y="87"/>
                </a:cxn>
                <a:cxn ang="0">
                  <a:pos x="207" y="56"/>
                </a:cxn>
                <a:cxn ang="0">
                  <a:pos x="254" y="33"/>
                </a:cxn>
                <a:cxn ang="0">
                  <a:pos x="306" y="15"/>
                </a:cxn>
                <a:cxn ang="0">
                  <a:pos x="360" y="4"/>
                </a:cxn>
                <a:cxn ang="0">
                  <a:pos x="416" y="0"/>
                </a:cxn>
              </a:cxnLst>
              <a:rect l="0" t="0" r="r" b="b"/>
              <a:pathLst>
                <a:path w="831" h="415">
                  <a:moveTo>
                    <a:pt x="416" y="0"/>
                  </a:moveTo>
                  <a:lnTo>
                    <a:pt x="472" y="4"/>
                  </a:lnTo>
                  <a:lnTo>
                    <a:pt x="526" y="15"/>
                  </a:lnTo>
                  <a:lnTo>
                    <a:pt x="577" y="33"/>
                  </a:lnTo>
                  <a:lnTo>
                    <a:pt x="625" y="56"/>
                  </a:lnTo>
                  <a:lnTo>
                    <a:pt x="669" y="87"/>
                  </a:lnTo>
                  <a:lnTo>
                    <a:pt x="709" y="122"/>
                  </a:lnTo>
                  <a:lnTo>
                    <a:pt x="745" y="161"/>
                  </a:lnTo>
                  <a:lnTo>
                    <a:pt x="773" y="206"/>
                  </a:lnTo>
                  <a:lnTo>
                    <a:pt x="798" y="254"/>
                  </a:lnTo>
                  <a:lnTo>
                    <a:pt x="817" y="305"/>
                  </a:lnTo>
                  <a:lnTo>
                    <a:pt x="827" y="359"/>
                  </a:lnTo>
                  <a:lnTo>
                    <a:pt x="831" y="415"/>
                  </a:lnTo>
                  <a:lnTo>
                    <a:pt x="737" y="415"/>
                  </a:lnTo>
                  <a:lnTo>
                    <a:pt x="733" y="368"/>
                  </a:lnTo>
                  <a:lnTo>
                    <a:pt x="724" y="322"/>
                  </a:lnTo>
                  <a:lnTo>
                    <a:pt x="707" y="279"/>
                  </a:lnTo>
                  <a:lnTo>
                    <a:pt x="684" y="240"/>
                  </a:lnTo>
                  <a:lnTo>
                    <a:pt x="658" y="204"/>
                  </a:lnTo>
                  <a:lnTo>
                    <a:pt x="627" y="172"/>
                  </a:lnTo>
                  <a:lnTo>
                    <a:pt x="590" y="145"/>
                  </a:lnTo>
                  <a:lnTo>
                    <a:pt x="551" y="123"/>
                  </a:lnTo>
                  <a:lnTo>
                    <a:pt x="509" y="106"/>
                  </a:lnTo>
                  <a:lnTo>
                    <a:pt x="463" y="97"/>
                  </a:lnTo>
                  <a:lnTo>
                    <a:pt x="416" y="93"/>
                  </a:lnTo>
                  <a:lnTo>
                    <a:pt x="369" y="97"/>
                  </a:lnTo>
                  <a:lnTo>
                    <a:pt x="323" y="106"/>
                  </a:lnTo>
                  <a:lnTo>
                    <a:pt x="280" y="123"/>
                  </a:lnTo>
                  <a:lnTo>
                    <a:pt x="241" y="145"/>
                  </a:lnTo>
                  <a:lnTo>
                    <a:pt x="205" y="172"/>
                  </a:lnTo>
                  <a:lnTo>
                    <a:pt x="172" y="204"/>
                  </a:lnTo>
                  <a:lnTo>
                    <a:pt x="146" y="240"/>
                  </a:lnTo>
                  <a:lnTo>
                    <a:pt x="124" y="279"/>
                  </a:lnTo>
                  <a:lnTo>
                    <a:pt x="107" y="322"/>
                  </a:lnTo>
                  <a:lnTo>
                    <a:pt x="98" y="368"/>
                  </a:lnTo>
                  <a:lnTo>
                    <a:pt x="94" y="415"/>
                  </a:lnTo>
                  <a:lnTo>
                    <a:pt x="0" y="415"/>
                  </a:lnTo>
                  <a:lnTo>
                    <a:pt x="4" y="359"/>
                  </a:lnTo>
                  <a:lnTo>
                    <a:pt x="14" y="305"/>
                  </a:lnTo>
                  <a:lnTo>
                    <a:pt x="32" y="254"/>
                  </a:lnTo>
                  <a:lnTo>
                    <a:pt x="57" y="206"/>
                  </a:lnTo>
                  <a:lnTo>
                    <a:pt x="86" y="161"/>
                  </a:lnTo>
                  <a:lnTo>
                    <a:pt x="121" y="122"/>
                  </a:lnTo>
                  <a:lnTo>
                    <a:pt x="162" y="87"/>
                  </a:lnTo>
                  <a:lnTo>
                    <a:pt x="207" y="56"/>
                  </a:lnTo>
                  <a:lnTo>
                    <a:pt x="254" y="33"/>
                  </a:lnTo>
                  <a:lnTo>
                    <a:pt x="306" y="15"/>
                  </a:lnTo>
                  <a:lnTo>
                    <a:pt x="360" y="4"/>
                  </a:lnTo>
                  <a:lnTo>
                    <a:pt x="416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Light" panose="02000000000000000000" pitchFamily="2" charset="0"/>
              </a:endParaRPr>
            </a:p>
          </p:txBody>
        </p:sp>
        <p:sp>
          <p:nvSpPr>
            <p:cNvPr id="39" name="Freeform 13151">
              <a:extLst>
                <a:ext uri="{FF2B5EF4-FFF2-40B4-BE49-F238E27FC236}">
                  <a16:creationId xmlns:a16="http://schemas.microsoft.com/office/drawing/2014/main" id="{FBE661E6-5AFA-402E-8A90-4F0C4B483641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4415" y="2455181"/>
              <a:ext cx="2749718" cy="1401493"/>
            </a:xfrm>
            <a:custGeom>
              <a:avLst/>
              <a:gdLst/>
              <a:ahLst/>
              <a:cxnLst>
                <a:cxn ang="0">
                  <a:pos x="415" y="0"/>
                </a:cxn>
                <a:cxn ang="0">
                  <a:pos x="471" y="4"/>
                </a:cxn>
                <a:cxn ang="0">
                  <a:pos x="525" y="15"/>
                </a:cxn>
                <a:cxn ang="0">
                  <a:pos x="576" y="33"/>
                </a:cxn>
                <a:cxn ang="0">
                  <a:pos x="624" y="56"/>
                </a:cxn>
                <a:cxn ang="0">
                  <a:pos x="669" y="87"/>
                </a:cxn>
                <a:cxn ang="0">
                  <a:pos x="708" y="122"/>
                </a:cxn>
                <a:cxn ang="0">
                  <a:pos x="744" y="161"/>
                </a:cxn>
                <a:cxn ang="0">
                  <a:pos x="774" y="206"/>
                </a:cxn>
                <a:cxn ang="0">
                  <a:pos x="797" y="254"/>
                </a:cxn>
                <a:cxn ang="0">
                  <a:pos x="816" y="305"/>
                </a:cxn>
                <a:cxn ang="0">
                  <a:pos x="826" y="359"/>
                </a:cxn>
                <a:cxn ang="0">
                  <a:pos x="830" y="415"/>
                </a:cxn>
                <a:cxn ang="0">
                  <a:pos x="737" y="415"/>
                </a:cxn>
                <a:cxn ang="0">
                  <a:pos x="733" y="368"/>
                </a:cxn>
                <a:cxn ang="0">
                  <a:pos x="724" y="322"/>
                </a:cxn>
                <a:cxn ang="0">
                  <a:pos x="707" y="279"/>
                </a:cxn>
                <a:cxn ang="0">
                  <a:pos x="685" y="240"/>
                </a:cxn>
                <a:cxn ang="0">
                  <a:pos x="658" y="204"/>
                </a:cxn>
                <a:cxn ang="0">
                  <a:pos x="626" y="172"/>
                </a:cxn>
                <a:cxn ang="0">
                  <a:pos x="590" y="145"/>
                </a:cxn>
                <a:cxn ang="0">
                  <a:pos x="551" y="123"/>
                </a:cxn>
                <a:cxn ang="0">
                  <a:pos x="508" y="106"/>
                </a:cxn>
                <a:cxn ang="0">
                  <a:pos x="462" y="97"/>
                </a:cxn>
                <a:cxn ang="0">
                  <a:pos x="415" y="93"/>
                </a:cxn>
                <a:cxn ang="0">
                  <a:pos x="368" y="97"/>
                </a:cxn>
                <a:cxn ang="0">
                  <a:pos x="322" y="106"/>
                </a:cxn>
                <a:cxn ang="0">
                  <a:pos x="280" y="123"/>
                </a:cxn>
                <a:cxn ang="0">
                  <a:pos x="240" y="145"/>
                </a:cxn>
                <a:cxn ang="0">
                  <a:pos x="204" y="172"/>
                </a:cxn>
                <a:cxn ang="0">
                  <a:pos x="173" y="204"/>
                </a:cxn>
                <a:cxn ang="0">
                  <a:pos x="145" y="240"/>
                </a:cxn>
                <a:cxn ang="0">
                  <a:pos x="123" y="279"/>
                </a:cxn>
                <a:cxn ang="0">
                  <a:pos x="106" y="322"/>
                </a:cxn>
                <a:cxn ang="0">
                  <a:pos x="97" y="368"/>
                </a:cxn>
                <a:cxn ang="0">
                  <a:pos x="93" y="415"/>
                </a:cxn>
                <a:cxn ang="0">
                  <a:pos x="0" y="415"/>
                </a:cxn>
                <a:cxn ang="0">
                  <a:pos x="4" y="359"/>
                </a:cxn>
                <a:cxn ang="0">
                  <a:pos x="14" y="305"/>
                </a:cxn>
                <a:cxn ang="0">
                  <a:pos x="33" y="254"/>
                </a:cxn>
                <a:cxn ang="0">
                  <a:pos x="56" y="206"/>
                </a:cxn>
                <a:cxn ang="0">
                  <a:pos x="86" y="161"/>
                </a:cxn>
                <a:cxn ang="0">
                  <a:pos x="122" y="122"/>
                </a:cxn>
                <a:cxn ang="0">
                  <a:pos x="161" y="87"/>
                </a:cxn>
                <a:cxn ang="0">
                  <a:pos x="206" y="56"/>
                </a:cxn>
                <a:cxn ang="0">
                  <a:pos x="254" y="33"/>
                </a:cxn>
                <a:cxn ang="0">
                  <a:pos x="305" y="15"/>
                </a:cxn>
                <a:cxn ang="0">
                  <a:pos x="359" y="4"/>
                </a:cxn>
                <a:cxn ang="0">
                  <a:pos x="415" y="0"/>
                </a:cxn>
              </a:cxnLst>
              <a:rect l="0" t="0" r="r" b="b"/>
              <a:pathLst>
                <a:path w="830" h="415">
                  <a:moveTo>
                    <a:pt x="415" y="0"/>
                  </a:moveTo>
                  <a:lnTo>
                    <a:pt x="471" y="4"/>
                  </a:lnTo>
                  <a:lnTo>
                    <a:pt x="525" y="15"/>
                  </a:lnTo>
                  <a:lnTo>
                    <a:pt x="576" y="33"/>
                  </a:lnTo>
                  <a:lnTo>
                    <a:pt x="624" y="56"/>
                  </a:lnTo>
                  <a:lnTo>
                    <a:pt x="669" y="87"/>
                  </a:lnTo>
                  <a:lnTo>
                    <a:pt x="708" y="122"/>
                  </a:lnTo>
                  <a:lnTo>
                    <a:pt x="744" y="161"/>
                  </a:lnTo>
                  <a:lnTo>
                    <a:pt x="774" y="206"/>
                  </a:lnTo>
                  <a:lnTo>
                    <a:pt x="797" y="254"/>
                  </a:lnTo>
                  <a:lnTo>
                    <a:pt x="816" y="305"/>
                  </a:lnTo>
                  <a:lnTo>
                    <a:pt x="826" y="359"/>
                  </a:lnTo>
                  <a:lnTo>
                    <a:pt x="830" y="415"/>
                  </a:lnTo>
                  <a:lnTo>
                    <a:pt x="737" y="415"/>
                  </a:lnTo>
                  <a:lnTo>
                    <a:pt x="733" y="368"/>
                  </a:lnTo>
                  <a:lnTo>
                    <a:pt x="724" y="322"/>
                  </a:lnTo>
                  <a:lnTo>
                    <a:pt x="707" y="279"/>
                  </a:lnTo>
                  <a:lnTo>
                    <a:pt x="685" y="240"/>
                  </a:lnTo>
                  <a:lnTo>
                    <a:pt x="658" y="204"/>
                  </a:lnTo>
                  <a:lnTo>
                    <a:pt x="626" y="172"/>
                  </a:lnTo>
                  <a:lnTo>
                    <a:pt x="590" y="145"/>
                  </a:lnTo>
                  <a:lnTo>
                    <a:pt x="551" y="123"/>
                  </a:lnTo>
                  <a:lnTo>
                    <a:pt x="508" y="106"/>
                  </a:lnTo>
                  <a:lnTo>
                    <a:pt x="462" y="97"/>
                  </a:lnTo>
                  <a:lnTo>
                    <a:pt x="415" y="93"/>
                  </a:lnTo>
                  <a:lnTo>
                    <a:pt x="368" y="97"/>
                  </a:lnTo>
                  <a:lnTo>
                    <a:pt x="322" y="106"/>
                  </a:lnTo>
                  <a:lnTo>
                    <a:pt x="280" y="123"/>
                  </a:lnTo>
                  <a:lnTo>
                    <a:pt x="240" y="145"/>
                  </a:lnTo>
                  <a:lnTo>
                    <a:pt x="204" y="172"/>
                  </a:lnTo>
                  <a:lnTo>
                    <a:pt x="173" y="204"/>
                  </a:lnTo>
                  <a:lnTo>
                    <a:pt x="145" y="240"/>
                  </a:lnTo>
                  <a:lnTo>
                    <a:pt x="123" y="279"/>
                  </a:lnTo>
                  <a:lnTo>
                    <a:pt x="106" y="322"/>
                  </a:lnTo>
                  <a:lnTo>
                    <a:pt x="97" y="368"/>
                  </a:lnTo>
                  <a:lnTo>
                    <a:pt x="93" y="415"/>
                  </a:lnTo>
                  <a:lnTo>
                    <a:pt x="0" y="415"/>
                  </a:lnTo>
                  <a:lnTo>
                    <a:pt x="4" y="359"/>
                  </a:lnTo>
                  <a:lnTo>
                    <a:pt x="14" y="305"/>
                  </a:lnTo>
                  <a:lnTo>
                    <a:pt x="33" y="254"/>
                  </a:lnTo>
                  <a:lnTo>
                    <a:pt x="56" y="206"/>
                  </a:lnTo>
                  <a:lnTo>
                    <a:pt x="86" y="161"/>
                  </a:lnTo>
                  <a:lnTo>
                    <a:pt x="122" y="122"/>
                  </a:lnTo>
                  <a:lnTo>
                    <a:pt x="161" y="87"/>
                  </a:lnTo>
                  <a:lnTo>
                    <a:pt x="206" y="56"/>
                  </a:lnTo>
                  <a:lnTo>
                    <a:pt x="254" y="33"/>
                  </a:lnTo>
                  <a:lnTo>
                    <a:pt x="305" y="15"/>
                  </a:lnTo>
                  <a:lnTo>
                    <a:pt x="359" y="4"/>
                  </a:lnTo>
                  <a:lnTo>
                    <a:pt x="415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Light" panose="02000000000000000000" pitchFamily="2" charset="0"/>
              </a:endParaRPr>
            </a:p>
          </p:txBody>
        </p:sp>
        <p:sp>
          <p:nvSpPr>
            <p:cNvPr id="40" name="Freeform 13152">
              <a:extLst>
                <a:ext uri="{FF2B5EF4-FFF2-40B4-BE49-F238E27FC236}">
                  <a16:creationId xmlns:a16="http://schemas.microsoft.com/office/drawing/2014/main" id="{31DBB19F-8DB4-4A94-8016-D2B097DA463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2797" y="3856674"/>
              <a:ext cx="2749718" cy="140149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3" y="0"/>
                </a:cxn>
                <a:cxn ang="0">
                  <a:pos x="97" y="47"/>
                </a:cxn>
                <a:cxn ang="0">
                  <a:pos x="106" y="93"/>
                </a:cxn>
                <a:cxn ang="0">
                  <a:pos x="123" y="135"/>
                </a:cxn>
                <a:cxn ang="0">
                  <a:pos x="145" y="176"/>
                </a:cxn>
                <a:cxn ang="0">
                  <a:pos x="171" y="211"/>
                </a:cxn>
                <a:cxn ang="0">
                  <a:pos x="204" y="242"/>
                </a:cxn>
                <a:cxn ang="0">
                  <a:pos x="240" y="270"/>
                </a:cxn>
                <a:cxn ang="0">
                  <a:pos x="279" y="292"/>
                </a:cxn>
                <a:cxn ang="0">
                  <a:pos x="322" y="309"/>
                </a:cxn>
                <a:cxn ang="0">
                  <a:pos x="368" y="318"/>
                </a:cxn>
                <a:cxn ang="0">
                  <a:pos x="415" y="322"/>
                </a:cxn>
                <a:cxn ang="0">
                  <a:pos x="462" y="318"/>
                </a:cxn>
                <a:cxn ang="0">
                  <a:pos x="508" y="309"/>
                </a:cxn>
                <a:cxn ang="0">
                  <a:pos x="550" y="292"/>
                </a:cxn>
                <a:cxn ang="0">
                  <a:pos x="590" y="270"/>
                </a:cxn>
                <a:cxn ang="0">
                  <a:pos x="626" y="242"/>
                </a:cxn>
                <a:cxn ang="0">
                  <a:pos x="657" y="211"/>
                </a:cxn>
                <a:cxn ang="0">
                  <a:pos x="685" y="176"/>
                </a:cxn>
                <a:cxn ang="0">
                  <a:pos x="707" y="135"/>
                </a:cxn>
                <a:cxn ang="0">
                  <a:pos x="724" y="93"/>
                </a:cxn>
                <a:cxn ang="0">
                  <a:pos x="733" y="47"/>
                </a:cxn>
                <a:cxn ang="0">
                  <a:pos x="737" y="0"/>
                </a:cxn>
                <a:cxn ang="0">
                  <a:pos x="830" y="0"/>
                </a:cxn>
                <a:cxn ang="0">
                  <a:pos x="826" y="56"/>
                </a:cxn>
                <a:cxn ang="0">
                  <a:pos x="816" y="110"/>
                </a:cxn>
                <a:cxn ang="0">
                  <a:pos x="797" y="161"/>
                </a:cxn>
                <a:cxn ang="0">
                  <a:pos x="774" y="210"/>
                </a:cxn>
                <a:cxn ang="0">
                  <a:pos x="744" y="254"/>
                </a:cxn>
                <a:cxn ang="0">
                  <a:pos x="708" y="293"/>
                </a:cxn>
                <a:cxn ang="0">
                  <a:pos x="669" y="329"/>
                </a:cxn>
                <a:cxn ang="0">
                  <a:pos x="624" y="359"/>
                </a:cxn>
                <a:cxn ang="0">
                  <a:pos x="576" y="382"/>
                </a:cxn>
                <a:cxn ang="0">
                  <a:pos x="525" y="401"/>
                </a:cxn>
                <a:cxn ang="0">
                  <a:pos x="471" y="411"/>
                </a:cxn>
                <a:cxn ang="0">
                  <a:pos x="415" y="415"/>
                </a:cxn>
                <a:cxn ang="0">
                  <a:pos x="359" y="411"/>
                </a:cxn>
                <a:cxn ang="0">
                  <a:pos x="305" y="401"/>
                </a:cxn>
                <a:cxn ang="0">
                  <a:pos x="254" y="382"/>
                </a:cxn>
                <a:cxn ang="0">
                  <a:pos x="206" y="359"/>
                </a:cxn>
                <a:cxn ang="0">
                  <a:pos x="161" y="329"/>
                </a:cxn>
                <a:cxn ang="0">
                  <a:pos x="122" y="293"/>
                </a:cxn>
                <a:cxn ang="0">
                  <a:pos x="86" y="254"/>
                </a:cxn>
                <a:cxn ang="0">
                  <a:pos x="56" y="210"/>
                </a:cxn>
                <a:cxn ang="0">
                  <a:pos x="33" y="161"/>
                </a:cxn>
                <a:cxn ang="0">
                  <a:pos x="14" y="110"/>
                </a:cxn>
                <a:cxn ang="0">
                  <a:pos x="4" y="56"/>
                </a:cxn>
                <a:cxn ang="0">
                  <a:pos x="0" y="0"/>
                </a:cxn>
              </a:cxnLst>
              <a:rect l="0" t="0" r="r" b="b"/>
              <a:pathLst>
                <a:path w="830" h="415">
                  <a:moveTo>
                    <a:pt x="0" y="0"/>
                  </a:moveTo>
                  <a:lnTo>
                    <a:pt x="93" y="0"/>
                  </a:lnTo>
                  <a:lnTo>
                    <a:pt x="97" y="47"/>
                  </a:lnTo>
                  <a:lnTo>
                    <a:pt x="106" y="93"/>
                  </a:lnTo>
                  <a:lnTo>
                    <a:pt x="123" y="135"/>
                  </a:lnTo>
                  <a:lnTo>
                    <a:pt x="145" y="176"/>
                  </a:lnTo>
                  <a:lnTo>
                    <a:pt x="171" y="211"/>
                  </a:lnTo>
                  <a:lnTo>
                    <a:pt x="204" y="242"/>
                  </a:lnTo>
                  <a:lnTo>
                    <a:pt x="240" y="270"/>
                  </a:lnTo>
                  <a:lnTo>
                    <a:pt x="279" y="292"/>
                  </a:lnTo>
                  <a:lnTo>
                    <a:pt x="322" y="309"/>
                  </a:lnTo>
                  <a:lnTo>
                    <a:pt x="368" y="318"/>
                  </a:lnTo>
                  <a:lnTo>
                    <a:pt x="415" y="322"/>
                  </a:lnTo>
                  <a:lnTo>
                    <a:pt x="462" y="318"/>
                  </a:lnTo>
                  <a:lnTo>
                    <a:pt x="508" y="309"/>
                  </a:lnTo>
                  <a:lnTo>
                    <a:pt x="550" y="292"/>
                  </a:lnTo>
                  <a:lnTo>
                    <a:pt x="590" y="270"/>
                  </a:lnTo>
                  <a:lnTo>
                    <a:pt x="626" y="242"/>
                  </a:lnTo>
                  <a:lnTo>
                    <a:pt x="657" y="211"/>
                  </a:lnTo>
                  <a:lnTo>
                    <a:pt x="685" y="176"/>
                  </a:lnTo>
                  <a:lnTo>
                    <a:pt x="707" y="135"/>
                  </a:lnTo>
                  <a:lnTo>
                    <a:pt x="724" y="93"/>
                  </a:lnTo>
                  <a:lnTo>
                    <a:pt x="733" y="47"/>
                  </a:lnTo>
                  <a:lnTo>
                    <a:pt x="737" y="0"/>
                  </a:lnTo>
                  <a:lnTo>
                    <a:pt x="830" y="0"/>
                  </a:lnTo>
                  <a:lnTo>
                    <a:pt x="826" y="56"/>
                  </a:lnTo>
                  <a:lnTo>
                    <a:pt x="816" y="110"/>
                  </a:lnTo>
                  <a:lnTo>
                    <a:pt x="797" y="161"/>
                  </a:lnTo>
                  <a:lnTo>
                    <a:pt x="774" y="210"/>
                  </a:lnTo>
                  <a:lnTo>
                    <a:pt x="744" y="254"/>
                  </a:lnTo>
                  <a:lnTo>
                    <a:pt x="708" y="293"/>
                  </a:lnTo>
                  <a:lnTo>
                    <a:pt x="669" y="329"/>
                  </a:lnTo>
                  <a:lnTo>
                    <a:pt x="624" y="359"/>
                  </a:lnTo>
                  <a:lnTo>
                    <a:pt x="576" y="382"/>
                  </a:lnTo>
                  <a:lnTo>
                    <a:pt x="525" y="401"/>
                  </a:lnTo>
                  <a:lnTo>
                    <a:pt x="471" y="411"/>
                  </a:lnTo>
                  <a:lnTo>
                    <a:pt x="415" y="415"/>
                  </a:lnTo>
                  <a:lnTo>
                    <a:pt x="359" y="411"/>
                  </a:lnTo>
                  <a:lnTo>
                    <a:pt x="305" y="401"/>
                  </a:lnTo>
                  <a:lnTo>
                    <a:pt x="254" y="382"/>
                  </a:lnTo>
                  <a:lnTo>
                    <a:pt x="206" y="359"/>
                  </a:lnTo>
                  <a:lnTo>
                    <a:pt x="161" y="329"/>
                  </a:lnTo>
                  <a:lnTo>
                    <a:pt x="122" y="293"/>
                  </a:lnTo>
                  <a:lnTo>
                    <a:pt x="86" y="254"/>
                  </a:lnTo>
                  <a:lnTo>
                    <a:pt x="56" y="210"/>
                  </a:lnTo>
                  <a:lnTo>
                    <a:pt x="33" y="161"/>
                  </a:lnTo>
                  <a:lnTo>
                    <a:pt x="14" y="110"/>
                  </a:lnTo>
                  <a:lnTo>
                    <a:pt x="4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Light" panose="02000000000000000000" pitchFamily="2" charset="0"/>
              </a:endParaRPr>
            </a:p>
          </p:txBody>
        </p:sp>
        <p:sp>
          <p:nvSpPr>
            <p:cNvPr id="41" name="Shape 2551">
              <a:extLst>
                <a:ext uri="{FF2B5EF4-FFF2-40B4-BE49-F238E27FC236}">
                  <a16:creationId xmlns:a16="http://schemas.microsoft.com/office/drawing/2014/main" id="{33AD478E-6650-4841-95A4-A5DE81F66346}"/>
                </a:ext>
              </a:extLst>
            </p:cNvPr>
            <p:cNvSpPr/>
            <p:nvPr/>
          </p:nvSpPr>
          <p:spPr>
            <a:xfrm>
              <a:off x="3379703" y="3553215"/>
              <a:ext cx="549358" cy="5599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755" y="6010"/>
                  </a:moveTo>
                  <a:lnTo>
                    <a:pt x="18630" y="7136"/>
                  </a:lnTo>
                  <a:lnTo>
                    <a:pt x="14465" y="2970"/>
                  </a:lnTo>
                  <a:lnTo>
                    <a:pt x="15590" y="1845"/>
                  </a:lnTo>
                  <a:cubicBezTo>
                    <a:pt x="15590" y="1845"/>
                    <a:pt x="16391" y="982"/>
                    <a:pt x="17673" y="982"/>
                  </a:cubicBezTo>
                  <a:cubicBezTo>
                    <a:pt x="19300" y="982"/>
                    <a:pt x="20618" y="2300"/>
                    <a:pt x="20618" y="3927"/>
                  </a:cubicBezTo>
                  <a:cubicBezTo>
                    <a:pt x="20618" y="4741"/>
                    <a:pt x="20288" y="5477"/>
                    <a:pt x="19755" y="6010"/>
                  </a:cubicBezTo>
                  <a:moveTo>
                    <a:pt x="7364" y="18402"/>
                  </a:moveTo>
                  <a:lnTo>
                    <a:pt x="7364" y="14727"/>
                  </a:lnTo>
                  <a:cubicBezTo>
                    <a:pt x="7364" y="14456"/>
                    <a:pt x="7144" y="14236"/>
                    <a:pt x="6873" y="14236"/>
                  </a:cubicBezTo>
                  <a:lnTo>
                    <a:pt x="3198" y="14236"/>
                  </a:lnTo>
                  <a:lnTo>
                    <a:pt x="13770" y="3665"/>
                  </a:lnTo>
                  <a:lnTo>
                    <a:pt x="17935" y="7830"/>
                  </a:lnTo>
                  <a:cubicBezTo>
                    <a:pt x="17935" y="7830"/>
                    <a:pt x="7364" y="18402"/>
                    <a:pt x="7364" y="18402"/>
                  </a:cubicBezTo>
                  <a:close/>
                  <a:moveTo>
                    <a:pt x="6382" y="19042"/>
                  </a:moveTo>
                  <a:lnTo>
                    <a:pt x="2945" y="19845"/>
                  </a:lnTo>
                  <a:lnTo>
                    <a:pt x="2945" y="18655"/>
                  </a:lnTo>
                  <a:lnTo>
                    <a:pt x="1755" y="18655"/>
                  </a:lnTo>
                  <a:lnTo>
                    <a:pt x="2558" y="15218"/>
                  </a:lnTo>
                  <a:lnTo>
                    <a:pt x="6382" y="15218"/>
                  </a:lnTo>
                  <a:cubicBezTo>
                    <a:pt x="6382" y="15218"/>
                    <a:pt x="6382" y="19042"/>
                    <a:pt x="6382" y="19042"/>
                  </a:cubicBezTo>
                  <a:close/>
                  <a:moveTo>
                    <a:pt x="17673" y="0"/>
                  </a:moveTo>
                  <a:cubicBezTo>
                    <a:pt x="16588" y="0"/>
                    <a:pt x="15606" y="439"/>
                    <a:pt x="14896" y="1151"/>
                  </a:cubicBezTo>
                  <a:lnTo>
                    <a:pt x="1641" y="14405"/>
                  </a:lnTo>
                  <a:lnTo>
                    <a:pt x="0" y="21600"/>
                  </a:lnTo>
                  <a:lnTo>
                    <a:pt x="7195" y="19959"/>
                  </a:lnTo>
                  <a:lnTo>
                    <a:pt x="20449" y="6704"/>
                  </a:lnTo>
                  <a:cubicBezTo>
                    <a:pt x="21160" y="5994"/>
                    <a:pt x="21600" y="5012"/>
                    <a:pt x="21600" y="3927"/>
                  </a:cubicBezTo>
                  <a:cubicBezTo>
                    <a:pt x="21600" y="1758"/>
                    <a:pt x="19842" y="0"/>
                    <a:pt x="17673" y="0"/>
                  </a:cubicBezTo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800"/>
            </a:p>
          </p:txBody>
        </p:sp>
        <p:sp>
          <p:nvSpPr>
            <p:cNvPr id="42" name="Shape 2553">
              <a:extLst>
                <a:ext uri="{FF2B5EF4-FFF2-40B4-BE49-F238E27FC236}">
                  <a16:creationId xmlns:a16="http://schemas.microsoft.com/office/drawing/2014/main" id="{D13E9105-A8B0-4207-B2F2-8AE9E8C4730E}"/>
                </a:ext>
              </a:extLst>
            </p:cNvPr>
            <p:cNvSpPr/>
            <p:nvPr/>
          </p:nvSpPr>
          <p:spPr>
            <a:xfrm>
              <a:off x="8215485" y="3578668"/>
              <a:ext cx="549358" cy="5090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8100"/>
                  </a:moveTo>
                  <a:cubicBezTo>
                    <a:pt x="14896" y="8100"/>
                    <a:pt x="14236" y="8826"/>
                    <a:pt x="14236" y="9720"/>
                  </a:cubicBezTo>
                  <a:cubicBezTo>
                    <a:pt x="14236" y="10615"/>
                    <a:pt x="14896" y="11340"/>
                    <a:pt x="15709" y="11340"/>
                  </a:cubicBezTo>
                  <a:cubicBezTo>
                    <a:pt x="16522" y="11340"/>
                    <a:pt x="17182" y="10615"/>
                    <a:pt x="17182" y="9720"/>
                  </a:cubicBezTo>
                  <a:cubicBezTo>
                    <a:pt x="17182" y="8826"/>
                    <a:pt x="16522" y="8100"/>
                    <a:pt x="15709" y="8100"/>
                  </a:cubicBezTo>
                  <a:moveTo>
                    <a:pt x="10800" y="18360"/>
                  </a:moveTo>
                  <a:cubicBezTo>
                    <a:pt x="9864" y="18360"/>
                    <a:pt x="8922" y="18237"/>
                    <a:pt x="7998" y="17995"/>
                  </a:cubicBezTo>
                  <a:cubicBezTo>
                    <a:pt x="7923" y="17975"/>
                    <a:pt x="7846" y="17965"/>
                    <a:pt x="7770" y="17965"/>
                  </a:cubicBezTo>
                  <a:cubicBezTo>
                    <a:pt x="7646" y="17965"/>
                    <a:pt x="7522" y="17991"/>
                    <a:pt x="7406" y="18043"/>
                  </a:cubicBezTo>
                  <a:lnTo>
                    <a:pt x="3352" y="19826"/>
                  </a:lnTo>
                  <a:lnTo>
                    <a:pt x="4013" y="16735"/>
                  </a:lnTo>
                  <a:cubicBezTo>
                    <a:pt x="4098" y="16339"/>
                    <a:pt x="3972" y="15924"/>
                    <a:pt x="3689" y="15662"/>
                  </a:cubicBezTo>
                  <a:cubicBezTo>
                    <a:pt x="1944" y="14045"/>
                    <a:pt x="982" y="11934"/>
                    <a:pt x="982" y="9720"/>
                  </a:cubicBezTo>
                  <a:cubicBezTo>
                    <a:pt x="982" y="4956"/>
                    <a:pt x="5387" y="1080"/>
                    <a:pt x="10800" y="1080"/>
                  </a:cubicBezTo>
                  <a:cubicBezTo>
                    <a:pt x="16214" y="1080"/>
                    <a:pt x="20618" y="4956"/>
                    <a:pt x="20618" y="9720"/>
                  </a:cubicBezTo>
                  <a:cubicBezTo>
                    <a:pt x="20618" y="14484"/>
                    <a:pt x="16214" y="18360"/>
                    <a:pt x="10800" y="18360"/>
                  </a:cubicBezTo>
                  <a:moveTo>
                    <a:pt x="10800" y="0"/>
                  </a:moveTo>
                  <a:cubicBezTo>
                    <a:pt x="4835" y="0"/>
                    <a:pt x="0" y="4352"/>
                    <a:pt x="0" y="9720"/>
                  </a:cubicBezTo>
                  <a:cubicBezTo>
                    <a:pt x="0" y="12353"/>
                    <a:pt x="1168" y="14738"/>
                    <a:pt x="3057" y="16488"/>
                  </a:cubicBezTo>
                  <a:lnTo>
                    <a:pt x="1964" y="21600"/>
                  </a:lnTo>
                  <a:lnTo>
                    <a:pt x="7770" y="19046"/>
                  </a:lnTo>
                  <a:cubicBezTo>
                    <a:pt x="8732" y="19298"/>
                    <a:pt x="9747" y="19440"/>
                    <a:pt x="10800" y="19440"/>
                  </a:cubicBezTo>
                  <a:cubicBezTo>
                    <a:pt x="16765" y="19440"/>
                    <a:pt x="21600" y="15089"/>
                    <a:pt x="21600" y="9720"/>
                  </a:cubicBezTo>
                  <a:cubicBezTo>
                    <a:pt x="21600" y="4352"/>
                    <a:pt x="16765" y="0"/>
                    <a:pt x="10800" y="0"/>
                  </a:cubicBezTo>
                  <a:moveTo>
                    <a:pt x="10800" y="8100"/>
                  </a:moveTo>
                  <a:cubicBezTo>
                    <a:pt x="9987" y="8100"/>
                    <a:pt x="9327" y="8826"/>
                    <a:pt x="9327" y="9720"/>
                  </a:cubicBezTo>
                  <a:cubicBezTo>
                    <a:pt x="9327" y="10615"/>
                    <a:pt x="9987" y="11340"/>
                    <a:pt x="10800" y="11340"/>
                  </a:cubicBezTo>
                  <a:cubicBezTo>
                    <a:pt x="11613" y="11340"/>
                    <a:pt x="12273" y="10615"/>
                    <a:pt x="12273" y="9720"/>
                  </a:cubicBezTo>
                  <a:cubicBezTo>
                    <a:pt x="12273" y="8826"/>
                    <a:pt x="11613" y="8100"/>
                    <a:pt x="10800" y="8100"/>
                  </a:cubicBezTo>
                  <a:moveTo>
                    <a:pt x="5891" y="8100"/>
                  </a:moveTo>
                  <a:cubicBezTo>
                    <a:pt x="5078" y="8100"/>
                    <a:pt x="4418" y="8826"/>
                    <a:pt x="4418" y="9720"/>
                  </a:cubicBezTo>
                  <a:cubicBezTo>
                    <a:pt x="4418" y="10615"/>
                    <a:pt x="5078" y="11340"/>
                    <a:pt x="5891" y="11340"/>
                  </a:cubicBezTo>
                  <a:cubicBezTo>
                    <a:pt x="6704" y="11340"/>
                    <a:pt x="7364" y="10615"/>
                    <a:pt x="7364" y="9720"/>
                  </a:cubicBezTo>
                  <a:cubicBezTo>
                    <a:pt x="7364" y="8826"/>
                    <a:pt x="6704" y="8100"/>
                    <a:pt x="5891" y="8100"/>
                  </a:cubicBezTo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800"/>
            </a:p>
          </p:txBody>
        </p:sp>
        <p:sp>
          <p:nvSpPr>
            <p:cNvPr id="43" name="Shape 2606">
              <a:extLst>
                <a:ext uri="{FF2B5EF4-FFF2-40B4-BE49-F238E27FC236}">
                  <a16:creationId xmlns:a16="http://schemas.microsoft.com/office/drawing/2014/main" id="{8ACB0B90-1D64-4FDB-B19D-2FF728EA29A4}"/>
                </a:ext>
              </a:extLst>
            </p:cNvPr>
            <p:cNvSpPr/>
            <p:nvPr/>
          </p:nvSpPr>
          <p:spPr>
            <a:xfrm>
              <a:off x="5824634" y="3553213"/>
              <a:ext cx="549358" cy="5599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0309"/>
                  </a:moveTo>
                  <a:cubicBezTo>
                    <a:pt x="10800" y="10581"/>
                    <a:pt x="10580" y="10800"/>
                    <a:pt x="10309" y="10800"/>
                  </a:cubicBezTo>
                  <a:cubicBezTo>
                    <a:pt x="10038" y="10800"/>
                    <a:pt x="9818" y="10581"/>
                    <a:pt x="9818" y="10309"/>
                  </a:cubicBezTo>
                  <a:cubicBezTo>
                    <a:pt x="9818" y="10038"/>
                    <a:pt x="10038" y="9818"/>
                    <a:pt x="10309" y="9818"/>
                  </a:cubicBezTo>
                  <a:cubicBezTo>
                    <a:pt x="10580" y="9818"/>
                    <a:pt x="10800" y="10038"/>
                    <a:pt x="10800" y="10309"/>
                  </a:cubicBezTo>
                  <a:moveTo>
                    <a:pt x="20618" y="20618"/>
                  </a:moveTo>
                  <a:lnTo>
                    <a:pt x="18655" y="20618"/>
                  </a:lnTo>
                  <a:lnTo>
                    <a:pt x="18655" y="19145"/>
                  </a:lnTo>
                  <a:cubicBezTo>
                    <a:pt x="18655" y="18875"/>
                    <a:pt x="18434" y="18655"/>
                    <a:pt x="18164" y="18655"/>
                  </a:cubicBezTo>
                  <a:lnTo>
                    <a:pt x="16691" y="18655"/>
                  </a:lnTo>
                  <a:lnTo>
                    <a:pt x="16691" y="17182"/>
                  </a:lnTo>
                  <a:cubicBezTo>
                    <a:pt x="16691" y="16911"/>
                    <a:pt x="16471" y="16691"/>
                    <a:pt x="16200" y="16691"/>
                  </a:cubicBezTo>
                  <a:lnTo>
                    <a:pt x="14441" y="16691"/>
                  </a:lnTo>
                  <a:lnTo>
                    <a:pt x="12850" y="15086"/>
                  </a:lnTo>
                  <a:cubicBezTo>
                    <a:pt x="12761" y="14997"/>
                    <a:pt x="12639" y="14943"/>
                    <a:pt x="12503" y="14943"/>
                  </a:cubicBezTo>
                  <a:cubicBezTo>
                    <a:pt x="12356" y="14943"/>
                    <a:pt x="12228" y="15010"/>
                    <a:pt x="12138" y="15113"/>
                  </a:cubicBezTo>
                  <a:lnTo>
                    <a:pt x="11833" y="15418"/>
                  </a:lnTo>
                  <a:cubicBezTo>
                    <a:pt x="11450" y="15801"/>
                    <a:pt x="10829" y="15801"/>
                    <a:pt x="10445" y="15418"/>
                  </a:cubicBezTo>
                  <a:lnTo>
                    <a:pt x="6167" y="11139"/>
                  </a:lnTo>
                  <a:cubicBezTo>
                    <a:pt x="5784" y="10756"/>
                    <a:pt x="5784" y="10136"/>
                    <a:pt x="6167" y="9752"/>
                  </a:cubicBezTo>
                  <a:lnTo>
                    <a:pt x="9752" y="6167"/>
                  </a:lnTo>
                  <a:cubicBezTo>
                    <a:pt x="10135" y="5784"/>
                    <a:pt x="10756" y="5784"/>
                    <a:pt x="11139" y="6167"/>
                  </a:cubicBezTo>
                  <a:lnTo>
                    <a:pt x="11761" y="6789"/>
                  </a:lnTo>
                  <a:cubicBezTo>
                    <a:pt x="11699" y="7609"/>
                    <a:pt x="11457" y="8377"/>
                    <a:pt x="11069" y="9054"/>
                  </a:cubicBezTo>
                  <a:cubicBezTo>
                    <a:pt x="10847" y="8919"/>
                    <a:pt x="10588" y="8837"/>
                    <a:pt x="10309" y="8837"/>
                  </a:cubicBezTo>
                  <a:cubicBezTo>
                    <a:pt x="9496" y="8837"/>
                    <a:pt x="8836" y="9496"/>
                    <a:pt x="8836" y="10309"/>
                  </a:cubicBezTo>
                  <a:cubicBezTo>
                    <a:pt x="8836" y="11123"/>
                    <a:pt x="9496" y="11782"/>
                    <a:pt x="10309" y="11782"/>
                  </a:cubicBezTo>
                  <a:cubicBezTo>
                    <a:pt x="11123" y="11782"/>
                    <a:pt x="11782" y="11123"/>
                    <a:pt x="11782" y="10309"/>
                  </a:cubicBezTo>
                  <a:cubicBezTo>
                    <a:pt x="11782" y="10156"/>
                    <a:pt x="11752" y="10012"/>
                    <a:pt x="11709" y="9873"/>
                  </a:cubicBezTo>
                  <a:cubicBezTo>
                    <a:pt x="12146" y="9210"/>
                    <a:pt x="12466" y="8463"/>
                    <a:pt x="12631" y="7659"/>
                  </a:cubicBezTo>
                  <a:lnTo>
                    <a:pt x="15417" y="10446"/>
                  </a:lnTo>
                  <a:cubicBezTo>
                    <a:pt x="15800" y="10829"/>
                    <a:pt x="15800" y="11450"/>
                    <a:pt x="15417" y="11833"/>
                  </a:cubicBezTo>
                  <a:lnTo>
                    <a:pt x="15128" y="12122"/>
                  </a:lnTo>
                  <a:cubicBezTo>
                    <a:pt x="15025" y="12213"/>
                    <a:pt x="14957" y="12341"/>
                    <a:pt x="14957" y="12487"/>
                  </a:cubicBezTo>
                  <a:cubicBezTo>
                    <a:pt x="14957" y="12623"/>
                    <a:pt x="15013" y="12746"/>
                    <a:pt x="15101" y="12835"/>
                  </a:cubicBezTo>
                  <a:lnTo>
                    <a:pt x="20618" y="18367"/>
                  </a:lnTo>
                  <a:cubicBezTo>
                    <a:pt x="20618" y="18367"/>
                    <a:pt x="20618" y="20618"/>
                    <a:pt x="20618" y="20618"/>
                  </a:cubicBezTo>
                  <a:close/>
                  <a:moveTo>
                    <a:pt x="5343" y="11673"/>
                  </a:moveTo>
                  <a:cubicBezTo>
                    <a:pt x="2859" y="11190"/>
                    <a:pt x="982" y="9008"/>
                    <a:pt x="982" y="6383"/>
                  </a:cubicBezTo>
                  <a:cubicBezTo>
                    <a:pt x="982" y="3400"/>
                    <a:pt x="3399" y="982"/>
                    <a:pt x="6382" y="982"/>
                  </a:cubicBezTo>
                  <a:cubicBezTo>
                    <a:pt x="9011" y="982"/>
                    <a:pt x="11198" y="2862"/>
                    <a:pt x="11681" y="5349"/>
                  </a:cubicBezTo>
                  <a:cubicBezTo>
                    <a:pt x="10910" y="4719"/>
                    <a:pt x="9777" y="4755"/>
                    <a:pt x="9058" y="5473"/>
                  </a:cubicBezTo>
                  <a:lnTo>
                    <a:pt x="5474" y="9058"/>
                  </a:lnTo>
                  <a:cubicBezTo>
                    <a:pt x="4757" y="9775"/>
                    <a:pt x="4719" y="10904"/>
                    <a:pt x="5343" y="11673"/>
                  </a:cubicBezTo>
                  <a:moveTo>
                    <a:pt x="21456" y="17817"/>
                  </a:moveTo>
                  <a:lnTo>
                    <a:pt x="16142" y="12488"/>
                  </a:lnTo>
                  <a:cubicBezTo>
                    <a:pt x="16874" y="11720"/>
                    <a:pt x="16865" y="10507"/>
                    <a:pt x="16111" y="9752"/>
                  </a:cubicBezTo>
                  <a:lnTo>
                    <a:pt x="12763" y="6404"/>
                  </a:lnTo>
                  <a:cubicBezTo>
                    <a:pt x="12763" y="6396"/>
                    <a:pt x="12764" y="6389"/>
                    <a:pt x="12764" y="6383"/>
                  </a:cubicBezTo>
                  <a:cubicBezTo>
                    <a:pt x="12764" y="2857"/>
                    <a:pt x="9907" y="0"/>
                    <a:pt x="6382" y="0"/>
                  </a:cubicBezTo>
                  <a:cubicBezTo>
                    <a:pt x="2857" y="0"/>
                    <a:pt x="0" y="2857"/>
                    <a:pt x="0" y="6383"/>
                  </a:cubicBezTo>
                  <a:cubicBezTo>
                    <a:pt x="0" y="9907"/>
                    <a:pt x="2857" y="12764"/>
                    <a:pt x="6382" y="12764"/>
                  </a:cubicBezTo>
                  <a:cubicBezTo>
                    <a:pt x="6389" y="12764"/>
                    <a:pt x="6396" y="12763"/>
                    <a:pt x="6403" y="12763"/>
                  </a:cubicBezTo>
                  <a:lnTo>
                    <a:pt x="9752" y="16111"/>
                  </a:lnTo>
                  <a:cubicBezTo>
                    <a:pt x="10511" y="16870"/>
                    <a:pt x="11735" y="16875"/>
                    <a:pt x="12503" y="16130"/>
                  </a:cubicBezTo>
                  <a:lnTo>
                    <a:pt x="13889" y="17529"/>
                  </a:lnTo>
                  <a:cubicBezTo>
                    <a:pt x="13978" y="17618"/>
                    <a:pt x="14101" y="17673"/>
                    <a:pt x="14236" y="17673"/>
                  </a:cubicBezTo>
                  <a:lnTo>
                    <a:pt x="15709" y="17673"/>
                  </a:lnTo>
                  <a:lnTo>
                    <a:pt x="15709" y="19145"/>
                  </a:lnTo>
                  <a:cubicBezTo>
                    <a:pt x="15709" y="19417"/>
                    <a:pt x="15929" y="19636"/>
                    <a:pt x="16200" y="19636"/>
                  </a:cubicBezTo>
                  <a:lnTo>
                    <a:pt x="17673" y="19636"/>
                  </a:lnTo>
                  <a:lnTo>
                    <a:pt x="17673" y="21109"/>
                  </a:lnTo>
                  <a:cubicBezTo>
                    <a:pt x="17673" y="21381"/>
                    <a:pt x="17893" y="21600"/>
                    <a:pt x="18164" y="21600"/>
                  </a:cubicBezTo>
                  <a:lnTo>
                    <a:pt x="21109" y="21600"/>
                  </a:lnTo>
                  <a:cubicBezTo>
                    <a:pt x="21380" y="21600"/>
                    <a:pt x="21600" y="21381"/>
                    <a:pt x="21600" y="21109"/>
                  </a:cubicBezTo>
                  <a:lnTo>
                    <a:pt x="21600" y="18164"/>
                  </a:lnTo>
                  <a:cubicBezTo>
                    <a:pt x="21600" y="18029"/>
                    <a:pt x="21545" y="17906"/>
                    <a:pt x="21456" y="17817"/>
                  </a:cubicBezTo>
                </a:path>
              </a:pathLst>
            </a:custGeom>
            <a:solidFill>
              <a:schemeClr val="accent4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800"/>
            </a:p>
          </p:txBody>
        </p:sp>
      </p:grpSp>
      <p:sp>
        <p:nvSpPr>
          <p:cNvPr id="63" name="Rectangle 62">
            <a:extLst>
              <a:ext uri="{FF2B5EF4-FFF2-40B4-BE49-F238E27FC236}">
                <a16:creationId xmlns:a16="http://schemas.microsoft.com/office/drawing/2014/main" id="{50949CF9-A790-414B-9178-EBBB418E835C}"/>
              </a:ext>
            </a:extLst>
          </p:cNvPr>
          <p:cNvSpPr/>
          <p:nvPr/>
        </p:nvSpPr>
        <p:spPr>
          <a:xfrm>
            <a:off x="1770811" y="4233745"/>
            <a:ext cx="3822279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 serenity has taken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CA19E7AF-4859-4732-8D1E-E0B99572904B}"/>
              </a:ext>
            </a:extLst>
          </p:cNvPr>
          <p:cNvSpPr/>
          <p:nvPr/>
        </p:nvSpPr>
        <p:spPr>
          <a:xfrm>
            <a:off x="1770811" y="5064313"/>
            <a:ext cx="3822279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 serenity has taken</a:t>
            </a:r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810A1621-CFDB-4502-A118-713E4F95B6E9}"/>
              </a:ext>
            </a:extLst>
          </p:cNvPr>
          <p:cNvGrpSpPr/>
          <p:nvPr/>
        </p:nvGrpSpPr>
        <p:grpSpPr>
          <a:xfrm>
            <a:off x="6638896" y="2557681"/>
            <a:ext cx="3602182" cy="1323818"/>
            <a:chOff x="2277867" y="2455181"/>
            <a:chExt cx="7636266" cy="2806361"/>
          </a:xfrm>
        </p:grpSpPr>
        <p:sp>
          <p:nvSpPr>
            <p:cNvPr id="66" name="Freeform 13144">
              <a:extLst>
                <a:ext uri="{FF2B5EF4-FFF2-40B4-BE49-F238E27FC236}">
                  <a16:creationId xmlns:a16="http://schemas.microsoft.com/office/drawing/2014/main" id="{CCA827B0-D4E7-48F9-840B-559278DBBB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4415" y="3856674"/>
              <a:ext cx="2749718" cy="14048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3" y="0"/>
                </a:cxn>
                <a:cxn ang="0">
                  <a:pos x="97" y="47"/>
                </a:cxn>
                <a:cxn ang="0">
                  <a:pos x="106" y="93"/>
                </a:cxn>
                <a:cxn ang="0">
                  <a:pos x="123" y="136"/>
                </a:cxn>
                <a:cxn ang="0">
                  <a:pos x="145" y="176"/>
                </a:cxn>
                <a:cxn ang="0">
                  <a:pos x="172" y="211"/>
                </a:cxn>
                <a:cxn ang="0">
                  <a:pos x="204" y="244"/>
                </a:cxn>
                <a:cxn ang="0">
                  <a:pos x="240" y="270"/>
                </a:cxn>
                <a:cxn ang="0">
                  <a:pos x="279" y="292"/>
                </a:cxn>
                <a:cxn ang="0">
                  <a:pos x="322" y="309"/>
                </a:cxn>
                <a:cxn ang="0">
                  <a:pos x="368" y="318"/>
                </a:cxn>
                <a:cxn ang="0">
                  <a:pos x="415" y="322"/>
                </a:cxn>
                <a:cxn ang="0">
                  <a:pos x="462" y="318"/>
                </a:cxn>
                <a:cxn ang="0">
                  <a:pos x="508" y="309"/>
                </a:cxn>
                <a:cxn ang="0">
                  <a:pos x="551" y="292"/>
                </a:cxn>
                <a:cxn ang="0">
                  <a:pos x="590" y="270"/>
                </a:cxn>
                <a:cxn ang="0">
                  <a:pos x="626" y="244"/>
                </a:cxn>
                <a:cxn ang="0">
                  <a:pos x="658" y="211"/>
                </a:cxn>
                <a:cxn ang="0">
                  <a:pos x="685" y="176"/>
                </a:cxn>
                <a:cxn ang="0">
                  <a:pos x="707" y="136"/>
                </a:cxn>
                <a:cxn ang="0">
                  <a:pos x="724" y="93"/>
                </a:cxn>
                <a:cxn ang="0">
                  <a:pos x="733" y="47"/>
                </a:cxn>
                <a:cxn ang="0">
                  <a:pos x="737" y="0"/>
                </a:cxn>
                <a:cxn ang="0">
                  <a:pos x="830" y="0"/>
                </a:cxn>
                <a:cxn ang="0">
                  <a:pos x="826" y="56"/>
                </a:cxn>
                <a:cxn ang="0">
                  <a:pos x="816" y="110"/>
                </a:cxn>
                <a:cxn ang="0">
                  <a:pos x="797" y="162"/>
                </a:cxn>
                <a:cxn ang="0">
                  <a:pos x="774" y="210"/>
                </a:cxn>
                <a:cxn ang="0">
                  <a:pos x="744" y="254"/>
                </a:cxn>
                <a:cxn ang="0">
                  <a:pos x="708" y="295"/>
                </a:cxn>
                <a:cxn ang="0">
                  <a:pos x="669" y="330"/>
                </a:cxn>
                <a:cxn ang="0">
                  <a:pos x="624" y="359"/>
                </a:cxn>
                <a:cxn ang="0">
                  <a:pos x="576" y="384"/>
                </a:cxn>
                <a:cxn ang="0">
                  <a:pos x="525" y="402"/>
                </a:cxn>
                <a:cxn ang="0">
                  <a:pos x="471" y="413"/>
                </a:cxn>
                <a:cxn ang="0">
                  <a:pos x="415" y="416"/>
                </a:cxn>
                <a:cxn ang="0">
                  <a:pos x="359" y="413"/>
                </a:cxn>
                <a:cxn ang="0">
                  <a:pos x="305" y="402"/>
                </a:cxn>
                <a:cxn ang="0">
                  <a:pos x="254" y="384"/>
                </a:cxn>
                <a:cxn ang="0">
                  <a:pos x="206" y="359"/>
                </a:cxn>
                <a:cxn ang="0">
                  <a:pos x="161" y="330"/>
                </a:cxn>
                <a:cxn ang="0">
                  <a:pos x="122" y="295"/>
                </a:cxn>
                <a:cxn ang="0">
                  <a:pos x="86" y="254"/>
                </a:cxn>
                <a:cxn ang="0">
                  <a:pos x="56" y="210"/>
                </a:cxn>
                <a:cxn ang="0">
                  <a:pos x="33" y="162"/>
                </a:cxn>
                <a:cxn ang="0">
                  <a:pos x="14" y="110"/>
                </a:cxn>
                <a:cxn ang="0">
                  <a:pos x="4" y="56"/>
                </a:cxn>
                <a:cxn ang="0">
                  <a:pos x="0" y="0"/>
                </a:cxn>
              </a:cxnLst>
              <a:rect l="0" t="0" r="r" b="b"/>
              <a:pathLst>
                <a:path w="830" h="416">
                  <a:moveTo>
                    <a:pt x="0" y="0"/>
                  </a:moveTo>
                  <a:lnTo>
                    <a:pt x="93" y="0"/>
                  </a:lnTo>
                  <a:lnTo>
                    <a:pt x="97" y="47"/>
                  </a:lnTo>
                  <a:lnTo>
                    <a:pt x="106" y="93"/>
                  </a:lnTo>
                  <a:lnTo>
                    <a:pt x="123" y="136"/>
                  </a:lnTo>
                  <a:lnTo>
                    <a:pt x="145" y="176"/>
                  </a:lnTo>
                  <a:lnTo>
                    <a:pt x="172" y="211"/>
                  </a:lnTo>
                  <a:lnTo>
                    <a:pt x="204" y="244"/>
                  </a:lnTo>
                  <a:lnTo>
                    <a:pt x="240" y="270"/>
                  </a:lnTo>
                  <a:lnTo>
                    <a:pt x="279" y="292"/>
                  </a:lnTo>
                  <a:lnTo>
                    <a:pt x="322" y="309"/>
                  </a:lnTo>
                  <a:lnTo>
                    <a:pt x="368" y="318"/>
                  </a:lnTo>
                  <a:lnTo>
                    <a:pt x="415" y="322"/>
                  </a:lnTo>
                  <a:lnTo>
                    <a:pt x="462" y="318"/>
                  </a:lnTo>
                  <a:lnTo>
                    <a:pt x="508" y="309"/>
                  </a:lnTo>
                  <a:lnTo>
                    <a:pt x="551" y="292"/>
                  </a:lnTo>
                  <a:lnTo>
                    <a:pt x="590" y="270"/>
                  </a:lnTo>
                  <a:lnTo>
                    <a:pt x="626" y="244"/>
                  </a:lnTo>
                  <a:lnTo>
                    <a:pt x="658" y="211"/>
                  </a:lnTo>
                  <a:lnTo>
                    <a:pt x="685" y="176"/>
                  </a:lnTo>
                  <a:lnTo>
                    <a:pt x="707" y="136"/>
                  </a:lnTo>
                  <a:lnTo>
                    <a:pt x="724" y="93"/>
                  </a:lnTo>
                  <a:lnTo>
                    <a:pt x="733" y="47"/>
                  </a:lnTo>
                  <a:lnTo>
                    <a:pt x="737" y="0"/>
                  </a:lnTo>
                  <a:lnTo>
                    <a:pt x="830" y="0"/>
                  </a:lnTo>
                  <a:lnTo>
                    <a:pt x="826" y="56"/>
                  </a:lnTo>
                  <a:lnTo>
                    <a:pt x="816" y="110"/>
                  </a:lnTo>
                  <a:lnTo>
                    <a:pt x="797" y="162"/>
                  </a:lnTo>
                  <a:lnTo>
                    <a:pt x="774" y="210"/>
                  </a:lnTo>
                  <a:lnTo>
                    <a:pt x="744" y="254"/>
                  </a:lnTo>
                  <a:lnTo>
                    <a:pt x="708" y="295"/>
                  </a:lnTo>
                  <a:lnTo>
                    <a:pt x="669" y="330"/>
                  </a:lnTo>
                  <a:lnTo>
                    <a:pt x="624" y="359"/>
                  </a:lnTo>
                  <a:lnTo>
                    <a:pt x="576" y="384"/>
                  </a:lnTo>
                  <a:lnTo>
                    <a:pt x="525" y="402"/>
                  </a:lnTo>
                  <a:lnTo>
                    <a:pt x="471" y="413"/>
                  </a:lnTo>
                  <a:lnTo>
                    <a:pt x="415" y="416"/>
                  </a:lnTo>
                  <a:lnTo>
                    <a:pt x="359" y="413"/>
                  </a:lnTo>
                  <a:lnTo>
                    <a:pt x="305" y="402"/>
                  </a:lnTo>
                  <a:lnTo>
                    <a:pt x="254" y="384"/>
                  </a:lnTo>
                  <a:lnTo>
                    <a:pt x="206" y="359"/>
                  </a:lnTo>
                  <a:lnTo>
                    <a:pt x="161" y="330"/>
                  </a:lnTo>
                  <a:lnTo>
                    <a:pt x="122" y="295"/>
                  </a:lnTo>
                  <a:lnTo>
                    <a:pt x="86" y="254"/>
                  </a:lnTo>
                  <a:lnTo>
                    <a:pt x="56" y="210"/>
                  </a:lnTo>
                  <a:lnTo>
                    <a:pt x="33" y="162"/>
                  </a:lnTo>
                  <a:lnTo>
                    <a:pt x="14" y="110"/>
                  </a:lnTo>
                  <a:lnTo>
                    <a:pt x="4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Light" panose="02000000000000000000" pitchFamily="2" charset="0"/>
              </a:endParaRPr>
            </a:p>
          </p:txBody>
        </p:sp>
        <p:sp>
          <p:nvSpPr>
            <p:cNvPr id="67" name="Freeform 13145">
              <a:extLst>
                <a:ext uri="{FF2B5EF4-FFF2-40B4-BE49-F238E27FC236}">
                  <a16:creationId xmlns:a16="http://schemas.microsoft.com/office/drawing/2014/main" id="{A2A52D81-B4E4-4BBE-9FCD-ECE288E5FB6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2798" y="2455181"/>
              <a:ext cx="2749718" cy="1401493"/>
            </a:xfrm>
            <a:custGeom>
              <a:avLst/>
              <a:gdLst/>
              <a:ahLst/>
              <a:cxnLst>
                <a:cxn ang="0">
                  <a:pos x="415" y="0"/>
                </a:cxn>
                <a:cxn ang="0">
                  <a:pos x="471" y="4"/>
                </a:cxn>
                <a:cxn ang="0">
                  <a:pos x="525" y="15"/>
                </a:cxn>
                <a:cxn ang="0">
                  <a:pos x="576" y="33"/>
                </a:cxn>
                <a:cxn ang="0">
                  <a:pos x="624" y="56"/>
                </a:cxn>
                <a:cxn ang="0">
                  <a:pos x="669" y="87"/>
                </a:cxn>
                <a:cxn ang="0">
                  <a:pos x="708" y="122"/>
                </a:cxn>
                <a:cxn ang="0">
                  <a:pos x="744" y="161"/>
                </a:cxn>
                <a:cxn ang="0">
                  <a:pos x="774" y="206"/>
                </a:cxn>
                <a:cxn ang="0">
                  <a:pos x="797" y="254"/>
                </a:cxn>
                <a:cxn ang="0">
                  <a:pos x="816" y="305"/>
                </a:cxn>
                <a:cxn ang="0">
                  <a:pos x="826" y="359"/>
                </a:cxn>
                <a:cxn ang="0">
                  <a:pos x="830" y="415"/>
                </a:cxn>
                <a:cxn ang="0">
                  <a:pos x="737" y="415"/>
                </a:cxn>
                <a:cxn ang="0">
                  <a:pos x="733" y="368"/>
                </a:cxn>
                <a:cxn ang="0">
                  <a:pos x="724" y="322"/>
                </a:cxn>
                <a:cxn ang="0">
                  <a:pos x="707" y="279"/>
                </a:cxn>
                <a:cxn ang="0">
                  <a:pos x="685" y="240"/>
                </a:cxn>
                <a:cxn ang="0">
                  <a:pos x="657" y="204"/>
                </a:cxn>
                <a:cxn ang="0">
                  <a:pos x="626" y="172"/>
                </a:cxn>
                <a:cxn ang="0">
                  <a:pos x="590" y="145"/>
                </a:cxn>
                <a:cxn ang="0">
                  <a:pos x="550" y="123"/>
                </a:cxn>
                <a:cxn ang="0">
                  <a:pos x="508" y="106"/>
                </a:cxn>
                <a:cxn ang="0">
                  <a:pos x="462" y="97"/>
                </a:cxn>
                <a:cxn ang="0">
                  <a:pos x="415" y="93"/>
                </a:cxn>
                <a:cxn ang="0">
                  <a:pos x="368" y="97"/>
                </a:cxn>
                <a:cxn ang="0">
                  <a:pos x="322" y="106"/>
                </a:cxn>
                <a:cxn ang="0">
                  <a:pos x="279" y="123"/>
                </a:cxn>
                <a:cxn ang="0">
                  <a:pos x="240" y="145"/>
                </a:cxn>
                <a:cxn ang="0">
                  <a:pos x="204" y="172"/>
                </a:cxn>
                <a:cxn ang="0">
                  <a:pos x="171" y="204"/>
                </a:cxn>
                <a:cxn ang="0">
                  <a:pos x="145" y="240"/>
                </a:cxn>
                <a:cxn ang="0">
                  <a:pos x="123" y="279"/>
                </a:cxn>
                <a:cxn ang="0">
                  <a:pos x="106" y="322"/>
                </a:cxn>
                <a:cxn ang="0">
                  <a:pos x="97" y="368"/>
                </a:cxn>
                <a:cxn ang="0">
                  <a:pos x="93" y="415"/>
                </a:cxn>
                <a:cxn ang="0">
                  <a:pos x="0" y="415"/>
                </a:cxn>
                <a:cxn ang="0">
                  <a:pos x="4" y="359"/>
                </a:cxn>
                <a:cxn ang="0">
                  <a:pos x="14" y="305"/>
                </a:cxn>
                <a:cxn ang="0">
                  <a:pos x="33" y="254"/>
                </a:cxn>
                <a:cxn ang="0">
                  <a:pos x="56" y="206"/>
                </a:cxn>
                <a:cxn ang="0">
                  <a:pos x="86" y="161"/>
                </a:cxn>
                <a:cxn ang="0">
                  <a:pos x="122" y="122"/>
                </a:cxn>
                <a:cxn ang="0">
                  <a:pos x="161" y="87"/>
                </a:cxn>
                <a:cxn ang="0">
                  <a:pos x="206" y="56"/>
                </a:cxn>
                <a:cxn ang="0">
                  <a:pos x="254" y="33"/>
                </a:cxn>
                <a:cxn ang="0">
                  <a:pos x="305" y="15"/>
                </a:cxn>
                <a:cxn ang="0">
                  <a:pos x="359" y="4"/>
                </a:cxn>
                <a:cxn ang="0">
                  <a:pos x="415" y="0"/>
                </a:cxn>
              </a:cxnLst>
              <a:rect l="0" t="0" r="r" b="b"/>
              <a:pathLst>
                <a:path w="830" h="415">
                  <a:moveTo>
                    <a:pt x="415" y="0"/>
                  </a:moveTo>
                  <a:lnTo>
                    <a:pt x="471" y="4"/>
                  </a:lnTo>
                  <a:lnTo>
                    <a:pt x="525" y="15"/>
                  </a:lnTo>
                  <a:lnTo>
                    <a:pt x="576" y="33"/>
                  </a:lnTo>
                  <a:lnTo>
                    <a:pt x="624" y="56"/>
                  </a:lnTo>
                  <a:lnTo>
                    <a:pt x="669" y="87"/>
                  </a:lnTo>
                  <a:lnTo>
                    <a:pt x="708" y="122"/>
                  </a:lnTo>
                  <a:lnTo>
                    <a:pt x="744" y="161"/>
                  </a:lnTo>
                  <a:lnTo>
                    <a:pt x="774" y="206"/>
                  </a:lnTo>
                  <a:lnTo>
                    <a:pt x="797" y="254"/>
                  </a:lnTo>
                  <a:lnTo>
                    <a:pt x="816" y="305"/>
                  </a:lnTo>
                  <a:lnTo>
                    <a:pt x="826" y="359"/>
                  </a:lnTo>
                  <a:lnTo>
                    <a:pt x="830" y="415"/>
                  </a:lnTo>
                  <a:lnTo>
                    <a:pt x="737" y="415"/>
                  </a:lnTo>
                  <a:lnTo>
                    <a:pt x="733" y="368"/>
                  </a:lnTo>
                  <a:lnTo>
                    <a:pt x="724" y="322"/>
                  </a:lnTo>
                  <a:lnTo>
                    <a:pt x="707" y="279"/>
                  </a:lnTo>
                  <a:lnTo>
                    <a:pt x="685" y="240"/>
                  </a:lnTo>
                  <a:lnTo>
                    <a:pt x="657" y="204"/>
                  </a:lnTo>
                  <a:lnTo>
                    <a:pt x="626" y="172"/>
                  </a:lnTo>
                  <a:lnTo>
                    <a:pt x="590" y="145"/>
                  </a:lnTo>
                  <a:lnTo>
                    <a:pt x="550" y="123"/>
                  </a:lnTo>
                  <a:lnTo>
                    <a:pt x="508" y="106"/>
                  </a:lnTo>
                  <a:lnTo>
                    <a:pt x="462" y="97"/>
                  </a:lnTo>
                  <a:lnTo>
                    <a:pt x="415" y="93"/>
                  </a:lnTo>
                  <a:lnTo>
                    <a:pt x="368" y="97"/>
                  </a:lnTo>
                  <a:lnTo>
                    <a:pt x="322" y="106"/>
                  </a:lnTo>
                  <a:lnTo>
                    <a:pt x="279" y="123"/>
                  </a:lnTo>
                  <a:lnTo>
                    <a:pt x="240" y="145"/>
                  </a:lnTo>
                  <a:lnTo>
                    <a:pt x="204" y="172"/>
                  </a:lnTo>
                  <a:lnTo>
                    <a:pt x="171" y="204"/>
                  </a:lnTo>
                  <a:lnTo>
                    <a:pt x="145" y="240"/>
                  </a:lnTo>
                  <a:lnTo>
                    <a:pt x="123" y="279"/>
                  </a:lnTo>
                  <a:lnTo>
                    <a:pt x="106" y="322"/>
                  </a:lnTo>
                  <a:lnTo>
                    <a:pt x="97" y="368"/>
                  </a:lnTo>
                  <a:lnTo>
                    <a:pt x="93" y="415"/>
                  </a:lnTo>
                  <a:lnTo>
                    <a:pt x="0" y="415"/>
                  </a:lnTo>
                  <a:lnTo>
                    <a:pt x="4" y="359"/>
                  </a:lnTo>
                  <a:lnTo>
                    <a:pt x="14" y="305"/>
                  </a:lnTo>
                  <a:lnTo>
                    <a:pt x="33" y="254"/>
                  </a:lnTo>
                  <a:lnTo>
                    <a:pt x="56" y="206"/>
                  </a:lnTo>
                  <a:lnTo>
                    <a:pt x="86" y="161"/>
                  </a:lnTo>
                  <a:lnTo>
                    <a:pt x="122" y="122"/>
                  </a:lnTo>
                  <a:lnTo>
                    <a:pt x="161" y="87"/>
                  </a:lnTo>
                  <a:lnTo>
                    <a:pt x="206" y="56"/>
                  </a:lnTo>
                  <a:lnTo>
                    <a:pt x="254" y="33"/>
                  </a:lnTo>
                  <a:lnTo>
                    <a:pt x="305" y="15"/>
                  </a:lnTo>
                  <a:lnTo>
                    <a:pt x="359" y="4"/>
                  </a:lnTo>
                  <a:lnTo>
                    <a:pt x="415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Light" panose="02000000000000000000" pitchFamily="2" charset="0"/>
              </a:endParaRPr>
            </a:p>
          </p:txBody>
        </p:sp>
        <p:sp>
          <p:nvSpPr>
            <p:cNvPr id="68" name="Freeform 13147">
              <a:extLst>
                <a:ext uri="{FF2B5EF4-FFF2-40B4-BE49-F238E27FC236}">
                  <a16:creationId xmlns:a16="http://schemas.microsoft.com/office/drawing/2014/main" id="{EBE343E6-D920-43DD-B736-BA3F4C2B32F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7867" y="3856674"/>
              <a:ext cx="2753032" cy="14048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4" y="0"/>
                </a:cxn>
                <a:cxn ang="0">
                  <a:pos x="98" y="47"/>
                </a:cxn>
                <a:cxn ang="0">
                  <a:pos x="107" y="93"/>
                </a:cxn>
                <a:cxn ang="0">
                  <a:pos x="124" y="136"/>
                </a:cxn>
                <a:cxn ang="0">
                  <a:pos x="146" y="176"/>
                </a:cxn>
                <a:cxn ang="0">
                  <a:pos x="172" y="211"/>
                </a:cxn>
                <a:cxn ang="0">
                  <a:pos x="205" y="244"/>
                </a:cxn>
                <a:cxn ang="0">
                  <a:pos x="241" y="270"/>
                </a:cxn>
                <a:cxn ang="0">
                  <a:pos x="280" y="292"/>
                </a:cxn>
                <a:cxn ang="0">
                  <a:pos x="323" y="309"/>
                </a:cxn>
                <a:cxn ang="0">
                  <a:pos x="369" y="318"/>
                </a:cxn>
                <a:cxn ang="0">
                  <a:pos x="416" y="322"/>
                </a:cxn>
                <a:cxn ang="0">
                  <a:pos x="463" y="318"/>
                </a:cxn>
                <a:cxn ang="0">
                  <a:pos x="509" y="309"/>
                </a:cxn>
                <a:cxn ang="0">
                  <a:pos x="551" y="292"/>
                </a:cxn>
                <a:cxn ang="0">
                  <a:pos x="590" y="270"/>
                </a:cxn>
                <a:cxn ang="0">
                  <a:pos x="627" y="244"/>
                </a:cxn>
                <a:cxn ang="0">
                  <a:pos x="658" y="211"/>
                </a:cxn>
                <a:cxn ang="0">
                  <a:pos x="684" y="176"/>
                </a:cxn>
                <a:cxn ang="0">
                  <a:pos x="707" y="136"/>
                </a:cxn>
                <a:cxn ang="0">
                  <a:pos x="724" y="93"/>
                </a:cxn>
                <a:cxn ang="0">
                  <a:pos x="733" y="47"/>
                </a:cxn>
                <a:cxn ang="0">
                  <a:pos x="737" y="0"/>
                </a:cxn>
                <a:cxn ang="0">
                  <a:pos x="831" y="0"/>
                </a:cxn>
                <a:cxn ang="0">
                  <a:pos x="827" y="56"/>
                </a:cxn>
                <a:cxn ang="0">
                  <a:pos x="817" y="110"/>
                </a:cxn>
                <a:cxn ang="0">
                  <a:pos x="798" y="162"/>
                </a:cxn>
                <a:cxn ang="0">
                  <a:pos x="773" y="210"/>
                </a:cxn>
                <a:cxn ang="0">
                  <a:pos x="745" y="254"/>
                </a:cxn>
                <a:cxn ang="0">
                  <a:pos x="709" y="295"/>
                </a:cxn>
                <a:cxn ang="0">
                  <a:pos x="669" y="330"/>
                </a:cxn>
                <a:cxn ang="0">
                  <a:pos x="625" y="359"/>
                </a:cxn>
                <a:cxn ang="0">
                  <a:pos x="577" y="384"/>
                </a:cxn>
                <a:cxn ang="0">
                  <a:pos x="526" y="402"/>
                </a:cxn>
                <a:cxn ang="0">
                  <a:pos x="472" y="413"/>
                </a:cxn>
                <a:cxn ang="0">
                  <a:pos x="416" y="416"/>
                </a:cxn>
                <a:cxn ang="0">
                  <a:pos x="360" y="413"/>
                </a:cxn>
                <a:cxn ang="0">
                  <a:pos x="306" y="402"/>
                </a:cxn>
                <a:cxn ang="0">
                  <a:pos x="254" y="384"/>
                </a:cxn>
                <a:cxn ang="0">
                  <a:pos x="207" y="359"/>
                </a:cxn>
                <a:cxn ang="0">
                  <a:pos x="162" y="330"/>
                </a:cxn>
                <a:cxn ang="0">
                  <a:pos x="121" y="295"/>
                </a:cxn>
                <a:cxn ang="0">
                  <a:pos x="86" y="254"/>
                </a:cxn>
                <a:cxn ang="0">
                  <a:pos x="57" y="210"/>
                </a:cxn>
                <a:cxn ang="0">
                  <a:pos x="32" y="162"/>
                </a:cxn>
                <a:cxn ang="0">
                  <a:pos x="14" y="110"/>
                </a:cxn>
                <a:cxn ang="0">
                  <a:pos x="4" y="56"/>
                </a:cxn>
                <a:cxn ang="0">
                  <a:pos x="0" y="0"/>
                </a:cxn>
              </a:cxnLst>
              <a:rect l="0" t="0" r="r" b="b"/>
              <a:pathLst>
                <a:path w="831" h="416">
                  <a:moveTo>
                    <a:pt x="0" y="0"/>
                  </a:moveTo>
                  <a:lnTo>
                    <a:pt x="94" y="0"/>
                  </a:lnTo>
                  <a:lnTo>
                    <a:pt x="98" y="47"/>
                  </a:lnTo>
                  <a:lnTo>
                    <a:pt x="107" y="93"/>
                  </a:lnTo>
                  <a:lnTo>
                    <a:pt x="124" y="136"/>
                  </a:lnTo>
                  <a:lnTo>
                    <a:pt x="146" y="176"/>
                  </a:lnTo>
                  <a:lnTo>
                    <a:pt x="172" y="211"/>
                  </a:lnTo>
                  <a:lnTo>
                    <a:pt x="205" y="244"/>
                  </a:lnTo>
                  <a:lnTo>
                    <a:pt x="241" y="270"/>
                  </a:lnTo>
                  <a:lnTo>
                    <a:pt x="280" y="292"/>
                  </a:lnTo>
                  <a:lnTo>
                    <a:pt x="323" y="309"/>
                  </a:lnTo>
                  <a:lnTo>
                    <a:pt x="369" y="318"/>
                  </a:lnTo>
                  <a:lnTo>
                    <a:pt x="416" y="322"/>
                  </a:lnTo>
                  <a:lnTo>
                    <a:pt x="463" y="318"/>
                  </a:lnTo>
                  <a:lnTo>
                    <a:pt x="509" y="309"/>
                  </a:lnTo>
                  <a:lnTo>
                    <a:pt x="551" y="292"/>
                  </a:lnTo>
                  <a:lnTo>
                    <a:pt x="590" y="270"/>
                  </a:lnTo>
                  <a:lnTo>
                    <a:pt x="627" y="244"/>
                  </a:lnTo>
                  <a:lnTo>
                    <a:pt x="658" y="211"/>
                  </a:lnTo>
                  <a:lnTo>
                    <a:pt x="684" y="176"/>
                  </a:lnTo>
                  <a:lnTo>
                    <a:pt x="707" y="136"/>
                  </a:lnTo>
                  <a:lnTo>
                    <a:pt x="724" y="93"/>
                  </a:lnTo>
                  <a:lnTo>
                    <a:pt x="733" y="47"/>
                  </a:lnTo>
                  <a:lnTo>
                    <a:pt x="737" y="0"/>
                  </a:lnTo>
                  <a:lnTo>
                    <a:pt x="831" y="0"/>
                  </a:lnTo>
                  <a:lnTo>
                    <a:pt x="827" y="56"/>
                  </a:lnTo>
                  <a:lnTo>
                    <a:pt x="817" y="110"/>
                  </a:lnTo>
                  <a:lnTo>
                    <a:pt x="798" y="162"/>
                  </a:lnTo>
                  <a:lnTo>
                    <a:pt x="773" y="210"/>
                  </a:lnTo>
                  <a:lnTo>
                    <a:pt x="745" y="254"/>
                  </a:lnTo>
                  <a:lnTo>
                    <a:pt x="709" y="295"/>
                  </a:lnTo>
                  <a:lnTo>
                    <a:pt x="669" y="330"/>
                  </a:lnTo>
                  <a:lnTo>
                    <a:pt x="625" y="359"/>
                  </a:lnTo>
                  <a:lnTo>
                    <a:pt x="577" y="384"/>
                  </a:lnTo>
                  <a:lnTo>
                    <a:pt x="526" y="402"/>
                  </a:lnTo>
                  <a:lnTo>
                    <a:pt x="472" y="413"/>
                  </a:lnTo>
                  <a:lnTo>
                    <a:pt x="416" y="416"/>
                  </a:lnTo>
                  <a:lnTo>
                    <a:pt x="360" y="413"/>
                  </a:lnTo>
                  <a:lnTo>
                    <a:pt x="306" y="402"/>
                  </a:lnTo>
                  <a:lnTo>
                    <a:pt x="254" y="384"/>
                  </a:lnTo>
                  <a:lnTo>
                    <a:pt x="207" y="359"/>
                  </a:lnTo>
                  <a:lnTo>
                    <a:pt x="162" y="330"/>
                  </a:lnTo>
                  <a:lnTo>
                    <a:pt x="121" y="295"/>
                  </a:lnTo>
                  <a:lnTo>
                    <a:pt x="86" y="254"/>
                  </a:lnTo>
                  <a:lnTo>
                    <a:pt x="57" y="210"/>
                  </a:lnTo>
                  <a:lnTo>
                    <a:pt x="32" y="162"/>
                  </a:lnTo>
                  <a:lnTo>
                    <a:pt x="14" y="110"/>
                  </a:lnTo>
                  <a:lnTo>
                    <a:pt x="4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Light" panose="02000000000000000000" pitchFamily="2" charset="0"/>
              </a:endParaRPr>
            </a:p>
          </p:txBody>
        </p:sp>
        <p:sp>
          <p:nvSpPr>
            <p:cNvPr id="69" name="Freeform 13148">
              <a:extLst>
                <a:ext uri="{FF2B5EF4-FFF2-40B4-BE49-F238E27FC236}">
                  <a16:creationId xmlns:a16="http://schemas.microsoft.com/office/drawing/2014/main" id="{6DD4CBBC-1916-48C9-A5C0-E2A85C617002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7867" y="2455181"/>
              <a:ext cx="2753032" cy="1401493"/>
            </a:xfrm>
            <a:custGeom>
              <a:avLst/>
              <a:gdLst/>
              <a:ahLst/>
              <a:cxnLst>
                <a:cxn ang="0">
                  <a:pos x="416" y="0"/>
                </a:cxn>
                <a:cxn ang="0">
                  <a:pos x="472" y="4"/>
                </a:cxn>
                <a:cxn ang="0">
                  <a:pos x="526" y="15"/>
                </a:cxn>
                <a:cxn ang="0">
                  <a:pos x="577" y="33"/>
                </a:cxn>
                <a:cxn ang="0">
                  <a:pos x="625" y="56"/>
                </a:cxn>
                <a:cxn ang="0">
                  <a:pos x="669" y="87"/>
                </a:cxn>
                <a:cxn ang="0">
                  <a:pos x="709" y="122"/>
                </a:cxn>
                <a:cxn ang="0">
                  <a:pos x="745" y="161"/>
                </a:cxn>
                <a:cxn ang="0">
                  <a:pos x="773" y="206"/>
                </a:cxn>
                <a:cxn ang="0">
                  <a:pos x="798" y="254"/>
                </a:cxn>
                <a:cxn ang="0">
                  <a:pos x="817" y="305"/>
                </a:cxn>
                <a:cxn ang="0">
                  <a:pos x="827" y="359"/>
                </a:cxn>
                <a:cxn ang="0">
                  <a:pos x="831" y="415"/>
                </a:cxn>
                <a:cxn ang="0">
                  <a:pos x="737" y="415"/>
                </a:cxn>
                <a:cxn ang="0">
                  <a:pos x="733" y="368"/>
                </a:cxn>
                <a:cxn ang="0">
                  <a:pos x="724" y="322"/>
                </a:cxn>
                <a:cxn ang="0">
                  <a:pos x="707" y="279"/>
                </a:cxn>
                <a:cxn ang="0">
                  <a:pos x="684" y="240"/>
                </a:cxn>
                <a:cxn ang="0">
                  <a:pos x="658" y="204"/>
                </a:cxn>
                <a:cxn ang="0">
                  <a:pos x="627" y="172"/>
                </a:cxn>
                <a:cxn ang="0">
                  <a:pos x="590" y="145"/>
                </a:cxn>
                <a:cxn ang="0">
                  <a:pos x="551" y="123"/>
                </a:cxn>
                <a:cxn ang="0">
                  <a:pos x="509" y="106"/>
                </a:cxn>
                <a:cxn ang="0">
                  <a:pos x="463" y="97"/>
                </a:cxn>
                <a:cxn ang="0">
                  <a:pos x="416" y="93"/>
                </a:cxn>
                <a:cxn ang="0">
                  <a:pos x="369" y="97"/>
                </a:cxn>
                <a:cxn ang="0">
                  <a:pos x="323" y="106"/>
                </a:cxn>
                <a:cxn ang="0">
                  <a:pos x="280" y="123"/>
                </a:cxn>
                <a:cxn ang="0">
                  <a:pos x="241" y="145"/>
                </a:cxn>
                <a:cxn ang="0">
                  <a:pos x="205" y="172"/>
                </a:cxn>
                <a:cxn ang="0">
                  <a:pos x="172" y="204"/>
                </a:cxn>
                <a:cxn ang="0">
                  <a:pos x="146" y="240"/>
                </a:cxn>
                <a:cxn ang="0">
                  <a:pos x="124" y="279"/>
                </a:cxn>
                <a:cxn ang="0">
                  <a:pos x="107" y="322"/>
                </a:cxn>
                <a:cxn ang="0">
                  <a:pos x="98" y="368"/>
                </a:cxn>
                <a:cxn ang="0">
                  <a:pos x="94" y="415"/>
                </a:cxn>
                <a:cxn ang="0">
                  <a:pos x="0" y="415"/>
                </a:cxn>
                <a:cxn ang="0">
                  <a:pos x="4" y="359"/>
                </a:cxn>
                <a:cxn ang="0">
                  <a:pos x="14" y="305"/>
                </a:cxn>
                <a:cxn ang="0">
                  <a:pos x="32" y="254"/>
                </a:cxn>
                <a:cxn ang="0">
                  <a:pos x="57" y="206"/>
                </a:cxn>
                <a:cxn ang="0">
                  <a:pos x="86" y="161"/>
                </a:cxn>
                <a:cxn ang="0">
                  <a:pos x="121" y="122"/>
                </a:cxn>
                <a:cxn ang="0">
                  <a:pos x="162" y="87"/>
                </a:cxn>
                <a:cxn ang="0">
                  <a:pos x="207" y="56"/>
                </a:cxn>
                <a:cxn ang="0">
                  <a:pos x="254" y="33"/>
                </a:cxn>
                <a:cxn ang="0">
                  <a:pos x="306" y="15"/>
                </a:cxn>
                <a:cxn ang="0">
                  <a:pos x="360" y="4"/>
                </a:cxn>
                <a:cxn ang="0">
                  <a:pos x="416" y="0"/>
                </a:cxn>
              </a:cxnLst>
              <a:rect l="0" t="0" r="r" b="b"/>
              <a:pathLst>
                <a:path w="831" h="415">
                  <a:moveTo>
                    <a:pt x="416" y="0"/>
                  </a:moveTo>
                  <a:lnTo>
                    <a:pt x="472" y="4"/>
                  </a:lnTo>
                  <a:lnTo>
                    <a:pt x="526" y="15"/>
                  </a:lnTo>
                  <a:lnTo>
                    <a:pt x="577" y="33"/>
                  </a:lnTo>
                  <a:lnTo>
                    <a:pt x="625" y="56"/>
                  </a:lnTo>
                  <a:lnTo>
                    <a:pt x="669" y="87"/>
                  </a:lnTo>
                  <a:lnTo>
                    <a:pt x="709" y="122"/>
                  </a:lnTo>
                  <a:lnTo>
                    <a:pt x="745" y="161"/>
                  </a:lnTo>
                  <a:lnTo>
                    <a:pt x="773" y="206"/>
                  </a:lnTo>
                  <a:lnTo>
                    <a:pt x="798" y="254"/>
                  </a:lnTo>
                  <a:lnTo>
                    <a:pt x="817" y="305"/>
                  </a:lnTo>
                  <a:lnTo>
                    <a:pt x="827" y="359"/>
                  </a:lnTo>
                  <a:lnTo>
                    <a:pt x="831" y="415"/>
                  </a:lnTo>
                  <a:lnTo>
                    <a:pt x="737" y="415"/>
                  </a:lnTo>
                  <a:lnTo>
                    <a:pt x="733" y="368"/>
                  </a:lnTo>
                  <a:lnTo>
                    <a:pt x="724" y="322"/>
                  </a:lnTo>
                  <a:lnTo>
                    <a:pt x="707" y="279"/>
                  </a:lnTo>
                  <a:lnTo>
                    <a:pt x="684" y="240"/>
                  </a:lnTo>
                  <a:lnTo>
                    <a:pt x="658" y="204"/>
                  </a:lnTo>
                  <a:lnTo>
                    <a:pt x="627" y="172"/>
                  </a:lnTo>
                  <a:lnTo>
                    <a:pt x="590" y="145"/>
                  </a:lnTo>
                  <a:lnTo>
                    <a:pt x="551" y="123"/>
                  </a:lnTo>
                  <a:lnTo>
                    <a:pt x="509" y="106"/>
                  </a:lnTo>
                  <a:lnTo>
                    <a:pt x="463" y="97"/>
                  </a:lnTo>
                  <a:lnTo>
                    <a:pt x="416" y="93"/>
                  </a:lnTo>
                  <a:lnTo>
                    <a:pt x="369" y="97"/>
                  </a:lnTo>
                  <a:lnTo>
                    <a:pt x="323" y="106"/>
                  </a:lnTo>
                  <a:lnTo>
                    <a:pt x="280" y="123"/>
                  </a:lnTo>
                  <a:lnTo>
                    <a:pt x="241" y="145"/>
                  </a:lnTo>
                  <a:lnTo>
                    <a:pt x="205" y="172"/>
                  </a:lnTo>
                  <a:lnTo>
                    <a:pt x="172" y="204"/>
                  </a:lnTo>
                  <a:lnTo>
                    <a:pt x="146" y="240"/>
                  </a:lnTo>
                  <a:lnTo>
                    <a:pt x="124" y="279"/>
                  </a:lnTo>
                  <a:lnTo>
                    <a:pt x="107" y="322"/>
                  </a:lnTo>
                  <a:lnTo>
                    <a:pt x="98" y="368"/>
                  </a:lnTo>
                  <a:lnTo>
                    <a:pt x="94" y="415"/>
                  </a:lnTo>
                  <a:lnTo>
                    <a:pt x="0" y="415"/>
                  </a:lnTo>
                  <a:lnTo>
                    <a:pt x="4" y="359"/>
                  </a:lnTo>
                  <a:lnTo>
                    <a:pt x="14" y="305"/>
                  </a:lnTo>
                  <a:lnTo>
                    <a:pt x="32" y="254"/>
                  </a:lnTo>
                  <a:lnTo>
                    <a:pt x="57" y="206"/>
                  </a:lnTo>
                  <a:lnTo>
                    <a:pt x="86" y="161"/>
                  </a:lnTo>
                  <a:lnTo>
                    <a:pt x="121" y="122"/>
                  </a:lnTo>
                  <a:lnTo>
                    <a:pt x="162" y="87"/>
                  </a:lnTo>
                  <a:lnTo>
                    <a:pt x="207" y="56"/>
                  </a:lnTo>
                  <a:lnTo>
                    <a:pt x="254" y="33"/>
                  </a:lnTo>
                  <a:lnTo>
                    <a:pt x="306" y="15"/>
                  </a:lnTo>
                  <a:lnTo>
                    <a:pt x="360" y="4"/>
                  </a:lnTo>
                  <a:lnTo>
                    <a:pt x="416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Light" panose="02000000000000000000" pitchFamily="2" charset="0"/>
              </a:endParaRPr>
            </a:p>
          </p:txBody>
        </p:sp>
        <p:sp>
          <p:nvSpPr>
            <p:cNvPr id="70" name="Freeform 13151">
              <a:extLst>
                <a:ext uri="{FF2B5EF4-FFF2-40B4-BE49-F238E27FC236}">
                  <a16:creationId xmlns:a16="http://schemas.microsoft.com/office/drawing/2014/main" id="{5BB889EE-D7FD-490B-B905-86F80F1253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4415" y="2455181"/>
              <a:ext cx="2749718" cy="1401493"/>
            </a:xfrm>
            <a:custGeom>
              <a:avLst/>
              <a:gdLst/>
              <a:ahLst/>
              <a:cxnLst>
                <a:cxn ang="0">
                  <a:pos x="415" y="0"/>
                </a:cxn>
                <a:cxn ang="0">
                  <a:pos x="471" y="4"/>
                </a:cxn>
                <a:cxn ang="0">
                  <a:pos x="525" y="15"/>
                </a:cxn>
                <a:cxn ang="0">
                  <a:pos x="576" y="33"/>
                </a:cxn>
                <a:cxn ang="0">
                  <a:pos x="624" y="56"/>
                </a:cxn>
                <a:cxn ang="0">
                  <a:pos x="669" y="87"/>
                </a:cxn>
                <a:cxn ang="0">
                  <a:pos x="708" y="122"/>
                </a:cxn>
                <a:cxn ang="0">
                  <a:pos x="744" y="161"/>
                </a:cxn>
                <a:cxn ang="0">
                  <a:pos x="774" y="206"/>
                </a:cxn>
                <a:cxn ang="0">
                  <a:pos x="797" y="254"/>
                </a:cxn>
                <a:cxn ang="0">
                  <a:pos x="816" y="305"/>
                </a:cxn>
                <a:cxn ang="0">
                  <a:pos x="826" y="359"/>
                </a:cxn>
                <a:cxn ang="0">
                  <a:pos x="830" y="415"/>
                </a:cxn>
                <a:cxn ang="0">
                  <a:pos x="737" y="415"/>
                </a:cxn>
                <a:cxn ang="0">
                  <a:pos x="733" y="368"/>
                </a:cxn>
                <a:cxn ang="0">
                  <a:pos x="724" y="322"/>
                </a:cxn>
                <a:cxn ang="0">
                  <a:pos x="707" y="279"/>
                </a:cxn>
                <a:cxn ang="0">
                  <a:pos x="685" y="240"/>
                </a:cxn>
                <a:cxn ang="0">
                  <a:pos x="658" y="204"/>
                </a:cxn>
                <a:cxn ang="0">
                  <a:pos x="626" y="172"/>
                </a:cxn>
                <a:cxn ang="0">
                  <a:pos x="590" y="145"/>
                </a:cxn>
                <a:cxn ang="0">
                  <a:pos x="551" y="123"/>
                </a:cxn>
                <a:cxn ang="0">
                  <a:pos x="508" y="106"/>
                </a:cxn>
                <a:cxn ang="0">
                  <a:pos x="462" y="97"/>
                </a:cxn>
                <a:cxn ang="0">
                  <a:pos x="415" y="93"/>
                </a:cxn>
                <a:cxn ang="0">
                  <a:pos x="368" y="97"/>
                </a:cxn>
                <a:cxn ang="0">
                  <a:pos x="322" y="106"/>
                </a:cxn>
                <a:cxn ang="0">
                  <a:pos x="280" y="123"/>
                </a:cxn>
                <a:cxn ang="0">
                  <a:pos x="240" y="145"/>
                </a:cxn>
                <a:cxn ang="0">
                  <a:pos x="204" y="172"/>
                </a:cxn>
                <a:cxn ang="0">
                  <a:pos x="173" y="204"/>
                </a:cxn>
                <a:cxn ang="0">
                  <a:pos x="145" y="240"/>
                </a:cxn>
                <a:cxn ang="0">
                  <a:pos x="123" y="279"/>
                </a:cxn>
                <a:cxn ang="0">
                  <a:pos x="106" y="322"/>
                </a:cxn>
                <a:cxn ang="0">
                  <a:pos x="97" y="368"/>
                </a:cxn>
                <a:cxn ang="0">
                  <a:pos x="93" y="415"/>
                </a:cxn>
                <a:cxn ang="0">
                  <a:pos x="0" y="415"/>
                </a:cxn>
                <a:cxn ang="0">
                  <a:pos x="4" y="359"/>
                </a:cxn>
                <a:cxn ang="0">
                  <a:pos x="14" y="305"/>
                </a:cxn>
                <a:cxn ang="0">
                  <a:pos x="33" y="254"/>
                </a:cxn>
                <a:cxn ang="0">
                  <a:pos x="56" y="206"/>
                </a:cxn>
                <a:cxn ang="0">
                  <a:pos x="86" y="161"/>
                </a:cxn>
                <a:cxn ang="0">
                  <a:pos x="122" y="122"/>
                </a:cxn>
                <a:cxn ang="0">
                  <a:pos x="161" y="87"/>
                </a:cxn>
                <a:cxn ang="0">
                  <a:pos x="206" y="56"/>
                </a:cxn>
                <a:cxn ang="0">
                  <a:pos x="254" y="33"/>
                </a:cxn>
                <a:cxn ang="0">
                  <a:pos x="305" y="15"/>
                </a:cxn>
                <a:cxn ang="0">
                  <a:pos x="359" y="4"/>
                </a:cxn>
                <a:cxn ang="0">
                  <a:pos x="415" y="0"/>
                </a:cxn>
              </a:cxnLst>
              <a:rect l="0" t="0" r="r" b="b"/>
              <a:pathLst>
                <a:path w="830" h="415">
                  <a:moveTo>
                    <a:pt x="415" y="0"/>
                  </a:moveTo>
                  <a:lnTo>
                    <a:pt x="471" y="4"/>
                  </a:lnTo>
                  <a:lnTo>
                    <a:pt x="525" y="15"/>
                  </a:lnTo>
                  <a:lnTo>
                    <a:pt x="576" y="33"/>
                  </a:lnTo>
                  <a:lnTo>
                    <a:pt x="624" y="56"/>
                  </a:lnTo>
                  <a:lnTo>
                    <a:pt x="669" y="87"/>
                  </a:lnTo>
                  <a:lnTo>
                    <a:pt x="708" y="122"/>
                  </a:lnTo>
                  <a:lnTo>
                    <a:pt x="744" y="161"/>
                  </a:lnTo>
                  <a:lnTo>
                    <a:pt x="774" y="206"/>
                  </a:lnTo>
                  <a:lnTo>
                    <a:pt x="797" y="254"/>
                  </a:lnTo>
                  <a:lnTo>
                    <a:pt x="816" y="305"/>
                  </a:lnTo>
                  <a:lnTo>
                    <a:pt x="826" y="359"/>
                  </a:lnTo>
                  <a:lnTo>
                    <a:pt x="830" y="415"/>
                  </a:lnTo>
                  <a:lnTo>
                    <a:pt x="737" y="415"/>
                  </a:lnTo>
                  <a:lnTo>
                    <a:pt x="733" y="368"/>
                  </a:lnTo>
                  <a:lnTo>
                    <a:pt x="724" y="322"/>
                  </a:lnTo>
                  <a:lnTo>
                    <a:pt x="707" y="279"/>
                  </a:lnTo>
                  <a:lnTo>
                    <a:pt x="685" y="240"/>
                  </a:lnTo>
                  <a:lnTo>
                    <a:pt x="658" y="204"/>
                  </a:lnTo>
                  <a:lnTo>
                    <a:pt x="626" y="172"/>
                  </a:lnTo>
                  <a:lnTo>
                    <a:pt x="590" y="145"/>
                  </a:lnTo>
                  <a:lnTo>
                    <a:pt x="551" y="123"/>
                  </a:lnTo>
                  <a:lnTo>
                    <a:pt x="508" y="106"/>
                  </a:lnTo>
                  <a:lnTo>
                    <a:pt x="462" y="97"/>
                  </a:lnTo>
                  <a:lnTo>
                    <a:pt x="415" y="93"/>
                  </a:lnTo>
                  <a:lnTo>
                    <a:pt x="368" y="97"/>
                  </a:lnTo>
                  <a:lnTo>
                    <a:pt x="322" y="106"/>
                  </a:lnTo>
                  <a:lnTo>
                    <a:pt x="280" y="123"/>
                  </a:lnTo>
                  <a:lnTo>
                    <a:pt x="240" y="145"/>
                  </a:lnTo>
                  <a:lnTo>
                    <a:pt x="204" y="172"/>
                  </a:lnTo>
                  <a:lnTo>
                    <a:pt x="173" y="204"/>
                  </a:lnTo>
                  <a:lnTo>
                    <a:pt x="145" y="240"/>
                  </a:lnTo>
                  <a:lnTo>
                    <a:pt x="123" y="279"/>
                  </a:lnTo>
                  <a:lnTo>
                    <a:pt x="106" y="322"/>
                  </a:lnTo>
                  <a:lnTo>
                    <a:pt x="97" y="368"/>
                  </a:lnTo>
                  <a:lnTo>
                    <a:pt x="93" y="415"/>
                  </a:lnTo>
                  <a:lnTo>
                    <a:pt x="0" y="415"/>
                  </a:lnTo>
                  <a:lnTo>
                    <a:pt x="4" y="359"/>
                  </a:lnTo>
                  <a:lnTo>
                    <a:pt x="14" y="305"/>
                  </a:lnTo>
                  <a:lnTo>
                    <a:pt x="33" y="254"/>
                  </a:lnTo>
                  <a:lnTo>
                    <a:pt x="56" y="206"/>
                  </a:lnTo>
                  <a:lnTo>
                    <a:pt x="86" y="161"/>
                  </a:lnTo>
                  <a:lnTo>
                    <a:pt x="122" y="122"/>
                  </a:lnTo>
                  <a:lnTo>
                    <a:pt x="161" y="87"/>
                  </a:lnTo>
                  <a:lnTo>
                    <a:pt x="206" y="56"/>
                  </a:lnTo>
                  <a:lnTo>
                    <a:pt x="254" y="33"/>
                  </a:lnTo>
                  <a:lnTo>
                    <a:pt x="305" y="15"/>
                  </a:lnTo>
                  <a:lnTo>
                    <a:pt x="359" y="4"/>
                  </a:lnTo>
                  <a:lnTo>
                    <a:pt x="415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Light" panose="02000000000000000000" pitchFamily="2" charset="0"/>
              </a:endParaRPr>
            </a:p>
          </p:txBody>
        </p:sp>
        <p:sp>
          <p:nvSpPr>
            <p:cNvPr id="71" name="Freeform 13152">
              <a:extLst>
                <a:ext uri="{FF2B5EF4-FFF2-40B4-BE49-F238E27FC236}">
                  <a16:creationId xmlns:a16="http://schemas.microsoft.com/office/drawing/2014/main" id="{68EE7E45-CCF4-48D0-82B3-A981AFE3A45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2797" y="3856674"/>
              <a:ext cx="2749718" cy="140149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3" y="0"/>
                </a:cxn>
                <a:cxn ang="0">
                  <a:pos x="97" y="47"/>
                </a:cxn>
                <a:cxn ang="0">
                  <a:pos x="106" y="93"/>
                </a:cxn>
                <a:cxn ang="0">
                  <a:pos x="123" y="135"/>
                </a:cxn>
                <a:cxn ang="0">
                  <a:pos x="145" y="176"/>
                </a:cxn>
                <a:cxn ang="0">
                  <a:pos x="171" y="211"/>
                </a:cxn>
                <a:cxn ang="0">
                  <a:pos x="204" y="242"/>
                </a:cxn>
                <a:cxn ang="0">
                  <a:pos x="240" y="270"/>
                </a:cxn>
                <a:cxn ang="0">
                  <a:pos x="279" y="292"/>
                </a:cxn>
                <a:cxn ang="0">
                  <a:pos x="322" y="309"/>
                </a:cxn>
                <a:cxn ang="0">
                  <a:pos x="368" y="318"/>
                </a:cxn>
                <a:cxn ang="0">
                  <a:pos x="415" y="322"/>
                </a:cxn>
                <a:cxn ang="0">
                  <a:pos x="462" y="318"/>
                </a:cxn>
                <a:cxn ang="0">
                  <a:pos x="508" y="309"/>
                </a:cxn>
                <a:cxn ang="0">
                  <a:pos x="550" y="292"/>
                </a:cxn>
                <a:cxn ang="0">
                  <a:pos x="590" y="270"/>
                </a:cxn>
                <a:cxn ang="0">
                  <a:pos x="626" y="242"/>
                </a:cxn>
                <a:cxn ang="0">
                  <a:pos x="657" y="211"/>
                </a:cxn>
                <a:cxn ang="0">
                  <a:pos x="685" y="176"/>
                </a:cxn>
                <a:cxn ang="0">
                  <a:pos x="707" y="135"/>
                </a:cxn>
                <a:cxn ang="0">
                  <a:pos x="724" y="93"/>
                </a:cxn>
                <a:cxn ang="0">
                  <a:pos x="733" y="47"/>
                </a:cxn>
                <a:cxn ang="0">
                  <a:pos x="737" y="0"/>
                </a:cxn>
                <a:cxn ang="0">
                  <a:pos x="830" y="0"/>
                </a:cxn>
                <a:cxn ang="0">
                  <a:pos x="826" y="56"/>
                </a:cxn>
                <a:cxn ang="0">
                  <a:pos x="816" y="110"/>
                </a:cxn>
                <a:cxn ang="0">
                  <a:pos x="797" y="161"/>
                </a:cxn>
                <a:cxn ang="0">
                  <a:pos x="774" y="210"/>
                </a:cxn>
                <a:cxn ang="0">
                  <a:pos x="744" y="254"/>
                </a:cxn>
                <a:cxn ang="0">
                  <a:pos x="708" y="293"/>
                </a:cxn>
                <a:cxn ang="0">
                  <a:pos x="669" y="329"/>
                </a:cxn>
                <a:cxn ang="0">
                  <a:pos x="624" y="359"/>
                </a:cxn>
                <a:cxn ang="0">
                  <a:pos x="576" y="382"/>
                </a:cxn>
                <a:cxn ang="0">
                  <a:pos x="525" y="401"/>
                </a:cxn>
                <a:cxn ang="0">
                  <a:pos x="471" y="411"/>
                </a:cxn>
                <a:cxn ang="0">
                  <a:pos x="415" y="415"/>
                </a:cxn>
                <a:cxn ang="0">
                  <a:pos x="359" y="411"/>
                </a:cxn>
                <a:cxn ang="0">
                  <a:pos x="305" y="401"/>
                </a:cxn>
                <a:cxn ang="0">
                  <a:pos x="254" y="382"/>
                </a:cxn>
                <a:cxn ang="0">
                  <a:pos x="206" y="359"/>
                </a:cxn>
                <a:cxn ang="0">
                  <a:pos x="161" y="329"/>
                </a:cxn>
                <a:cxn ang="0">
                  <a:pos x="122" y="293"/>
                </a:cxn>
                <a:cxn ang="0">
                  <a:pos x="86" y="254"/>
                </a:cxn>
                <a:cxn ang="0">
                  <a:pos x="56" y="210"/>
                </a:cxn>
                <a:cxn ang="0">
                  <a:pos x="33" y="161"/>
                </a:cxn>
                <a:cxn ang="0">
                  <a:pos x="14" y="110"/>
                </a:cxn>
                <a:cxn ang="0">
                  <a:pos x="4" y="56"/>
                </a:cxn>
                <a:cxn ang="0">
                  <a:pos x="0" y="0"/>
                </a:cxn>
              </a:cxnLst>
              <a:rect l="0" t="0" r="r" b="b"/>
              <a:pathLst>
                <a:path w="830" h="415">
                  <a:moveTo>
                    <a:pt x="0" y="0"/>
                  </a:moveTo>
                  <a:lnTo>
                    <a:pt x="93" y="0"/>
                  </a:lnTo>
                  <a:lnTo>
                    <a:pt x="97" y="47"/>
                  </a:lnTo>
                  <a:lnTo>
                    <a:pt x="106" y="93"/>
                  </a:lnTo>
                  <a:lnTo>
                    <a:pt x="123" y="135"/>
                  </a:lnTo>
                  <a:lnTo>
                    <a:pt x="145" y="176"/>
                  </a:lnTo>
                  <a:lnTo>
                    <a:pt x="171" y="211"/>
                  </a:lnTo>
                  <a:lnTo>
                    <a:pt x="204" y="242"/>
                  </a:lnTo>
                  <a:lnTo>
                    <a:pt x="240" y="270"/>
                  </a:lnTo>
                  <a:lnTo>
                    <a:pt x="279" y="292"/>
                  </a:lnTo>
                  <a:lnTo>
                    <a:pt x="322" y="309"/>
                  </a:lnTo>
                  <a:lnTo>
                    <a:pt x="368" y="318"/>
                  </a:lnTo>
                  <a:lnTo>
                    <a:pt x="415" y="322"/>
                  </a:lnTo>
                  <a:lnTo>
                    <a:pt x="462" y="318"/>
                  </a:lnTo>
                  <a:lnTo>
                    <a:pt x="508" y="309"/>
                  </a:lnTo>
                  <a:lnTo>
                    <a:pt x="550" y="292"/>
                  </a:lnTo>
                  <a:lnTo>
                    <a:pt x="590" y="270"/>
                  </a:lnTo>
                  <a:lnTo>
                    <a:pt x="626" y="242"/>
                  </a:lnTo>
                  <a:lnTo>
                    <a:pt x="657" y="211"/>
                  </a:lnTo>
                  <a:lnTo>
                    <a:pt x="685" y="176"/>
                  </a:lnTo>
                  <a:lnTo>
                    <a:pt x="707" y="135"/>
                  </a:lnTo>
                  <a:lnTo>
                    <a:pt x="724" y="93"/>
                  </a:lnTo>
                  <a:lnTo>
                    <a:pt x="733" y="47"/>
                  </a:lnTo>
                  <a:lnTo>
                    <a:pt x="737" y="0"/>
                  </a:lnTo>
                  <a:lnTo>
                    <a:pt x="830" y="0"/>
                  </a:lnTo>
                  <a:lnTo>
                    <a:pt x="826" y="56"/>
                  </a:lnTo>
                  <a:lnTo>
                    <a:pt x="816" y="110"/>
                  </a:lnTo>
                  <a:lnTo>
                    <a:pt x="797" y="161"/>
                  </a:lnTo>
                  <a:lnTo>
                    <a:pt x="774" y="210"/>
                  </a:lnTo>
                  <a:lnTo>
                    <a:pt x="744" y="254"/>
                  </a:lnTo>
                  <a:lnTo>
                    <a:pt x="708" y="293"/>
                  </a:lnTo>
                  <a:lnTo>
                    <a:pt x="669" y="329"/>
                  </a:lnTo>
                  <a:lnTo>
                    <a:pt x="624" y="359"/>
                  </a:lnTo>
                  <a:lnTo>
                    <a:pt x="576" y="382"/>
                  </a:lnTo>
                  <a:lnTo>
                    <a:pt x="525" y="401"/>
                  </a:lnTo>
                  <a:lnTo>
                    <a:pt x="471" y="411"/>
                  </a:lnTo>
                  <a:lnTo>
                    <a:pt x="415" y="415"/>
                  </a:lnTo>
                  <a:lnTo>
                    <a:pt x="359" y="411"/>
                  </a:lnTo>
                  <a:lnTo>
                    <a:pt x="305" y="401"/>
                  </a:lnTo>
                  <a:lnTo>
                    <a:pt x="254" y="382"/>
                  </a:lnTo>
                  <a:lnTo>
                    <a:pt x="206" y="359"/>
                  </a:lnTo>
                  <a:lnTo>
                    <a:pt x="161" y="329"/>
                  </a:lnTo>
                  <a:lnTo>
                    <a:pt x="122" y="293"/>
                  </a:lnTo>
                  <a:lnTo>
                    <a:pt x="86" y="254"/>
                  </a:lnTo>
                  <a:lnTo>
                    <a:pt x="56" y="210"/>
                  </a:lnTo>
                  <a:lnTo>
                    <a:pt x="33" y="161"/>
                  </a:lnTo>
                  <a:lnTo>
                    <a:pt x="14" y="110"/>
                  </a:lnTo>
                  <a:lnTo>
                    <a:pt x="4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Light" panose="02000000000000000000" pitchFamily="2" charset="0"/>
              </a:endParaRPr>
            </a:p>
          </p:txBody>
        </p:sp>
        <p:sp>
          <p:nvSpPr>
            <p:cNvPr id="72" name="Shape 2551">
              <a:extLst>
                <a:ext uri="{FF2B5EF4-FFF2-40B4-BE49-F238E27FC236}">
                  <a16:creationId xmlns:a16="http://schemas.microsoft.com/office/drawing/2014/main" id="{C5D33F3A-7564-4526-8BDE-86EFF782E292}"/>
                </a:ext>
              </a:extLst>
            </p:cNvPr>
            <p:cNvSpPr/>
            <p:nvPr/>
          </p:nvSpPr>
          <p:spPr>
            <a:xfrm>
              <a:off x="3379703" y="3553215"/>
              <a:ext cx="549358" cy="5599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755" y="6010"/>
                  </a:moveTo>
                  <a:lnTo>
                    <a:pt x="18630" y="7136"/>
                  </a:lnTo>
                  <a:lnTo>
                    <a:pt x="14465" y="2970"/>
                  </a:lnTo>
                  <a:lnTo>
                    <a:pt x="15590" y="1845"/>
                  </a:lnTo>
                  <a:cubicBezTo>
                    <a:pt x="15590" y="1845"/>
                    <a:pt x="16391" y="982"/>
                    <a:pt x="17673" y="982"/>
                  </a:cubicBezTo>
                  <a:cubicBezTo>
                    <a:pt x="19300" y="982"/>
                    <a:pt x="20618" y="2300"/>
                    <a:pt x="20618" y="3927"/>
                  </a:cubicBezTo>
                  <a:cubicBezTo>
                    <a:pt x="20618" y="4741"/>
                    <a:pt x="20288" y="5477"/>
                    <a:pt x="19755" y="6010"/>
                  </a:cubicBezTo>
                  <a:moveTo>
                    <a:pt x="7364" y="18402"/>
                  </a:moveTo>
                  <a:lnTo>
                    <a:pt x="7364" y="14727"/>
                  </a:lnTo>
                  <a:cubicBezTo>
                    <a:pt x="7364" y="14456"/>
                    <a:pt x="7144" y="14236"/>
                    <a:pt x="6873" y="14236"/>
                  </a:cubicBezTo>
                  <a:lnTo>
                    <a:pt x="3198" y="14236"/>
                  </a:lnTo>
                  <a:lnTo>
                    <a:pt x="13770" y="3665"/>
                  </a:lnTo>
                  <a:lnTo>
                    <a:pt x="17935" y="7830"/>
                  </a:lnTo>
                  <a:cubicBezTo>
                    <a:pt x="17935" y="7830"/>
                    <a:pt x="7364" y="18402"/>
                    <a:pt x="7364" y="18402"/>
                  </a:cubicBezTo>
                  <a:close/>
                  <a:moveTo>
                    <a:pt x="6382" y="19042"/>
                  </a:moveTo>
                  <a:lnTo>
                    <a:pt x="2945" y="19845"/>
                  </a:lnTo>
                  <a:lnTo>
                    <a:pt x="2945" y="18655"/>
                  </a:lnTo>
                  <a:lnTo>
                    <a:pt x="1755" y="18655"/>
                  </a:lnTo>
                  <a:lnTo>
                    <a:pt x="2558" y="15218"/>
                  </a:lnTo>
                  <a:lnTo>
                    <a:pt x="6382" y="15218"/>
                  </a:lnTo>
                  <a:cubicBezTo>
                    <a:pt x="6382" y="15218"/>
                    <a:pt x="6382" y="19042"/>
                    <a:pt x="6382" y="19042"/>
                  </a:cubicBezTo>
                  <a:close/>
                  <a:moveTo>
                    <a:pt x="17673" y="0"/>
                  </a:moveTo>
                  <a:cubicBezTo>
                    <a:pt x="16588" y="0"/>
                    <a:pt x="15606" y="439"/>
                    <a:pt x="14896" y="1151"/>
                  </a:cubicBezTo>
                  <a:lnTo>
                    <a:pt x="1641" y="14405"/>
                  </a:lnTo>
                  <a:lnTo>
                    <a:pt x="0" y="21600"/>
                  </a:lnTo>
                  <a:lnTo>
                    <a:pt x="7195" y="19959"/>
                  </a:lnTo>
                  <a:lnTo>
                    <a:pt x="20449" y="6704"/>
                  </a:lnTo>
                  <a:cubicBezTo>
                    <a:pt x="21160" y="5994"/>
                    <a:pt x="21600" y="5012"/>
                    <a:pt x="21600" y="3927"/>
                  </a:cubicBezTo>
                  <a:cubicBezTo>
                    <a:pt x="21600" y="1758"/>
                    <a:pt x="19842" y="0"/>
                    <a:pt x="17673" y="0"/>
                  </a:cubicBezTo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800"/>
            </a:p>
          </p:txBody>
        </p:sp>
        <p:sp>
          <p:nvSpPr>
            <p:cNvPr id="73" name="Shape 2553">
              <a:extLst>
                <a:ext uri="{FF2B5EF4-FFF2-40B4-BE49-F238E27FC236}">
                  <a16:creationId xmlns:a16="http://schemas.microsoft.com/office/drawing/2014/main" id="{CAD1FDA8-268A-492F-9059-FD859A0A0370}"/>
                </a:ext>
              </a:extLst>
            </p:cNvPr>
            <p:cNvSpPr/>
            <p:nvPr/>
          </p:nvSpPr>
          <p:spPr>
            <a:xfrm>
              <a:off x="8215485" y="3578668"/>
              <a:ext cx="549358" cy="5090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8100"/>
                  </a:moveTo>
                  <a:cubicBezTo>
                    <a:pt x="14896" y="8100"/>
                    <a:pt x="14236" y="8826"/>
                    <a:pt x="14236" y="9720"/>
                  </a:cubicBezTo>
                  <a:cubicBezTo>
                    <a:pt x="14236" y="10615"/>
                    <a:pt x="14896" y="11340"/>
                    <a:pt x="15709" y="11340"/>
                  </a:cubicBezTo>
                  <a:cubicBezTo>
                    <a:pt x="16522" y="11340"/>
                    <a:pt x="17182" y="10615"/>
                    <a:pt x="17182" y="9720"/>
                  </a:cubicBezTo>
                  <a:cubicBezTo>
                    <a:pt x="17182" y="8826"/>
                    <a:pt x="16522" y="8100"/>
                    <a:pt x="15709" y="8100"/>
                  </a:cubicBezTo>
                  <a:moveTo>
                    <a:pt x="10800" y="18360"/>
                  </a:moveTo>
                  <a:cubicBezTo>
                    <a:pt x="9864" y="18360"/>
                    <a:pt x="8922" y="18237"/>
                    <a:pt x="7998" y="17995"/>
                  </a:cubicBezTo>
                  <a:cubicBezTo>
                    <a:pt x="7923" y="17975"/>
                    <a:pt x="7846" y="17965"/>
                    <a:pt x="7770" y="17965"/>
                  </a:cubicBezTo>
                  <a:cubicBezTo>
                    <a:pt x="7646" y="17965"/>
                    <a:pt x="7522" y="17991"/>
                    <a:pt x="7406" y="18043"/>
                  </a:cubicBezTo>
                  <a:lnTo>
                    <a:pt x="3352" y="19826"/>
                  </a:lnTo>
                  <a:lnTo>
                    <a:pt x="4013" y="16735"/>
                  </a:lnTo>
                  <a:cubicBezTo>
                    <a:pt x="4098" y="16339"/>
                    <a:pt x="3972" y="15924"/>
                    <a:pt x="3689" y="15662"/>
                  </a:cubicBezTo>
                  <a:cubicBezTo>
                    <a:pt x="1944" y="14045"/>
                    <a:pt x="982" y="11934"/>
                    <a:pt x="982" y="9720"/>
                  </a:cubicBezTo>
                  <a:cubicBezTo>
                    <a:pt x="982" y="4956"/>
                    <a:pt x="5387" y="1080"/>
                    <a:pt x="10800" y="1080"/>
                  </a:cubicBezTo>
                  <a:cubicBezTo>
                    <a:pt x="16214" y="1080"/>
                    <a:pt x="20618" y="4956"/>
                    <a:pt x="20618" y="9720"/>
                  </a:cubicBezTo>
                  <a:cubicBezTo>
                    <a:pt x="20618" y="14484"/>
                    <a:pt x="16214" y="18360"/>
                    <a:pt x="10800" y="18360"/>
                  </a:cubicBezTo>
                  <a:moveTo>
                    <a:pt x="10800" y="0"/>
                  </a:moveTo>
                  <a:cubicBezTo>
                    <a:pt x="4835" y="0"/>
                    <a:pt x="0" y="4352"/>
                    <a:pt x="0" y="9720"/>
                  </a:cubicBezTo>
                  <a:cubicBezTo>
                    <a:pt x="0" y="12353"/>
                    <a:pt x="1168" y="14738"/>
                    <a:pt x="3057" y="16488"/>
                  </a:cubicBezTo>
                  <a:lnTo>
                    <a:pt x="1964" y="21600"/>
                  </a:lnTo>
                  <a:lnTo>
                    <a:pt x="7770" y="19046"/>
                  </a:lnTo>
                  <a:cubicBezTo>
                    <a:pt x="8732" y="19298"/>
                    <a:pt x="9747" y="19440"/>
                    <a:pt x="10800" y="19440"/>
                  </a:cubicBezTo>
                  <a:cubicBezTo>
                    <a:pt x="16765" y="19440"/>
                    <a:pt x="21600" y="15089"/>
                    <a:pt x="21600" y="9720"/>
                  </a:cubicBezTo>
                  <a:cubicBezTo>
                    <a:pt x="21600" y="4352"/>
                    <a:pt x="16765" y="0"/>
                    <a:pt x="10800" y="0"/>
                  </a:cubicBezTo>
                  <a:moveTo>
                    <a:pt x="10800" y="8100"/>
                  </a:moveTo>
                  <a:cubicBezTo>
                    <a:pt x="9987" y="8100"/>
                    <a:pt x="9327" y="8826"/>
                    <a:pt x="9327" y="9720"/>
                  </a:cubicBezTo>
                  <a:cubicBezTo>
                    <a:pt x="9327" y="10615"/>
                    <a:pt x="9987" y="11340"/>
                    <a:pt x="10800" y="11340"/>
                  </a:cubicBezTo>
                  <a:cubicBezTo>
                    <a:pt x="11613" y="11340"/>
                    <a:pt x="12273" y="10615"/>
                    <a:pt x="12273" y="9720"/>
                  </a:cubicBezTo>
                  <a:cubicBezTo>
                    <a:pt x="12273" y="8826"/>
                    <a:pt x="11613" y="8100"/>
                    <a:pt x="10800" y="8100"/>
                  </a:cubicBezTo>
                  <a:moveTo>
                    <a:pt x="5891" y="8100"/>
                  </a:moveTo>
                  <a:cubicBezTo>
                    <a:pt x="5078" y="8100"/>
                    <a:pt x="4418" y="8826"/>
                    <a:pt x="4418" y="9720"/>
                  </a:cubicBezTo>
                  <a:cubicBezTo>
                    <a:pt x="4418" y="10615"/>
                    <a:pt x="5078" y="11340"/>
                    <a:pt x="5891" y="11340"/>
                  </a:cubicBezTo>
                  <a:cubicBezTo>
                    <a:pt x="6704" y="11340"/>
                    <a:pt x="7364" y="10615"/>
                    <a:pt x="7364" y="9720"/>
                  </a:cubicBezTo>
                  <a:cubicBezTo>
                    <a:pt x="7364" y="8826"/>
                    <a:pt x="6704" y="8100"/>
                    <a:pt x="5891" y="8100"/>
                  </a:cubicBezTo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800"/>
            </a:p>
          </p:txBody>
        </p:sp>
        <p:sp>
          <p:nvSpPr>
            <p:cNvPr id="74" name="Shape 2606">
              <a:extLst>
                <a:ext uri="{FF2B5EF4-FFF2-40B4-BE49-F238E27FC236}">
                  <a16:creationId xmlns:a16="http://schemas.microsoft.com/office/drawing/2014/main" id="{FFB2F527-79E1-471C-8D96-7061640CB760}"/>
                </a:ext>
              </a:extLst>
            </p:cNvPr>
            <p:cNvSpPr/>
            <p:nvPr/>
          </p:nvSpPr>
          <p:spPr>
            <a:xfrm>
              <a:off x="5824634" y="3553213"/>
              <a:ext cx="549358" cy="5599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0309"/>
                  </a:moveTo>
                  <a:cubicBezTo>
                    <a:pt x="10800" y="10581"/>
                    <a:pt x="10580" y="10800"/>
                    <a:pt x="10309" y="10800"/>
                  </a:cubicBezTo>
                  <a:cubicBezTo>
                    <a:pt x="10038" y="10800"/>
                    <a:pt x="9818" y="10581"/>
                    <a:pt x="9818" y="10309"/>
                  </a:cubicBezTo>
                  <a:cubicBezTo>
                    <a:pt x="9818" y="10038"/>
                    <a:pt x="10038" y="9818"/>
                    <a:pt x="10309" y="9818"/>
                  </a:cubicBezTo>
                  <a:cubicBezTo>
                    <a:pt x="10580" y="9818"/>
                    <a:pt x="10800" y="10038"/>
                    <a:pt x="10800" y="10309"/>
                  </a:cubicBezTo>
                  <a:moveTo>
                    <a:pt x="20618" y="20618"/>
                  </a:moveTo>
                  <a:lnTo>
                    <a:pt x="18655" y="20618"/>
                  </a:lnTo>
                  <a:lnTo>
                    <a:pt x="18655" y="19145"/>
                  </a:lnTo>
                  <a:cubicBezTo>
                    <a:pt x="18655" y="18875"/>
                    <a:pt x="18434" y="18655"/>
                    <a:pt x="18164" y="18655"/>
                  </a:cubicBezTo>
                  <a:lnTo>
                    <a:pt x="16691" y="18655"/>
                  </a:lnTo>
                  <a:lnTo>
                    <a:pt x="16691" y="17182"/>
                  </a:lnTo>
                  <a:cubicBezTo>
                    <a:pt x="16691" y="16911"/>
                    <a:pt x="16471" y="16691"/>
                    <a:pt x="16200" y="16691"/>
                  </a:cubicBezTo>
                  <a:lnTo>
                    <a:pt x="14441" y="16691"/>
                  </a:lnTo>
                  <a:lnTo>
                    <a:pt x="12850" y="15086"/>
                  </a:lnTo>
                  <a:cubicBezTo>
                    <a:pt x="12761" y="14997"/>
                    <a:pt x="12639" y="14943"/>
                    <a:pt x="12503" y="14943"/>
                  </a:cubicBezTo>
                  <a:cubicBezTo>
                    <a:pt x="12356" y="14943"/>
                    <a:pt x="12228" y="15010"/>
                    <a:pt x="12138" y="15113"/>
                  </a:cubicBezTo>
                  <a:lnTo>
                    <a:pt x="11833" y="15418"/>
                  </a:lnTo>
                  <a:cubicBezTo>
                    <a:pt x="11450" y="15801"/>
                    <a:pt x="10829" y="15801"/>
                    <a:pt x="10445" y="15418"/>
                  </a:cubicBezTo>
                  <a:lnTo>
                    <a:pt x="6167" y="11139"/>
                  </a:lnTo>
                  <a:cubicBezTo>
                    <a:pt x="5784" y="10756"/>
                    <a:pt x="5784" y="10136"/>
                    <a:pt x="6167" y="9752"/>
                  </a:cubicBezTo>
                  <a:lnTo>
                    <a:pt x="9752" y="6167"/>
                  </a:lnTo>
                  <a:cubicBezTo>
                    <a:pt x="10135" y="5784"/>
                    <a:pt x="10756" y="5784"/>
                    <a:pt x="11139" y="6167"/>
                  </a:cubicBezTo>
                  <a:lnTo>
                    <a:pt x="11761" y="6789"/>
                  </a:lnTo>
                  <a:cubicBezTo>
                    <a:pt x="11699" y="7609"/>
                    <a:pt x="11457" y="8377"/>
                    <a:pt x="11069" y="9054"/>
                  </a:cubicBezTo>
                  <a:cubicBezTo>
                    <a:pt x="10847" y="8919"/>
                    <a:pt x="10588" y="8837"/>
                    <a:pt x="10309" y="8837"/>
                  </a:cubicBezTo>
                  <a:cubicBezTo>
                    <a:pt x="9496" y="8837"/>
                    <a:pt x="8836" y="9496"/>
                    <a:pt x="8836" y="10309"/>
                  </a:cubicBezTo>
                  <a:cubicBezTo>
                    <a:pt x="8836" y="11123"/>
                    <a:pt x="9496" y="11782"/>
                    <a:pt x="10309" y="11782"/>
                  </a:cubicBezTo>
                  <a:cubicBezTo>
                    <a:pt x="11123" y="11782"/>
                    <a:pt x="11782" y="11123"/>
                    <a:pt x="11782" y="10309"/>
                  </a:cubicBezTo>
                  <a:cubicBezTo>
                    <a:pt x="11782" y="10156"/>
                    <a:pt x="11752" y="10012"/>
                    <a:pt x="11709" y="9873"/>
                  </a:cubicBezTo>
                  <a:cubicBezTo>
                    <a:pt x="12146" y="9210"/>
                    <a:pt x="12466" y="8463"/>
                    <a:pt x="12631" y="7659"/>
                  </a:cubicBezTo>
                  <a:lnTo>
                    <a:pt x="15417" y="10446"/>
                  </a:lnTo>
                  <a:cubicBezTo>
                    <a:pt x="15800" y="10829"/>
                    <a:pt x="15800" y="11450"/>
                    <a:pt x="15417" y="11833"/>
                  </a:cubicBezTo>
                  <a:lnTo>
                    <a:pt x="15128" y="12122"/>
                  </a:lnTo>
                  <a:cubicBezTo>
                    <a:pt x="15025" y="12213"/>
                    <a:pt x="14957" y="12341"/>
                    <a:pt x="14957" y="12487"/>
                  </a:cubicBezTo>
                  <a:cubicBezTo>
                    <a:pt x="14957" y="12623"/>
                    <a:pt x="15013" y="12746"/>
                    <a:pt x="15101" y="12835"/>
                  </a:cubicBezTo>
                  <a:lnTo>
                    <a:pt x="20618" y="18367"/>
                  </a:lnTo>
                  <a:cubicBezTo>
                    <a:pt x="20618" y="18367"/>
                    <a:pt x="20618" y="20618"/>
                    <a:pt x="20618" y="20618"/>
                  </a:cubicBezTo>
                  <a:close/>
                  <a:moveTo>
                    <a:pt x="5343" y="11673"/>
                  </a:moveTo>
                  <a:cubicBezTo>
                    <a:pt x="2859" y="11190"/>
                    <a:pt x="982" y="9008"/>
                    <a:pt x="982" y="6383"/>
                  </a:cubicBezTo>
                  <a:cubicBezTo>
                    <a:pt x="982" y="3400"/>
                    <a:pt x="3399" y="982"/>
                    <a:pt x="6382" y="982"/>
                  </a:cubicBezTo>
                  <a:cubicBezTo>
                    <a:pt x="9011" y="982"/>
                    <a:pt x="11198" y="2862"/>
                    <a:pt x="11681" y="5349"/>
                  </a:cubicBezTo>
                  <a:cubicBezTo>
                    <a:pt x="10910" y="4719"/>
                    <a:pt x="9777" y="4755"/>
                    <a:pt x="9058" y="5473"/>
                  </a:cubicBezTo>
                  <a:lnTo>
                    <a:pt x="5474" y="9058"/>
                  </a:lnTo>
                  <a:cubicBezTo>
                    <a:pt x="4757" y="9775"/>
                    <a:pt x="4719" y="10904"/>
                    <a:pt x="5343" y="11673"/>
                  </a:cubicBezTo>
                  <a:moveTo>
                    <a:pt x="21456" y="17817"/>
                  </a:moveTo>
                  <a:lnTo>
                    <a:pt x="16142" y="12488"/>
                  </a:lnTo>
                  <a:cubicBezTo>
                    <a:pt x="16874" y="11720"/>
                    <a:pt x="16865" y="10507"/>
                    <a:pt x="16111" y="9752"/>
                  </a:cubicBezTo>
                  <a:lnTo>
                    <a:pt x="12763" y="6404"/>
                  </a:lnTo>
                  <a:cubicBezTo>
                    <a:pt x="12763" y="6396"/>
                    <a:pt x="12764" y="6389"/>
                    <a:pt x="12764" y="6383"/>
                  </a:cubicBezTo>
                  <a:cubicBezTo>
                    <a:pt x="12764" y="2857"/>
                    <a:pt x="9907" y="0"/>
                    <a:pt x="6382" y="0"/>
                  </a:cubicBezTo>
                  <a:cubicBezTo>
                    <a:pt x="2857" y="0"/>
                    <a:pt x="0" y="2857"/>
                    <a:pt x="0" y="6383"/>
                  </a:cubicBezTo>
                  <a:cubicBezTo>
                    <a:pt x="0" y="9907"/>
                    <a:pt x="2857" y="12764"/>
                    <a:pt x="6382" y="12764"/>
                  </a:cubicBezTo>
                  <a:cubicBezTo>
                    <a:pt x="6389" y="12764"/>
                    <a:pt x="6396" y="12763"/>
                    <a:pt x="6403" y="12763"/>
                  </a:cubicBezTo>
                  <a:lnTo>
                    <a:pt x="9752" y="16111"/>
                  </a:lnTo>
                  <a:cubicBezTo>
                    <a:pt x="10511" y="16870"/>
                    <a:pt x="11735" y="16875"/>
                    <a:pt x="12503" y="16130"/>
                  </a:cubicBezTo>
                  <a:lnTo>
                    <a:pt x="13889" y="17529"/>
                  </a:lnTo>
                  <a:cubicBezTo>
                    <a:pt x="13978" y="17618"/>
                    <a:pt x="14101" y="17673"/>
                    <a:pt x="14236" y="17673"/>
                  </a:cubicBezTo>
                  <a:lnTo>
                    <a:pt x="15709" y="17673"/>
                  </a:lnTo>
                  <a:lnTo>
                    <a:pt x="15709" y="19145"/>
                  </a:lnTo>
                  <a:cubicBezTo>
                    <a:pt x="15709" y="19417"/>
                    <a:pt x="15929" y="19636"/>
                    <a:pt x="16200" y="19636"/>
                  </a:cubicBezTo>
                  <a:lnTo>
                    <a:pt x="17673" y="19636"/>
                  </a:lnTo>
                  <a:lnTo>
                    <a:pt x="17673" y="21109"/>
                  </a:lnTo>
                  <a:cubicBezTo>
                    <a:pt x="17673" y="21381"/>
                    <a:pt x="17893" y="21600"/>
                    <a:pt x="18164" y="21600"/>
                  </a:cubicBezTo>
                  <a:lnTo>
                    <a:pt x="21109" y="21600"/>
                  </a:lnTo>
                  <a:cubicBezTo>
                    <a:pt x="21380" y="21600"/>
                    <a:pt x="21600" y="21381"/>
                    <a:pt x="21600" y="21109"/>
                  </a:cubicBezTo>
                  <a:lnTo>
                    <a:pt x="21600" y="18164"/>
                  </a:lnTo>
                  <a:cubicBezTo>
                    <a:pt x="21600" y="18029"/>
                    <a:pt x="21545" y="17906"/>
                    <a:pt x="21456" y="17817"/>
                  </a:cubicBezTo>
                </a:path>
              </a:pathLst>
            </a:custGeom>
            <a:solidFill>
              <a:schemeClr val="accent4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800"/>
            </a:p>
          </p:txBody>
        </p:sp>
      </p:grpSp>
      <p:sp>
        <p:nvSpPr>
          <p:cNvPr id="75" name="Rectangle 74">
            <a:extLst>
              <a:ext uri="{FF2B5EF4-FFF2-40B4-BE49-F238E27FC236}">
                <a16:creationId xmlns:a16="http://schemas.microsoft.com/office/drawing/2014/main" id="{8DAE0AB9-8D1E-444E-A6CC-B60AA5BAA14D}"/>
              </a:ext>
            </a:extLst>
          </p:cNvPr>
          <p:cNvSpPr/>
          <p:nvPr/>
        </p:nvSpPr>
        <p:spPr>
          <a:xfrm>
            <a:off x="6598909" y="4232153"/>
            <a:ext cx="3822279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 serenity has taken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8DC820A4-8E36-46BF-978E-829405FB7ED8}"/>
              </a:ext>
            </a:extLst>
          </p:cNvPr>
          <p:cNvSpPr/>
          <p:nvPr/>
        </p:nvSpPr>
        <p:spPr>
          <a:xfrm>
            <a:off x="6598909" y="5062721"/>
            <a:ext cx="3822279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 serenity has taken</a:t>
            </a:r>
          </a:p>
        </p:txBody>
      </p:sp>
      <p:grpSp>
        <p:nvGrpSpPr>
          <p:cNvPr id="47" name="Group 46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48" name="Rectangle 47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L-Shape 48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L-Shape 4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L-Shape 5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L-Shape 5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3" name="TextBox 52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57" name="Group 56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8" name="Diamond 57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Diamond 59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1" name="Group 60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2" name="Chevron 61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7" name="Chevron 76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8" name="Chevron 77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9" name="Chevron 78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0" name="Group 79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81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4" name="TextBox 83"/>
          <p:cNvSpPr txBox="1"/>
          <p:nvPr/>
        </p:nvSpPr>
        <p:spPr>
          <a:xfrm>
            <a:off x="2850568" y="1004946"/>
            <a:ext cx="6490880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main info graphics</a:t>
            </a:r>
          </a:p>
        </p:txBody>
      </p:sp>
    </p:spTree>
    <p:extLst>
      <p:ext uri="{BB962C8B-B14F-4D97-AF65-F5344CB8AC3E}">
        <p14:creationId xmlns:p14="http://schemas.microsoft.com/office/powerpoint/2010/main" val="2467602978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3737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2" name="TextBox 41"/>
          <p:cNvSpPr txBox="1"/>
          <p:nvPr/>
        </p:nvSpPr>
        <p:spPr>
          <a:xfrm>
            <a:off x="4379840" y="3694875"/>
            <a:ext cx="3493264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300" dirty="0">
                <a:latin typeface="Bebas Neue" panose="020B0606020202050201" pitchFamily="34" charset="0"/>
                <a:ea typeface="Roboto Black" panose="02000000000000000000" pitchFamily="2" charset="0"/>
              </a:rPr>
              <a:t>Three picture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1894645" y="4784525"/>
            <a:ext cx="1554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Poppins" panose="00000500000000000000" pitchFamily="50" charset="0"/>
              </a:rPr>
              <a:t>Picture 01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1277097" y="5209110"/>
            <a:ext cx="2789616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DolorAmet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better now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5318740" y="4784525"/>
            <a:ext cx="1554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Poppins" panose="00000500000000000000" pitchFamily="50" charset="0"/>
              </a:rPr>
              <a:t>Picture 02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4701192" y="5209110"/>
            <a:ext cx="2789616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DolorAmet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better now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8742835" y="4784525"/>
            <a:ext cx="1554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Poppins" panose="00000500000000000000" pitchFamily="50" charset="0"/>
              </a:rPr>
              <a:t>Picture 03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8125287" y="5209110"/>
            <a:ext cx="2789616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DolorAmet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better now</a:t>
            </a:r>
          </a:p>
        </p:txBody>
      </p:sp>
      <p:pic>
        <p:nvPicPr>
          <p:cNvPr id="49" name="Picture 48">
            <a:extLst>
              <a:ext uri="{FF2B5EF4-FFF2-40B4-BE49-F238E27FC236}">
                <a16:creationId xmlns:a16="http://schemas.microsoft.com/office/drawing/2014/main" id="{EBD52044-4761-4F39-BE8D-0A2C0D58C4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28" t="8174" r="37629" b="48728"/>
          <a:stretch>
            <a:fillRect/>
          </a:stretch>
        </p:blipFill>
        <p:spPr>
          <a:xfrm>
            <a:off x="4648623" y="560563"/>
            <a:ext cx="2955692" cy="2955692"/>
          </a:xfrm>
          <a:custGeom>
            <a:avLst/>
            <a:gdLst>
              <a:gd name="connsiteX0" fmla="*/ 1477846 w 2955692"/>
              <a:gd name="connsiteY0" fmla="*/ 0 h 2955692"/>
              <a:gd name="connsiteX1" fmla="*/ 2955692 w 2955692"/>
              <a:gd name="connsiteY1" fmla="*/ 1477846 h 2955692"/>
              <a:gd name="connsiteX2" fmla="*/ 1477846 w 2955692"/>
              <a:gd name="connsiteY2" fmla="*/ 2955692 h 2955692"/>
              <a:gd name="connsiteX3" fmla="*/ 0 w 2955692"/>
              <a:gd name="connsiteY3" fmla="*/ 1477846 h 2955692"/>
              <a:gd name="connsiteX4" fmla="*/ 1477846 w 2955692"/>
              <a:gd name="connsiteY4" fmla="*/ 0 h 2955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5692" h="2955692">
                <a:moveTo>
                  <a:pt x="1477846" y="0"/>
                </a:moveTo>
                <a:cubicBezTo>
                  <a:pt x="2294038" y="0"/>
                  <a:pt x="2955692" y="661654"/>
                  <a:pt x="2955692" y="1477846"/>
                </a:cubicBezTo>
                <a:cubicBezTo>
                  <a:pt x="2955692" y="2294038"/>
                  <a:pt x="2294038" y="2955692"/>
                  <a:pt x="1477846" y="2955692"/>
                </a:cubicBezTo>
                <a:cubicBezTo>
                  <a:pt x="661654" y="2955692"/>
                  <a:pt x="0" y="2294038"/>
                  <a:pt x="0" y="1477846"/>
                </a:cubicBezTo>
                <a:cubicBezTo>
                  <a:pt x="0" y="661654"/>
                  <a:pt x="661654" y="0"/>
                  <a:pt x="1477846" y="0"/>
                </a:cubicBezTo>
                <a:close/>
              </a:path>
            </a:pathLst>
          </a:cu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74211D07-98DD-43F9-8FE7-E45AB8FE02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93" t="20390" r="65864" b="36511"/>
          <a:stretch>
            <a:fillRect/>
          </a:stretch>
        </p:blipFill>
        <p:spPr>
          <a:xfrm>
            <a:off x="1206153" y="1398365"/>
            <a:ext cx="2955692" cy="2955692"/>
          </a:xfrm>
          <a:custGeom>
            <a:avLst/>
            <a:gdLst>
              <a:gd name="connsiteX0" fmla="*/ 1477846 w 2955692"/>
              <a:gd name="connsiteY0" fmla="*/ 0 h 2955692"/>
              <a:gd name="connsiteX1" fmla="*/ 2955692 w 2955692"/>
              <a:gd name="connsiteY1" fmla="*/ 1477846 h 2955692"/>
              <a:gd name="connsiteX2" fmla="*/ 1477846 w 2955692"/>
              <a:gd name="connsiteY2" fmla="*/ 2955692 h 2955692"/>
              <a:gd name="connsiteX3" fmla="*/ 0 w 2955692"/>
              <a:gd name="connsiteY3" fmla="*/ 1477846 h 2955692"/>
              <a:gd name="connsiteX4" fmla="*/ 1477846 w 2955692"/>
              <a:gd name="connsiteY4" fmla="*/ 0 h 2955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5692" h="2955692">
                <a:moveTo>
                  <a:pt x="1477846" y="0"/>
                </a:moveTo>
                <a:cubicBezTo>
                  <a:pt x="2294038" y="0"/>
                  <a:pt x="2955692" y="661654"/>
                  <a:pt x="2955692" y="1477846"/>
                </a:cubicBezTo>
                <a:cubicBezTo>
                  <a:pt x="2955692" y="2294038"/>
                  <a:pt x="2294038" y="2955692"/>
                  <a:pt x="1477846" y="2955692"/>
                </a:cubicBezTo>
                <a:cubicBezTo>
                  <a:pt x="661654" y="2955692"/>
                  <a:pt x="0" y="2294038"/>
                  <a:pt x="0" y="1477846"/>
                </a:cubicBezTo>
                <a:cubicBezTo>
                  <a:pt x="0" y="661654"/>
                  <a:pt x="661654" y="0"/>
                  <a:pt x="1477846" y="0"/>
                </a:cubicBezTo>
                <a:close/>
              </a:path>
            </a:pathLst>
          </a:cu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5227C49B-FAA1-4710-B50E-A73C7D08AE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364" t="20324" r="9393" b="36578"/>
          <a:stretch>
            <a:fillRect/>
          </a:stretch>
        </p:blipFill>
        <p:spPr>
          <a:xfrm>
            <a:off x="8091093" y="1393806"/>
            <a:ext cx="2955692" cy="2955692"/>
          </a:xfrm>
          <a:custGeom>
            <a:avLst/>
            <a:gdLst>
              <a:gd name="connsiteX0" fmla="*/ 1477846 w 2955692"/>
              <a:gd name="connsiteY0" fmla="*/ 0 h 2955692"/>
              <a:gd name="connsiteX1" fmla="*/ 2955692 w 2955692"/>
              <a:gd name="connsiteY1" fmla="*/ 1477846 h 2955692"/>
              <a:gd name="connsiteX2" fmla="*/ 1477846 w 2955692"/>
              <a:gd name="connsiteY2" fmla="*/ 2955692 h 2955692"/>
              <a:gd name="connsiteX3" fmla="*/ 0 w 2955692"/>
              <a:gd name="connsiteY3" fmla="*/ 1477846 h 2955692"/>
              <a:gd name="connsiteX4" fmla="*/ 1477846 w 2955692"/>
              <a:gd name="connsiteY4" fmla="*/ 0 h 2955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5692" h="2955692">
                <a:moveTo>
                  <a:pt x="1477846" y="0"/>
                </a:moveTo>
                <a:cubicBezTo>
                  <a:pt x="2294038" y="0"/>
                  <a:pt x="2955692" y="661654"/>
                  <a:pt x="2955692" y="1477846"/>
                </a:cubicBezTo>
                <a:cubicBezTo>
                  <a:pt x="2955692" y="2294038"/>
                  <a:pt x="2294038" y="2955692"/>
                  <a:pt x="1477846" y="2955692"/>
                </a:cubicBezTo>
                <a:cubicBezTo>
                  <a:pt x="661654" y="2955692"/>
                  <a:pt x="0" y="2294038"/>
                  <a:pt x="0" y="1477846"/>
                </a:cubicBezTo>
                <a:cubicBezTo>
                  <a:pt x="0" y="661654"/>
                  <a:pt x="661654" y="0"/>
                  <a:pt x="1477846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732935944"/>
      </p:ext>
    </p:extLst>
  </p:cSld>
  <p:clrMapOvr>
    <a:masterClrMapping/>
  </p:clrMapOvr>
  <p:transition spd="slow">
    <p:wip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/>
          <p:cNvPicPr>
            <a:picLocks noGrp="1" noChangeAspect="1"/>
          </p:cNvPicPr>
          <p:nvPr>
            <p:ph type="pic" sz="quarter"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8" name="Rectangle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3737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76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6" name="TextBox 75"/>
          <p:cNvSpPr txBox="1"/>
          <p:nvPr/>
        </p:nvSpPr>
        <p:spPr>
          <a:xfrm>
            <a:off x="4037586" y="3030651"/>
            <a:ext cx="4116833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ENDOFTHESLIDE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4729942" y="4126558"/>
            <a:ext cx="2679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Poppins" panose="00000500000000000000" pitchFamily="50" charset="0"/>
              </a:rPr>
              <a:t>Template Presentation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5424487" y="2362111"/>
            <a:ext cx="1343026" cy="419836"/>
            <a:chOff x="5264528" y="2228747"/>
            <a:chExt cx="1662944" cy="519844"/>
          </a:xfrm>
        </p:grpSpPr>
        <p:sp>
          <p:nvSpPr>
            <p:cNvPr id="43" name="Diamond 42"/>
            <p:cNvSpPr/>
            <p:nvPr/>
          </p:nvSpPr>
          <p:spPr>
            <a:xfrm>
              <a:off x="5264528" y="2270900"/>
              <a:ext cx="435538" cy="435538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/>
            <p:cNvSpPr/>
            <p:nvPr/>
          </p:nvSpPr>
          <p:spPr>
            <a:xfrm>
              <a:off x="5836078" y="2228747"/>
              <a:ext cx="519844" cy="5198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Diamond 44"/>
            <p:cNvSpPr/>
            <p:nvPr/>
          </p:nvSpPr>
          <p:spPr>
            <a:xfrm>
              <a:off x="6491934" y="2270900"/>
              <a:ext cx="435538" cy="435538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Rectangle 6"/>
          <p:cNvSpPr/>
          <p:nvPr/>
        </p:nvSpPr>
        <p:spPr>
          <a:xfrm>
            <a:off x="4091363" y="3887842"/>
            <a:ext cx="3956858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8362743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3737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9" name="Oval 48"/>
          <p:cNvSpPr/>
          <p:nvPr/>
        </p:nvSpPr>
        <p:spPr>
          <a:xfrm>
            <a:off x="1383482" y="1225797"/>
            <a:ext cx="4256339" cy="425633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TextBox 70"/>
          <p:cNvSpPr txBox="1"/>
          <p:nvPr/>
        </p:nvSpPr>
        <p:spPr>
          <a:xfrm>
            <a:off x="6409942" y="1842838"/>
            <a:ext cx="3682419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Write points</a:t>
            </a:r>
          </a:p>
        </p:txBody>
      </p:sp>
      <p:sp>
        <p:nvSpPr>
          <p:cNvPr id="72" name="Rounded Rectangle 71"/>
          <p:cNvSpPr/>
          <p:nvPr/>
        </p:nvSpPr>
        <p:spPr>
          <a:xfrm>
            <a:off x="6498982" y="3148127"/>
            <a:ext cx="342900" cy="34290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Poppins ExtraLight" panose="00000300000000000000" pitchFamily="2" charset="0"/>
              </a:rPr>
              <a:t>1</a:t>
            </a:r>
          </a:p>
        </p:txBody>
      </p:sp>
      <p:sp>
        <p:nvSpPr>
          <p:cNvPr id="73" name="Rounded Rectangle 72"/>
          <p:cNvSpPr/>
          <p:nvPr/>
        </p:nvSpPr>
        <p:spPr>
          <a:xfrm>
            <a:off x="6498982" y="3852296"/>
            <a:ext cx="342900" cy="34290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Poppins ExtraLight" panose="00000300000000000000" pitchFamily="2" charset="0"/>
              </a:rPr>
              <a:t>2</a:t>
            </a:r>
          </a:p>
        </p:txBody>
      </p:sp>
      <p:sp>
        <p:nvSpPr>
          <p:cNvPr id="74" name="Rounded Rectangle 73"/>
          <p:cNvSpPr/>
          <p:nvPr/>
        </p:nvSpPr>
        <p:spPr>
          <a:xfrm>
            <a:off x="6499843" y="4583704"/>
            <a:ext cx="342900" cy="34290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Poppins ExtraLight" panose="00000300000000000000" pitchFamily="2" charset="0"/>
              </a:rPr>
              <a:t>3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6921952" y="3044831"/>
            <a:ext cx="3886567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  <a:cs typeface="Poppins Light" panose="00000400000000000000" pitchFamily="2" charset="0"/>
              </a:rPr>
              <a:t>A wonderful serenity has taken possession of my entire soul, like these sweet mA wonderful</a:t>
            </a:r>
            <a:endParaRPr lang="id-ID" sz="1100" dirty="0">
              <a:latin typeface="Roboto Light" panose="02000000000000000000" pitchFamily="2" charset="0"/>
              <a:ea typeface="Roboto Light" panose="020000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6921952" y="3758710"/>
            <a:ext cx="3886567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  <a:cs typeface="Poppins Light" panose="00000400000000000000" pitchFamily="2" charset="0"/>
              </a:rPr>
              <a:t>A wonderful serenity has taken possession of my entire soul, like these sweet mA wonderful</a:t>
            </a:r>
            <a:endParaRPr lang="id-ID" sz="1100" dirty="0">
              <a:latin typeface="Roboto Light" panose="02000000000000000000" pitchFamily="2" charset="0"/>
              <a:ea typeface="Roboto Light" panose="020000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6921952" y="4472589"/>
            <a:ext cx="3886567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  <a:cs typeface="Poppins Light" panose="00000400000000000000" pitchFamily="2" charset="0"/>
              </a:rPr>
              <a:t>A wonderful serenity has taken possession of my entire soul, like these sweet mA wonderful</a:t>
            </a:r>
            <a:endParaRPr lang="id-ID" sz="1100" dirty="0">
              <a:latin typeface="Roboto Light" panose="02000000000000000000" pitchFamily="2" charset="0"/>
              <a:ea typeface="Roboto Light" panose="02000000000000000000" pitchFamily="2" charset="0"/>
              <a:cs typeface="Poppins Light" panose="00000400000000000000" pitchFamily="2" charset="0"/>
            </a:endParaRPr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F7695406-361D-4227-A2F2-EFDAFC6908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78" t="20062" r="52511" b="17874"/>
          <a:stretch>
            <a:fillRect/>
          </a:stretch>
        </p:blipFill>
        <p:spPr>
          <a:xfrm>
            <a:off x="1533549" y="1375864"/>
            <a:ext cx="4256340" cy="4256340"/>
          </a:xfrm>
          <a:custGeom>
            <a:avLst/>
            <a:gdLst>
              <a:gd name="connsiteX0" fmla="*/ 2128170 w 4256340"/>
              <a:gd name="connsiteY0" fmla="*/ 0 h 4256340"/>
              <a:gd name="connsiteX1" fmla="*/ 4256340 w 4256340"/>
              <a:gd name="connsiteY1" fmla="*/ 2128170 h 4256340"/>
              <a:gd name="connsiteX2" fmla="*/ 2128170 w 4256340"/>
              <a:gd name="connsiteY2" fmla="*/ 4256340 h 4256340"/>
              <a:gd name="connsiteX3" fmla="*/ 0 w 4256340"/>
              <a:gd name="connsiteY3" fmla="*/ 2128170 h 4256340"/>
              <a:gd name="connsiteX4" fmla="*/ 2128170 w 4256340"/>
              <a:gd name="connsiteY4" fmla="*/ 0 h 4256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56340" h="4256340">
                <a:moveTo>
                  <a:pt x="2128170" y="0"/>
                </a:moveTo>
                <a:cubicBezTo>
                  <a:pt x="3303526" y="0"/>
                  <a:pt x="4256340" y="952814"/>
                  <a:pt x="4256340" y="2128170"/>
                </a:cubicBezTo>
                <a:cubicBezTo>
                  <a:pt x="4256340" y="3303526"/>
                  <a:pt x="3303526" y="4256340"/>
                  <a:pt x="2128170" y="4256340"/>
                </a:cubicBezTo>
                <a:cubicBezTo>
                  <a:pt x="952814" y="4256340"/>
                  <a:pt x="0" y="3303526"/>
                  <a:pt x="0" y="2128170"/>
                </a:cubicBezTo>
                <a:cubicBezTo>
                  <a:pt x="0" y="952814"/>
                  <a:pt x="952814" y="0"/>
                  <a:pt x="2128170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640333411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3737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0" name="Diamond 59"/>
          <p:cNvSpPr/>
          <p:nvPr/>
        </p:nvSpPr>
        <p:spPr>
          <a:xfrm>
            <a:off x="1330294" y="1621560"/>
            <a:ext cx="2705236" cy="2705234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Diamond 72"/>
          <p:cNvSpPr/>
          <p:nvPr/>
        </p:nvSpPr>
        <p:spPr>
          <a:xfrm>
            <a:off x="3898410" y="2825419"/>
            <a:ext cx="2705236" cy="2705234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Diamond 78"/>
          <p:cNvSpPr/>
          <p:nvPr/>
        </p:nvSpPr>
        <p:spPr>
          <a:xfrm>
            <a:off x="5930555" y="1331102"/>
            <a:ext cx="2705236" cy="2705234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Diamond 82"/>
          <p:cNvSpPr/>
          <p:nvPr/>
        </p:nvSpPr>
        <p:spPr>
          <a:xfrm>
            <a:off x="8498671" y="2534961"/>
            <a:ext cx="2705236" cy="2705234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TextBox 84"/>
          <p:cNvSpPr txBox="1"/>
          <p:nvPr/>
        </p:nvSpPr>
        <p:spPr>
          <a:xfrm>
            <a:off x="1156137" y="4783980"/>
            <a:ext cx="2613216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36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Four image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C84FE90A-4BF4-485D-B5C9-8A795D74D4C3}"/>
              </a:ext>
            </a:extLst>
          </p:cNvPr>
          <p:cNvSpPr/>
          <p:nvPr/>
        </p:nvSpPr>
        <p:spPr>
          <a:xfrm>
            <a:off x="3925691" y="1591624"/>
            <a:ext cx="2070880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</a:t>
            </a: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C84FE90A-4BF4-485D-B5C9-8A795D74D4C3}"/>
              </a:ext>
            </a:extLst>
          </p:cNvPr>
          <p:cNvSpPr/>
          <p:nvPr/>
        </p:nvSpPr>
        <p:spPr>
          <a:xfrm>
            <a:off x="6697039" y="4728580"/>
            <a:ext cx="2070880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</a:t>
            </a:r>
          </a:p>
        </p:txBody>
      </p:sp>
      <p:pic>
        <p:nvPicPr>
          <p:cNvPr id="44" name="Picture 43">
            <a:extLst>
              <a:ext uri="{FF2B5EF4-FFF2-40B4-BE49-F238E27FC236}">
                <a16:creationId xmlns:a16="http://schemas.microsoft.com/office/drawing/2014/main" id="{62B1E9C4-79D4-47BC-AAA0-378723AE3A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95" t="23590" r="65816" b="36964"/>
          <a:stretch>
            <a:fillRect/>
          </a:stretch>
        </p:blipFill>
        <p:spPr>
          <a:xfrm>
            <a:off x="1462422" y="1617806"/>
            <a:ext cx="2705236" cy="2705234"/>
          </a:xfrm>
          <a:custGeom>
            <a:avLst/>
            <a:gdLst>
              <a:gd name="connsiteX0" fmla="*/ 1352618 w 2705236"/>
              <a:gd name="connsiteY0" fmla="*/ 0 h 2705234"/>
              <a:gd name="connsiteX1" fmla="*/ 2705236 w 2705236"/>
              <a:gd name="connsiteY1" fmla="*/ 1352617 h 2705234"/>
              <a:gd name="connsiteX2" fmla="*/ 1352618 w 2705236"/>
              <a:gd name="connsiteY2" fmla="*/ 2705234 h 2705234"/>
              <a:gd name="connsiteX3" fmla="*/ 0 w 2705236"/>
              <a:gd name="connsiteY3" fmla="*/ 1352617 h 2705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05236" h="2705234">
                <a:moveTo>
                  <a:pt x="1352618" y="0"/>
                </a:moveTo>
                <a:lnTo>
                  <a:pt x="2705236" y="1352617"/>
                </a:lnTo>
                <a:lnTo>
                  <a:pt x="1352618" y="2705234"/>
                </a:lnTo>
                <a:lnTo>
                  <a:pt x="0" y="1352617"/>
                </a:lnTo>
                <a:close/>
              </a:path>
            </a:pathLst>
          </a:cu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C00B4822-5AB7-4549-A62F-9080DA9E53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59" t="41144" r="44753" b="19409"/>
          <a:stretch>
            <a:fillRect/>
          </a:stretch>
        </p:blipFill>
        <p:spPr>
          <a:xfrm>
            <a:off x="4030538" y="2821665"/>
            <a:ext cx="2705236" cy="2705234"/>
          </a:xfrm>
          <a:custGeom>
            <a:avLst/>
            <a:gdLst>
              <a:gd name="connsiteX0" fmla="*/ 1352618 w 2705236"/>
              <a:gd name="connsiteY0" fmla="*/ 0 h 2705234"/>
              <a:gd name="connsiteX1" fmla="*/ 2705236 w 2705236"/>
              <a:gd name="connsiteY1" fmla="*/ 1352617 h 2705234"/>
              <a:gd name="connsiteX2" fmla="*/ 1352618 w 2705236"/>
              <a:gd name="connsiteY2" fmla="*/ 2705234 h 2705234"/>
              <a:gd name="connsiteX3" fmla="*/ 0 w 2705236"/>
              <a:gd name="connsiteY3" fmla="*/ 1352617 h 2705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05236" h="2705234">
                <a:moveTo>
                  <a:pt x="1352618" y="0"/>
                </a:moveTo>
                <a:lnTo>
                  <a:pt x="2705236" y="1352617"/>
                </a:lnTo>
                <a:lnTo>
                  <a:pt x="1352618" y="2705234"/>
                </a:lnTo>
                <a:lnTo>
                  <a:pt x="0" y="1352617"/>
                </a:lnTo>
                <a:close/>
              </a:path>
            </a:pathLst>
          </a:cu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E385FFE6-FD18-4612-8527-9C4309E152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27" t="19355" r="28085" b="41199"/>
          <a:stretch>
            <a:fillRect/>
          </a:stretch>
        </p:blipFill>
        <p:spPr>
          <a:xfrm>
            <a:off x="6062683" y="1327348"/>
            <a:ext cx="2705236" cy="2705234"/>
          </a:xfrm>
          <a:custGeom>
            <a:avLst/>
            <a:gdLst>
              <a:gd name="connsiteX0" fmla="*/ 1352618 w 2705236"/>
              <a:gd name="connsiteY0" fmla="*/ 0 h 2705234"/>
              <a:gd name="connsiteX1" fmla="*/ 2705236 w 2705236"/>
              <a:gd name="connsiteY1" fmla="*/ 1352617 h 2705234"/>
              <a:gd name="connsiteX2" fmla="*/ 1352618 w 2705236"/>
              <a:gd name="connsiteY2" fmla="*/ 2705234 h 2705234"/>
              <a:gd name="connsiteX3" fmla="*/ 0 w 2705236"/>
              <a:gd name="connsiteY3" fmla="*/ 1352617 h 2705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05236" h="2705234">
                <a:moveTo>
                  <a:pt x="1352618" y="0"/>
                </a:moveTo>
                <a:lnTo>
                  <a:pt x="2705236" y="1352617"/>
                </a:lnTo>
                <a:lnTo>
                  <a:pt x="1352618" y="2705234"/>
                </a:lnTo>
                <a:lnTo>
                  <a:pt x="0" y="1352617"/>
                </a:lnTo>
                <a:close/>
              </a:path>
            </a:pathLst>
          </a:cu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F4C53BFB-070E-426D-95A0-AFD4B2FCDE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791" t="36909" r="7021" b="23645"/>
          <a:stretch>
            <a:fillRect/>
          </a:stretch>
        </p:blipFill>
        <p:spPr>
          <a:xfrm>
            <a:off x="8630799" y="2531207"/>
            <a:ext cx="2705236" cy="2705234"/>
          </a:xfrm>
          <a:custGeom>
            <a:avLst/>
            <a:gdLst>
              <a:gd name="connsiteX0" fmla="*/ 1352618 w 2705236"/>
              <a:gd name="connsiteY0" fmla="*/ 0 h 2705234"/>
              <a:gd name="connsiteX1" fmla="*/ 2705236 w 2705236"/>
              <a:gd name="connsiteY1" fmla="*/ 1352617 h 2705234"/>
              <a:gd name="connsiteX2" fmla="*/ 1352618 w 2705236"/>
              <a:gd name="connsiteY2" fmla="*/ 2705234 h 2705234"/>
              <a:gd name="connsiteX3" fmla="*/ 0 w 2705236"/>
              <a:gd name="connsiteY3" fmla="*/ 1352617 h 2705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05236" h="2705234">
                <a:moveTo>
                  <a:pt x="1352618" y="0"/>
                </a:moveTo>
                <a:lnTo>
                  <a:pt x="2705236" y="1352617"/>
                </a:lnTo>
                <a:lnTo>
                  <a:pt x="1352618" y="2705234"/>
                </a:lnTo>
                <a:lnTo>
                  <a:pt x="0" y="1352617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349724035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" name="Group 81"/>
          <p:cNvGrpSpPr/>
          <p:nvPr/>
        </p:nvGrpSpPr>
        <p:grpSpPr>
          <a:xfrm>
            <a:off x="743429" y="-3737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1396795" y="1592077"/>
            <a:ext cx="3512500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36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communication</a:t>
            </a:r>
          </a:p>
        </p:txBody>
      </p:sp>
      <p:sp>
        <p:nvSpPr>
          <p:cNvPr id="45" name="Rectangle 44"/>
          <p:cNvSpPr/>
          <p:nvPr/>
        </p:nvSpPr>
        <p:spPr>
          <a:xfrm>
            <a:off x="1396795" y="3935869"/>
            <a:ext cx="2394249" cy="13984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1396795" y="4657765"/>
            <a:ext cx="2394249" cy="13984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C84FE90A-4BF4-485D-B5C9-8A795D74D4C3}"/>
              </a:ext>
            </a:extLst>
          </p:cNvPr>
          <p:cNvSpPr/>
          <p:nvPr/>
        </p:nvSpPr>
        <p:spPr>
          <a:xfrm>
            <a:off x="1325359" y="2637709"/>
            <a:ext cx="3904345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has taken possession of my entire soul, sweet mornings has taken possession </a:t>
            </a:r>
          </a:p>
        </p:txBody>
      </p:sp>
      <p:sp>
        <p:nvSpPr>
          <p:cNvPr id="48" name="Rectangle 47"/>
          <p:cNvSpPr/>
          <p:nvPr/>
        </p:nvSpPr>
        <p:spPr>
          <a:xfrm>
            <a:off x="1396796" y="3935869"/>
            <a:ext cx="1651414" cy="139848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1396796" y="4657765"/>
            <a:ext cx="1002012" cy="139848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FA89457A-C722-423D-B319-308BA13C63D8}"/>
              </a:ext>
            </a:extLst>
          </p:cNvPr>
          <p:cNvSpPr txBox="1"/>
          <p:nvPr/>
        </p:nvSpPr>
        <p:spPr>
          <a:xfrm>
            <a:off x="1325359" y="3597996"/>
            <a:ext cx="180906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Roboto Medium" panose="02000000000000000000" pitchFamily="2" charset="0"/>
                <a:ea typeface="Roboto Medium" panose="02000000000000000000" pitchFamily="2" charset="0"/>
                <a:cs typeface="Segoe UI" panose="020B0502040204020203" pitchFamily="34" charset="0"/>
              </a:rPr>
              <a:t>The First Communication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FA89457A-C722-423D-B319-308BA13C63D8}"/>
              </a:ext>
            </a:extLst>
          </p:cNvPr>
          <p:cNvSpPr txBox="1"/>
          <p:nvPr/>
        </p:nvSpPr>
        <p:spPr>
          <a:xfrm>
            <a:off x="1325358" y="4351943"/>
            <a:ext cx="20919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Roboto Medium" panose="02000000000000000000" pitchFamily="2" charset="0"/>
                <a:ea typeface="Roboto Medium" panose="02000000000000000000" pitchFamily="2" charset="0"/>
                <a:cs typeface="Segoe UI" panose="020B0502040204020203" pitchFamily="34" charset="0"/>
              </a:rPr>
              <a:t>The Second Communication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C84FE90A-4BF4-485D-B5C9-8A795D74D4C3}"/>
              </a:ext>
            </a:extLst>
          </p:cNvPr>
          <p:cNvSpPr/>
          <p:nvPr/>
        </p:nvSpPr>
        <p:spPr>
          <a:xfrm>
            <a:off x="1325358" y="5036554"/>
            <a:ext cx="3904346" cy="49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serenity has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FA89457A-C722-423D-B319-308BA13C63D8}"/>
              </a:ext>
            </a:extLst>
          </p:cNvPr>
          <p:cNvSpPr txBox="1"/>
          <p:nvPr/>
        </p:nvSpPr>
        <p:spPr>
          <a:xfrm>
            <a:off x="3847105" y="3874988"/>
            <a:ext cx="5274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Roboto Medium" panose="02000000000000000000" pitchFamily="2" charset="0"/>
                <a:ea typeface="Roboto Medium" panose="02000000000000000000" pitchFamily="2" charset="0"/>
                <a:cs typeface="Segoe UI" panose="020B0502040204020203" pitchFamily="34" charset="0"/>
              </a:rPr>
              <a:t>60 %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FA89457A-C722-423D-B319-308BA13C63D8}"/>
              </a:ext>
            </a:extLst>
          </p:cNvPr>
          <p:cNvSpPr txBox="1"/>
          <p:nvPr/>
        </p:nvSpPr>
        <p:spPr>
          <a:xfrm>
            <a:off x="3847105" y="4596884"/>
            <a:ext cx="5274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Roboto Medium" panose="02000000000000000000" pitchFamily="2" charset="0"/>
                <a:ea typeface="Roboto Medium" panose="02000000000000000000" pitchFamily="2" charset="0"/>
                <a:cs typeface="Segoe UI" panose="020B0502040204020203" pitchFamily="34" charset="0"/>
              </a:rPr>
              <a:t>40 %</a:t>
            </a:r>
          </a:p>
        </p:txBody>
      </p:sp>
      <p:pic>
        <p:nvPicPr>
          <p:cNvPr id="49" name="Picture 48">
            <a:extLst>
              <a:ext uri="{FF2B5EF4-FFF2-40B4-BE49-F238E27FC236}">
                <a16:creationId xmlns:a16="http://schemas.microsoft.com/office/drawing/2014/main" id="{641E4FB8-8EE3-4EAA-9EFA-5AFE790C50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599" t="13822" r="12701" b="13822"/>
          <a:stretch>
            <a:fillRect/>
          </a:stretch>
        </p:blipFill>
        <p:spPr>
          <a:xfrm>
            <a:off x="5681357" y="947935"/>
            <a:ext cx="4962128" cy="4962128"/>
          </a:xfrm>
          <a:custGeom>
            <a:avLst/>
            <a:gdLst>
              <a:gd name="connsiteX0" fmla="*/ 2481064 w 4962128"/>
              <a:gd name="connsiteY0" fmla="*/ 0 h 4962128"/>
              <a:gd name="connsiteX1" fmla="*/ 4962128 w 4962128"/>
              <a:gd name="connsiteY1" fmla="*/ 2481064 h 4962128"/>
              <a:gd name="connsiteX2" fmla="*/ 2481064 w 4962128"/>
              <a:gd name="connsiteY2" fmla="*/ 4962128 h 4962128"/>
              <a:gd name="connsiteX3" fmla="*/ 0 w 4962128"/>
              <a:gd name="connsiteY3" fmla="*/ 2481064 h 4962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62128" h="4962128">
                <a:moveTo>
                  <a:pt x="2481064" y="0"/>
                </a:moveTo>
                <a:lnTo>
                  <a:pt x="4962128" y="2481064"/>
                </a:lnTo>
                <a:lnTo>
                  <a:pt x="2481064" y="4962128"/>
                </a:lnTo>
                <a:lnTo>
                  <a:pt x="0" y="2481064"/>
                </a:lnTo>
                <a:close/>
              </a:path>
            </a:pathLst>
          </a:cu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id="{FA4DED81-7EA0-438A-8738-2D27B21F04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35" t="46898" r="10871" b="13822"/>
          <a:stretch>
            <a:fillRect/>
          </a:stretch>
        </p:blipFill>
        <p:spPr>
          <a:xfrm>
            <a:off x="8172874" y="3216296"/>
            <a:ext cx="2693768" cy="2693768"/>
          </a:xfrm>
          <a:custGeom>
            <a:avLst/>
            <a:gdLst>
              <a:gd name="connsiteX0" fmla="*/ 1346884 w 2693768"/>
              <a:gd name="connsiteY0" fmla="*/ 0 h 2693768"/>
              <a:gd name="connsiteX1" fmla="*/ 2693768 w 2693768"/>
              <a:gd name="connsiteY1" fmla="*/ 1346884 h 2693768"/>
              <a:gd name="connsiteX2" fmla="*/ 1346884 w 2693768"/>
              <a:gd name="connsiteY2" fmla="*/ 2693768 h 2693768"/>
              <a:gd name="connsiteX3" fmla="*/ 0 w 2693768"/>
              <a:gd name="connsiteY3" fmla="*/ 1346884 h 2693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93768" h="2693768">
                <a:moveTo>
                  <a:pt x="1346884" y="0"/>
                </a:moveTo>
                <a:lnTo>
                  <a:pt x="2693768" y="1346884"/>
                </a:lnTo>
                <a:lnTo>
                  <a:pt x="1346884" y="2693768"/>
                </a:lnTo>
                <a:lnTo>
                  <a:pt x="0" y="1346884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563263060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3737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8" name="TextBox 97"/>
          <p:cNvSpPr txBox="1"/>
          <p:nvPr/>
        </p:nvSpPr>
        <p:spPr>
          <a:xfrm>
            <a:off x="3804350" y="844597"/>
            <a:ext cx="4583306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four images</a:t>
            </a:r>
          </a:p>
        </p:txBody>
      </p:sp>
      <p:sp>
        <p:nvSpPr>
          <p:cNvPr id="48" name="Oval 47"/>
          <p:cNvSpPr/>
          <p:nvPr/>
        </p:nvSpPr>
        <p:spPr>
          <a:xfrm>
            <a:off x="1148501" y="2155218"/>
            <a:ext cx="2233901" cy="223389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Oval 87"/>
          <p:cNvSpPr/>
          <p:nvPr/>
        </p:nvSpPr>
        <p:spPr>
          <a:xfrm>
            <a:off x="3695923" y="3528091"/>
            <a:ext cx="2233901" cy="223389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Oval 90"/>
          <p:cNvSpPr/>
          <p:nvPr/>
        </p:nvSpPr>
        <p:spPr>
          <a:xfrm>
            <a:off x="6243345" y="2155218"/>
            <a:ext cx="2233901" cy="223389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Oval 93"/>
          <p:cNvSpPr/>
          <p:nvPr/>
        </p:nvSpPr>
        <p:spPr>
          <a:xfrm>
            <a:off x="8790767" y="3528091"/>
            <a:ext cx="2233901" cy="223389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1225870" y="4791024"/>
            <a:ext cx="2016831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3870442" y="2636617"/>
            <a:ext cx="2042383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6415245" y="4784959"/>
            <a:ext cx="2042383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8965286" y="2636617"/>
            <a:ext cx="2042383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1225870" y="5465660"/>
            <a:ext cx="13378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Poppins" panose="00000500000000000000" pitchFamily="50" charset="0"/>
              </a:rPr>
              <a:t>Image 01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6383046" y="5465660"/>
            <a:ext cx="13378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Poppins" panose="00000500000000000000" pitchFamily="50" charset="0"/>
              </a:rPr>
              <a:t>Image 03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3870442" y="2214402"/>
            <a:ext cx="13378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Poppins" panose="00000500000000000000" pitchFamily="50" charset="0"/>
              </a:rPr>
              <a:t>Image 02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9027618" y="2214402"/>
            <a:ext cx="13378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Poppins" panose="00000500000000000000" pitchFamily="50" charset="0"/>
              </a:rPr>
              <a:t>Image 04</a:t>
            </a:r>
          </a:p>
        </p:txBody>
      </p:sp>
      <p:pic>
        <p:nvPicPr>
          <p:cNvPr id="50" name="Picture 49">
            <a:extLst>
              <a:ext uri="{FF2B5EF4-FFF2-40B4-BE49-F238E27FC236}">
                <a16:creationId xmlns:a16="http://schemas.microsoft.com/office/drawing/2014/main" id="{7EDFDD39-D489-4711-BD56-BA53C302D5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66" t="32575" r="71611" b="34852"/>
          <a:stretch>
            <a:fillRect/>
          </a:stretch>
        </p:blipFill>
        <p:spPr>
          <a:xfrm>
            <a:off x="1227262" y="2233979"/>
            <a:ext cx="2233902" cy="2233900"/>
          </a:xfrm>
          <a:custGeom>
            <a:avLst/>
            <a:gdLst>
              <a:gd name="connsiteX0" fmla="*/ 1116951 w 2233902"/>
              <a:gd name="connsiteY0" fmla="*/ 0 h 2233900"/>
              <a:gd name="connsiteX1" fmla="*/ 2233902 w 2233902"/>
              <a:gd name="connsiteY1" fmla="*/ 1116950 h 2233900"/>
              <a:gd name="connsiteX2" fmla="*/ 1116951 w 2233902"/>
              <a:gd name="connsiteY2" fmla="*/ 2233900 h 2233900"/>
              <a:gd name="connsiteX3" fmla="*/ 0 w 2233902"/>
              <a:gd name="connsiteY3" fmla="*/ 1116950 h 2233900"/>
              <a:gd name="connsiteX4" fmla="*/ 1116951 w 2233902"/>
              <a:gd name="connsiteY4" fmla="*/ 0 h 223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33902" h="2233900">
                <a:moveTo>
                  <a:pt x="1116951" y="0"/>
                </a:moveTo>
                <a:cubicBezTo>
                  <a:pt x="1733826" y="0"/>
                  <a:pt x="2233902" y="500076"/>
                  <a:pt x="2233902" y="1116950"/>
                </a:cubicBezTo>
                <a:cubicBezTo>
                  <a:pt x="2233902" y="1733824"/>
                  <a:pt x="1733826" y="2233900"/>
                  <a:pt x="1116951" y="2233900"/>
                </a:cubicBezTo>
                <a:cubicBezTo>
                  <a:pt x="500076" y="2233900"/>
                  <a:pt x="0" y="1733824"/>
                  <a:pt x="0" y="1116950"/>
                </a:cubicBezTo>
                <a:cubicBezTo>
                  <a:pt x="0" y="500076"/>
                  <a:pt x="500076" y="0"/>
                  <a:pt x="1116951" y="0"/>
                </a:cubicBezTo>
                <a:close/>
              </a:path>
            </a:pathLst>
          </a:cu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285418D5-521D-44A1-8DE1-48046BED09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60" t="52593" r="50717" b="14833"/>
          <a:stretch>
            <a:fillRect/>
          </a:stretch>
        </p:blipFill>
        <p:spPr>
          <a:xfrm>
            <a:off x="3774684" y="3606852"/>
            <a:ext cx="2233902" cy="2233900"/>
          </a:xfrm>
          <a:custGeom>
            <a:avLst/>
            <a:gdLst>
              <a:gd name="connsiteX0" fmla="*/ 1116951 w 2233902"/>
              <a:gd name="connsiteY0" fmla="*/ 0 h 2233900"/>
              <a:gd name="connsiteX1" fmla="*/ 2233902 w 2233902"/>
              <a:gd name="connsiteY1" fmla="*/ 1116950 h 2233900"/>
              <a:gd name="connsiteX2" fmla="*/ 1116951 w 2233902"/>
              <a:gd name="connsiteY2" fmla="*/ 2233900 h 2233900"/>
              <a:gd name="connsiteX3" fmla="*/ 0 w 2233902"/>
              <a:gd name="connsiteY3" fmla="*/ 1116950 h 2233900"/>
              <a:gd name="connsiteX4" fmla="*/ 1116951 w 2233902"/>
              <a:gd name="connsiteY4" fmla="*/ 0 h 223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33902" h="2233900">
                <a:moveTo>
                  <a:pt x="1116951" y="0"/>
                </a:moveTo>
                <a:cubicBezTo>
                  <a:pt x="1733826" y="0"/>
                  <a:pt x="2233902" y="500076"/>
                  <a:pt x="2233902" y="1116950"/>
                </a:cubicBezTo>
                <a:cubicBezTo>
                  <a:pt x="2233902" y="1733824"/>
                  <a:pt x="1733826" y="2233900"/>
                  <a:pt x="1116951" y="2233900"/>
                </a:cubicBezTo>
                <a:cubicBezTo>
                  <a:pt x="500076" y="2233900"/>
                  <a:pt x="0" y="1733824"/>
                  <a:pt x="0" y="1116950"/>
                </a:cubicBezTo>
                <a:cubicBezTo>
                  <a:pt x="0" y="500076"/>
                  <a:pt x="500076" y="0"/>
                  <a:pt x="1116951" y="0"/>
                </a:cubicBezTo>
                <a:close/>
              </a:path>
            </a:pathLst>
          </a:cu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id="{E0812C80-26FD-4732-830B-34C490C201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855" t="32575" r="29823" b="34852"/>
          <a:stretch>
            <a:fillRect/>
          </a:stretch>
        </p:blipFill>
        <p:spPr>
          <a:xfrm>
            <a:off x="6322106" y="2233979"/>
            <a:ext cx="2233902" cy="2233900"/>
          </a:xfrm>
          <a:custGeom>
            <a:avLst/>
            <a:gdLst>
              <a:gd name="connsiteX0" fmla="*/ 1116951 w 2233902"/>
              <a:gd name="connsiteY0" fmla="*/ 0 h 2233900"/>
              <a:gd name="connsiteX1" fmla="*/ 2233902 w 2233902"/>
              <a:gd name="connsiteY1" fmla="*/ 1116950 h 2233900"/>
              <a:gd name="connsiteX2" fmla="*/ 1116951 w 2233902"/>
              <a:gd name="connsiteY2" fmla="*/ 2233900 h 2233900"/>
              <a:gd name="connsiteX3" fmla="*/ 0 w 2233902"/>
              <a:gd name="connsiteY3" fmla="*/ 1116950 h 2233900"/>
              <a:gd name="connsiteX4" fmla="*/ 1116951 w 2233902"/>
              <a:gd name="connsiteY4" fmla="*/ 0 h 223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33902" h="2233900">
                <a:moveTo>
                  <a:pt x="1116951" y="0"/>
                </a:moveTo>
                <a:cubicBezTo>
                  <a:pt x="1733826" y="0"/>
                  <a:pt x="2233902" y="500076"/>
                  <a:pt x="2233902" y="1116950"/>
                </a:cubicBezTo>
                <a:cubicBezTo>
                  <a:pt x="2233902" y="1733824"/>
                  <a:pt x="1733826" y="2233900"/>
                  <a:pt x="1116951" y="2233900"/>
                </a:cubicBezTo>
                <a:cubicBezTo>
                  <a:pt x="500076" y="2233900"/>
                  <a:pt x="0" y="1733824"/>
                  <a:pt x="0" y="1116950"/>
                </a:cubicBezTo>
                <a:cubicBezTo>
                  <a:pt x="0" y="500076"/>
                  <a:pt x="500076" y="0"/>
                  <a:pt x="1116951" y="0"/>
                </a:cubicBezTo>
                <a:close/>
              </a:path>
            </a:pathLst>
          </a:custGeom>
        </p:spPr>
      </p:pic>
      <p:pic>
        <p:nvPicPr>
          <p:cNvPr id="71" name="Picture 70">
            <a:extLst>
              <a:ext uri="{FF2B5EF4-FFF2-40B4-BE49-F238E27FC236}">
                <a16:creationId xmlns:a16="http://schemas.microsoft.com/office/drawing/2014/main" id="{BFA81240-F7A0-4251-9D73-DF21F86034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749" t="52593" r="8929" b="14833"/>
          <a:stretch>
            <a:fillRect/>
          </a:stretch>
        </p:blipFill>
        <p:spPr>
          <a:xfrm>
            <a:off x="8869528" y="3606851"/>
            <a:ext cx="2233902" cy="2233900"/>
          </a:xfrm>
          <a:custGeom>
            <a:avLst/>
            <a:gdLst>
              <a:gd name="connsiteX0" fmla="*/ 1116951 w 2233902"/>
              <a:gd name="connsiteY0" fmla="*/ 0 h 2233900"/>
              <a:gd name="connsiteX1" fmla="*/ 2233902 w 2233902"/>
              <a:gd name="connsiteY1" fmla="*/ 1116950 h 2233900"/>
              <a:gd name="connsiteX2" fmla="*/ 1116951 w 2233902"/>
              <a:gd name="connsiteY2" fmla="*/ 2233900 h 2233900"/>
              <a:gd name="connsiteX3" fmla="*/ 0 w 2233902"/>
              <a:gd name="connsiteY3" fmla="*/ 1116950 h 2233900"/>
              <a:gd name="connsiteX4" fmla="*/ 1116951 w 2233902"/>
              <a:gd name="connsiteY4" fmla="*/ 0 h 223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33902" h="2233900">
                <a:moveTo>
                  <a:pt x="1116951" y="0"/>
                </a:moveTo>
                <a:cubicBezTo>
                  <a:pt x="1733826" y="0"/>
                  <a:pt x="2233902" y="500076"/>
                  <a:pt x="2233902" y="1116950"/>
                </a:cubicBezTo>
                <a:cubicBezTo>
                  <a:pt x="2233902" y="1733824"/>
                  <a:pt x="1733826" y="2233900"/>
                  <a:pt x="1116951" y="2233900"/>
                </a:cubicBezTo>
                <a:cubicBezTo>
                  <a:pt x="500076" y="2233900"/>
                  <a:pt x="0" y="1733824"/>
                  <a:pt x="0" y="1116950"/>
                </a:cubicBezTo>
                <a:cubicBezTo>
                  <a:pt x="0" y="500076"/>
                  <a:pt x="500076" y="0"/>
                  <a:pt x="1116951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825411367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5" name="TextBox 74"/>
          <p:cNvSpPr txBox="1"/>
          <p:nvPr/>
        </p:nvSpPr>
        <p:spPr>
          <a:xfrm>
            <a:off x="4697593" y="943920"/>
            <a:ext cx="2794355" cy="70788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0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executives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2877651" y="5004622"/>
            <a:ext cx="15545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Poppins" panose="00000500000000000000" pitchFamily="50" charset="0"/>
              </a:rPr>
              <a:t>BEGINNING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1368780" y="5354450"/>
            <a:ext cx="3063391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DolorAmet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better now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7890359" y="5002173"/>
            <a:ext cx="15545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Poppins" panose="00000500000000000000" pitchFamily="50" charset="0"/>
              </a:rPr>
              <a:t>ENDINGS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7890359" y="5352001"/>
            <a:ext cx="3063391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DolorAmet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better now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FA89457A-C722-423D-B319-308BA13C63D8}"/>
              </a:ext>
            </a:extLst>
          </p:cNvPr>
          <p:cNvSpPr txBox="1"/>
          <p:nvPr/>
        </p:nvSpPr>
        <p:spPr>
          <a:xfrm>
            <a:off x="1429849" y="4154933"/>
            <a:ext cx="11988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latin typeface="Roboto Medium" panose="02000000000000000000" pitchFamily="2" charset="0"/>
                <a:ea typeface="Roboto Medium" panose="02000000000000000000" pitchFamily="2" charset="0"/>
                <a:cs typeface="Segoe UI" panose="020B0502040204020203" pitchFamily="34" charset="0"/>
              </a:rPr>
              <a:t>01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FA89457A-C722-423D-B319-308BA13C63D8}"/>
              </a:ext>
            </a:extLst>
          </p:cNvPr>
          <p:cNvSpPr txBox="1"/>
          <p:nvPr/>
        </p:nvSpPr>
        <p:spPr>
          <a:xfrm>
            <a:off x="9544216" y="4154933"/>
            <a:ext cx="11988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latin typeface="Roboto Medium" panose="02000000000000000000" pitchFamily="2" charset="0"/>
                <a:ea typeface="Roboto Medium" panose="02000000000000000000" pitchFamily="2" charset="0"/>
                <a:cs typeface="Segoe UI" panose="020B0502040204020203" pitchFamily="34" charset="0"/>
              </a:rPr>
              <a:t>02</a:t>
            </a:r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A39E1B6C-39B0-4280-9320-7515BAD72A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84" t="12289" r="56976" b="32351"/>
          <a:stretch>
            <a:fillRect/>
          </a:stretch>
        </p:blipFill>
        <p:spPr>
          <a:xfrm>
            <a:off x="1448923" y="842788"/>
            <a:ext cx="3796606" cy="3796601"/>
          </a:xfrm>
          <a:custGeom>
            <a:avLst/>
            <a:gdLst>
              <a:gd name="connsiteX0" fmla="*/ 1898303 w 3796606"/>
              <a:gd name="connsiteY0" fmla="*/ 0 h 3796601"/>
              <a:gd name="connsiteX1" fmla="*/ 3796606 w 3796606"/>
              <a:gd name="connsiteY1" fmla="*/ 1898301 h 3796601"/>
              <a:gd name="connsiteX2" fmla="*/ 1898303 w 3796606"/>
              <a:gd name="connsiteY2" fmla="*/ 3796601 h 3796601"/>
              <a:gd name="connsiteX3" fmla="*/ 0 w 3796606"/>
              <a:gd name="connsiteY3" fmla="*/ 1898301 h 3796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96606" h="3796601">
                <a:moveTo>
                  <a:pt x="1898303" y="0"/>
                </a:moveTo>
                <a:lnTo>
                  <a:pt x="3796606" y="1898301"/>
                </a:lnTo>
                <a:lnTo>
                  <a:pt x="1898303" y="3796601"/>
                </a:lnTo>
                <a:lnTo>
                  <a:pt x="0" y="1898301"/>
                </a:lnTo>
                <a:close/>
              </a:path>
            </a:pathLst>
          </a:cu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4044658E-722E-4E25-847B-D4683770A7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900" t="34513" r="33960" b="10127"/>
          <a:stretch>
            <a:fillRect/>
          </a:stretch>
        </p:blipFill>
        <p:spPr>
          <a:xfrm>
            <a:off x="4255015" y="2366869"/>
            <a:ext cx="3796606" cy="3796601"/>
          </a:xfrm>
          <a:custGeom>
            <a:avLst/>
            <a:gdLst>
              <a:gd name="connsiteX0" fmla="*/ 1898303 w 3796606"/>
              <a:gd name="connsiteY0" fmla="*/ 0 h 3796601"/>
              <a:gd name="connsiteX1" fmla="*/ 3796606 w 3796606"/>
              <a:gd name="connsiteY1" fmla="*/ 1898301 h 3796601"/>
              <a:gd name="connsiteX2" fmla="*/ 1898303 w 3796606"/>
              <a:gd name="connsiteY2" fmla="*/ 3796601 h 3796601"/>
              <a:gd name="connsiteX3" fmla="*/ 0 w 3796606"/>
              <a:gd name="connsiteY3" fmla="*/ 1898301 h 3796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96606" h="3796601">
                <a:moveTo>
                  <a:pt x="1898303" y="0"/>
                </a:moveTo>
                <a:lnTo>
                  <a:pt x="3796606" y="1898301"/>
                </a:lnTo>
                <a:lnTo>
                  <a:pt x="1898303" y="3796601"/>
                </a:lnTo>
                <a:lnTo>
                  <a:pt x="0" y="1898301"/>
                </a:lnTo>
                <a:close/>
              </a:path>
            </a:pathLst>
          </a:cu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DE14652F-29D3-4404-BD0C-69910F69A10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976" t="12289" r="11884" b="32351"/>
          <a:stretch>
            <a:fillRect/>
          </a:stretch>
        </p:blipFill>
        <p:spPr>
          <a:xfrm>
            <a:off x="6946471" y="842788"/>
            <a:ext cx="3796606" cy="3796601"/>
          </a:xfrm>
          <a:custGeom>
            <a:avLst/>
            <a:gdLst>
              <a:gd name="connsiteX0" fmla="*/ 1898303 w 3796606"/>
              <a:gd name="connsiteY0" fmla="*/ 0 h 3796601"/>
              <a:gd name="connsiteX1" fmla="*/ 3796606 w 3796606"/>
              <a:gd name="connsiteY1" fmla="*/ 1898301 h 3796601"/>
              <a:gd name="connsiteX2" fmla="*/ 1898303 w 3796606"/>
              <a:gd name="connsiteY2" fmla="*/ 3796601 h 3796601"/>
              <a:gd name="connsiteX3" fmla="*/ 0 w 3796606"/>
              <a:gd name="connsiteY3" fmla="*/ 1898301 h 3796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96606" h="3796601">
                <a:moveTo>
                  <a:pt x="1898303" y="0"/>
                </a:moveTo>
                <a:lnTo>
                  <a:pt x="3796606" y="1898301"/>
                </a:lnTo>
                <a:lnTo>
                  <a:pt x="1898303" y="3796601"/>
                </a:lnTo>
                <a:lnTo>
                  <a:pt x="0" y="1898301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939391481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3737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5" name="Diamond 34"/>
          <p:cNvSpPr/>
          <p:nvPr/>
        </p:nvSpPr>
        <p:spPr>
          <a:xfrm>
            <a:off x="1040620" y="1334534"/>
            <a:ext cx="4329805" cy="432980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5947243" y="3027105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39" name="Rectangle 38"/>
          <p:cNvSpPr/>
          <p:nvPr/>
        </p:nvSpPr>
        <p:spPr>
          <a:xfrm>
            <a:off x="6048033" y="2882174"/>
            <a:ext cx="682388" cy="9553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8504844" y="3027105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41" name="Rectangle 40"/>
          <p:cNvSpPr/>
          <p:nvPr/>
        </p:nvSpPr>
        <p:spPr>
          <a:xfrm>
            <a:off x="8605634" y="2882174"/>
            <a:ext cx="682388" cy="9553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5947243" y="2547451"/>
            <a:ext cx="12859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First Strategy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8518425" y="2542019"/>
            <a:ext cx="15247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Second Strategy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5947243" y="4576836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46" name="Rectangle 45"/>
          <p:cNvSpPr/>
          <p:nvPr/>
        </p:nvSpPr>
        <p:spPr>
          <a:xfrm>
            <a:off x="6048033" y="4431905"/>
            <a:ext cx="682388" cy="9553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8504844" y="4576836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48" name="Rectangle 47"/>
          <p:cNvSpPr/>
          <p:nvPr/>
        </p:nvSpPr>
        <p:spPr>
          <a:xfrm>
            <a:off x="8605634" y="4431905"/>
            <a:ext cx="682388" cy="9553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5947243" y="4097182"/>
            <a:ext cx="13516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Third Strategy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8518425" y="4091750"/>
            <a:ext cx="14478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Fourth Strategy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6026777" y="1347212"/>
            <a:ext cx="4273927" cy="76944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4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Watch strategy</a:t>
            </a:r>
          </a:p>
        </p:txBody>
      </p:sp>
      <p:pic>
        <p:nvPicPr>
          <p:cNvPr id="60" name="Picture 59">
            <a:extLst>
              <a:ext uri="{FF2B5EF4-FFF2-40B4-BE49-F238E27FC236}">
                <a16:creationId xmlns:a16="http://schemas.microsoft.com/office/drawing/2014/main" id="{BCBE4400-0073-4846-AE1F-52EFBBF203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70" t="19372" r="54217" b="17493"/>
          <a:stretch>
            <a:fillRect/>
          </a:stretch>
        </p:blipFill>
        <p:spPr>
          <a:xfrm>
            <a:off x="1252096" y="1328526"/>
            <a:ext cx="4329805" cy="4329803"/>
          </a:xfrm>
          <a:custGeom>
            <a:avLst/>
            <a:gdLst>
              <a:gd name="connsiteX0" fmla="*/ 2164903 w 4329805"/>
              <a:gd name="connsiteY0" fmla="*/ 0 h 4329803"/>
              <a:gd name="connsiteX1" fmla="*/ 4329805 w 4329805"/>
              <a:gd name="connsiteY1" fmla="*/ 2164902 h 4329803"/>
              <a:gd name="connsiteX2" fmla="*/ 2164903 w 4329805"/>
              <a:gd name="connsiteY2" fmla="*/ 4329803 h 4329803"/>
              <a:gd name="connsiteX3" fmla="*/ 0 w 4329805"/>
              <a:gd name="connsiteY3" fmla="*/ 2164902 h 43298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29805" h="4329803">
                <a:moveTo>
                  <a:pt x="2164903" y="0"/>
                </a:moveTo>
                <a:lnTo>
                  <a:pt x="4329805" y="2164902"/>
                </a:lnTo>
                <a:lnTo>
                  <a:pt x="2164903" y="4329803"/>
                </a:lnTo>
                <a:lnTo>
                  <a:pt x="0" y="2164902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358560221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Office Theme">
  <a:themeElements>
    <a:clrScheme name="Biru Full">
      <a:dk1>
        <a:sysClr val="windowText" lastClr="000000"/>
      </a:dk1>
      <a:lt1>
        <a:sysClr val="window" lastClr="FFFFFF"/>
      </a:lt1>
      <a:dk2>
        <a:srgbClr val="44546A"/>
      </a:dk2>
      <a:lt2>
        <a:srgbClr val="FFFFFF"/>
      </a:lt2>
      <a:accent1>
        <a:srgbClr val="3BCBFF"/>
      </a:accent1>
      <a:accent2>
        <a:srgbClr val="00B0F0"/>
      </a:accent2>
      <a:accent3>
        <a:srgbClr val="3BCBFF"/>
      </a:accent3>
      <a:accent4>
        <a:srgbClr val="00B0F0"/>
      </a:accent4>
      <a:accent5>
        <a:srgbClr val="3BCBFF"/>
      </a:accent5>
      <a:accent6>
        <a:srgbClr val="00B0F0"/>
      </a:accent6>
      <a:hlink>
        <a:srgbClr val="0088B8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</TotalTime>
  <Words>2062</Words>
  <Application>Microsoft Office PowerPoint</Application>
  <PresentationFormat>Widescreen</PresentationFormat>
  <Paragraphs>366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5" baseType="lpstr">
      <vt:lpstr>Arial</vt:lpstr>
      <vt:lpstr>Bebas Neue</vt:lpstr>
      <vt:lpstr>Calibri</vt:lpstr>
      <vt:lpstr>Calibri Light</vt:lpstr>
      <vt:lpstr>Gill Sans</vt:lpstr>
      <vt:lpstr>Lato</vt:lpstr>
      <vt:lpstr>Montserrat Light</vt:lpstr>
      <vt:lpstr>Poppins ExtraLight</vt:lpstr>
      <vt:lpstr>Roboto Black</vt:lpstr>
      <vt:lpstr>Roboto Bold</vt:lpstr>
      <vt:lpstr>Roboto Light</vt:lpstr>
      <vt:lpstr>Roboto Medium</vt:lpstr>
      <vt:lpstr>Segoe UI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Fannan</dc:creator>
  <cp:lastModifiedBy>HP</cp:lastModifiedBy>
  <cp:revision>349</cp:revision>
  <dcterms:created xsi:type="dcterms:W3CDTF">2020-10-13T07:34:07Z</dcterms:created>
  <dcterms:modified xsi:type="dcterms:W3CDTF">2020-10-14T07:24:22Z</dcterms:modified>
</cp:coreProperties>
</file>