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41" d="100"/>
          <a:sy n="41" d="100"/>
        </p:scale>
        <p:origin x="1410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110646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3071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485326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448923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255015" y="236686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946471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252095" y="1328525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33066C-9E12-4FF8-8E6E-2B4585065E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5A27F-BB7C-4AEA-BABF-3DCA5CF67F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5E7ADA-411C-4653-A650-7A530C55CC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BA30C3-853C-4696-8538-747CFE25FA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DA8BC-FA15-4CAA-943E-77C6CF8F14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50232D-9F6F-4203-A6DA-F23758F80F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C37E7FC-2B7A-4C7D-9171-2CB1C444E6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BF07B-B8E9-4124-9BBA-4322DD425B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BD885-A01D-4A2E-92F4-2A1A3BE474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E55E5F-0257-40F7-998F-B6DC6E6374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F0582C-7373-41CD-9792-74BAE6DE53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7F3DAE-E2FE-47AE-B2D6-978262DA0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17F56-2DED-4877-B9FE-F4956A2139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469A91B-B0D4-41BA-95E5-9A15D63A65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CD3C76-136D-40CA-85E1-F4EB13574D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EBD40B-B89E-4E22-9D3E-3933F80A20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5B3A3-86C0-42EE-B9C7-69F0A2993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3E1BAF-766B-42FE-8041-1501EC0C7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3FA960-77DD-457A-9D1C-AD14B0A067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724F58E-8DD0-4FEC-AD6E-6399BEBF19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87E451-B5C4-42C1-9CC4-27D9BF159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0C399B-135A-48A6-ADE6-08D7638109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8141315-745D-420C-8FAF-7F2A88AC52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8719E8-85B0-4C63-9C6E-DC95B35B6E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549F82-19FB-4F00-AE1F-74FA51EEE8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AA6F2A-0E17-4547-85DD-C77FC268D7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EB7CF4-10EE-4F25-9FE6-C2DBB4FFFB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156EE4-B0EC-424C-9CF0-69E2A8195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A4A0E5-2D3D-4732-9600-1DCA527FE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030A63-4947-444D-803D-D6BBEB9CE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E7E88F-EE0A-4C26-8F4C-4092138BF9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6B51D-9D2C-456A-A090-CCDC852BB2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D7E6DA-183E-48EA-80DF-5CF736ECE6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FDE299-7C35-47EB-A94E-527DC4BFA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57035E-8FFE-4397-AC2E-A7D07C07B0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FB1515-1B1A-43A1-B540-5A29039004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4B544E-2079-4C56-B240-10461F0E95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1C8639-AA85-463D-A992-AB1808E032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45DBD3-AC04-433C-8AAB-58B953D69F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A80E96D-EBFA-4AA6-86F6-628B8F3BDD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1E47D14-8221-4AE9-9420-42D02EDEBE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0F016C-5064-412C-A7E0-C97AAAE7B5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D6549D-CC02-4CCE-8444-91141FA8F0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CC26FA-9F4D-45A0-B1DB-9CBA5F7174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315AE8-8195-4346-ABFE-7871B663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693C81-8E5E-468C-A442-CD8D83722B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iru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3BCBFF"/>
      </a:accent1>
      <a:accent2>
        <a:srgbClr val="00B0F0"/>
      </a:accent2>
      <a:accent3>
        <a:srgbClr val="3BCBFF"/>
      </a:accent3>
      <a:accent4>
        <a:srgbClr val="00B0F0"/>
      </a:accent4>
      <a:accent5>
        <a:srgbClr val="3BCBFF"/>
      </a:accent5>
      <a:accent6>
        <a:srgbClr val="00B0F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348</cp:revision>
  <dcterms:created xsi:type="dcterms:W3CDTF">2020-10-13T07:34:07Z</dcterms:created>
  <dcterms:modified xsi:type="dcterms:W3CDTF">2020-10-14T07:15:46Z</dcterms:modified>
</cp:coreProperties>
</file>