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73" r:id="rId2"/>
    <p:sldId id="256" r:id="rId3"/>
    <p:sldId id="257" r:id="rId4"/>
    <p:sldId id="258" r:id="rId5"/>
    <p:sldId id="261" r:id="rId6"/>
    <p:sldId id="259" r:id="rId7"/>
    <p:sldId id="262" r:id="rId8"/>
    <p:sldId id="265" r:id="rId9"/>
    <p:sldId id="260" r:id="rId10"/>
    <p:sldId id="267" r:id="rId11"/>
    <p:sldId id="263" r:id="rId12"/>
    <p:sldId id="266" r:id="rId13"/>
    <p:sldId id="264" r:id="rId14"/>
    <p:sldId id="271" r:id="rId15"/>
    <p:sldId id="268" r:id="rId16"/>
    <p:sldId id="269" r:id="rId17"/>
    <p:sldId id="270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28" d="100"/>
          <a:sy n="28" d="100"/>
        </p:scale>
        <p:origin x="1932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6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Roboto Light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A-49D2-8A20-F99172CAAA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A-49D2-8A20-F99172CAAA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A-49D2-8A20-F99172CAA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189488"/>
        <c:axId val="1194976592"/>
      </c:lineChart>
      <c:catAx>
        <c:axId val="121618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194976592"/>
        <c:crosses val="autoZero"/>
        <c:auto val="1"/>
        <c:lblAlgn val="ctr"/>
        <c:lblOffset val="100"/>
        <c:noMultiLvlLbl val="0"/>
      </c:catAx>
      <c:valAx>
        <c:axId val="119497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21618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5-4F8E-91EA-F9EBAC2356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85-4F8E-91EA-F9EBAC2356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85-4F8E-91EA-F9EBAC235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AB-44CC-B174-F20AA3DC6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AB-44CC-B174-F20AA3DC6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AB-44CC-B174-F20AA3DC6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D8FA08-3122-4BF0-86E4-988E671768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799D4E-1703-4625-8119-55E66C7925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72229-A145-430E-A1B9-F4DFB03BB206}" type="datetimeFigureOut">
              <a:rPr lang="id-ID" smtClean="0"/>
              <a:t>14/10/2020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4B6903-9C0C-4580-A85B-F02532EF313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167041-70F5-4106-8347-4C1C14E4385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471E8-6AEC-4FDA-9D78-91B55B6D911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1673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6A11DE-5913-460A-8D41-5286A164BC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2977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67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58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78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27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20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79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22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208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B5C9E-7CE3-4EC2-8D7F-0C7F7EC4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62B3-E772-4299-AE64-0FDA750FC8D5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1DC91-846C-4954-9C04-D5A7D58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6B45B-6A77-45E0-BF1A-2D483577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B1BD-35CA-4B52-9762-FB6E5B2C75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8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64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32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5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23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57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5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3057-C3B1-44CB-B7CD-46F4B5F4DA71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851C-946E-4FB5-BCFD-1461DC3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3777898" y="3030651"/>
            <a:ext cx="46362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PROFESSIONALITY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240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9372" y="1015376"/>
            <a:ext cx="605326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PROFESSIONAL team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4152" y="4736128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260585" y="442835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5082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1345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021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738138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3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47964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BBDC61C2-E682-40DC-8F66-460FB2490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6" t="34941" r="76061" b="38013"/>
          <a:stretch>
            <a:fillRect/>
          </a:stretch>
        </p:blipFill>
        <p:spPr>
          <a:xfrm>
            <a:off x="1063842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2111665-8D5F-45BC-8748-B32ECE55E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1" t="34941" r="53616" b="38013"/>
          <a:stretch>
            <a:fillRect/>
          </a:stretch>
        </p:blipFill>
        <p:spPr>
          <a:xfrm>
            <a:off x="3800341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6CBD40D-34E7-497A-A5B8-ABFB30B9D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16" t="34941" r="31171" b="38013"/>
          <a:stretch>
            <a:fillRect/>
          </a:stretch>
        </p:blipFill>
        <p:spPr>
          <a:xfrm>
            <a:off x="6536839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CC8A4DB-A775-4155-80C6-545EC2F4D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61" t="34941" r="8726" b="38013"/>
          <a:stretch>
            <a:fillRect/>
          </a:stretch>
        </p:blipFill>
        <p:spPr>
          <a:xfrm>
            <a:off x="9273337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0478653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376350" y="910267"/>
            <a:ext cx="543931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Meeting situations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02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AF3EB64-2157-4C7F-91BC-65C2241CC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0" t="32892" r="69557" b="38392"/>
          <a:stretch>
            <a:fillRect/>
          </a:stretch>
        </p:blipFill>
        <p:spPr>
          <a:xfrm>
            <a:off x="1742286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8974F4D-15D7-47C4-91D3-6A1D28F90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2" t="28063" r="39583" b="33563"/>
          <a:stretch>
            <a:fillRect/>
          </a:stretch>
        </p:blipFill>
        <p:spPr>
          <a:xfrm>
            <a:off x="4734361" y="1924566"/>
            <a:ext cx="2631714" cy="2631710"/>
          </a:xfrm>
          <a:custGeom>
            <a:avLst/>
            <a:gdLst>
              <a:gd name="connsiteX0" fmla="*/ 1315857 w 2631714"/>
              <a:gd name="connsiteY0" fmla="*/ 0 h 2631710"/>
              <a:gd name="connsiteX1" fmla="*/ 2631714 w 2631714"/>
              <a:gd name="connsiteY1" fmla="*/ 1315855 h 2631710"/>
              <a:gd name="connsiteX2" fmla="*/ 1315857 w 2631714"/>
              <a:gd name="connsiteY2" fmla="*/ 2631710 h 2631710"/>
              <a:gd name="connsiteX3" fmla="*/ 0 w 2631714"/>
              <a:gd name="connsiteY3" fmla="*/ 1315855 h 2631710"/>
              <a:gd name="connsiteX4" fmla="*/ 1315857 w 2631714"/>
              <a:gd name="connsiteY4" fmla="*/ 0 h 263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1714" h="2631710">
                <a:moveTo>
                  <a:pt x="1315857" y="0"/>
                </a:moveTo>
                <a:cubicBezTo>
                  <a:pt x="2042585" y="0"/>
                  <a:pt x="2631714" y="589128"/>
                  <a:pt x="2631714" y="1315855"/>
                </a:cubicBezTo>
                <a:cubicBezTo>
                  <a:pt x="2631714" y="2042582"/>
                  <a:pt x="2042585" y="2631710"/>
                  <a:pt x="1315857" y="2631710"/>
                </a:cubicBezTo>
                <a:cubicBezTo>
                  <a:pt x="589129" y="2631710"/>
                  <a:pt x="0" y="2042582"/>
                  <a:pt x="0" y="1315855"/>
                </a:cubicBezTo>
                <a:cubicBezTo>
                  <a:pt x="0" y="589128"/>
                  <a:pt x="589129" y="0"/>
                  <a:pt x="1315857" y="0"/>
                </a:cubicBez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3085634-1772-48BD-BBFB-807455AFB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57" t="32892" r="14290" b="38392"/>
          <a:stretch>
            <a:fillRect/>
          </a:stretch>
        </p:blipFill>
        <p:spPr>
          <a:xfrm>
            <a:off x="8480400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18328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17576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17576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74767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74767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246819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4909" y="2062180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2193315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461199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94909" y="4205976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4337111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2449788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259194" y="2043772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2174907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45935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259194" y="4187568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431870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1A5E6555-431B-4854-B3A0-FF7F73BF38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 t="28353" r="75928" b="52462"/>
          <a:stretch>
            <a:fillRect/>
          </a:stretch>
        </p:blipFill>
        <p:spPr>
          <a:xfrm>
            <a:off x="1619210" y="1944433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7304D37E-2406-4278-B9F4-34CE278E0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4" t="28009" r="35274" b="52806"/>
          <a:stretch>
            <a:fillRect/>
          </a:stretch>
        </p:blipFill>
        <p:spPr>
          <a:xfrm>
            <a:off x="6575653" y="1920852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8235906B-98A3-4360-A0D6-3F9A0D6641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59501" r="75898" b="21315"/>
          <a:stretch>
            <a:fillRect/>
          </a:stretch>
        </p:blipFill>
        <p:spPr>
          <a:xfrm>
            <a:off x="1622851" y="4080556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0C974907-CD6F-48B1-8194-673C7DFCED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4" t="59157" r="35244" b="21658"/>
          <a:stretch>
            <a:fillRect/>
          </a:stretch>
        </p:blipFill>
        <p:spPr>
          <a:xfrm>
            <a:off x="6579294" y="4056975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20296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554282" y="795067"/>
            <a:ext cx="508344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new employee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723547" y="5532268"/>
            <a:ext cx="1896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945039" y="5532268"/>
            <a:ext cx="230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422232" y="5532268"/>
            <a:ext cx="2195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3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45B55FD5-08B3-48AA-909D-D7373147E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2" t="38730" r="67801" b="23550"/>
          <a:stretch>
            <a:fillRect/>
          </a:stretch>
        </p:blipFill>
        <p:spPr>
          <a:xfrm>
            <a:off x="1338871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1B1925F-19E4-4AA1-BA9E-302E976CC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9" t="38730" r="39544" b="23550"/>
          <a:stretch>
            <a:fillRect/>
          </a:stretch>
        </p:blipFill>
        <p:spPr>
          <a:xfrm>
            <a:off x="4784005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A3075BB-9BD8-42CC-80D2-25FEDC1A8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96" t="38730" r="11286" b="23550"/>
          <a:stretch>
            <a:fillRect/>
          </a:stretch>
        </p:blipFill>
        <p:spPr>
          <a:xfrm>
            <a:off x="8229138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2398155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16200000">
            <a:off x="-7626" y="2922009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5400000">
            <a:off x="9481619" y="2973577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06705" y="1205411"/>
            <a:ext cx="257634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 err="1">
                <a:latin typeface="Bebas Neue" panose="020B0606020202050201" pitchFamily="34" charset="0"/>
                <a:ea typeface="Roboto Black" panose="02000000000000000000" pitchFamily="2" charset="0"/>
              </a:rPr>
              <a:t>DIscussion</a:t>
            </a:r>
            <a:endParaRPr lang="en-US" sz="3600" spc="600" dirty="0">
              <a:latin typeface="Bebas Neue" panose="020B0606020202050201" pitchFamily="34" charset="0"/>
              <a:ea typeface="Roboto Black" panose="020000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4581292" y="4738480"/>
            <a:ext cx="30582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6" name="Diamond 85"/>
          <p:cNvSpPr/>
          <p:nvPr/>
        </p:nvSpPr>
        <p:spPr>
          <a:xfrm>
            <a:off x="4955469" y="2155375"/>
            <a:ext cx="2271938" cy="2271932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 1223"/>
          <p:cNvSpPr>
            <a:spLocks noEditPoints="1"/>
          </p:cNvSpPr>
          <p:nvPr/>
        </p:nvSpPr>
        <p:spPr bwMode="auto">
          <a:xfrm>
            <a:off x="5781917" y="2873199"/>
            <a:ext cx="619042" cy="417040"/>
          </a:xfrm>
          <a:custGeom>
            <a:avLst/>
            <a:gdLst>
              <a:gd name="T0" fmla="*/ 2977 w 3420"/>
              <a:gd name="T1" fmla="*/ 1885 h 2304"/>
              <a:gd name="T2" fmla="*/ 3030 w 3420"/>
              <a:gd name="T3" fmla="*/ 1918 h 2304"/>
              <a:gd name="T4" fmla="*/ 3051 w 3420"/>
              <a:gd name="T5" fmla="*/ 1978 h 2304"/>
              <a:gd name="T6" fmla="*/ 3042 w 3420"/>
              <a:gd name="T7" fmla="*/ 2250 h 2304"/>
              <a:gd name="T8" fmla="*/ 2997 w 3420"/>
              <a:gd name="T9" fmla="*/ 2295 h 2304"/>
              <a:gd name="T10" fmla="*/ 476 w 3420"/>
              <a:gd name="T11" fmla="*/ 2304 h 2304"/>
              <a:gd name="T12" fmla="*/ 416 w 3420"/>
              <a:gd name="T13" fmla="*/ 2283 h 2304"/>
              <a:gd name="T14" fmla="*/ 381 w 3420"/>
              <a:gd name="T15" fmla="*/ 2230 h 2304"/>
              <a:gd name="T16" fmla="*/ 381 w 3420"/>
              <a:gd name="T17" fmla="*/ 1956 h 2304"/>
              <a:gd name="T18" fmla="*/ 416 w 3420"/>
              <a:gd name="T19" fmla="*/ 1903 h 2304"/>
              <a:gd name="T20" fmla="*/ 476 w 3420"/>
              <a:gd name="T21" fmla="*/ 1882 h 2304"/>
              <a:gd name="T22" fmla="*/ 1780 w 3420"/>
              <a:gd name="T23" fmla="*/ 12 h 2304"/>
              <a:gd name="T24" fmla="*/ 1864 w 3420"/>
              <a:gd name="T25" fmla="*/ 72 h 2304"/>
              <a:gd name="T26" fmla="*/ 1908 w 3420"/>
              <a:gd name="T27" fmla="*/ 165 h 2304"/>
              <a:gd name="T28" fmla="*/ 1902 w 3420"/>
              <a:gd name="T29" fmla="*/ 264 h 2304"/>
              <a:gd name="T30" fmla="*/ 1855 w 3420"/>
              <a:gd name="T31" fmla="*/ 340 h 2304"/>
              <a:gd name="T32" fmla="*/ 2314 w 3420"/>
              <a:gd name="T33" fmla="*/ 951 h 2304"/>
              <a:gd name="T34" fmla="*/ 2414 w 3420"/>
              <a:gd name="T35" fmla="*/ 1024 h 2304"/>
              <a:gd name="T36" fmla="*/ 2532 w 3420"/>
              <a:gd name="T37" fmla="*/ 1060 h 2304"/>
              <a:gd name="T38" fmla="*/ 2654 w 3420"/>
              <a:gd name="T39" fmla="*/ 1053 h 2304"/>
              <a:gd name="T40" fmla="*/ 2764 w 3420"/>
              <a:gd name="T41" fmla="*/ 1008 h 2304"/>
              <a:gd name="T42" fmla="*/ 3093 w 3420"/>
              <a:gd name="T43" fmla="*/ 691 h 2304"/>
              <a:gd name="T44" fmla="*/ 3038 w 3420"/>
              <a:gd name="T45" fmla="*/ 623 h 2304"/>
              <a:gd name="T46" fmla="*/ 3017 w 3420"/>
              <a:gd name="T47" fmla="*/ 534 h 2304"/>
              <a:gd name="T48" fmla="*/ 3045 w 3420"/>
              <a:gd name="T49" fmla="*/ 433 h 2304"/>
              <a:gd name="T50" fmla="*/ 3117 w 3420"/>
              <a:gd name="T51" fmla="*/ 360 h 2304"/>
              <a:gd name="T52" fmla="*/ 3219 w 3420"/>
              <a:gd name="T53" fmla="*/ 332 h 2304"/>
              <a:gd name="T54" fmla="*/ 3321 w 3420"/>
              <a:gd name="T55" fmla="*/ 360 h 2304"/>
              <a:gd name="T56" fmla="*/ 3392 w 3420"/>
              <a:gd name="T57" fmla="*/ 433 h 2304"/>
              <a:gd name="T58" fmla="*/ 3420 w 3420"/>
              <a:gd name="T59" fmla="*/ 534 h 2304"/>
              <a:gd name="T60" fmla="*/ 3398 w 3420"/>
              <a:gd name="T61" fmla="*/ 626 h 2304"/>
              <a:gd name="T62" fmla="*/ 3339 w 3420"/>
              <a:gd name="T63" fmla="*/ 695 h 2304"/>
              <a:gd name="T64" fmla="*/ 3285 w 3420"/>
              <a:gd name="T65" fmla="*/ 739 h 2304"/>
              <a:gd name="T66" fmla="*/ 3065 w 3420"/>
              <a:gd name="T67" fmla="*/ 1618 h 2304"/>
              <a:gd name="T68" fmla="*/ 3021 w 3420"/>
              <a:gd name="T69" fmla="*/ 1661 h 2304"/>
              <a:gd name="T70" fmla="*/ 1714 w 3420"/>
              <a:gd name="T71" fmla="*/ 1677 h 2304"/>
              <a:gd name="T72" fmla="*/ 406 w 3420"/>
              <a:gd name="T73" fmla="*/ 1668 h 2304"/>
              <a:gd name="T74" fmla="*/ 362 w 3420"/>
              <a:gd name="T75" fmla="*/ 1624 h 2304"/>
              <a:gd name="T76" fmla="*/ 141 w 3420"/>
              <a:gd name="T77" fmla="*/ 741 h 2304"/>
              <a:gd name="T78" fmla="*/ 85 w 3420"/>
              <a:gd name="T79" fmla="*/ 698 h 2304"/>
              <a:gd name="T80" fmla="*/ 23 w 3420"/>
              <a:gd name="T81" fmla="*/ 628 h 2304"/>
              <a:gd name="T82" fmla="*/ 0 w 3420"/>
              <a:gd name="T83" fmla="*/ 534 h 2304"/>
              <a:gd name="T84" fmla="*/ 28 w 3420"/>
              <a:gd name="T85" fmla="*/ 433 h 2304"/>
              <a:gd name="T86" fmla="*/ 99 w 3420"/>
              <a:gd name="T87" fmla="*/ 360 h 2304"/>
              <a:gd name="T88" fmla="*/ 201 w 3420"/>
              <a:gd name="T89" fmla="*/ 332 h 2304"/>
              <a:gd name="T90" fmla="*/ 303 w 3420"/>
              <a:gd name="T91" fmla="*/ 360 h 2304"/>
              <a:gd name="T92" fmla="*/ 375 w 3420"/>
              <a:gd name="T93" fmla="*/ 433 h 2304"/>
              <a:gd name="T94" fmla="*/ 403 w 3420"/>
              <a:gd name="T95" fmla="*/ 534 h 2304"/>
              <a:gd name="T96" fmla="*/ 382 w 3420"/>
              <a:gd name="T97" fmla="*/ 622 h 2304"/>
              <a:gd name="T98" fmla="*/ 330 w 3420"/>
              <a:gd name="T99" fmla="*/ 690 h 2304"/>
              <a:gd name="T100" fmla="*/ 656 w 3420"/>
              <a:gd name="T101" fmla="*/ 1007 h 2304"/>
              <a:gd name="T102" fmla="*/ 767 w 3420"/>
              <a:gd name="T103" fmla="*/ 1053 h 2304"/>
              <a:gd name="T104" fmla="*/ 889 w 3420"/>
              <a:gd name="T105" fmla="*/ 1060 h 2304"/>
              <a:gd name="T106" fmla="*/ 1007 w 3420"/>
              <a:gd name="T107" fmla="*/ 1024 h 2304"/>
              <a:gd name="T108" fmla="*/ 1107 w 3420"/>
              <a:gd name="T109" fmla="*/ 952 h 2304"/>
              <a:gd name="T110" fmla="*/ 1547 w 3420"/>
              <a:gd name="T111" fmla="*/ 321 h 2304"/>
              <a:gd name="T112" fmla="*/ 1511 w 3420"/>
              <a:gd name="T113" fmla="*/ 235 h 2304"/>
              <a:gd name="T114" fmla="*/ 1521 w 3420"/>
              <a:gd name="T115" fmla="*/ 131 h 2304"/>
              <a:gd name="T116" fmla="*/ 1580 w 3420"/>
              <a:gd name="T117" fmla="*/ 47 h 2304"/>
              <a:gd name="T118" fmla="*/ 1674 w 3420"/>
              <a:gd name="T119" fmla="*/ 3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20" h="2304">
                <a:moveTo>
                  <a:pt x="476" y="1882"/>
                </a:moveTo>
                <a:lnTo>
                  <a:pt x="2956" y="1882"/>
                </a:lnTo>
                <a:lnTo>
                  <a:pt x="2977" y="1885"/>
                </a:lnTo>
                <a:lnTo>
                  <a:pt x="2997" y="1892"/>
                </a:lnTo>
                <a:lnTo>
                  <a:pt x="3016" y="1903"/>
                </a:lnTo>
                <a:lnTo>
                  <a:pt x="3030" y="1918"/>
                </a:lnTo>
                <a:lnTo>
                  <a:pt x="3042" y="1936"/>
                </a:lnTo>
                <a:lnTo>
                  <a:pt x="3049" y="1956"/>
                </a:lnTo>
                <a:lnTo>
                  <a:pt x="3051" y="1978"/>
                </a:lnTo>
                <a:lnTo>
                  <a:pt x="3051" y="2209"/>
                </a:lnTo>
                <a:lnTo>
                  <a:pt x="3049" y="2230"/>
                </a:lnTo>
                <a:lnTo>
                  <a:pt x="3042" y="2250"/>
                </a:lnTo>
                <a:lnTo>
                  <a:pt x="3030" y="2269"/>
                </a:lnTo>
                <a:lnTo>
                  <a:pt x="3016" y="2283"/>
                </a:lnTo>
                <a:lnTo>
                  <a:pt x="2997" y="2295"/>
                </a:lnTo>
                <a:lnTo>
                  <a:pt x="2977" y="2302"/>
                </a:lnTo>
                <a:lnTo>
                  <a:pt x="2956" y="2304"/>
                </a:lnTo>
                <a:lnTo>
                  <a:pt x="476" y="2304"/>
                </a:lnTo>
                <a:lnTo>
                  <a:pt x="453" y="2302"/>
                </a:lnTo>
                <a:lnTo>
                  <a:pt x="433" y="2295"/>
                </a:lnTo>
                <a:lnTo>
                  <a:pt x="416" y="2283"/>
                </a:lnTo>
                <a:lnTo>
                  <a:pt x="400" y="2269"/>
                </a:lnTo>
                <a:lnTo>
                  <a:pt x="389" y="2250"/>
                </a:lnTo>
                <a:lnTo>
                  <a:pt x="381" y="2230"/>
                </a:lnTo>
                <a:lnTo>
                  <a:pt x="379" y="2209"/>
                </a:lnTo>
                <a:lnTo>
                  <a:pt x="379" y="1978"/>
                </a:lnTo>
                <a:lnTo>
                  <a:pt x="381" y="1956"/>
                </a:lnTo>
                <a:lnTo>
                  <a:pt x="389" y="1936"/>
                </a:lnTo>
                <a:lnTo>
                  <a:pt x="400" y="1918"/>
                </a:lnTo>
                <a:lnTo>
                  <a:pt x="416" y="1903"/>
                </a:lnTo>
                <a:lnTo>
                  <a:pt x="433" y="1892"/>
                </a:lnTo>
                <a:lnTo>
                  <a:pt x="453" y="1885"/>
                </a:lnTo>
                <a:lnTo>
                  <a:pt x="476" y="1882"/>
                </a:lnTo>
                <a:close/>
                <a:moveTo>
                  <a:pt x="1710" y="0"/>
                </a:moveTo>
                <a:lnTo>
                  <a:pt x="1746" y="3"/>
                </a:lnTo>
                <a:lnTo>
                  <a:pt x="1780" y="12"/>
                </a:lnTo>
                <a:lnTo>
                  <a:pt x="1812" y="27"/>
                </a:lnTo>
                <a:lnTo>
                  <a:pt x="1840" y="47"/>
                </a:lnTo>
                <a:lnTo>
                  <a:pt x="1864" y="72"/>
                </a:lnTo>
                <a:lnTo>
                  <a:pt x="1884" y="100"/>
                </a:lnTo>
                <a:lnTo>
                  <a:pt x="1899" y="131"/>
                </a:lnTo>
                <a:lnTo>
                  <a:pt x="1908" y="165"/>
                </a:lnTo>
                <a:lnTo>
                  <a:pt x="1911" y="201"/>
                </a:lnTo>
                <a:lnTo>
                  <a:pt x="1909" y="234"/>
                </a:lnTo>
                <a:lnTo>
                  <a:pt x="1902" y="264"/>
                </a:lnTo>
                <a:lnTo>
                  <a:pt x="1890" y="292"/>
                </a:lnTo>
                <a:lnTo>
                  <a:pt x="1875" y="318"/>
                </a:lnTo>
                <a:lnTo>
                  <a:pt x="1855" y="340"/>
                </a:lnTo>
                <a:lnTo>
                  <a:pt x="1856" y="340"/>
                </a:lnTo>
                <a:lnTo>
                  <a:pt x="2286" y="918"/>
                </a:lnTo>
                <a:lnTo>
                  <a:pt x="2314" y="951"/>
                </a:lnTo>
                <a:lnTo>
                  <a:pt x="2344" y="979"/>
                </a:lnTo>
                <a:lnTo>
                  <a:pt x="2377" y="1004"/>
                </a:lnTo>
                <a:lnTo>
                  <a:pt x="2414" y="1024"/>
                </a:lnTo>
                <a:lnTo>
                  <a:pt x="2451" y="1041"/>
                </a:lnTo>
                <a:lnTo>
                  <a:pt x="2490" y="1052"/>
                </a:lnTo>
                <a:lnTo>
                  <a:pt x="2532" y="1060"/>
                </a:lnTo>
                <a:lnTo>
                  <a:pt x="2573" y="1063"/>
                </a:lnTo>
                <a:lnTo>
                  <a:pt x="2614" y="1060"/>
                </a:lnTo>
                <a:lnTo>
                  <a:pt x="2654" y="1053"/>
                </a:lnTo>
                <a:lnTo>
                  <a:pt x="2692" y="1042"/>
                </a:lnTo>
                <a:lnTo>
                  <a:pt x="2729" y="1027"/>
                </a:lnTo>
                <a:lnTo>
                  <a:pt x="2764" y="1008"/>
                </a:lnTo>
                <a:lnTo>
                  <a:pt x="2796" y="985"/>
                </a:lnTo>
                <a:lnTo>
                  <a:pt x="2827" y="957"/>
                </a:lnTo>
                <a:lnTo>
                  <a:pt x="3093" y="691"/>
                </a:lnTo>
                <a:lnTo>
                  <a:pt x="3071" y="671"/>
                </a:lnTo>
                <a:lnTo>
                  <a:pt x="3053" y="649"/>
                </a:lnTo>
                <a:lnTo>
                  <a:pt x="3038" y="623"/>
                </a:lnTo>
                <a:lnTo>
                  <a:pt x="3026" y="595"/>
                </a:lnTo>
                <a:lnTo>
                  <a:pt x="3020" y="566"/>
                </a:lnTo>
                <a:lnTo>
                  <a:pt x="3017" y="534"/>
                </a:lnTo>
                <a:lnTo>
                  <a:pt x="3021" y="498"/>
                </a:lnTo>
                <a:lnTo>
                  <a:pt x="3030" y="464"/>
                </a:lnTo>
                <a:lnTo>
                  <a:pt x="3045" y="433"/>
                </a:lnTo>
                <a:lnTo>
                  <a:pt x="3065" y="405"/>
                </a:lnTo>
                <a:lnTo>
                  <a:pt x="3089" y="380"/>
                </a:lnTo>
                <a:lnTo>
                  <a:pt x="3117" y="360"/>
                </a:lnTo>
                <a:lnTo>
                  <a:pt x="3148" y="346"/>
                </a:lnTo>
                <a:lnTo>
                  <a:pt x="3183" y="336"/>
                </a:lnTo>
                <a:lnTo>
                  <a:pt x="3219" y="332"/>
                </a:lnTo>
                <a:lnTo>
                  <a:pt x="3255" y="336"/>
                </a:lnTo>
                <a:lnTo>
                  <a:pt x="3288" y="346"/>
                </a:lnTo>
                <a:lnTo>
                  <a:pt x="3321" y="360"/>
                </a:lnTo>
                <a:lnTo>
                  <a:pt x="3348" y="380"/>
                </a:lnTo>
                <a:lnTo>
                  <a:pt x="3372" y="405"/>
                </a:lnTo>
                <a:lnTo>
                  <a:pt x="3392" y="433"/>
                </a:lnTo>
                <a:lnTo>
                  <a:pt x="3408" y="464"/>
                </a:lnTo>
                <a:lnTo>
                  <a:pt x="3417" y="498"/>
                </a:lnTo>
                <a:lnTo>
                  <a:pt x="3420" y="534"/>
                </a:lnTo>
                <a:lnTo>
                  <a:pt x="3418" y="567"/>
                </a:lnTo>
                <a:lnTo>
                  <a:pt x="3410" y="597"/>
                </a:lnTo>
                <a:lnTo>
                  <a:pt x="3398" y="626"/>
                </a:lnTo>
                <a:lnTo>
                  <a:pt x="3382" y="652"/>
                </a:lnTo>
                <a:lnTo>
                  <a:pt x="3362" y="675"/>
                </a:lnTo>
                <a:lnTo>
                  <a:pt x="3339" y="695"/>
                </a:lnTo>
                <a:lnTo>
                  <a:pt x="3313" y="712"/>
                </a:lnTo>
                <a:lnTo>
                  <a:pt x="3285" y="724"/>
                </a:lnTo>
                <a:lnTo>
                  <a:pt x="3285" y="739"/>
                </a:lnTo>
                <a:lnTo>
                  <a:pt x="3283" y="752"/>
                </a:lnTo>
                <a:lnTo>
                  <a:pt x="3072" y="1598"/>
                </a:lnTo>
                <a:lnTo>
                  <a:pt x="3065" y="1618"/>
                </a:lnTo>
                <a:lnTo>
                  <a:pt x="3053" y="1636"/>
                </a:lnTo>
                <a:lnTo>
                  <a:pt x="3039" y="1650"/>
                </a:lnTo>
                <a:lnTo>
                  <a:pt x="3021" y="1661"/>
                </a:lnTo>
                <a:lnTo>
                  <a:pt x="3000" y="1668"/>
                </a:lnTo>
                <a:lnTo>
                  <a:pt x="2980" y="1671"/>
                </a:lnTo>
                <a:lnTo>
                  <a:pt x="1714" y="1677"/>
                </a:lnTo>
                <a:lnTo>
                  <a:pt x="448" y="1677"/>
                </a:lnTo>
                <a:lnTo>
                  <a:pt x="426" y="1674"/>
                </a:lnTo>
                <a:lnTo>
                  <a:pt x="406" y="1668"/>
                </a:lnTo>
                <a:lnTo>
                  <a:pt x="389" y="1656"/>
                </a:lnTo>
                <a:lnTo>
                  <a:pt x="373" y="1642"/>
                </a:lnTo>
                <a:lnTo>
                  <a:pt x="362" y="1624"/>
                </a:lnTo>
                <a:lnTo>
                  <a:pt x="354" y="1604"/>
                </a:lnTo>
                <a:lnTo>
                  <a:pt x="143" y="756"/>
                </a:lnTo>
                <a:lnTo>
                  <a:pt x="141" y="741"/>
                </a:lnTo>
                <a:lnTo>
                  <a:pt x="141" y="726"/>
                </a:lnTo>
                <a:lnTo>
                  <a:pt x="112" y="715"/>
                </a:lnTo>
                <a:lnTo>
                  <a:pt x="85" y="698"/>
                </a:lnTo>
                <a:lnTo>
                  <a:pt x="60" y="678"/>
                </a:lnTo>
                <a:lnTo>
                  <a:pt x="39" y="655"/>
                </a:lnTo>
                <a:lnTo>
                  <a:pt x="23" y="628"/>
                </a:lnTo>
                <a:lnTo>
                  <a:pt x="10" y="599"/>
                </a:lnTo>
                <a:lnTo>
                  <a:pt x="3" y="568"/>
                </a:lnTo>
                <a:lnTo>
                  <a:pt x="0" y="534"/>
                </a:lnTo>
                <a:lnTo>
                  <a:pt x="3" y="498"/>
                </a:lnTo>
                <a:lnTo>
                  <a:pt x="12" y="464"/>
                </a:lnTo>
                <a:lnTo>
                  <a:pt x="28" y="433"/>
                </a:lnTo>
                <a:lnTo>
                  <a:pt x="48" y="405"/>
                </a:lnTo>
                <a:lnTo>
                  <a:pt x="72" y="380"/>
                </a:lnTo>
                <a:lnTo>
                  <a:pt x="99" y="360"/>
                </a:lnTo>
                <a:lnTo>
                  <a:pt x="132" y="346"/>
                </a:lnTo>
                <a:lnTo>
                  <a:pt x="165" y="336"/>
                </a:lnTo>
                <a:lnTo>
                  <a:pt x="201" y="332"/>
                </a:lnTo>
                <a:lnTo>
                  <a:pt x="237" y="336"/>
                </a:lnTo>
                <a:lnTo>
                  <a:pt x="272" y="346"/>
                </a:lnTo>
                <a:lnTo>
                  <a:pt x="303" y="360"/>
                </a:lnTo>
                <a:lnTo>
                  <a:pt x="331" y="380"/>
                </a:lnTo>
                <a:lnTo>
                  <a:pt x="355" y="405"/>
                </a:lnTo>
                <a:lnTo>
                  <a:pt x="375" y="433"/>
                </a:lnTo>
                <a:lnTo>
                  <a:pt x="390" y="464"/>
                </a:lnTo>
                <a:lnTo>
                  <a:pt x="399" y="498"/>
                </a:lnTo>
                <a:lnTo>
                  <a:pt x="403" y="534"/>
                </a:lnTo>
                <a:lnTo>
                  <a:pt x="400" y="565"/>
                </a:lnTo>
                <a:lnTo>
                  <a:pt x="394" y="595"/>
                </a:lnTo>
                <a:lnTo>
                  <a:pt x="382" y="622"/>
                </a:lnTo>
                <a:lnTo>
                  <a:pt x="368" y="647"/>
                </a:lnTo>
                <a:lnTo>
                  <a:pt x="350" y="669"/>
                </a:lnTo>
                <a:lnTo>
                  <a:pt x="330" y="690"/>
                </a:lnTo>
                <a:lnTo>
                  <a:pt x="593" y="957"/>
                </a:lnTo>
                <a:lnTo>
                  <a:pt x="624" y="984"/>
                </a:lnTo>
                <a:lnTo>
                  <a:pt x="656" y="1007"/>
                </a:lnTo>
                <a:lnTo>
                  <a:pt x="691" y="1026"/>
                </a:lnTo>
                <a:lnTo>
                  <a:pt x="729" y="1042"/>
                </a:lnTo>
                <a:lnTo>
                  <a:pt x="767" y="1053"/>
                </a:lnTo>
                <a:lnTo>
                  <a:pt x="807" y="1060"/>
                </a:lnTo>
                <a:lnTo>
                  <a:pt x="848" y="1063"/>
                </a:lnTo>
                <a:lnTo>
                  <a:pt x="889" y="1060"/>
                </a:lnTo>
                <a:lnTo>
                  <a:pt x="930" y="1052"/>
                </a:lnTo>
                <a:lnTo>
                  <a:pt x="969" y="1041"/>
                </a:lnTo>
                <a:lnTo>
                  <a:pt x="1007" y="1024"/>
                </a:lnTo>
                <a:lnTo>
                  <a:pt x="1043" y="1005"/>
                </a:lnTo>
                <a:lnTo>
                  <a:pt x="1077" y="980"/>
                </a:lnTo>
                <a:lnTo>
                  <a:pt x="1107" y="952"/>
                </a:lnTo>
                <a:lnTo>
                  <a:pt x="1134" y="920"/>
                </a:lnTo>
                <a:lnTo>
                  <a:pt x="1568" y="344"/>
                </a:lnTo>
                <a:lnTo>
                  <a:pt x="1547" y="321"/>
                </a:lnTo>
                <a:lnTo>
                  <a:pt x="1531" y="294"/>
                </a:lnTo>
                <a:lnTo>
                  <a:pt x="1519" y="265"/>
                </a:lnTo>
                <a:lnTo>
                  <a:pt x="1511" y="235"/>
                </a:lnTo>
                <a:lnTo>
                  <a:pt x="1509" y="201"/>
                </a:lnTo>
                <a:lnTo>
                  <a:pt x="1512" y="165"/>
                </a:lnTo>
                <a:lnTo>
                  <a:pt x="1521" y="131"/>
                </a:lnTo>
                <a:lnTo>
                  <a:pt x="1536" y="100"/>
                </a:lnTo>
                <a:lnTo>
                  <a:pt x="1556" y="72"/>
                </a:lnTo>
                <a:lnTo>
                  <a:pt x="1580" y="47"/>
                </a:lnTo>
                <a:lnTo>
                  <a:pt x="1608" y="27"/>
                </a:lnTo>
                <a:lnTo>
                  <a:pt x="1640" y="12"/>
                </a:lnTo>
                <a:lnTo>
                  <a:pt x="1674" y="3"/>
                </a:lnTo>
                <a:lnTo>
                  <a:pt x="17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548663" y="350247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PIANO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1A4A463-1786-49D5-94B1-5D41F484E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2" t="23071" r="54651" b="27085"/>
          <a:stretch>
            <a:fillRect/>
          </a:stretch>
        </p:blipFill>
        <p:spPr>
          <a:xfrm>
            <a:off x="2110647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FD71E5C-A8B0-4547-9F0A-776BD2563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1" t="23071" r="17312" b="27085"/>
          <a:stretch>
            <a:fillRect/>
          </a:stretch>
        </p:blipFill>
        <p:spPr>
          <a:xfrm>
            <a:off x="6663072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668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73007" y="1004946"/>
            <a:ext cx="644599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technology staffs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0844" y="4795667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349551" y="2433253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49534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8559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328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827104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40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56860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5A4B6B02-BFA0-4709-BA3F-0B92F81BF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5" t="42464" r="76950" b="33650"/>
          <a:stretch>
            <a:fillRect/>
          </a:stretch>
        </p:blipFill>
        <p:spPr>
          <a:xfrm>
            <a:off x="1172206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1E965F6-535B-4816-8B89-D7347F91E8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0" t="42464" r="54505" b="33650"/>
          <a:stretch>
            <a:fillRect/>
          </a:stretch>
        </p:blipFill>
        <p:spPr>
          <a:xfrm>
            <a:off x="3908705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16DCAA08-97AD-46CC-928C-0DD507DEE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5" t="42464" r="32060" b="33650"/>
          <a:stretch>
            <a:fillRect/>
          </a:stretch>
        </p:blipFill>
        <p:spPr>
          <a:xfrm>
            <a:off x="6645204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047501EE-21D2-4527-84C6-8B5EDEBAC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0" t="42464" r="9615" b="33650"/>
          <a:stretch>
            <a:fillRect/>
          </a:stretch>
        </p:blipFill>
        <p:spPr>
          <a:xfrm>
            <a:off x="9381702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206500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5565750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19087" y="3509476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62135" y="1156263"/>
            <a:ext cx="36247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timeline</a:t>
            </a:r>
          </a:p>
        </p:txBody>
      </p:sp>
      <p:sp>
        <p:nvSpPr>
          <p:cNvPr id="83" name="Diamond 82"/>
          <p:cNvSpPr/>
          <p:nvPr/>
        </p:nvSpPr>
        <p:spPr>
          <a:xfrm>
            <a:off x="5225711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955870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714676" y="1198230"/>
            <a:ext cx="52390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i="1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“A wonderful serenity has taken possession of my entire soul, like these sweet mornings of”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485326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485326" y="503303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7839908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839908" y="5033031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92969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STARTED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365616" y="444646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703222" y="4451796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4E28A3E6-A40C-4BA3-B43E-6FF32F05C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7" t="36293" r="54349" b="33371"/>
          <a:stretch>
            <a:fillRect/>
          </a:stretch>
        </p:blipFill>
        <p:spPr>
          <a:xfrm>
            <a:off x="3485326" y="2489006"/>
            <a:ext cx="2080424" cy="2080422"/>
          </a:xfrm>
          <a:custGeom>
            <a:avLst/>
            <a:gdLst>
              <a:gd name="connsiteX0" fmla="*/ 1040213 w 2080424"/>
              <a:gd name="connsiteY0" fmla="*/ 0 h 2080422"/>
              <a:gd name="connsiteX1" fmla="*/ 2080424 w 2080424"/>
              <a:gd name="connsiteY1" fmla="*/ 1040211 h 2080422"/>
              <a:gd name="connsiteX2" fmla="*/ 1040213 w 2080424"/>
              <a:gd name="connsiteY2" fmla="*/ 2080422 h 2080422"/>
              <a:gd name="connsiteX3" fmla="*/ 0 w 2080424"/>
              <a:gd name="connsiteY3" fmla="*/ 1040211 h 2080422"/>
              <a:gd name="connsiteX4" fmla="*/ 1040213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3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3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3" y="0"/>
                </a:cubicBezTo>
                <a:close/>
              </a:path>
            </a:pathLst>
          </a:cu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97F3911-1B8D-4814-9331-92019567D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3" t="36293" r="18643" b="33371"/>
          <a:stretch>
            <a:fillRect/>
          </a:stretch>
        </p:blipFill>
        <p:spPr>
          <a:xfrm>
            <a:off x="7838663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1139919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77224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392053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8716" y="349720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/>
          <p:cNvSpPr/>
          <p:nvPr/>
        </p:nvSpPr>
        <p:spPr>
          <a:xfrm>
            <a:off x="405201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8385007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109559" y="1170662"/>
            <a:ext cx="444224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 OF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861985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419586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861985" y="1116726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433167" y="1111294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195024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ENDED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2311629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311629" y="497350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666211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666211" y="497350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190763" y="444724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03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43043" y="444630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04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DA8E36EC-C72D-44A3-966A-9E2373D47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0" t="36293" r="63976" b="33371"/>
          <a:stretch>
            <a:fillRect/>
          </a:stretch>
        </p:blipFill>
        <p:spPr>
          <a:xfrm>
            <a:off x="2311628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51C17190-5A04-405E-9023-8AB4E50B2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67" t="36293" r="28269" b="33371"/>
          <a:stretch>
            <a:fillRect/>
          </a:stretch>
        </p:blipFill>
        <p:spPr>
          <a:xfrm>
            <a:off x="6664965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220266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4764912" y="2084485"/>
            <a:ext cx="2696896" cy="2696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036"/>
          <p:cNvGrpSpPr>
            <a:grpSpLocks noChangeAspect="1"/>
          </p:cNvGrpSpPr>
          <p:nvPr/>
        </p:nvGrpSpPr>
        <p:grpSpPr bwMode="auto">
          <a:xfrm>
            <a:off x="5860983" y="2780637"/>
            <a:ext cx="668338" cy="664270"/>
            <a:chOff x="9876" y="-1946"/>
            <a:chExt cx="822" cy="817"/>
          </a:xfrm>
          <a:solidFill>
            <a:schemeClr val="bg1"/>
          </a:solidFill>
        </p:grpSpPr>
        <p:sp>
          <p:nvSpPr>
            <p:cNvPr id="47" name="Freeform 1038"/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39"/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40"/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41"/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43"/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663144" y="377197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234</a:t>
            </a:r>
            <a:endParaRPr lang="id-ID" sz="3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098800" y="661406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468827" y="666637"/>
            <a:ext cx="271746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02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508776" y="5571917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878247" y="5548852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232864F7-1854-4D88-A5B0-CB611836E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t="21633" r="55648" b="21519"/>
          <a:stretch>
            <a:fillRect/>
          </a:stretch>
        </p:blipFill>
        <p:spPr>
          <a:xfrm>
            <a:off x="1508776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757FC5FD-00E0-4451-8467-705EDE7281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2" t="21633" r="11782" b="21519"/>
          <a:stretch>
            <a:fillRect/>
          </a:stretch>
        </p:blipFill>
        <p:spPr>
          <a:xfrm>
            <a:off x="6856964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10010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9" name="Group 18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4" name="Diamond 23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Diamond 19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Diamond 20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12ACEBBA-586A-4A6A-B794-4D5E6A59F0A2}"/>
              </a:ext>
            </a:extLst>
          </p:cNvPr>
          <p:cNvSpPr/>
          <p:nvPr/>
        </p:nvSpPr>
        <p:spPr>
          <a:xfrm>
            <a:off x="1405976" y="2341772"/>
            <a:ext cx="712011" cy="712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1323E0-1341-4877-894F-E43F26D321B2}"/>
              </a:ext>
            </a:extLst>
          </p:cNvPr>
          <p:cNvSpPr/>
          <p:nvPr/>
        </p:nvSpPr>
        <p:spPr>
          <a:xfrm>
            <a:off x="2207732" y="2377946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0B1E33-7E4D-455F-B826-AABEF191AB7B}"/>
              </a:ext>
            </a:extLst>
          </p:cNvPr>
          <p:cNvSpPr/>
          <p:nvPr/>
        </p:nvSpPr>
        <p:spPr>
          <a:xfrm>
            <a:off x="1405976" y="3518767"/>
            <a:ext cx="712011" cy="7120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B8FE01-B8CB-4A08-A308-718B8A4B9E00}"/>
              </a:ext>
            </a:extLst>
          </p:cNvPr>
          <p:cNvSpPr/>
          <p:nvPr/>
        </p:nvSpPr>
        <p:spPr>
          <a:xfrm>
            <a:off x="2207732" y="3554941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998D4D-4DB4-4F4C-936C-587C084356CF}"/>
              </a:ext>
            </a:extLst>
          </p:cNvPr>
          <p:cNvSpPr/>
          <p:nvPr/>
        </p:nvSpPr>
        <p:spPr>
          <a:xfrm>
            <a:off x="1405976" y="4666256"/>
            <a:ext cx="712011" cy="71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34E3EF-F900-4D71-ABDC-EAAD8498323A}"/>
              </a:ext>
            </a:extLst>
          </p:cNvPr>
          <p:cNvSpPr/>
          <p:nvPr/>
        </p:nvSpPr>
        <p:spPr>
          <a:xfrm>
            <a:off x="2207732" y="4702430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0EF6DC-EE87-427F-8E2A-073BB411D2F5}"/>
              </a:ext>
            </a:extLst>
          </p:cNvPr>
          <p:cNvSpPr txBox="1"/>
          <p:nvPr/>
        </p:nvSpPr>
        <p:spPr>
          <a:xfrm>
            <a:off x="1483023" y="251311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45%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B18065-D0D1-428A-9372-1F2314A90376}"/>
              </a:ext>
            </a:extLst>
          </p:cNvPr>
          <p:cNvSpPr txBox="1"/>
          <p:nvPr/>
        </p:nvSpPr>
        <p:spPr>
          <a:xfrm>
            <a:off x="1479691" y="367580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ED95C5-9596-4FF2-AB97-F1C5E3B11206}"/>
              </a:ext>
            </a:extLst>
          </p:cNvPr>
          <p:cNvSpPr txBox="1"/>
          <p:nvPr/>
        </p:nvSpPr>
        <p:spPr>
          <a:xfrm>
            <a:off x="1479691" y="4835084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67%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1E204-7477-4AB0-88BF-A5633F77A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992204"/>
              </p:ext>
            </p:extLst>
          </p:nvPr>
        </p:nvGraphicFramePr>
        <p:xfrm>
          <a:off x="6286594" y="1968989"/>
          <a:ext cx="4499429" cy="372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27" name="Rectangle 26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-Shape 27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-Shape 28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-Shape 29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37" name="Diamond 3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iamond 3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iamond 3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1" name="Chevron 4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49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9264132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24202" y="1770833"/>
            <a:ext cx="377539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GET NEW TASK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102179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891956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E61142-4591-4870-9A2A-8D2EA9217DD3}"/>
              </a:ext>
            </a:extLst>
          </p:cNvPr>
          <p:cNvSpPr txBox="1"/>
          <p:nvPr/>
        </p:nvSpPr>
        <p:spPr>
          <a:xfrm>
            <a:off x="1315175" y="4648964"/>
            <a:ext cx="1631225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Roboto Light" panose="02000000000000000000" pitchFamily="2" charset="0"/>
                <a:ea typeface="Roboto Medium" panose="02000000000000000000" pitchFamily="2" charset="0"/>
                <a:cs typeface="Poppins Light" panose="00000400000000000000" pitchFamily="50" charset="0"/>
              </a:rPr>
              <a:t>More Info</a:t>
            </a:r>
            <a:endParaRPr lang="id-ID" sz="1200" spc="300" dirty="0">
              <a:solidFill>
                <a:schemeClr val="bg1"/>
              </a:solidFill>
              <a:latin typeface="Roboto Light" panose="02000000000000000000" pitchFamily="2" charset="0"/>
              <a:ea typeface="Roboto Medium" panose="02000000000000000000" pitchFamily="2" charset="0"/>
              <a:cs typeface="Poppins Light" panose="00000400000000000000" pitchFamily="50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0737EE-F7C7-4D04-9CDA-EC60140C3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0" t="18048" r="14206" b="18923"/>
          <a:stretch>
            <a:fillRect/>
          </a:stretch>
        </p:blipFill>
        <p:spPr>
          <a:xfrm>
            <a:off x="6137494" y="1237753"/>
            <a:ext cx="4322506" cy="4322506"/>
          </a:xfrm>
          <a:custGeom>
            <a:avLst/>
            <a:gdLst>
              <a:gd name="connsiteX0" fmla="*/ 2161253 w 4322506"/>
              <a:gd name="connsiteY0" fmla="*/ 0 h 4322506"/>
              <a:gd name="connsiteX1" fmla="*/ 4322506 w 4322506"/>
              <a:gd name="connsiteY1" fmla="*/ 2161253 h 4322506"/>
              <a:gd name="connsiteX2" fmla="*/ 2161253 w 4322506"/>
              <a:gd name="connsiteY2" fmla="*/ 4322506 h 4322506"/>
              <a:gd name="connsiteX3" fmla="*/ 0 w 4322506"/>
              <a:gd name="connsiteY3" fmla="*/ 2161253 h 4322506"/>
              <a:gd name="connsiteX4" fmla="*/ 2161253 w 4322506"/>
              <a:gd name="connsiteY4" fmla="*/ 0 h 432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506" h="4322506">
                <a:moveTo>
                  <a:pt x="2161253" y="0"/>
                </a:moveTo>
                <a:cubicBezTo>
                  <a:pt x="3354880" y="0"/>
                  <a:pt x="4322506" y="967626"/>
                  <a:pt x="4322506" y="2161253"/>
                </a:cubicBezTo>
                <a:cubicBezTo>
                  <a:pt x="4322506" y="3354880"/>
                  <a:pt x="3354880" y="4322506"/>
                  <a:pt x="2161253" y="4322506"/>
                </a:cubicBezTo>
                <a:cubicBezTo>
                  <a:pt x="967626" y="4322506"/>
                  <a:pt x="0" y="3354880"/>
                  <a:pt x="0" y="2161253"/>
                </a:cubicBezTo>
                <a:cubicBezTo>
                  <a:pt x="0" y="967626"/>
                  <a:pt x="967626" y="0"/>
                  <a:pt x="2161253" y="0"/>
                </a:cubicBezTo>
                <a:close/>
              </a:path>
            </a:pathLst>
          </a:cu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F56A10D-E4DE-4D51-A63A-91C669F04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74" t="55616" r="10213" b="18048"/>
          <a:stretch>
            <a:fillRect/>
          </a:stretch>
        </p:blipFill>
        <p:spPr>
          <a:xfrm>
            <a:off x="9140811" y="3814168"/>
            <a:ext cx="1806078" cy="1806078"/>
          </a:xfrm>
          <a:custGeom>
            <a:avLst/>
            <a:gdLst>
              <a:gd name="connsiteX0" fmla="*/ 903039 w 1806078"/>
              <a:gd name="connsiteY0" fmla="*/ 0 h 1806078"/>
              <a:gd name="connsiteX1" fmla="*/ 1806078 w 1806078"/>
              <a:gd name="connsiteY1" fmla="*/ 903039 h 1806078"/>
              <a:gd name="connsiteX2" fmla="*/ 903039 w 1806078"/>
              <a:gd name="connsiteY2" fmla="*/ 1806078 h 1806078"/>
              <a:gd name="connsiteX3" fmla="*/ 0 w 1806078"/>
              <a:gd name="connsiteY3" fmla="*/ 903039 h 1806078"/>
              <a:gd name="connsiteX4" fmla="*/ 903039 w 1806078"/>
              <a:gd name="connsiteY4" fmla="*/ 0 h 180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078" h="1806078">
                <a:moveTo>
                  <a:pt x="903039" y="0"/>
                </a:moveTo>
                <a:cubicBezTo>
                  <a:pt x="1401774" y="0"/>
                  <a:pt x="1806078" y="404304"/>
                  <a:pt x="1806078" y="903039"/>
                </a:cubicBezTo>
                <a:cubicBezTo>
                  <a:pt x="1806078" y="1401774"/>
                  <a:pt x="1401774" y="1806078"/>
                  <a:pt x="903039" y="1806078"/>
                </a:cubicBezTo>
                <a:cubicBezTo>
                  <a:pt x="404304" y="1806078"/>
                  <a:pt x="0" y="1401774"/>
                  <a:pt x="0" y="903039"/>
                </a:cubicBezTo>
                <a:cubicBezTo>
                  <a:pt x="0" y="404304"/>
                  <a:pt x="404304" y="0"/>
                  <a:pt x="9030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092386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3" name="Group 22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8" name="Diamond 2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Diamond 23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Diamond 24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05424C-16C6-4CD7-AAC1-DA9F489786DE}"/>
              </a:ext>
            </a:extLst>
          </p:cNvPr>
          <p:cNvGrpSpPr/>
          <p:nvPr/>
        </p:nvGrpSpPr>
        <p:grpSpPr>
          <a:xfrm>
            <a:off x="1425257" y="4726282"/>
            <a:ext cx="784544" cy="784544"/>
            <a:chOff x="6538714" y="1603273"/>
            <a:chExt cx="1132116" cy="1132116"/>
          </a:xfrm>
          <a:solidFill>
            <a:schemeClr val="accent4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645349-D3E5-4924-83F2-7E811CC0D7CD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59D255-B6DF-4651-97C4-2071D12007F7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170F5-4C17-4807-BEAD-62CDEA3E75BF}"/>
              </a:ext>
            </a:extLst>
          </p:cNvPr>
          <p:cNvGrpSpPr/>
          <p:nvPr/>
        </p:nvGrpSpPr>
        <p:grpSpPr>
          <a:xfrm>
            <a:off x="6476238" y="4735289"/>
            <a:ext cx="784544" cy="784544"/>
            <a:chOff x="6538714" y="1603273"/>
            <a:chExt cx="1132116" cy="1132116"/>
          </a:xfrm>
          <a:solidFill>
            <a:schemeClr val="accent3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25C296F-CE09-496B-8FCA-697C2BA5C82E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2CF6716-C1CE-44C5-8A85-B4B57FE5434A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CEBE60AF-539B-47DF-8C27-A8188233F91E}"/>
              </a:ext>
            </a:extLst>
          </p:cNvPr>
          <p:cNvSpPr/>
          <p:nvPr/>
        </p:nvSpPr>
        <p:spPr>
          <a:xfrm>
            <a:off x="1581506" y="4932720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01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45516B7-CA54-47DE-9737-D51473B92C3C}"/>
              </a:ext>
            </a:extLst>
          </p:cNvPr>
          <p:cNvSpPr/>
          <p:nvPr/>
        </p:nvSpPr>
        <p:spPr>
          <a:xfrm>
            <a:off x="6630218" y="494891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02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24FF5D7-D87A-437B-9A46-BB553FDAF850}"/>
              </a:ext>
            </a:extLst>
          </p:cNvPr>
          <p:cNvSpPr/>
          <p:nvPr/>
        </p:nvSpPr>
        <p:spPr>
          <a:xfrm>
            <a:off x="2364170" y="4997120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7C6005-43F9-4627-8CF4-066B71742A56}"/>
              </a:ext>
            </a:extLst>
          </p:cNvPr>
          <p:cNvSpPr/>
          <p:nvPr/>
        </p:nvSpPr>
        <p:spPr>
          <a:xfrm>
            <a:off x="2364170" y="4735289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</a:t>
            </a:r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AB77412-A7E8-4937-9D50-5F0F2161A1FA}"/>
              </a:ext>
            </a:extLst>
          </p:cNvPr>
          <p:cNvSpPr/>
          <p:nvPr/>
        </p:nvSpPr>
        <p:spPr>
          <a:xfrm>
            <a:off x="7412882" y="5003149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10B51A-EE58-4981-907E-0EC0AD20A247}"/>
              </a:ext>
            </a:extLst>
          </p:cNvPr>
          <p:cNvSpPr/>
          <p:nvPr/>
        </p:nvSpPr>
        <p:spPr>
          <a:xfrm>
            <a:off x="7412882" y="4741318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A02DB1D1-1901-45BF-BF0B-2C96BEC1C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344507"/>
              </p:ext>
            </p:extLst>
          </p:nvPr>
        </p:nvGraphicFramePr>
        <p:xfrm>
          <a:off x="1425256" y="2289540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CE56B1E8-00DD-4A2E-B9D9-05CB60AE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8447628"/>
              </p:ext>
            </p:extLst>
          </p:nvPr>
        </p:nvGraphicFramePr>
        <p:xfrm>
          <a:off x="6473969" y="2284864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1" name="Rectangle 30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-Shape 32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1" name="Diamond 4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8" name="Chevron 4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25626352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5" name="Group 24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Diamond 25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A4D99BF-E4E2-43AC-860F-7093BBE5247B}"/>
              </a:ext>
            </a:extLst>
          </p:cNvPr>
          <p:cNvSpPr/>
          <p:nvPr/>
        </p:nvSpPr>
        <p:spPr>
          <a:xfrm>
            <a:off x="1032238" y="2630562"/>
            <a:ext cx="1242450" cy="1242450"/>
          </a:xfrm>
          <a:prstGeom prst="ellipse">
            <a:avLst/>
          </a:prstGeom>
          <a:solidFill>
            <a:schemeClr val="accent6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16D19B-2142-42FF-9B6E-23A8BD0BD937}"/>
              </a:ext>
            </a:extLst>
          </p:cNvPr>
          <p:cNvSpPr/>
          <p:nvPr/>
        </p:nvSpPr>
        <p:spPr>
          <a:xfrm>
            <a:off x="1141540" y="2739864"/>
            <a:ext cx="1023845" cy="102384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926959-4247-43CA-9B18-355DEC7A8B9A}"/>
              </a:ext>
            </a:extLst>
          </p:cNvPr>
          <p:cNvSpPr/>
          <p:nvPr/>
        </p:nvSpPr>
        <p:spPr>
          <a:xfrm>
            <a:off x="2546013" y="2465190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7F7453-4AE8-4AEB-B420-B7BABF54A40B}"/>
              </a:ext>
            </a:extLst>
          </p:cNvPr>
          <p:cNvSpPr/>
          <p:nvPr/>
        </p:nvSpPr>
        <p:spPr>
          <a:xfrm>
            <a:off x="2546013" y="2911275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C655C1B-5842-48B9-98FB-D225BB3C3A70}"/>
              </a:ext>
            </a:extLst>
          </p:cNvPr>
          <p:cNvSpPr/>
          <p:nvPr/>
        </p:nvSpPr>
        <p:spPr>
          <a:xfrm>
            <a:off x="1032238" y="4638643"/>
            <a:ext cx="1242450" cy="1242450"/>
          </a:xfrm>
          <a:prstGeom prst="ellipse">
            <a:avLst/>
          </a:prstGeom>
          <a:solidFill>
            <a:schemeClr val="accent4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EBEB5A-569F-4E37-867D-620FDB23E125}"/>
              </a:ext>
            </a:extLst>
          </p:cNvPr>
          <p:cNvSpPr/>
          <p:nvPr/>
        </p:nvSpPr>
        <p:spPr>
          <a:xfrm>
            <a:off x="1141540" y="4747945"/>
            <a:ext cx="1023845" cy="10238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EF03D4-41AC-486E-94A3-ED588F6113E0}"/>
              </a:ext>
            </a:extLst>
          </p:cNvPr>
          <p:cNvSpPr/>
          <p:nvPr/>
        </p:nvSpPr>
        <p:spPr>
          <a:xfrm>
            <a:off x="2546013" y="4473271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F5565A-000E-47EE-AE1A-7E9752784972}"/>
              </a:ext>
            </a:extLst>
          </p:cNvPr>
          <p:cNvSpPr/>
          <p:nvPr/>
        </p:nvSpPr>
        <p:spPr>
          <a:xfrm>
            <a:off x="2546013" y="4919356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57587D-743D-46C7-A830-0F116ED2A3B0}"/>
              </a:ext>
            </a:extLst>
          </p:cNvPr>
          <p:cNvSpPr/>
          <p:nvPr/>
        </p:nvSpPr>
        <p:spPr>
          <a:xfrm>
            <a:off x="6238938" y="2630757"/>
            <a:ext cx="1242450" cy="1242450"/>
          </a:xfrm>
          <a:prstGeom prst="ellipse">
            <a:avLst/>
          </a:prstGeom>
          <a:solidFill>
            <a:schemeClr val="accent2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0F79573-F28B-4CC9-AB78-D015E01100EF}"/>
              </a:ext>
            </a:extLst>
          </p:cNvPr>
          <p:cNvSpPr/>
          <p:nvPr/>
        </p:nvSpPr>
        <p:spPr>
          <a:xfrm>
            <a:off x="6348240" y="2740059"/>
            <a:ext cx="1023845" cy="1023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B9C19C-EC85-4580-9E91-1522ADC3B052}"/>
              </a:ext>
            </a:extLst>
          </p:cNvPr>
          <p:cNvSpPr/>
          <p:nvPr/>
        </p:nvSpPr>
        <p:spPr>
          <a:xfrm>
            <a:off x="7752713" y="2465385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0E938A-31BA-47D7-99AE-85209B662A6C}"/>
              </a:ext>
            </a:extLst>
          </p:cNvPr>
          <p:cNvSpPr/>
          <p:nvPr/>
        </p:nvSpPr>
        <p:spPr>
          <a:xfrm>
            <a:off x="7752713" y="2911470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2EB0FDC-C737-47C6-818E-752775B9604F}"/>
              </a:ext>
            </a:extLst>
          </p:cNvPr>
          <p:cNvSpPr/>
          <p:nvPr/>
        </p:nvSpPr>
        <p:spPr>
          <a:xfrm>
            <a:off x="6238938" y="4638838"/>
            <a:ext cx="1242450" cy="124245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DA17924-C52F-43BF-8CFA-D7B339F54987}"/>
              </a:ext>
            </a:extLst>
          </p:cNvPr>
          <p:cNvSpPr/>
          <p:nvPr/>
        </p:nvSpPr>
        <p:spPr>
          <a:xfrm>
            <a:off x="6348240" y="4748140"/>
            <a:ext cx="1023845" cy="10238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AC1C66-5E15-4A3B-8E14-19582B2ABEB9}"/>
              </a:ext>
            </a:extLst>
          </p:cNvPr>
          <p:cNvSpPr/>
          <p:nvPr/>
        </p:nvSpPr>
        <p:spPr>
          <a:xfrm>
            <a:off x="7752713" y="4473466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F1E8E5-E406-480D-8ED6-F59F69C64B38}"/>
              </a:ext>
            </a:extLst>
          </p:cNvPr>
          <p:cNvSpPr/>
          <p:nvPr/>
        </p:nvSpPr>
        <p:spPr>
          <a:xfrm>
            <a:off x="7752713" y="4919551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1" name="Diamond 5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5" name="Chevron 54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365108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1" name="Group 2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Diamond 2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16">
            <a:extLst>
              <a:ext uri="{FF2B5EF4-FFF2-40B4-BE49-F238E27FC236}">
                <a16:creationId xmlns:a16="http://schemas.microsoft.com/office/drawing/2014/main" id="{994E9C38-CC20-4B04-92D2-066787F064E0}"/>
              </a:ext>
            </a:extLst>
          </p:cNvPr>
          <p:cNvSpPr>
            <a:spLocks/>
          </p:cNvSpPr>
          <p:nvPr/>
        </p:nvSpPr>
        <p:spPr bwMode="auto">
          <a:xfrm>
            <a:off x="1834075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33" name="Freeform 207">
            <a:extLst>
              <a:ext uri="{FF2B5EF4-FFF2-40B4-BE49-F238E27FC236}">
                <a16:creationId xmlns:a16="http://schemas.microsoft.com/office/drawing/2014/main" id="{B712A1A7-3FD2-4F76-A3B5-83333FE0FB77}"/>
              </a:ext>
            </a:extLst>
          </p:cNvPr>
          <p:cNvSpPr>
            <a:spLocks noEditPoints="1"/>
          </p:cNvSpPr>
          <p:nvPr/>
        </p:nvSpPr>
        <p:spPr bwMode="auto">
          <a:xfrm>
            <a:off x="2373207" y="3029217"/>
            <a:ext cx="321279" cy="429294"/>
          </a:xfrm>
          <a:custGeom>
            <a:avLst/>
            <a:gdLst>
              <a:gd name="T0" fmla="*/ 609 w 609"/>
              <a:gd name="T1" fmla="*/ 813 h 813"/>
              <a:gd name="T2" fmla="*/ 0 w 609"/>
              <a:gd name="T3" fmla="*/ 813 h 813"/>
              <a:gd name="T4" fmla="*/ 0 w 609"/>
              <a:gd name="T5" fmla="*/ 102 h 813"/>
              <a:gd name="T6" fmla="*/ 78 w 609"/>
              <a:gd name="T7" fmla="*/ 102 h 813"/>
              <a:gd name="T8" fmla="*/ 102 w 609"/>
              <a:gd name="T9" fmla="*/ 102 h 813"/>
              <a:gd name="T10" fmla="*/ 153 w 609"/>
              <a:gd name="T11" fmla="*/ 102 h 813"/>
              <a:gd name="T12" fmla="*/ 153 w 609"/>
              <a:gd name="T13" fmla="*/ 51 h 813"/>
              <a:gd name="T14" fmla="*/ 232 w 609"/>
              <a:gd name="T15" fmla="*/ 51 h 813"/>
              <a:gd name="T16" fmla="*/ 304 w 609"/>
              <a:gd name="T17" fmla="*/ 0 h 813"/>
              <a:gd name="T18" fmla="*/ 376 w 609"/>
              <a:gd name="T19" fmla="*/ 51 h 813"/>
              <a:gd name="T20" fmla="*/ 456 w 609"/>
              <a:gd name="T21" fmla="*/ 51 h 813"/>
              <a:gd name="T22" fmla="*/ 456 w 609"/>
              <a:gd name="T23" fmla="*/ 102 h 813"/>
              <a:gd name="T24" fmla="*/ 506 w 609"/>
              <a:gd name="T25" fmla="*/ 102 h 813"/>
              <a:gd name="T26" fmla="*/ 525 w 609"/>
              <a:gd name="T27" fmla="*/ 102 h 813"/>
              <a:gd name="T28" fmla="*/ 609 w 609"/>
              <a:gd name="T29" fmla="*/ 102 h 813"/>
              <a:gd name="T30" fmla="*/ 609 w 609"/>
              <a:gd name="T31" fmla="*/ 813 h 813"/>
              <a:gd name="T32" fmla="*/ 456 w 609"/>
              <a:gd name="T33" fmla="*/ 357 h 813"/>
              <a:gd name="T34" fmla="*/ 152 w 609"/>
              <a:gd name="T35" fmla="*/ 357 h 813"/>
              <a:gd name="T36" fmla="*/ 152 w 609"/>
              <a:gd name="T37" fmla="*/ 307 h 813"/>
              <a:gd name="T38" fmla="*/ 456 w 609"/>
              <a:gd name="T39" fmla="*/ 307 h 813"/>
              <a:gd name="T40" fmla="*/ 456 w 609"/>
              <a:gd name="T41" fmla="*/ 357 h 813"/>
              <a:gd name="T42" fmla="*/ 456 w 609"/>
              <a:gd name="T43" fmla="*/ 153 h 813"/>
              <a:gd name="T44" fmla="*/ 456 w 609"/>
              <a:gd name="T45" fmla="*/ 204 h 813"/>
              <a:gd name="T46" fmla="*/ 153 w 609"/>
              <a:gd name="T47" fmla="*/ 204 h 813"/>
              <a:gd name="T48" fmla="*/ 153 w 609"/>
              <a:gd name="T49" fmla="*/ 153 h 813"/>
              <a:gd name="T50" fmla="*/ 102 w 609"/>
              <a:gd name="T51" fmla="*/ 153 h 813"/>
              <a:gd name="T52" fmla="*/ 102 w 609"/>
              <a:gd name="T53" fmla="*/ 153 h 813"/>
              <a:gd name="T54" fmla="*/ 51 w 609"/>
              <a:gd name="T55" fmla="*/ 153 h 813"/>
              <a:gd name="T56" fmla="*/ 51 w 609"/>
              <a:gd name="T57" fmla="*/ 762 h 813"/>
              <a:gd name="T58" fmla="*/ 558 w 609"/>
              <a:gd name="T59" fmla="*/ 762 h 813"/>
              <a:gd name="T60" fmla="*/ 558 w 609"/>
              <a:gd name="T61" fmla="*/ 153 h 813"/>
              <a:gd name="T62" fmla="*/ 506 w 609"/>
              <a:gd name="T63" fmla="*/ 153 h 813"/>
              <a:gd name="T64" fmla="*/ 506 w 609"/>
              <a:gd name="T65" fmla="*/ 153 h 813"/>
              <a:gd name="T66" fmla="*/ 456 w 609"/>
              <a:gd name="T67" fmla="*/ 153 h 813"/>
              <a:gd name="T68" fmla="*/ 456 w 609"/>
              <a:gd name="T69" fmla="*/ 660 h 813"/>
              <a:gd name="T70" fmla="*/ 152 w 609"/>
              <a:gd name="T71" fmla="*/ 660 h 813"/>
              <a:gd name="T72" fmla="*/ 152 w 609"/>
              <a:gd name="T73" fmla="*/ 610 h 813"/>
              <a:gd name="T74" fmla="*/ 456 w 609"/>
              <a:gd name="T75" fmla="*/ 610 h 813"/>
              <a:gd name="T76" fmla="*/ 456 w 609"/>
              <a:gd name="T77" fmla="*/ 660 h 813"/>
              <a:gd name="T78" fmla="*/ 456 w 609"/>
              <a:gd name="T79" fmla="*/ 559 h 813"/>
              <a:gd name="T80" fmla="*/ 152 w 609"/>
              <a:gd name="T81" fmla="*/ 559 h 813"/>
              <a:gd name="T82" fmla="*/ 152 w 609"/>
              <a:gd name="T83" fmla="*/ 508 h 813"/>
              <a:gd name="T84" fmla="*/ 456 w 609"/>
              <a:gd name="T85" fmla="*/ 508 h 813"/>
              <a:gd name="T86" fmla="*/ 456 w 609"/>
              <a:gd name="T87" fmla="*/ 559 h 813"/>
              <a:gd name="T88" fmla="*/ 456 w 609"/>
              <a:gd name="T89" fmla="*/ 457 h 813"/>
              <a:gd name="T90" fmla="*/ 152 w 609"/>
              <a:gd name="T91" fmla="*/ 457 h 813"/>
              <a:gd name="T92" fmla="*/ 152 w 609"/>
              <a:gd name="T93" fmla="*/ 407 h 813"/>
              <a:gd name="T94" fmla="*/ 456 w 609"/>
              <a:gd name="T95" fmla="*/ 407 h 813"/>
              <a:gd name="T96" fmla="*/ 456 w 609"/>
              <a:gd name="T97" fmla="*/ 457 h 813"/>
              <a:gd name="T98" fmla="*/ 204 w 609"/>
              <a:gd name="T99" fmla="*/ 153 h 813"/>
              <a:gd name="T100" fmla="*/ 405 w 609"/>
              <a:gd name="T101" fmla="*/ 153 h 813"/>
              <a:gd name="T102" fmla="*/ 405 w 609"/>
              <a:gd name="T103" fmla="*/ 102 h 813"/>
              <a:gd name="T104" fmla="*/ 330 w 609"/>
              <a:gd name="T105" fmla="*/ 102 h 813"/>
              <a:gd name="T106" fmla="*/ 330 w 609"/>
              <a:gd name="T107" fmla="*/ 77 h 813"/>
              <a:gd name="T108" fmla="*/ 304 w 609"/>
              <a:gd name="T109" fmla="*/ 51 h 813"/>
              <a:gd name="T110" fmla="*/ 279 w 609"/>
              <a:gd name="T111" fmla="*/ 77 h 813"/>
              <a:gd name="T112" fmla="*/ 279 w 609"/>
              <a:gd name="T113" fmla="*/ 102 h 813"/>
              <a:gd name="T114" fmla="*/ 204 w 609"/>
              <a:gd name="T115" fmla="*/ 102 h 813"/>
              <a:gd name="T116" fmla="*/ 204 w 609"/>
              <a:gd name="T117" fmla="*/ 15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9" h="813">
                <a:moveTo>
                  <a:pt x="609" y="813"/>
                </a:moveTo>
                <a:lnTo>
                  <a:pt x="0" y="813"/>
                </a:lnTo>
                <a:lnTo>
                  <a:pt x="0" y="102"/>
                </a:lnTo>
                <a:lnTo>
                  <a:pt x="78" y="102"/>
                </a:lnTo>
                <a:lnTo>
                  <a:pt x="102" y="102"/>
                </a:lnTo>
                <a:lnTo>
                  <a:pt x="153" y="102"/>
                </a:lnTo>
                <a:lnTo>
                  <a:pt x="153" y="51"/>
                </a:lnTo>
                <a:lnTo>
                  <a:pt x="232" y="51"/>
                </a:lnTo>
                <a:cubicBezTo>
                  <a:pt x="243" y="22"/>
                  <a:pt x="271" y="0"/>
                  <a:pt x="304" y="0"/>
                </a:cubicBezTo>
                <a:cubicBezTo>
                  <a:pt x="337" y="0"/>
                  <a:pt x="366" y="22"/>
                  <a:pt x="376" y="51"/>
                </a:cubicBezTo>
                <a:lnTo>
                  <a:pt x="456" y="51"/>
                </a:lnTo>
                <a:lnTo>
                  <a:pt x="456" y="102"/>
                </a:lnTo>
                <a:lnTo>
                  <a:pt x="506" y="102"/>
                </a:lnTo>
                <a:lnTo>
                  <a:pt x="525" y="102"/>
                </a:lnTo>
                <a:lnTo>
                  <a:pt x="609" y="102"/>
                </a:lnTo>
                <a:lnTo>
                  <a:pt x="609" y="813"/>
                </a:lnTo>
                <a:close/>
                <a:moveTo>
                  <a:pt x="456" y="357"/>
                </a:moveTo>
                <a:lnTo>
                  <a:pt x="152" y="357"/>
                </a:lnTo>
                <a:lnTo>
                  <a:pt x="152" y="307"/>
                </a:lnTo>
                <a:lnTo>
                  <a:pt x="456" y="307"/>
                </a:lnTo>
                <a:lnTo>
                  <a:pt x="456" y="357"/>
                </a:lnTo>
                <a:close/>
                <a:moveTo>
                  <a:pt x="456" y="153"/>
                </a:moveTo>
                <a:lnTo>
                  <a:pt x="456" y="204"/>
                </a:lnTo>
                <a:lnTo>
                  <a:pt x="153" y="204"/>
                </a:lnTo>
                <a:lnTo>
                  <a:pt x="153" y="153"/>
                </a:lnTo>
                <a:lnTo>
                  <a:pt x="102" y="153"/>
                </a:lnTo>
                <a:lnTo>
                  <a:pt x="102" y="153"/>
                </a:lnTo>
                <a:lnTo>
                  <a:pt x="51" y="153"/>
                </a:lnTo>
                <a:lnTo>
                  <a:pt x="51" y="762"/>
                </a:lnTo>
                <a:lnTo>
                  <a:pt x="558" y="762"/>
                </a:lnTo>
                <a:lnTo>
                  <a:pt x="558" y="153"/>
                </a:lnTo>
                <a:lnTo>
                  <a:pt x="506" y="153"/>
                </a:lnTo>
                <a:lnTo>
                  <a:pt x="506" y="153"/>
                </a:lnTo>
                <a:lnTo>
                  <a:pt x="456" y="153"/>
                </a:lnTo>
                <a:close/>
                <a:moveTo>
                  <a:pt x="456" y="660"/>
                </a:moveTo>
                <a:lnTo>
                  <a:pt x="152" y="660"/>
                </a:lnTo>
                <a:lnTo>
                  <a:pt x="152" y="610"/>
                </a:lnTo>
                <a:lnTo>
                  <a:pt x="456" y="610"/>
                </a:lnTo>
                <a:lnTo>
                  <a:pt x="456" y="660"/>
                </a:lnTo>
                <a:close/>
                <a:moveTo>
                  <a:pt x="456" y="559"/>
                </a:moveTo>
                <a:lnTo>
                  <a:pt x="152" y="559"/>
                </a:lnTo>
                <a:lnTo>
                  <a:pt x="152" y="508"/>
                </a:lnTo>
                <a:lnTo>
                  <a:pt x="456" y="508"/>
                </a:lnTo>
                <a:lnTo>
                  <a:pt x="456" y="559"/>
                </a:lnTo>
                <a:close/>
                <a:moveTo>
                  <a:pt x="456" y="457"/>
                </a:moveTo>
                <a:lnTo>
                  <a:pt x="152" y="457"/>
                </a:lnTo>
                <a:lnTo>
                  <a:pt x="152" y="407"/>
                </a:lnTo>
                <a:lnTo>
                  <a:pt x="456" y="407"/>
                </a:lnTo>
                <a:lnTo>
                  <a:pt x="456" y="457"/>
                </a:lnTo>
                <a:close/>
                <a:moveTo>
                  <a:pt x="204" y="153"/>
                </a:moveTo>
                <a:lnTo>
                  <a:pt x="405" y="153"/>
                </a:lnTo>
                <a:lnTo>
                  <a:pt x="405" y="102"/>
                </a:lnTo>
                <a:lnTo>
                  <a:pt x="330" y="102"/>
                </a:lnTo>
                <a:lnTo>
                  <a:pt x="330" y="77"/>
                </a:lnTo>
                <a:cubicBezTo>
                  <a:pt x="330" y="63"/>
                  <a:pt x="318" y="51"/>
                  <a:pt x="304" y="51"/>
                </a:cubicBezTo>
                <a:cubicBezTo>
                  <a:pt x="290" y="51"/>
                  <a:pt x="279" y="63"/>
                  <a:pt x="279" y="77"/>
                </a:cubicBezTo>
                <a:lnTo>
                  <a:pt x="279" y="102"/>
                </a:lnTo>
                <a:lnTo>
                  <a:pt x="204" y="102"/>
                </a:lnTo>
                <a:lnTo>
                  <a:pt x="204" y="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876" dirty="0">
              <a:latin typeface="Roboto Light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1CB6B4-09AD-4CCA-B2F7-9715316C8649}"/>
              </a:ext>
            </a:extLst>
          </p:cNvPr>
          <p:cNvSpPr/>
          <p:nvPr/>
        </p:nvSpPr>
        <p:spPr>
          <a:xfrm>
            <a:off x="1584866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6B044327-ECB2-443F-BD24-F7E5BD5A0DB8}"/>
              </a:ext>
            </a:extLst>
          </p:cNvPr>
          <p:cNvSpPr>
            <a:spLocks/>
          </p:cNvSpPr>
          <p:nvPr/>
        </p:nvSpPr>
        <p:spPr bwMode="auto">
          <a:xfrm>
            <a:off x="4195967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8647C7-7982-4EB2-B6F1-1A175C75B5E1}"/>
              </a:ext>
            </a:extLst>
          </p:cNvPr>
          <p:cNvSpPr/>
          <p:nvPr/>
        </p:nvSpPr>
        <p:spPr>
          <a:xfrm>
            <a:off x="3946758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A048890B-EF0C-4B22-B1A8-95309D996F60}"/>
              </a:ext>
            </a:extLst>
          </p:cNvPr>
          <p:cNvSpPr>
            <a:spLocks/>
          </p:cNvSpPr>
          <p:nvPr/>
        </p:nvSpPr>
        <p:spPr bwMode="auto">
          <a:xfrm>
            <a:off x="6596491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D3FEAA-C23F-4655-BDA7-1DF96D7BCDCF}"/>
              </a:ext>
            </a:extLst>
          </p:cNvPr>
          <p:cNvSpPr/>
          <p:nvPr/>
        </p:nvSpPr>
        <p:spPr>
          <a:xfrm>
            <a:off x="6347282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Freeform 16">
            <a:extLst>
              <a:ext uri="{FF2B5EF4-FFF2-40B4-BE49-F238E27FC236}">
                <a16:creationId xmlns:a16="http://schemas.microsoft.com/office/drawing/2014/main" id="{9A7303C5-CE94-46A2-A28A-E4BCF15CFA68}"/>
              </a:ext>
            </a:extLst>
          </p:cNvPr>
          <p:cNvSpPr>
            <a:spLocks/>
          </p:cNvSpPr>
          <p:nvPr/>
        </p:nvSpPr>
        <p:spPr bwMode="auto">
          <a:xfrm>
            <a:off x="8958384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02234D-8ED9-4599-82AC-483D26EBF951}"/>
              </a:ext>
            </a:extLst>
          </p:cNvPr>
          <p:cNvSpPr/>
          <p:nvPr/>
        </p:nvSpPr>
        <p:spPr>
          <a:xfrm>
            <a:off x="8709175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0" name="Rectangle 29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2" name="Chevron 5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0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  <p:sp>
        <p:nvSpPr>
          <p:cNvPr id="64" name="Freeform 26"/>
          <p:cNvSpPr>
            <a:spLocks noChangeArrowheads="1"/>
          </p:cNvSpPr>
          <p:nvPr/>
        </p:nvSpPr>
        <p:spPr bwMode="auto">
          <a:xfrm>
            <a:off x="9468914" y="3059122"/>
            <a:ext cx="363474" cy="369482"/>
          </a:xfrm>
          <a:custGeom>
            <a:avLst/>
            <a:gdLst>
              <a:gd name="T0" fmla="*/ 115433 w 426"/>
              <a:gd name="T1" fmla="*/ 118953 h 435"/>
              <a:gd name="T2" fmla="*/ 115433 w 426"/>
              <a:gd name="T3" fmla="*/ 118953 h 435"/>
              <a:gd name="T4" fmla="*/ 0 w 426"/>
              <a:gd name="T5" fmla="*/ 135113 h 435"/>
              <a:gd name="T6" fmla="*/ 15782 w 426"/>
              <a:gd name="T7" fmla="*/ 154864 h 435"/>
              <a:gd name="T8" fmla="*/ 156014 w 426"/>
              <a:gd name="T9" fmla="*/ 154864 h 435"/>
              <a:gd name="T10" fmla="*/ 156014 w 426"/>
              <a:gd name="T11" fmla="*/ 15711 h 435"/>
              <a:gd name="T12" fmla="*/ 131665 w 426"/>
              <a:gd name="T13" fmla="*/ 0 h 435"/>
              <a:gd name="T14" fmla="*/ 115433 w 426"/>
              <a:gd name="T15" fmla="*/ 118953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5" name="Freeform 39"/>
          <p:cNvSpPr>
            <a:spLocks noChangeArrowheads="1"/>
          </p:cNvSpPr>
          <p:nvPr/>
        </p:nvSpPr>
        <p:spPr bwMode="auto">
          <a:xfrm>
            <a:off x="7104741" y="3061537"/>
            <a:ext cx="378494" cy="378494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6" name="Freeform 122"/>
          <p:cNvSpPr>
            <a:spLocks noChangeArrowheads="1"/>
          </p:cNvSpPr>
          <p:nvPr/>
        </p:nvSpPr>
        <p:spPr bwMode="auto">
          <a:xfrm>
            <a:off x="4742849" y="3091578"/>
            <a:ext cx="378494" cy="318414"/>
          </a:xfrm>
          <a:custGeom>
            <a:avLst/>
            <a:gdLst>
              <a:gd name="T0" fmla="*/ 195520 w 444"/>
              <a:gd name="T1" fmla="*/ 96093 h 373"/>
              <a:gd name="T2" fmla="*/ 195520 w 444"/>
              <a:gd name="T3" fmla="*/ 96093 h 373"/>
              <a:gd name="T4" fmla="*/ 159479 w 444"/>
              <a:gd name="T5" fmla="*/ 12181 h 373"/>
              <a:gd name="T6" fmla="*/ 143712 w 444"/>
              <a:gd name="T7" fmla="*/ 0 h 373"/>
              <a:gd name="T8" fmla="*/ 55863 w 444"/>
              <a:gd name="T9" fmla="*/ 0 h 373"/>
              <a:gd name="T10" fmla="*/ 36041 w 444"/>
              <a:gd name="T11" fmla="*/ 12181 h 373"/>
              <a:gd name="T12" fmla="*/ 4055 w 444"/>
              <a:gd name="T13" fmla="*/ 96093 h 373"/>
              <a:gd name="T14" fmla="*/ 0 w 444"/>
              <a:gd name="T15" fmla="*/ 115943 h 373"/>
              <a:gd name="T16" fmla="*/ 8109 w 444"/>
              <a:gd name="T17" fmla="*/ 155643 h 373"/>
              <a:gd name="T18" fmla="*/ 20273 w 444"/>
              <a:gd name="T19" fmla="*/ 167824 h 373"/>
              <a:gd name="T20" fmla="*/ 179752 w 444"/>
              <a:gd name="T21" fmla="*/ 167824 h 373"/>
              <a:gd name="T22" fmla="*/ 191465 w 444"/>
              <a:gd name="T23" fmla="*/ 155643 h 373"/>
              <a:gd name="T24" fmla="*/ 199574 w 444"/>
              <a:gd name="T25" fmla="*/ 115943 h 373"/>
              <a:gd name="T26" fmla="*/ 195520 w 444"/>
              <a:gd name="T27" fmla="*/ 96093 h 373"/>
              <a:gd name="T28" fmla="*/ 179752 w 444"/>
              <a:gd name="T29" fmla="*/ 124063 h 373"/>
              <a:gd name="T30" fmla="*/ 179752 w 444"/>
              <a:gd name="T31" fmla="*/ 124063 h 373"/>
              <a:gd name="T32" fmla="*/ 179752 w 444"/>
              <a:gd name="T33" fmla="*/ 139853 h 373"/>
              <a:gd name="T34" fmla="*/ 167589 w 444"/>
              <a:gd name="T35" fmla="*/ 152034 h 373"/>
              <a:gd name="T36" fmla="*/ 31986 w 444"/>
              <a:gd name="T37" fmla="*/ 152034 h 373"/>
              <a:gd name="T38" fmla="*/ 20273 w 444"/>
              <a:gd name="T39" fmla="*/ 139853 h 373"/>
              <a:gd name="T40" fmla="*/ 15768 w 444"/>
              <a:gd name="T41" fmla="*/ 124063 h 373"/>
              <a:gd name="T42" fmla="*/ 27931 w 444"/>
              <a:gd name="T43" fmla="*/ 111883 h 373"/>
              <a:gd name="T44" fmla="*/ 171643 w 444"/>
              <a:gd name="T45" fmla="*/ 111883 h 373"/>
              <a:gd name="T46" fmla="*/ 179752 w 444"/>
              <a:gd name="T47" fmla="*/ 12406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235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6" name="Group 4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6" name="Diamond 5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Diamond 5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Diamond 4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Diamond 4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6ED88-E761-405C-86B9-CBF8CEC3D2AA}"/>
              </a:ext>
            </a:extLst>
          </p:cNvPr>
          <p:cNvGrpSpPr/>
          <p:nvPr/>
        </p:nvGrpSpPr>
        <p:grpSpPr>
          <a:xfrm>
            <a:off x="1299829" y="2272550"/>
            <a:ext cx="2701553" cy="1284345"/>
            <a:chOff x="1090767" y="668179"/>
            <a:chExt cx="1691085" cy="8039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E4655D-D53D-4AA0-A8F4-298592773EB1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345730-8690-4FF5-8C42-E4C1F9C0BD83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1DD3DB6-7CDB-44C9-98D1-EC700BF42F77}"/>
              </a:ext>
            </a:extLst>
          </p:cNvPr>
          <p:cNvSpPr/>
          <p:nvPr/>
        </p:nvSpPr>
        <p:spPr>
          <a:xfrm flipH="1">
            <a:off x="1093132" y="2344070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5881DC-234D-4A5B-84DE-D2925D926BAC}"/>
              </a:ext>
            </a:extLst>
          </p:cNvPr>
          <p:cNvGrpSpPr/>
          <p:nvPr/>
        </p:nvGrpSpPr>
        <p:grpSpPr>
          <a:xfrm>
            <a:off x="4848572" y="2272549"/>
            <a:ext cx="2701553" cy="1284345"/>
            <a:chOff x="1090767" y="668179"/>
            <a:chExt cx="1691085" cy="8039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AF9369-0733-4542-8F2B-DECCAA754599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7B2F62-E6B8-4B33-B437-50996FCC1DD9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28885-F33C-49D9-AA15-768803ABD24D}"/>
              </a:ext>
            </a:extLst>
          </p:cNvPr>
          <p:cNvSpPr/>
          <p:nvPr/>
        </p:nvSpPr>
        <p:spPr>
          <a:xfrm flipH="1">
            <a:off x="4641875" y="2344069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0DD89-CDF2-44BC-BE05-8F29FCF529CD}"/>
              </a:ext>
            </a:extLst>
          </p:cNvPr>
          <p:cNvGrpSpPr/>
          <p:nvPr/>
        </p:nvGrpSpPr>
        <p:grpSpPr>
          <a:xfrm>
            <a:off x="8397315" y="2272549"/>
            <a:ext cx="2701553" cy="1284345"/>
            <a:chOff x="1090767" y="668179"/>
            <a:chExt cx="1691085" cy="8039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D68EF14-5662-4671-AAD1-C4635EB9FFEC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A8B1EF6-BD11-4E2E-BD59-F2582B5A5BE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85DC3F4-91E7-4003-9CB0-1698E8A0316D}"/>
              </a:ext>
            </a:extLst>
          </p:cNvPr>
          <p:cNvSpPr/>
          <p:nvPr/>
        </p:nvSpPr>
        <p:spPr>
          <a:xfrm flipH="1">
            <a:off x="8190618" y="2344069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B46B22-7B25-400F-961F-5294B694BF74}"/>
              </a:ext>
            </a:extLst>
          </p:cNvPr>
          <p:cNvGrpSpPr/>
          <p:nvPr/>
        </p:nvGrpSpPr>
        <p:grpSpPr>
          <a:xfrm>
            <a:off x="1299829" y="4286407"/>
            <a:ext cx="2701553" cy="1284345"/>
            <a:chOff x="1090767" y="668179"/>
            <a:chExt cx="1691085" cy="8039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482678-A0A7-41BE-B3BB-C0C4C4A38D03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C0F242-8F61-4336-A248-33667D361B0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BD3F698-AD70-4165-B09B-A4AF423FA6CB}"/>
              </a:ext>
            </a:extLst>
          </p:cNvPr>
          <p:cNvSpPr/>
          <p:nvPr/>
        </p:nvSpPr>
        <p:spPr>
          <a:xfrm flipH="1">
            <a:off x="1093132" y="4357927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C91B50-429B-4780-9FEC-50B3611F6890}"/>
              </a:ext>
            </a:extLst>
          </p:cNvPr>
          <p:cNvGrpSpPr/>
          <p:nvPr/>
        </p:nvGrpSpPr>
        <p:grpSpPr>
          <a:xfrm>
            <a:off x="4848572" y="4286406"/>
            <a:ext cx="2701553" cy="1284345"/>
            <a:chOff x="1090767" y="668179"/>
            <a:chExt cx="1691085" cy="803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89FE8ED-8D97-4A7C-A7F8-F97F07B5D56F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B907B2-3198-4D06-BC0A-C89B3610A9D5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FC30A55-77DC-4E73-9743-D530A605587D}"/>
              </a:ext>
            </a:extLst>
          </p:cNvPr>
          <p:cNvSpPr/>
          <p:nvPr/>
        </p:nvSpPr>
        <p:spPr>
          <a:xfrm flipH="1">
            <a:off x="4641875" y="4357926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5DBD5-0036-4EAB-A106-0148F58D6B4B}"/>
              </a:ext>
            </a:extLst>
          </p:cNvPr>
          <p:cNvGrpSpPr/>
          <p:nvPr/>
        </p:nvGrpSpPr>
        <p:grpSpPr>
          <a:xfrm>
            <a:off x="8397315" y="4286406"/>
            <a:ext cx="2701553" cy="1284345"/>
            <a:chOff x="1090767" y="668179"/>
            <a:chExt cx="1691085" cy="8039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CFB115C-3FFC-4460-95D3-582CD2C43252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EF23E3F-A6FE-4B05-B80B-55F62B2540B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AEEC3D3-A624-473E-8F40-555F012C7172}"/>
              </a:ext>
            </a:extLst>
          </p:cNvPr>
          <p:cNvSpPr/>
          <p:nvPr/>
        </p:nvSpPr>
        <p:spPr>
          <a:xfrm flipH="1">
            <a:off x="8190618" y="4357926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9" name="Diamond 68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3" name="Chevron 72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6959318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2" name="Group 31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8" name="Diamond 3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Diamond 5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Diamond 32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DECC35C-6E7A-4CFF-B2ED-02A5DE2F2FF1}"/>
              </a:ext>
            </a:extLst>
          </p:cNvPr>
          <p:cNvSpPr/>
          <p:nvPr/>
        </p:nvSpPr>
        <p:spPr>
          <a:xfrm>
            <a:off x="1743685" y="2336611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E43632-A853-438C-93DA-7A85742BB8A1}"/>
              </a:ext>
            </a:extLst>
          </p:cNvPr>
          <p:cNvSpPr/>
          <p:nvPr/>
        </p:nvSpPr>
        <p:spPr>
          <a:xfrm>
            <a:off x="2418649" y="2415493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A12E5D-438F-4692-9D46-1780EC5FB2C6}"/>
              </a:ext>
            </a:extLst>
          </p:cNvPr>
          <p:cNvSpPr/>
          <p:nvPr/>
        </p:nvSpPr>
        <p:spPr>
          <a:xfrm>
            <a:off x="5396376" y="2415493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4C042B8-483D-498A-9D6B-C763CF9615E9}"/>
              </a:ext>
            </a:extLst>
          </p:cNvPr>
          <p:cNvSpPr/>
          <p:nvPr/>
        </p:nvSpPr>
        <p:spPr>
          <a:xfrm>
            <a:off x="8374107" y="2415493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A24AEC-2AC2-4FAE-85DD-6EAEF3AD6729}"/>
              </a:ext>
            </a:extLst>
          </p:cNvPr>
          <p:cNvSpPr txBox="1"/>
          <p:nvPr/>
        </p:nvSpPr>
        <p:spPr>
          <a:xfrm>
            <a:off x="2264334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00E67-CD3C-43F8-94EE-07A0F70A8A78}"/>
              </a:ext>
            </a:extLst>
          </p:cNvPr>
          <p:cNvSpPr txBox="1"/>
          <p:nvPr/>
        </p:nvSpPr>
        <p:spPr>
          <a:xfrm>
            <a:off x="1845283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B93727-7381-477D-8DF9-84D42C64569C}"/>
              </a:ext>
            </a:extLst>
          </p:cNvPr>
          <p:cNvSpPr txBox="1"/>
          <p:nvPr/>
        </p:nvSpPr>
        <p:spPr>
          <a:xfrm>
            <a:off x="5242061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B5AB61-8A37-4BE2-B874-9C357580A330}"/>
              </a:ext>
            </a:extLst>
          </p:cNvPr>
          <p:cNvSpPr txBox="1"/>
          <p:nvPr/>
        </p:nvSpPr>
        <p:spPr>
          <a:xfrm>
            <a:off x="4823010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8A96B2-D085-49D7-90E2-F699491965B8}"/>
              </a:ext>
            </a:extLst>
          </p:cNvPr>
          <p:cNvSpPr txBox="1"/>
          <p:nvPr/>
        </p:nvSpPr>
        <p:spPr>
          <a:xfrm>
            <a:off x="8219792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E1B7E-2C45-4AA7-BA9B-D11C718097A5}"/>
              </a:ext>
            </a:extLst>
          </p:cNvPr>
          <p:cNvSpPr txBox="1"/>
          <p:nvPr/>
        </p:nvSpPr>
        <p:spPr>
          <a:xfrm>
            <a:off x="7800741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AC6579-E24B-4065-B146-BA2D6218862F}"/>
              </a:ext>
            </a:extLst>
          </p:cNvPr>
          <p:cNvSpPr txBox="1"/>
          <p:nvPr/>
        </p:nvSpPr>
        <p:spPr>
          <a:xfrm>
            <a:off x="2607376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38545E-1187-4162-9809-D10DBDEB0D11}"/>
              </a:ext>
            </a:extLst>
          </p:cNvPr>
          <p:cNvSpPr txBox="1"/>
          <p:nvPr/>
        </p:nvSpPr>
        <p:spPr>
          <a:xfrm>
            <a:off x="5571178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CAFE5A-6EB9-4CC5-8FA5-1FA778CA68EE}"/>
              </a:ext>
            </a:extLst>
          </p:cNvPr>
          <p:cNvSpPr txBox="1"/>
          <p:nvPr/>
        </p:nvSpPr>
        <p:spPr>
          <a:xfrm>
            <a:off x="8562836" y="26400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62CAD95E-A7EA-469E-8E39-A3F65796682B}"/>
              </a:ext>
            </a:extLst>
          </p:cNvPr>
          <p:cNvSpPr/>
          <p:nvPr/>
        </p:nvSpPr>
        <p:spPr>
          <a:xfrm>
            <a:off x="1743685" y="4506496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56B154-5713-43C4-AB9A-20E371F219EE}"/>
              </a:ext>
            </a:extLst>
          </p:cNvPr>
          <p:cNvSpPr/>
          <p:nvPr/>
        </p:nvSpPr>
        <p:spPr>
          <a:xfrm>
            <a:off x="2418649" y="4585378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69C8826-D07C-4D63-8B4E-A2D6732BC2E6}"/>
              </a:ext>
            </a:extLst>
          </p:cNvPr>
          <p:cNvSpPr/>
          <p:nvPr/>
        </p:nvSpPr>
        <p:spPr>
          <a:xfrm>
            <a:off x="5396376" y="4585378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8C88EB-C484-4FA9-A501-006EB6A3A288}"/>
              </a:ext>
            </a:extLst>
          </p:cNvPr>
          <p:cNvSpPr/>
          <p:nvPr/>
        </p:nvSpPr>
        <p:spPr>
          <a:xfrm>
            <a:off x="8374107" y="4585378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58522C-218A-4C51-8640-618FE865E866}"/>
              </a:ext>
            </a:extLst>
          </p:cNvPr>
          <p:cNvSpPr txBox="1"/>
          <p:nvPr/>
        </p:nvSpPr>
        <p:spPr>
          <a:xfrm>
            <a:off x="2264334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27845-DD40-4737-8FAD-0F76BCEBE231}"/>
              </a:ext>
            </a:extLst>
          </p:cNvPr>
          <p:cNvSpPr txBox="1"/>
          <p:nvPr/>
        </p:nvSpPr>
        <p:spPr>
          <a:xfrm>
            <a:off x="5242061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CD4F0D-AE0F-4E2C-BABC-3315E8A846BA}"/>
              </a:ext>
            </a:extLst>
          </p:cNvPr>
          <p:cNvSpPr txBox="1"/>
          <p:nvPr/>
        </p:nvSpPr>
        <p:spPr>
          <a:xfrm>
            <a:off x="8219792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783E509-1CB2-4002-9C85-49908FED1B36}"/>
              </a:ext>
            </a:extLst>
          </p:cNvPr>
          <p:cNvSpPr txBox="1"/>
          <p:nvPr/>
        </p:nvSpPr>
        <p:spPr>
          <a:xfrm>
            <a:off x="2607376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BC1367-7513-413B-99FE-579B7A0899AD}"/>
              </a:ext>
            </a:extLst>
          </p:cNvPr>
          <p:cNvSpPr txBox="1"/>
          <p:nvPr/>
        </p:nvSpPr>
        <p:spPr>
          <a:xfrm>
            <a:off x="5571178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750898-441F-4C88-A710-C96672E0FC90}"/>
              </a:ext>
            </a:extLst>
          </p:cNvPr>
          <p:cNvSpPr txBox="1"/>
          <p:nvPr/>
        </p:nvSpPr>
        <p:spPr>
          <a:xfrm>
            <a:off x="8562836" y="480989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L-Shape 6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-Shape 6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-Shape 65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72" name="Diamond 71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6" name="Chevron 75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85319203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6" name="Group 1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Diamond 1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41">
            <a:extLst>
              <a:ext uri="{FF2B5EF4-FFF2-40B4-BE49-F238E27FC236}">
                <a16:creationId xmlns:a16="http://schemas.microsoft.com/office/drawing/2014/main" id="{C8198EEE-31C8-4C11-A166-4B869B8EB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985" y="2379258"/>
            <a:ext cx="1542023" cy="15451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618159E1-9E33-401E-A687-664FFE82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111" y="2379258"/>
            <a:ext cx="1542023" cy="15451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13E21A00-2478-422B-8D18-5AA79DED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859" y="2379258"/>
            <a:ext cx="1542023" cy="15451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2" name="Shape 2774">
            <a:extLst>
              <a:ext uri="{FF2B5EF4-FFF2-40B4-BE49-F238E27FC236}">
                <a16:creationId xmlns:a16="http://schemas.microsoft.com/office/drawing/2014/main" id="{7612AD12-9FD3-4034-AA71-68FE8F3F78B7}"/>
              </a:ext>
            </a:extLst>
          </p:cNvPr>
          <p:cNvSpPr/>
          <p:nvPr/>
        </p:nvSpPr>
        <p:spPr>
          <a:xfrm>
            <a:off x="2338208" y="2922865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Shape 2787">
            <a:extLst>
              <a:ext uri="{FF2B5EF4-FFF2-40B4-BE49-F238E27FC236}">
                <a16:creationId xmlns:a16="http://schemas.microsoft.com/office/drawing/2014/main" id="{DBD4F562-E0B3-444B-9AF2-C32E21D31E03}"/>
              </a:ext>
            </a:extLst>
          </p:cNvPr>
          <p:cNvSpPr/>
          <p:nvPr/>
        </p:nvSpPr>
        <p:spPr>
          <a:xfrm>
            <a:off x="5808228" y="2870042"/>
            <a:ext cx="574943" cy="575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2784">
            <a:extLst>
              <a:ext uri="{FF2B5EF4-FFF2-40B4-BE49-F238E27FC236}">
                <a16:creationId xmlns:a16="http://schemas.microsoft.com/office/drawing/2014/main" id="{48723509-6CA4-40BC-BF7C-1D3ECC1D8777}"/>
              </a:ext>
            </a:extLst>
          </p:cNvPr>
          <p:cNvSpPr/>
          <p:nvPr/>
        </p:nvSpPr>
        <p:spPr>
          <a:xfrm>
            <a:off x="9302767" y="2894214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658EA-D105-4716-9033-0184EE2EB9C1}"/>
              </a:ext>
            </a:extLst>
          </p:cNvPr>
          <p:cNvSpPr txBox="1"/>
          <p:nvPr/>
        </p:nvSpPr>
        <p:spPr>
          <a:xfrm>
            <a:off x="1365443" y="4558131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8F89F-5532-4903-AC71-F90DC4FC4D67}"/>
              </a:ext>
            </a:extLst>
          </p:cNvPr>
          <p:cNvSpPr txBox="1"/>
          <p:nvPr/>
        </p:nvSpPr>
        <p:spPr>
          <a:xfrm>
            <a:off x="4851272" y="4558130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743CB5-18B0-4910-BD86-4908B58ABC65}"/>
              </a:ext>
            </a:extLst>
          </p:cNvPr>
          <p:cNvSpPr txBox="1"/>
          <p:nvPr/>
        </p:nvSpPr>
        <p:spPr>
          <a:xfrm>
            <a:off x="8337101" y="4558129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3" name="Diamond 4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amond 4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7" name="Chevron 46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1895691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7" name="Group 26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2" name="Diamond 31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8" name="Diamond 27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iamond 2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F6B3E88-8E8B-45C9-921C-1AB6869E29B9}"/>
              </a:ext>
            </a:extLst>
          </p:cNvPr>
          <p:cNvSpPr/>
          <p:nvPr/>
        </p:nvSpPr>
        <p:spPr>
          <a:xfrm>
            <a:off x="1690253" y="2756409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94267-0854-4C96-B0DF-22509C0D84E1}"/>
              </a:ext>
            </a:extLst>
          </p:cNvPr>
          <p:cNvSpPr txBox="1"/>
          <p:nvPr/>
        </p:nvSpPr>
        <p:spPr>
          <a:xfrm>
            <a:off x="2306332" y="2494799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20882-D47D-427C-9AED-246062450EA5}"/>
              </a:ext>
            </a:extLst>
          </p:cNvPr>
          <p:cNvSpPr/>
          <p:nvPr/>
        </p:nvSpPr>
        <p:spPr>
          <a:xfrm>
            <a:off x="4793672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30F15-0F9A-49BE-8457-E66E5D99C694}"/>
              </a:ext>
            </a:extLst>
          </p:cNvPr>
          <p:cNvSpPr txBox="1"/>
          <p:nvPr/>
        </p:nvSpPr>
        <p:spPr>
          <a:xfrm>
            <a:off x="5376087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CC9B2-9B92-4AB8-8559-E4B8B42CCB11}"/>
              </a:ext>
            </a:extLst>
          </p:cNvPr>
          <p:cNvSpPr/>
          <p:nvPr/>
        </p:nvSpPr>
        <p:spPr>
          <a:xfrm>
            <a:off x="7897091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9813B-36E4-4831-A44C-3B113CC4501E}"/>
              </a:ext>
            </a:extLst>
          </p:cNvPr>
          <p:cNvSpPr txBox="1"/>
          <p:nvPr/>
        </p:nvSpPr>
        <p:spPr>
          <a:xfrm>
            <a:off x="8479506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D229DE-24C2-4424-A6B4-0BC4726DA27A}"/>
              </a:ext>
            </a:extLst>
          </p:cNvPr>
          <p:cNvSpPr/>
          <p:nvPr/>
        </p:nvSpPr>
        <p:spPr>
          <a:xfrm>
            <a:off x="1690253" y="3878628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266016-9D7B-4F82-80F2-AE9087EADC82}"/>
              </a:ext>
            </a:extLst>
          </p:cNvPr>
          <p:cNvSpPr txBox="1"/>
          <p:nvPr/>
        </p:nvSpPr>
        <p:spPr>
          <a:xfrm>
            <a:off x="2306332" y="3617018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7DFA8-904C-48A3-AFBB-54A268FB06DB}"/>
              </a:ext>
            </a:extLst>
          </p:cNvPr>
          <p:cNvSpPr/>
          <p:nvPr/>
        </p:nvSpPr>
        <p:spPr>
          <a:xfrm>
            <a:off x="4793672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5B3DB-6AC3-4394-94B1-F7BFC3CA86AD}"/>
              </a:ext>
            </a:extLst>
          </p:cNvPr>
          <p:cNvSpPr txBox="1"/>
          <p:nvPr/>
        </p:nvSpPr>
        <p:spPr>
          <a:xfrm>
            <a:off x="5376087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154ED-9EC7-43BA-AF79-036C736F8D24}"/>
              </a:ext>
            </a:extLst>
          </p:cNvPr>
          <p:cNvSpPr/>
          <p:nvPr/>
        </p:nvSpPr>
        <p:spPr>
          <a:xfrm>
            <a:off x="7897091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57C-84B4-4807-8822-C9A0E50A79C2}"/>
              </a:ext>
            </a:extLst>
          </p:cNvPr>
          <p:cNvSpPr txBox="1"/>
          <p:nvPr/>
        </p:nvSpPr>
        <p:spPr>
          <a:xfrm>
            <a:off x="8479506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A8832F-5E5E-49A0-B884-3458E3107359}"/>
              </a:ext>
            </a:extLst>
          </p:cNvPr>
          <p:cNvSpPr/>
          <p:nvPr/>
        </p:nvSpPr>
        <p:spPr>
          <a:xfrm>
            <a:off x="1690253" y="5000847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CA86E-52A5-4F1D-8807-8BB0B63120D1}"/>
              </a:ext>
            </a:extLst>
          </p:cNvPr>
          <p:cNvSpPr txBox="1"/>
          <p:nvPr/>
        </p:nvSpPr>
        <p:spPr>
          <a:xfrm>
            <a:off x="2306332" y="4739237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2C9B5-6EC5-4149-B149-904C2F1708D2}"/>
              </a:ext>
            </a:extLst>
          </p:cNvPr>
          <p:cNvSpPr/>
          <p:nvPr/>
        </p:nvSpPr>
        <p:spPr>
          <a:xfrm>
            <a:off x="4793672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8A9853-5CDF-4D9A-8489-99CA99AB744E}"/>
              </a:ext>
            </a:extLst>
          </p:cNvPr>
          <p:cNvSpPr txBox="1"/>
          <p:nvPr/>
        </p:nvSpPr>
        <p:spPr>
          <a:xfrm>
            <a:off x="5376087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F6093-157F-4190-BB86-D726956BE2C6}"/>
              </a:ext>
            </a:extLst>
          </p:cNvPr>
          <p:cNvSpPr/>
          <p:nvPr/>
        </p:nvSpPr>
        <p:spPr>
          <a:xfrm>
            <a:off x="7897091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469FDE-55B7-4798-8A33-E108DF94BAEE}"/>
              </a:ext>
            </a:extLst>
          </p:cNvPr>
          <p:cNvSpPr txBox="1"/>
          <p:nvPr/>
        </p:nvSpPr>
        <p:spPr>
          <a:xfrm>
            <a:off x="8479506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5" name="Rectangle 3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-Shape 37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-Shape 38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amond 46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9" name="Chevron 48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9932798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6" name="Group 2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1" name="Diamond 30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iamond 31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Diamond 2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Diamond 2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D4753DF2-8FD8-4C82-AB33-FD4AB26D61C1}"/>
              </a:ext>
            </a:extLst>
          </p:cNvPr>
          <p:cNvSpPr/>
          <p:nvPr/>
        </p:nvSpPr>
        <p:spPr>
          <a:xfrm>
            <a:off x="5991712" y="2552193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63EC96-48F8-4AB1-A336-A487F01990CF}"/>
              </a:ext>
            </a:extLst>
          </p:cNvPr>
          <p:cNvSpPr/>
          <p:nvPr/>
        </p:nvSpPr>
        <p:spPr>
          <a:xfrm>
            <a:off x="5991712" y="4214019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264A20-376D-4901-979A-1786D8E8E0A0}"/>
              </a:ext>
            </a:extLst>
          </p:cNvPr>
          <p:cNvSpPr/>
          <p:nvPr/>
        </p:nvSpPr>
        <p:spPr>
          <a:xfrm>
            <a:off x="5991712" y="3382761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E7151D2-F1F4-4B19-8465-697500C71376}"/>
              </a:ext>
            </a:extLst>
          </p:cNvPr>
          <p:cNvSpPr/>
          <p:nvPr/>
        </p:nvSpPr>
        <p:spPr>
          <a:xfrm>
            <a:off x="5991712" y="5047608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36" name="Freeform 2">
            <a:extLst>
              <a:ext uri="{FF2B5EF4-FFF2-40B4-BE49-F238E27FC236}">
                <a16:creationId xmlns:a16="http://schemas.microsoft.com/office/drawing/2014/main" id="{0432891E-FF1D-4F60-A3B4-6AC90381D9C1}"/>
              </a:ext>
            </a:extLst>
          </p:cNvPr>
          <p:cNvSpPr>
            <a:spLocks/>
          </p:cNvSpPr>
          <p:nvPr/>
        </p:nvSpPr>
        <p:spPr bwMode="auto">
          <a:xfrm rot="16200000">
            <a:off x="2710093" y="1502824"/>
            <a:ext cx="999617" cy="276025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4448A5-0B91-4DF6-B90C-116625DC8772}"/>
              </a:ext>
            </a:extLst>
          </p:cNvPr>
          <p:cNvSpPr txBox="1"/>
          <p:nvPr/>
        </p:nvSpPr>
        <p:spPr>
          <a:xfrm flipH="1">
            <a:off x="1887231" y="2748538"/>
            <a:ext cx="2267158" cy="56011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methodol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5F2C8-E4CF-49F6-A40D-3AA20BCDF9F8}"/>
              </a:ext>
            </a:extLst>
          </p:cNvPr>
          <p:cNvSpPr txBox="1"/>
          <p:nvPr/>
        </p:nvSpPr>
        <p:spPr>
          <a:xfrm flipH="1">
            <a:off x="1927485" y="2480845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Rectangle 139">
            <a:extLst>
              <a:ext uri="{FF2B5EF4-FFF2-40B4-BE49-F238E27FC236}">
                <a16:creationId xmlns:a16="http://schemas.microsoft.com/office/drawing/2014/main" id="{2EA1C860-69AD-4D45-80CD-BE504162695F}"/>
              </a:ext>
            </a:extLst>
          </p:cNvPr>
          <p:cNvSpPr/>
          <p:nvPr/>
        </p:nvSpPr>
        <p:spPr>
          <a:xfrm rot="16200000" flipH="1">
            <a:off x="4351140" y="2508833"/>
            <a:ext cx="748042" cy="74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40" name="Freeform 191">
            <a:extLst>
              <a:ext uri="{FF2B5EF4-FFF2-40B4-BE49-F238E27FC236}">
                <a16:creationId xmlns:a16="http://schemas.microsoft.com/office/drawing/2014/main" id="{EBCCF6C0-1C50-42B5-942C-137CBE005ED1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0029" y="2693255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1" name="Freeform 2">
            <a:extLst>
              <a:ext uri="{FF2B5EF4-FFF2-40B4-BE49-F238E27FC236}">
                <a16:creationId xmlns:a16="http://schemas.microsoft.com/office/drawing/2014/main" id="{881A478D-155B-4CD1-9DC1-5C642F529723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2747522"/>
            <a:ext cx="999617" cy="276025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D6F341-7087-41ED-B753-71EDA1E47A39}"/>
              </a:ext>
            </a:extLst>
          </p:cNvPr>
          <p:cNvSpPr txBox="1"/>
          <p:nvPr/>
        </p:nvSpPr>
        <p:spPr>
          <a:xfrm flipH="1">
            <a:off x="1744386" y="3993236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B019D9-0738-4EF2-BF72-A74CEC2F84E9}"/>
              </a:ext>
            </a:extLst>
          </p:cNvPr>
          <p:cNvSpPr txBox="1"/>
          <p:nvPr/>
        </p:nvSpPr>
        <p:spPr>
          <a:xfrm flipH="1">
            <a:off x="1784640" y="3725543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Rectangle 139">
            <a:extLst>
              <a:ext uri="{FF2B5EF4-FFF2-40B4-BE49-F238E27FC236}">
                <a16:creationId xmlns:a16="http://schemas.microsoft.com/office/drawing/2014/main" id="{C036718C-A1F0-40B2-BE1E-E684184B807F}"/>
              </a:ext>
            </a:extLst>
          </p:cNvPr>
          <p:cNvSpPr/>
          <p:nvPr/>
        </p:nvSpPr>
        <p:spPr>
          <a:xfrm rot="16200000" flipH="1">
            <a:off x="4357523" y="3753531"/>
            <a:ext cx="748042" cy="748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57" name="Freeform 191">
            <a:extLst>
              <a:ext uri="{FF2B5EF4-FFF2-40B4-BE49-F238E27FC236}">
                <a16:creationId xmlns:a16="http://schemas.microsoft.com/office/drawing/2014/main" id="{771DADD5-43ED-422E-A9B1-882746B9F0FA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3937953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0" name="Freeform 2">
            <a:extLst>
              <a:ext uri="{FF2B5EF4-FFF2-40B4-BE49-F238E27FC236}">
                <a16:creationId xmlns:a16="http://schemas.microsoft.com/office/drawing/2014/main" id="{4784AA7E-D62D-473A-BE78-46E86EF12DEB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3992220"/>
            <a:ext cx="999617" cy="2760256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96C0A-A56A-4B17-A4A5-9C3B479139B3}"/>
              </a:ext>
            </a:extLst>
          </p:cNvPr>
          <p:cNvSpPr txBox="1"/>
          <p:nvPr/>
        </p:nvSpPr>
        <p:spPr>
          <a:xfrm flipH="1">
            <a:off x="1744386" y="5237934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8328220-449B-4048-B275-0013740BF962}"/>
              </a:ext>
            </a:extLst>
          </p:cNvPr>
          <p:cNvSpPr txBox="1"/>
          <p:nvPr/>
        </p:nvSpPr>
        <p:spPr>
          <a:xfrm flipH="1">
            <a:off x="1784640" y="4970241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94C14FB3-DF32-4058-AFF1-42FB614BE25C}"/>
              </a:ext>
            </a:extLst>
          </p:cNvPr>
          <p:cNvSpPr/>
          <p:nvPr/>
        </p:nvSpPr>
        <p:spPr>
          <a:xfrm rot="16200000" flipH="1">
            <a:off x="4357523" y="4998229"/>
            <a:ext cx="748042" cy="74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74" name="Freeform 191">
            <a:extLst>
              <a:ext uri="{FF2B5EF4-FFF2-40B4-BE49-F238E27FC236}">
                <a16:creationId xmlns:a16="http://schemas.microsoft.com/office/drawing/2014/main" id="{F11C232B-EDCE-43FA-8C6B-7CEED9A0B70F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5182651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4" name="Rectangle 33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-Shape 4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-Shape 4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-Shape 4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3" name="Diamond 5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8" name="Chevron 5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3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14916383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0" name="Group 3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5" name="Diamond 5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Diamond 5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Diamond 40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Diamond 41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65703F-59EC-4106-AE1A-ED47E3CFEB7F}"/>
              </a:ext>
            </a:extLst>
          </p:cNvPr>
          <p:cNvSpPr/>
          <p:nvPr/>
        </p:nvSpPr>
        <p:spPr>
          <a:xfrm>
            <a:off x="2600889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C5986-1451-4B5E-B71D-C65DB2E4B8AF}"/>
              </a:ext>
            </a:extLst>
          </p:cNvPr>
          <p:cNvSpPr txBox="1"/>
          <p:nvPr/>
        </p:nvSpPr>
        <p:spPr>
          <a:xfrm>
            <a:off x="1895157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ABDD86-9D7B-4363-8788-0997E8D305F0}"/>
              </a:ext>
            </a:extLst>
          </p:cNvPr>
          <p:cNvSpPr txBox="1"/>
          <p:nvPr/>
        </p:nvSpPr>
        <p:spPr>
          <a:xfrm>
            <a:off x="1895157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0411EB-D6DF-4895-9328-DAFFC4BF49DB}"/>
              </a:ext>
            </a:extLst>
          </p:cNvPr>
          <p:cNvSpPr/>
          <p:nvPr/>
        </p:nvSpPr>
        <p:spPr>
          <a:xfrm>
            <a:off x="4859180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6304C4-8683-465A-B17B-D080BEBDAE0C}"/>
              </a:ext>
            </a:extLst>
          </p:cNvPr>
          <p:cNvSpPr txBox="1"/>
          <p:nvPr/>
        </p:nvSpPr>
        <p:spPr>
          <a:xfrm>
            <a:off x="4153448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4DBEF-9797-4D8C-924C-1010352170E0}"/>
              </a:ext>
            </a:extLst>
          </p:cNvPr>
          <p:cNvSpPr txBox="1"/>
          <p:nvPr/>
        </p:nvSpPr>
        <p:spPr>
          <a:xfrm>
            <a:off x="4153448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DA858A9-6666-4175-9CA8-CB488053E811}"/>
              </a:ext>
            </a:extLst>
          </p:cNvPr>
          <p:cNvSpPr/>
          <p:nvPr/>
        </p:nvSpPr>
        <p:spPr>
          <a:xfrm>
            <a:off x="7117471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83A1B-A9D5-4AC2-87E7-492741C50470}"/>
              </a:ext>
            </a:extLst>
          </p:cNvPr>
          <p:cNvSpPr txBox="1"/>
          <p:nvPr/>
        </p:nvSpPr>
        <p:spPr>
          <a:xfrm>
            <a:off x="6411739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8A312B-292F-43CF-AC7C-2BC97CA41D29}"/>
              </a:ext>
            </a:extLst>
          </p:cNvPr>
          <p:cNvSpPr txBox="1"/>
          <p:nvPr/>
        </p:nvSpPr>
        <p:spPr>
          <a:xfrm>
            <a:off x="6411739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FAEEC9-8D64-4A33-B015-1FBEB08EF261}"/>
              </a:ext>
            </a:extLst>
          </p:cNvPr>
          <p:cNvSpPr/>
          <p:nvPr/>
        </p:nvSpPr>
        <p:spPr>
          <a:xfrm>
            <a:off x="9375762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C169B9-927C-4980-9BAB-FA75164324A8}"/>
              </a:ext>
            </a:extLst>
          </p:cNvPr>
          <p:cNvSpPr txBox="1"/>
          <p:nvPr/>
        </p:nvSpPr>
        <p:spPr>
          <a:xfrm>
            <a:off x="8670030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7760D7-FDAB-412C-A381-FB830E31BE61}"/>
              </a:ext>
            </a:extLst>
          </p:cNvPr>
          <p:cNvSpPr txBox="1"/>
          <p:nvPr/>
        </p:nvSpPr>
        <p:spPr>
          <a:xfrm>
            <a:off x="8670030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B0271E6-A0D6-42F9-B2B6-588286630BDB}"/>
              </a:ext>
            </a:extLst>
          </p:cNvPr>
          <p:cNvSpPr/>
          <p:nvPr/>
        </p:nvSpPr>
        <p:spPr>
          <a:xfrm>
            <a:off x="2600889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77081-3507-43FF-9E38-282C8EAAC7C3}"/>
              </a:ext>
            </a:extLst>
          </p:cNvPr>
          <p:cNvSpPr txBox="1"/>
          <p:nvPr/>
        </p:nvSpPr>
        <p:spPr>
          <a:xfrm>
            <a:off x="1895157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D056A5-186E-4494-90BD-A6F6C942E9E1}"/>
              </a:ext>
            </a:extLst>
          </p:cNvPr>
          <p:cNvSpPr txBox="1"/>
          <p:nvPr/>
        </p:nvSpPr>
        <p:spPr>
          <a:xfrm>
            <a:off x="1895157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4239B8B-0D3C-4B53-83D9-F12447003852}"/>
              </a:ext>
            </a:extLst>
          </p:cNvPr>
          <p:cNvSpPr/>
          <p:nvPr/>
        </p:nvSpPr>
        <p:spPr>
          <a:xfrm>
            <a:off x="4859180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774918-32E7-4B80-B929-5054A3ADE9EF}"/>
              </a:ext>
            </a:extLst>
          </p:cNvPr>
          <p:cNvSpPr txBox="1"/>
          <p:nvPr/>
        </p:nvSpPr>
        <p:spPr>
          <a:xfrm>
            <a:off x="4153448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1BFAE-E126-4E8C-B83F-47491C7534A3}"/>
              </a:ext>
            </a:extLst>
          </p:cNvPr>
          <p:cNvSpPr txBox="1"/>
          <p:nvPr/>
        </p:nvSpPr>
        <p:spPr>
          <a:xfrm>
            <a:off x="4153448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D842689-16ED-4C0F-A70D-67318CCB07D1}"/>
              </a:ext>
            </a:extLst>
          </p:cNvPr>
          <p:cNvSpPr/>
          <p:nvPr/>
        </p:nvSpPr>
        <p:spPr>
          <a:xfrm>
            <a:off x="7117471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8F876E-2837-46A0-9873-83EE9C165B55}"/>
              </a:ext>
            </a:extLst>
          </p:cNvPr>
          <p:cNvSpPr txBox="1"/>
          <p:nvPr/>
        </p:nvSpPr>
        <p:spPr>
          <a:xfrm>
            <a:off x="6411739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A5E20D-19D8-4194-A190-65AD3F2FD60E}"/>
              </a:ext>
            </a:extLst>
          </p:cNvPr>
          <p:cNvSpPr txBox="1"/>
          <p:nvPr/>
        </p:nvSpPr>
        <p:spPr>
          <a:xfrm>
            <a:off x="6411739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262331-D127-4A3C-AB74-275D8586A57A}"/>
              </a:ext>
            </a:extLst>
          </p:cNvPr>
          <p:cNvSpPr/>
          <p:nvPr/>
        </p:nvSpPr>
        <p:spPr>
          <a:xfrm>
            <a:off x="9375762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DABFD-C238-4E3C-A81A-3FC2A68B7026}"/>
              </a:ext>
            </a:extLst>
          </p:cNvPr>
          <p:cNvSpPr txBox="1"/>
          <p:nvPr/>
        </p:nvSpPr>
        <p:spPr>
          <a:xfrm>
            <a:off x="8670030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8075AE-D3DA-4D27-947F-9BA4D29CDA68}"/>
              </a:ext>
            </a:extLst>
          </p:cNvPr>
          <p:cNvSpPr txBox="1"/>
          <p:nvPr/>
        </p:nvSpPr>
        <p:spPr>
          <a:xfrm>
            <a:off x="8670030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8" name="Rectangle 5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L-Shape 5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2" name="Chevron 7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7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0741997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1" name="Group 3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45" name="Diamond 4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iamond 3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89FB4-BB34-48CB-94D7-0EBC42DE38D0}"/>
              </a:ext>
            </a:extLst>
          </p:cNvPr>
          <p:cNvGrpSpPr/>
          <p:nvPr/>
        </p:nvGrpSpPr>
        <p:grpSpPr>
          <a:xfrm>
            <a:off x="1810798" y="2559273"/>
            <a:ext cx="3602182" cy="1323818"/>
            <a:chOff x="2277867" y="2455181"/>
            <a:chExt cx="7636266" cy="2806361"/>
          </a:xfrm>
        </p:grpSpPr>
        <p:sp>
          <p:nvSpPr>
            <p:cNvPr id="33" name="Freeform 13144">
              <a:extLst>
                <a:ext uri="{FF2B5EF4-FFF2-40B4-BE49-F238E27FC236}">
                  <a16:creationId xmlns:a16="http://schemas.microsoft.com/office/drawing/2014/main" id="{1486F8E1-FD8C-47D7-AE7A-52BC7465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6" name="Freeform 13145">
              <a:extLst>
                <a:ext uri="{FF2B5EF4-FFF2-40B4-BE49-F238E27FC236}">
                  <a16:creationId xmlns:a16="http://schemas.microsoft.com/office/drawing/2014/main" id="{D2CC197E-B395-4441-A444-8A420264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7" name="Freeform 13147">
              <a:extLst>
                <a:ext uri="{FF2B5EF4-FFF2-40B4-BE49-F238E27FC236}">
                  <a16:creationId xmlns:a16="http://schemas.microsoft.com/office/drawing/2014/main" id="{E2A26E14-8544-4222-ABB9-A535ED44C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8" name="Freeform 13148">
              <a:extLst>
                <a:ext uri="{FF2B5EF4-FFF2-40B4-BE49-F238E27FC236}">
                  <a16:creationId xmlns:a16="http://schemas.microsoft.com/office/drawing/2014/main" id="{E25A9F34-AD7B-436F-A469-BF11E81E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9" name="Freeform 13151">
              <a:extLst>
                <a:ext uri="{FF2B5EF4-FFF2-40B4-BE49-F238E27FC236}">
                  <a16:creationId xmlns:a16="http://schemas.microsoft.com/office/drawing/2014/main" id="{FBE661E6-5AFA-402E-8A90-4F0C4B48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0" name="Freeform 13152">
              <a:extLst>
                <a:ext uri="{FF2B5EF4-FFF2-40B4-BE49-F238E27FC236}">
                  <a16:creationId xmlns:a16="http://schemas.microsoft.com/office/drawing/2014/main" id="{31DBB19F-8DB4-4A94-8016-D2B097DA4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1" name="Shape 2551">
              <a:extLst>
                <a:ext uri="{FF2B5EF4-FFF2-40B4-BE49-F238E27FC236}">
                  <a16:creationId xmlns:a16="http://schemas.microsoft.com/office/drawing/2014/main" id="{33AD478E-6650-4841-95A4-A5DE81F66346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2" name="Shape 2553">
              <a:extLst>
                <a:ext uri="{FF2B5EF4-FFF2-40B4-BE49-F238E27FC236}">
                  <a16:creationId xmlns:a16="http://schemas.microsoft.com/office/drawing/2014/main" id="{D13E9105-A8B0-4207-B2F2-8AE9E8C4730E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3" name="Shape 2606">
              <a:extLst>
                <a:ext uri="{FF2B5EF4-FFF2-40B4-BE49-F238E27FC236}">
                  <a16:creationId xmlns:a16="http://schemas.microsoft.com/office/drawing/2014/main" id="{8ACB0B90-1D64-4FDB-B19D-2FF728EA29A4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50949CF9-A790-414B-9178-EBBB418E835C}"/>
              </a:ext>
            </a:extLst>
          </p:cNvPr>
          <p:cNvSpPr/>
          <p:nvPr/>
        </p:nvSpPr>
        <p:spPr>
          <a:xfrm>
            <a:off x="1770811" y="4233745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9E7AF-4859-4732-8D1E-E0B99572904B}"/>
              </a:ext>
            </a:extLst>
          </p:cNvPr>
          <p:cNvSpPr/>
          <p:nvPr/>
        </p:nvSpPr>
        <p:spPr>
          <a:xfrm>
            <a:off x="1770811" y="506431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0A1621-CFDB-4502-A118-713E4F95B6E9}"/>
              </a:ext>
            </a:extLst>
          </p:cNvPr>
          <p:cNvGrpSpPr/>
          <p:nvPr/>
        </p:nvGrpSpPr>
        <p:grpSpPr>
          <a:xfrm>
            <a:off x="6638896" y="2557681"/>
            <a:ext cx="3602182" cy="1323818"/>
            <a:chOff x="2277867" y="2455181"/>
            <a:chExt cx="7636266" cy="2806361"/>
          </a:xfrm>
        </p:grpSpPr>
        <p:sp>
          <p:nvSpPr>
            <p:cNvPr id="66" name="Freeform 13144">
              <a:extLst>
                <a:ext uri="{FF2B5EF4-FFF2-40B4-BE49-F238E27FC236}">
                  <a16:creationId xmlns:a16="http://schemas.microsoft.com/office/drawing/2014/main" id="{CCA827B0-D4E7-48F9-840B-559278DB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7" name="Freeform 13145">
              <a:extLst>
                <a:ext uri="{FF2B5EF4-FFF2-40B4-BE49-F238E27FC236}">
                  <a16:creationId xmlns:a16="http://schemas.microsoft.com/office/drawing/2014/main" id="{A2A52D81-B4E4-4BBE-9FCD-ECE288E5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8" name="Freeform 13147">
              <a:extLst>
                <a:ext uri="{FF2B5EF4-FFF2-40B4-BE49-F238E27FC236}">
                  <a16:creationId xmlns:a16="http://schemas.microsoft.com/office/drawing/2014/main" id="{EBE343E6-D920-43DD-B736-BA3F4C2B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9" name="Freeform 13148">
              <a:extLst>
                <a:ext uri="{FF2B5EF4-FFF2-40B4-BE49-F238E27FC236}">
                  <a16:creationId xmlns:a16="http://schemas.microsoft.com/office/drawing/2014/main" id="{6DD4CBBC-1916-48C9-A5C0-E2A85C61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0" name="Freeform 13151">
              <a:extLst>
                <a:ext uri="{FF2B5EF4-FFF2-40B4-BE49-F238E27FC236}">
                  <a16:creationId xmlns:a16="http://schemas.microsoft.com/office/drawing/2014/main" id="{5BB889EE-D7FD-490B-B905-86F80F12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1" name="Freeform 13152">
              <a:extLst>
                <a:ext uri="{FF2B5EF4-FFF2-40B4-BE49-F238E27FC236}">
                  <a16:creationId xmlns:a16="http://schemas.microsoft.com/office/drawing/2014/main" id="{68EE7E45-CCF4-48D0-82B3-A981AFE3A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2" name="Shape 2551">
              <a:extLst>
                <a:ext uri="{FF2B5EF4-FFF2-40B4-BE49-F238E27FC236}">
                  <a16:creationId xmlns:a16="http://schemas.microsoft.com/office/drawing/2014/main" id="{C5D33F3A-7564-4526-8BDE-86EFF782E292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3" name="Shape 2553">
              <a:extLst>
                <a:ext uri="{FF2B5EF4-FFF2-40B4-BE49-F238E27FC236}">
                  <a16:creationId xmlns:a16="http://schemas.microsoft.com/office/drawing/2014/main" id="{CAD1FDA8-268A-492F-9059-FD859A0A0370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4" name="Shape 2606">
              <a:extLst>
                <a:ext uri="{FF2B5EF4-FFF2-40B4-BE49-F238E27FC236}">
                  <a16:creationId xmlns:a16="http://schemas.microsoft.com/office/drawing/2014/main" id="{FFB2F527-79E1-471C-8D96-7061640CB760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DAE0AB9-8D1E-444E-A6CC-B60AA5BAA14D}"/>
              </a:ext>
            </a:extLst>
          </p:cNvPr>
          <p:cNvSpPr/>
          <p:nvPr/>
        </p:nvSpPr>
        <p:spPr>
          <a:xfrm>
            <a:off x="6598909" y="423215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C820A4-8E36-46BF-978E-829405FB7ED8}"/>
              </a:ext>
            </a:extLst>
          </p:cNvPr>
          <p:cNvSpPr/>
          <p:nvPr/>
        </p:nvSpPr>
        <p:spPr>
          <a:xfrm>
            <a:off x="6598909" y="5062721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48" name="Rectangle 4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-Shape 4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-Shape 4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L-Shape 5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-Shape 5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8" name="Diamond 5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2" name="Chevron 6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4676029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379840" y="3694875"/>
            <a:ext cx="34932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>
                <a:latin typeface="Bebas Neue" panose="020B0606020202050201" pitchFamily="34" charset="0"/>
                <a:ea typeface="Roboto Black" panose="02000000000000000000" pitchFamily="2" charset="0"/>
              </a:rPr>
              <a:t>Three picture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EBD52044-4761-4F39-BE8D-0A2C0D58C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8" t="8174" r="37629" b="48728"/>
          <a:stretch>
            <a:fillRect/>
          </a:stretch>
        </p:blipFill>
        <p:spPr>
          <a:xfrm>
            <a:off x="4648623" y="560563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4211D07-98DD-43F9-8FE7-E45AB8FE0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3" t="20390" r="65864" b="36511"/>
          <a:stretch>
            <a:fillRect/>
          </a:stretch>
        </p:blipFill>
        <p:spPr>
          <a:xfrm>
            <a:off x="1206153" y="1398365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5227C49B-FAA1-4710-B50E-A73C7D08A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4" t="20324" r="9393" b="36578"/>
          <a:stretch>
            <a:fillRect/>
          </a:stretch>
        </p:blipFill>
        <p:spPr>
          <a:xfrm>
            <a:off x="8091093" y="1393806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3293594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037586" y="3030651"/>
            <a:ext cx="411683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ENDOFTHESLIDE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627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1383482" y="1225797"/>
            <a:ext cx="4256339" cy="4256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409942" y="1842838"/>
            <a:ext cx="368241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Write points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498982" y="3148127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498982" y="3852296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99843" y="4583704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044831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758710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4472589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7695406-361D-4227-A2F2-EFDAFC690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20062" r="52511" b="17874"/>
          <a:stretch>
            <a:fillRect/>
          </a:stretch>
        </p:blipFill>
        <p:spPr>
          <a:xfrm>
            <a:off x="1533549" y="1375864"/>
            <a:ext cx="4256340" cy="4256340"/>
          </a:xfrm>
          <a:custGeom>
            <a:avLst/>
            <a:gdLst>
              <a:gd name="connsiteX0" fmla="*/ 2128170 w 4256340"/>
              <a:gd name="connsiteY0" fmla="*/ 0 h 4256340"/>
              <a:gd name="connsiteX1" fmla="*/ 4256340 w 4256340"/>
              <a:gd name="connsiteY1" fmla="*/ 2128170 h 4256340"/>
              <a:gd name="connsiteX2" fmla="*/ 2128170 w 4256340"/>
              <a:gd name="connsiteY2" fmla="*/ 4256340 h 4256340"/>
              <a:gd name="connsiteX3" fmla="*/ 0 w 4256340"/>
              <a:gd name="connsiteY3" fmla="*/ 2128170 h 4256340"/>
              <a:gd name="connsiteX4" fmla="*/ 2128170 w 4256340"/>
              <a:gd name="connsiteY4" fmla="*/ 0 h 425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6340" h="4256340">
                <a:moveTo>
                  <a:pt x="2128170" y="0"/>
                </a:moveTo>
                <a:cubicBezTo>
                  <a:pt x="3303526" y="0"/>
                  <a:pt x="4256340" y="952814"/>
                  <a:pt x="4256340" y="2128170"/>
                </a:cubicBezTo>
                <a:cubicBezTo>
                  <a:pt x="4256340" y="3303526"/>
                  <a:pt x="3303526" y="4256340"/>
                  <a:pt x="2128170" y="4256340"/>
                </a:cubicBezTo>
                <a:cubicBezTo>
                  <a:pt x="952814" y="4256340"/>
                  <a:pt x="0" y="3303526"/>
                  <a:pt x="0" y="2128170"/>
                </a:cubicBezTo>
                <a:cubicBezTo>
                  <a:pt x="0" y="952814"/>
                  <a:pt x="952814" y="0"/>
                  <a:pt x="212817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403334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Diamond 59"/>
          <p:cNvSpPr/>
          <p:nvPr/>
        </p:nvSpPr>
        <p:spPr>
          <a:xfrm>
            <a:off x="1330294" y="1621560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/>
          <p:cNvSpPr/>
          <p:nvPr/>
        </p:nvSpPr>
        <p:spPr>
          <a:xfrm>
            <a:off x="3898410" y="2825419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iamond 78"/>
          <p:cNvSpPr/>
          <p:nvPr/>
        </p:nvSpPr>
        <p:spPr>
          <a:xfrm>
            <a:off x="5930555" y="1331102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8498671" y="2534961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156137" y="4783980"/>
            <a:ext cx="26132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Four image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3925691" y="1591624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6697039" y="4728580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2B1E9C4-79D4-47BC-AAA0-378723AE3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5" t="23590" r="65816" b="36964"/>
          <a:stretch>
            <a:fillRect/>
          </a:stretch>
        </p:blipFill>
        <p:spPr>
          <a:xfrm>
            <a:off x="1462422" y="1617806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00B4822-5AB7-4549-A62F-9080DA9E5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9" t="41144" r="44753" b="19409"/>
          <a:stretch>
            <a:fillRect/>
          </a:stretch>
        </p:blipFill>
        <p:spPr>
          <a:xfrm>
            <a:off x="4030538" y="2821665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385FFE6-FD18-4612-8527-9C4309E15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7" t="19355" r="28085" b="41199"/>
          <a:stretch>
            <a:fillRect/>
          </a:stretch>
        </p:blipFill>
        <p:spPr>
          <a:xfrm>
            <a:off x="6062683" y="1327348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4C53BFB-070E-426D-95A0-AFD4B2FCD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1" t="36909" r="7021" b="23645"/>
          <a:stretch>
            <a:fillRect/>
          </a:stretch>
        </p:blipFill>
        <p:spPr>
          <a:xfrm>
            <a:off x="8630799" y="2531207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497240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6795" y="1592077"/>
            <a:ext cx="3512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communication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96795" y="3935869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6795" y="4657765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9" y="2637709"/>
            <a:ext cx="390434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has taken possession of my entire soul, sweet mornings has taken possession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96796" y="3935869"/>
            <a:ext cx="1651414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96796" y="4657765"/>
            <a:ext cx="1002012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9" y="3597996"/>
            <a:ext cx="1809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First Communication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8" y="4351943"/>
            <a:ext cx="2091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Second Communication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8" y="5036554"/>
            <a:ext cx="39043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serenity has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3874988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60 %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4596884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40 %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641E4FB8-8EE3-4EAA-9EFA-5AFE790C5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9" t="13822" r="12701" b="13822"/>
          <a:stretch>
            <a:fillRect/>
          </a:stretch>
        </p:blipFill>
        <p:spPr>
          <a:xfrm>
            <a:off x="5681357" y="947935"/>
            <a:ext cx="4962128" cy="4962128"/>
          </a:xfrm>
          <a:custGeom>
            <a:avLst/>
            <a:gdLst>
              <a:gd name="connsiteX0" fmla="*/ 2481064 w 4962128"/>
              <a:gd name="connsiteY0" fmla="*/ 0 h 4962128"/>
              <a:gd name="connsiteX1" fmla="*/ 4962128 w 4962128"/>
              <a:gd name="connsiteY1" fmla="*/ 2481064 h 4962128"/>
              <a:gd name="connsiteX2" fmla="*/ 2481064 w 4962128"/>
              <a:gd name="connsiteY2" fmla="*/ 4962128 h 4962128"/>
              <a:gd name="connsiteX3" fmla="*/ 0 w 4962128"/>
              <a:gd name="connsiteY3" fmla="*/ 2481064 h 496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2128" h="4962128">
                <a:moveTo>
                  <a:pt x="2481064" y="0"/>
                </a:moveTo>
                <a:lnTo>
                  <a:pt x="4962128" y="2481064"/>
                </a:lnTo>
                <a:lnTo>
                  <a:pt x="2481064" y="4962128"/>
                </a:lnTo>
                <a:lnTo>
                  <a:pt x="0" y="2481064"/>
                </a:ln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FA4DED81-7EA0-438A-8738-2D27B21F0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35" t="46898" r="10871" b="13822"/>
          <a:stretch>
            <a:fillRect/>
          </a:stretch>
        </p:blipFill>
        <p:spPr>
          <a:xfrm>
            <a:off x="8172874" y="3216296"/>
            <a:ext cx="2693768" cy="2693768"/>
          </a:xfrm>
          <a:custGeom>
            <a:avLst/>
            <a:gdLst>
              <a:gd name="connsiteX0" fmla="*/ 1346884 w 2693768"/>
              <a:gd name="connsiteY0" fmla="*/ 0 h 2693768"/>
              <a:gd name="connsiteX1" fmla="*/ 2693768 w 2693768"/>
              <a:gd name="connsiteY1" fmla="*/ 1346884 h 2693768"/>
              <a:gd name="connsiteX2" fmla="*/ 1346884 w 2693768"/>
              <a:gd name="connsiteY2" fmla="*/ 2693768 h 2693768"/>
              <a:gd name="connsiteX3" fmla="*/ 0 w 2693768"/>
              <a:gd name="connsiteY3" fmla="*/ 1346884 h 269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3768" h="2693768">
                <a:moveTo>
                  <a:pt x="1346884" y="0"/>
                </a:moveTo>
                <a:lnTo>
                  <a:pt x="2693768" y="1346884"/>
                </a:lnTo>
                <a:lnTo>
                  <a:pt x="1346884" y="2693768"/>
                </a:lnTo>
                <a:lnTo>
                  <a:pt x="0" y="13468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6326306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04350" y="844597"/>
            <a:ext cx="45833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four images</a:t>
            </a:r>
          </a:p>
        </p:txBody>
      </p:sp>
      <p:sp>
        <p:nvSpPr>
          <p:cNvPr id="48" name="Oval 47"/>
          <p:cNvSpPr/>
          <p:nvPr/>
        </p:nvSpPr>
        <p:spPr>
          <a:xfrm>
            <a:off x="1148501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695923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243345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790767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25870" y="4791024"/>
            <a:ext cx="201683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3870442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6415245" y="4784959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965286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225870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6383046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3870442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9027618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04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7EDFDD39-D489-4711-BD56-BA53C302D5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6" t="32575" r="71611" b="34852"/>
          <a:stretch>
            <a:fillRect/>
          </a:stretch>
        </p:blipFill>
        <p:spPr>
          <a:xfrm>
            <a:off x="1227262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85418D5-521D-44A1-8DE1-48046BED0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0" t="52593" r="50717" b="14833"/>
          <a:stretch>
            <a:fillRect/>
          </a:stretch>
        </p:blipFill>
        <p:spPr>
          <a:xfrm>
            <a:off x="3774684" y="3606852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0812C80-26FD-4732-830B-34C490C20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5" t="32575" r="29823" b="34852"/>
          <a:stretch>
            <a:fillRect/>
          </a:stretch>
        </p:blipFill>
        <p:spPr>
          <a:xfrm>
            <a:off x="6322106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FA81240-F7A0-4251-9D73-DF21F8603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49" t="52593" r="8929" b="14833"/>
          <a:stretch>
            <a:fillRect/>
          </a:stretch>
        </p:blipFill>
        <p:spPr>
          <a:xfrm>
            <a:off x="8869528" y="3606851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541136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697593" y="943920"/>
            <a:ext cx="279435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executives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2877651" y="5004622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BEGINNING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368780" y="5354450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7890359" y="5002173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ENDINGS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7890359" y="5352001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429849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9544216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02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39E1B6C-39B0-4280-9320-7515BAD72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4" t="12289" r="56976" b="32351"/>
          <a:stretch>
            <a:fillRect/>
          </a:stretch>
        </p:blipFill>
        <p:spPr>
          <a:xfrm>
            <a:off x="1448923" y="84278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044658E-722E-4E25-847B-D4683770A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0" t="34513" r="33960" b="10127"/>
          <a:stretch>
            <a:fillRect/>
          </a:stretch>
        </p:blipFill>
        <p:spPr>
          <a:xfrm>
            <a:off x="4255015" y="2366869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E14652F-29D3-4404-BD0C-69910F69A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6" t="12289" r="11884" b="32351"/>
          <a:stretch>
            <a:fillRect/>
          </a:stretch>
        </p:blipFill>
        <p:spPr>
          <a:xfrm>
            <a:off x="6946471" y="84278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393914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Diamond 34"/>
          <p:cNvSpPr/>
          <p:nvPr/>
        </p:nvSpPr>
        <p:spPr>
          <a:xfrm>
            <a:off x="1040620" y="1334534"/>
            <a:ext cx="4329805" cy="432980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48033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605634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254745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2542019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8033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05634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4097182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409175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6777" y="1347212"/>
            <a:ext cx="427392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Watch strategy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BCBE4400-0073-4846-AE1F-52EFBBF20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0" t="19372" r="54217" b="17493"/>
          <a:stretch>
            <a:fillRect/>
          </a:stretch>
        </p:blipFill>
        <p:spPr>
          <a:xfrm>
            <a:off x="1252096" y="1328526"/>
            <a:ext cx="4329805" cy="4329803"/>
          </a:xfrm>
          <a:custGeom>
            <a:avLst/>
            <a:gdLst>
              <a:gd name="connsiteX0" fmla="*/ 2164903 w 4329805"/>
              <a:gd name="connsiteY0" fmla="*/ 0 h 4329803"/>
              <a:gd name="connsiteX1" fmla="*/ 4329805 w 4329805"/>
              <a:gd name="connsiteY1" fmla="*/ 2164902 h 4329803"/>
              <a:gd name="connsiteX2" fmla="*/ 2164903 w 4329805"/>
              <a:gd name="connsiteY2" fmla="*/ 4329803 h 4329803"/>
              <a:gd name="connsiteX3" fmla="*/ 0 w 4329805"/>
              <a:gd name="connsiteY3" fmla="*/ 2164902 h 432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805" h="4329803">
                <a:moveTo>
                  <a:pt x="2164903" y="0"/>
                </a:moveTo>
                <a:lnTo>
                  <a:pt x="4329805" y="2164902"/>
                </a:lnTo>
                <a:lnTo>
                  <a:pt x="2164903" y="4329803"/>
                </a:lnTo>
                <a:lnTo>
                  <a:pt x="0" y="21649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585602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QR - Purple Full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CC99FF"/>
      </a:accent1>
      <a:accent2>
        <a:srgbClr val="CC00FF"/>
      </a:accent2>
      <a:accent3>
        <a:srgbClr val="CC99FF"/>
      </a:accent3>
      <a:accent4>
        <a:srgbClr val="CC00FF"/>
      </a:accent4>
      <a:accent5>
        <a:srgbClr val="CC99FF"/>
      </a:accent5>
      <a:accent6>
        <a:srgbClr val="CC00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2062</Words>
  <Application>Microsoft Office PowerPoint</Application>
  <PresentationFormat>Widescreen</PresentationFormat>
  <Paragraphs>366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Arial</vt:lpstr>
      <vt:lpstr>Bebas Neue</vt:lpstr>
      <vt:lpstr>Calibri</vt:lpstr>
      <vt:lpstr>Calibri Light</vt:lpstr>
      <vt:lpstr>Gill Sans</vt:lpstr>
      <vt:lpstr>Lato</vt:lpstr>
      <vt:lpstr>Montserrat Light</vt:lpstr>
      <vt:lpstr>Poppins ExtraLight</vt:lpstr>
      <vt:lpstr>Roboto Black</vt:lpstr>
      <vt:lpstr>Roboto Bold</vt:lpstr>
      <vt:lpstr>Roboto Light</vt:lpstr>
      <vt:lpstr>Roboto Medium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Fannan</dc:creator>
  <cp:lastModifiedBy>HP</cp:lastModifiedBy>
  <cp:revision>352</cp:revision>
  <dcterms:created xsi:type="dcterms:W3CDTF">2020-10-13T07:34:07Z</dcterms:created>
  <dcterms:modified xsi:type="dcterms:W3CDTF">2020-10-14T07:25:03Z</dcterms:modified>
</cp:coreProperties>
</file>