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28" d="100"/>
          <a:sy n="28" d="100"/>
        </p:scale>
        <p:origin x="193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6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D8FA08-3122-4BF0-86E4-988E671768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99D4E-1703-4625-8119-55E66C792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72229-A145-430E-A1B9-F4DFB03BB206}" type="datetimeFigureOut">
              <a:rPr lang="id-ID" smtClean="0"/>
              <a:t>14/10/2020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B6903-9C0C-4580-A85B-F02532EF31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7041-70F5-4106-8347-4C1C14E438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471E8-6AEC-4FDA-9D78-91B55B6D911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67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A11DE-5913-460A-8D41-5286A164B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BDC61C2-E682-40DC-8F66-460FB249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4941" r="76061" b="38013"/>
          <a:stretch>
            <a:fillRect/>
          </a:stretch>
        </p:blipFill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2111665-8D5F-45BC-8748-B32ECE55E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 t="34941" r="53616" b="38013"/>
          <a:stretch>
            <a:fillRect/>
          </a:stretch>
        </p:blipFill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CBD40D-34E7-497A-A5B8-ABFB30B9D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6" t="34941" r="31171" b="38013"/>
          <a:stretch>
            <a:fillRect/>
          </a:stretch>
        </p:blipFill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C8A4DB-A775-4155-80C6-545EC2F4D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t="34941" r="8726" b="38013"/>
          <a:stretch>
            <a:fillRect/>
          </a:stretch>
        </p:blipFill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AF3EB64-2157-4C7F-91BC-65C2241C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t="32892" r="69557" b="38392"/>
          <a:stretch>
            <a:fillRect/>
          </a:stretch>
        </p:blipFill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974F4D-15D7-47C4-91D3-6A1D28F9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2" t="28063" r="39583" b="33563"/>
          <a:stretch>
            <a:fillRect/>
          </a:stretch>
        </p:blipFill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085634-1772-48BD-BBFB-807455AF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57" t="32892" r="14290" b="38392"/>
          <a:stretch>
            <a:fillRect/>
          </a:stretch>
        </p:blipFill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A5E6555-431B-4854-B3A0-FF7F73BF3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28353" r="75928" b="52462"/>
          <a:stretch>
            <a:fillRect/>
          </a:stretch>
        </p:blipFill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304D37E-2406-4278-B9F4-34CE278E0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4" t="28009" r="35274" b="52806"/>
          <a:stretch>
            <a:fillRect/>
          </a:stretch>
        </p:blipFill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235906B-98A3-4360-A0D6-3F9A0D664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59501" r="75898" b="21315"/>
          <a:stretch>
            <a:fillRect/>
          </a:stretch>
        </p:blipFill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C974907-CD6F-48B1-8194-673C7DFCE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4" t="59157" r="35244" b="21658"/>
          <a:stretch>
            <a:fillRect/>
          </a:stretch>
        </p:blipFill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5B55FD5-08B3-48AA-909D-D7373147E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38730" r="67801" b="23550"/>
          <a:stretch>
            <a:fillRect/>
          </a:stretch>
        </p:blipFill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1B1925F-19E4-4AA1-BA9E-302E976CC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9" t="38730" r="39544" b="23550"/>
          <a:stretch>
            <a:fillRect/>
          </a:stretch>
        </p:blipFill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3075BB-9BD8-42CC-80D2-25FEDC1A8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38730" r="11286" b="23550"/>
          <a:stretch>
            <a:fillRect/>
          </a:stretch>
        </p:blipFill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1A4A463-1786-49D5-94B1-5D41F484E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t="23071" r="54651" b="27085"/>
          <a:stretch>
            <a:fillRect/>
          </a:stretch>
        </p:blipFill>
        <p:spPr>
          <a:xfrm>
            <a:off x="2110647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FD71E5C-A8B0-4547-9F0A-776BD2563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23071" r="17312" b="27085"/>
          <a:stretch>
            <a:fillRect/>
          </a:stretch>
        </p:blipFill>
        <p:spPr>
          <a:xfrm>
            <a:off x="6663072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A4B6B02-BFA0-4709-BA3F-0B92F81B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42464" r="76950" b="33650"/>
          <a:stretch>
            <a:fillRect/>
          </a:stretch>
        </p:blipFill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1E965F6-535B-4816-8B89-D7347F91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2464" r="54505" b="33650"/>
          <a:stretch>
            <a:fillRect/>
          </a:stretch>
        </p:blipFill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DCAA08-97AD-46CC-928C-0DD507DE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5" t="42464" r="32060" b="33650"/>
          <a:stretch>
            <a:fillRect/>
          </a:stretch>
        </p:blipFill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47501EE-21D2-4527-84C6-8B5EDEBAC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0" t="42464" r="9615" b="33650"/>
          <a:stretch>
            <a:fillRect/>
          </a:stretch>
        </p:blipFill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E28A3E6-A40C-4BA3-B43E-6FF32F05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7" t="36293" r="54349" b="33371"/>
          <a:stretch>
            <a:fillRect/>
          </a:stretch>
        </p:blipFill>
        <p:spPr>
          <a:xfrm>
            <a:off x="3485326" y="2489006"/>
            <a:ext cx="2080424" cy="2080422"/>
          </a:xfrm>
          <a:custGeom>
            <a:avLst/>
            <a:gdLst>
              <a:gd name="connsiteX0" fmla="*/ 1040213 w 2080424"/>
              <a:gd name="connsiteY0" fmla="*/ 0 h 2080422"/>
              <a:gd name="connsiteX1" fmla="*/ 2080424 w 2080424"/>
              <a:gd name="connsiteY1" fmla="*/ 1040211 h 2080422"/>
              <a:gd name="connsiteX2" fmla="*/ 1040213 w 2080424"/>
              <a:gd name="connsiteY2" fmla="*/ 2080422 h 2080422"/>
              <a:gd name="connsiteX3" fmla="*/ 0 w 2080424"/>
              <a:gd name="connsiteY3" fmla="*/ 1040211 h 2080422"/>
              <a:gd name="connsiteX4" fmla="*/ 1040213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3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3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3" y="0"/>
                </a:cubicBezTo>
                <a:close/>
              </a:path>
            </a:pathLst>
          </a:cu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97F3911-1B8D-4814-9331-92019567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3" t="36293" r="18643" b="33371"/>
          <a:stretch>
            <a:fillRect/>
          </a:stretch>
        </p:blipFill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8E36EC-C72D-44A3-966A-9E2373D47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36293" r="63976" b="33371"/>
          <a:stretch>
            <a:fillRect/>
          </a:stretch>
        </p:blipFill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1C17190-5A04-405E-9023-8AB4E50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7" t="36293" r="28269" b="33371"/>
          <a:stretch>
            <a:fillRect/>
          </a:stretch>
        </p:blipFill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32864F7-1854-4D88-A5B0-CB61183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1633" r="55648" b="21519"/>
          <a:stretch>
            <a:fillRect/>
          </a:stretch>
        </p:blipFill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FC5FD-00E0-4451-8467-705EDE72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2" t="21633" r="11782" b="21519"/>
          <a:stretch>
            <a:fillRect/>
          </a:stretch>
        </p:blipFill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0737EE-F7C7-4D04-9CDA-EC60140C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t="18048" r="14206" b="18923"/>
          <a:stretch>
            <a:fillRect/>
          </a:stretch>
        </p:blipFill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56A10D-E4DE-4D51-A63A-91C669F0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4" t="55616" r="10213" b="18048"/>
          <a:stretch>
            <a:fillRect/>
          </a:stretch>
        </p:blipFill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BD52044-4761-4F39-BE8D-0A2C0D58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8" t="8174" r="37629" b="48728"/>
          <a:stretch>
            <a:fillRect/>
          </a:stretch>
        </p:blipFill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211D07-98DD-43F9-8FE7-E45AB8FE0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20390" r="65864" b="36511"/>
          <a:stretch>
            <a:fillRect/>
          </a:stretch>
        </p:blipFill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227C49B-FAA1-4710-B50E-A73C7D08A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4" t="20324" r="9393" b="36578"/>
          <a:stretch>
            <a:fillRect/>
          </a:stretch>
        </p:blipFill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7695406-361D-4227-A2F2-EFDAFC69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20062" r="52511" b="17874"/>
          <a:stretch>
            <a:fillRect/>
          </a:stretch>
        </p:blipFill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2B1E9C4-79D4-47BC-AAA0-378723AE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23590" r="65816" b="36964"/>
          <a:stretch>
            <a:fillRect/>
          </a:stretch>
        </p:blipFill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0B4822-5AB7-4549-A62F-9080DA9E5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41144" r="44753" b="19409"/>
          <a:stretch>
            <a:fillRect/>
          </a:stretch>
        </p:blipFill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385FFE6-FD18-4612-8527-9C4309E15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7" t="19355" r="28085" b="41199"/>
          <a:stretch>
            <a:fillRect/>
          </a:stretch>
        </p:blipFill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4C53BFB-070E-426D-95A0-AFD4B2FCD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1" t="36909" r="7021" b="23645"/>
          <a:stretch>
            <a:fillRect/>
          </a:stretch>
        </p:blipFill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41E4FB8-8EE3-4EAA-9EFA-5AFE790C5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9" t="13822" r="12701" b="13822"/>
          <a:stretch>
            <a:fillRect/>
          </a:stretch>
        </p:blipFill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A4DED81-7EA0-438A-8738-2D27B21F0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5" t="46898" r="10871" b="13822"/>
          <a:stretch>
            <a:fillRect/>
          </a:stretch>
        </p:blipFill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EDFDD39-D489-4711-BD56-BA53C302D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32575" r="71611" b="34852"/>
          <a:stretch>
            <a:fillRect/>
          </a:stretch>
        </p:blipFill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5418D5-521D-44A1-8DE1-48046BED0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52593" r="50717" b="14833"/>
          <a:stretch>
            <a:fillRect/>
          </a:stretch>
        </p:blipFill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0812C80-26FD-4732-830B-34C490C20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5" t="32575" r="29823" b="34852"/>
          <a:stretch>
            <a:fillRect/>
          </a:stretch>
        </p:blipFill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A81240-F7A0-4251-9D73-DF21F8603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9" t="52593" r="8929" b="14833"/>
          <a:stretch>
            <a:fillRect/>
          </a:stretch>
        </p:blipFill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E1B6C-39B0-4280-9320-7515BAD7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t="12289" r="56976" b="32351"/>
          <a:stretch>
            <a:fillRect/>
          </a:stretch>
        </p:blipFill>
        <p:spPr>
          <a:xfrm>
            <a:off x="1448923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044658E-722E-4E25-847B-D4683770A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0" t="34513" r="33960" b="10127"/>
          <a:stretch>
            <a:fillRect/>
          </a:stretch>
        </p:blipFill>
        <p:spPr>
          <a:xfrm>
            <a:off x="4255015" y="2366869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14652F-29D3-4404-BD0C-69910F69A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 t="12289" r="11884" b="32351"/>
          <a:stretch>
            <a:fillRect/>
          </a:stretch>
        </p:blipFill>
        <p:spPr>
          <a:xfrm>
            <a:off x="6946471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BCBE4400-0073-4846-AE1F-52EFBBF2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9372" r="54217" b="17493"/>
          <a:stretch>
            <a:fillRect/>
          </a:stretch>
        </p:blipFill>
        <p:spPr>
          <a:xfrm>
            <a:off x="1252096" y="1328526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uning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C000"/>
      </a:accent1>
      <a:accent2>
        <a:srgbClr val="FF9900"/>
      </a:accent2>
      <a:accent3>
        <a:srgbClr val="FFC000"/>
      </a:accent3>
      <a:accent4>
        <a:srgbClr val="FF9900"/>
      </a:accent4>
      <a:accent5>
        <a:srgbClr val="FFC000"/>
      </a:accent5>
      <a:accent6>
        <a:srgbClr val="FF990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351</cp:revision>
  <dcterms:created xsi:type="dcterms:W3CDTF">2020-10-13T07:34:07Z</dcterms:created>
  <dcterms:modified xsi:type="dcterms:W3CDTF">2020-10-14T07:24:50Z</dcterms:modified>
</cp:coreProperties>
</file>